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  <p:sldId id="256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/>
    <p:restoredTop sz="93662"/>
  </p:normalViewPr>
  <p:slideViewPr>
    <p:cSldViewPr snapToGrid="0">
      <p:cViewPr varScale="1">
        <p:scale>
          <a:sx n="55" d="100"/>
          <a:sy n="55" d="100"/>
        </p:scale>
        <p:origin x="1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627A-8B1A-E141-873B-FF820ADBA3E8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2C620-8034-AF42-8C23-5D6D281F9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6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C620-8034-AF42-8C23-5D6D281F9C0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9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C620-8034-AF42-8C23-5D6D281F9C0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70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C620-8034-AF42-8C23-5D6D281F9C0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33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C620-8034-AF42-8C23-5D6D281F9C0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72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C620-8034-AF42-8C23-5D6D281F9C0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14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C620-8034-AF42-8C23-5D6D281F9C0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5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13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45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86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3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59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45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67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29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06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12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A3263-4458-A44C-B5E3-A1EA1CE5CD20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5E235-456D-F84E-AF52-0B55527FE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03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 hidden="1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BC2FF3D8-5B02-FEE5-A057-929C59EDAF00}"/>
              </a:ext>
            </a:extLst>
          </p:cNvPr>
          <p:cNvSpPr/>
          <p:nvPr/>
        </p:nvSpPr>
        <p:spPr>
          <a:xfrm>
            <a:off x="5164043" y="3023319"/>
            <a:ext cx="772417" cy="3338169"/>
          </a:xfrm>
          <a:custGeom>
            <a:avLst/>
            <a:gdLst>
              <a:gd name="connsiteX0" fmla="*/ 772062 w 772417"/>
              <a:gd name="connsiteY0" fmla="*/ 304497 h 3338169"/>
              <a:gd name="connsiteX1" fmla="*/ 479754 w 772417"/>
              <a:gd name="connsiteY1" fmla="*/ 484379 h 3338169"/>
              <a:gd name="connsiteX2" fmla="*/ 209931 w 772417"/>
              <a:gd name="connsiteY2" fmla="*/ 1181422 h 3338169"/>
              <a:gd name="connsiteX3" fmla="*/ 314862 w 772417"/>
              <a:gd name="connsiteY3" fmla="*/ 1893455 h 3338169"/>
              <a:gd name="connsiteX4" fmla="*/ 464764 w 772417"/>
              <a:gd name="connsiteY4" fmla="*/ 2747894 h 3338169"/>
              <a:gd name="connsiteX5" fmla="*/ 479754 w 772417"/>
              <a:gd name="connsiteY5" fmla="*/ 2568012 h 3338169"/>
              <a:gd name="connsiteX6" fmla="*/ 509734 w 772417"/>
              <a:gd name="connsiteY6" fmla="*/ 3317520 h 3338169"/>
              <a:gd name="connsiteX7" fmla="*/ 337347 w 772417"/>
              <a:gd name="connsiteY7" fmla="*/ 3092668 h 3338169"/>
              <a:gd name="connsiteX8" fmla="*/ 119990 w 772417"/>
              <a:gd name="connsiteY8" fmla="*/ 2717914 h 3338169"/>
              <a:gd name="connsiteX9" fmla="*/ 68 w 772417"/>
              <a:gd name="connsiteY9" fmla="*/ 1511206 h 3338169"/>
              <a:gd name="connsiteX10" fmla="*/ 134980 w 772417"/>
              <a:gd name="connsiteY10" fmla="*/ 379448 h 3338169"/>
              <a:gd name="connsiteX11" fmla="*/ 592180 w 772417"/>
              <a:gd name="connsiteY11" fmla="*/ 4694 h 3338169"/>
              <a:gd name="connsiteX12" fmla="*/ 517229 w 772417"/>
              <a:gd name="connsiteY12" fmla="*/ 177081 h 3338169"/>
              <a:gd name="connsiteX13" fmla="*/ 539714 w 772417"/>
              <a:gd name="connsiteY13" fmla="*/ 297002 h 3338169"/>
              <a:gd name="connsiteX14" fmla="*/ 772062 w 772417"/>
              <a:gd name="connsiteY14" fmla="*/ 304497 h 333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2417" h="3338169">
                <a:moveTo>
                  <a:pt x="772062" y="304497"/>
                </a:moveTo>
                <a:cubicBezTo>
                  <a:pt x="762069" y="335726"/>
                  <a:pt x="573442" y="338225"/>
                  <a:pt x="479754" y="484379"/>
                </a:cubicBezTo>
                <a:cubicBezTo>
                  <a:pt x="386065" y="630533"/>
                  <a:pt x="237413" y="946576"/>
                  <a:pt x="209931" y="1181422"/>
                </a:cubicBezTo>
                <a:cubicBezTo>
                  <a:pt x="182449" y="1416268"/>
                  <a:pt x="272390" y="1632376"/>
                  <a:pt x="314862" y="1893455"/>
                </a:cubicBezTo>
                <a:cubicBezTo>
                  <a:pt x="357334" y="2154534"/>
                  <a:pt x="437282" y="2635468"/>
                  <a:pt x="464764" y="2747894"/>
                </a:cubicBezTo>
                <a:cubicBezTo>
                  <a:pt x="492246" y="2860320"/>
                  <a:pt x="472259" y="2473074"/>
                  <a:pt x="479754" y="2568012"/>
                </a:cubicBezTo>
                <a:cubicBezTo>
                  <a:pt x="487249" y="2662950"/>
                  <a:pt x="533468" y="3230077"/>
                  <a:pt x="509734" y="3317520"/>
                </a:cubicBezTo>
                <a:cubicBezTo>
                  <a:pt x="485999" y="3404963"/>
                  <a:pt x="402304" y="3192602"/>
                  <a:pt x="337347" y="3092668"/>
                </a:cubicBezTo>
                <a:cubicBezTo>
                  <a:pt x="272390" y="2992734"/>
                  <a:pt x="176203" y="2981491"/>
                  <a:pt x="119990" y="2717914"/>
                </a:cubicBezTo>
                <a:cubicBezTo>
                  <a:pt x="63777" y="2454337"/>
                  <a:pt x="-2430" y="1900950"/>
                  <a:pt x="68" y="1511206"/>
                </a:cubicBezTo>
                <a:cubicBezTo>
                  <a:pt x="2566" y="1121462"/>
                  <a:pt x="36295" y="630533"/>
                  <a:pt x="134980" y="379448"/>
                </a:cubicBezTo>
                <a:cubicBezTo>
                  <a:pt x="233665" y="128363"/>
                  <a:pt x="528472" y="38422"/>
                  <a:pt x="592180" y="4694"/>
                </a:cubicBezTo>
                <a:cubicBezTo>
                  <a:pt x="655888" y="-29034"/>
                  <a:pt x="525973" y="128363"/>
                  <a:pt x="517229" y="177081"/>
                </a:cubicBezTo>
                <a:cubicBezTo>
                  <a:pt x="508485" y="225799"/>
                  <a:pt x="500989" y="273268"/>
                  <a:pt x="539714" y="297002"/>
                </a:cubicBezTo>
                <a:cubicBezTo>
                  <a:pt x="578439" y="320736"/>
                  <a:pt x="782055" y="273268"/>
                  <a:pt x="772062" y="3044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48443872-3603-1539-8EAA-CF80254B973D}"/>
              </a:ext>
            </a:extLst>
          </p:cNvPr>
          <p:cNvSpPr/>
          <p:nvPr/>
        </p:nvSpPr>
        <p:spPr>
          <a:xfrm>
            <a:off x="3041624" y="2815757"/>
            <a:ext cx="800146" cy="229783"/>
          </a:xfrm>
          <a:custGeom>
            <a:avLst/>
            <a:gdLst>
              <a:gd name="connsiteX0" fmla="*/ 41301 w 800146"/>
              <a:gd name="connsiteY0" fmla="*/ 92543 h 229783"/>
              <a:gd name="connsiteX1" fmla="*/ 304826 w 800146"/>
              <a:gd name="connsiteY1" fmla="*/ 468 h 229783"/>
              <a:gd name="connsiteX2" fmla="*/ 422301 w 800146"/>
              <a:gd name="connsiteY2" fmla="*/ 54443 h 229783"/>
              <a:gd name="connsiteX3" fmla="*/ 419126 w 800146"/>
              <a:gd name="connsiteY3" fmla="*/ 38568 h 229783"/>
              <a:gd name="connsiteX4" fmla="*/ 698526 w 800146"/>
              <a:gd name="connsiteY4" fmla="*/ 149693 h 229783"/>
              <a:gd name="connsiteX5" fmla="*/ 800126 w 800146"/>
              <a:gd name="connsiteY5" fmla="*/ 203668 h 229783"/>
              <a:gd name="connsiteX6" fmla="*/ 692176 w 800146"/>
              <a:gd name="connsiteY6" fmla="*/ 206843 h 229783"/>
              <a:gd name="connsiteX7" fmla="*/ 263551 w 800146"/>
              <a:gd name="connsiteY7" fmla="*/ 225893 h 229783"/>
              <a:gd name="connsiteX8" fmla="*/ 181001 w 800146"/>
              <a:gd name="connsiteY8" fmla="*/ 225893 h 229783"/>
              <a:gd name="connsiteX9" fmla="*/ 50826 w 800146"/>
              <a:gd name="connsiteY9" fmla="*/ 184618 h 229783"/>
              <a:gd name="connsiteX10" fmla="*/ 130201 w 800146"/>
              <a:gd name="connsiteY10" fmla="*/ 114768 h 229783"/>
              <a:gd name="connsiteX11" fmla="*/ 26 w 800146"/>
              <a:gd name="connsiteY11" fmla="*/ 168743 h 229783"/>
              <a:gd name="connsiteX12" fmla="*/ 142901 w 800146"/>
              <a:gd name="connsiteY12" fmla="*/ 105243 h 229783"/>
              <a:gd name="connsiteX13" fmla="*/ 41301 w 800146"/>
              <a:gd name="connsiteY13" fmla="*/ 92543 h 22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0146" h="229783">
                <a:moveTo>
                  <a:pt x="41301" y="92543"/>
                </a:moveTo>
                <a:cubicBezTo>
                  <a:pt x="68289" y="75080"/>
                  <a:pt x="241326" y="6818"/>
                  <a:pt x="304826" y="468"/>
                </a:cubicBezTo>
                <a:cubicBezTo>
                  <a:pt x="368326" y="-5882"/>
                  <a:pt x="422301" y="54443"/>
                  <a:pt x="422301" y="54443"/>
                </a:cubicBezTo>
                <a:cubicBezTo>
                  <a:pt x="441351" y="60793"/>
                  <a:pt x="373089" y="22693"/>
                  <a:pt x="419126" y="38568"/>
                </a:cubicBezTo>
                <a:cubicBezTo>
                  <a:pt x="465164" y="54443"/>
                  <a:pt x="635026" y="122176"/>
                  <a:pt x="698526" y="149693"/>
                </a:cubicBezTo>
                <a:cubicBezTo>
                  <a:pt x="762026" y="177210"/>
                  <a:pt x="801184" y="194143"/>
                  <a:pt x="800126" y="203668"/>
                </a:cubicBezTo>
                <a:cubicBezTo>
                  <a:pt x="799068" y="213193"/>
                  <a:pt x="692176" y="206843"/>
                  <a:pt x="692176" y="206843"/>
                </a:cubicBezTo>
                <a:lnTo>
                  <a:pt x="263551" y="225893"/>
                </a:lnTo>
                <a:cubicBezTo>
                  <a:pt x="178355" y="229068"/>
                  <a:pt x="216455" y="232772"/>
                  <a:pt x="181001" y="225893"/>
                </a:cubicBezTo>
                <a:cubicBezTo>
                  <a:pt x="145547" y="219014"/>
                  <a:pt x="59293" y="203139"/>
                  <a:pt x="50826" y="184618"/>
                </a:cubicBezTo>
                <a:cubicBezTo>
                  <a:pt x="42359" y="166097"/>
                  <a:pt x="138668" y="117414"/>
                  <a:pt x="130201" y="114768"/>
                </a:cubicBezTo>
                <a:cubicBezTo>
                  <a:pt x="121734" y="112122"/>
                  <a:pt x="-2091" y="170331"/>
                  <a:pt x="26" y="168743"/>
                </a:cubicBezTo>
                <a:cubicBezTo>
                  <a:pt x="2143" y="167155"/>
                  <a:pt x="129672" y="115826"/>
                  <a:pt x="142901" y="105243"/>
                </a:cubicBezTo>
                <a:cubicBezTo>
                  <a:pt x="156130" y="94660"/>
                  <a:pt x="14313" y="110006"/>
                  <a:pt x="41301" y="9254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43EE9F1E-5135-4F90-2FF9-67E7D0E2D3ED}"/>
              </a:ext>
            </a:extLst>
          </p:cNvPr>
          <p:cNvSpPr/>
          <p:nvPr/>
        </p:nvSpPr>
        <p:spPr>
          <a:xfrm>
            <a:off x="3104316" y="2951899"/>
            <a:ext cx="743804" cy="268616"/>
          </a:xfrm>
          <a:custGeom>
            <a:avLst/>
            <a:gdLst>
              <a:gd name="connsiteX0" fmla="*/ 10359 w 743804"/>
              <a:gd name="connsiteY0" fmla="*/ 4026 h 268616"/>
              <a:gd name="connsiteX1" fmla="*/ 423109 w 743804"/>
              <a:gd name="connsiteY1" fmla="*/ 16726 h 268616"/>
              <a:gd name="connsiteX2" fmla="*/ 708859 w 743804"/>
              <a:gd name="connsiteY2" fmla="*/ 92926 h 268616"/>
              <a:gd name="connsiteX3" fmla="*/ 642184 w 743804"/>
              <a:gd name="connsiteY3" fmla="*/ 83401 h 268616"/>
              <a:gd name="connsiteX4" fmla="*/ 743784 w 743804"/>
              <a:gd name="connsiteY4" fmla="*/ 54826 h 268616"/>
              <a:gd name="connsiteX5" fmla="*/ 648534 w 743804"/>
              <a:gd name="connsiteY5" fmla="*/ 169126 h 268616"/>
              <a:gd name="connsiteX6" fmla="*/ 407234 w 743804"/>
              <a:gd name="connsiteY6" fmla="*/ 251676 h 268616"/>
              <a:gd name="connsiteX7" fmla="*/ 188159 w 743804"/>
              <a:gd name="connsiteY7" fmla="*/ 264376 h 268616"/>
              <a:gd name="connsiteX8" fmla="*/ 124659 w 743804"/>
              <a:gd name="connsiteY8" fmla="*/ 197701 h 268616"/>
              <a:gd name="connsiteX9" fmla="*/ 26234 w 743804"/>
              <a:gd name="connsiteY9" fmla="*/ 124676 h 268616"/>
              <a:gd name="connsiteX10" fmla="*/ 51634 w 743804"/>
              <a:gd name="connsiteY10" fmla="*/ 143726 h 268616"/>
              <a:gd name="connsiteX11" fmla="*/ 35759 w 743804"/>
              <a:gd name="connsiteY11" fmla="*/ 67526 h 268616"/>
              <a:gd name="connsiteX12" fmla="*/ 115134 w 743804"/>
              <a:gd name="connsiteY12" fmla="*/ 70701 h 268616"/>
              <a:gd name="connsiteX13" fmla="*/ 10359 w 743804"/>
              <a:gd name="connsiteY13" fmla="*/ 4026 h 26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3804" h="268616">
                <a:moveTo>
                  <a:pt x="10359" y="4026"/>
                </a:moveTo>
                <a:cubicBezTo>
                  <a:pt x="61688" y="-4970"/>
                  <a:pt x="306692" y="1909"/>
                  <a:pt x="423109" y="16726"/>
                </a:cubicBezTo>
                <a:cubicBezTo>
                  <a:pt x="539526" y="31543"/>
                  <a:pt x="672347" y="81814"/>
                  <a:pt x="708859" y="92926"/>
                </a:cubicBezTo>
                <a:cubicBezTo>
                  <a:pt x="745371" y="104038"/>
                  <a:pt x="636363" y="89751"/>
                  <a:pt x="642184" y="83401"/>
                </a:cubicBezTo>
                <a:cubicBezTo>
                  <a:pt x="648005" y="77051"/>
                  <a:pt x="742726" y="40539"/>
                  <a:pt x="743784" y="54826"/>
                </a:cubicBezTo>
                <a:cubicBezTo>
                  <a:pt x="744842" y="69113"/>
                  <a:pt x="704626" y="136318"/>
                  <a:pt x="648534" y="169126"/>
                </a:cubicBezTo>
                <a:cubicBezTo>
                  <a:pt x="592442" y="201934"/>
                  <a:pt x="483963" y="235801"/>
                  <a:pt x="407234" y="251676"/>
                </a:cubicBezTo>
                <a:cubicBezTo>
                  <a:pt x="330505" y="267551"/>
                  <a:pt x="235255" y="273372"/>
                  <a:pt x="188159" y="264376"/>
                </a:cubicBezTo>
                <a:cubicBezTo>
                  <a:pt x="141063" y="255380"/>
                  <a:pt x="151647" y="220984"/>
                  <a:pt x="124659" y="197701"/>
                </a:cubicBezTo>
                <a:cubicBezTo>
                  <a:pt x="97672" y="174418"/>
                  <a:pt x="38405" y="133672"/>
                  <a:pt x="26234" y="124676"/>
                </a:cubicBezTo>
                <a:cubicBezTo>
                  <a:pt x="14063" y="115680"/>
                  <a:pt x="50047" y="153251"/>
                  <a:pt x="51634" y="143726"/>
                </a:cubicBezTo>
                <a:cubicBezTo>
                  <a:pt x="53222" y="134201"/>
                  <a:pt x="25176" y="79697"/>
                  <a:pt x="35759" y="67526"/>
                </a:cubicBezTo>
                <a:cubicBezTo>
                  <a:pt x="46342" y="55355"/>
                  <a:pt x="115134" y="79697"/>
                  <a:pt x="115134" y="70701"/>
                </a:cubicBezTo>
                <a:cubicBezTo>
                  <a:pt x="115134" y="61705"/>
                  <a:pt x="-40970" y="13022"/>
                  <a:pt x="10359" y="402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231FB0FF-BC02-30FB-D858-2E81A9523AEA}"/>
              </a:ext>
            </a:extLst>
          </p:cNvPr>
          <p:cNvSpPr/>
          <p:nvPr/>
        </p:nvSpPr>
        <p:spPr>
          <a:xfrm>
            <a:off x="5937921" y="6319598"/>
            <a:ext cx="1895459" cy="3238898"/>
          </a:xfrm>
          <a:custGeom>
            <a:avLst/>
            <a:gdLst>
              <a:gd name="connsiteX0" fmla="*/ 890099 w 1895459"/>
              <a:gd name="connsiteY0" fmla="*/ 13746 h 3238898"/>
              <a:gd name="connsiteX1" fmla="*/ 492859 w 1895459"/>
              <a:gd name="connsiteY1" fmla="*/ 1310395 h 3238898"/>
              <a:gd name="connsiteX2" fmla="*/ 20669 w 1895459"/>
              <a:gd name="connsiteY2" fmla="*/ 1865032 h 3238898"/>
              <a:gd name="connsiteX3" fmla="*/ 185561 w 1895459"/>
              <a:gd name="connsiteY3" fmla="*/ 1752605 h 3238898"/>
              <a:gd name="connsiteX4" fmla="*/ 1077476 w 1895459"/>
              <a:gd name="connsiteY4" fmla="*/ 2554579 h 3238898"/>
              <a:gd name="connsiteX5" fmla="*/ 1407259 w 1895459"/>
              <a:gd name="connsiteY5" fmla="*/ 3229136 h 3238898"/>
              <a:gd name="connsiteX6" fmla="*/ 1587141 w 1895459"/>
              <a:gd name="connsiteY6" fmla="*/ 2899353 h 3238898"/>
              <a:gd name="connsiteX7" fmla="*/ 1894440 w 1895459"/>
              <a:gd name="connsiteY7" fmla="*/ 2149845 h 3238898"/>
              <a:gd name="connsiteX8" fmla="*/ 1474715 w 1895459"/>
              <a:gd name="connsiteY8" fmla="*/ 1130513 h 3238898"/>
              <a:gd name="connsiteX9" fmla="*/ 1519686 w 1895459"/>
              <a:gd name="connsiteY9" fmla="*/ 418481 h 3238898"/>
              <a:gd name="connsiteX10" fmla="*/ 1429745 w 1895459"/>
              <a:gd name="connsiteY10" fmla="*/ 673313 h 3238898"/>
              <a:gd name="connsiteX11" fmla="*/ 1234872 w 1895459"/>
              <a:gd name="connsiteY11" fmla="*/ 118677 h 3238898"/>
              <a:gd name="connsiteX12" fmla="*/ 1025010 w 1895459"/>
              <a:gd name="connsiteY12" fmla="*/ 598363 h 3238898"/>
              <a:gd name="connsiteX13" fmla="*/ 890099 w 1895459"/>
              <a:gd name="connsiteY13" fmla="*/ 13746 h 32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5459" h="3238898">
                <a:moveTo>
                  <a:pt x="890099" y="13746"/>
                </a:moveTo>
                <a:cubicBezTo>
                  <a:pt x="801407" y="132418"/>
                  <a:pt x="637764" y="1001847"/>
                  <a:pt x="492859" y="1310395"/>
                </a:cubicBezTo>
                <a:cubicBezTo>
                  <a:pt x="347954" y="1618943"/>
                  <a:pt x="71885" y="1791330"/>
                  <a:pt x="20669" y="1865032"/>
                </a:cubicBezTo>
                <a:cubicBezTo>
                  <a:pt x="-30547" y="1938734"/>
                  <a:pt x="9426" y="1637681"/>
                  <a:pt x="185561" y="1752605"/>
                </a:cubicBezTo>
                <a:cubicBezTo>
                  <a:pt x="361695" y="1867530"/>
                  <a:pt x="873860" y="2308491"/>
                  <a:pt x="1077476" y="2554579"/>
                </a:cubicBezTo>
                <a:cubicBezTo>
                  <a:pt x="1281092" y="2800667"/>
                  <a:pt x="1322315" y="3171674"/>
                  <a:pt x="1407259" y="3229136"/>
                </a:cubicBezTo>
                <a:cubicBezTo>
                  <a:pt x="1492203" y="3286598"/>
                  <a:pt x="1505944" y="3079235"/>
                  <a:pt x="1587141" y="2899353"/>
                </a:cubicBezTo>
                <a:cubicBezTo>
                  <a:pt x="1668338" y="2719471"/>
                  <a:pt x="1913178" y="2444652"/>
                  <a:pt x="1894440" y="2149845"/>
                </a:cubicBezTo>
                <a:cubicBezTo>
                  <a:pt x="1875702" y="1855038"/>
                  <a:pt x="1537174" y="1419074"/>
                  <a:pt x="1474715" y="1130513"/>
                </a:cubicBezTo>
                <a:cubicBezTo>
                  <a:pt x="1412256" y="841952"/>
                  <a:pt x="1527181" y="494681"/>
                  <a:pt x="1519686" y="418481"/>
                </a:cubicBezTo>
                <a:cubicBezTo>
                  <a:pt x="1512191" y="342281"/>
                  <a:pt x="1477214" y="723280"/>
                  <a:pt x="1429745" y="673313"/>
                </a:cubicBezTo>
                <a:cubicBezTo>
                  <a:pt x="1382276" y="623346"/>
                  <a:pt x="1302328" y="131169"/>
                  <a:pt x="1234872" y="118677"/>
                </a:cubicBezTo>
                <a:cubicBezTo>
                  <a:pt x="1167416" y="106185"/>
                  <a:pt x="1077476" y="613353"/>
                  <a:pt x="1025010" y="598363"/>
                </a:cubicBezTo>
                <a:cubicBezTo>
                  <a:pt x="972544" y="583373"/>
                  <a:pt x="978791" y="-104926"/>
                  <a:pt x="890099" y="1374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5081628A-80E9-03E7-7CA5-15F45159B355}"/>
              </a:ext>
            </a:extLst>
          </p:cNvPr>
          <p:cNvSpPr/>
          <p:nvPr/>
        </p:nvSpPr>
        <p:spPr>
          <a:xfrm>
            <a:off x="5011569" y="7647067"/>
            <a:ext cx="3556542" cy="3452761"/>
          </a:xfrm>
          <a:custGeom>
            <a:avLst/>
            <a:gdLst>
              <a:gd name="connsiteX0" fmla="*/ 47611 w 3556542"/>
              <a:gd name="connsiteY0" fmla="*/ 1287071 h 3452761"/>
              <a:gd name="connsiteX1" fmla="*/ 1224339 w 3556542"/>
              <a:gd name="connsiteY1" fmla="*/ 2336382 h 3452761"/>
              <a:gd name="connsiteX2" fmla="*/ 1793965 w 3556542"/>
              <a:gd name="connsiteY2" fmla="*/ 3175831 h 3452761"/>
              <a:gd name="connsiteX3" fmla="*/ 2483513 w 3556542"/>
              <a:gd name="connsiteY3" fmla="*/ 3445654 h 3452761"/>
              <a:gd name="connsiteX4" fmla="*/ 3120595 w 3556542"/>
              <a:gd name="connsiteY4" fmla="*/ 2943484 h 3452761"/>
              <a:gd name="connsiteX5" fmla="*/ 2820792 w 3556542"/>
              <a:gd name="connsiteY5" fmla="*/ 3108376 h 3452761"/>
              <a:gd name="connsiteX6" fmla="*/ 3555310 w 3556542"/>
              <a:gd name="connsiteY6" fmla="*/ 1961628 h 3452761"/>
              <a:gd name="connsiteX7" fmla="*/ 2985683 w 3556542"/>
              <a:gd name="connsiteY7" fmla="*/ 2388848 h 3452761"/>
              <a:gd name="connsiteX8" fmla="*/ 2610929 w 3556542"/>
              <a:gd name="connsiteY8" fmla="*/ 2074054 h 3452761"/>
              <a:gd name="connsiteX9" fmla="*/ 1674044 w 3556542"/>
              <a:gd name="connsiteY9" fmla="*/ 754920 h 3452761"/>
              <a:gd name="connsiteX10" fmla="*/ 1651559 w 3556542"/>
              <a:gd name="connsiteY10" fmla="*/ 874841 h 3452761"/>
              <a:gd name="connsiteX11" fmla="*/ 924536 w 3556542"/>
              <a:gd name="connsiteY11" fmla="*/ 305215 h 3452761"/>
              <a:gd name="connsiteX12" fmla="*/ 429861 w 3556542"/>
              <a:gd name="connsiteY12" fmla="*/ 5412 h 3452761"/>
              <a:gd name="connsiteX13" fmla="*/ 452346 w 3556542"/>
              <a:gd name="connsiteY13" fmla="*/ 192789 h 3452761"/>
              <a:gd name="connsiteX14" fmla="*/ 17631 w 3556542"/>
              <a:gd name="connsiteY14" fmla="*/ 1107189 h 3452761"/>
              <a:gd name="connsiteX15" fmla="*/ 122562 w 3556542"/>
              <a:gd name="connsiteY15" fmla="*/ 739930 h 3452761"/>
              <a:gd name="connsiteX16" fmla="*/ 77592 w 3556542"/>
              <a:gd name="connsiteY16" fmla="*/ 1107189 h 3452761"/>
              <a:gd name="connsiteX17" fmla="*/ 212503 w 3556542"/>
              <a:gd name="connsiteY17" fmla="*/ 1474448 h 3452761"/>
              <a:gd name="connsiteX18" fmla="*/ 47611 w 3556542"/>
              <a:gd name="connsiteY18" fmla="*/ 1287071 h 3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56542" h="3452761">
                <a:moveTo>
                  <a:pt x="47611" y="1287071"/>
                </a:moveTo>
                <a:cubicBezTo>
                  <a:pt x="216250" y="1430727"/>
                  <a:pt x="933280" y="2021589"/>
                  <a:pt x="1224339" y="2336382"/>
                </a:cubicBezTo>
                <a:cubicBezTo>
                  <a:pt x="1515398" y="2651175"/>
                  <a:pt x="1584103" y="2990952"/>
                  <a:pt x="1793965" y="3175831"/>
                </a:cubicBezTo>
                <a:cubicBezTo>
                  <a:pt x="2003827" y="3360710"/>
                  <a:pt x="2262408" y="3484378"/>
                  <a:pt x="2483513" y="3445654"/>
                </a:cubicBezTo>
                <a:cubicBezTo>
                  <a:pt x="2704618" y="3406930"/>
                  <a:pt x="3064382" y="2999697"/>
                  <a:pt x="3120595" y="2943484"/>
                </a:cubicBezTo>
                <a:cubicBezTo>
                  <a:pt x="3176808" y="2887271"/>
                  <a:pt x="2748340" y="3272019"/>
                  <a:pt x="2820792" y="3108376"/>
                </a:cubicBezTo>
                <a:cubicBezTo>
                  <a:pt x="2893245" y="2944733"/>
                  <a:pt x="3527828" y="2081549"/>
                  <a:pt x="3555310" y="1961628"/>
                </a:cubicBezTo>
                <a:cubicBezTo>
                  <a:pt x="3582792" y="1841707"/>
                  <a:pt x="3143080" y="2370110"/>
                  <a:pt x="2985683" y="2388848"/>
                </a:cubicBezTo>
                <a:cubicBezTo>
                  <a:pt x="2828286" y="2407586"/>
                  <a:pt x="2829536" y="2346375"/>
                  <a:pt x="2610929" y="2074054"/>
                </a:cubicBezTo>
                <a:cubicBezTo>
                  <a:pt x="2392323" y="1801733"/>
                  <a:pt x="1833939" y="954789"/>
                  <a:pt x="1674044" y="754920"/>
                </a:cubicBezTo>
                <a:cubicBezTo>
                  <a:pt x="1514149" y="555051"/>
                  <a:pt x="1776477" y="949792"/>
                  <a:pt x="1651559" y="874841"/>
                </a:cubicBezTo>
                <a:cubicBezTo>
                  <a:pt x="1526641" y="799890"/>
                  <a:pt x="1128152" y="450120"/>
                  <a:pt x="924536" y="305215"/>
                </a:cubicBezTo>
                <a:cubicBezTo>
                  <a:pt x="720920" y="160310"/>
                  <a:pt x="508559" y="24150"/>
                  <a:pt x="429861" y="5412"/>
                </a:cubicBezTo>
                <a:cubicBezTo>
                  <a:pt x="351163" y="-13326"/>
                  <a:pt x="521051" y="9159"/>
                  <a:pt x="452346" y="192789"/>
                </a:cubicBezTo>
                <a:cubicBezTo>
                  <a:pt x="383641" y="376418"/>
                  <a:pt x="72595" y="1015999"/>
                  <a:pt x="17631" y="1107189"/>
                </a:cubicBezTo>
                <a:cubicBezTo>
                  <a:pt x="-37333" y="1198379"/>
                  <a:pt x="112569" y="739930"/>
                  <a:pt x="122562" y="739930"/>
                </a:cubicBezTo>
                <a:cubicBezTo>
                  <a:pt x="132555" y="739930"/>
                  <a:pt x="62602" y="984769"/>
                  <a:pt x="77592" y="1107189"/>
                </a:cubicBezTo>
                <a:cubicBezTo>
                  <a:pt x="92582" y="1229609"/>
                  <a:pt x="212503" y="1449465"/>
                  <a:pt x="212503" y="1474448"/>
                </a:cubicBezTo>
                <a:cubicBezTo>
                  <a:pt x="212503" y="1499431"/>
                  <a:pt x="-121028" y="1143415"/>
                  <a:pt x="47611" y="12870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7CFEAC7B-2A9D-FF26-13F9-B8D305BA63C2}"/>
              </a:ext>
            </a:extLst>
          </p:cNvPr>
          <p:cNvSpPr/>
          <p:nvPr/>
        </p:nvSpPr>
        <p:spPr>
          <a:xfrm>
            <a:off x="4016955" y="8895278"/>
            <a:ext cx="1845425" cy="2304278"/>
          </a:xfrm>
          <a:custGeom>
            <a:avLst/>
            <a:gdLst>
              <a:gd name="connsiteX0" fmla="*/ 712442 w 1845425"/>
              <a:gd name="connsiteY0" fmla="*/ 376138 h 2304278"/>
              <a:gd name="connsiteX1" fmla="*/ 742422 w 1845425"/>
              <a:gd name="connsiteY1" fmla="*/ 421109 h 2304278"/>
              <a:gd name="connsiteX2" fmla="*/ 1694297 w 1845425"/>
              <a:gd name="connsiteY2" fmla="*/ 1620322 h 2304278"/>
              <a:gd name="connsiteX3" fmla="*/ 1776743 w 1845425"/>
              <a:gd name="connsiteY3" fmla="*/ 2167463 h 2304278"/>
              <a:gd name="connsiteX4" fmla="*/ 1027235 w 1845425"/>
              <a:gd name="connsiteY4" fmla="*/ 2287384 h 2304278"/>
              <a:gd name="connsiteX5" fmla="*/ 120330 w 1845425"/>
              <a:gd name="connsiteY5" fmla="*/ 2294879 h 2304278"/>
              <a:gd name="connsiteX6" fmla="*/ 232756 w 1845425"/>
              <a:gd name="connsiteY6" fmla="*/ 2279889 h 2304278"/>
              <a:gd name="connsiteX7" fmla="*/ 409 w 1845425"/>
              <a:gd name="connsiteY7" fmla="*/ 2025056 h 2304278"/>
              <a:gd name="connsiteX8" fmla="*/ 300212 w 1845425"/>
              <a:gd name="connsiteY8" fmla="*/ 1058191 h 2304278"/>
              <a:gd name="connsiteX9" fmla="*/ 247747 w 1845425"/>
              <a:gd name="connsiteY9" fmla="*/ 1193102 h 2304278"/>
              <a:gd name="connsiteX10" fmla="*/ 659976 w 1845425"/>
              <a:gd name="connsiteY10" fmla="*/ 8879 h 2304278"/>
              <a:gd name="connsiteX11" fmla="*/ 585025 w 1845425"/>
              <a:gd name="connsiteY11" fmla="*/ 638466 h 2304278"/>
              <a:gd name="connsiteX12" fmla="*/ 712442 w 1845425"/>
              <a:gd name="connsiteY12" fmla="*/ 376138 h 230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5425" h="2304278">
                <a:moveTo>
                  <a:pt x="712442" y="376138"/>
                </a:moveTo>
                <a:cubicBezTo>
                  <a:pt x="738675" y="339912"/>
                  <a:pt x="742422" y="421109"/>
                  <a:pt x="742422" y="421109"/>
                </a:cubicBezTo>
                <a:cubicBezTo>
                  <a:pt x="906064" y="628473"/>
                  <a:pt x="1521910" y="1329263"/>
                  <a:pt x="1694297" y="1620322"/>
                </a:cubicBezTo>
                <a:cubicBezTo>
                  <a:pt x="1866684" y="1911381"/>
                  <a:pt x="1887920" y="2056286"/>
                  <a:pt x="1776743" y="2167463"/>
                </a:cubicBezTo>
                <a:cubicBezTo>
                  <a:pt x="1665566" y="2278640"/>
                  <a:pt x="1303304" y="2266148"/>
                  <a:pt x="1027235" y="2287384"/>
                </a:cubicBezTo>
                <a:cubicBezTo>
                  <a:pt x="751166" y="2308620"/>
                  <a:pt x="252743" y="2296128"/>
                  <a:pt x="120330" y="2294879"/>
                </a:cubicBezTo>
                <a:cubicBezTo>
                  <a:pt x="-12083" y="2293630"/>
                  <a:pt x="252743" y="2324859"/>
                  <a:pt x="232756" y="2279889"/>
                </a:cubicBezTo>
                <a:cubicBezTo>
                  <a:pt x="212769" y="2234919"/>
                  <a:pt x="-10834" y="2228672"/>
                  <a:pt x="409" y="2025056"/>
                </a:cubicBezTo>
                <a:cubicBezTo>
                  <a:pt x="11652" y="1821440"/>
                  <a:pt x="258989" y="1196850"/>
                  <a:pt x="300212" y="1058191"/>
                </a:cubicBezTo>
                <a:cubicBezTo>
                  <a:pt x="341435" y="919532"/>
                  <a:pt x="187786" y="1367987"/>
                  <a:pt x="247747" y="1193102"/>
                </a:cubicBezTo>
                <a:cubicBezTo>
                  <a:pt x="307708" y="1018217"/>
                  <a:pt x="603763" y="101318"/>
                  <a:pt x="659976" y="8879"/>
                </a:cubicBezTo>
                <a:cubicBezTo>
                  <a:pt x="716189" y="-83560"/>
                  <a:pt x="578779" y="574758"/>
                  <a:pt x="585025" y="638466"/>
                </a:cubicBezTo>
                <a:cubicBezTo>
                  <a:pt x="591271" y="702174"/>
                  <a:pt x="686209" y="412364"/>
                  <a:pt x="712442" y="37613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A769AE62-AF42-73ED-D8A1-5F731FA1F2D7}"/>
              </a:ext>
            </a:extLst>
          </p:cNvPr>
          <p:cNvSpPr/>
          <p:nvPr/>
        </p:nvSpPr>
        <p:spPr>
          <a:xfrm>
            <a:off x="1601648" y="5958808"/>
            <a:ext cx="1415306" cy="4288000"/>
          </a:xfrm>
          <a:custGeom>
            <a:avLst/>
            <a:gdLst>
              <a:gd name="connsiteX0" fmla="*/ 347073 w 1415306"/>
              <a:gd name="connsiteY0" fmla="*/ 194654 h 4288000"/>
              <a:gd name="connsiteX1" fmla="*/ 1238988 w 1415306"/>
              <a:gd name="connsiteY1" fmla="*/ 2952844 h 4288000"/>
              <a:gd name="connsiteX2" fmla="*/ 1411375 w 1415306"/>
              <a:gd name="connsiteY2" fmla="*/ 3567441 h 4288000"/>
              <a:gd name="connsiteX3" fmla="*/ 1164037 w 1415306"/>
              <a:gd name="connsiteY3" fmla="*/ 4286969 h 4288000"/>
              <a:gd name="connsiteX4" fmla="*/ 789283 w 1415306"/>
              <a:gd name="connsiteY4" fmla="*/ 3702353 h 4288000"/>
              <a:gd name="connsiteX5" fmla="*/ 39775 w 1415306"/>
              <a:gd name="connsiteY5" fmla="*/ 2742982 h 4288000"/>
              <a:gd name="connsiteX6" fmla="*/ 114726 w 1415306"/>
              <a:gd name="connsiteY6" fmla="*/ 854222 h 4288000"/>
              <a:gd name="connsiteX7" fmla="*/ 212162 w 1415306"/>
              <a:gd name="connsiteY7" fmla="*/ 1296431 h 4288000"/>
              <a:gd name="connsiteX8" fmla="*/ 287113 w 1415306"/>
              <a:gd name="connsiteY8" fmla="*/ 344556 h 4288000"/>
              <a:gd name="connsiteX9" fmla="*/ 347073 w 1415306"/>
              <a:gd name="connsiteY9" fmla="*/ 194654 h 4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306" h="4288000">
                <a:moveTo>
                  <a:pt x="347073" y="194654"/>
                </a:moveTo>
                <a:cubicBezTo>
                  <a:pt x="505719" y="629369"/>
                  <a:pt x="1061604" y="2390713"/>
                  <a:pt x="1238988" y="2952844"/>
                </a:cubicBezTo>
                <a:cubicBezTo>
                  <a:pt x="1416372" y="3514975"/>
                  <a:pt x="1423867" y="3345087"/>
                  <a:pt x="1411375" y="3567441"/>
                </a:cubicBezTo>
                <a:cubicBezTo>
                  <a:pt x="1398883" y="3789795"/>
                  <a:pt x="1267719" y="4264484"/>
                  <a:pt x="1164037" y="4286969"/>
                </a:cubicBezTo>
                <a:cubicBezTo>
                  <a:pt x="1060355" y="4309454"/>
                  <a:pt x="976660" y="3959684"/>
                  <a:pt x="789283" y="3702353"/>
                </a:cubicBezTo>
                <a:cubicBezTo>
                  <a:pt x="601906" y="3445022"/>
                  <a:pt x="152201" y="3217670"/>
                  <a:pt x="39775" y="2742982"/>
                </a:cubicBezTo>
                <a:cubicBezTo>
                  <a:pt x="-72651" y="2268294"/>
                  <a:pt x="85995" y="1095314"/>
                  <a:pt x="114726" y="854222"/>
                </a:cubicBezTo>
                <a:cubicBezTo>
                  <a:pt x="143457" y="613130"/>
                  <a:pt x="183431" y="1381375"/>
                  <a:pt x="212162" y="1296431"/>
                </a:cubicBezTo>
                <a:cubicBezTo>
                  <a:pt x="240893" y="1211487"/>
                  <a:pt x="260880" y="525687"/>
                  <a:pt x="287113" y="344556"/>
                </a:cubicBezTo>
                <a:cubicBezTo>
                  <a:pt x="313346" y="163425"/>
                  <a:pt x="188427" y="-240061"/>
                  <a:pt x="347073" y="19465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2CA8A501-C843-6F3B-1FC5-C1E5A22BF947}"/>
              </a:ext>
            </a:extLst>
          </p:cNvPr>
          <p:cNvSpPr/>
          <p:nvPr/>
        </p:nvSpPr>
        <p:spPr>
          <a:xfrm>
            <a:off x="2703436" y="5120174"/>
            <a:ext cx="2182085" cy="1837726"/>
          </a:xfrm>
          <a:custGeom>
            <a:avLst/>
            <a:gdLst>
              <a:gd name="connsiteX0" fmla="*/ 76340 w 2182085"/>
              <a:gd name="connsiteY0" fmla="*/ 466 h 1837726"/>
              <a:gd name="connsiteX1" fmla="*/ 442100 w 2182085"/>
              <a:gd name="connsiteY1" fmla="*/ 228050 h 1837726"/>
              <a:gd name="connsiteX2" fmla="*/ 986676 w 2182085"/>
              <a:gd name="connsiteY2" fmla="*/ 475954 h 1837726"/>
              <a:gd name="connsiteX3" fmla="*/ 986676 w 2182085"/>
              <a:gd name="connsiteY3" fmla="*/ 414994 h 1837726"/>
              <a:gd name="connsiteX4" fmla="*/ 1230516 w 2182085"/>
              <a:gd name="connsiteY4" fmla="*/ 512530 h 1837726"/>
              <a:gd name="connsiteX5" fmla="*/ 1238644 w 2182085"/>
              <a:gd name="connsiteY5" fmla="*/ 455634 h 1837726"/>
              <a:gd name="connsiteX6" fmla="*/ 1636916 w 2182085"/>
              <a:gd name="connsiteY6" fmla="*/ 1191218 h 1837726"/>
              <a:gd name="connsiteX7" fmla="*/ 2181492 w 2182085"/>
              <a:gd name="connsiteY7" fmla="*/ 1756114 h 1837726"/>
              <a:gd name="connsiteX8" fmla="*/ 1726324 w 2182085"/>
              <a:gd name="connsiteY8" fmla="*/ 1365970 h 1837726"/>
              <a:gd name="connsiteX9" fmla="*/ 974484 w 2182085"/>
              <a:gd name="connsiteY9" fmla="*/ 1837394 h 1837726"/>
              <a:gd name="connsiteX10" fmla="*/ 901332 w 2182085"/>
              <a:gd name="connsiteY10" fmla="*/ 1426930 h 1837726"/>
              <a:gd name="connsiteX11" fmla="*/ 251092 w 2182085"/>
              <a:gd name="connsiteY11" fmla="*/ 662898 h 1837726"/>
              <a:gd name="connsiteX12" fmla="*/ 3188 w 2182085"/>
              <a:gd name="connsiteY12" fmla="*/ 146770 h 1837726"/>
              <a:gd name="connsiteX13" fmla="*/ 108852 w 2182085"/>
              <a:gd name="connsiteY13" fmla="*/ 289010 h 1837726"/>
              <a:gd name="connsiteX14" fmla="*/ 76340 w 2182085"/>
              <a:gd name="connsiteY14" fmla="*/ 466 h 183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2085" h="1837726">
                <a:moveTo>
                  <a:pt x="76340" y="466"/>
                </a:moveTo>
                <a:cubicBezTo>
                  <a:pt x="131881" y="-9694"/>
                  <a:pt x="290377" y="148802"/>
                  <a:pt x="442100" y="228050"/>
                </a:cubicBezTo>
                <a:cubicBezTo>
                  <a:pt x="593823" y="307298"/>
                  <a:pt x="895913" y="444797"/>
                  <a:pt x="986676" y="475954"/>
                </a:cubicBezTo>
                <a:cubicBezTo>
                  <a:pt x="1077439" y="507111"/>
                  <a:pt x="946036" y="408898"/>
                  <a:pt x="986676" y="414994"/>
                </a:cubicBezTo>
                <a:cubicBezTo>
                  <a:pt x="1027316" y="421090"/>
                  <a:pt x="1188521" y="505757"/>
                  <a:pt x="1230516" y="512530"/>
                </a:cubicBezTo>
                <a:cubicBezTo>
                  <a:pt x="1272511" y="519303"/>
                  <a:pt x="1170911" y="342519"/>
                  <a:pt x="1238644" y="455634"/>
                </a:cubicBezTo>
                <a:cubicBezTo>
                  <a:pt x="1306377" y="568749"/>
                  <a:pt x="1479775" y="974471"/>
                  <a:pt x="1636916" y="1191218"/>
                </a:cubicBezTo>
                <a:cubicBezTo>
                  <a:pt x="1794057" y="1407965"/>
                  <a:pt x="2166591" y="1726989"/>
                  <a:pt x="2181492" y="1756114"/>
                </a:cubicBezTo>
                <a:cubicBezTo>
                  <a:pt x="2196393" y="1785239"/>
                  <a:pt x="1927492" y="1352423"/>
                  <a:pt x="1726324" y="1365970"/>
                </a:cubicBezTo>
                <a:cubicBezTo>
                  <a:pt x="1525156" y="1379517"/>
                  <a:pt x="1111983" y="1827234"/>
                  <a:pt x="974484" y="1837394"/>
                </a:cubicBezTo>
                <a:cubicBezTo>
                  <a:pt x="836985" y="1847554"/>
                  <a:pt x="1021897" y="1622679"/>
                  <a:pt x="901332" y="1426930"/>
                </a:cubicBezTo>
                <a:cubicBezTo>
                  <a:pt x="780767" y="1231181"/>
                  <a:pt x="400783" y="876258"/>
                  <a:pt x="251092" y="662898"/>
                </a:cubicBezTo>
                <a:cubicBezTo>
                  <a:pt x="101401" y="449538"/>
                  <a:pt x="26895" y="209085"/>
                  <a:pt x="3188" y="146770"/>
                </a:cubicBezTo>
                <a:cubicBezTo>
                  <a:pt x="-20519" y="84455"/>
                  <a:pt x="95305" y="306621"/>
                  <a:pt x="108852" y="289010"/>
                </a:cubicBezTo>
                <a:cubicBezTo>
                  <a:pt x="122399" y="271399"/>
                  <a:pt x="20799" y="10626"/>
                  <a:pt x="76340" y="4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D9AD847E-25D3-729F-547C-A7422037DD61}"/>
              </a:ext>
            </a:extLst>
          </p:cNvPr>
          <p:cNvSpPr/>
          <p:nvPr/>
        </p:nvSpPr>
        <p:spPr>
          <a:xfrm>
            <a:off x="3111516" y="6737609"/>
            <a:ext cx="741969" cy="2253108"/>
          </a:xfrm>
          <a:custGeom>
            <a:avLst/>
            <a:gdLst>
              <a:gd name="connsiteX0" fmla="*/ 741156 w 741969"/>
              <a:gd name="connsiteY0" fmla="*/ 98039 h 2253108"/>
              <a:gd name="connsiteX1" fmla="*/ 590788 w 741969"/>
              <a:gd name="connsiteY1" fmla="*/ 2178807 h 2253108"/>
              <a:gd name="connsiteX2" fmla="*/ 452612 w 741969"/>
              <a:gd name="connsiteY2" fmla="*/ 1825239 h 2253108"/>
              <a:gd name="connsiteX3" fmla="*/ 21828 w 741969"/>
              <a:gd name="connsiteY3" fmla="*/ 715767 h 2253108"/>
              <a:gd name="connsiteX4" fmla="*/ 111236 w 741969"/>
              <a:gd name="connsiteY4" fmla="*/ 1114039 h 2253108"/>
              <a:gd name="connsiteX5" fmla="*/ 521700 w 741969"/>
              <a:gd name="connsiteY5" fmla="*/ 415031 h 2253108"/>
              <a:gd name="connsiteX6" fmla="*/ 741156 w 741969"/>
              <a:gd name="connsiteY6" fmla="*/ 98039 h 225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969" h="2253108">
                <a:moveTo>
                  <a:pt x="741156" y="98039"/>
                </a:moveTo>
                <a:cubicBezTo>
                  <a:pt x="752671" y="392002"/>
                  <a:pt x="638879" y="1890940"/>
                  <a:pt x="590788" y="2178807"/>
                </a:cubicBezTo>
                <a:cubicBezTo>
                  <a:pt x="542697" y="2466674"/>
                  <a:pt x="452612" y="1825239"/>
                  <a:pt x="452612" y="1825239"/>
                </a:cubicBezTo>
                <a:cubicBezTo>
                  <a:pt x="357785" y="1581399"/>
                  <a:pt x="78724" y="834300"/>
                  <a:pt x="21828" y="715767"/>
                </a:cubicBezTo>
                <a:cubicBezTo>
                  <a:pt x="-35068" y="597234"/>
                  <a:pt x="27924" y="1164162"/>
                  <a:pt x="111236" y="1114039"/>
                </a:cubicBezTo>
                <a:cubicBezTo>
                  <a:pt x="194548" y="1063916"/>
                  <a:pt x="421455" y="580978"/>
                  <a:pt x="521700" y="415031"/>
                </a:cubicBezTo>
                <a:cubicBezTo>
                  <a:pt x="621945" y="249084"/>
                  <a:pt x="729641" y="-195924"/>
                  <a:pt x="741156" y="980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70A5E45B-1A7E-98E5-64AE-56559220E761}"/>
              </a:ext>
            </a:extLst>
          </p:cNvPr>
          <p:cNvSpPr/>
          <p:nvPr/>
        </p:nvSpPr>
        <p:spPr>
          <a:xfrm>
            <a:off x="2150548" y="3565825"/>
            <a:ext cx="629820" cy="877828"/>
          </a:xfrm>
          <a:custGeom>
            <a:avLst/>
            <a:gdLst>
              <a:gd name="connsiteX0" fmla="*/ 11500 w 629820"/>
              <a:gd name="connsiteY0" fmla="*/ 99903 h 877828"/>
              <a:gd name="connsiteX1" fmla="*/ 275660 w 629820"/>
              <a:gd name="connsiteY1" fmla="*/ 6431 h 877828"/>
              <a:gd name="connsiteX2" fmla="*/ 409772 w 629820"/>
              <a:gd name="connsiteY2" fmla="*/ 299039 h 877828"/>
              <a:gd name="connsiteX3" fmla="*/ 438220 w 629820"/>
              <a:gd name="connsiteY3" fmla="*/ 189311 h 877828"/>
              <a:gd name="connsiteX4" fmla="*/ 629228 w 629820"/>
              <a:gd name="connsiteY4" fmla="*/ 786719 h 877828"/>
              <a:gd name="connsiteX5" fmla="*/ 495116 w 629820"/>
              <a:gd name="connsiteY5" fmla="*/ 867999 h 877828"/>
              <a:gd name="connsiteX6" fmla="*/ 409772 w 629820"/>
              <a:gd name="connsiteY6" fmla="*/ 709503 h 877828"/>
              <a:gd name="connsiteX7" fmla="*/ 80588 w 629820"/>
              <a:gd name="connsiteY7" fmla="*/ 136479 h 877828"/>
              <a:gd name="connsiteX8" fmla="*/ 11500 w 629820"/>
              <a:gd name="connsiteY8" fmla="*/ 99903 h 87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820" h="877828">
                <a:moveTo>
                  <a:pt x="11500" y="99903"/>
                </a:moveTo>
                <a:cubicBezTo>
                  <a:pt x="44012" y="78228"/>
                  <a:pt x="209281" y="-26758"/>
                  <a:pt x="275660" y="6431"/>
                </a:cubicBezTo>
                <a:cubicBezTo>
                  <a:pt x="342039" y="39620"/>
                  <a:pt x="382679" y="268559"/>
                  <a:pt x="409772" y="299039"/>
                </a:cubicBezTo>
                <a:cubicBezTo>
                  <a:pt x="436865" y="329519"/>
                  <a:pt x="401644" y="108031"/>
                  <a:pt x="438220" y="189311"/>
                </a:cubicBezTo>
                <a:cubicBezTo>
                  <a:pt x="474796" y="270591"/>
                  <a:pt x="619745" y="673605"/>
                  <a:pt x="629228" y="786719"/>
                </a:cubicBezTo>
                <a:cubicBezTo>
                  <a:pt x="638711" y="899833"/>
                  <a:pt x="531692" y="880868"/>
                  <a:pt x="495116" y="867999"/>
                </a:cubicBezTo>
                <a:cubicBezTo>
                  <a:pt x="458540" y="855130"/>
                  <a:pt x="478860" y="831423"/>
                  <a:pt x="409772" y="709503"/>
                </a:cubicBezTo>
                <a:cubicBezTo>
                  <a:pt x="340684" y="587583"/>
                  <a:pt x="141548" y="236047"/>
                  <a:pt x="80588" y="136479"/>
                </a:cubicBezTo>
                <a:cubicBezTo>
                  <a:pt x="19628" y="36911"/>
                  <a:pt x="-21012" y="121578"/>
                  <a:pt x="11500" y="9990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8176E32-F8F2-CB51-AAD3-193BF84327A2}"/>
              </a:ext>
            </a:extLst>
          </p:cNvPr>
          <p:cNvSpPr/>
          <p:nvPr/>
        </p:nvSpPr>
        <p:spPr>
          <a:xfrm>
            <a:off x="2533513" y="973002"/>
            <a:ext cx="763622" cy="2672563"/>
          </a:xfrm>
          <a:custGeom>
            <a:avLst/>
            <a:gdLst>
              <a:gd name="connsiteX0" fmla="*/ 579080 w 763622"/>
              <a:gd name="connsiteY0" fmla="*/ 26177 h 2672563"/>
              <a:gd name="connsiteX1" fmla="*/ 221798 w 763622"/>
              <a:gd name="connsiteY1" fmla="*/ 1285748 h 2672563"/>
              <a:gd name="connsiteX2" fmla="*/ 355022 w 763622"/>
              <a:gd name="connsiteY2" fmla="*/ 2036646 h 2672563"/>
              <a:gd name="connsiteX3" fmla="*/ 324744 w 763622"/>
              <a:gd name="connsiteY3" fmla="*/ 1836810 h 2672563"/>
              <a:gd name="connsiteX4" fmla="*/ 633581 w 763622"/>
              <a:gd name="connsiteY4" fmla="*/ 2448428 h 2672563"/>
              <a:gd name="connsiteX5" fmla="*/ 627525 w 763622"/>
              <a:gd name="connsiteY5" fmla="*/ 2393928 h 2672563"/>
              <a:gd name="connsiteX6" fmla="*/ 760749 w 763622"/>
              <a:gd name="connsiteY6" fmla="*/ 2672487 h 2672563"/>
              <a:gd name="connsiteX7" fmla="*/ 482190 w 763622"/>
              <a:gd name="connsiteY7" fmla="*/ 2363650 h 2672563"/>
              <a:gd name="connsiteX8" fmla="*/ 40129 w 763622"/>
              <a:gd name="connsiteY8" fmla="*/ 1861032 h 2672563"/>
              <a:gd name="connsiteX9" fmla="*/ 106741 w 763622"/>
              <a:gd name="connsiteY9" fmla="*/ 2000312 h 2672563"/>
              <a:gd name="connsiteX10" fmla="*/ 9851 w 763622"/>
              <a:gd name="connsiteY10" fmla="*/ 704407 h 2672563"/>
              <a:gd name="connsiteX11" fmla="*/ 34074 w 763622"/>
              <a:gd name="connsiteY11" fmla="*/ 764964 h 2672563"/>
              <a:gd name="connsiteX12" fmla="*/ 282355 w 763622"/>
              <a:gd name="connsiteY12" fmla="*/ 38288 h 2672563"/>
              <a:gd name="connsiteX13" fmla="*/ 143075 w 763622"/>
              <a:gd name="connsiteY13" fmla="*/ 401626 h 2672563"/>
              <a:gd name="connsiteX14" fmla="*/ 579080 w 763622"/>
              <a:gd name="connsiteY14" fmla="*/ 26177 h 267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622" h="2672563">
                <a:moveTo>
                  <a:pt x="579080" y="26177"/>
                </a:moveTo>
                <a:cubicBezTo>
                  <a:pt x="592200" y="173531"/>
                  <a:pt x="259141" y="950670"/>
                  <a:pt x="221798" y="1285748"/>
                </a:cubicBezTo>
                <a:cubicBezTo>
                  <a:pt x="184455" y="1620826"/>
                  <a:pt x="337864" y="1944802"/>
                  <a:pt x="355022" y="2036646"/>
                </a:cubicBezTo>
                <a:cubicBezTo>
                  <a:pt x="372180" y="2128490"/>
                  <a:pt x="278317" y="1768180"/>
                  <a:pt x="324744" y="1836810"/>
                </a:cubicBezTo>
                <a:cubicBezTo>
                  <a:pt x="371171" y="1905440"/>
                  <a:pt x="583118" y="2355575"/>
                  <a:pt x="633581" y="2448428"/>
                </a:cubicBezTo>
                <a:cubicBezTo>
                  <a:pt x="684044" y="2541281"/>
                  <a:pt x="606330" y="2356585"/>
                  <a:pt x="627525" y="2393928"/>
                </a:cubicBezTo>
                <a:cubicBezTo>
                  <a:pt x="648720" y="2431271"/>
                  <a:pt x="784971" y="2677533"/>
                  <a:pt x="760749" y="2672487"/>
                </a:cubicBezTo>
                <a:cubicBezTo>
                  <a:pt x="736527" y="2667441"/>
                  <a:pt x="602293" y="2498892"/>
                  <a:pt x="482190" y="2363650"/>
                </a:cubicBezTo>
                <a:cubicBezTo>
                  <a:pt x="362087" y="2228408"/>
                  <a:pt x="102704" y="1921588"/>
                  <a:pt x="40129" y="1861032"/>
                </a:cubicBezTo>
                <a:cubicBezTo>
                  <a:pt x="-22446" y="1800476"/>
                  <a:pt x="111787" y="2193083"/>
                  <a:pt x="106741" y="2000312"/>
                </a:cubicBezTo>
                <a:cubicBezTo>
                  <a:pt x="101695" y="1807541"/>
                  <a:pt x="21962" y="910298"/>
                  <a:pt x="9851" y="704407"/>
                </a:cubicBezTo>
                <a:cubicBezTo>
                  <a:pt x="-2260" y="498516"/>
                  <a:pt x="-11343" y="875984"/>
                  <a:pt x="34074" y="764964"/>
                </a:cubicBezTo>
                <a:cubicBezTo>
                  <a:pt x="79491" y="653944"/>
                  <a:pt x="264188" y="98844"/>
                  <a:pt x="282355" y="38288"/>
                </a:cubicBezTo>
                <a:cubicBezTo>
                  <a:pt x="300522" y="-22268"/>
                  <a:pt x="91602" y="401626"/>
                  <a:pt x="143075" y="401626"/>
                </a:cubicBezTo>
                <a:cubicBezTo>
                  <a:pt x="194548" y="401626"/>
                  <a:pt x="565960" y="-121177"/>
                  <a:pt x="579080" y="26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8FB6-5F9B-0A76-69F5-2937E1559CBE}"/>
              </a:ext>
            </a:extLst>
          </p:cNvPr>
          <p:cNvSpPr/>
          <p:nvPr/>
        </p:nvSpPr>
        <p:spPr>
          <a:xfrm>
            <a:off x="2631976" y="668768"/>
            <a:ext cx="2260621" cy="670032"/>
          </a:xfrm>
          <a:custGeom>
            <a:avLst/>
            <a:gdLst>
              <a:gd name="connsiteX0" fmla="*/ 214170 w 2260621"/>
              <a:gd name="connsiteY0" fmla="*/ 572636 h 670032"/>
              <a:gd name="connsiteX1" fmla="*/ 1189126 w 2260621"/>
              <a:gd name="connsiteY1" fmla="*/ 245632 h 670032"/>
              <a:gd name="connsiteX2" fmla="*/ 1843134 w 2260621"/>
              <a:gd name="connsiteY2" fmla="*/ 669526 h 670032"/>
              <a:gd name="connsiteX3" fmla="*/ 1806800 w 2260621"/>
              <a:gd name="connsiteY3" fmla="*/ 336466 h 670032"/>
              <a:gd name="connsiteX4" fmla="*/ 2254917 w 2260621"/>
              <a:gd name="connsiteY4" fmla="*/ 554469 h 670032"/>
              <a:gd name="connsiteX5" fmla="*/ 1443462 w 2260621"/>
              <a:gd name="connsiteY5" fmla="*/ 27629 h 670032"/>
              <a:gd name="connsiteX6" fmla="*/ 20390 w 2260621"/>
              <a:gd name="connsiteY6" fmla="*/ 76074 h 670032"/>
              <a:gd name="connsiteX7" fmla="*/ 589619 w 2260621"/>
              <a:gd name="connsiteY7" fmla="*/ 94241 h 670032"/>
              <a:gd name="connsiteX8" fmla="*/ 407950 w 2260621"/>
              <a:gd name="connsiteY8" fmla="*/ 481802 h 670032"/>
              <a:gd name="connsiteX9" fmla="*/ 214170 w 2260621"/>
              <a:gd name="connsiteY9" fmla="*/ 572636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621" h="670032">
                <a:moveTo>
                  <a:pt x="214170" y="572636"/>
                </a:moveTo>
                <a:cubicBezTo>
                  <a:pt x="344366" y="533274"/>
                  <a:pt x="917632" y="229484"/>
                  <a:pt x="1189126" y="245632"/>
                </a:cubicBezTo>
                <a:cubicBezTo>
                  <a:pt x="1460620" y="261780"/>
                  <a:pt x="1740188" y="654387"/>
                  <a:pt x="1843134" y="669526"/>
                </a:cubicBezTo>
                <a:cubicBezTo>
                  <a:pt x="1946080" y="684665"/>
                  <a:pt x="1738170" y="355642"/>
                  <a:pt x="1806800" y="336466"/>
                </a:cubicBezTo>
                <a:cubicBezTo>
                  <a:pt x="1875431" y="317290"/>
                  <a:pt x="2315473" y="605942"/>
                  <a:pt x="2254917" y="554469"/>
                </a:cubicBezTo>
                <a:cubicBezTo>
                  <a:pt x="2194361" y="502996"/>
                  <a:pt x="1815883" y="107361"/>
                  <a:pt x="1443462" y="27629"/>
                </a:cubicBezTo>
                <a:cubicBezTo>
                  <a:pt x="1071041" y="-52103"/>
                  <a:pt x="162697" y="64972"/>
                  <a:pt x="20390" y="76074"/>
                </a:cubicBezTo>
                <a:cubicBezTo>
                  <a:pt x="-121917" y="87176"/>
                  <a:pt x="525026" y="26620"/>
                  <a:pt x="589619" y="94241"/>
                </a:cubicBezTo>
                <a:cubicBezTo>
                  <a:pt x="654212" y="161862"/>
                  <a:pt x="467497" y="404088"/>
                  <a:pt x="407950" y="481802"/>
                </a:cubicBezTo>
                <a:cubicBezTo>
                  <a:pt x="348403" y="559516"/>
                  <a:pt x="83974" y="611998"/>
                  <a:pt x="214170" y="572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C334C8D-5934-AFE9-332E-6E918F0C926E}"/>
              </a:ext>
            </a:extLst>
          </p:cNvPr>
          <p:cNvSpPr/>
          <p:nvPr/>
        </p:nvSpPr>
        <p:spPr>
          <a:xfrm>
            <a:off x="2724234" y="816247"/>
            <a:ext cx="905681" cy="698313"/>
          </a:xfrm>
          <a:custGeom>
            <a:avLst/>
            <a:gdLst>
              <a:gd name="connsiteX0" fmla="*/ 903088 w 905681"/>
              <a:gd name="connsiteY0" fmla="*/ 19430 h 698313"/>
              <a:gd name="connsiteX1" fmla="*/ 600306 w 905681"/>
              <a:gd name="connsiteY1" fmla="*/ 528103 h 698313"/>
              <a:gd name="connsiteX2" fmla="*/ 672974 w 905681"/>
              <a:gd name="connsiteY2" fmla="*/ 697660 h 698313"/>
              <a:gd name="connsiteX3" fmla="*/ 454971 w 905681"/>
              <a:gd name="connsiteY3" fmla="*/ 588659 h 698313"/>
              <a:gd name="connsiteX4" fmla="*/ 799 w 905681"/>
              <a:gd name="connsiteY4" fmla="*/ 643160 h 698313"/>
              <a:gd name="connsiteX5" fmla="*/ 345970 w 905681"/>
              <a:gd name="connsiteY5" fmla="*/ 291933 h 698313"/>
              <a:gd name="connsiteX6" fmla="*/ 400471 w 905681"/>
              <a:gd name="connsiteY6" fmla="*/ 122376 h 698313"/>
              <a:gd name="connsiteX7" fmla="*/ 903088 w 905681"/>
              <a:gd name="connsiteY7" fmla="*/ 19430 h 6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1" h="698313">
                <a:moveTo>
                  <a:pt x="903088" y="19430"/>
                </a:moveTo>
                <a:cubicBezTo>
                  <a:pt x="936394" y="87051"/>
                  <a:pt x="638658" y="415065"/>
                  <a:pt x="600306" y="528103"/>
                </a:cubicBezTo>
                <a:cubicBezTo>
                  <a:pt x="561954" y="641141"/>
                  <a:pt x="697197" y="687567"/>
                  <a:pt x="672974" y="697660"/>
                </a:cubicBezTo>
                <a:cubicBezTo>
                  <a:pt x="648751" y="707753"/>
                  <a:pt x="567000" y="597742"/>
                  <a:pt x="454971" y="588659"/>
                </a:cubicBezTo>
                <a:cubicBezTo>
                  <a:pt x="342942" y="579576"/>
                  <a:pt x="18966" y="692614"/>
                  <a:pt x="799" y="643160"/>
                </a:cubicBezTo>
                <a:cubicBezTo>
                  <a:pt x="-17368" y="593706"/>
                  <a:pt x="279358" y="378730"/>
                  <a:pt x="345970" y="291933"/>
                </a:cubicBezTo>
                <a:cubicBezTo>
                  <a:pt x="412582" y="205136"/>
                  <a:pt x="305600" y="165775"/>
                  <a:pt x="400471" y="122376"/>
                </a:cubicBezTo>
                <a:cubicBezTo>
                  <a:pt x="495342" y="78977"/>
                  <a:pt x="869782" y="-48191"/>
                  <a:pt x="903088" y="194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B45FBB9-6077-DAA9-A758-CFBA9EBEE82C}"/>
              </a:ext>
            </a:extLst>
          </p:cNvPr>
          <p:cNvSpPr/>
          <p:nvPr/>
        </p:nvSpPr>
        <p:spPr>
          <a:xfrm>
            <a:off x="2621470" y="1505141"/>
            <a:ext cx="836684" cy="499405"/>
          </a:xfrm>
          <a:custGeom>
            <a:avLst/>
            <a:gdLst>
              <a:gd name="connsiteX0" fmla="*/ 6673 w 836684"/>
              <a:gd name="connsiteY0" fmla="*/ 8766 h 499405"/>
              <a:gd name="connsiteX1" fmla="*/ 600125 w 836684"/>
              <a:gd name="connsiteY1" fmla="*/ 20878 h 499405"/>
              <a:gd name="connsiteX2" fmla="*/ 787849 w 836684"/>
              <a:gd name="connsiteY2" fmla="*/ 184380 h 499405"/>
              <a:gd name="connsiteX3" fmla="*/ 787849 w 836684"/>
              <a:gd name="connsiteY3" fmla="*/ 93545 h 499405"/>
              <a:gd name="connsiteX4" fmla="*/ 836294 w 836684"/>
              <a:gd name="connsiteY4" fmla="*/ 487161 h 499405"/>
              <a:gd name="connsiteX5" fmla="*/ 757571 w 836684"/>
              <a:gd name="connsiteY5" fmla="*/ 378160 h 499405"/>
              <a:gd name="connsiteX6" fmla="*/ 448734 w 836684"/>
              <a:gd name="connsiteY6" fmla="*/ 160157 h 499405"/>
              <a:gd name="connsiteX7" fmla="*/ 49062 w 836684"/>
              <a:gd name="connsiteY7" fmla="*/ 384215 h 499405"/>
              <a:gd name="connsiteX8" fmla="*/ 206509 w 836684"/>
              <a:gd name="connsiteY8" fmla="*/ 178324 h 499405"/>
              <a:gd name="connsiteX9" fmla="*/ 388178 w 836684"/>
              <a:gd name="connsiteY9" fmla="*/ 172268 h 499405"/>
              <a:gd name="connsiteX10" fmla="*/ 285232 w 836684"/>
              <a:gd name="connsiteY10" fmla="*/ 81434 h 499405"/>
              <a:gd name="connsiteX11" fmla="*/ 6673 w 836684"/>
              <a:gd name="connsiteY11" fmla="*/ 8766 h 4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684" h="499405">
                <a:moveTo>
                  <a:pt x="6673" y="8766"/>
                </a:moveTo>
                <a:cubicBezTo>
                  <a:pt x="59155" y="-1327"/>
                  <a:pt x="469929" y="-8391"/>
                  <a:pt x="600125" y="20878"/>
                </a:cubicBezTo>
                <a:cubicBezTo>
                  <a:pt x="730321" y="50147"/>
                  <a:pt x="756562" y="172269"/>
                  <a:pt x="787849" y="184380"/>
                </a:cubicBezTo>
                <a:cubicBezTo>
                  <a:pt x="819136" y="196491"/>
                  <a:pt x="779775" y="43082"/>
                  <a:pt x="787849" y="93545"/>
                </a:cubicBezTo>
                <a:cubicBezTo>
                  <a:pt x="795923" y="144008"/>
                  <a:pt x="841340" y="439725"/>
                  <a:pt x="836294" y="487161"/>
                </a:cubicBezTo>
                <a:cubicBezTo>
                  <a:pt x="831248" y="534597"/>
                  <a:pt x="822164" y="432661"/>
                  <a:pt x="757571" y="378160"/>
                </a:cubicBezTo>
                <a:cubicBezTo>
                  <a:pt x="692978" y="323659"/>
                  <a:pt x="566819" y="159148"/>
                  <a:pt x="448734" y="160157"/>
                </a:cubicBezTo>
                <a:cubicBezTo>
                  <a:pt x="330649" y="161166"/>
                  <a:pt x="89433" y="381187"/>
                  <a:pt x="49062" y="384215"/>
                </a:cubicBezTo>
                <a:cubicBezTo>
                  <a:pt x="8691" y="387243"/>
                  <a:pt x="149990" y="213648"/>
                  <a:pt x="206509" y="178324"/>
                </a:cubicBezTo>
                <a:cubicBezTo>
                  <a:pt x="263028" y="143000"/>
                  <a:pt x="375058" y="188416"/>
                  <a:pt x="388178" y="172268"/>
                </a:cubicBezTo>
                <a:cubicBezTo>
                  <a:pt x="401298" y="156120"/>
                  <a:pt x="343770" y="109693"/>
                  <a:pt x="285232" y="81434"/>
                </a:cubicBezTo>
                <a:cubicBezTo>
                  <a:pt x="226694" y="53175"/>
                  <a:pt x="-45809" y="18859"/>
                  <a:pt x="6673" y="87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C40FBE-B618-91CB-4692-6466B29C18D9}"/>
              </a:ext>
            </a:extLst>
          </p:cNvPr>
          <p:cNvSpPr/>
          <p:nvPr/>
        </p:nvSpPr>
        <p:spPr>
          <a:xfrm>
            <a:off x="3117996" y="1542125"/>
            <a:ext cx="441653" cy="1124065"/>
          </a:xfrm>
          <a:custGeom>
            <a:avLst/>
            <a:gdLst>
              <a:gd name="connsiteX0" fmla="*/ 158099 w 441653"/>
              <a:gd name="connsiteY0" fmla="*/ 92895 h 1124065"/>
              <a:gd name="connsiteX1" fmla="*/ 152044 w 441653"/>
              <a:gd name="connsiteY1" fmla="*/ 668180 h 1124065"/>
              <a:gd name="connsiteX2" fmla="*/ 653 w 441653"/>
              <a:gd name="connsiteY2" fmla="*/ 1116296 h 1124065"/>
              <a:gd name="connsiteX3" fmla="*/ 103599 w 441653"/>
              <a:gd name="connsiteY3" fmla="*/ 934627 h 1124065"/>
              <a:gd name="connsiteX4" fmla="*/ 254989 w 441653"/>
              <a:gd name="connsiteY4" fmla="*/ 704513 h 1124065"/>
              <a:gd name="connsiteX5" fmla="*/ 418491 w 441653"/>
              <a:gd name="connsiteY5" fmla="*/ 141340 h 1124065"/>
              <a:gd name="connsiteX6" fmla="*/ 418491 w 441653"/>
              <a:gd name="connsiteY6" fmla="*/ 510733 h 1124065"/>
              <a:gd name="connsiteX7" fmla="*/ 212600 w 441653"/>
              <a:gd name="connsiteY7" fmla="*/ 2060 h 1124065"/>
              <a:gd name="connsiteX8" fmla="*/ 400325 w 441653"/>
              <a:gd name="connsiteY8" fmla="*/ 323009 h 1124065"/>
              <a:gd name="connsiteX9" fmla="*/ 158099 w 441653"/>
              <a:gd name="connsiteY9" fmla="*/ 92895 h 1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653" h="1124065">
                <a:moveTo>
                  <a:pt x="158099" y="92895"/>
                </a:moveTo>
                <a:cubicBezTo>
                  <a:pt x="116719" y="150424"/>
                  <a:pt x="178285" y="497613"/>
                  <a:pt x="152044" y="668180"/>
                </a:cubicBezTo>
                <a:cubicBezTo>
                  <a:pt x="125803" y="838747"/>
                  <a:pt x="8727" y="1071888"/>
                  <a:pt x="653" y="1116296"/>
                </a:cubicBezTo>
                <a:cubicBezTo>
                  <a:pt x="-7421" y="1160704"/>
                  <a:pt x="61210" y="1003258"/>
                  <a:pt x="103599" y="934627"/>
                </a:cubicBezTo>
                <a:cubicBezTo>
                  <a:pt x="145988" y="865997"/>
                  <a:pt x="202507" y="836727"/>
                  <a:pt x="254989" y="704513"/>
                </a:cubicBezTo>
                <a:cubicBezTo>
                  <a:pt x="307471" y="572299"/>
                  <a:pt x="391241" y="173637"/>
                  <a:pt x="418491" y="141340"/>
                </a:cubicBezTo>
                <a:cubicBezTo>
                  <a:pt x="445741" y="109043"/>
                  <a:pt x="452806" y="533946"/>
                  <a:pt x="418491" y="510733"/>
                </a:cubicBezTo>
                <a:cubicBezTo>
                  <a:pt x="384176" y="487520"/>
                  <a:pt x="215628" y="33347"/>
                  <a:pt x="212600" y="2060"/>
                </a:cubicBezTo>
                <a:cubicBezTo>
                  <a:pt x="209572" y="-29227"/>
                  <a:pt x="404362" y="305851"/>
                  <a:pt x="400325" y="323009"/>
                </a:cubicBezTo>
                <a:cubicBezTo>
                  <a:pt x="396288" y="340167"/>
                  <a:pt x="199479" y="35366"/>
                  <a:pt x="158099" y="928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2496D48-B705-8A09-EA20-DA7383AA388E}"/>
              </a:ext>
            </a:extLst>
          </p:cNvPr>
          <p:cNvSpPr/>
          <p:nvPr/>
        </p:nvSpPr>
        <p:spPr>
          <a:xfrm>
            <a:off x="2514646" y="1919377"/>
            <a:ext cx="757437" cy="1725035"/>
          </a:xfrm>
          <a:custGeom>
            <a:avLst/>
            <a:gdLst>
              <a:gd name="connsiteX0" fmla="*/ 155886 w 757437"/>
              <a:gd name="connsiteY0" fmla="*/ 257 h 1725035"/>
              <a:gd name="connsiteX1" fmla="*/ 501057 w 757437"/>
              <a:gd name="connsiteY1" fmla="*/ 926769 h 1725035"/>
              <a:gd name="connsiteX2" fmla="*/ 513169 w 757437"/>
              <a:gd name="connsiteY2" fmla="*/ 878324 h 1725035"/>
              <a:gd name="connsiteX3" fmla="*/ 579780 w 757437"/>
              <a:gd name="connsiteY3" fmla="*/ 1156883 h 1725035"/>
              <a:gd name="connsiteX4" fmla="*/ 634281 w 757437"/>
              <a:gd name="connsiteY4" fmla="*/ 1229550 h 1725035"/>
              <a:gd name="connsiteX5" fmla="*/ 664559 w 757437"/>
              <a:gd name="connsiteY5" fmla="*/ 1429386 h 1725035"/>
              <a:gd name="connsiteX6" fmla="*/ 743282 w 757437"/>
              <a:gd name="connsiteY6" fmla="*/ 1720056 h 1725035"/>
              <a:gd name="connsiteX7" fmla="*/ 343611 w 757437"/>
              <a:gd name="connsiteY7" fmla="*/ 1168994 h 1725035"/>
              <a:gd name="connsiteX8" fmla="*/ 4496 w 757437"/>
              <a:gd name="connsiteY8" fmla="*/ 599765 h 1725035"/>
              <a:gd name="connsiteX9" fmla="*/ 149831 w 757437"/>
              <a:gd name="connsiteY9" fmla="*/ 829879 h 1725035"/>
              <a:gd name="connsiteX10" fmla="*/ 155886 w 757437"/>
              <a:gd name="connsiteY10" fmla="*/ 257 h 17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437" h="1725035">
                <a:moveTo>
                  <a:pt x="155886" y="257"/>
                </a:moveTo>
                <a:cubicBezTo>
                  <a:pt x="214424" y="16405"/>
                  <a:pt x="441510" y="780425"/>
                  <a:pt x="501057" y="926769"/>
                </a:cubicBezTo>
                <a:cubicBezTo>
                  <a:pt x="560604" y="1073113"/>
                  <a:pt x="500049" y="839972"/>
                  <a:pt x="513169" y="878324"/>
                </a:cubicBezTo>
                <a:cubicBezTo>
                  <a:pt x="526289" y="916676"/>
                  <a:pt x="559595" y="1098345"/>
                  <a:pt x="579780" y="1156883"/>
                </a:cubicBezTo>
                <a:cubicBezTo>
                  <a:pt x="599965" y="1215421"/>
                  <a:pt x="620151" y="1184133"/>
                  <a:pt x="634281" y="1229550"/>
                </a:cubicBezTo>
                <a:cubicBezTo>
                  <a:pt x="648411" y="1274967"/>
                  <a:pt x="646392" y="1347635"/>
                  <a:pt x="664559" y="1429386"/>
                </a:cubicBezTo>
                <a:cubicBezTo>
                  <a:pt x="682726" y="1511137"/>
                  <a:pt x="796773" y="1763455"/>
                  <a:pt x="743282" y="1720056"/>
                </a:cubicBezTo>
                <a:cubicBezTo>
                  <a:pt x="689791" y="1676657"/>
                  <a:pt x="466742" y="1355709"/>
                  <a:pt x="343611" y="1168994"/>
                </a:cubicBezTo>
                <a:cubicBezTo>
                  <a:pt x="220480" y="982279"/>
                  <a:pt x="36793" y="656284"/>
                  <a:pt x="4496" y="599765"/>
                </a:cubicBezTo>
                <a:cubicBezTo>
                  <a:pt x="-27801" y="543246"/>
                  <a:pt x="123590" y="927778"/>
                  <a:pt x="149831" y="829879"/>
                </a:cubicBezTo>
                <a:cubicBezTo>
                  <a:pt x="176072" y="731980"/>
                  <a:pt x="97348" y="-15891"/>
                  <a:pt x="155886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7CE5A77-2C39-A2CD-AE20-77670A6D9744}"/>
              </a:ext>
            </a:extLst>
          </p:cNvPr>
          <p:cNvSpPr/>
          <p:nvPr/>
        </p:nvSpPr>
        <p:spPr>
          <a:xfrm>
            <a:off x="3528620" y="1845546"/>
            <a:ext cx="1171853" cy="1830590"/>
          </a:xfrm>
          <a:custGeom>
            <a:avLst/>
            <a:gdLst>
              <a:gd name="connsiteX0" fmla="*/ 1812 w 1171853"/>
              <a:gd name="connsiteY0" fmla="*/ 1799943 h 1830590"/>
              <a:gd name="connsiteX1" fmla="*/ 795099 w 1171853"/>
              <a:gd name="connsiteY1" fmla="*/ 915821 h 1830590"/>
              <a:gd name="connsiteX2" fmla="*/ 601319 w 1171853"/>
              <a:gd name="connsiteY2" fmla="*/ 1260992 h 1830590"/>
              <a:gd name="connsiteX3" fmla="*/ 1146326 w 1171853"/>
              <a:gd name="connsiteY3" fmla="*/ 49866 h 1830590"/>
              <a:gd name="connsiteX4" fmla="*/ 1073658 w 1171853"/>
              <a:gd name="connsiteY4" fmla="*/ 322369 h 1830590"/>
              <a:gd name="connsiteX5" fmla="*/ 994935 w 1171853"/>
              <a:gd name="connsiteY5" fmla="*/ 1151990 h 1830590"/>
              <a:gd name="connsiteX6" fmla="*/ 589208 w 1171853"/>
              <a:gd name="connsiteY6" fmla="*/ 1581940 h 1830590"/>
              <a:gd name="connsiteX7" fmla="*/ 1812 w 1171853"/>
              <a:gd name="connsiteY7" fmla="*/ 1799943 h 18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853" h="1830590">
                <a:moveTo>
                  <a:pt x="1812" y="1799943"/>
                </a:moveTo>
                <a:cubicBezTo>
                  <a:pt x="36127" y="1688923"/>
                  <a:pt x="695181" y="1005646"/>
                  <a:pt x="795099" y="915821"/>
                </a:cubicBezTo>
                <a:cubicBezTo>
                  <a:pt x="895017" y="825996"/>
                  <a:pt x="542781" y="1405318"/>
                  <a:pt x="601319" y="1260992"/>
                </a:cubicBezTo>
                <a:cubicBezTo>
                  <a:pt x="659857" y="1116666"/>
                  <a:pt x="1067603" y="206303"/>
                  <a:pt x="1146326" y="49866"/>
                </a:cubicBezTo>
                <a:cubicBezTo>
                  <a:pt x="1225049" y="-106571"/>
                  <a:pt x="1098890" y="138682"/>
                  <a:pt x="1073658" y="322369"/>
                </a:cubicBezTo>
                <a:cubicBezTo>
                  <a:pt x="1048426" y="506056"/>
                  <a:pt x="1075677" y="942062"/>
                  <a:pt x="994935" y="1151990"/>
                </a:cubicBezTo>
                <a:cubicBezTo>
                  <a:pt x="914193" y="1361918"/>
                  <a:pt x="748673" y="1470920"/>
                  <a:pt x="589208" y="1581940"/>
                </a:cubicBezTo>
                <a:cubicBezTo>
                  <a:pt x="429743" y="1692960"/>
                  <a:pt x="-32503" y="1910963"/>
                  <a:pt x="1812" y="17999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5B7D81D-2FA8-70FC-904F-B1714A89BD1E}"/>
              </a:ext>
            </a:extLst>
          </p:cNvPr>
          <p:cNvSpPr/>
          <p:nvPr/>
        </p:nvSpPr>
        <p:spPr>
          <a:xfrm>
            <a:off x="3602088" y="624584"/>
            <a:ext cx="1174425" cy="1615005"/>
          </a:xfrm>
          <a:custGeom>
            <a:avLst/>
            <a:gdLst>
              <a:gd name="connsiteX0" fmla="*/ 61568 w 1174425"/>
              <a:gd name="connsiteY0" fmla="*/ 53646 h 1615005"/>
              <a:gd name="connsiteX1" fmla="*/ 140291 w 1174425"/>
              <a:gd name="connsiteY1" fmla="*/ 102091 h 1615005"/>
              <a:gd name="connsiteX2" fmla="*/ 836688 w 1174425"/>
              <a:gd name="connsiteY2" fmla="*/ 1040714 h 1615005"/>
              <a:gd name="connsiteX3" fmla="*/ 842744 w 1174425"/>
              <a:gd name="connsiteY3" fmla="*/ 955935 h 1615005"/>
              <a:gd name="connsiteX4" fmla="*/ 1097080 w 1174425"/>
              <a:gd name="connsiteY4" fmla="*/ 1609943 h 1615005"/>
              <a:gd name="connsiteX5" fmla="*/ 1103136 w 1174425"/>
              <a:gd name="connsiteY5" fmla="*/ 1234494 h 1615005"/>
              <a:gd name="connsiteX6" fmla="*/ 1163692 w 1174425"/>
              <a:gd name="connsiteY6" fmla="*/ 786378 h 1615005"/>
              <a:gd name="connsiteX7" fmla="*/ 854855 w 1174425"/>
              <a:gd name="connsiteY7" fmla="*/ 356428 h 1615005"/>
              <a:gd name="connsiteX8" fmla="*/ 61568 w 1174425"/>
              <a:gd name="connsiteY8" fmla="*/ 53646 h 16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25" h="1615005">
                <a:moveTo>
                  <a:pt x="61568" y="53646"/>
                </a:moveTo>
                <a:cubicBezTo>
                  <a:pt x="-57526" y="11257"/>
                  <a:pt x="11104" y="-62420"/>
                  <a:pt x="140291" y="102091"/>
                </a:cubicBezTo>
                <a:cubicBezTo>
                  <a:pt x="269478" y="266602"/>
                  <a:pt x="719613" y="898407"/>
                  <a:pt x="836688" y="1040714"/>
                </a:cubicBezTo>
                <a:cubicBezTo>
                  <a:pt x="953763" y="1183021"/>
                  <a:pt x="799345" y="861064"/>
                  <a:pt x="842744" y="955935"/>
                </a:cubicBezTo>
                <a:cubicBezTo>
                  <a:pt x="886143" y="1050806"/>
                  <a:pt x="1053681" y="1563517"/>
                  <a:pt x="1097080" y="1609943"/>
                </a:cubicBezTo>
                <a:cubicBezTo>
                  <a:pt x="1140479" y="1656369"/>
                  <a:pt x="1092034" y="1371755"/>
                  <a:pt x="1103136" y="1234494"/>
                </a:cubicBezTo>
                <a:cubicBezTo>
                  <a:pt x="1114238" y="1097233"/>
                  <a:pt x="1205072" y="932722"/>
                  <a:pt x="1163692" y="786378"/>
                </a:cubicBezTo>
                <a:cubicBezTo>
                  <a:pt x="1122312" y="640034"/>
                  <a:pt x="1034505" y="482587"/>
                  <a:pt x="854855" y="356428"/>
                </a:cubicBezTo>
                <a:cubicBezTo>
                  <a:pt x="675205" y="230269"/>
                  <a:pt x="180662" y="96035"/>
                  <a:pt x="61568" y="536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E31EA8E-C68E-A2E5-0B8D-DBD1A5E0F82E}"/>
              </a:ext>
            </a:extLst>
          </p:cNvPr>
          <p:cNvSpPr/>
          <p:nvPr/>
        </p:nvSpPr>
        <p:spPr>
          <a:xfrm>
            <a:off x="3261402" y="1615496"/>
            <a:ext cx="232986" cy="766021"/>
          </a:xfrm>
          <a:custGeom>
            <a:avLst/>
            <a:gdLst>
              <a:gd name="connsiteX0" fmla="*/ 232696 w 232986"/>
              <a:gd name="connsiteY0" fmla="*/ 1357 h 766021"/>
              <a:gd name="connsiteX1" fmla="*/ 51027 w 232986"/>
              <a:gd name="connsiteY1" fmla="*/ 612976 h 766021"/>
              <a:gd name="connsiteX2" fmla="*/ 2582 w 232986"/>
              <a:gd name="connsiteY2" fmla="*/ 764366 h 766021"/>
              <a:gd name="connsiteX3" fmla="*/ 111583 w 232986"/>
              <a:gd name="connsiteY3" fmla="*/ 552419 h 766021"/>
              <a:gd name="connsiteX4" fmla="*/ 87361 w 232986"/>
              <a:gd name="connsiteY4" fmla="*/ 298083 h 766021"/>
              <a:gd name="connsiteX5" fmla="*/ 93417 w 232986"/>
              <a:gd name="connsiteY5" fmla="*/ 443418 h 766021"/>
              <a:gd name="connsiteX6" fmla="*/ 232696 w 232986"/>
              <a:gd name="connsiteY6" fmla="*/ 1357 h 7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986" h="766021">
                <a:moveTo>
                  <a:pt x="232696" y="1357"/>
                </a:moveTo>
                <a:cubicBezTo>
                  <a:pt x="225631" y="29617"/>
                  <a:pt x="89379" y="485808"/>
                  <a:pt x="51027" y="612976"/>
                </a:cubicBezTo>
                <a:cubicBezTo>
                  <a:pt x="12675" y="740144"/>
                  <a:pt x="-7511" y="774459"/>
                  <a:pt x="2582" y="764366"/>
                </a:cubicBezTo>
                <a:cubicBezTo>
                  <a:pt x="12675" y="754273"/>
                  <a:pt x="97453" y="630133"/>
                  <a:pt x="111583" y="552419"/>
                </a:cubicBezTo>
                <a:cubicBezTo>
                  <a:pt x="125713" y="474705"/>
                  <a:pt x="90389" y="316250"/>
                  <a:pt x="87361" y="298083"/>
                </a:cubicBezTo>
                <a:cubicBezTo>
                  <a:pt x="84333" y="279916"/>
                  <a:pt x="71213" y="491863"/>
                  <a:pt x="93417" y="443418"/>
                </a:cubicBezTo>
                <a:cubicBezTo>
                  <a:pt x="115621" y="394973"/>
                  <a:pt x="239761" y="-26903"/>
                  <a:pt x="232696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49E022D-716C-3951-8BBC-02917E55481C}"/>
              </a:ext>
            </a:extLst>
          </p:cNvPr>
          <p:cNvSpPr/>
          <p:nvPr/>
        </p:nvSpPr>
        <p:spPr>
          <a:xfrm>
            <a:off x="3172582" y="2228040"/>
            <a:ext cx="128441" cy="401094"/>
          </a:xfrm>
          <a:custGeom>
            <a:avLst/>
            <a:gdLst>
              <a:gd name="connsiteX0" fmla="*/ 127736 w 128441"/>
              <a:gd name="connsiteY0" fmla="*/ 432 h 401094"/>
              <a:gd name="connsiteX1" fmla="*/ 55068 w 128441"/>
              <a:gd name="connsiteY1" fmla="*/ 266879 h 401094"/>
              <a:gd name="connsiteX2" fmla="*/ 24790 w 128441"/>
              <a:gd name="connsiteY2" fmla="*/ 400103 h 401094"/>
              <a:gd name="connsiteX3" fmla="*/ 18735 w 128441"/>
              <a:gd name="connsiteY3" fmla="*/ 321380 h 401094"/>
              <a:gd name="connsiteX4" fmla="*/ 6623 w 128441"/>
              <a:gd name="connsiteY4" fmla="*/ 206323 h 401094"/>
              <a:gd name="connsiteX5" fmla="*/ 127736 w 128441"/>
              <a:gd name="connsiteY5" fmla="*/ 432 h 4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41" h="401094">
                <a:moveTo>
                  <a:pt x="127736" y="432"/>
                </a:moveTo>
                <a:cubicBezTo>
                  <a:pt x="135810" y="10525"/>
                  <a:pt x="72226" y="200267"/>
                  <a:pt x="55068" y="266879"/>
                </a:cubicBezTo>
                <a:cubicBezTo>
                  <a:pt x="37910" y="333491"/>
                  <a:pt x="30845" y="391020"/>
                  <a:pt x="24790" y="400103"/>
                </a:cubicBezTo>
                <a:cubicBezTo>
                  <a:pt x="18734" y="409187"/>
                  <a:pt x="21763" y="353677"/>
                  <a:pt x="18735" y="321380"/>
                </a:cubicBezTo>
                <a:cubicBezTo>
                  <a:pt x="15707" y="289083"/>
                  <a:pt x="-12553" y="252750"/>
                  <a:pt x="6623" y="206323"/>
                </a:cubicBezTo>
                <a:cubicBezTo>
                  <a:pt x="25799" y="159896"/>
                  <a:pt x="119662" y="-9661"/>
                  <a:pt x="12773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FDA46D4-E40C-F563-0076-6E38CD7524EA}"/>
              </a:ext>
            </a:extLst>
          </p:cNvPr>
          <p:cNvSpPr/>
          <p:nvPr/>
        </p:nvSpPr>
        <p:spPr>
          <a:xfrm>
            <a:off x="3537281" y="802089"/>
            <a:ext cx="1301173" cy="1443970"/>
          </a:xfrm>
          <a:custGeom>
            <a:avLst/>
            <a:gdLst>
              <a:gd name="connsiteX0" fmla="*/ 174820 w 1301173"/>
              <a:gd name="connsiteY0" fmla="*/ 27532 h 1443970"/>
              <a:gd name="connsiteX1" fmla="*/ 17373 w 1301173"/>
              <a:gd name="connsiteY1" fmla="*/ 657318 h 1443970"/>
              <a:gd name="connsiteX2" fmla="*/ 477601 w 1301173"/>
              <a:gd name="connsiteY2" fmla="*/ 705763 h 1443970"/>
              <a:gd name="connsiteX3" fmla="*/ 29485 w 1301173"/>
              <a:gd name="connsiteY3" fmla="*/ 742096 h 1443970"/>
              <a:gd name="connsiteX4" fmla="*/ 641103 w 1301173"/>
              <a:gd name="connsiteY4" fmla="*/ 687596 h 1443970"/>
              <a:gd name="connsiteX5" fmla="*/ 1095275 w 1301173"/>
              <a:gd name="connsiteY5" fmla="*/ 1123601 h 1443970"/>
              <a:gd name="connsiteX6" fmla="*/ 1113442 w 1301173"/>
              <a:gd name="connsiteY6" fmla="*/ 1153879 h 1443970"/>
              <a:gd name="connsiteX7" fmla="*/ 1301167 w 1301173"/>
              <a:gd name="connsiteY7" fmla="*/ 1414271 h 1443970"/>
              <a:gd name="connsiteX8" fmla="*/ 1119498 w 1301173"/>
              <a:gd name="connsiteY8" fmla="*/ 366647 h 1443970"/>
              <a:gd name="connsiteX9" fmla="*/ 895440 w 1301173"/>
              <a:gd name="connsiteY9" fmla="*/ 136534 h 1443970"/>
              <a:gd name="connsiteX10" fmla="*/ 174820 w 1301173"/>
              <a:gd name="connsiteY10" fmla="*/ 27532 h 144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173" h="1443970">
                <a:moveTo>
                  <a:pt x="174820" y="27532"/>
                </a:moveTo>
                <a:cubicBezTo>
                  <a:pt x="28476" y="114329"/>
                  <a:pt x="-33090" y="544280"/>
                  <a:pt x="17373" y="657318"/>
                </a:cubicBezTo>
                <a:cubicBezTo>
                  <a:pt x="67836" y="770356"/>
                  <a:pt x="475582" y="691633"/>
                  <a:pt x="477601" y="705763"/>
                </a:cubicBezTo>
                <a:cubicBezTo>
                  <a:pt x="479620" y="719893"/>
                  <a:pt x="2235" y="745124"/>
                  <a:pt x="29485" y="742096"/>
                </a:cubicBezTo>
                <a:cubicBezTo>
                  <a:pt x="56735" y="739068"/>
                  <a:pt x="463471" y="624012"/>
                  <a:pt x="641103" y="687596"/>
                </a:cubicBezTo>
                <a:cubicBezTo>
                  <a:pt x="818735" y="751180"/>
                  <a:pt x="1016552" y="1045887"/>
                  <a:pt x="1095275" y="1123601"/>
                </a:cubicBezTo>
                <a:cubicBezTo>
                  <a:pt x="1173998" y="1201315"/>
                  <a:pt x="1079127" y="1105434"/>
                  <a:pt x="1113442" y="1153879"/>
                </a:cubicBezTo>
                <a:cubicBezTo>
                  <a:pt x="1147757" y="1202324"/>
                  <a:pt x="1300158" y="1545476"/>
                  <a:pt x="1301167" y="1414271"/>
                </a:cubicBezTo>
                <a:cubicBezTo>
                  <a:pt x="1302176" y="1283066"/>
                  <a:pt x="1187119" y="579603"/>
                  <a:pt x="1119498" y="366647"/>
                </a:cubicBezTo>
                <a:cubicBezTo>
                  <a:pt x="1051877" y="153691"/>
                  <a:pt x="1048849" y="191035"/>
                  <a:pt x="895440" y="136534"/>
                </a:cubicBezTo>
                <a:cubicBezTo>
                  <a:pt x="742031" y="82033"/>
                  <a:pt x="321164" y="-59265"/>
                  <a:pt x="174820" y="275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34180DB-A915-7FFA-E4BE-2C40E9F4F502}"/>
              </a:ext>
            </a:extLst>
          </p:cNvPr>
          <p:cNvSpPr/>
          <p:nvPr/>
        </p:nvSpPr>
        <p:spPr>
          <a:xfrm>
            <a:off x="3699858" y="1598648"/>
            <a:ext cx="754259" cy="663316"/>
          </a:xfrm>
          <a:custGeom>
            <a:avLst/>
            <a:gdLst>
              <a:gd name="connsiteX0" fmla="*/ 131 w 754259"/>
              <a:gd name="connsiteY0" fmla="*/ 18205 h 663316"/>
              <a:gd name="connsiteX1" fmla="*/ 151522 w 754259"/>
              <a:gd name="connsiteY1" fmla="*/ 647990 h 663316"/>
              <a:gd name="connsiteX2" fmla="*/ 90966 w 754259"/>
              <a:gd name="connsiteY2" fmla="*/ 442099 h 663316"/>
              <a:gd name="connsiteX3" fmla="*/ 387692 w 754259"/>
              <a:gd name="connsiteY3" fmla="*/ 139318 h 663316"/>
              <a:gd name="connsiteX4" fmla="*/ 260523 w 754259"/>
              <a:gd name="connsiteY4" fmla="*/ 260430 h 663316"/>
              <a:gd name="connsiteX5" fmla="*/ 496693 w 754259"/>
              <a:gd name="connsiteY5" fmla="*/ 224096 h 663316"/>
              <a:gd name="connsiteX6" fmla="*/ 751029 w 754259"/>
              <a:gd name="connsiteY6" fmla="*/ 466322 h 663316"/>
              <a:gd name="connsiteX7" fmla="*/ 629917 w 754259"/>
              <a:gd name="connsiteY7" fmla="*/ 211985 h 663316"/>
              <a:gd name="connsiteX8" fmla="*/ 478526 w 754259"/>
              <a:gd name="connsiteY8" fmla="*/ 96928 h 663316"/>
              <a:gd name="connsiteX9" fmla="*/ 236301 w 754259"/>
              <a:gd name="connsiteY9" fmla="*/ 266486 h 663316"/>
              <a:gd name="connsiteX10" fmla="*/ 206023 w 754259"/>
              <a:gd name="connsiteY10" fmla="*/ 24261 h 663316"/>
              <a:gd name="connsiteX11" fmla="*/ 181800 w 754259"/>
              <a:gd name="connsiteY11" fmla="*/ 157484 h 663316"/>
              <a:gd name="connsiteX12" fmla="*/ 131 w 754259"/>
              <a:gd name="connsiteY12" fmla="*/ 18205 h 6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259" h="663316">
                <a:moveTo>
                  <a:pt x="131" y="18205"/>
                </a:moveTo>
                <a:cubicBezTo>
                  <a:pt x="-4915" y="99956"/>
                  <a:pt x="136383" y="577341"/>
                  <a:pt x="151522" y="647990"/>
                </a:cubicBezTo>
                <a:cubicBezTo>
                  <a:pt x="166661" y="718639"/>
                  <a:pt x="51604" y="526878"/>
                  <a:pt x="90966" y="442099"/>
                </a:cubicBezTo>
                <a:cubicBezTo>
                  <a:pt x="130328" y="357320"/>
                  <a:pt x="359433" y="169596"/>
                  <a:pt x="387692" y="139318"/>
                </a:cubicBezTo>
                <a:cubicBezTo>
                  <a:pt x="415951" y="109040"/>
                  <a:pt x="242356" y="246300"/>
                  <a:pt x="260523" y="260430"/>
                </a:cubicBezTo>
                <a:cubicBezTo>
                  <a:pt x="278690" y="274560"/>
                  <a:pt x="414942" y="189781"/>
                  <a:pt x="496693" y="224096"/>
                </a:cubicBezTo>
                <a:cubicBezTo>
                  <a:pt x="578444" y="258411"/>
                  <a:pt x="728825" y="468341"/>
                  <a:pt x="751029" y="466322"/>
                </a:cubicBezTo>
                <a:cubicBezTo>
                  <a:pt x="773233" y="464304"/>
                  <a:pt x="675334" y="273551"/>
                  <a:pt x="629917" y="211985"/>
                </a:cubicBezTo>
                <a:cubicBezTo>
                  <a:pt x="584500" y="150419"/>
                  <a:pt x="544129" y="87845"/>
                  <a:pt x="478526" y="96928"/>
                </a:cubicBezTo>
                <a:cubicBezTo>
                  <a:pt x="412923" y="106011"/>
                  <a:pt x="281718" y="278597"/>
                  <a:pt x="236301" y="266486"/>
                </a:cubicBezTo>
                <a:cubicBezTo>
                  <a:pt x="190884" y="254375"/>
                  <a:pt x="215106" y="42428"/>
                  <a:pt x="206023" y="24261"/>
                </a:cubicBezTo>
                <a:cubicBezTo>
                  <a:pt x="196940" y="6094"/>
                  <a:pt x="215106" y="158493"/>
                  <a:pt x="181800" y="157484"/>
                </a:cubicBezTo>
                <a:cubicBezTo>
                  <a:pt x="148494" y="156475"/>
                  <a:pt x="5177" y="-63546"/>
                  <a:pt x="131" y="18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01A5938-DA3C-20BC-CDC0-41C7B7BC3AAA}"/>
              </a:ext>
            </a:extLst>
          </p:cNvPr>
          <p:cNvSpPr/>
          <p:nvPr/>
        </p:nvSpPr>
        <p:spPr>
          <a:xfrm>
            <a:off x="3893770" y="1719152"/>
            <a:ext cx="420912" cy="37094"/>
          </a:xfrm>
          <a:custGeom>
            <a:avLst/>
            <a:gdLst>
              <a:gd name="connsiteX0" fmla="*/ 0 w 420912"/>
              <a:gd name="connsiteY0" fmla="*/ 24869 h 37094"/>
              <a:gd name="connsiteX1" fmla="*/ 115056 w 420912"/>
              <a:gd name="connsiteY1" fmla="*/ 30925 h 37094"/>
              <a:gd name="connsiteX2" fmla="*/ 375449 w 420912"/>
              <a:gd name="connsiteY2" fmla="*/ 12758 h 37094"/>
              <a:gd name="connsiteX3" fmla="*/ 417838 w 420912"/>
              <a:gd name="connsiteY3" fmla="*/ 36980 h 37094"/>
              <a:gd name="connsiteX4" fmla="*/ 339115 w 420912"/>
              <a:gd name="connsiteY4" fmla="*/ 647 h 37094"/>
              <a:gd name="connsiteX5" fmla="*/ 193780 w 420912"/>
              <a:gd name="connsiteY5" fmla="*/ 12758 h 37094"/>
              <a:gd name="connsiteX6" fmla="*/ 0 w 420912"/>
              <a:gd name="connsiteY6" fmla="*/ 24869 h 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37094">
                <a:moveTo>
                  <a:pt x="0" y="24869"/>
                </a:moveTo>
                <a:cubicBezTo>
                  <a:pt x="26240" y="28906"/>
                  <a:pt x="52481" y="32943"/>
                  <a:pt x="115056" y="30925"/>
                </a:cubicBezTo>
                <a:cubicBezTo>
                  <a:pt x="177631" y="28907"/>
                  <a:pt x="324985" y="11749"/>
                  <a:pt x="375449" y="12758"/>
                </a:cubicBezTo>
                <a:cubicBezTo>
                  <a:pt x="425913" y="13767"/>
                  <a:pt x="423894" y="38999"/>
                  <a:pt x="417838" y="36980"/>
                </a:cubicBezTo>
                <a:cubicBezTo>
                  <a:pt x="411782" y="34961"/>
                  <a:pt x="376458" y="4684"/>
                  <a:pt x="339115" y="647"/>
                </a:cubicBezTo>
                <a:cubicBezTo>
                  <a:pt x="301772" y="-3390"/>
                  <a:pt x="193780" y="12758"/>
                  <a:pt x="193780" y="12758"/>
                </a:cubicBezTo>
                <a:lnTo>
                  <a:pt x="0" y="24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C56FC0F-6E47-8751-3E03-58E73C632C66}"/>
              </a:ext>
            </a:extLst>
          </p:cNvPr>
          <p:cNvSpPr/>
          <p:nvPr/>
        </p:nvSpPr>
        <p:spPr>
          <a:xfrm>
            <a:off x="3760208" y="2288555"/>
            <a:ext cx="79436" cy="263480"/>
          </a:xfrm>
          <a:custGeom>
            <a:avLst/>
            <a:gdLst>
              <a:gd name="connsiteX0" fmla="*/ 79061 w 79436"/>
              <a:gd name="connsiteY0" fmla="*/ 473 h 263480"/>
              <a:gd name="connsiteX1" fmla="*/ 30616 w 79436"/>
              <a:gd name="connsiteY1" fmla="*/ 109474 h 263480"/>
              <a:gd name="connsiteX2" fmla="*/ 42727 w 79436"/>
              <a:gd name="connsiteY2" fmla="*/ 254809 h 263480"/>
              <a:gd name="connsiteX3" fmla="*/ 36671 w 79436"/>
              <a:gd name="connsiteY3" fmla="*/ 236642 h 263480"/>
              <a:gd name="connsiteX4" fmla="*/ 338 w 79436"/>
              <a:gd name="connsiteY4" fmla="*/ 151864 h 263480"/>
              <a:gd name="connsiteX5" fmla="*/ 79061 w 79436"/>
              <a:gd name="connsiteY5" fmla="*/ 473 h 2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6" h="263480">
                <a:moveTo>
                  <a:pt x="79061" y="473"/>
                </a:moveTo>
                <a:cubicBezTo>
                  <a:pt x="84107" y="-6592"/>
                  <a:pt x="36672" y="67085"/>
                  <a:pt x="30616" y="109474"/>
                </a:cubicBezTo>
                <a:cubicBezTo>
                  <a:pt x="24560" y="151863"/>
                  <a:pt x="42727" y="254809"/>
                  <a:pt x="42727" y="254809"/>
                </a:cubicBezTo>
                <a:cubicBezTo>
                  <a:pt x="43736" y="276004"/>
                  <a:pt x="43736" y="253799"/>
                  <a:pt x="36671" y="236642"/>
                </a:cubicBezTo>
                <a:cubicBezTo>
                  <a:pt x="29606" y="219485"/>
                  <a:pt x="-3699" y="191225"/>
                  <a:pt x="338" y="151864"/>
                </a:cubicBezTo>
                <a:cubicBezTo>
                  <a:pt x="4375" y="112503"/>
                  <a:pt x="74015" y="7538"/>
                  <a:pt x="790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8349C00-B071-2519-1B9E-094195D8B86F}"/>
              </a:ext>
            </a:extLst>
          </p:cNvPr>
          <p:cNvSpPr/>
          <p:nvPr/>
        </p:nvSpPr>
        <p:spPr>
          <a:xfrm>
            <a:off x="3796518" y="1197901"/>
            <a:ext cx="292213" cy="31527"/>
          </a:xfrm>
          <a:custGeom>
            <a:avLst/>
            <a:gdLst>
              <a:gd name="connsiteX0" fmla="*/ 361 w 292213"/>
              <a:gd name="connsiteY0" fmla="*/ 31392 h 31527"/>
              <a:gd name="connsiteX1" fmla="*/ 169919 w 292213"/>
              <a:gd name="connsiteY1" fmla="*/ 1114 h 31527"/>
              <a:gd name="connsiteX2" fmla="*/ 291032 w 292213"/>
              <a:gd name="connsiteY2" fmla="*/ 7169 h 31527"/>
              <a:gd name="connsiteX3" fmla="*/ 218364 w 292213"/>
              <a:gd name="connsiteY3" fmla="*/ 13225 h 31527"/>
              <a:gd name="connsiteX4" fmla="*/ 361 w 292213"/>
              <a:gd name="connsiteY4" fmla="*/ 31392 h 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13" h="31527">
                <a:moveTo>
                  <a:pt x="361" y="31392"/>
                </a:moveTo>
                <a:cubicBezTo>
                  <a:pt x="-7713" y="29373"/>
                  <a:pt x="121474" y="5151"/>
                  <a:pt x="169919" y="1114"/>
                </a:cubicBezTo>
                <a:cubicBezTo>
                  <a:pt x="218364" y="-2923"/>
                  <a:pt x="282958" y="5150"/>
                  <a:pt x="291032" y="7169"/>
                </a:cubicBezTo>
                <a:cubicBezTo>
                  <a:pt x="299106" y="9188"/>
                  <a:pt x="264791" y="14234"/>
                  <a:pt x="218364" y="13225"/>
                </a:cubicBezTo>
                <a:cubicBezTo>
                  <a:pt x="171938" y="12216"/>
                  <a:pt x="8435" y="33411"/>
                  <a:pt x="361" y="3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C1DAA4A-290A-E0C6-D8CB-9E14EDEBFEA4}"/>
              </a:ext>
            </a:extLst>
          </p:cNvPr>
          <p:cNvSpPr/>
          <p:nvPr/>
        </p:nvSpPr>
        <p:spPr>
          <a:xfrm>
            <a:off x="2785106" y="2488384"/>
            <a:ext cx="105998" cy="296459"/>
          </a:xfrm>
          <a:custGeom>
            <a:avLst/>
            <a:gdLst>
              <a:gd name="connsiteX0" fmla="*/ 483 w 105998"/>
              <a:gd name="connsiteY0" fmla="*/ 480 h 296459"/>
              <a:gd name="connsiteX1" fmla="*/ 103429 w 105998"/>
              <a:gd name="connsiteY1" fmla="*/ 285094 h 296459"/>
              <a:gd name="connsiteX2" fmla="*/ 67095 w 105998"/>
              <a:gd name="connsiteY2" fmla="*/ 218482 h 296459"/>
              <a:gd name="connsiteX3" fmla="*/ 483 w 105998"/>
              <a:gd name="connsiteY3" fmla="*/ 48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98" h="296459">
                <a:moveTo>
                  <a:pt x="483" y="480"/>
                </a:moveTo>
                <a:cubicBezTo>
                  <a:pt x="6539" y="11582"/>
                  <a:pt x="92327" y="248760"/>
                  <a:pt x="103429" y="285094"/>
                </a:cubicBezTo>
                <a:cubicBezTo>
                  <a:pt x="114531" y="321428"/>
                  <a:pt x="87280" y="262890"/>
                  <a:pt x="67095" y="218482"/>
                </a:cubicBezTo>
                <a:cubicBezTo>
                  <a:pt x="46910" y="174074"/>
                  <a:pt x="-5573" y="-10622"/>
                  <a:pt x="48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CFA8EDF-E7A3-82EA-CA04-7F023377DA20}"/>
              </a:ext>
            </a:extLst>
          </p:cNvPr>
          <p:cNvSpPr/>
          <p:nvPr/>
        </p:nvSpPr>
        <p:spPr>
          <a:xfrm>
            <a:off x="4251009" y="2106818"/>
            <a:ext cx="96933" cy="170203"/>
          </a:xfrm>
          <a:custGeom>
            <a:avLst/>
            <a:gdLst>
              <a:gd name="connsiteX0" fmla="*/ 36376 w 96933"/>
              <a:gd name="connsiteY0" fmla="*/ 541 h 170203"/>
              <a:gd name="connsiteX1" fmla="*/ 78766 w 96933"/>
              <a:gd name="connsiteY1" fmla="*/ 91375 h 170203"/>
              <a:gd name="connsiteX2" fmla="*/ 43 w 96933"/>
              <a:gd name="connsiteY2" fmla="*/ 170099 h 170203"/>
              <a:gd name="connsiteX3" fmla="*/ 66655 w 96933"/>
              <a:gd name="connsiteY3" fmla="*/ 109542 h 170203"/>
              <a:gd name="connsiteX4" fmla="*/ 96933 w 96933"/>
              <a:gd name="connsiteY4" fmla="*/ 91375 h 170203"/>
              <a:gd name="connsiteX5" fmla="*/ 54543 w 96933"/>
              <a:gd name="connsiteY5" fmla="*/ 55042 h 170203"/>
              <a:gd name="connsiteX6" fmla="*/ 36376 w 96933"/>
              <a:gd name="connsiteY6" fmla="*/ 541 h 1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33" h="170203">
                <a:moveTo>
                  <a:pt x="36376" y="541"/>
                </a:moveTo>
                <a:cubicBezTo>
                  <a:pt x="40413" y="6597"/>
                  <a:pt x="84821" y="63115"/>
                  <a:pt x="78766" y="91375"/>
                </a:cubicBezTo>
                <a:cubicBezTo>
                  <a:pt x="72711" y="119635"/>
                  <a:pt x="2061" y="167071"/>
                  <a:pt x="43" y="170099"/>
                </a:cubicBezTo>
                <a:cubicBezTo>
                  <a:pt x="-1975" y="173127"/>
                  <a:pt x="66655" y="109542"/>
                  <a:pt x="66655" y="109542"/>
                </a:cubicBezTo>
                <a:cubicBezTo>
                  <a:pt x="82803" y="96421"/>
                  <a:pt x="96933" y="91375"/>
                  <a:pt x="96933" y="91375"/>
                </a:cubicBezTo>
                <a:cubicBezTo>
                  <a:pt x="94914" y="82292"/>
                  <a:pt x="64636" y="69172"/>
                  <a:pt x="54543" y="55042"/>
                </a:cubicBezTo>
                <a:cubicBezTo>
                  <a:pt x="44450" y="40912"/>
                  <a:pt x="32339" y="-5515"/>
                  <a:pt x="3637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AE04188-6383-29E2-7EDB-0AF7B217AD0F}"/>
              </a:ext>
            </a:extLst>
          </p:cNvPr>
          <p:cNvSpPr/>
          <p:nvPr/>
        </p:nvSpPr>
        <p:spPr>
          <a:xfrm>
            <a:off x="3220037" y="3211261"/>
            <a:ext cx="155149" cy="307183"/>
          </a:xfrm>
          <a:custGeom>
            <a:avLst/>
            <a:gdLst>
              <a:gd name="connsiteX0" fmla="*/ 104503 w 155149"/>
              <a:gd name="connsiteY0" fmla="*/ 64834 h 307183"/>
              <a:gd name="connsiteX1" fmla="*/ 92392 w 155149"/>
              <a:gd name="connsiteY1" fmla="*/ 216225 h 307183"/>
              <a:gd name="connsiteX2" fmla="*/ 152948 w 155149"/>
              <a:gd name="connsiteY2" fmla="*/ 307060 h 307183"/>
              <a:gd name="connsiteX3" fmla="*/ 1558 w 155149"/>
              <a:gd name="connsiteY3" fmla="*/ 198058 h 307183"/>
              <a:gd name="connsiteX4" fmla="*/ 74225 w 155149"/>
              <a:gd name="connsiteY4" fmla="*/ 185947 h 307183"/>
              <a:gd name="connsiteX5" fmla="*/ 74225 w 155149"/>
              <a:gd name="connsiteY5" fmla="*/ 4278 h 307183"/>
              <a:gd name="connsiteX6" fmla="*/ 104503 w 155149"/>
              <a:gd name="connsiteY6" fmla="*/ 64834 h 3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49" h="307183">
                <a:moveTo>
                  <a:pt x="104503" y="64834"/>
                </a:moveTo>
                <a:cubicBezTo>
                  <a:pt x="107531" y="100158"/>
                  <a:pt x="84318" y="175854"/>
                  <a:pt x="92392" y="216225"/>
                </a:cubicBezTo>
                <a:cubicBezTo>
                  <a:pt x="100466" y="256596"/>
                  <a:pt x="168087" y="310088"/>
                  <a:pt x="152948" y="307060"/>
                </a:cubicBezTo>
                <a:cubicBezTo>
                  <a:pt x="137809" y="304032"/>
                  <a:pt x="14678" y="218244"/>
                  <a:pt x="1558" y="198058"/>
                </a:cubicBezTo>
                <a:cubicBezTo>
                  <a:pt x="-11563" y="177873"/>
                  <a:pt x="62114" y="218244"/>
                  <a:pt x="74225" y="185947"/>
                </a:cubicBezTo>
                <a:cubicBezTo>
                  <a:pt x="86336" y="153650"/>
                  <a:pt x="68169" y="22445"/>
                  <a:pt x="74225" y="4278"/>
                </a:cubicBezTo>
                <a:cubicBezTo>
                  <a:pt x="80281" y="-13889"/>
                  <a:pt x="101475" y="29510"/>
                  <a:pt x="104503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2912A26-9C6A-96F6-CB79-C74F1D8C3127}"/>
              </a:ext>
            </a:extLst>
          </p:cNvPr>
          <p:cNvSpPr/>
          <p:nvPr/>
        </p:nvSpPr>
        <p:spPr>
          <a:xfrm>
            <a:off x="3615810" y="2865750"/>
            <a:ext cx="541022" cy="383744"/>
          </a:xfrm>
          <a:custGeom>
            <a:avLst/>
            <a:gdLst>
              <a:gd name="connsiteX0" fmla="*/ 5456 w 541022"/>
              <a:gd name="connsiteY0" fmla="*/ 380067 h 383744"/>
              <a:gd name="connsiteX1" fmla="*/ 526240 w 541022"/>
              <a:gd name="connsiteY1" fmla="*/ 16729 h 383744"/>
              <a:gd name="connsiteX2" fmla="*/ 386961 w 541022"/>
              <a:gd name="connsiteY2" fmla="*/ 83341 h 383744"/>
              <a:gd name="connsiteX3" fmla="*/ 265848 w 541022"/>
              <a:gd name="connsiteY3" fmla="*/ 283177 h 383744"/>
              <a:gd name="connsiteX4" fmla="*/ 132624 w 541022"/>
              <a:gd name="connsiteY4" fmla="*/ 295288 h 383744"/>
              <a:gd name="connsiteX5" fmla="*/ 247681 w 541022"/>
              <a:gd name="connsiteY5" fmla="*/ 210510 h 383744"/>
              <a:gd name="connsiteX6" fmla="*/ 5456 w 541022"/>
              <a:gd name="connsiteY6" fmla="*/ 380067 h 3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2" h="383744">
                <a:moveTo>
                  <a:pt x="5456" y="380067"/>
                </a:moveTo>
                <a:cubicBezTo>
                  <a:pt x="51883" y="347770"/>
                  <a:pt x="462656" y="66183"/>
                  <a:pt x="526240" y="16729"/>
                </a:cubicBezTo>
                <a:cubicBezTo>
                  <a:pt x="589824" y="-32725"/>
                  <a:pt x="430360" y="38933"/>
                  <a:pt x="386961" y="83341"/>
                </a:cubicBezTo>
                <a:cubicBezTo>
                  <a:pt x="343562" y="127749"/>
                  <a:pt x="308237" y="247853"/>
                  <a:pt x="265848" y="283177"/>
                </a:cubicBezTo>
                <a:cubicBezTo>
                  <a:pt x="223459" y="318501"/>
                  <a:pt x="135652" y="307399"/>
                  <a:pt x="132624" y="295288"/>
                </a:cubicBezTo>
                <a:cubicBezTo>
                  <a:pt x="129596" y="283177"/>
                  <a:pt x="271903" y="199408"/>
                  <a:pt x="247681" y="210510"/>
                </a:cubicBezTo>
                <a:cubicBezTo>
                  <a:pt x="223459" y="221612"/>
                  <a:pt x="-40971" y="412364"/>
                  <a:pt x="5456" y="38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149C253-4530-081B-69EC-D8EC01BB5A6A}"/>
              </a:ext>
            </a:extLst>
          </p:cNvPr>
          <p:cNvSpPr/>
          <p:nvPr/>
        </p:nvSpPr>
        <p:spPr>
          <a:xfrm>
            <a:off x="4269115" y="1240667"/>
            <a:ext cx="326207" cy="1256195"/>
          </a:xfrm>
          <a:custGeom>
            <a:avLst/>
            <a:gdLst>
              <a:gd name="connsiteX0" fmla="*/ 104 w 326207"/>
              <a:gd name="connsiteY0" fmla="*/ 6793 h 1256195"/>
              <a:gd name="connsiteX1" fmla="*/ 314996 w 326207"/>
              <a:gd name="connsiteY1" fmla="*/ 1187640 h 1256195"/>
              <a:gd name="connsiteX2" fmla="*/ 248384 w 326207"/>
              <a:gd name="connsiteY2" fmla="*/ 1042305 h 1256195"/>
              <a:gd name="connsiteX3" fmla="*/ 175717 w 326207"/>
              <a:gd name="connsiteY3" fmla="*/ 436742 h 1256195"/>
              <a:gd name="connsiteX4" fmla="*/ 278662 w 326207"/>
              <a:gd name="connsiteY4" fmla="*/ 691079 h 1256195"/>
              <a:gd name="connsiteX5" fmla="*/ 104 w 326207"/>
              <a:gd name="connsiteY5" fmla="*/ 6793 h 12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07" h="1256195">
                <a:moveTo>
                  <a:pt x="104" y="6793"/>
                </a:moveTo>
                <a:cubicBezTo>
                  <a:pt x="6160" y="89553"/>
                  <a:pt x="273616" y="1015055"/>
                  <a:pt x="314996" y="1187640"/>
                </a:cubicBezTo>
                <a:cubicBezTo>
                  <a:pt x="356376" y="1360225"/>
                  <a:pt x="271597" y="1167454"/>
                  <a:pt x="248384" y="1042305"/>
                </a:cubicBezTo>
                <a:cubicBezTo>
                  <a:pt x="225171" y="917156"/>
                  <a:pt x="170671" y="495280"/>
                  <a:pt x="175717" y="436742"/>
                </a:cubicBezTo>
                <a:cubicBezTo>
                  <a:pt x="180763" y="378204"/>
                  <a:pt x="303894" y="758700"/>
                  <a:pt x="278662" y="691079"/>
                </a:cubicBezTo>
                <a:cubicBezTo>
                  <a:pt x="253430" y="623458"/>
                  <a:pt x="-5952" y="-75967"/>
                  <a:pt x="104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AE1C80C-6E8C-7BA9-C29A-2A1A0BB8DD7D}"/>
              </a:ext>
            </a:extLst>
          </p:cNvPr>
          <p:cNvSpPr/>
          <p:nvPr/>
        </p:nvSpPr>
        <p:spPr>
          <a:xfrm>
            <a:off x="2729494" y="1386168"/>
            <a:ext cx="177234" cy="1316912"/>
          </a:xfrm>
          <a:custGeom>
            <a:avLst/>
            <a:gdLst>
              <a:gd name="connsiteX0" fmla="*/ 177208 w 177234"/>
              <a:gd name="connsiteY0" fmla="*/ 571 h 1316912"/>
              <a:gd name="connsiteX1" fmla="*/ 50040 w 177234"/>
              <a:gd name="connsiteY1" fmla="*/ 805970 h 1316912"/>
              <a:gd name="connsiteX2" fmla="*/ 98485 w 177234"/>
              <a:gd name="connsiteY2" fmla="*/ 1278309 h 1316912"/>
              <a:gd name="connsiteX3" fmla="*/ 80318 w 177234"/>
              <a:gd name="connsiteY3" fmla="*/ 1187474 h 1316912"/>
              <a:gd name="connsiteX4" fmla="*/ 1595 w 177234"/>
              <a:gd name="connsiteY4" fmla="*/ 382076 h 1316912"/>
              <a:gd name="connsiteX5" fmla="*/ 37929 w 177234"/>
              <a:gd name="connsiteY5" fmla="*/ 672746 h 1316912"/>
              <a:gd name="connsiteX6" fmla="*/ 177208 w 177234"/>
              <a:gd name="connsiteY6" fmla="*/ 571 h 131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34" h="1316912">
                <a:moveTo>
                  <a:pt x="177208" y="571"/>
                </a:moveTo>
                <a:cubicBezTo>
                  <a:pt x="179227" y="22775"/>
                  <a:pt x="63160" y="593014"/>
                  <a:pt x="50040" y="805970"/>
                </a:cubicBezTo>
                <a:cubicBezTo>
                  <a:pt x="36920" y="1018926"/>
                  <a:pt x="93439" y="1214725"/>
                  <a:pt x="98485" y="1278309"/>
                </a:cubicBezTo>
                <a:cubicBezTo>
                  <a:pt x="103531" y="1341893"/>
                  <a:pt x="96466" y="1336846"/>
                  <a:pt x="80318" y="1187474"/>
                </a:cubicBezTo>
                <a:cubicBezTo>
                  <a:pt x="64170" y="1038102"/>
                  <a:pt x="8660" y="467864"/>
                  <a:pt x="1595" y="382076"/>
                </a:cubicBezTo>
                <a:cubicBezTo>
                  <a:pt x="-5470" y="296288"/>
                  <a:pt x="11688" y="735321"/>
                  <a:pt x="37929" y="672746"/>
                </a:cubicBezTo>
                <a:cubicBezTo>
                  <a:pt x="64170" y="610171"/>
                  <a:pt x="175189" y="-21633"/>
                  <a:pt x="177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8D1D29D-B0B3-15D7-380F-608E608D8DB1}"/>
              </a:ext>
            </a:extLst>
          </p:cNvPr>
          <p:cNvSpPr/>
          <p:nvPr/>
        </p:nvSpPr>
        <p:spPr>
          <a:xfrm>
            <a:off x="3505584" y="2313219"/>
            <a:ext cx="418037" cy="466685"/>
          </a:xfrm>
          <a:custGeom>
            <a:avLst/>
            <a:gdLst>
              <a:gd name="connsiteX0" fmla="*/ 12737 w 418037"/>
              <a:gd name="connsiteY0" fmla="*/ 31 h 466685"/>
              <a:gd name="connsiteX1" fmla="*/ 133849 w 418037"/>
              <a:gd name="connsiteY1" fmla="*/ 139311 h 466685"/>
              <a:gd name="connsiteX2" fmla="*/ 127793 w 418037"/>
              <a:gd name="connsiteY2" fmla="*/ 272535 h 466685"/>
              <a:gd name="connsiteX3" fmla="*/ 625 w 418037"/>
              <a:gd name="connsiteY3" fmla="*/ 466315 h 466685"/>
              <a:gd name="connsiteX4" fmla="*/ 188350 w 418037"/>
              <a:gd name="connsiteY4" fmla="*/ 320980 h 466685"/>
              <a:gd name="connsiteX5" fmla="*/ 345796 w 418037"/>
              <a:gd name="connsiteY5" fmla="*/ 302813 h 466685"/>
              <a:gd name="connsiteX6" fmla="*/ 400297 w 418037"/>
              <a:gd name="connsiteY6" fmla="*/ 151422 h 466685"/>
              <a:gd name="connsiteX7" fmla="*/ 12737 w 418037"/>
              <a:gd name="connsiteY7" fmla="*/ 31 h 4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37" h="466685">
                <a:moveTo>
                  <a:pt x="12737" y="31"/>
                </a:moveTo>
                <a:cubicBezTo>
                  <a:pt x="-31671" y="-1987"/>
                  <a:pt x="114673" y="93894"/>
                  <a:pt x="133849" y="139311"/>
                </a:cubicBezTo>
                <a:cubicBezTo>
                  <a:pt x="153025" y="184728"/>
                  <a:pt x="149997" y="218034"/>
                  <a:pt x="127793" y="272535"/>
                </a:cubicBezTo>
                <a:cubicBezTo>
                  <a:pt x="105589" y="327036"/>
                  <a:pt x="-9468" y="458241"/>
                  <a:pt x="625" y="466315"/>
                </a:cubicBezTo>
                <a:cubicBezTo>
                  <a:pt x="10718" y="474389"/>
                  <a:pt x="130822" y="348230"/>
                  <a:pt x="188350" y="320980"/>
                </a:cubicBezTo>
                <a:cubicBezTo>
                  <a:pt x="245879" y="293730"/>
                  <a:pt x="310472" y="331073"/>
                  <a:pt x="345796" y="302813"/>
                </a:cubicBezTo>
                <a:cubicBezTo>
                  <a:pt x="381120" y="274553"/>
                  <a:pt x="450760" y="200876"/>
                  <a:pt x="400297" y="151422"/>
                </a:cubicBezTo>
                <a:cubicBezTo>
                  <a:pt x="349834" y="101968"/>
                  <a:pt x="57145" y="2049"/>
                  <a:pt x="12737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5BB5972-EEEE-B5D4-FF06-D4034973B13F}"/>
              </a:ext>
            </a:extLst>
          </p:cNvPr>
          <p:cNvSpPr/>
          <p:nvPr/>
        </p:nvSpPr>
        <p:spPr>
          <a:xfrm>
            <a:off x="3148889" y="2500621"/>
            <a:ext cx="559140" cy="438020"/>
          </a:xfrm>
          <a:custGeom>
            <a:avLst/>
            <a:gdLst>
              <a:gd name="connsiteX0" fmla="*/ 102984 w 559140"/>
              <a:gd name="connsiteY0" fmla="*/ 354 h 438020"/>
              <a:gd name="connsiteX1" fmla="*/ 230152 w 559140"/>
              <a:gd name="connsiteY1" fmla="*/ 139633 h 438020"/>
              <a:gd name="connsiteX2" fmla="*/ 333098 w 559140"/>
              <a:gd name="connsiteY2" fmla="*/ 91188 h 438020"/>
              <a:gd name="connsiteX3" fmla="*/ 478433 w 559140"/>
              <a:gd name="connsiteY3" fmla="*/ 36688 h 438020"/>
              <a:gd name="connsiteX4" fmla="*/ 551100 w 559140"/>
              <a:gd name="connsiteY4" fmla="*/ 139633 h 438020"/>
              <a:gd name="connsiteX5" fmla="*/ 290708 w 559140"/>
              <a:gd name="connsiteY5" fmla="*/ 157800 h 438020"/>
              <a:gd name="connsiteX6" fmla="*/ 163540 w 559140"/>
              <a:gd name="connsiteY6" fmla="*/ 212301 h 438020"/>
              <a:gd name="connsiteX7" fmla="*/ 84817 w 559140"/>
              <a:gd name="connsiteY7" fmla="*/ 436359 h 438020"/>
              <a:gd name="connsiteX8" fmla="*/ 90873 w 559140"/>
              <a:gd name="connsiteY8" fmla="*/ 303135 h 438020"/>
              <a:gd name="connsiteX9" fmla="*/ 38 w 559140"/>
              <a:gd name="connsiteY9" fmla="*/ 97244 h 438020"/>
              <a:gd name="connsiteX10" fmla="*/ 102984 w 559140"/>
              <a:gd name="connsiteY10" fmla="*/ 188078 h 438020"/>
              <a:gd name="connsiteX11" fmla="*/ 102984 w 559140"/>
              <a:gd name="connsiteY11" fmla="*/ 354 h 4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40" h="438020">
                <a:moveTo>
                  <a:pt x="102984" y="354"/>
                </a:moveTo>
                <a:cubicBezTo>
                  <a:pt x="124179" y="-7720"/>
                  <a:pt x="191800" y="124494"/>
                  <a:pt x="230152" y="139633"/>
                </a:cubicBezTo>
                <a:cubicBezTo>
                  <a:pt x="268504" y="154772"/>
                  <a:pt x="291718" y="108346"/>
                  <a:pt x="333098" y="91188"/>
                </a:cubicBezTo>
                <a:cubicBezTo>
                  <a:pt x="374478" y="74031"/>
                  <a:pt x="442099" y="28614"/>
                  <a:pt x="478433" y="36688"/>
                </a:cubicBezTo>
                <a:cubicBezTo>
                  <a:pt x="514767" y="44762"/>
                  <a:pt x="582388" y="119448"/>
                  <a:pt x="551100" y="139633"/>
                </a:cubicBezTo>
                <a:cubicBezTo>
                  <a:pt x="519813" y="159818"/>
                  <a:pt x="355301" y="145689"/>
                  <a:pt x="290708" y="157800"/>
                </a:cubicBezTo>
                <a:cubicBezTo>
                  <a:pt x="226115" y="169911"/>
                  <a:pt x="197855" y="165875"/>
                  <a:pt x="163540" y="212301"/>
                </a:cubicBezTo>
                <a:cubicBezTo>
                  <a:pt x="129225" y="258728"/>
                  <a:pt x="96928" y="421220"/>
                  <a:pt x="84817" y="436359"/>
                </a:cubicBezTo>
                <a:cubicBezTo>
                  <a:pt x="72706" y="451498"/>
                  <a:pt x="105003" y="359654"/>
                  <a:pt x="90873" y="303135"/>
                </a:cubicBezTo>
                <a:cubicBezTo>
                  <a:pt x="76743" y="246616"/>
                  <a:pt x="-1980" y="116420"/>
                  <a:pt x="38" y="97244"/>
                </a:cubicBezTo>
                <a:cubicBezTo>
                  <a:pt x="2056" y="78068"/>
                  <a:pt x="82798" y="199180"/>
                  <a:pt x="102984" y="188078"/>
                </a:cubicBezTo>
                <a:cubicBezTo>
                  <a:pt x="123170" y="176976"/>
                  <a:pt x="81789" y="8428"/>
                  <a:pt x="102984" y="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B64689C-842F-2609-92FD-930FD82EFBE0}"/>
              </a:ext>
            </a:extLst>
          </p:cNvPr>
          <p:cNvSpPr/>
          <p:nvPr/>
        </p:nvSpPr>
        <p:spPr>
          <a:xfrm>
            <a:off x="2784916" y="2339527"/>
            <a:ext cx="1224073" cy="1343561"/>
          </a:xfrm>
          <a:custGeom>
            <a:avLst/>
            <a:gdLst>
              <a:gd name="connsiteX0" fmla="*/ 139953 w 1224073"/>
              <a:gd name="connsiteY0" fmla="*/ 4001 h 1343561"/>
              <a:gd name="connsiteX1" fmla="*/ 436679 w 1224073"/>
              <a:gd name="connsiteY1" fmla="*/ 888123 h 1343561"/>
              <a:gd name="connsiteX2" fmla="*/ 630459 w 1224073"/>
              <a:gd name="connsiteY2" fmla="*/ 839678 h 1343561"/>
              <a:gd name="connsiteX3" fmla="*/ 793961 w 1224073"/>
              <a:gd name="connsiteY3" fmla="*/ 839678 h 1343561"/>
              <a:gd name="connsiteX4" fmla="*/ 684959 w 1224073"/>
              <a:gd name="connsiteY4" fmla="*/ 851790 h 1343561"/>
              <a:gd name="connsiteX5" fmla="*/ 1223910 w 1224073"/>
              <a:gd name="connsiteY5" fmla="*/ 748844 h 1343561"/>
              <a:gd name="connsiteX6" fmla="*/ 739460 w 1224073"/>
              <a:gd name="connsiteY6" fmla="*/ 876012 h 1343561"/>
              <a:gd name="connsiteX7" fmla="*/ 497235 w 1224073"/>
              <a:gd name="connsiteY7" fmla="*/ 985013 h 1343561"/>
              <a:gd name="connsiteX8" fmla="*/ 491179 w 1224073"/>
              <a:gd name="connsiteY8" fmla="*/ 1342296 h 1343561"/>
              <a:gd name="connsiteX9" fmla="*/ 139953 w 1224073"/>
              <a:gd name="connsiteY9" fmla="*/ 845734 h 1343561"/>
              <a:gd name="connsiteX10" fmla="*/ 673 w 1224073"/>
              <a:gd name="connsiteY10" fmla="*/ 282560 h 1343561"/>
              <a:gd name="connsiteX11" fmla="*/ 188398 w 1224073"/>
              <a:gd name="connsiteY11" fmla="*/ 549008 h 1343561"/>
              <a:gd name="connsiteX12" fmla="*/ 139953 w 1224073"/>
              <a:gd name="connsiteY12" fmla="*/ 4001 h 1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073" h="1343561">
                <a:moveTo>
                  <a:pt x="139953" y="4001"/>
                </a:moveTo>
                <a:cubicBezTo>
                  <a:pt x="181333" y="60520"/>
                  <a:pt x="354928" y="748844"/>
                  <a:pt x="436679" y="888123"/>
                </a:cubicBezTo>
                <a:cubicBezTo>
                  <a:pt x="518430" y="1027402"/>
                  <a:pt x="570912" y="847752"/>
                  <a:pt x="630459" y="839678"/>
                </a:cubicBezTo>
                <a:cubicBezTo>
                  <a:pt x="690006" y="831604"/>
                  <a:pt x="784878" y="837659"/>
                  <a:pt x="793961" y="839678"/>
                </a:cubicBezTo>
                <a:cubicBezTo>
                  <a:pt x="803044" y="841697"/>
                  <a:pt x="613301" y="866929"/>
                  <a:pt x="684959" y="851790"/>
                </a:cubicBezTo>
                <a:cubicBezTo>
                  <a:pt x="756617" y="836651"/>
                  <a:pt x="1214826" y="744807"/>
                  <a:pt x="1223910" y="748844"/>
                </a:cubicBezTo>
                <a:cubicBezTo>
                  <a:pt x="1232994" y="752881"/>
                  <a:pt x="860573" y="836651"/>
                  <a:pt x="739460" y="876012"/>
                </a:cubicBezTo>
                <a:cubicBezTo>
                  <a:pt x="618348" y="915374"/>
                  <a:pt x="538615" y="907299"/>
                  <a:pt x="497235" y="985013"/>
                </a:cubicBezTo>
                <a:cubicBezTo>
                  <a:pt x="455855" y="1062727"/>
                  <a:pt x="550726" y="1365509"/>
                  <a:pt x="491179" y="1342296"/>
                </a:cubicBezTo>
                <a:cubicBezTo>
                  <a:pt x="431632" y="1319083"/>
                  <a:pt x="221704" y="1022357"/>
                  <a:pt x="139953" y="845734"/>
                </a:cubicBezTo>
                <a:cubicBezTo>
                  <a:pt x="58202" y="669111"/>
                  <a:pt x="-7401" y="332014"/>
                  <a:pt x="673" y="282560"/>
                </a:cubicBezTo>
                <a:cubicBezTo>
                  <a:pt x="8747" y="233106"/>
                  <a:pt x="164175" y="590388"/>
                  <a:pt x="188398" y="549008"/>
                </a:cubicBezTo>
                <a:cubicBezTo>
                  <a:pt x="212621" y="507628"/>
                  <a:pt x="98573" y="-52518"/>
                  <a:pt x="139953" y="40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4E32C30-F7AA-8267-8A7D-352A35C1DFA7}"/>
              </a:ext>
            </a:extLst>
          </p:cNvPr>
          <p:cNvSpPr/>
          <p:nvPr/>
        </p:nvSpPr>
        <p:spPr>
          <a:xfrm>
            <a:off x="3472385" y="1330611"/>
            <a:ext cx="1439049" cy="2335006"/>
          </a:xfrm>
          <a:custGeom>
            <a:avLst/>
            <a:gdLst>
              <a:gd name="connsiteX0" fmla="*/ 1105671 w 1439049"/>
              <a:gd name="connsiteY0" fmla="*/ 437633 h 2335006"/>
              <a:gd name="connsiteX1" fmla="*/ 669665 w 1439049"/>
              <a:gd name="connsiteY1" fmla="*/ 1109808 h 2335006"/>
              <a:gd name="connsiteX2" fmla="*/ 378995 w 1439049"/>
              <a:gd name="connsiteY2" fmla="*/ 1812261 h 2335006"/>
              <a:gd name="connsiteX3" fmla="*/ 427440 w 1439049"/>
              <a:gd name="connsiteY3" fmla="*/ 1800149 h 2335006"/>
              <a:gd name="connsiteX4" fmla="*/ 130714 w 1439049"/>
              <a:gd name="connsiteY4" fmla="*/ 2211932 h 2335006"/>
              <a:gd name="connsiteX5" fmla="*/ 21713 w 1439049"/>
              <a:gd name="connsiteY5" fmla="*/ 2333045 h 2335006"/>
              <a:gd name="connsiteX6" fmla="*/ 542497 w 1439049"/>
              <a:gd name="connsiteY6" fmla="*/ 2139264 h 2335006"/>
              <a:gd name="connsiteX7" fmla="*/ 1002725 w 1439049"/>
              <a:gd name="connsiteY7" fmla="*/ 1939429 h 2335006"/>
              <a:gd name="connsiteX8" fmla="*/ 1099615 w 1439049"/>
              <a:gd name="connsiteY8" fmla="*/ 1539757 h 2335006"/>
              <a:gd name="connsiteX9" fmla="*/ 1438730 w 1439049"/>
              <a:gd name="connsiteY9" fmla="*/ 7683 h 2335006"/>
              <a:gd name="connsiteX10" fmla="*/ 1160171 w 1439049"/>
              <a:gd name="connsiteY10" fmla="*/ 928139 h 2335006"/>
              <a:gd name="connsiteX11" fmla="*/ 1105671 w 1439049"/>
              <a:gd name="connsiteY11" fmla="*/ 4376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049" h="2335006">
                <a:moveTo>
                  <a:pt x="1105671" y="437633"/>
                </a:moveTo>
                <a:cubicBezTo>
                  <a:pt x="1023920" y="467911"/>
                  <a:pt x="790778" y="880703"/>
                  <a:pt x="669665" y="1109808"/>
                </a:cubicBezTo>
                <a:cubicBezTo>
                  <a:pt x="548552" y="1338913"/>
                  <a:pt x="419366" y="1697204"/>
                  <a:pt x="378995" y="1812261"/>
                </a:cubicBezTo>
                <a:cubicBezTo>
                  <a:pt x="338624" y="1927318"/>
                  <a:pt x="468820" y="1733537"/>
                  <a:pt x="427440" y="1800149"/>
                </a:cubicBezTo>
                <a:cubicBezTo>
                  <a:pt x="386060" y="1866761"/>
                  <a:pt x="198335" y="2123116"/>
                  <a:pt x="130714" y="2211932"/>
                </a:cubicBezTo>
                <a:cubicBezTo>
                  <a:pt x="63093" y="2300748"/>
                  <a:pt x="-46917" y="2345156"/>
                  <a:pt x="21713" y="2333045"/>
                </a:cubicBezTo>
                <a:cubicBezTo>
                  <a:pt x="90343" y="2320934"/>
                  <a:pt x="378995" y="2204867"/>
                  <a:pt x="542497" y="2139264"/>
                </a:cubicBezTo>
                <a:cubicBezTo>
                  <a:pt x="705999" y="2073661"/>
                  <a:pt x="909872" y="2039347"/>
                  <a:pt x="1002725" y="1939429"/>
                </a:cubicBezTo>
                <a:cubicBezTo>
                  <a:pt x="1095578" y="1839511"/>
                  <a:pt x="1026947" y="1861715"/>
                  <a:pt x="1099615" y="1539757"/>
                </a:cubicBezTo>
                <a:cubicBezTo>
                  <a:pt x="1172283" y="1217799"/>
                  <a:pt x="1428637" y="109619"/>
                  <a:pt x="1438730" y="7683"/>
                </a:cubicBezTo>
                <a:cubicBezTo>
                  <a:pt x="1448823" y="-94253"/>
                  <a:pt x="1216690" y="850425"/>
                  <a:pt x="1160171" y="928139"/>
                </a:cubicBezTo>
                <a:cubicBezTo>
                  <a:pt x="1103652" y="1005853"/>
                  <a:pt x="1187422" y="407355"/>
                  <a:pt x="1105671" y="4376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7322B1C-4343-14AA-F070-995064C533D3}"/>
              </a:ext>
            </a:extLst>
          </p:cNvPr>
          <p:cNvSpPr/>
          <p:nvPr/>
        </p:nvSpPr>
        <p:spPr>
          <a:xfrm>
            <a:off x="2618936" y="1573174"/>
            <a:ext cx="261524" cy="1620264"/>
          </a:xfrm>
          <a:custGeom>
            <a:avLst/>
            <a:gdLst>
              <a:gd name="connsiteX0" fmla="*/ 93986 w 261524"/>
              <a:gd name="connsiteY0" fmla="*/ 1290 h 1620264"/>
              <a:gd name="connsiteX1" fmla="*/ 100041 w 261524"/>
              <a:gd name="connsiteY1" fmla="*/ 982301 h 1620264"/>
              <a:gd name="connsiteX2" fmla="*/ 100041 w 261524"/>
              <a:gd name="connsiteY2" fmla="*/ 873300 h 1620264"/>
              <a:gd name="connsiteX3" fmla="*/ 251432 w 261524"/>
              <a:gd name="connsiteY3" fmla="*/ 1575753 h 1620264"/>
              <a:gd name="connsiteX4" fmla="*/ 221154 w 261524"/>
              <a:gd name="connsiteY4" fmla="*/ 1448585 h 1620264"/>
              <a:gd name="connsiteX5" fmla="*/ 9207 w 261524"/>
              <a:gd name="connsiteY5" fmla="*/ 637131 h 1620264"/>
              <a:gd name="connsiteX6" fmla="*/ 39485 w 261524"/>
              <a:gd name="connsiteY6" fmla="*/ 770354 h 1620264"/>
              <a:gd name="connsiteX7" fmla="*/ 93986 w 261524"/>
              <a:gd name="connsiteY7" fmla="*/ 1290 h 16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24" h="1620264">
                <a:moveTo>
                  <a:pt x="93986" y="1290"/>
                </a:moveTo>
                <a:cubicBezTo>
                  <a:pt x="104079" y="36614"/>
                  <a:pt x="99032" y="836966"/>
                  <a:pt x="100041" y="982301"/>
                </a:cubicBezTo>
                <a:cubicBezTo>
                  <a:pt x="101050" y="1127636"/>
                  <a:pt x="74809" y="774391"/>
                  <a:pt x="100041" y="873300"/>
                </a:cubicBezTo>
                <a:cubicBezTo>
                  <a:pt x="125273" y="972209"/>
                  <a:pt x="231247" y="1479872"/>
                  <a:pt x="251432" y="1575753"/>
                </a:cubicBezTo>
                <a:cubicBezTo>
                  <a:pt x="271617" y="1671634"/>
                  <a:pt x="261525" y="1605022"/>
                  <a:pt x="221154" y="1448585"/>
                </a:cubicBezTo>
                <a:cubicBezTo>
                  <a:pt x="180783" y="1292148"/>
                  <a:pt x="39485" y="750170"/>
                  <a:pt x="9207" y="637131"/>
                </a:cubicBezTo>
                <a:cubicBezTo>
                  <a:pt x="-21071" y="524093"/>
                  <a:pt x="32420" y="874309"/>
                  <a:pt x="39485" y="770354"/>
                </a:cubicBezTo>
                <a:cubicBezTo>
                  <a:pt x="46550" y="666399"/>
                  <a:pt x="83893" y="-34034"/>
                  <a:pt x="93986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C51B7F1-ED04-204F-86B7-D8D12DAE4B41}"/>
              </a:ext>
            </a:extLst>
          </p:cNvPr>
          <p:cNvSpPr/>
          <p:nvPr/>
        </p:nvSpPr>
        <p:spPr>
          <a:xfrm>
            <a:off x="4353819" y="1222716"/>
            <a:ext cx="214099" cy="1597190"/>
          </a:xfrm>
          <a:custGeom>
            <a:avLst/>
            <a:gdLst>
              <a:gd name="connsiteX0" fmla="*/ 24401 w 214099"/>
              <a:gd name="connsiteY0" fmla="*/ 521 h 1597190"/>
              <a:gd name="connsiteX1" fmla="*/ 109180 w 214099"/>
              <a:gd name="connsiteY1" fmla="*/ 1017867 h 1597190"/>
              <a:gd name="connsiteX2" fmla="*/ 178 w 214099"/>
              <a:gd name="connsiteY2" fmla="*/ 1593152 h 1597190"/>
              <a:gd name="connsiteX3" fmla="*/ 84957 w 214099"/>
              <a:gd name="connsiteY3" fmla="*/ 1254036 h 1597190"/>
              <a:gd name="connsiteX4" fmla="*/ 139458 w 214099"/>
              <a:gd name="connsiteY4" fmla="*/ 872532 h 1597190"/>
              <a:gd name="connsiteX5" fmla="*/ 212125 w 214099"/>
              <a:gd name="connsiteY5" fmla="*/ 878587 h 1597190"/>
              <a:gd name="connsiteX6" fmla="*/ 24401 w 214099"/>
              <a:gd name="connsiteY6" fmla="*/ 521 h 15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99" h="1597190">
                <a:moveTo>
                  <a:pt x="24401" y="521"/>
                </a:moveTo>
                <a:cubicBezTo>
                  <a:pt x="7243" y="23734"/>
                  <a:pt x="113217" y="752429"/>
                  <a:pt x="109180" y="1017867"/>
                </a:cubicBezTo>
                <a:cubicBezTo>
                  <a:pt x="105143" y="1283305"/>
                  <a:pt x="4215" y="1553791"/>
                  <a:pt x="178" y="1593152"/>
                </a:cubicBezTo>
                <a:cubicBezTo>
                  <a:pt x="-3859" y="1632513"/>
                  <a:pt x="61744" y="1374139"/>
                  <a:pt x="84957" y="1254036"/>
                </a:cubicBezTo>
                <a:cubicBezTo>
                  <a:pt x="108170" y="1133933"/>
                  <a:pt x="118263" y="935107"/>
                  <a:pt x="139458" y="872532"/>
                </a:cubicBezTo>
                <a:cubicBezTo>
                  <a:pt x="160653" y="809957"/>
                  <a:pt x="226255" y="1020894"/>
                  <a:pt x="212125" y="878587"/>
                </a:cubicBezTo>
                <a:cubicBezTo>
                  <a:pt x="197995" y="736280"/>
                  <a:pt x="41559" y="-22692"/>
                  <a:pt x="2440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CAB8688-DBC3-0BA1-924B-FA1E3DCE0786}"/>
              </a:ext>
            </a:extLst>
          </p:cNvPr>
          <p:cNvSpPr/>
          <p:nvPr/>
        </p:nvSpPr>
        <p:spPr>
          <a:xfrm>
            <a:off x="3855786" y="2641674"/>
            <a:ext cx="548281" cy="581784"/>
          </a:xfrm>
          <a:custGeom>
            <a:avLst/>
            <a:gdLst>
              <a:gd name="connsiteX0" fmla="*/ 546656 w 548281"/>
              <a:gd name="connsiteY0" fmla="*/ 4636 h 581784"/>
              <a:gd name="connsiteX1" fmla="*/ 1650 w 548281"/>
              <a:gd name="connsiteY1" fmla="*/ 579921 h 581784"/>
              <a:gd name="connsiteX2" fmla="*/ 371043 w 548281"/>
              <a:gd name="connsiteY2" fmla="*/ 192360 h 581784"/>
              <a:gd name="connsiteX3" fmla="*/ 177263 w 548281"/>
              <a:gd name="connsiteY3" fmla="*/ 301362 h 581784"/>
              <a:gd name="connsiteX4" fmla="*/ 546656 w 548281"/>
              <a:gd name="connsiteY4" fmla="*/ 4636 h 58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81" h="581784">
                <a:moveTo>
                  <a:pt x="546656" y="4636"/>
                </a:moveTo>
                <a:cubicBezTo>
                  <a:pt x="517387" y="51062"/>
                  <a:pt x="30919" y="548634"/>
                  <a:pt x="1650" y="579921"/>
                </a:cubicBezTo>
                <a:cubicBezTo>
                  <a:pt x="-27619" y="611208"/>
                  <a:pt x="341774" y="238786"/>
                  <a:pt x="371043" y="192360"/>
                </a:cubicBezTo>
                <a:cubicBezTo>
                  <a:pt x="400312" y="145934"/>
                  <a:pt x="154050" y="327603"/>
                  <a:pt x="177263" y="301362"/>
                </a:cubicBezTo>
                <a:cubicBezTo>
                  <a:pt x="200476" y="275121"/>
                  <a:pt x="575925" y="-41790"/>
                  <a:pt x="546656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B55A0FD-499E-2E95-6A51-34B433716E50}"/>
              </a:ext>
            </a:extLst>
          </p:cNvPr>
          <p:cNvSpPr/>
          <p:nvPr/>
        </p:nvSpPr>
        <p:spPr>
          <a:xfrm>
            <a:off x="3003592" y="2949289"/>
            <a:ext cx="289700" cy="442679"/>
          </a:xfrm>
          <a:custGeom>
            <a:avLst/>
            <a:gdLst>
              <a:gd name="connsiteX0" fmla="*/ 0 w 289700"/>
              <a:gd name="connsiteY0" fmla="*/ 5858 h 442679"/>
              <a:gd name="connsiteX1" fmla="*/ 54501 w 289700"/>
              <a:gd name="connsiteY1" fmla="*/ 60359 h 442679"/>
              <a:gd name="connsiteX2" fmla="*/ 266448 w 289700"/>
              <a:gd name="connsiteY2" fmla="*/ 423696 h 442679"/>
              <a:gd name="connsiteX3" fmla="*/ 260392 w 289700"/>
              <a:gd name="connsiteY3" fmla="*/ 363140 h 442679"/>
              <a:gd name="connsiteX4" fmla="*/ 54501 w 289700"/>
              <a:gd name="connsiteY4" fmla="*/ 120915 h 442679"/>
              <a:gd name="connsiteX5" fmla="*/ 0 w 289700"/>
              <a:gd name="connsiteY5" fmla="*/ 5858 h 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00" h="442679">
                <a:moveTo>
                  <a:pt x="0" y="5858"/>
                </a:moveTo>
                <a:cubicBezTo>
                  <a:pt x="0" y="-4235"/>
                  <a:pt x="10093" y="-9281"/>
                  <a:pt x="54501" y="60359"/>
                </a:cubicBezTo>
                <a:cubicBezTo>
                  <a:pt x="98909" y="129999"/>
                  <a:pt x="232133" y="373233"/>
                  <a:pt x="266448" y="423696"/>
                </a:cubicBezTo>
                <a:cubicBezTo>
                  <a:pt x="300763" y="474159"/>
                  <a:pt x="295717" y="413604"/>
                  <a:pt x="260392" y="363140"/>
                </a:cubicBezTo>
                <a:cubicBezTo>
                  <a:pt x="225068" y="312677"/>
                  <a:pt x="92853" y="180462"/>
                  <a:pt x="54501" y="120915"/>
                </a:cubicBezTo>
                <a:cubicBezTo>
                  <a:pt x="16149" y="61368"/>
                  <a:pt x="0" y="15951"/>
                  <a:pt x="0" y="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16FCB3D-AD23-9ED3-4336-E5F80E09ED0C}"/>
              </a:ext>
            </a:extLst>
          </p:cNvPr>
          <p:cNvSpPr/>
          <p:nvPr/>
        </p:nvSpPr>
        <p:spPr>
          <a:xfrm>
            <a:off x="3355447" y="950332"/>
            <a:ext cx="162897" cy="423545"/>
          </a:xfrm>
          <a:custGeom>
            <a:avLst/>
            <a:gdLst>
              <a:gd name="connsiteX0" fmla="*/ 162874 w 162897"/>
              <a:gd name="connsiteY0" fmla="*/ 402 h 423545"/>
              <a:gd name="connsiteX1" fmla="*/ 17538 w 162897"/>
              <a:gd name="connsiteY1" fmla="*/ 418240 h 423545"/>
              <a:gd name="connsiteX2" fmla="*/ 47817 w 162897"/>
              <a:gd name="connsiteY2" fmla="*/ 242627 h 423545"/>
              <a:gd name="connsiteX3" fmla="*/ 5427 w 162897"/>
              <a:gd name="connsiteY3" fmla="*/ 339517 h 423545"/>
              <a:gd name="connsiteX4" fmla="*/ 162874 w 162897"/>
              <a:gd name="connsiteY4" fmla="*/ 402 h 42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97" h="423545">
                <a:moveTo>
                  <a:pt x="162874" y="402"/>
                </a:moveTo>
                <a:cubicBezTo>
                  <a:pt x="164892" y="13522"/>
                  <a:pt x="36714" y="377869"/>
                  <a:pt x="17538" y="418240"/>
                </a:cubicBezTo>
                <a:cubicBezTo>
                  <a:pt x="-1638" y="458611"/>
                  <a:pt x="49835" y="255747"/>
                  <a:pt x="47817" y="242627"/>
                </a:cubicBezTo>
                <a:cubicBezTo>
                  <a:pt x="45799" y="229507"/>
                  <a:pt x="-18796" y="379888"/>
                  <a:pt x="5427" y="339517"/>
                </a:cubicBezTo>
                <a:cubicBezTo>
                  <a:pt x="29650" y="299146"/>
                  <a:pt x="160856" y="-12718"/>
                  <a:pt x="16287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9D01D6-49E0-C567-7EC7-4A108F9F74D5}"/>
              </a:ext>
            </a:extLst>
          </p:cNvPr>
          <p:cNvSpPr/>
          <p:nvPr/>
        </p:nvSpPr>
        <p:spPr>
          <a:xfrm>
            <a:off x="2810462" y="2004788"/>
            <a:ext cx="200678" cy="693320"/>
          </a:xfrm>
          <a:custGeom>
            <a:avLst/>
            <a:gdLst>
              <a:gd name="connsiteX0" fmla="*/ 11461 w 200678"/>
              <a:gd name="connsiteY0" fmla="*/ 48070 h 693320"/>
              <a:gd name="connsiteX1" fmla="*/ 187074 w 200678"/>
              <a:gd name="connsiteY1" fmla="*/ 689967 h 693320"/>
              <a:gd name="connsiteX2" fmla="*/ 120463 w 200678"/>
              <a:gd name="connsiteY2" fmla="*/ 308462 h 693320"/>
              <a:gd name="connsiteX3" fmla="*/ 199186 w 200678"/>
              <a:gd name="connsiteY3" fmla="*/ 490131 h 693320"/>
              <a:gd name="connsiteX4" fmla="*/ 35684 w 200678"/>
              <a:gd name="connsiteY4" fmla="*/ 96515 h 693320"/>
              <a:gd name="connsiteX5" fmla="*/ 11461 w 200678"/>
              <a:gd name="connsiteY5" fmla="*/ 48070 h 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78" h="693320">
                <a:moveTo>
                  <a:pt x="11461" y="48070"/>
                </a:moveTo>
                <a:cubicBezTo>
                  <a:pt x="36693" y="146979"/>
                  <a:pt x="168907" y="646568"/>
                  <a:pt x="187074" y="689967"/>
                </a:cubicBezTo>
                <a:cubicBezTo>
                  <a:pt x="205241" y="733366"/>
                  <a:pt x="118444" y="341768"/>
                  <a:pt x="120463" y="308462"/>
                </a:cubicBezTo>
                <a:cubicBezTo>
                  <a:pt x="122482" y="275156"/>
                  <a:pt x="213316" y="525456"/>
                  <a:pt x="199186" y="490131"/>
                </a:cubicBezTo>
                <a:cubicBezTo>
                  <a:pt x="185056" y="454806"/>
                  <a:pt x="64953" y="171201"/>
                  <a:pt x="35684" y="96515"/>
                </a:cubicBezTo>
                <a:cubicBezTo>
                  <a:pt x="6415" y="21829"/>
                  <a:pt x="-13771" y="-50839"/>
                  <a:pt x="11461" y="4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0CB9D43-E7DF-962A-FED7-F7646DB98A8F}"/>
              </a:ext>
            </a:extLst>
          </p:cNvPr>
          <p:cNvSpPr/>
          <p:nvPr/>
        </p:nvSpPr>
        <p:spPr>
          <a:xfrm>
            <a:off x="3942029" y="2129555"/>
            <a:ext cx="579161" cy="752958"/>
          </a:xfrm>
          <a:custGeom>
            <a:avLst/>
            <a:gdLst>
              <a:gd name="connsiteX0" fmla="*/ 157632 w 579161"/>
              <a:gd name="connsiteY0" fmla="*/ 2026 h 752958"/>
              <a:gd name="connsiteX1" fmla="*/ 272689 w 579161"/>
              <a:gd name="connsiteY1" fmla="*/ 238196 h 752958"/>
              <a:gd name="connsiteX2" fmla="*/ 139465 w 579161"/>
              <a:gd name="connsiteY2" fmla="*/ 474366 h 752958"/>
              <a:gd name="connsiteX3" fmla="*/ 186 w 579161"/>
              <a:gd name="connsiteY3" fmla="*/ 752924 h 752958"/>
              <a:gd name="connsiteX4" fmla="*/ 169743 w 579161"/>
              <a:gd name="connsiteY4" fmla="*/ 456199 h 752958"/>
              <a:gd name="connsiteX5" fmla="*/ 575470 w 579161"/>
              <a:gd name="connsiteY5" fmla="*/ 26249 h 752958"/>
              <a:gd name="connsiteX6" fmla="*/ 363523 w 579161"/>
              <a:gd name="connsiteY6" fmla="*/ 244252 h 752958"/>
              <a:gd name="connsiteX7" fmla="*/ 242411 w 579161"/>
              <a:gd name="connsiteY7" fmla="*/ 129195 h 752958"/>
              <a:gd name="connsiteX8" fmla="*/ 157632 w 579161"/>
              <a:gd name="connsiteY8" fmla="*/ 2026 h 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61" h="752958">
                <a:moveTo>
                  <a:pt x="157632" y="2026"/>
                </a:moveTo>
                <a:cubicBezTo>
                  <a:pt x="162678" y="20193"/>
                  <a:pt x="275717" y="159473"/>
                  <a:pt x="272689" y="238196"/>
                </a:cubicBezTo>
                <a:cubicBezTo>
                  <a:pt x="269661" y="316919"/>
                  <a:pt x="184882" y="388578"/>
                  <a:pt x="139465" y="474366"/>
                </a:cubicBezTo>
                <a:cubicBezTo>
                  <a:pt x="94048" y="560154"/>
                  <a:pt x="-4860" y="755952"/>
                  <a:pt x="186" y="752924"/>
                </a:cubicBezTo>
                <a:cubicBezTo>
                  <a:pt x="5232" y="749896"/>
                  <a:pt x="73862" y="577312"/>
                  <a:pt x="169743" y="456199"/>
                </a:cubicBezTo>
                <a:cubicBezTo>
                  <a:pt x="265624" y="335086"/>
                  <a:pt x="543173" y="61574"/>
                  <a:pt x="575470" y="26249"/>
                </a:cubicBezTo>
                <a:cubicBezTo>
                  <a:pt x="607767" y="-9076"/>
                  <a:pt x="419033" y="227094"/>
                  <a:pt x="363523" y="244252"/>
                </a:cubicBezTo>
                <a:cubicBezTo>
                  <a:pt x="308013" y="261410"/>
                  <a:pt x="273698" y="165529"/>
                  <a:pt x="242411" y="129195"/>
                </a:cubicBezTo>
                <a:cubicBezTo>
                  <a:pt x="211124" y="92861"/>
                  <a:pt x="152586" y="-16141"/>
                  <a:pt x="157632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29FDA3-EA06-26BE-019B-6A7E35BE3388}"/>
              </a:ext>
            </a:extLst>
          </p:cNvPr>
          <p:cNvSpPr/>
          <p:nvPr/>
        </p:nvSpPr>
        <p:spPr>
          <a:xfrm>
            <a:off x="3553756" y="756894"/>
            <a:ext cx="1075668" cy="812205"/>
          </a:xfrm>
          <a:custGeom>
            <a:avLst/>
            <a:gdLst>
              <a:gd name="connsiteX0" fmla="*/ 449015 w 1075668"/>
              <a:gd name="connsiteY0" fmla="*/ 60 h 812205"/>
              <a:gd name="connsiteX1" fmla="*/ 31176 w 1075668"/>
              <a:gd name="connsiteY1" fmla="*/ 272563 h 812205"/>
              <a:gd name="connsiteX2" fmla="*/ 31176 w 1075668"/>
              <a:gd name="connsiteY2" fmla="*/ 805458 h 812205"/>
              <a:gd name="connsiteX3" fmla="*/ 37232 w 1075668"/>
              <a:gd name="connsiteY3" fmla="*/ 581400 h 812205"/>
              <a:gd name="connsiteX4" fmla="*/ 55399 w 1075668"/>
              <a:gd name="connsiteY4" fmla="*/ 708568 h 812205"/>
              <a:gd name="connsiteX5" fmla="*/ 115955 w 1075668"/>
              <a:gd name="connsiteY5" fmla="*/ 599567 h 812205"/>
              <a:gd name="connsiteX6" fmla="*/ 872909 w 1075668"/>
              <a:gd name="connsiteY6" fmla="*/ 587456 h 812205"/>
              <a:gd name="connsiteX7" fmla="*/ 588294 w 1075668"/>
              <a:gd name="connsiteY7" fmla="*/ 587456 h 812205"/>
              <a:gd name="connsiteX8" fmla="*/ 1072745 w 1075668"/>
              <a:gd name="connsiteY8" fmla="*/ 490566 h 812205"/>
              <a:gd name="connsiteX9" fmla="*/ 782074 w 1075668"/>
              <a:gd name="connsiteY9" fmla="*/ 339175 h 812205"/>
              <a:gd name="connsiteX10" fmla="*/ 600406 w 1075668"/>
              <a:gd name="connsiteY10" fmla="*/ 248340 h 812205"/>
              <a:gd name="connsiteX11" fmla="*/ 449015 w 1075668"/>
              <a:gd name="connsiteY11" fmla="*/ 60 h 81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668" h="812205">
                <a:moveTo>
                  <a:pt x="449015" y="60"/>
                </a:moveTo>
                <a:cubicBezTo>
                  <a:pt x="354143" y="4097"/>
                  <a:pt x="100816" y="138330"/>
                  <a:pt x="31176" y="272563"/>
                </a:cubicBezTo>
                <a:cubicBezTo>
                  <a:pt x="-38464" y="406796"/>
                  <a:pt x="30167" y="753985"/>
                  <a:pt x="31176" y="805458"/>
                </a:cubicBezTo>
                <a:cubicBezTo>
                  <a:pt x="32185" y="856931"/>
                  <a:pt x="33195" y="597548"/>
                  <a:pt x="37232" y="581400"/>
                </a:cubicBezTo>
                <a:cubicBezTo>
                  <a:pt x="41269" y="565252"/>
                  <a:pt x="42278" y="705540"/>
                  <a:pt x="55399" y="708568"/>
                </a:cubicBezTo>
                <a:cubicBezTo>
                  <a:pt x="68520" y="711596"/>
                  <a:pt x="-20297" y="619752"/>
                  <a:pt x="115955" y="599567"/>
                </a:cubicBezTo>
                <a:cubicBezTo>
                  <a:pt x="252207" y="579382"/>
                  <a:pt x="794186" y="589474"/>
                  <a:pt x="872909" y="587456"/>
                </a:cubicBezTo>
                <a:cubicBezTo>
                  <a:pt x="951632" y="585438"/>
                  <a:pt x="554988" y="603604"/>
                  <a:pt x="588294" y="587456"/>
                </a:cubicBezTo>
                <a:cubicBezTo>
                  <a:pt x="621600" y="571308"/>
                  <a:pt x="1040448" y="531946"/>
                  <a:pt x="1072745" y="490566"/>
                </a:cubicBezTo>
                <a:cubicBezTo>
                  <a:pt x="1105042" y="449186"/>
                  <a:pt x="860797" y="379546"/>
                  <a:pt x="782074" y="339175"/>
                </a:cubicBezTo>
                <a:cubicBezTo>
                  <a:pt x="703351" y="298804"/>
                  <a:pt x="652888" y="300822"/>
                  <a:pt x="600406" y="248340"/>
                </a:cubicBezTo>
                <a:cubicBezTo>
                  <a:pt x="547924" y="195858"/>
                  <a:pt x="543887" y="-3977"/>
                  <a:pt x="44901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BDB39C-5CEB-4686-31A1-440C34AC97E8}"/>
              </a:ext>
            </a:extLst>
          </p:cNvPr>
          <p:cNvSpPr/>
          <p:nvPr/>
        </p:nvSpPr>
        <p:spPr>
          <a:xfrm>
            <a:off x="3703194" y="1497809"/>
            <a:ext cx="811275" cy="519701"/>
          </a:xfrm>
          <a:custGeom>
            <a:avLst/>
            <a:gdLst>
              <a:gd name="connsiteX0" fmla="*/ 8907 w 811275"/>
              <a:gd name="connsiteY0" fmla="*/ 209878 h 519701"/>
              <a:gd name="connsiteX1" fmla="*/ 323799 w 811275"/>
              <a:gd name="connsiteY1" fmla="*/ 125100 h 519701"/>
              <a:gd name="connsiteX2" fmla="*/ 481246 w 811275"/>
              <a:gd name="connsiteY2" fmla="*/ 155378 h 519701"/>
              <a:gd name="connsiteX3" fmla="*/ 408578 w 811275"/>
              <a:gd name="connsiteY3" fmla="*/ 3987 h 519701"/>
              <a:gd name="connsiteX4" fmla="*/ 638692 w 811275"/>
              <a:gd name="connsiteY4" fmla="*/ 343102 h 519701"/>
              <a:gd name="connsiteX5" fmla="*/ 808250 w 811275"/>
              <a:gd name="connsiteY5" fmla="*/ 518716 h 519701"/>
              <a:gd name="connsiteX6" fmla="*/ 493357 w 811275"/>
              <a:gd name="connsiteY6" fmla="*/ 270435 h 519701"/>
              <a:gd name="connsiteX7" fmla="*/ 130019 w 811275"/>
              <a:gd name="connsiteY7" fmla="*/ 433937 h 519701"/>
              <a:gd name="connsiteX8" fmla="*/ 136075 w 811275"/>
              <a:gd name="connsiteY8" fmla="*/ 470270 h 519701"/>
              <a:gd name="connsiteX9" fmla="*/ 87630 w 811275"/>
              <a:gd name="connsiteY9" fmla="*/ 318880 h 519701"/>
              <a:gd name="connsiteX10" fmla="*/ 8907 w 811275"/>
              <a:gd name="connsiteY10" fmla="*/ 209878 h 5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275" h="519701">
                <a:moveTo>
                  <a:pt x="8907" y="209878"/>
                </a:moveTo>
                <a:cubicBezTo>
                  <a:pt x="48268" y="177581"/>
                  <a:pt x="245076" y="134183"/>
                  <a:pt x="323799" y="125100"/>
                </a:cubicBezTo>
                <a:cubicBezTo>
                  <a:pt x="402522" y="116017"/>
                  <a:pt x="467116" y="175563"/>
                  <a:pt x="481246" y="155378"/>
                </a:cubicBezTo>
                <a:cubicBezTo>
                  <a:pt x="495376" y="135193"/>
                  <a:pt x="382337" y="-27300"/>
                  <a:pt x="408578" y="3987"/>
                </a:cubicBezTo>
                <a:cubicBezTo>
                  <a:pt x="434819" y="35274"/>
                  <a:pt x="572080" y="257314"/>
                  <a:pt x="638692" y="343102"/>
                </a:cubicBezTo>
                <a:cubicBezTo>
                  <a:pt x="705304" y="428890"/>
                  <a:pt x="832473" y="530827"/>
                  <a:pt x="808250" y="518716"/>
                </a:cubicBezTo>
                <a:cubicBezTo>
                  <a:pt x="784028" y="506605"/>
                  <a:pt x="606395" y="284565"/>
                  <a:pt x="493357" y="270435"/>
                </a:cubicBezTo>
                <a:cubicBezTo>
                  <a:pt x="380319" y="256305"/>
                  <a:pt x="189566" y="400631"/>
                  <a:pt x="130019" y="433937"/>
                </a:cubicBezTo>
                <a:cubicBezTo>
                  <a:pt x="70472" y="467243"/>
                  <a:pt x="143140" y="489446"/>
                  <a:pt x="136075" y="470270"/>
                </a:cubicBezTo>
                <a:cubicBezTo>
                  <a:pt x="129010" y="451094"/>
                  <a:pt x="102769" y="359251"/>
                  <a:pt x="87630" y="318880"/>
                </a:cubicBezTo>
                <a:cubicBezTo>
                  <a:pt x="72491" y="278509"/>
                  <a:pt x="-30454" y="242175"/>
                  <a:pt x="8907" y="2098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EFD57C2-FF65-736D-A107-27376056C87F}"/>
              </a:ext>
            </a:extLst>
          </p:cNvPr>
          <p:cNvSpPr/>
          <p:nvPr/>
        </p:nvSpPr>
        <p:spPr>
          <a:xfrm>
            <a:off x="2936940" y="1476872"/>
            <a:ext cx="551106" cy="1280054"/>
          </a:xfrm>
          <a:custGeom>
            <a:avLst/>
            <a:gdLst>
              <a:gd name="connsiteX0" fmla="*/ 40 w 551106"/>
              <a:gd name="connsiteY0" fmla="*/ 24924 h 1280054"/>
              <a:gd name="connsiteX1" fmla="*/ 345211 w 551106"/>
              <a:gd name="connsiteY1" fmla="*/ 442762 h 1280054"/>
              <a:gd name="connsiteX2" fmla="*/ 248321 w 551106"/>
              <a:gd name="connsiteY2" fmla="*/ 757655 h 1280054"/>
              <a:gd name="connsiteX3" fmla="*/ 302822 w 551106"/>
              <a:gd name="connsiteY3" fmla="*/ 703154 h 1280054"/>
              <a:gd name="connsiteX4" fmla="*/ 211987 w 551106"/>
              <a:gd name="connsiteY4" fmla="*/ 993825 h 1280054"/>
              <a:gd name="connsiteX5" fmla="*/ 260432 w 551106"/>
              <a:gd name="connsiteY5" fmla="*/ 1278439 h 1280054"/>
              <a:gd name="connsiteX6" fmla="*/ 320988 w 551106"/>
              <a:gd name="connsiteY6" fmla="*/ 1072548 h 1280054"/>
              <a:gd name="connsiteX7" fmla="*/ 551102 w 551106"/>
              <a:gd name="connsiteY7" fmla="*/ 364039 h 1280054"/>
              <a:gd name="connsiteX8" fmla="*/ 314933 w 551106"/>
              <a:gd name="connsiteY8" fmla="*/ 702 h 1280054"/>
              <a:gd name="connsiteX9" fmla="*/ 502657 w 551106"/>
              <a:gd name="connsiteY9" fmla="*/ 267149 h 1280054"/>
              <a:gd name="connsiteX10" fmla="*/ 345211 w 551106"/>
              <a:gd name="connsiteY10" fmla="*/ 91536 h 1280054"/>
              <a:gd name="connsiteX11" fmla="*/ 181709 w 551106"/>
              <a:gd name="connsiteY11" fmla="*/ 6757 h 1280054"/>
              <a:gd name="connsiteX12" fmla="*/ 320988 w 551106"/>
              <a:gd name="connsiteY12" fmla="*/ 158148 h 1280054"/>
              <a:gd name="connsiteX13" fmla="*/ 40 w 551106"/>
              <a:gd name="connsiteY13" fmla="*/ 24924 h 1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06" h="1280054">
                <a:moveTo>
                  <a:pt x="40" y="24924"/>
                </a:moveTo>
                <a:cubicBezTo>
                  <a:pt x="4077" y="72360"/>
                  <a:pt x="303831" y="320640"/>
                  <a:pt x="345211" y="442762"/>
                </a:cubicBezTo>
                <a:cubicBezTo>
                  <a:pt x="386591" y="564884"/>
                  <a:pt x="255386" y="714256"/>
                  <a:pt x="248321" y="757655"/>
                </a:cubicBezTo>
                <a:cubicBezTo>
                  <a:pt x="241256" y="801054"/>
                  <a:pt x="308878" y="663792"/>
                  <a:pt x="302822" y="703154"/>
                </a:cubicBezTo>
                <a:cubicBezTo>
                  <a:pt x="296766" y="742516"/>
                  <a:pt x="219052" y="897944"/>
                  <a:pt x="211987" y="993825"/>
                </a:cubicBezTo>
                <a:cubicBezTo>
                  <a:pt x="204922" y="1089706"/>
                  <a:pt x="242265" y="1265319"/>
                  <a:pt x="260432" y="1278439"/>
                </a:cubicBezTo>
                <a:cubicBezTo>
                  <a:pt x="278599" y="1291559"/>
                  <a:pt x="272543" y="1224948"/>
                  <a:pt x="320988" y="1072548"/>
                </a:cubicBezTo>
                <a:cubicBezTo>
                  <a:pt x="369433" y="920148"/>
                  <a:pt x="552111" y="542680"/>
                  <a:pt x="551102" y="364039"/>
                </a:cubicBezTo>
                <a:cubicBezTo>
                  <a:pt x="550093" y="185398"/>
                  <a:pt x="323007" y="16850"/>
                  <a:pt x="314933" y="702"/>
                </a:cubicBezTo>
                <a:cubicBezTo>
                  <a:pt x="306859" y="-15446"/>
                  <a:pt x="497611" y="252010"/>
                  <a:pt x="502657" y="267149"/>
                </a:cubicBezTo>
                <a:cubicBezTo>
                  <a:pt x="507703" y="282288"/>
                  <a:pt x="398702" y="134935"/>
                  <a:pt x="345211" y="91536"/>
                </a:cubicBezTo>
                <a:cubicBezTo>
                  <a:pt x="291720" y="48137"/>
                  <a:pt x="185746" y="-4345"/>
                  <a:pt x="181709" y="6757"/>
                </a:cubicBezTo>
                <a:cubicBezTo>
                  <a:pt x="177672" y="17859"/>
                  <a:pt x="346220" y="152092"/>
                  <a:pt x="320988" y="158148"/>
                </a:cubicBezTo>
                <a:cubicBezTo>
                  <a:pt x="295756" y="164204"/>
                  <a:pt x="-3997" y="-22512"/>
                  <a:pt x="40" y="249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D9AC321-4316-09B4-D8CC-CC77725F2E98}"/>
              </a:ext>
            </a:extLst>
          </p:cNvPr>
          <p:cNvSpPr/>
          <p:nvPr/>
        </p:nvSpPr>
        <p:spPr>
          <a:xfrm>
            <a:off x="3042181" y="1813371"/>
            <a:ext cx="405248" cy="1255853"/>
          </a:xfrm>
          <a:custGeom>
            <a:avLst/>
            <a:gdLst>
              <a:gd name="connsiteX0" fmla="*/ 330804 w 405248"/>
              <a:gd name="connsiteY0" fmla="*/ 3318 h 1255853"/>
              <a:gd name="connsiteX1" fmla="*/ 9856 w 405248"/>
              <a:gd name="connsiteY1" fmla="*/ 608881 h 1255853"/>
              <a:gd name="connsiteX2" fmla="*/ 76468 w 405248"/>
              <a:gd name="connsiteY2" fmla="*/ 524102 h 1255853"/>
              <a:gd name="connsiteX3" fmla="*/ 15912 w 405248"/>
              <a:gd name="connsiteY3" fmla="*/ 802661 h 1255853"/>
              <a:gd name="connsiteX4" fmla="*/ 40134 w 405248"/>
              <a:gd name="connsiteY4" fmla="*/ 748160 h 1255853"/>
              <a:gd name="connsiteX5" fmla="*/ 9856 w 405248"/>
              <a:gd name="connsiteY5" fmla="*/ 1250777 h 1255853"/>
              <a:gd name="connsiteX6" fmla="*/ 155191 w 405248"/>
              <a:gd name="connsiteY6" fmla="*/ 996441 h 1255853"/>
              <a:gd name="connsiteX7" fmla="*/ 336860 w 405248"/>
              <a:gd name="connsiteY7" fmla="*/ 814772 h 1255853"/>
              <a:gd name="connsiteX8" fmla="*/ 209692 w 405248"/>
              <a:gd name="connsiteY8" fmla="*/ 772383 h 1255853"/>
              <a:gd name="connsiteX9" fmla="*/ 403472 w 405248"/>
              <a:gd name="connsiteY9" fmla="*/ 106263 h 1255853"/>
              <a:gd name="connsiteX10" fmla="*/ 306582 w 405248"/>
              <a:gd name="connsiteY10" fmla="*/ 354544 h 1255853"/>
              <a:gd name="connsiteX11" fmla="*/ 330804 w 405248"/>
              <a:gd name="connsiteY11" fmla="*/ 3318 h 12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248" h="1255853">
                <a:moveTo>
                  <a:pt x="330804" y="3318"/>
                </a:moveTo>
                <a:cubicBezTo>
                  <a:pt x="281350" y="45708"/>
                  <a:pt x="52245" y="522084"/>
                  <a:pt x="9856" y="608881"/>
                </a:cubicBezTo>
                <a:cubicBezTo>
                  <a:pt x="-32533" y="695678"/>
                  <a:pt x="75459" y="491805"/>
                  <a:pt x="76468" y="524102"/>
                </a:cubicBezTo>
                <a:cubicBezTo>
                  <a:pt x="77477" y="556399"/>
                  <a:pt x="21968" y="765318"/>
                  <a:pt x="15912" y="802661"/>
                </a:cubicBezTo>
                <a:cubicBezTo>
                  <a:pt x="9856" y="840004"/>
                  <a:pt x="41143" y="673474"/>
                  <a:pt x="40134" y="748160"/>
                </a:cubicBezTo>
                <a:cubicBezTo>
                  <a:pt x="39125" y="822846"/>
                  <a:pt x="-9320" y="1209397"/>
                  <a:pt x="9856" y="1250777"/>
                </a:cubicBezTo>
                <a:cubicBezTo>
                  <a:pt x="29032" y="1292157"/>
                  <a:pt x="100690" y="1069109"/>
                  <a:pt x="155191" y="996441"/>
                </a:cubicBezTo>
                <a:cubicBezTo>
                  <a:pt x="209692" y="923774"/>
                  <a:pt x="327776" y="852115"/>
                  <a:pt x="336860" y="814772"/>
                </a:cubicBezTo>
                <a:cubicBezTo>
                  <a:pt x="345944" y="777429"/>
                  <a:pt x="198590" y="890468"/>
                  <a:pt x="209692" y="772383"/>
                </a:cubicBezTo>
                <a:cubicBezTo>
                  <a:pt x="220794" y="654298"/>
                  <a:pt x="387324" y="175903"/>
                  <a:pt x="403472" y="106263"/>
                </a:cubicBezTo>
                <a:cubicBezTo>
                  <a:pt x="419620" y="36623"/>
                  <a:pt x="320712" y="370692"/>
                  <a:pt x="306582" y="354544"/>
                </a:cubicBezTo>
                <a:cubicBezTo>
                  <a:pt x="292452" y="338396"/>
                  <a:pt x="380258" y="-39072"/>
                  <a:pt x="330804" y="3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EBF8137-4A2A-E320-DBB5-FCDE9BD120B9}"/>
              </a:ext>
            </a:extLst>
          </p:cNvPr>
          <p:cNvSpPr/>
          <p:nvPr/>
        </p:nvSpPr>
        <p:spPr>
          <a:xfrm>
            <a:off x="3685696" y="1519788"/>
            <a:ext cx="931709" cy="336892"/>
          </a:xfrm>
          <a:custGeom>
            <a:avLst/>
            <a:gdLst>
              <a:gd name="connsiteX0" fmla="*/ 2182 w 931709"/>
              <a:gd name="connsiteY0" fmla="*/ 84954 h 336892"/>
              <a:gd name="connsiteX1" fmla="*/ 341297 w 931709"/>
              <a:gd name="connsiteY1" fmla="*/ 175 h 336892"/>
              <a:gd name="connsiteX2" fmla="*/ 541133 w 931709"/>
              <a:gd name="connsiteY2" fmla="*/ 109176 h 336892"/>
              <a:gd name="connsiteX3" fmla="*/ 492688 w 931709"/>
              <a:gd name="connsiteY3" fmla="*/ 78898 h 336892"/>
              <a:gd name="connsiteX4" fmla="*/ 928693 w 931709"/>
              <a:gd name="connsiteY4" fmla="*/ 333235 h 336892"/>
              <a:gd name="connsiteX5" fmla="*/ 662246 w 931709"/>
              <a:gd name="connsiteY5" fmla="*/ 230289 h 336892"/>
              <a:gd name="connsiteX6" fmla="*/ 220185 w 931709"/>
              <a:gd name="connsiteY6" fmla="*/ 242400 h 336892"/>
              <a:gd name="connsiteX7" fmla="*/ 195962 w 931709"/>
              <a:gd name="connsiteY7" fmla="*/ 133399 h 336892"/>
              <a:gd name="connsiteX8" fmla="*/ 2182 w 931709"/>
              <a:gd name="connsiteY8" fmla="*/ 84954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709" h="336892">
                <a:moveTo>
                  <a:pt x="2182" y="84954"/>
                </a:moveTo>
                <a:cubicBezTo>
                  <a:pt x="26404" y="62750"/>
                  <a:pt x="251472" y="-3862"/>
                  <a:pt x="341297" y="175"/>
                </a:cubicBezTo>
                <a:cubicBezTo>
                  <a:pt x="431122" y="4212"/>
                  <a:pt x="515901" y="96056"/>
                  <a:pt x="541133" y="109176"/>
                </a:cubicBezTo>
                <a:cubicBezTo>
                  <a:pt x="566365" y="122296"/>
                  <a:pt x="492688" y="78898"/>
                  <a:pt x="492688" y="78898"/>
                </a:cubicBezTo>
                <a:cubicBezTo>
                  <a:pt x="557281" y="116241"/>
                  <a:pt x="900433" y="308003"/>
                  <a:pt x="928693" y="333235"/>
                </a:cubicBezTo>
                <a:cubicBezTo>
                  <a:pt x="956953" y="358467"/>
                  <a:pt x="780331" y="245428"/>
                  <a:pt x="662246" y="230289"/>
                </a:cubicBezTo>
                <a:cubicBezTo>
                  <a:pt x="544161" y="215150"/>
                  <a:pt x="297899" y="258548"/>
                  <a:pt x="220185" y="242400"/>
                </a:cubicBezTo>
                <a:cubicBezTo>
                  <a:pt x="142471" y="226252"/>
                  <a:pt x="229268" y="159640"/>
                  <a:pt x="195962" y="133399"/>
                </a:cubicBezTo>
                <a:cubicBezTo>
                  <a:pt x="162656" y="107158"/>
                  <a:pt x="-22040" y="107158"/>
                  <a:pt x="2182" y="84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B378438-F9BB-9E66-6B1F-3CFEEBA80051}"/>
              </a:ext>
            </a:extLst>
          </p:cNvPr>
          <p:cNvSpPr/>
          <p:nvPr/>
        </p:nvSpPr>
        <p:spPr>
          <a:xfrm>
            <a:off x="2980917" y="1995868"/>
            <a:ext cx="320796" cy="101048"/>
          </a:xfrm>
          <a:custGeom>
            <a:avLst/>
            <a:gdLst>
              <a:gd name="connsiteX0" fmla="*/ 9933 w 320796"/>
              <a:gd name="connsiteY0" fmla="*/ 99632 h 101048"/>
              <a:gd name="connsiteX1" fmla="*/ 314733 w 320796"/>
              <a:gd name="connsiteY1" fmla="*/ 1207 h 101048"/>
              <a:gd name="connsiteX2" fmla="*/ 203608 w 320796"/>
              <a:gd name="connsiteY2" fmla="*/ 45657 h 101048"/>
              <a:gd name="connsiteX3" fmla="*/ 86133 w 320796"/>
              <a:gd name="connsiteY3" fmla="*/ 58357 h 101048"/>
              <a:gd name="connsiteX4" fmla="*/ 9933 w 320796"/>
              <a:gd name="connsiteY4" fmla="*/ 99632 h 1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6" h="101048">
                <a:moveTo>
                  <a:pt x="9933" y="99632"/>
                </a:moveTo>
                <a:cubicBezTo>
                  <a:pt x="48033" y="90107"/>
                  <a:pt x="282454" y="10203"/>
                  <a:pt x="314733" y="1207"/>
                </a:cubicBezTo>
                <a:cubicBezTo>
                  <a:pt x="347012" y="-7789"/>
                  <a:pt x="241708" y="36132"/>
                  <a:pt x="203608" y="45657"/>
                </a:cubicBezTo>
                <a:cubicBezTo>
                  <a:pt x="165508" y="55182"/>
                  <a:pt x="118941" y="48832"/>
                  <a:pt x="86133" y="58357"/>
                </a:cubicBezTo>
                <a:cubicBezTo>
                  <a:pt x="53325" y="67882"/>
                  <a:pt x="-28167" y="109157"/>
                  <a:pt x="9933" y="9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B6F16CD-BC72-E3FC-4C21-BDA2F2929269}"/>
              </a:ext>
            </a:extLst>
          </p:cNvPr>
          <p:cNvSpPr/>
          <p:nvPr/>
        </p:nvSpPr>
        <p:spPr>
          <a:xfrm>
            <a:off x="2952604" y="2162168"/>
            <a:ext cx="54749" cy="114310"/>
          </a:xfrm>
          <a:custGeom>
            <a:avLst/>
            <a:gdLst>
              <a:gd name="connsiteX0" fmla="*/ 146 w 54749"/>
              <a:gd name="connsiteY0" fmla="*/ 7 h 114310"/>
              <a:gd name="connsiteX1" fmla="*/ 38246 w 54749"/>
              <a:gd name="connsiteY1" fmla="*/ 44457 h 114310"/>
              <a:gd name="connsiteX2" fmla="*/ 41421 w 54749"/>
              <a:gd name="connsiteY2" fmla="*/ 114307 h 114310"/>
              <a:gd name="connsiteX3" fmla="*/ 54121 w 54749"/>
              <a:gd name="connsiteY3" fmla="*/ 47632 h 114310"/>
              <a:gd name="connsiteX4" fmla="*/ 146 w 54749"/>
              <a:gd name="connsiteY4" fmla="*/ 7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" h="114310">
                <a:moveTo>
                  <a:pt x="146" y="7"/>
                </a:moveTo>
                <a:cubicBezTo>
                  <a:pt x="-2500" y="-522"/>
                  <a:pt x="31367" y="25407"/>
                  <a:pt x="38246" y="44457"/>
                </a:cubicBezTo>
                <a:cubicBezTo>
                  <a:pt x="45125" y="63507"/>
                  <a:pt x="38775" y="113778"/>
                  <a:pt x="41421" y="114307"/>
                </a:cubicBezTo>
                <a:cubicBezTo>
                  <a:pt x="44067" y="114836"/>
                  <a:pt x="57825" y="61919"/>
                  <a:pt x="54121" y="47632"/>
                </a:cubicBezTo>
                <a:cubicBezTo>
                  <a:pt x="50417" y="33345"/>
                  <a:pt x="2792" y="536"/>
                  <a:pt x="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872237-8002-9E46-F935-142AB22391F4}"/>
              </a:ext>
            </a:extLst>
          </p:cNvPr>
          <p:cNvSpPr/>
          <p:nvPr/>
        </p:nvSpPr>
        <p:spPr>
          <a:xfrm>
            <a:off x="3920854" y="2116873"/>
            <a:ext cx="172148" cy="48760"/>
          </a:xfrm>
          <a:custGeom>
            <a:avLst/>
            <a:gdLst>
              <a:gd name="connsiteX0" fmla="*/ 271 w 172148"/>
              <a:gd name="connsiteY0" fmla="*/ 852 h 48760"/>
              <a:gd name="connsiteX1" fmla="*/ 165371 w 172148"/>
              <a:gd name="connsiteY1" fmla="*/ 48477 h 48760"/>
              <a:gd name="connsiteX2" fmla="*/ 127271 w 172148"/>
              <a:gd name="connsiteY2" fmla="*/ 19902 h 48760"/>
              <a:gd name="connsiteX3" fmla="*/ 271 w 172148"/>
              <a:gd name="connsiteY3" fmla="*/ 852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" h="48760">
                <a:moveTo>
                  <a:pt x="271" y="852"/>
                </a:moveTo>
                <a:cubicBezTo>
                  <a:pt x="6621" y="5614"/>
                  <a:pt x="144204" y="45302"/>
                  <a:pt x="165371" y="48477"/>
                </a:cubicBezTo>
                <a:cubicBezTo>
                  <a:pt x="186538" y="51652"/>
                  <a:pt x="153729" y="27310"/>
                  <a:pt x="127271" y="19902"/>
                </a:cubicBezTo>
                <a:cubicBezTo>
                  <a:pt x="100813" y="12494"/>
                  <a:pt x="-6079" y="-3910"/>
                  <a:pt x="27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D9A22-9D94-2D5A-D88E-3F084DC553C8}"/>
              </a:ext>
            </a:extLst>
          </p:cNvPr>
          <p:cNvSpPr/>
          <p:nvPr/>
        </p:nvSpPr>
        <p:spPr>
          <a:xfrm>
            <a:off x="3962367" y="2209542"/>
            <a:ext cx="130467" cy="175159"/>
          </a:xfrm>
          <a:custGeom>
            <a:avLst/>
            <a:gdLst>
              <a:gd name="connsiteX0" fmla="*/ 33 w 130467"/>
              <a:gd name="connsiteY0" fmla="*/ 258 h 175159"/>
              <a:gd name="connsiteX1" fmla="*/ 73058 w 130467"/>
              <a:gd name="connsiteY1" fmla="*/ 51058 h 175159"/>
              <a:gd name="connsiteX2" fmla="*/ 63533 w 130467"/>
              <a:gd name="connsiteY2" fmla="*/ 105033 h 175159"/>
              <a:gd name="connsiteX3" fmla="*/ 130208 w 130467"/>
              <a:gd name="connsiteY3" fmla="*/ 174883 h 175159"/>
              <a:gd name="connsiteX4" fmla="*/ 85758 w 130467"/>
              <a:gd name="connsiteY4" fmla="*/ 127258 h 175159"/>
              <a:gd name="connsiteX5" fmla="*/ 63533 w 130467"/>
              <a:gd name="connsiteY5" fmla="*/ 73283 h 175159"/>
              <a:gd name="connsiteX6" fmla="*/ 33 w 130467"/>
              <a:gd name="connsiteY6" fmla="*/ 258 h 1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175159">
                <a:moveTo>
                  <a:pt x="33" y="258"/>
                </a:moveTo>
                <a:cubicBezTo>
                  <a:pt x="1620" y="-3446"/>
                  <a:pt x="62475" y="33596"/>
                  <a:pt x="73058" y="51058"/>
                </a:cubicBezTo>
                <a:cubicBezTo>
                  <a:pt x="83641" y="68521"/>
                  <a:pt x="54008" y="84396"/>
                  <a:pt x="63533" y="105033"/>
                </a:cubicBezTo>
                <a:cubicBezTo>
                  <a:pt x="73058" y="125670"/>
                  <a:pt x="126504" y="171179"/>
                  <a:pt x="130208" y="174883"/>
                </a:cubicBezTo>
                <a:cubicBezTo>
                  <a:pt x="133912" y="178587"/>
                  <a:pt x="96870" y="144191"/>
                  <a:pt x="85758" y="127258"/>
                </a:cubicBezTo>
                <a:cubicBezTo>
                  <a:pt x="74646" y="110325"/>
                  <a:pt x="74116" y="93391"/>
                  <a:pt x="63533" y="73283"/>
                </a:cubicBezTo>
                <a:cubicBezTo>
                  <a:pt x="52950" y="53175"/>
                  <a:pt x="-1554" y="3962"/>
                  <a:pt x="3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2FE7BAC-B6D1-F2D6-36B0-4857DF870782}"/>
              </a:ext>
            </a:extLst>
          </p:cNvPr>
          <p:cNvSpPr/>
          <p:nvPr/>
        </p:nvSpPr>
        <p:spPr>
          <a:xfrm>
            <a:off x="3088776" y="2205107"/>
            <a:ext cx="76761" cy="94184"/>
          </a:xfrm>
          <a:custGeom>
            <a:avLst/>
            <a:gdLst>
              <a:gd name="connsiteX0" fmla="*/ 76699 w 76761"/>
              <a:gd name="connsiteY0" fmla="*/ 1518 h 94184"/>
              <a:gd name="connsiteX1" fmla="*/ 3674 w 76761"/>
              <a:gd name="connsiteY1" fmla="*/ 93593 h 94184"/>
              <a:gd name="connsiteX2" fmla="*/ 16374 w 76761"/>
              <a:gd name="connsiteY2" fmla="*/ 39618 h 94184"/>
              <a:gd name="connsiteX3" fmla="*/ 76699 w 76761"/>
              <a:gd name="connsiteY3" fmla="*/ 1518 h 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61" h="94184">
                <a:moveTo>
                  <a:pt x="76699" y="1518"/>
                </a:moveTo>
                <a:cubicBezTo>
                  <a:pt x="74582" y="10514"/>
                  <a:pt x="13728" y="87243"/>
                  <a:pt x="3674" y="93593"/>
                </a:cubicBezTo>
                <a:cubicBezTo>
                  <a:pt x="-6380" y="99943"/>
                  <a:pt x="6320" y="53376"/>
                  <a:pt x="16374" y="39618"/>
                </a:cubicBezTo>
                <a:cubicBezTo>
                  <a:pt x="26428" y="25860"/>
                  <a:pt x="78816" y="-7478"/>
                  <a:pt x="76699" y="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3458626-6D63-B5F3-F133-0C7AD5EA5946}"/>
              </a:ext>
            </a:extLst>
          </p:cNvPr>
          <p:cNvSpPr/>
          <p:nvPr/>
        </p:nvSpPr>
        <p:spPr>
          <a:xfrm>
            <a:off x="3730515" y="2851083"/>
            <a:ext cx="108776" cy="121289"/>
          </a:xfrm>
          <a:custGeom>
            <a:avLst/>
            <a:gdLst>
              <a:gd name="connsiteX0" fmla="*/ 110 w 108776"/>
              <a:gd name="connsiteY0" fmla="*/ 67 h 121289"/>
              <a:gd name="connsiteX1" fmla="*/ 76310 w 108776"/>
              <a:gd name="connsiteY1" fmla="*/ 47692 h 121289"/>
              <a:gd name="connsiteX2" fmla="*/ 108060 w 108776"/>
              <a:gd name="connsiteY2" fmla="*/ 120717 h 121289"/>
              <a:gd name="connsiteX3" fmla="*/ 95360 w 108776"/>
              <a:gd name="connsiteY3" fmla="*/ 79442 h 121289"/>
              <a:gd name="connsiteX4" fmla="*/ 60435 w 108776"/>
              <a:gd name="connsiteY4" fmla="*/ 38167 h 121289"/>
              <a:gd name="connsiteX5" fmla="*/ 110 w 108776"/>
              <a:gd name="connsiteY5" fmla="*/ 67 h 1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" h="121289">
                <a:moveTo>
                  <a:pt x="110" y="67"/>
                </a:moveTo>
                <a:cubicBezTo>
                  <a:pt x="2756" y="1655"/>
                  <a:pt x="58318" y="27584"/>
                  <a:pt x="76310" y="47692"/>
                </a:cubicBezTo>
                <a:cubicBezTo>
                  <a:pt x="94302" y="67800"/>
                  <a:pt x="104885" y="115425"/>
                  <a:pt x="108060" y="120717"/>
                </a:cubicBezTo>
                <a:cubicBezTo>
                  <a:pt x="111235" y="126009"/>
                  <a:pt x="103298" y="93200"/>
                  <a:pt x="95360" y="79442"/>
                </a:cubicBezTo>
                <a:cubicBezTo>
                  <a:pt x="87423" y="65684"/>
                  <a:pt x="77898" y="50867"/>
                  <a:pt x="60435" y="38167"/>
                </a:cubicBezTo>
                <a:cubicBezTo>
                  <a:pt x="42973" y="25467"/>
                  <a:pt x="-2536" y="-1521"/>
                  <a:pt x="1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C183F1E-7A4D-3129-ACE6-F41FBFFA6218}"/>
              </a:ext>
            </a:extLst>
          </p:cNvPr>
          <p:cNvSpPr/>
          <p:nvPr/>
        </p:nvSpPr>
        <p:spPr>
          <a:xfrm>
            <a:off x="3819396" y="2692065"/>
            <a:ext cx="118105" cy="71556"/>
          </a:xfrm>
          <a:custGeom>
            <a:avLst/>
            <a:gdLst>
              <a:gd name="connsiteX0" fmla="*/ 129 w 118105"/>
              <a:gd name="connsiteY0" fmla="*/ 335 h 71556"/>
              <a:gd name="connsiteX1" fmla="*/ 92204 w 118105"/>
              <a:gd name="connsiteY1" fmla="*/ 44785 h 71556"/>
              <a:gd name="connsiteX2" fmla="*/ 114429 w 118105"/>
              <a:gd name="connsiteY2" fmla="*/ 70185 h 71556"/>
              <a:gd name="connsiteX3" fmla="*/ 129 w 118105"/>
              <a:gd name="connsiteY3" fmla="*/ 335 h 7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05" h="71556">
                <a:moveTo>
                  <a:pt x="129" y="335"/>
                </a:moveTo>
                <a:cubicBezTo>
                  <a:pt x="-3575" y="-3898"/>
                  <a:pt x="73154" y="33143"/>
                  <a:pt x="92204" y="44785"/>
                </a:cubicBezTo>
                <a:cubicBezTo>
                  <a:pt x="111254" y="56427"/>
                  <a:pt x="125012" y="77064"/>
                  <a:pt x="114429" y="70185"/>
                </a:cubicBezTo>
                <a:cubicBezTo>
                  <a:pt x="103846" y="63306"/>
                  <a:pt x="3833" y="4568"/>
                  <a:pt x="129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42B7936-24AB-E475-2961-6049FAEAAC5B}"/>
              </a:ext>
            </a:extLst>
          </p:cNvPr>
          <p:cNvSpPr/>
          <p:nvPr/>
        </p:nvSpPr>
        <p:spPr>
          <a:xfrm>
            <a:off x="3197046" y="2694630"/>
            <a:ext cx="165840" cy="156589"/>
          </a:xfrm>
          <a:custGeom>
            <a:avLst/>
            <a:gdLst>
              <a:gd name="connsiteX0" fmla="*/ 165279 w 165840"/>
              <a:gd name="connsiteY0" fmla="*/ 945 h 156589"/>
              <a:gd name="connsiteX1" fmla="*/ 70029 w 165840"/>
              <a:gd name="connsiteY1" fmla="*/ 108895 h 156589"/>
              <a:gd name="connsiteX2" fmla="*/ 79554 w 165840"/>
              <a:gd name="connsiteY2" fmla="*/ 77145 h 156589"/>
              <a:gd name="connsiteX3" fmla="*/ 179 w 165840"/>
              <a:gd name="connsiteY3" fmla="*/ 156520 h 156589"/>
              <a:gd name="connsiteX4" fmla="*/ 104954 w 165840"/>
              <a:gd name="connsiteY4" fmla="*/ 61270 h 156589"/>
              <a:gd name="connsiteX5" fmla="*/ 165279 w 165840"/>
              <a:gd name="connsiteY5" fmla="*/ 945 h 1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40" h="156589">
                <a:moveTo>
                  <a:pt x="165279" y="945"/>
                </a:moveTo>
                <a:cubicBezTo>
                  <a:pt x="159458" y="8882"/>
                  <a:pt x="84316" y="96195"/>
                  <a:pt x="70029" y="108895"/>
                </a:cubicBezTo>
                <a:cubicBezTo>
                  <a:pt x="55741" y="121595"/>
                  <a:pt x="91196" y="69208"/>
                  <a:pt x="79554" y="77145"/>
                </a:cubicBezTo>
                <a:cubicBezTo>
                  <a:pt x="67912" y="85083"/>
                  <a:pt x="-4054" y="159166"/>
                  <a:pt x="179" y="156520"/>
                </a:cubicBezTo>
                <a:cubicBezTo>
                  <a:pt x="4412" y="153874"/>
                  <a:pt x="79554" y="85612"/>
                  <a:pt x="104954" y="61270"/>
                </a:cubicBezTo>
                <a:cubicBezTo>
                  <a:pt x="130354" y="36928"/>
                  <a:pt x="171100" y="-6992"/>
                  <a:pt x="165279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E9B39A-2976-AE20-9422-FE04B197E5CE}"/>
              </a:ext>
            </a:extLst>
          </p:cNvPr>
          <p:cNvSpPr/>
          <p:nvPr/>
        </p:nvSpPr>
        <p:spPr>
          <a:xfrm>
            <a:off x="3609486" y="2743194"/>
            <a:ext cx="140242" cy="104800"/>
          </a:xfrm>
          <a:custGeom>
            <a:avLst/>
            <a:gdLst>
              <a:gd name="connsiteX0" fmla="*/ 489 w 140242"/>
              <a:gd name="connsiteY0" fmla="*/ 44456 h 104800"/>
              <a:gd name="connsiteX1" fmla="*/ 98914 w 140242"/>
              <a:gd name="connsiteY1" fmla="*/ 53981 h 104800"/>
              <a:gd name="connsiteX2" fmla="*/ 95739 w 140242"/>
              <a:gd name="connsiteY2" fmla="*/ 104781 h 104800"/>
              <a:gd name="connsiteX3" fmla="*/ 140189 w 140242"/>
              <a:gd name="connsiteY3" fmla="*/ 47631 h 104800"/>
              <a:gd name="connsiteX4" fmla="*/ 105264 w 140242"/>
              <a:gd name="connsiteY4" fmla="*/ 6 h 104800"/>
              <a:gd name="connsiteX5" fmla="*/ 127489 w 140242"/>
              <a:gd name="connsiteY5" fmla="*/ 50806 h 104800"/>
              <a:gd name="connsiteX6" fmla="*/ 63989 w 140242"/>
              <a:gd name="connsiteY6" fmla="*/ 57156 h 104800"/>
              <a:gd name="connsiteX7" fmla="*/ 489 w 140242"/>
              <a:gd name="connsiteY7" fmla="*/ 44456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42" h="104800">
                <a:moveTo>
                  <a:pt x="489" y="44456"/>
                </a:moveTo>
                <a:cubicBezTo>
                  <a:pt x="6310" y="43927"/>
                  <a:pt x="83039" y="43927"/>
                  <a:pt x="98914" y="53981"/>
                </a:cubicBezTo>
                <a:cubicBezTo>
                  <a:pt x="114789" y="64035"/>
                  <a:pt x="88860" y="105839"/>
                  <a:pt x="95739" y="104781"/>
                </a:cubicBezTo>
                <a:cubicBezTo>
                  <a:pt x="102618" y="103723"/>
                  <a:pt x="138602" y="65093"/>
                  <a:pt x="140189" y="47631"/>
                </a:cubicBezTo>
                <a:cubicBezTo>
                  <a:pt x="141776" y="30169"/>
                  <a:pt x="107381" y="-523"/>
                  <a:pt x="105264" y="6"/>
                </a:cubicBezTo>
                <a:cubicBezTo>
                  <a:pt x="103147" y="535"/>
                  <a:pt x="134368" y="41281"/>
                  <a:pt x="127489" y="50806"/>
                </a:cubicBezTo>
                <a:cubicBezTo>
                  <a:pt x="120610" y="60331"/>
                  <a:pt x="85685" y="56627"/>
                  <a:pt x="63989" y="57156"/>
                </a:cubicBezTo>
                <a:cubicBezTo>
                  <a:pt x="42293" y="57685"/>
                  <a:pt x="-5332" y="44985"/>
                  <a:pt x="489" y="4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2E155-0164-87A7-0489-EDF35E4CE1E2}"/>
              </a:ext>
            </a:extLst>
          </p:cNvPr>
          <p:cNvSpPr/>
          <p:nvPr/>
        </p:nvSpPr>
        <p:spPr>
          <a:xfrm>
            <a:off x="3294041" y="1586801"/>
            <a:ext cx="116788" cy="147206"/>
          </a:xfrm>
          <a:custGeom>
            <a:avLst/>
            <a:gdLst>
              <a:gd name="connsiteX0" fmla="*/ 1609 w 116788"/>
              <a:gd name="connsiteY0" fmla="*/ 3874 h 147206"/>
              <a:gd name="connsiteX1" fmla="*/ 115909 w 116788"/>
              <a:gd name="connsiteY1" fmla="*/ 146749 h 147206"/>
              <a:gd name="connsiteX2" fmla="*/ 52409 w 116788"/>
              <a:gd name="connsiteY2" fmla="*/ 48324 h 147206"/>
              <a:gd name="connsiteX3" fmla="*/ 1609 w 116788"/>
              <a:gd name="connsiteY3" fmla="*/ 3874 h 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88" h="147206">
                <a:moveTo>
                  <a:pt x="1609" y="3874"/>
                </a:moveTo>
                <a:cubicBezTo>
                  <a:pt x="12192" y="20278"/>
                  <a:pt x="107442" y="139341"/>
                  <a:pt x="115909" y="146749"/>
                </a:cubicBezTo>
                <a:cubicBezTo>
                  <a:pt x="124376" y="154157"/>
                  <a:pt x="69342" y="69491"/>
                  <a:pt x="52409" y="48324"/>
                </a:cubicBezTo>
                <a:cubicBezTo>
                  <a:pt x="35476" y="27157"/>
                  <a:pt x="-8974" y="-12530"/>
                  <a:pt x="1609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AA7BDFA-6402-8294-85BB-263D9874AC79}"/>
              </a:ext>
            </a:extLst>
          </p:cNvPr>
          <p:cNvSpPr/>
          <p:nvPr/>
        </p:nvSpPr>
        <p:spPr>
          <a:xfrm>
            <a:off x="3126585" y="1607151"/>
            <a:ext cx="149897" cy="241317"/>
          </a:xfrm>
          <a:custGeom>
            <a:avLst/>
            <a:gdLst>
              <a:gd name="connsiteX0" fmla="*/ 790 w 149897"/>
              <a:gd name="connsiteY0" fmla="*/ 2574 h 241317"/>
              <a:gd name="connsiteX1" fmla="*/ 146840 w 149897"/>
              <a:gd name="connsiteY1" fmla="*/ 237524 h 241317"/>
              <a:gd name="connsiteX2" fmla="*/ 99215 w 149897"/>
              <a:gd name="connsiteY2" fmla="*/ 145449 h 241317"/>
              <a:gd name="connsiteX3" fmla="*/ 89690 w 149897"/>
              <a:gd name="connsiteY3" fmla="*/ 113699 h 241317"/>
              <a:gd name="connsiteX4" fmla="*/ 790 w 149897"/>
              <a:gd name="connsiteY4" fmla="*/ 2574 h 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7" h="241317">
                <a:moveTo>
                  <a:pt x="790" y="2574"/>
                </a:moveTo>
                <a:cubicBezTo>
                  <a:pt x="10315" y="23211"/>
                  <a:pt x="130436" y="213712"/>
                  <a:pt x="146840" y="237524"/>
                </a:cubicBezTo>
                <a:cubicBezTo>
                  <a:pt x="163244" y="261336"/>
                  <a:pt x="108740" y="166086"/>
                  <a:pt x="99215" y="145449"/>
                </a:cubicBezTo>
                <a:cubicBezTo>
                  <a:pt x="89690" y="124812"/>
                  <a:pt x="108740" y="135924"/>
                  <a:pt x="89690" y="113699"/>
                </a:cubicBezTo>
                <a:cubicBezTo>
                  <a:pt x="70640" y="91474"/>
                  <a:pt x="-8735" y="-18063"/>
                  <a:pt x="790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9B58DD0-AF26-52C4-4AD0-1DD3CCFCCFD7}"/>
              </a:ext>
            </a:extLst>
          </p:cNvPr>
          <p:cNvSpPr/>
          <p:nvPr/>
        </p:nvSpPr>
        <p:spPr>
          <a:xfrm>
            <a:off x="3194038" y="1593584"/>
            <a:ext cx="178174" cy="314643"/>
          </a:xfrm>
          <a:custGeom>
            <a:avLst/>
            <a:gdLst>
              <a:gd name="connsiteX0" fmla="*/ 12 w 178174"/>
              <a:gd name="connsiteY0" fmla="*/ 266 h 314643"/>
              <a:gd name="connsiteX1" fmla="*/ 142887 w 178174"/>
              <a:gd name="connsiteY1" fmla="*/ 70116 h 314643"/>
              <a:gd name="connsiteX2" fmla="*/ 130187 w 178174"/>
              <a:gd name="connsiteY2" fmla="*/ 82816 h 314643"/>
              <a:gd name="connsiteX3" fmla="*/ 171462 w 178174"/>
              <a:gd name="connsiteY3" fmla="*/ 168541 h 314643"/>
              <a:gd name="connsiteX4" fmla="*/ 177812 w 178174"/>
              <a:gd name="connsiteY4" fmla="*/ 314591 h 314643"/>
              <a:gd name="connsiteX5" fmla="*/ 168287 w 178174"/>
              <a:gd name="connsiteY5" fmla="*/ 184416 h 314643"/>
              <a:gd name="connsiteX6" fmla="*/ 152412 w 178174"/>
              <a:gd name="connsiteY6" fmla="*/ 101866 h 314643"/>
              <a:gd name="connsiteX7" fmla="*/ 12 w 178174"/>
              <a:gd name="connsiteY7" fmla="*/ 266 h 31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74" h="314643">
                <a:moveTo>
                  <a:pt x="12" y="266"/>
                </a:moveTo>
                <a:cubicBezTo>
                  <a:pt x="-1575" y="-5026"/>
                  <a:pt x="142887" y="70116"/>
                  <a:pt x="142887" y="70116"/>
                </a:cubicBezTo>
                <a:cubicBezTo>
                  <a:pt x="164583" y="83874"/>
                  <a:pt x="125424" y="66412"/>
                  <a:pt x="130187" y="82816"/>
                </a:cubicBezTo>
                <a:cubicBezTo>
                  <a:pt x="134950" y="99220"/>
                  <a:pt x="163525" y="129912"/>
                  <a:pt x="171462" y="168541"/>
                </a:cubicBezTo>
                <a:cubicBezTo>
                  <a:pt x="179400" y="207170"/>
                  <a:pt x="178341" y="311945"/>
                  <a:pt x="177812" y="314591"/>
                </a:cubicBezTo>
                <a:cubicBezTo>
                  <a:pt x="177283" y="317237"/>
                  <a:pt x="172520" y="219870"/>
                  <a:pt x="168287" y="184416"/>
                </a:cubicBezTo>
                <a:cubicBezTo>
                  <a:pt x="164054" y="148962"/>
                  <a:pt x="184162" y="129912"/>
                  <a:pt x="152412" y="101866"/>
                </a:cubicBezTo>
                <a:cubicBezTo>
                  <a:pt x="120662" y="73820"/>
                  <a:pt x="1599" y="5558"/>
                  <a:pt x="1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FCED91-D0EE-DFA4-1F71-23E3E636C544}"/>
              </a:ext>
            </a:extLst>
          </p:cNvPr>
          <p:cNvSpPr/>
          <p:nvPr/>
        </p:nvSpPr>
        <p:spPr>
          <a:xfrm>
            <a:off x="2769389" y="1546219"/>
            <a:ext cx="373961" cy="121414"/>
          </a:xfrm>
          <a:custGeom>
            <a:avLst/>
            <a:gdLst>
              <a:gd name="connsiteX0" fmla="*/ 56361 w 373961"/>
              <a:gd name="connsiteY0" fmla="*/ 101606 h 121414"/>
              <a:gd name="connsiteX1" fmla="*/ 367511 w 373961"/>
              <a:gd name="connsiteY1" fmla="*/ 28581 h 121414"/>
              <a:gd name="connsiteX2" fmla="*/ 256386 w 373961"/>
              <a:gd name="connsiteY2" fmla="*/ 34931 h 121414"/>
              <a:gd name="connsiteX3" fmla="*/ 129386 w 373961"/>
              <a:gd name="connsiteY3" fmla="*/ 6 h 121414"/>
              <a:gd name="connsiteX4" fmla="*/ 218286 w 373961"/>
              <a:gd name="connsiteY4" fmla="*/ 38106 h 121414"/>
              <a:gd name="connsiteX5" fmla="*/ 180186 w 373961"/>
              <a:gd name="connsiteY5" fmla="*/ 69856 h 121414"/>
              <a:gd name="connsiteX6" fmla="*/ 8736 w 373961"/>
              <a:gd name="connsiteY6" fmla="*/ 120656 h 121414"/>
              <a:gd name="connsiteX7" fmla="*/ 56361 w 373961"/>
              <a:gd name="connsiteY7" fmla="*/ 101606 h 1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61" h="121414">
                <a:moveTo>
                  <a:pt x="56361" y="101606"/>
                </a:moveTo>
                <a:cubicBezTo>
                  <a:pt x="116157" y="86260"/>
                  <a:pt x="334174" y="39693"/>
                  <a:pt x="367511" y="28581"/>
                </a:cubicBezTo>
                <a:cubicBezTo>
                  <a:pt x="400848" y="17469"/>
                  <a:pt x="296074" y="39693"/>
                  <a:pt x="256386" y="34931"/>
                </a:cubicBezTo>
                <a:cubicBezTo>
                  <a:pt x="216699" y="30168"/>
                  <a:pt x="135736" y="-523"/>
                  <a:pt x="129386" y="6"/>
                </a:cubicBezTo>
                <a:cubicBezTo>
                  <a:pt x="123036" y="535"/>
                  <a:pt x="209819" y="26464"/>
                  <a:pt x="218286" y="38106"/>
                </a:cubicBezTo>
                <a:cubicBezTo>
                  <a:pt x="226753" y="49748"/>
                  <a:pt x="215111" y="56098"/>
                  <a:pt x="180186" y="69856"/>
                </a:cubicBezTo>
                <a:cubicBezTo>
                  <a:pt x="145261" y="83614"/>
                  <a:pt x="26198" y="117481"/>
                  <a:pt x="8736" y="120656"/>
                </a:cubicBezTo>
                <a:cubicBezTo>
                  <a:pt x="-8727" y="123831"/>
                  <a:pt x="-3435" y="116952"/>
                  <a:pt x="56361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0BE9FAD-FA0F-755C-EED4-F8EA597ACDC8}"/>
              </a:ext>
            </a:extLst>
          </p:cNvPr>
          <p:cNvSpPr/>
          <p:nvPr/>
        </p:nvSpPr>
        <p:spPr>
          <a:xfrm>
            <a:off x="2736766" y="1622364"/>
            <a:ext cx="308223" cy="340010"/>
          </a:xfrm>
          <a:custGeom>
            <a:avLst/>
            <a:gdLst>
              <a:gd name="connsiteX0" fmla="*/ 308059 w 308223"/>
              <a:gd name="connsiteY0" fmla="*/ 61 h 340010"/>
              <a:gd name="connsiteX1" fmla="*/ 57234 w 308223"/>
              <a:gd name="connsiteY1" fmla="*/ 104836 h 340010"/>
              <a:gd name="connsiteX2" fmla="*/ 28659 w 308223"/>
              <a:gd name="connsiteY2" fmla="*/ 139761 h 340010"/>
              <a:gd name="connsiteX3" fmla="*/ 57234 w 308223"/>
              <a:gd name="connsiteY3" fmla="*/ 336611 h 340010"/>
              <a:gd name="connsiteX4" fmla="*/ 35009 w 308223"/>
              <a:gd name="connsiteY4" fmla="*/ 254061 h 340010"/>
              <a:gd name="connsiteX5" fmla="*/ 15959 w 308223"/>
              <a:gd name="connsiteY5" fmla="*/ 120711 h 340010"/>
              <a:gd name="connsiteX6" fmla="*/ 308059 w 308223"/>
              <a:gd name="connsiteY6" fmla="*/ 61 h 3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3" h="340010">
                <a:moveTo>
                  <a:pt x="308059" y="61"/>
                </a:moveTo>
                <a:cubicBezTo>
                  <a:pt x="314938" y="-2585"/>
                  <a:pt x="103801" y="81553"/>
                  <a:pt x="57234" y="104836"/>
                </a:cubicBezTo>
                <a:cubicBezTo>
                  <a:pt x="10667" y="128119"/>
                  <a:pt x="28659" y="101132"/>
                  <a:pt x="28659" y="139761"/>
                </a:cubicBezTo>
                <a:cubicBezTo>
                  <a:pt x="28659" y="178390"/>
                  <a:pt x="56176" y="317561"/>
                  <a:pt x="57234" y="336611"/>
                </a:cubicBezTo>
                <a:cubicBezTo>
                  <a:pt x="58292" y="355661"/>
                  <a:pt x="41888" y="290044"/>
                  <a:pt x="35009" y="254061"/>
                </a:cubicBezTo>
                <a:cubicBezTo>
                  <a:pt x="28130" y="218078"/>
                  <a:pt x="-26374" y="160398"/>
                  <a:pt x="15959" y="120711"/>
                </a:cubicBezTo>
                <a:cubicBezTo>
                  <a:pt x="58292" y="81024"/>
                  <a:pt x="301180" y="2707"/>
                  <a:pt x="308059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F45FC8-A18A-BC58-2DA6-C4F4FC189573}"/>
              </a:ext>
            </a:extLst>
          </p:cNvPr>
          <p:cNvSpPr/>
          <p:nvPr/>
        </p:nvSpPr>
        <p:spPr>
          <a:xfrm>
            <a:off x="3882435" y="1623389"/>
            <a:ext cx="453625" cy="104306"/>
          </a:xfrm>
          <a:custGeom>
            <a:avLst/>
            <a:gdLst>
              <a:gd name="connsiteX0" fmla="*/ 17 w 453625"/>
              <a:gd name="connsiteY0" fmla="*/ 104227 h 104306"/>
              <a:gd name="connsiteX1" fmla="*/ 168657 w 453625"/>
              <a:gd name="connsiteY1" fmla="*/ 36772 h 104306"/>
              <a:gd name="connsiteX2" fmla="*/ 131181 w 453625"/>
              <a:gd name="connsiteY2" fmla="*/ 25529 h 104306"/>
              <a:gd name="connsiteX3" fmla="*/ 281083 w 453625"/>
              <a:gd name="connsiteY3" fmla="*/ 14286 h 104306"/>
              <a:gd name="connsiteX4" fmla="*/ 266093 w 453625"/>
              <a:gd name="connsiteY4" fmla="*/ 3044 h 104306"/>
              <a:gd name="connsiteX5" fmla="*/ 453470 w 453625"/>
              <a:gd name="connsiteY5" fmla="*/ 74247 h 104306"/>
              <a:gd name="connsiteX6" fmla="*/ 296073 w 453625"/>
              <a:gd name="connsiteY6" fmla="*/ 21781 h 104306"/>
              <a:gd name="connsiteX7" fmla="*/ 179899 w 453625"/>
              <a:gd name="connsiteY7" fmla="*/ 21781 h 104306"/>
              <a:gd name="connsiteX8" fmla="*/ 17 w 453625"/>
              <a:gd name="connsiteY8" fmla="*/ 104227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25" h="104306">
                <a:moveTo>
                  <a:pt x="17" y="104227"/>
                </a:moveTo>
                <a:cubicBezTo>
                  <a:pt x="-1857" y="106725"/>
                  <a:pt x="146796" y="49888"/>
                  <a:pt x="168657" y="36772"/>
                </a:cubicBezTo>
                <a:cubicBezTo>
                  <a:pt x="190518" y="23656"/>
                  <a:pt x="112443" y="29277"/>
                  <a:pt x="131181" y="25529"/>
                </a:cubicBezTo>
                <a:cubicBezTo>
                  <a:pt x="149919" y="21781"/>
                  <a:pt x="281083" y="14286"/>
                  <a:pt x="281083" y="14286"/>
                </a:cubicBezTo>
                <a:cubicBezTo>
                  <a:pt x="303568" y="10539"/>
                  <a:pt x="237362" y="-6949"/>
                  <a:pt x="266093" y="3044"/>
                </a:cubicBezTo>
                <a:cubicBezTo>
                  <a:pt x="294824" y="13037"/>
                  <a:pt x="448473" y="71124"/>
                  <a:pt x="453470" y="74247"/>
                </a:cubicBezTo>
                <a:cubicBezTo>
                  <a:pt x="458467" y="77370"/>
                  <a:pt x="341668" y="30525"/>
                  <a:pt x="296073" y="21781"/>
                </a:cubicBezTo>
                <a:cubicBezTo>
                  <a:pt x="250478" y="13037"/>
                  <a:pt x="229242" y="7415"/>
                  <a:pt x="179899" y="21781"/>
                </a:cubicBezTo>
                <a:cubicBezTo>
                  <a:pt x="130556" y="36147"/>
                  <a:pt x="1891" y="101729"/>
                  <a:pt x="17" y="10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695E793-6C17-7203-A619-BC5EB7270A9B}"/>
              </a:ext>
            </a:extLst>
          </p:cNvPr>
          <p:cNvSpPr/>
          <p:nvPr/>
        </p:nvSpPr>
        <p:spPr>
          <a:xfrm>
            <a:off x="4199838" y="1604513"/>
            <a:ext cx="229913" cy="457080"/>
          </a:xfrm>
          <a:custGeom>
            <a:avLst/>
            <a:gdLst>
              <a:gd name="connsiteX0" fmla="*/ 1155 w 229913"/>
              <a:gd name="connsiteY0" fmla="*/ 3182 h 457080"/>
              <a:gd name="connsiteX1" fmla="*/ 196028 w 229913"/>
              <a:gd name="connsiteY1" fmla="*/ 370441 h 457080"/>
              <a:gd name="connsiteX2" fmla="*/ 166047 w 229913"/>
              <a:gd name="connsiteY2" fmla="*/ 306733 h 457080"/>
              <a:gd name="connsiteX3" fmla="*/ 229755 w 229913"/>
              <a:gd name="connsiteY3" fmla="*/ 456635 h 457080"/>
              <a:gd name="connsiteX4" fmla="*/ 181037 w 229913"/>
              <a:gd name="connsiteY4" fmla="*/ 344208 h 457080"/>
              <a:gd name="connsiteX5" fmla="*/ 87349 w 229913"/>
              <a:gd name="connsiteY5" fmla="*/ 108113 h 457080"/>
              <a:gd name="connsiteX6" fmla="*/ 113582 w 229913"/>
              <a:gd name="connsiteY6" fmla="*/ 186812 h 457080"/>
              <a:gd name="connsiteX7" fmla="*/ 1155 w 229913"/>
              <a:gd name="connsiteY7" fmla="*/ 3182 h 45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13" h="457080">
                <a:moveTo>
                  <a:pt x="1155" y="3182"/>
                </a:moveTo>
                <a:cubicBezTo>
                  <a:pt x="14896" y="33787"/>
                  <a:pt x="168546" y="319849"/>
                  <a:pt x="196028" y="370441"/>
                </a:cubicBezTo>
                <a:cubicBezTo>
                  <a:pt x="223510" y="421033"/>
                  <a:pt x="160426" y="292367"/>
                  <a:pt x="166047" y="306733"/>
                </a:cubicBezTo>
                <a:cubicBezTo>
                  <a:pt x="171668" y="321099"/>
                  <a:pt x="227257" y="450389"/>
                  <a:pt x="229755" y="456635"/>
                </a:cubicBezTo>
                <a:cubicBezTo>
                  <a:pt x="232253" y="462881"/>
                  <a:pt x="204771" y="402295"/>
                  <a:pt x="181037" y="344208"/>
                </a:cubicBezTo>
                <a:cubicBezTo>
                  <a:pt x="157303" y="286121"/>
                  <a:pt x="98592" y="134346"/>
                  <a:pt x="87349" y="108113"/>
                </a:cubicBezTo>
                <a:cubicBezTo>
                  <a:pt x="76106" y="81880"/>
                  <a:pt x="126698" y="201178"/>
                  <a:pt x="113582" y="186812"/>
                </a:cubicBezTo>
                <a:cubicBezTo>
                  <a:pt x="100466" y="172447"/>
                  <a:pt x="-12586" y="-27423"/>
                  <a:pt x="1155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0EEA26-3980-E952-ED72-1C52B0EC8EE1}"/>
              </a:ext>
            </a:extLst>
          </p:cNvPr>
          <p:cNvSpPr/>
          <p:nvPr/>
        </p:nvSpPr>
        <p:spPr>
          <a:xfrm>
            <a:off x="4474060" y="1376118"/>
            <a:ext cx="146188" cy="1047826"/>
          </a:xfrm>
          <a:custGeom>
            <a:avLst/>
            <a:gdLst>
              <a:gd name="connsiteX0" fmla="*/ 504 w 146188"/>
              <a:gd name="connsiteY0" fmla="*/ 14220 h 1047826"/>
              <a:gd name="connsiteX1" fmla="*/ 142910 w 146188"/>
              <a:gd name="connsiteY1" fmla="*/ 1003571 h 1047826"/>
              <a:gd name="connsiteX2" fmla="*/ 97940 w 146188"/>
              <a:gd name="connsiteY2" fmla="*/ 812446 h 1047826"/>
              <a:gd name="connsiteX3" fmla="*/ 67960 w 146188"/>
              <a:gd name="connsiteY3" fmla="*/ 242820 h 1047826"/>
              <a:gd name="connsiteX4" fmla="*/ 94192 w 146188"/>
              <a:gd name="connsiteY4" fmla="*/ 403964 h 1047826"/>
              <a:gd name="connsiteX5" fmla="*/ 504 w 146188"/>
              <a:gd name="connsiteY5" fmla="*/ 14220 h 10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1047826">
                <a:moveTo>
                  <a:pt x="504" y="14220"/>
                </a:moveTo>
                <a:cubicBezTo>
                  <a:pt x="8624" y="114154"/>
                  <a:pt x="126671" y="870533"/>
                  <a:pt x="142910" y="1003571"/>
                </a:cubicBezTo>
                <a:cubicBezTo>
                  <a:pt x="159149" y="1136609"/>
                  <a:pt x="110432" y="939238"/>
                  <a:pt x="97940" y="812446"/>
                </a:cubicBezTo>
                <a:cubicBezTo>
                  <a:pt x="85448" y="685654"/>
                  <a:pt x="68585" y="310900"/>
                  <a:pt x="67960" y="242820"/>
                </a:cubicBezTo>
                <a:cubicBezTo>
                  <a:pt x="67335" y="174740"/>
                  <a:pt x="103561" y="435194"/>
                  <a:pt x="94192" y="403964"/>
                </a:cubicBezTo>
                <a:cubicBezTo>
                  <a:pt x="84823" y="372735"/>
                  <a:pt x="-7616" y="-85714"/>
                  <a:pt x="504" y="1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5E1BE1-2359-3C0A-A42E-5601BA5CAE0D}"/>
              </a:ext>
            </a:extLst>
          </p:cNvPr>
          <p:cNvSpPr/>
          <p:nvPr/>
        </p:nvSpPr>
        <p:spPr>
          <a:xfrm>
            <a:off x="3184523" y="1746236"/>
            <a:ext cx="87999" cy="329013"/>
          </a:xfrm>
          <a:custGeom>
            <a:avLst/>
            <a:gdLst>
              <a:gd name="connsiteX0" fmla="*/ 2 w 87999"/>
              <a:gd name="connsiteY0" fmla="*/ 14 h 329013"/>
              <a:gd name="connsiteX1" fmla="*/ 85727 w 87999"/>
              <a:gd name="connsiteY1" fmla="*/ 177814 h 329013"/>
              <a:gd name="connsiteX2" fmla="*/ 63502 w 87999"/>
              <a:gd name="connsiteY2" fmla="*/ 327039 h 329013"/>
              <a:gd name="connsiteX3" fmla="*/ 66677 w 87999"/>
              <a:gd name="connsiteY3" fmla="*/ 257189 h 329013"/>
              <a:gd name="connsiteX4" fmla="*/ 82552 w 87999"/>
              <a:gd name="connsiteY4" fmla="*/ 168289 h 329013"/>
              <a:gd name="connsiteX5" fmla="*/ 2 w 87999"/>
              <a:gd name="connsiteY5" fmla="*/ 14 h 3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99" h="329013">
                <a:moveTo>
                  <a:pt x="2" y="14"/>
                </a:moveTo>
                <a:cubicBezTo>
                  <a:pt x="531" y="1601"/>
                  <a:pt x="75144" y="123310"/>
                  <a:pt x="85727" y="177814"/>
                </a:cubicBezTo>
                <a:cubicBezTo>
                  <a:pt x="96310" y="232318"/>
                  <a:pt x="66677" y="313810"/>
                  <a:pt x="63502" y="327039"/>
                </a:cubicBezTo>
                <a:cubicBezTo>
                  <a:pt x="60327" y="340268"/>
                  <a:pt x="63502" y="283647"/>
                  <a:pt x="66677" y="257189"/>
                </a:cubicBezTo>
                <a:cubicBezTo>
                  <a:pt x="69852" y="230731"/>
                  <a:pt x="95781" y="207447"/>
                  <a:pt x="82552" y="168289"/>
                </a:cubicBezTo>
                <a:cubicBezTo>
                  <a:pt x="69323" y="129131"/>
                  <a:pt x="-527" y="-1573"/>
                  <a:pt x="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2B250A7-84D9-D149-A8F5-1F67AB28EC09}"/>
              </a:ext>
            </a:extLst>
          </p:cNvPr>
          <p:cNvSpPr/>
          <p:nvPr/>
        </p:nvSpPr>
        <p:spPr>
          <a:xfrm>
            <a:off x="3717817" y="1752237"/>
            <a:ext cx="178012" cy="376941"/>
          </a:xfrm>
          <a:custGeom>
            <a:avLst/>
            <a:gdLst>
              <a:gd name="connsiteX0" fmla="*/ 108 w 178012"/>
              <a:gd name="connsiteY0" fmla="*/ 3538 h 376941"/>
              <a:gd name="connsiteX1" fmla="*/ 92183 w 178012"/>
              <a:gd name="connsiteY1" fmla="*/ 365488 h 376941"/>
              <a:gd name="connsiteX2" fmla="*/ 50908 w 178012"/>
              <a:gd name="connsiteY2" fmla="*/ 276588 h 376941"/>
              <a:gd name="connsiteX3" fmla="*/ 69958 w 178012"/>
              <a:gd name="connsiteY3" fmla="*/ 174988 h 376941"/>
              <a:gd name="connsiteX4" fmla="*/ 177908 w 178012"/>
              <a:gd name="connsiteY4" fmla="*/ 105138 h 376941"/>
              <a:gd name="connsiteX5" fmla="*/ 89008 w 178012"/>
              <a:gd name="connsiteY5" fmla="*/ 149588 h 376941"/>
              <a:gd name="connsiteX6" fmla="*/ 47733 w 178012"/>
              <a:gd name="connsiteY6" fmla="*/ 70213 h 376941"/>
              <a:gd name="connsiteX7" fmla="*/ 73133 w 178012"/>
              <a:gd name="connsiteY7" fmla="*/ 174988 h 376941"/>
              <a:gd name="connsiteX8" fmla="*/ 108 w 178012"/>
              <a:gd name="connsiteY8" fmla="*/ 3538 h 3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12" h="376941">
                <a:moveTo>
                  <a:pt x="108" y="3538"/>
                </a:moveTo>
                <a:cubicBezTo>
                  <a:pt x="3283" y="35288"/>
                  <a:pt x="83716" y="319980"/>
                  <a:pt x="92183" y="365488"/>
                </a:cubicBezTo>
                <a:cubicBezTo>
                  <a:pt x="100650" y="410996"/>
                  <a:pt x="54612" y="308338"/>
                  <a:pt x="50908" y="276588"/>
                </a:cubicBezTo>
                <a:cubicBezTo>
                  <a:pt x="47204" y="244838"/>
                  <a:pt x="48791" y="203563"/>
                  <a:pt x="69958" y="174988"/>
                </a:cubicBezTo>
                <a:cubicBezTo>
                  <a:pt x="91125" y="146413"/>
                  <a:pt x="174733" y="109371"/>
                  <a:pt x="177908" y="105138"/>
                </a:cubicBezTo>
                <a:cubicBezTo>
                  <a:pt x="181083" y="100905"/>
                  <a:pt x="110704" y="155409"/>
                  <a:pt x="89008" y="149588"/>
                </a:cubicBezTo>
                <a:cubicBezTo>
                  <a:pt x="67312" y="143767"/>
                  <a:pt x="50379" y="65980"/>
                  <a:pt x="47733" y="70213"/>
                </a:cubicBezTo>
                <a:cubicBezTo>
                  <a:pt x="45087" y="74446"/>
                  <a:pt x="82129" y="186100"/>
                  <a:pt x="73133" y="174988"/>
                </a:cubicBezTo>
                <a:cubicBezTo>
                  <a:pt x="64137" y="163876"/>
                  <a:pt x="-3067" y="-28212"/>
                  <a:pt x="108" y="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3323583-BFE5-AB49-E226-BDF373EFF78F}"/>
              </a:ext>
            </a:extLst>
          </p:cNvPr>
          <p:cNvSpPr/>
          <p:nvPr/>
        </p:nvSpPr>
        <p:spPr>
          <a:xfrm>
            <a:off x="3287252" y="1604946"/>
            <a:ext cx="71446" cy="484263"/>
          </a:xfrm>
          <a:custGeom>
            <a:avLst/>
            <a:gdLst>
              <a:gd name="connsiteX0" fmla="*/ 70991 w 71446"/>
              <a:gd name="connsiteY0" fmla="*/ 697 h 484263"/>
              <a:gd name="connsiteX1" fmla="*/ 54662 w 71446"/>
              <a:gd name="connsiteY1" fmla="*/ 207525 h 484263"/>
              <a:gd name="connsiteX2" fmla="*/ 16562 w 71446"/>
              <a:gd name="connsiteY2" fmla="*/ 468783 h 484263"/>
              <a:gd name="connsiteX3" fmla="*/ 22005 w 71446"/>
              <a:gd name="connsiteY3" fmla="*/ 419797 h 484263"/>
              <a:gd name="connsiteX4" fmla="*/ 234 w 71446"/>
              <a:gd name="connsiteY4" fmla="*/ 136768 h 484263"/>
              <a:gd name="connsiteX5" fmla="*/ 38334 w 71446"/>
              <a:gd name="connsiteY5" fmla="*/ 278283 h 484263"/>
              <a:gd name="connsiteX6" fmla="*/ 70991 w 71446"/>
              <a:gd name="connsiteY6" fmla="*/ 697 h 4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6" h="484263">
                <a:moveTo>
                  <a:pt x="70991" y="697"/>
                </a:moveTo>
                <a:cubicBezTo>
                  <a:pt x="73712" y="-11096"/>
                  <a:pt x="63733" y="129511"/>
                  <a:pt x="54662" y="207525"/>
                </a:cubicBezTo>
                <a:cubicBezTo>
                  <a:pt x="45590" y="285539"/>
                  <a:pt x="22005" y="433404"/>
                  <a:pt x="16562" y="468783"/>
                </a:cubicBezTo>
                <a:cubicBezTo>
                  <a:pt x="11119" y="504162"/>
                  <a:pt x="24726" y="475133"/>
                  <a:pt x="22005" y="419797"/>
                </a:cubicBezTo>
                <a:cubicBezTo>
                  <a:pt x="19284" y="364461"/>
                  <a:pt x="-2488" y="160354"/>
                  <a:pt x="234" y="136768"/>
                </a:cubicBezTo>
                <a:cubicBezTo>
                  <a:pt x="2956" y="113182"/>
                  <a:pt x="28356" y="298240"/>
                  <a:pt x="38334" y="278283"/>
                </a:cubicBezTo>
                <a:cubicBezTo>
                  <a:pt x="48312" y="258326"/>
                  <a:pt x="68270" y="12490"/>
                  <a:pt x="70991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AE0C0C6-847F-011C-F7E9-27951B2DC008}"/>
              </a:ext>
            </a:extLst>
          </p:cNvPr>
          <p:cNvSpPr/>
          <p:nvPr/>
        </p:nvSpPr>
        <p:spPr>
          <a:xfrm>
            <a:off x="4111705" y="1872971"/>
            <a:ext cx="226628" cy="184826"/>
          </a:xfrm>
          <a:custGeom>
            <a:avLst/>
            <a:gdLst>
              <a:gd name="connsiteX0" fmla="*/ 3095 w 226628"/>
              <a:gd name="connsiteY0" fmla="*/ 279 h 184826"/>
              <a:gd name="connsiteX1" fmla="*/ 206295 w 226628"/>
              <a:gd name="connsiteY1" fmla="*/ 105054 h 184826"/>
              <a:gd name="connsiteX2" fmla="*/ 212645 w 226628"/>
              <a:gd name="connsiteY2" fmla="*/ 105054 h 184826"/>
              <a:gd name="connsiteX3" fmla="*/ 145970 w 226628"/>
              <a:gd name="connsiteY3" fmla="*/ 120929 h 184826"/>
              <a:gd name="connsiteX4" fmla="*/ 9445 w 226628"/>
              <a:gd name="connsiteY4" fmla="*/ 184429 h 184826"/>
              <a:gd name="connsiteX5" fmla="*/ 76120 w 226628"/>
              <a:gd name="connsiteY5" fmla="*/ 146329 h 184826"/>
              <a:gd name="connsiteX6" fmla="*/ 142795 w 226628"/>
              <a:gd name="connsiteY6" fmla="*/ 114579 h 184826"/>
              <a:gd name="connsiteX7" fmla="*/ 69770 w 226628"/>
              <a:gd name="connsiteY7" fmla="*/ 73304 h 184826"/>
              <a:gd name="connsiteX8" fmla="*/ 53895 w 226628"/>
              <a:gd name="connsiteY8" fmla="*/ 66954 h 184826"/>
              <a:gd name="connsiteX9" fmla="*/ 79295 w 226628"/>
              <a:gd name="connsiteY9" fmla="*/ 73304 h 184826"/>
              <a:gd name="connsiteX10" fmla="*/ 3095 w 226628"/>
              <a:gd name="connsiteY10" fmla="*/ 279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28" h="184826">
                <a:moveTo>
                  <a:pt x="3095" y="279"/>
                </a:moveTo>
                <a:cubicBezTo>
                  <a:pt x="24261" y="5571"/>
                  <a:pt x="206295" y="105054"/>
                  <a:pt x="206295" y="105054"/>
                </a:cubicBezTo>
                <a:cubicBezTo>
                  <a:pt x="241220" y="122517"/>
                  <a:pt x="222699" y="102408"/>
                  <a:pt x="212645" y="105054"/>
                </a:cubicBezTo>
                <a:cubicBezTo>
                  <a:pt x="202591" y="107700"/>
                  <a:pt x="179837" y="107700"/>
                  <a:pt x="145970" y="120929"/>
                </a:cubicBezTo>
                <a:cubicBezTo>
                  <a:pt x="112103" y="134158"/>
                  <a:pt x="21087" y="180196"/>
                  <a:pt x="9445" y="184429"/>
                </a:cubicBezTo>
                <a:cubicBezTo>
                  <a:pt x="-2197" y="188662"/>
                  <a:pt x="53895" y="157971"/>
                  <a:pt x="76120" y="146329"/>
                </a:cubicBezTo>
                <a:cubicBezTo>
                  <a:pt x="98345" y="134687"/>
                  <a:pt x="143853" y="126750"/>
                  <a:pt x="142795" y="114579"/>
                </a:cubicBezTo>
                <a:cubicBezTo>
                  <a:pt x="141737" y="102408"/>
                  <a:pt x="69770" y="73304"/>
                  <a:pt x="69770" y="73304"/>
                </a:cubicBezTo>
                <a:cubicBezTo>
                  <a:pt x="54953" y="65367"/>
                  <a:pt x="52308" y="66954"/>
                  <a:pt x="53895" y="66954"/>
                </a:cubicBezTo>
                <a:cubicBezTo>
                  <a:pt x="55482" y="66954"/>
                  <a:pt x="82470" y="80183"/>
                  <a:pt x="79295" y="73304"/>
                </a:cubicBezTo>
                <a:cubicBezTo>
                  <a:pt x="76120" y="66425"/>
                  <a:pt x="-18071" y="-5013"/>
                  <a:pt x="309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90E1170-B8AB-9C2B-6692-298DDD459C0C}"/>
              </a:ext>
            </a:extLst>
          </p:cNvPr>
          <p:cNvSpPr/>
          <p:nvPr/>
        </p:nvSpPr>
        <p:spPr>
          <a:xfrm>
            <a:off x="2701839" y="1771640"/>
            <a:ext cx="268897" cy="184359"/>
          </a:xfrm>
          <a:custGeom>
            <a:avLst/>
            <a:gdLst>
              <a:gd name="connsiteX0" fmla="*/ 263611 w 268897"/>
              <a:gd name="connsiteY0" fmla="*/ 10 h 184359"/>
              <a:gd name="connsiteX1" fmla="*/ 196936 w 268897"/>
              <a:gd name="connsiteY1" fmla="*/ 88910 h 184359"/>
              <a:gd name="connsiteX2" fmla="*/ 209636 w 268897"/>
              <a:gd name="connsiteY2" fmla="*/ 161935 h 184359"/>
              <a:gd name="connsiteX3" fmla="*/ 250911 w 268897"/>
              <a:gd name="connsiteY3" fmla="*/ 184160 h 184359"/>
              <a:gd name="connsiteX4" fmla="*/ 181061 w 268897"/>
              <a:gd name="connsiteY4" fmla="*/ 152410 h 184359"/>
              <a:gd name="connsiteX5" fmla="*/ 86 w 268897"/>
              <a:gd name="connsiteY5" fmla="*/ 161935 h 184359"/>
              <a:gd name="connsiteX6" fmla="*/ 155661 w 268897"/>
              <a:gd name="connsiteY6" fmla="*/ 107960 h 184359"/>
              <a:gd name="connsiteX7" fmla="*/ 44536 w 268897"/>
              <a:gd name="connsiteY7" fmla="*/ 111135 h 184359"/>
              <a:gd name="connsiteX8" fmla="*/ 171536 w 268897"/>
              <a:gd name="connsiteY8" fmla="*/ 44460 h 184359"/>
              <a:gd name="connsiteX9" fmla="*/ 35011 w 268897"/>
              <a:gd name="connsiteY9" fmla="*/ 82560 h 184359"/>
              <a:gd name="connsiteX10" fmla="*/ 263611 w 268897"/>
              <a:gd name="connsiteY10" fmla="*/ 10 h 1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897" h="184359">
                <a:moveTo>
                  <a:pt x="263611" y="10"/>
                </a:moveTo>
                <a:cubicBezTo>
                  <a:pt x="290598" y="1068"/>
                  <a:pt x="205932" y="61923"/>
                  <a:pt x="196936" y="88910"/>
                </a:cubicBezTo>
                <a:cubicBezTo>
                  <a:pt x="187940" y="115897"/>
                  <a:pt x="200640" y="146060"/>
                  <a:pt x="209636" y="161935"/>
                </a:cubicBezTo>
                <a:cubicBezTo>
                  <a:pt x="218632" y="177810"/>
                  <a:pt x="255673" y="185747"/>
                  <a:pt x="250911" y="184160"/>
                </a:cubicBezTo>
                <a:cubicBezTo>
                  <a:pt x="246149" y="182573"/>
                  <a:pt x="222865" y="156114"/>
                  <a:pt x="181061" y="152410"/>
                </a:cubicBezTo>
                <a:cubicBezTo>
                  <a:pt x="139257" y="148706"/>
                  <a:pt x="4319" y="169343"/>
                  <a:pt x="86" y="161935"/>
                </a:cubicBezTo>
                <a:cubicBezTo>
                  <a:pt x="-4147" y="154527"/>
                  <a:pt x="148253" y="116427"/>
                  <a:pt x="155661" y="107960"/>
                </a:cubicBezTo>
                <a:cubicBezTo>
                  <a:pt x="163069" y="99493"/>
                  <a:pt x="41890" y="121718"/>
                  <a:pt x="44536" y="111135"/>
                </a:cubicBezTo>
                <a:cubicBezTo>
                  <a:pt x="47182" y="100552"/>
                  <a:pt x="173123" y="49222"/>
                  <a:pt x="171536" y="44460"/>
                </a:cubicBezTo>
                <a:cubicBezTo>
                  <a:pt x="169949" y="39698"/>
                  <a:pt x="21253" y="85206"/>
                  <a:pt x="35011" y="82560"/>
                </a:cubicBezTo>
                <a:cubicBezTo>
                  <a:pt x="48769" y="79914"/>
                  <a:pt x="236624" y="-1048"/>
                  <a:pt x="2636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F99411D-A28C-AF58-6B3F-1F39A5601424}"/>
              </a:ext>
            </a:extLst>
          </p:cNvPr>
          <p:cNvSpPr/>
          <p:nvPr/>
        </p:nvSpPr>
        <p:spPr>
          <a:xfrm>
            <a:off x="4047973" y="1952621"/>
            <a:ext cx="226842" cy="66365"/>
          </a:xfrm>
          <a:custGeom>
            <a:avLst/>
            <a:gdLst>
              <a:gd name="connsiteX0" fmla="*/ 3327 w 226842"/>
              <a:gd name="connsiteY0" fmla="*/ 60329 h 66365"/>
              <a:gd name="connsiteX1" fmla="*/ 216052 w 226842"/>
              <a:gd name="connsiteY1" fmla="*/ 3179 h 66365"/>
              <a:gd name="connsiteX2" fmla="*/ 187477 w 226842"/>
              <a:gd name="connsiteY2" fmla="*/ 19054 h 66365"/>
              <a:gd name="connsiteX3" fmla="*/ 117627 w 226842"/>
              <a:gd name="connsiteY3" fmla="*/ 53979 h 66365"/>
              <a:gd name="connsiteX4" fmla="*/ 216052 w 226842"/>
              <a:gd name="connsiteY4" fmla="*/ 4 h 66365"/>
              <a:gd name="connsiteX5" fmla="*/ 92227 w 226842"/>
              <a:gd name="connsiteY5" fmla="*/ 57154 h 66365"/>
              <a:gd name="connsiteX6" fmla="*/ 3327 w 226842"/>
              <a:gd name="connsiteY6" fmla="*/ 60329 h 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42" h="66365">
                <a:moveTo>
                  <a:pt x="3327" y="60329"/>
                </a:moveTo>
                <a:cubicBezTo>
                  <a:pt x="23965" y="51333"/>
                  <a:pt x="185360" y="10058"/>
                  <a:pt x="216052" y="3179"/>
                </a:cubicBezTo>
                <a:cubicBezTo>
                  <a:pt x="246744" y="-3700"/>
                  <a:pt x="203881" y="10587"/>
                  <a:pt x="187477" y="19054"/>
                </a:cubicBezTo>
                <a:cubicBezTo>
                  <a:pt x="171073" y="27521"/>
                  <a:pt x="112865" y="57154"/>
                  <a:pt x="117627" y="53979"/>
                </a:cubicBezTo>
                <a:cubicBezTo>
                  <a:pt x="122389" y="50804"/>
                  <a:pt x="220285" y="-525"/>
                  <a:pt x="216052" y="4"/>
                </a:cubicBezTo>
                <a:cubicBezTo>
                  <a:pt x="211819" y="533"/>
                  <a:pt x="120802" y="46042"/>
                  <a:pt x="92227" y="57154"/>
                </a:cubicBezTo>
                <a:cubicBezTo>
                  <a:pt x="63652" y="68266"/>
                  <a:pt x="-17311" y="69325"/>
                  <a:pt x="3327" y="6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2FDFB1EC-0529-1871-3D1B-7683F0454724}"/>
              </a:ext>
            </a:extLst>
          </p:cNvPr>
          <p:cNvSpPr/>
          <p:nvPr/>
        </p:nvSpPr>
        <p:spPr>
          <a:xfrm>
            <a:off x="2889250" y="1777371"/>
            <a:ext cx="51552" cy="184170"/>
          </a:xfrm>
          <a:custGeom>
            <a:avLst/>
            <a:gdLst>
              <a:gd name="connsiteX0" fmla="*/ 50800 w 51552"/>
              <a:gd name="connsiteY0" fmla="*/ 629 h 184170"/>
              <a:gd name="connsiteX1" fmla="*/ 31750 w 51552"/>
              <a:gd name="connsiteY1" fmla="*/ 83179 h 184170"/>
              <a:gd name="connsiteX2" fmla="*/ 50800 w 51552"/>
              <a:gd name="connsiteY2" fmla="*/ 181604 h 184170"/>
              <a:gd name="connsiteX3" fmla="*/ 22225 w 51552"/>
              <a:gd name="connsiteY3" fmla="*/ 153029 h 184170"/>
              <a:gd name="connsiteX4" fmla="*/ 0 w 51552"/>
              <a:gd name="connsiteY4" fmla="*/ 127629 h 184170"/>
              <a:gd name="connsiteX5" fmla="*/ 50800 w 51552"/>
              <a:gd name="connsiteY5" fmla="*/ 629 h 1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52" h="184170">
                <a:moveTo>
                  <a:pt x="50800" y="629"/>
                </a:moveTo>
                <a:cubicBezTo>
                  <a:pt x="56092" y="-6779"/>
                  <a:pt x="31750" y="53017"/>
                  <a:pt x="31750" y="83179"/>
                </a:cubicBezTo>
                <a:cubicBezTo>
                  <a:pt x="31750" y="113341"/>
                  <a:pt x="50800" y="181604"/>
                  <a:pt x="50800" y="181604"/>
                </a:cubicBezTo>
                <a:cubicBezTo>
                  <a:pt x="49213" y="193246"/>
                  <a:pt x="30692" y="162025"/>
                  <a:pt x="22225" y="153029"/>
                </a:cubicBezTo>
                <a:cubicBezTo>
                  <a:pt x="13758" y="144033"/>
                  <a:pt x="0" y="150383"/>
                  <a:pt x="0" y="127629"/>
                </a:cubicBezTo>
                <a:cubicBezTo>
                  <a:pt x="0" y="104875"/>
                  <a:pt x="45508" y="8037"/>
                  <a:pt x="5080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72C6413-AD46-0944-2B38-BA2BA16A1778}"/>
              </a:ext>
            </a:extLst>
          </p:cNvPr>
          <p:cNvSpPr/>
          <p:nvPr/>
        </p:nvSpPr>
        <p:spPr>
          <a:xfrm>
            <a:off x="2736311" y="1910783"/>
            <a:ext cx="242569" cy="99812"/>
          </a:xfrm>
          <a:custGeom>
            <a:avLst/>
            <a:gdLst>
              <a:gd name="connsiteX0" fmla="*/ 539 w 242569"/>
              <a:gd name="connsiteY0" fmla="*/ 19617 h 99812"/>
              <a:gd name="connsiteX1" fmla="*/ 162464 w 242569"/>
              <a:gd name="connsiteY1" fmla="*/ 567 h 99812"/>
              <a:gd name="connsiteX2" fmla="*/ 216439 w 242569"/>
              <a:gd name="connsiteY2" fmla="*/ 41842 h 99812"/>
              <a:gd name="connsiteX3" fmla="*/ 206914 w 242569"/>
              <a:gd name="connsiteY3" fmla="*/ 48192 h 99812"/>
              <a:gd name="connsiteX4" fmla="*/ 241839 w 242569"/>
              <a:gd name="connsiteY4" fmla="*/ 60892 h 99812"/>
              <a:gd name="connsiteX5" fmla="*/ 168814 w 242569"/>
              <a:gd name="connsiteY5" fmla="*/ 41842 h 99812"/>
              <a:gd name="connsiteX6" fmla="*/ 149764 w 242569"/>
              <a:gd name="connsiteY6" fmla="*/ 98992 h 99812"/>
              <a:gd name="connsiteX7" fmla="*/ 143414 w 242569"/>
              <a:gd name="connsiteY7" fmla="*/ 73592 h 99812"/>
              <a:gd name="connsiteX8" fmla="*/ 111664 w 242569"/>
              <a:gd name="connsiteY8" fmla="*/ 45017 h 99812"/>
              <a:gd name="connsiteX9" fmla="*/ 539 w 242569"/>
              <a:gd name="connsiteY9" fmla="*/ 19617 h 9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69" h="99812">
                <a:moveTo>
                  <a:pt x="539" y="19617"/>
                </a:moveTo>
                <a:cubicBezTo>
                  <a:pt x="9006" y="12209"/>
                  <a:pt x="126481" y="-3137"/>
                  <a:pt x="162464" y="567"/>
                </a:cubicBezTo>
                <a:cubicBezTo>
                  <a:pt x="198447" y="4271"/>
                  <a:pt x="209031" y="33905"/>
                  <a:pt x="216439" y="41842"/>
                </a:cubicBezTo>
                <a:cubicBezTo>
                  <a:pt x="223847" y="49780"/>
                  <a:pt x="202681" y="45017"/>
                  <a:pt x="206914" y="48192"/>
                </a:cubicBezTo>
                <a:cubicBezTo>
                  <a:pt x="211147" y="51367"/>
                  <a:pt x="248189" y="61950"/>
                  <a:pt x="241839" y="60892"/>
                </a:cubicBezTo>
                <a:cubicBezTo>
                  <a:pt x="235489" y="59834"/>
                  <a:pt x="184160" y="35492"/>
                  <a:pt x="168814" y="41842"/>
                </a:cubicBezTo>
                <a:cubicBezTo>
                  <a:pt x="153468" y="48192"/>
                  <a:pt x="149764" y="98992"/>
                  <a:pt x="149764" y="98992"/>
                </a:cubicBezTo>
                <a:cubicBezTo>
                  <a:pt x="145531" y="104284"/>
                  <a:pt x="149764" y="82588"/>
                  <a:pt x="143414" y="73592"/>
                </a:cubicBezTo>
                <a:cubicBezTo>
                  <a:pt x="137064" y="64596"/>
                  <a:pt x="137593" y="53484"/>
                  <a:pt x="111664" y="45017"/>
                </a:cubicBezTo>
                <a:cubicBezTo>
                  <a:pt x="85735" y="36550"/>
                  <a:pt x="-7928" y="27025"/>
                  <a:pt x="539" y="1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2F16B24-99C2-D070-DA81-DE59748C2204}"/>
              </a:ext>
            </a:extLst>
          </p:cNvPr>
          <p:cNvSpPr/>
          <p:nvPr/>
        </p:nvSpPr>
        <p:spPr>
          <a:xfrm>
            <a:off x="4181475" y="1895333"/>
            <a:ext cx="197073" cy="162067"/>
          </a:xfrm>
          <a:custGeom>
            <a:avLst/>
            <a:gdLst>
              <a:gd name="connsiteX0" fmla="*/ 0 w 197073"/>
              <a:gd name="connsiteY0" fmla="*/ 142 h 162067"/>
              <a:gd name="connsiteX1" fmla="*/ 149225 w 197073"/>
              <a:gd name="connsiteY1" fmla="*/ 76342 h 162067"/>
              <a:gd name="connsiteX2" fmla="*/ 196850 w 197073"/>
              <a:gd name="connsiteY2" fmla="*/ 162067 h 162067"/>
              <a:gd name="connsiteX3" fmla="*/ 168275 w 197073"/>
              <a:gd name="connsiteY3" fmla="*/ 76342 h 162067"/>
              <a:gd name="connsiteX4" fmla="*/ 149225 w 197073"/>
              <a:gd name="connsiteY4" fmla="*/ 57292 h 162067"/>
              <a:gd name="connsiteX5" fmla="*/ 0 w 197073"/>
              <a:gd name="connsiteY5" fmla="*/ 142 h 1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73" h="162067">
                <a:moveTo>
                  <a:pt x="0" y="142"/>
                </a:moveTo>
                <a:cubicBezTo>
                  <a:pt x="0" y="3317"/>
                  <a:pt x="116417" y="49355"/>
                  <a:pt x="149225" y="76342"/>
                </a:cubicBezTo>
                <a:cubicBezTo>
                  <a:pt x="182033" y="103330"/>
                  <a:pt x="193675" y="162067"/>
                  <a:pt x="196850" y="162067"/>
                </a:cubicBezTo>
                <a:cubicBezTo>
                  <a:pt x="200025" y="162067"/>
                  <a:pt x="168275" y="76342"/>
                  <a:pt x="168275" y="76342"/>
                </a:cubicBezTo>
                <a:cubicBezTo>
                  <a:pt x="160338" y="58880"/>
                  <a:pt x="169862" y="66817"/>
                  <a:pt x="149225" y="57292"/>
                </a:cubicBezTo>
                <a:cubicBezTo>
                  <a:pt x="128588" y="47767"/>
                  <a:pt x="0" y="-3033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C42F8A4-3D6B-7F2B-C312-074A82109B48}"/>
              </a:ext>
            </a:extLst>
          </p:cNvPr>
          <p:cNvSpPr/>
          <p:nvPr/>
        </p:nvSpPr>
        <p:spPr>
          <a:xfrm>
            <a:off x="4142458" y="1978020"/>
            <a:ext cx="236297" cy="127063"/>
          </a:xfrm>
          <a:custGeom>
            <a:avLst/>
            <a:gdLst>
              <a:gd name="connsiteX0" fmla="*/ 235867 w 236297"/>
              <a:gd name="connsiteY0" fmla="*/ 5 h 127063"/>
              <a:gd name="connsiteX1" fmla="*/ 166017 w 236297"/>
              <a:gd name="connsiteY1" fmla="*/ 47630 h 127063"/>
              <a:gd name="connsiteX2" fmla="*/ 917 w 236297"/>
              <a:gd name="connsiteY2" fmla="*/ 127005 h 127063"/>
              <a:gd name="connsiteX3" fmla="*/ 99342 w 236297"/>
              <a:gd name="connsiteY3" fmla="*/ 60330 h 127063"/>
              <a:gd name="connsiteX4" fmla="*/ 99342 w 236297"/>
              <a:gd name="connsiteY4" fmla="*/ 47630 h 127063"/>
              <a:gd name="connsiteX5" fmla="*/ 162842 w 236297"/>
              <a:gd name="connsiteY5" fmla="*/ 120655 h 127063"/>
              <a:gd name="connsiteX6" fmla="*/ 127917 w 236297"/>
              <a:gd name="connsiteY6" fmla="*/ 63505 h 127063"/>
              <a:gd name="connsiteX7" fmla="*/ 137442 w 236297"/>
              <a:gd name="connsiteY7" fmla="*/ 44455 h 127063"/>
              <a:gd name="connsiteX8" fmla="*/ 235867 w 236297"/>
              <a:gd name="connsiteY8" fmla="*/ 5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7" h="127063">
                <a:moveTo>
                  <a:pt x="235867" y="5"/>
                </a:moveTo>
                <a:cubicBezTo>
                  <a:pt x="240630" y="534"/>
                  <a:pt x="205175" y="26463"/>
                  <a:pt x="166017" y="47630"/>
                </a:cubicBezTo>
                <a:cubicBezTo>
                  <a:pt x="126859" y="68797"/>
                  <a:pt x="12029" y="124888"/>
                  <a:pt x="917" y="127005"/>
                </a:cubicBezTo>
                <a:cubicBezTo>
                  <a:pt x="-10195" y="129122"/>
                  <a:pt x="82938" y="73559"/>
                  <a:pt x="99342" y="60330"/>
                </a:cubicBezTo>
                <a:cubicBezTo>
                  <a:pt x="115746" y="47101"/>
                  <a:pt x="88759" y="37576"/>
                  <a:pt x="99342" y="47630"/>
                </a:cubicBezTo>
                <a:cubicBezTo>
                  <a:pt x="109925" y="57684"/>
                  <a:pt x="158080" y="118009"/>
                  <a:pt x="162842" y="120655"/>
                </a:cubicBezTo>
                <a:cubicBezTo>
                  <a:pt x="167604" y="123301"/>
                  <a:pt x="127917" y="63505"/>
                  <a:pt x="127917" y="63505"/>
                </a:cubicBezTo>
                <a:cubicBezTo>
                  <a:pt x="123684" y="50805"/>
                  <a:pt x="119450" y="52393"/>
                  <a:pt x="137442" y="44455"/>
                </a:cubicBezTo>
                <a:cubicBezTo>
                  <a:pt x="155434" y="36518"/>
                  <a:pt x="231104" y="-524"/>
                  <a:pt x="2358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5D33-6927-9244-B46A-9BE84D32D997}"/>
              </a:ext>
            </a:extLst>
          </p:cNvPr>
          <p:cNvSpPr/>
          <p:nvPr/>
        </p:nvSpPr>
        <p:spPr>
          <a:xfrm>
            <a:off x="3807961" y="1999397"/>
            <a:ext cx="366676" cy="32611"/>
          </a:xfrm>
          <a:custGeom>
            <a:avLst/>
            <a:gdLst>
              <a:gd name="connsiteX0" fmla="*/ 5214 w 366676"/>
              <a:gd name="connsiteY0" fmla="*/ 32603 h 32611"/>
              <a:gd name="connsiteX1" fmla="*/ 351289 w 366676"/>
              <a:gd name="connsiteY1" fmla="*/ 4028 h 32611"/>
              <a:gd name="connsiteX2" fmla="*/ 290964 w 366676"/>
              <a:gd name="connsiteY2" fmla="*/ 7203 h 32611"/>
              <a:gd name="connsiteX3" fmla="*/ 154439 w 366676"/>
              <a:gd name="connsiteY3" fmla="*/ 853 h 32611"/>
              <a:gd name="connsiteX4" fmla="*/ 5214 w 366676"/>
              <a:gd name="connsiteY4" fmla="*/ 32603 h 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76" h="32611">
                <a:moveTo>
                  <a:pt x="5214" y="32603"/>
                </a:moveTo>
                <a:cubicBezTo>
                  <a:pt x="38022" y="33132"/>
                  <a:pt x="303664" y="8261"/>
                  <a:pt x="351289" y="4028"/>
                </a:cubicBezTo>
                <a:cubicBezTo>
                  <a:pt x="398914" y="-205"/>
                  <a:pt x="323772" y="7732"/>
                  <a:pt x="290964" y="7203"/>
                </a:cubicBezTo>
                <a:cubicBezTo>
                  <a:pt x="258156" y="6674"/>
                  <a:pt x="205768" y="-2851"/>
                  <a:pt x="154439" y="853"/>
                </a:cubicBezTo>
                <a:cubicBezTo>
                  <a:pt x="103110" y="4557"/>
                  <a:pt x="-27594" y="32074"/>
                  <a:pt x="5214" y="3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9C13186-BCEA-5ABA-BDF5-28C70995FC55}"/>
              </a:ext>
            </a:extLst>
          </p:cNvPr>
          <p:cNvSpPr/>
          <p:nvPr/>
        </p:nvSpPr>
        <p:spPr>
          <a:xfrm>
            <a:off x="3859623" y="2033140"/>
            <a:ext cx="326834" cy="56010"/>
          </a:xfrm>
          <a:custGeom>
            <a:avLst/>
            <a:gdLst>
              <a:gd name="connsiteX0" fmla="*/ 1177 w 326834"/>
              <a:gd name="connsiteY0" fmla="*/ 56010 h 56010"/>
              <a:gd name="connsiteX1" fmla="*/ 312327 w 326834"/>
              <a:gd name="connsiteY1" fmla="*/ 17910 h 56010"/>
              <a:gd name="connsiteX2" fmla="*/ 258352 w 326834"/>
              <a:gd name="connsiteY2" fmla="*/ 17910 h 56010"/>
              <a:gd name="connsiteX3" fmla="*/ 105952 w 326834"/>
              <a:gd name="connsiteY3" fmla="*/ 5210 h 56010"/>
              <a:gd name="connsiteX4" fmla="*/ 201202 w 326834"/>
              <a:gd name="connsiteY4" fmla="*/ 5210 h 56010"/>
              <a:gd name="connsiteX5" fmla="*/ 1177 w 326834"/>
              <a:gd name="connsiteY5" fmla="*/ 56010 h 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34" h="56010">
                <a:moveTo>
                  <a:pt x="1177" y="56010"/>
                </a:moveTo>
                <a:lnTo>
                  <a:pt x="312327" y="17910"/>
                </a:lnTo>
                <a:cubicBezTo>
                  <a:pt x="355189" y="11560"/>
                  <a:pt x="292748" y="20027"/>
                  <a:pt x="258352" y="17910"/>
                </a:cubicBezTo>
                <a:cubicBezTo>
                  <a:pt x="223956" y="15793"/>
                  <a:pt x="115477" y="7327"/>
                  <a:pt x="105952" y="5210"/>
                </a:cubicBezTo>
                <a:cubicBezTo>
                  <a:pt x="96427" y="3093"/>
                  <a:pt x="213902" y="-5373"/>
                  <a:pt x="201202" y="5210"/>
                </a:cubicBezTo>
                <a:cubicBezTo>
                  <a:pt x="188502" y="15793"/>
                  <a:pt x="-17344" y="53893"/>
                  <a:pt x="1177" y="5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B33F04C-C592-3242-5D89-ACCADC153920}"/>
              </a:ext>
            </a:extLst>
          </p:cNvPr>
          <p:cNvSpPr/>
          <p:nvPr/>
        </p:nvSpPr>
        <p:spPr>
          <a:xfrm>
            <a:off x="2676494" y="2027029"/>
            <a:ext cx="334074" cy="1420278"/>
          </a:xfrm>
          <a:custGeom>
            <a:avLst/>
            <a:gdLst>
              <a:gd name="connsiteX0" fmla="*/ 62331 w 334074"/>
              <a:gd name="connsiteY0" fmla="*/ 3027 h 1420278"/>
              <a:gd name="connsiteX1" fmla="*/ 176084 w 334074"/>
              <a:gd name="connsiteY1" fmla="*/ 873675 h 1420278"/>
              <a:gd name="connsiteX2" fmla="*/ 180459 w 334074"/>
              <a:gd name="connsiteY2" fmla="*/ 773048 h 1420278"/>
              <a:gd name="connsiteX3" fmla="*/ 324838 w 334074"/>
              <a:gd name="connsiteY3" fmla="*/ 1363689 h 1420278"/>
              <a:gd name="connsiteX4" fmla="*/ 285462 w 334074"/>
              <a:gd name="connsiteY4" fmla="*/ 1276186 h 1420278"/>
              <a:gd name="connsiteX5" fmla="*/ 9829 w 334074"/>
              <a:gd name="connsiteY5" fmla="*/ 300535 h 1420278"/>
              <a:gd name="connsiteX6" fmla="*/ 57956 w 334074"/>
              <a:gd name="connsiteY6" fmla="*/ 576167 h 1420278"/>
              <a:gd name="connsiteX7" fmla="*/ 62331 w 334074"/>
              <a:gd name="connsiteY7" fmla="*/ 3027 h 14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074" h="1420278">
                <a:moveTo>
                  <a:pt x="62331" y="3027"/>
                </a:moveTo>
                <a:cubicBezTo>
                  <a:pt x="82019" y="52612"/>
                  <a:pt x="156396" y="745338"/>
                  <a:pt x="176084" y="873675"/>
                </a:cubicBezTo>
                <a:cubicBezTo>
                  <a:pt x="195772" y="1002012"/>
                  <a:pt x="155667" y="691379"/>
                  <a:pt x="180459" y="773048"/>
                </a:cubicBezTo>
                <a:cubicBezTo>
                  <a:pt x="205251" y="854717"/>
                  <a:pt x="307338" y="1279833"/>
                  <a:pt x="324838" y="1363689"/>
                </a:cubicBezTo>
                <a:cubicBezTo>
                  <a:pt x="342338" y="1447545"/>
                  <a:pt x="337963" y="1453378"/>
                  <a:pt x="285462" y="1276186"/>
                </a:cubicBezTo>
                <a:cubicBezTo>
                  <a:pt x="232961" y="1098994"/>
                  <a:pt x="47747" y="417205"/>
                  <a:pt x="9829" y="300535"/>
                </a:cubicBezTo>
                <a:cubicBezTo>
                  <a:pt x="-28089" y="183865"/>
                  <a:pt x="55768" y="623564"/>
                  <a:pt x="57956" y="576167"/>
                </a:cubicBezTo>
                <a:cubicBezTo>
                  <a:pt x="60144" y="528770"/>
                  <a:pt x="42643" y="-46558"/>
                  <a:pt x="62331" y="3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78E32A-F0D9-53E4-1E77-645F4CB1F1D4}"/>
              </a:ext>
            </a:extLst>
          </p:cNvPr>
          <p:cNvSpPr/>
          <p:nvPr/>
        </p:nvSpPr>
        <p:spPr>
          <a:xfrm>
            <a:off x="2732696" y="2085684"/>
            <a:ext cx="685193" cy="1462957"/>
          </a:xfrm>
          <a:custGeom>
            <a:avLst/>
            <a:gdLst>
              <a:gd name="connsiteX0" fmla="*/ 41130 w 685193"/>
              <a:gd name="connsiteY0" fmla="*/ 1248 h 1462957"/>
              <a:gd name="connsiteX1" fmla="*/ 351763 w 685193"/>
              <a:gd name="connsiteY1" fmla="*/ 648766 h 1462957"/>
              <a:gd name="connsiteX2" fmla="*/ 434891 w 685193"/>
              <a:gd name="connsiteY2" fmla="*/ 482511 h 1462957"/>
              <a:gd name="connsiteX3" fmla="*/ 684272 w 685193"/>
              <a:gd name="connsiteY3" fmla="*/ 626890 h 1462957"/>
              <a:gd name="connsiteX4" fmla="*/ 513643 w 685193"/>
              <a:gd name="connsiteY4" fmla="*/ 731893 h 1462957"/>
              <a:gd name="connsiteX5" fmla="*/ 364889 w 685193"/>
              <a:gd name="connsiteY5" fmla="*/ 1038151 h 1462957"/>
              <a:gd name="connsiteX6" fmla="*/ 496142 w 685193"/>
              <a:gd name="connsiteY6" fmla="*/ 1458163 h 1462957"/>
              <a:gd name="connsiteX7" fmla="*/ 111132 w 685193"/>
              <a:gd name="connsiteY7" fmla="*/ 740643 h 1462957"/>
              <a:gd name="connsiteX8" fmla="*/ 1754 w 685193"/>
              <a:gd name="connsiteY8" fmla="*/ 425635 h 1462957"/>
              <a:gd name="connsiteX9" fmla="*/ 41130 w 685193"/>
              <a:gd name="connsiteY9" fmla="*/ 482511 h 1462957"/>
              <a:gd name="connsiteX10" fmla="*/ 41130 w 685193"/>
              <a:gd name="connsiteY10" fmla="*/ 1248 h 14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93" h="1462957">
                <a:moveTo>
                  <a:pt x="41130" y="1248"/>
                </a:moveTo>
                <a:cubicBezTo>
                  <a:pt x="92902" y="28957"/>
                  <a:pt x="286136" y="568556"/>
                  <a:pt x="351763" y="648766"/>
                </a:cubicBezTo>
                <a:cubicBezTo>
                  <a:pt x="417390" y="728976"/>
                  <a:pt x="379473" y="486157"/>
                  <a:pt x="434891" y="482511"/>
                </a:cubicBezTo>
                <a:cubicBezTo>
                  <a:pt x="490309" y="478865"/>
                  <a:pt x="671147" y="585326"/>
                  <a:pt x="684272" y="626890"/>
                </a:cubicBezTo>
                <a:cubicBezTo>
                  <a:pt x="697397" y="668454"/>
                  <a:pt x="566873" y="663350"/>
                  <a:pt x="513643" y="731893"/>
                </a:cubicBezTo>
                <a:cubicBezTo>
                  <a:pt x="460413" y="800436"/>
                  <a:pt x="367806" y="917106"/>
                  <a:pt x="364889" y="1038151"/>
                </a:cubicBezTo>
                <a:cubicBezTo>
                  <a:pt x="361972" y="1159196"/>
                  <a:pt x="538435" y="1507748"/>
                  <a:pt x="496142" y="1458163"/>
                </a:cubicBezTo>
                <a:cubicBezTo>
                  <a:pt x="453849" y="1408578"/>
                  <a:pt x="193530" y="912731"/>
                  <a:pt x="111132" y="740643"/>
                </a:cubicBezTo>
                <a:cubicBezTo>
                  <a:pt x="28734" y="568555"/>
                  <a:pt x="13421" y="468657"/>
                  <a:pt x="1754" y="425635"/>
                </a:cubicBezTo>
                <a:cubicBezTo>
                  <a:pt x="-9913" y="382613"/>
                  <a:pt x="40401" y="549596"/>
                  <a:pt x="41130" y="482511"/>
                </a:cubicBezTo>
                <a:cubicBezTo>
                  <a:pt x="41859" y="415426"/>
                  <a:pt x="-10642" y="-26461"/>
                  <a:pt x="41130" y="12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CAC48E6-79F0-5903-8FDC-FC9C27FDF640}"/>
              </a:ext>
            </a:extLst>
          </p:cNvPr>
          <p:cNvSpPr/>
          <p:nvPr/>
        </p:nvSpPr>
        <p:spPr>
          <a:xfrm>
            <a:off x="3880719" y="1635944"/>
            <a:ext cx="533777" cy="118799"/>
          </a:xfrm>
          <a:custGeom>
            <a:avLst/>
            <a:gdLst>
              <a:gd name="connsiteX0" fmla="*/ 12 w 533777"/>
              <a:gd name="connsiteY0" fmla="*/ 100978 h 118799"/>
              <a:gd name="connsiteX1" fmla="*/ 315021 w 533777"/>
              <a:gd name="connsiteY1" fmla="*/ 35352 h 118799"/>
              <a:gd name="connsiteX2" fmla="*/ 529402 w 533777"/>
              <a:gd name="connsiteY2" fmla="*/ 118479 h 118799"/>
              <a:gd name="connsiteX3" fmla="*/ 441899 w 533777"/>
              <a:gd name="connsiteY3" fmla="*/ 61602 h 118799"/>
              <a:gd name="connsiteX4" fmla="*/ 236269 w 533777"/>
              <a:gd name="connsiteY4" fmla="*/ 351 h 118799"/>
              <a:gd name="connsiteX5" fmla="*/ 192517 w 533777"/>
              <a:gd name="connsiteY5" fmla="*/ 35352 h 118799"/>
              <a:gd name="connsiteX6" fmla="*/ 301895 w 533777"/>
              <a:gd name="connsiteY6" fmla="*/ 9101 h 118799"/>
              <a:gd name="connsiteX7" fmla="*/ 12 w 533777"/>
              <a:gd name="connsiteY7" fmla="*/ 100978 h 11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77" h="118799">
                <a:moveTo>
                  <a:pt x="12" y="100978"/>
                </a:moveTo>
                <a:cubicBezTo>
                  <a:pt x="2200" y="105353"/>
                  <a:pt x="226789" y="32435"/>
                  <a:pt x="315021" y="35352"/>
                </a:cubicBezTo>
                <a:cubicBezTo>
                  <a:pt x="403253" y="38269"/>
                  <a:pt x="508256" y="114104"/>
                  <a:pt x="529402" y="118479"/>
                </a:cubicBezTo>
                <a:cubicBezTo>
                  <a:pt x="550548" y="122854"/>
                  <a:pt x="490754" y="81290"/>
                  <a:pt x="441899" y="61602"/>
                </a:cubicBezTo>
                <a:cubicBezTo>
                  <a:pt x="393044" y="41914"/>
                  <a:pt x="277833" y="4726"/>
                  <a:pt x="236269" y="351"/>
                </a:cubicBezTo>
                <a:cubicBezTo>
                  <a:pt x="194705" y="-4024"/>
                  <a:pt x="181579" y="33894"/>
                  <a:pt x="192517" y="35352"/>
                </a:cubicBezTo>
                <a:cubicBezTo>
                  <a:pt x="203455" y="36810"/>
                  <a:pt x="328875" y="-3295"/>
                  <a:pt x="301895" y="9101"/>
                </a:cubicBezTo>
                <a:cubicBezTo>
                  <a:pt x="274915" y="21497"/>
                  <a:pt x="-2176" y="96603"/>
                  <a:pt x="12" y="10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8168CA8-EF86-1C56-917A-87C58B3701AE}"/>
              </a:ext>
            </a:extLst>
          </p:cNvPr>
          <p:cNvSpPr/>
          <p:nvPr/>
        </p:nvSpPr>
        <p:spPr>
          <a:xfrm>
            <a:off x="2733537" y="1583793"/>
            <a:ext cx="477842" cy="192520"/>
          </a:xfrm>
          <a:custGeom>
            <a:avLst/>
            <a:gdLst>
              <a:gd name="connsiteX0" fmla="*/ 913 w 477842"/>
              <a:gd name="connsiteY0" fmla="*/ 157505 h 192520"/>
              <a:gd name="connsiteX1" fmla="*/ 311546 w 477842"/>
              <a:gd name="connsiteY1" fmla="*/ 83128 h 192520"/>
              <a:gd name="connsiteX2" fmla="*/ 399049 w 477842"/>
              <a:gd name="connsiteY2" fmla="*/ 122504 h 192520"/>
              <a:gd name="connsiteX3" fmla="*/ 381548 w 477842"/>
              <a:gd name="connsiteY3" fmla="*/ 74377 h 192520"/>
              <a:gd name="connsiteX4" fmla="*/ 477801 w 477842"/>
              <a:gd name="connsiteY4" fmla="*/ 192506 h 192520"/>
              <a:gd name="connsiteX5" fmla="*/ 368423 w 477842"/>
              <a:gd name="connsiteY5" fmla="*/ 65627 h 192520"/>
              <a:gd name="connsiteX6" fmla="*/ 285296 w 477842"/>
              <a:gd name="connsiteY6" fmla="*/ 0 h 192520"/>
              <a:gd name="connsiteX7" fmla="*/ 337797 w 477842"/>
              <a:gd name="connsiteY7" fmla="*/ 65627 h 192520"/>
              <a:gd name="connsiteX8" fmla="*/ 219669 w 477842"/>
              <a:gd name="connsiteY8" fmla="*/ 91878 h 192520"/>
              <a:gd name="connsiteX9" fmla="*/ 913 w 477842"/>
              <a:gd name="connsiteY9" fmla="*/ 157505 h 19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42" h="192520">
                <a:moveTo>
                  <a:pt x="913" y="157505"/>
                </a:moveTo>
                <a:cubicBezTo>
                  <a:pt x="16226" y="156047"/>
                  <a:pt x="245190" y="88961"/>
                  <a:pt x="311546" y="83128"/>
                </a:cubicBezTo>
                <a:cubicBezTo>
                  <a:pt x="377902" y="77294"/>
                  <a:pt x="387382" y="123962"/>
                  <a:pt x="399049" y="122504"/>
                </a:cubicBezTo>
                <a:cubicBezTo>
                  <a:pt x="410716" y="121046"/>
                  <a:pt x="368423" y="62710"/>
                  <a:pt x="381548" y="74377"/>
                </a:cubicBezTo>
                <a:cubicBezTo>
                  <a:pt x="394673" y="86044"/>
                  <a:pt x="479989" y="193964"/>
                  <a:pt x="477801" y="192506"/>
                </a:cubicBezTo>
                <a:cubicBezTo>
                  <a:pt x="475614" y="191048"/>
                  <a:pt x="400507" y="97711"/>
                  <a:pt x="368423" y="65627"/>
                </a:cubicBezTo>
                <a:cubicBezTo>
                  <a:pt x="336339" y="33543"/>
                  <a:pt x="290400" y="0"/>
                  <a:pt x="285296" y="0"/>
                </a:cubicBezTo>
                <a:cubicBezTo>
                  <a:pt x="280192" y="0"/>
                  <a:pt x="348735" y="50314"/>
                  <a:pt x="337797" y="65627"/>
                </a:cubicBezTo>
                <a:cubicBezTo>
                  <a:pt x="326859" y="80940"/>
                  <a:pt x="272170" y="78753"/>
                  <a:pt x="219669" y="91878"/>
                </a:cubicBezTo>
                <a:cubicBezTo>
                  <a:pt x="167168" y="105003"/>
                  <a:pt x="-14400" y="158963"/>
                  <a:pt x="913" y="157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C60229-451C-8BBF-1662-48B75FE84FD5}"/>
              </a:ext>
            </a:extLst>
          </p:cNvPr>
          <p:cNvSpPr/>
          <p:nvPr/>
        </p:nvSpPr>
        <p:spPr>
          <a:xfrm>
            <a:off x="2699441" y="1890003"/>
            <a:ext cx="525144" cy="166309"/>
          </a:xfrm>
          <a:custGeom>
            <a:avLst/>
            <a:gdLst>
              <a:gd name="connsiteX0" fmla="*/ 8 w 525144"/>
              <a:gd name="connsiteY0" fmla="*/ 49 h 166309"/>
              <a:gd name="connsiteX1" fmla="*/ 43759 w 525144"/>
              <a:gd name="connsiteY1" fmla="*/ 26299 h 166309"/>
              <a:gd name="connsiteX2" fmla="*/ 210014 w 525144"/>
              <a:gd name="connsiteY2" fmla="*/ 131302 h 166309"/>
              <a:gd name="connsiteX3" fmla="*/ 253765 w 525144"/>
              <a:gd name="connsiteY3" fmla="*/ 105052 h 166309"/>
              <a:gd name="connsiteX4" fmla="*/ 350017 w 525144"/>
              <a:gd name="connsiteY4" fmla="*/ 113802 h 166309"/>
              <a:gd name="connsiteX5" fmla="*/ 345642 w 525144"/>
              <a:gd name="connsiteY5" fmla="*/ 105052 h 166309"/>
              <a:gd name="connsiteX6" fmla="*/ 525022 w 525144"/>
              <a:gd name="connsiteY6" fmla="*/ 113802 h 166309"/>
              <a:gd name="connsiteX7" fmla="*/ 315016 w 525144"/>
              <a:gd name="connsiteY7" fmla="*/ 83176 h 166309"/>
              <a:gd name="connsiteX8" fmla="*/ 201263 w 525144"/>
              <a:gd name="connsiteY8" fmla="*/ 91926 h 166309"/>
              <a:gd name="connsiteX9" fmla="*/ 126886 w 525144"/>
              <a:gd name="connsiteY9" fmla="*/ 166303 h 166309"/>
              <a:gd name="connsiteX10" fmla="*/ 179388 w 525144"/>
              <a:gd name="connsiteY10" fmla="*/ 87551 h 166309"/>
              <a:gd name="connsiteX11" fmla="*/ 48134 w 525144"/>
              <a:gd name="connsiteY11" fmla="*/ 21924 h 166309"/>
              <a:gd name="connsiteX12" fmla="*/ 8 w 525144"/>
              <a:gd name="connsiteY12" fmla="*/ 49 h 1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44" h="166309">
                <a:moveTo>
                  <a:pt x="8" y="49"/>
                </a:moveTo>
                <a:cubicBezTo>
                  <a:pt x="-721" y="778"/>
                  <a:pt x="43759" y="26299"/>
                  <a:pt x="43759" y="26299"/>
                </a:cubicBezTo>
                <a:cubicBezTo>
                  <a:pt x="78760" y="48174"/>
                  <a:pt x="175013" y="118177"/>
                  <a:pt x="210014" y="131302"/>
                </a:cubicBezTo>
                <a:cubicBezTo>
                  <a:pt x="245015" y="144428"/>
                  <a:pt x="230431" y="107969"/>
                  <a:pt x="253765" y="105052"/>
                </a:cubicBezTo>
                <a:cubicBezTo>
                  <a:pt x="277099" y="102135"/>
                  <a:pt x="334704" y="113802"/>
                  <a:pt x="350017" y="113802"/>
                </a:cubicBezTo>
                <a:cubicBezTo>
                  <a:pt x="365330" y="113802"/>
                  <a:pt x="316475" y="105052"/>
                  <a:pt x="345642" y="105052"/>
                </a:cubicBezTo>
                <a:cubicBezTo>
                  <a:pt x="374809" y="105052"/>
                  <a:pt x="530126" y="117448"/>
                  <a:pt x="525022" y="113802"/>
                </a:cubicBezTo>
                <a:cubicBezTo>
                  <a:pt x="519918" y="110156"/>
                  <a:pt x="368976" y="86822"/>
                  <a:pt x="315016" y="83176"/>
                </a:cubicBezTo>
                <a:cubicBezTo>
                  <a:pt x="261056" y="79530"/>
                  <a:pt x="232618" y="78072"/>
                  <a:pt x="201263" y="91926"/>
                </a:cubicBezTo>
                <a:cubicBezTo>
                  <a:pt x="169908" y="105780"/>
                  <a:pt x="130532" y="167032"/>
                  <a:pt x="126886" y="166303"/>
                </a:cubicBezTo>
                <a:cubicBezTo>
                  <a:pt x="123240" y="165574"/>
                  <a:pt x="192513" y="111614"/>
                  <a:pt x="179388" y="87551"/>
                </a:cubicBezTo>
                <a:cubicBezTo>
                  <a:pt x="166263" y="63488"/>
                  <a:pt x="77301" y="37237"/>
                  <a:pt x="48134" y="21924"/>
                </a:cubicBezTo>
                <a:cubicBezTo>
                  <a:pt x="18967" y="6611"/>
                  <a:pt x="737" y="-680"/>
                  <a:pt x="8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B3280C9-A714-2539-CE8E-8B5D767FE0D4}"/>
              </a:ext>
            </a:extLst>
          </p:cNvPr>
          <p:cNvSpPr/>
          <p:nvPr/>
        </p:nvSpPr>
        <p:spPr>
          <a:xfrm>
            <a:off x="2561832" y="1903785"/>
            <a:ext cx="327462" cy="1370552"/>
          </a:xfrm>
          <a:custGeom>
            <a:avLst/>
            <a:gdLst>
              <a:gd name="connsiteX0" fmla="*/ 32958 w 327462"/>
              <a:gd name="connsiteY0" fmla="*/ 6401 h 1370552"/>
              <a:gd name="connsiteX1" fmla="*/ 104769 w 327462"/>
              <a:gd name="connsiteY1" fmla="*/ 791541 h 1370552"/>
              <a:gd name="connsiteX2" fmla="*/ 76044 w 327462"/>
              <a:gd name="connsiteY2" fmla="*/ 758029 h 1370552"/>
              <a:gd name="connsiteX3" fmla="*/ 195730 w 327462"/>
              <a:gd name="connsiteY3" fmla="*/ 1131449 h 1370552"/>
              <a:gd name="connsiteX4" fmla="*/ 186155 w 327462"/>
              <a:gd name="connsiteY4" fmla="*/ 1064424 h 1370552"/>
              <a:gd name="connsiteX5" fmla="*/ 320204 w 327462"/>
              <a:gd name="connsiteY5" fmla="*/ 1356458 h 1370552"/>
              <a:gd name="connsiteX6" fmla="*/ 310629 w 327462"/>
              <a:gd name="connsiteY6" fmla="*/ 1327733 h 1370552"/>
              <a:gd name="connsiteX7" fmla="*/ 90407 w 327462"/>
              <a:gd name="connsiteY7" fmla="*/ 710154 h 1370552"/>
              <a:gd name="connsiteX8" fmla="*/ 90407 w 327462"/>
              <a:gd name="connsiteY8" fmla="*/ 729304 h 1370552"/>
              <a:gd name="connsiteX9" fmla="*/ 4233 w 327462"/>
              <a:gd name="connsiteY9" fmla="*/ 336734 h 1370552"/>
              <a:gd name="connsiteX10" fmla="*/ 13808 w 327462"/>
              <a:gd name="connsiteY10" fmla="*/ 413333 h 1370552"/>
              <a:gd name="connsiteX11" fmla="*/ 32958 w 327462"/>
              <a:gd name="connsiteY11" fmla="*/ 6401 h 13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462" h="1370552">
                <a:moveTo>
                  <a:pt x="32958" y="6401"/>
                </a:moveTo>
                <a:cubicBezTo>
                  <a:pt x="48118" y="69436"/>
                  <a:pt x="97588" y="666270"/>
                  <a:pt x="104769" y="791541"/>
                </a:cubicBezTo>
                <a:cubicBezTo>
                  <a:pt x="111950" y="916812"/>
                  <a:pt x="60884" y="701378"/>
                  <a:pt x="76044" y="758029"/>
                </a:cubicBezTo>
                <a:cubicBezTo>
                  <a:pt x="91204" y="814680"/>
                  <a:pt x="177378" y="1080383"/>
                  <a:pt x="195730" y="1131449"/>
                </a:cubicBezTo>
                <a:cubicBezTo>
                  <a:pt x="214082" y="1182515"/>
                  <a:pt x="165409" y="1026923"/>
                  <a:pt x="186155" y="1064424"/>
                </a:cubicBezTo>
                <a:cubicBezTo>
                  <a:pt x="206901" y="1101925"/>
                  <a:pt x="299458" y="1312573"/>
                  <a:pt x="320204" y="1356458"/>
                </a:cubicBezTo>
                <a:cubicBezTo>
                  <a:pt x="340950" y="1400343"/>
                  <a:pt x="310629" y="1327733"/>
                  <a:pt x="310629" y="1327733"/>
                </a:cubicBezTo>
                <a:lnTo>
                  <a:pt x="90407" y="710154"/>
                </a:lnTo>
                <a:cubicBezTo>
                  <a:pt x="53703" y="610416"/>
                  <a:pt x="104769" y="791541"/>
                  <a:pt x="90407" y="729304"/>
                </a:cubicBezTo>
                <a:cubicBezTo>
                  <a:pt x="76045" y="667067"/>
                  <a:pt x="16999" y="389396"/>
                  <a:pt x="4233" y="336734"/>
                </a:cubicBezTo>
                <a:cubicBezTo>
                  <a:pt x="-8533" y="284072"/>
                  <a:pt x="11414" y="461207"/>
                  <a:pt x="13808" y="413333"/>
                </a:cubicBezTo>
                <a:cubicBezTo>
                  <a:pt x="16202" y="365459"/>
                  <a:pt x="17798" y="-56634"/>
                  <a:pt x="32958" y="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46C8640-B4F7-0E99-8FE1-ECEA41425737}"/>
              </a:ext>
            </a:extLst>
          </p:cNvPr>
          <p:cNvSpPr/>
          <p:nvPr/>
        </p:nvSpPr>
        <p:spPr>
          <a:xfrm>
            <a:off x="4107032" y="1904227"/>
            <a:ext cx="493766" cy="1310142"/>
          </a:xfrm>
          <a:custGeom>
            <a:avLst/>
            <a:gdLst>
              <a:gd name="connsiteX0" fmla="*/ 493693 w 493766"/>
              <a:gd name="connsiteY0" fmla="*/ 1172 h 1310142"/>
              <a:gd name="connsiteX1" fmla="*/ 211234 w 493766"/>
              <a:gd name="connsiteY1" fmla="*/ 1001746 h 1310142"/>
              <a:gd name="connsiteX2" fmla="*/ 254321 w 493766"/>
              <a:gd name="connsiteY2" fmla="*/ 886847 h 1310142"/>
              <a:gd name="connsiteX3" fmla="*/ 14949 w 493766"/>
              <a:gd name="connsiteY3" fmla="*/ 1298567 h 1310142"/>
              <a:gd name="connsiteX4" fmla="*/ 58036 w 493766"/>
              <a:gd name="connsiteY4" fmla="*/ 1145369 h 1310142"/>
              <a:gd name="connsiteX5" fmla="*/ 326132 w 493766"/>
              <a:gd name="connsiteY5" fmla="*/ 618751 h 1310142"/>
              <a:gd name="connsiteX6" fmla="*/ 239959 w 493766"/>
              <a:gd name="connsiteY6" fmla="*/ 795886 h 1310142"/>
              <a:gd name="connsiteX7" fmla="*/ 493693 w 493766"/>
              <a:gd name="connsiteY7" fmla="*/ 1172 h 13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66" h="1310142">
                <a:moveTo>
                  <a:pt x="493693" y="1172"/>
                </a:moveTo>
                <a:cubicBezTo>
                  <a:pt x="488905" y="35482"/>
                  <a:pt x="251129" y="854134"/>
                  <a:pt x="211234" y="1001746"/>
                </a:cubicBezTo>
                <a:cubicBezTo>
                  <a:pt x="171339" y="1149359"/>
                  <a:pt x="287035" y="837377"/>
                  <a:pt x="254321" y="886847"/>
                </a:cubicBezTo>
                <a:cubicBezTo>
                  <a:pt x="221607" y="936317"/>
                  <a:pt x="47663" y="1255480"/>
                  <a:pt x="14949" y="1298567"/>
                </a:cubicBezTo>
                <a:cubicBezTo>
                  <a:pt x="-17765" y="1341654"/>
                  <a:pt x="6172" y="1258671"/>
                  <a:pt x="58036" y="1145369"/>
                </a:cubicBezTo>
                <a:cubicBezTo>
                  <a:pt x="109900" y="1032067"/>
                  <a:pt x="295811" y="676998"/>
                  <a:pt x="326132" y="618751"/>
                </a:cubicBezTo>
                <a:cubicBezTo>
                  <a:pt x="356452" y="560504"/>
                  <a:pt x="212032" y="895624"/>
                  <a:pt x="239959" y="795886"/>
                </a:cubicBezTo>
                <a:cubicBezTo>
                  <a:pt x="267886" y="696148"/>
                  <a:pt x="498481" y="-33138"/>
                  <a:pt x="493693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78801E0-1B40-E964-585C-49892274D39D}"/>
              </a:ext>
            </a:extLst>
          </p:cNvPr>
          <p:cNvSpPr/>
          <p:nvPr/>
        </p:nvSpPr>
        <p:spPr>
          <a:xfrm>
            <a:off x="3350054" y="2952690"/>
            <a:ext cx="1038550" cy="562247"/>
          </a:xfrm>
          <a:custGeom>
            <a:avLst/>
            <a:gdLst>
              <a:gd name="connsiteX0" fmla="*/ 5938 w 1038550"/>
              <a:gd name="connsiteY0" fmla="*/ 561287 h 562247"/>
              <a:gd name="connsiteX1" fmla="*/ 700116 w 1038550"/>
              <a:gd name="connsiteY1" fmla="*/ 302765 h 562247"/>
              <a:gd name="connsiteX2" fmla="*/ 604367 w 1038550"/>
              <a:gd name="connsiteY2" fmla="*/ 379364 h 562247"/>
              <a:gd name="connsiteX3" fmla="*/ 1035236 w 1038550"/>
              <a:gd name="connsiteY3" fmla="*/ 5945 h 562247"/>
              <a:gd name="connsiteX4" fmla="*/ 815014 w 1038550"/>
              <a:gd name="connsiteY4" fmla="*/ 139993 h 562247"/>
              <a:gd name="connsiteX5" fmla="*/ 312333 w 1038550"/>
              <a:gd name="connsiteY5" fmla="*/ 460751 h 562247"/>
              <a:gd name="connsiteX6" fmla="*/ 360208 w 1038550"/>
              <a:gd name="connsiteY6" fmla="*/ 393727 h 562247"/>
              <a:gd name="connsiteX7" fmla="*/ 5938 w 1038550"/>
              <a:gd name="connsiteY7" fmla="*/ 561287 h 5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550" h="562247">
                <a:moveTo>
                  <a:pt x="5938" y="561287"/>
                </a:moveTo>
                <a:cubicBezTo>
                  <a:pt x="62589" y="546127"/>
                  <a:pt x="600378" y="333085"/>
                  <a:pt x="700116" y="302765"/>
                </a:cubicBezTo>
                <a:cubicBezTo>
                  <a:pt x="799854" y="272445"/>
                  <a:pt x="548514" y="428834"/>
                  <a:pt x="604367" y="379364"/>
                </a:cubicBezTo>
                <a:cubicBezTo>
                  <a:pt x="660220" y="329894"/>
                  <a:pt x="1000128" y="45840"/>
                  <a:pt x="1035236" y="5945"/>
                </a:cubicBezTo>
                <a:cubicBezTo>
                  <a:pt x="1070344" y="-33950"/>
                  <a:pt x="815014" y="139993"/>
                  <a:pt x="815014" y="139993"/>
                </a:cubicBezTo>
                <a:cubicBezTo>
                  <a:pt x="694530" y="215794"/>
                  <a:pt x="388134" y="418462"/>
                  <a:pt x="312333" y="460751"/>
                </a:cubicBezTo>
                <a:cubicBezTo>
                  <a:pt x="236532" y="503040"/>
                  <a:pt x="404891" y="380163"/>
                  <a:pt x="360208" y="393727"/>
                </a:cubicBezTo>
                <a:cubicBezTo>
                  <a:pt x="315525" y="407291"/>
                  <a:pt x="-50713" y="576447"/>
                  <a:pt x="5938" y="56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68DAD6-A235-3B41-8011-CD9D410DD0CA}"/>
              </a:ext>
            </a:extLst>
          </p:cNvPr>
          <p:cNvSpPr/>
          <p:nvPr/>
        </p:nvSpPr>
        <p:spPr>
          <a:xfrm>
            <a:off x="3108201" y="2819330"/>
            <a:ext cx="346222" cy="134464"/>
          </a:xfrm>
          <a:custGeom>
            <a:avLst/>
            <a:gdLst>
              <a:gd name="connsiteX0" fmla="*/ 124 w 346222"/>
              <a:gd name="connsiteY0" fmla="*/ 133420 h 134464"/>
              <a:gd name="connsiteX1" fmla="*/ 142999 w 346222"/>
              <a:gd name="connsiteY1" fmla="*/ 63570 h 134464"/>
              <a:gd name="connsiteX2" fmla="*/ 152524 w 346222"/>
              <a:gd name="connsiteY2" fmla="*/ 70 h 134464"/>
              <a:gd name="connsiteX3" fmla="*/ 152524 w 346222"/>
              <a:gd name="connsiteY3" fmla="*/ 50870 h 134464"/>
              <a:gd name="connsiteX4" fmla="*/ 235074 w 346222"/>
              <a:gd name="connsiteY4" fmla="*/ 41345 h 134464"/>
              <a:gd name="connsiteX5" fmla="*/ 346199 w 346222"/>
              <a:gd name="connsiteY5" fmla="*/ 82620 h 134464"/>
              <a:gd name="connsiteX6" fmla="*/ 225549 w 346222"/>
              <a:gd name="connsiteY6" fmla="*/ 57220 h 134464"/>
              <a:gd name="connsiteX7" fmla="*/ 123949 w 346222"/>
              <a:gd name="connsiteY7" fmla="*/ 63570 h 134464"/>
              <a:gd name="connsiteX8" fmla="*/ 130299 w 346222"/>
              <a:gd name="connsiteY8" fmla="*/ 31820 h 134464"/>
              <a:gd name="connsiteX9" fmla="*/ 120774 w 346222"/>
              <a:gd name="connsiteY9" fmla="*/ 88970 h 134464"/>
              <a:gd name="connsiteX10" fmla="*/ 117599 w 346222"/>
              <a:gd name="connsiteY10" fmla="*/ 104845 h 134464"/>
              <a:gd name="connsiteX11" fmla="*/ 124 w 346222"/>
              <a:gd name="connsiteY11" fmla="*/ 133420 h 13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2" h="134464">
                <a:moveTo>
                  <a:pt x="124" y="133420"/>
                </a:moveTo>
                <a:cubicBezTo>
                  <a:pt x="4357" y="126541"/>
                  <a:pt x="117599" y="85795"/>
                  <a:pt x="142999" y="63570"/>
                </a:cubicBezTo>
                <a:cubicBezTo>
                  <a:pt x="168399" y="41345"/>
                  <a:pt x="150936" y="2187"/>
                  <a:pt x="152524" y="70"/>
                </a:cubicBezTo>
                <a:cubicBezTo>
                  <a:pt x="154112" y="-2047"/>
                  <a:pt x="138766" y="43991"/>
                  <a:pt x="152524" y="50870"/>
                </a:cubicBezTo>
                <a:cubicBezTo>
                  <a:pt x="166282" y="57749"/>
                  <a:pt x="202795" y="36053"/>
                  <a:pt x="235074" y="41345"/>
                </a:cubicBezTo>
                <a:cubicBezTo>
                  <a:pt x="267353" y="46637"/>
                  <a:pt x="347787" y="79974"/>
                  <a:pt x="346199" y="82620"/>
                </a:cubicBezTo>
                <a:cubicBezTo>
                  <a:pt x="344612" y="85266"/>
                  <a:pt x="262591" y="60395"/>
                  <a:pt x="225549" y="57220"/>
                </a:cubicBezTo>
                <a:cubicBezTo>
                  <a:pt x="188507" y="54045"/>
                  <a:pt x="139824" y="67803"/>
                  <a:pt x="123949" y="63570"/>
                </a:cubicBezTo>
                <a:cubicBezTo>
                  <a:pt x="108074" y="59337"/>
                  <a:pt x="130828" y="27587"/>
                  <a:pt x="130299" y="31820"/>
                </a:cubicBezTo>
                <a:cubicBezTo>
                  <a:pt x="129770" y="36053"/>
                  <a:pt x="122891" y="76799"/>
                  <a:pt x="120774" y="88970"/>
                </a:cubicBezTo>
                <a:cubicBezTo>
                  <a:pt x="118657" y="101141"/>
                  <a:pt x="134532" y="98495"/>
                  <a:pt x="117599" y="104845"/>
                </a:cubicBezTo>
                <a:cubicBezTo>
                  <a:pt x="100666" y="111195"/>
                  <a:pt x="-4109" y="140299"/>
                  <a:pt x="124" y="13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A054891-8AAC-CB7A-0FC5-C57E8922F48F}"/>
              </a:ext>
            </a:extLst>
          </p:cNvPr>
          <p:cNvSpPr/>
          <p:nvPr/>
        </p:nvSpPr>
        <p:spPr>
          <a:xfrm>
            <a:off x="2773338" y="828490"/>
            <a:ext cx="907222" cy="849114"/>
          </a:xfrm>
          <a:custGeom>
            <a:avLst/>
            <a:gdLst>
              <a:gd name="connsiteX0" fmla="*/ 894147 w 907222"/>
              <a:gd name="connsiteY0" fmla="*/ 6827 h 849114"/>
              <a:gd name="connsiteX1" fmla="*/ 661840 w 907222"/>
              <a:gd name="connsiteY1" fmla="*/ 382472 h 849114"/>
              <a:gd name="connsiteX2" fmla="*/ 671726 w 907222"/>
              <a:gd name="connsiteY2" fmla="*/ 837201 h 849114"/>
              <a:gd name="connsiteX3" fmla="*/ 592643 w 907222"/>
              <a:gd name="connsiteY3" fmla="*/ 703748 h 849114"/>
              <a:gd name="connsiteX4" fmla="*/ 19289 w 907222"/>
              <a:gd name="connsiteY4" fmla="*/ 565352 h 849114"/>
              <a:gd name="connsiteX5" fmla="*/ 152742 w 907222"/>
              <a:gd name="connsiteY5" fmla="*/ 520868 h 849114"/>
              <a:gd name="connsiteX6" fmla="*/ 325737 w 907222"/>
              <a:gd name="connsiteY6" fmla="*/ 229248 h 849114"/>
              <a:gd name="connsiteX7" fmla="*/ 276310 w 907222"/>
              <a:gd name="connsiteY7" fmla="*/ 244076 h 849114"/>
              <a:gd name="connsiteX8" fmla="*/ 656898 w 907222"/>
              <a:gd name="connsiteY8" fmla="*/ 66139 h 849114"/>
              <a:gd name="connsiteX9" fmla="*/ 212054 w 907222"/>
              <a:gd name="connsiteY9" fmla="*/ 135337 h 849114"/>
              <a:gd name="connsiteX10" fmla="*/ 894147 w 907222"/>
              <a:gd name="connsiteY10" fmla="*/ 6827 h 8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222" h="849114">
                <a:moveTo>
                  <a:pt x="894147" y="6827"/>
                </a:moveTo>
                <a:cubicBezTo>
                  <a:pt x="969111" y="48016"/>
                  <a:pt x="698910" y="244076"/>
                  <a:pt x="661840" y="382472"/>
                </a:cubicBezTo>
                <a:cubicBezTo>
                  <a:pt x="624770" y="520868"/>
                  <a:pt x="683259" y="783655"/>
                  <a:pt x="671726" y="837201"/>
                </a:cubicBezTo>
                <a:cubicBezTo>
                  <a:pt x="660193" y="890747"/>
                  <a:pt x="701382" y="749056"/>
                  <a:pt x="592643" y="703748"/>
                </a:cubicBezTo>
                <a:cubicBezTo>
                  <a:pt x="483903" y="658440"/>
                  <a:pt x="92606" y="595832"/>
                  <a:pt x="19289" y="565352"/>
                </a:cubicBezTo>
                <a:cubicBezTo>
                  <a:pt x="-54028" y="534872"/>
                  <a:pt x="101667" y="576885"/>
                  <a:pt x="152742" y="520868"/>
                </a:cubicBezTo>
                <a:cubicBezTo>
                  <a:pt x="203817" y="464851"/>
                  <a:pt x="305142" y="275380"/>
                  <a:pt x="325737" y="229248"/>
                </a:cubicBezTo>
                <a:cubicBezTo>
                  <a:pt x="346332" y="183116"/>
                  <a:pt x="221116" y="271261"/>
                  <a:pt x="276310" y="244076"/>
                </a:cubicBezTo>
                <a:cubicBezTo>
                  <a:pt x="331503" y="216891"/>
                  <a:pt x="667607" y="84262"/>
                  <a:pt x="656898" y="66139"/>
                </a:cubicBezTo>
                <a:cubicBezTo>
                  <a:pt x="646189" y="48016"/>
                  <a:pt x="174984" y="146870"/>
                  <a:pt x="212054" y="135337"/>
                </a:cubicBezTo>
                <a:cubicBezTo>
                  <a:pt x="249124" y="123804"/>
                  <a:pt x="819183" y="-34362"/>
                  <a:pt x="894147" y="68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7FFD54A-917E-BD35-6A1E-E2904427F709}"/>
              </a:ext>
            </a:extLst>
          </p:cNvPr>
          <p:cNvSpPr/>
          <p:nvPr/>
        </p:nvSpPr>
        <p:spPr>
          <a:xfrm>
            <a:off x="3275406" y="944027"/>
            <a:ext cx="95784" cy="706981"/>
          </a:xfrm>
          <a:custGeom>
            <a:avLst/>
            <a:gdLst>
              <a:gd name="connsiteX0" fmla="*/ 95517 w 95784"/>
              <a:gd name="connsiteY0" fmla="*/ 29 h 706981"/>
              <a:gd name="connsiteX1" fmla="*/ 31262 w 95784"/>
              <a:gd name="connsiteY1" fmla="*/ 365789 h 706981"/>
              <a:gd name="connsiteX2" fmla="*/ 70804 w 95784"/>
              <a:gd name="connsiteY2" fmla="*/ 578325 h 706981"/>
              <a:gd name="connsiteX3" fmla="*/ 36205 w 95784"/>
              <a:gd name="connsiteY3" fmla="*/ 523956 h 706981"/>
              <a:gd name="connsiteX4" fmla="*/ 90575 w 95784"/>
              <a:gd name="connsiteY4" fmla="*/ 706836 h 706981"/>
              <a:gd name="connsiteX5" fmla="*/ 36205 w 95784"/>
              <a:gd name="connsiteY5" fmla="*/ 489357 h 706981"/>
              <a:gd name="connsiteX6" fmla="*/ 36205 w 95784"/>
              <a:gd name="connsiteY6" fmla="*/ 321305 h 706981"/>
              <a:gd name="connsiteX7" fmla="*/ 1606 w 95784"/>
              <a:gd name="connsiteY7" fmla="*/ 385560 h 706981"/>
              <a:gd name="connsiteX8" fmla="*/ 95517 w 95784"/>
              <a:gd name="connsiteY8" fmla="*/ 29 h 70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84" h="706981">
                <a:moveTo>
                  <a:pt x="95517" y="29"/>
                </a:moveTo>
                <a:cubicBezTo>
                  <a:pt x="100460" y="-3266"/>
                  <a:pt x="35381" y="269406"/>
                  <a:pt x="31262" y="365789"/>
                </a:cubicBezTo>
                <a:cubicBezTo>
                  <a:pt x="27143" y="462172"/>
                  <a:pt x="69980" y="551964"/>
                  <a:pt x="70804" y="578325"/>
                </a:cubicBezTo>
                <a:cubicBezTo>
                  <a:pt x="71628" y="604686"/>
                  <a:pt x="32910" y="502538"/>
                  <a:pt x="36205" y="523956"/>
                </a:cubicBezTo>
                <a:cubicBezTo>
                  <a:pt x="39500" y="545374"/>
                  <a:pt x="90575" y="712602"/>
                  <a:pt x="90575" y="706836"/>
                </a:cubicBezTo>
                <a:cubicBezTo>
                  <a:pt x="90575" y="701070"/>
                  <a:pt x="45267" y="553612"/>
                  <a:pt x="36205" y="489357"/>
                </a:cubicBezTo>
                <a:cubicBezTo>
                  <a:pt x="27143" y="425102"/>
                  <a:pt x="41971" y="338604"/>
                  <a:pt x="36205" y="321305"/>
                </a:cubicBezTo>
                <a:cubicBezTo>
                  <a:pt x="30439" y="304006"/>
                  <a:pt x="-8279" y="433339"/>
                  <a:pt x="1606" y="385560"/>
                </a:cubicBezTo>
                <a:cubicBezTo>
                  <a:pt x="11491" y="337781"/>
                  <a:pt x="90574" y="3324"/>
                  <a:pt x="9551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BFA9084-DBA7-F859-53F9-92F462D25CDA}"/>
              </a:ext>
            </a:extLst>
          </p:cNvPr>
          <p:cNvSpPr/>
          <p:nvPr/>
        </p:nvSpPr>
        <p:spPr>
          <a:xfrm>
            <a:off x="2859903" y="2599820"/>
            <a:ext cx="308246" cy="948612"/>
          </a:xfrm>
          <a:custGeom>
            <a:avLst/>
            <a:gdLst>
              <a:gd name="connsiteX0" fmla="*/ 1922 w 308246"/>
              <a:gd name="connsiteY0" fmla="*/ 4984 h 948612"/>
              <a:gd name="connsiteX1" fmla="*/ 298484 w 308246"/>
              <a:gd name="connsiteY1" fmla="*/ 914442 h 948612"/>
              <a:gd name="connsiteX2" fmla="*/ 219401 w 308246"/>
              <a:gd name="connsiteY2" fmla="*/ 716734 h 948612"/>
              <a:gd name="connsiteX3" fmla="*/ 46406 w 308246"/>
              <a:gd name="connsiteY3" fmla="*/ 341088 h 948612"/>
              <a:gd name="connsiteX4" fmla="*/ 165031 w 308246"/>
              <a:gd name="connsiteY4" fmla="*/ 538796 h 948612"/>
              <a:gd name="connsiteX5" fmla="*/ 1922 w 308246"/>
              <a:gd name="connsiteY5" fmla="*/ 4984 h 94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46" h="948612">
                <a:moveTo>
                  <a:pt x="1922" y="4984"/>
                </a:moveTo>
                <a:cubicBezTo>
                  <a:pt x="24164" y="67592"/>
                  <a:pt x="262238" y="795817"/>
                  <a:pt x="298484" y="914442"/>
                </a:cubicBezTo>
                <a:cubicBezTo>
                  <a:pt x="334731" y="1033067"/>
                  <a:pt x="261414" y="812293"/>
                  <a:pt x="219401" y="716734"/>
                </a:cubicBezTo>
                <a:cubicBezTo>
                  <a:pt x="177388" y="621175"/>
                  <a:pt x="55468" y="370744"/>
                  <a:pt x="46406" y="341088"/>
                </a:cubicBezTo>
                <a:cubicBezTo>
                  <a:pt x="37344" y="311432"/>
                  <a:pt x="172445" y="588223"/>
                  <a:pt x="165031" y="538796"/>
                </a:cubicBezTo>
                <a:cubicBezTo>
                  <a:pt x="157617" y="489369"/>
                  <a:pt x="-20320" y="-57624"/>
                  <a:pt x="1922" y="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5A13A0E-4BC3-E691-0CE0-C29E27F1C310}"/>
              </a:ext>
            </a:extLst>
          </p:cNvPr>
          <p:cNvSpPr/>
          <p:nvPr/>
        </p:nvSpPr>
        <p:spPr>
          <a:xfrm>
            <a:off x="3147161" y="3171959"/>
            <a:ext cx="347530" cy="447953"/>
          </a:xfrm>
          <a:custGeom>
            <a:avLst/>
            <a:gdLst>
              <a:gd name="connsiteX0" fmla="*/ 1341 w 347530"/>
              <a:gd name="connsiteY0" fmla="*/ 1256 h 447953"/>
              <a:gd name="connsiteX1" fmla="*/ 159507 w 347530"/>
              <a:gd name="connsiteY1" fmla="*/ 426329 h 447953"/>
              <a:gd name="connsiteX2" fmla="*/ 164450 w 347530"/>
              <a:gd name="connsiteY2" fmla="*/ 371959 h 447953"/>
              <a:gd name="connsiteX3" fmla="*/ 347330 w 347530"/>
              <a:gd name="connsiteY3" fmla="*/ 253334 h 447953"/>
              <a:gd name="connsiteX4" fmla="*/ 124908 w 347530"/>
              <a:gd name="connsiteY4" fmla="*/ 337360 h 447953"/>
              <a:gd name="connsiteX5" fmla="*/ 30997 w 347530"/>
              <a:gd name="connsiteY5" fmla="*/ 233563 h 447953"/>
              <a:gd name="connsiteX6" fmla="*/ 80424 w 347530"/>
              <a:gd name="connsiteY6" fmla="*/ 292876 h 447953"/>
              <a:gd name="connsiteX7" fmla="*/ 1341 w 347530"/>
              <a:gd name="connsiteY7" fmla="*/ 1256 h 4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30" h="447953">
                <a:moveTo>
                  <a:pt x="1341" y="1256"/>
                </a:moveTo>
                <a:cubicBezTo>
                  <a:pt x="14521" y="23498"/>
                  <a:pt x="132322" y="364545"/>
                  <a:pt x="159507" y="426329"/>
                </a:cubicBezTo>
                <a:cubicBezTo>
                  <a:pt x="186692" y="488113"/>
                  <a:pt x="133146" y="400791"/>
                  <a:pt x="164450" y="371959"/>
                </a:cubicBezTo>
                <a:cubicBezTo>
                  <a:pt x="195754" y="343127"/>
                  <a:pt x="353920" y="259100"/>
                  <a:pt x="347330" y="253334"/>
                </a:cubicBezTo>
                <a:cubicBezTo>
                  <a:pt x="340740" y="247568"/>
                  <a:pt x="177630" y="340655"/>
                  <a:pt x="124908" y="337360"/>
                </a:cubicBezTo>
                <a:cubicBezTo>
                  <a:pt x="72186" y="334065"/>
                  <a:pt x="38411" y="240977"/>
                  <a:pt x="30997" y="233563"/>
                </a:cubicBezTo>
                <a:cubicBezTo>
                  <a:pt x="23583" y="226149"/>
                  <a:pt x="84543" y="326651"/>
                  <a:pt x="80424" y="292876"/>
                </a:cubicBezTo>
                <a:cubicBezTo>
                  <a:pt x="76305" y="259101"/>
                  <a:pt x="-11839" y="-20986"/>
                  <a:pt x="1341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2AF9B13-60A1-2C7F-8066-51748D4E1360}"/>
              </a:ext>
            </a:extLst>
          </p:cNvPr>
          <p:cNvSpPr/>
          <p:nvPr/>
        </p:nvSpPr>
        <p:spPr>
          <a:xfrm>
            <a:off x="2470895" y="3470832"/>
            <a:ext cx="638457" cy="255984"/>
          </a:xfrm>
          <a:custGeom>
            <a:avLst/>
            <a:gdLst>
              <a:gd name="connsiteX0" fmla="*/ 638065 w 638457"/>
              <a:gd name="connsiteY0" fmla="*/ 18716 h 255984"/>
              <a:gd name="connsiteX1" fmla="*/ 203107 w 638457"/>
              <a:gd name="connsiteY1" fmla="*/ 107685 h 255984"/>
              <a:gd name="connsiteX2" fmla="*/ 456 w 638457"/>
              <a:gd name="connsiteY2" fmla="*/ 255966 h 255984"/>
              <a:gd name="connsiteX3" fmla="*/ 252534 w 638457"/>
              <a:gd name="connsiteY3" fmla="*/ 97799 h 255984"/>
              <a:gd name="connsiteX4" fmla="*/ 49883 w 638457"/>
              <a:gd name="connsiteY4" fmla="*/ 186768 h 255984"/>
              <a:gd name="connsiteX5" fmla="*/ 371159 w 638457"/>
              <a:gd name="connsiteY5" fmla="*/ 8831 h 255984"/>
              <a:gd name="connsiteX6" fmla="*/ 282190 w 638457"/>
              <a:gd name="connsiteY6" fmla="*/ 23659 h 255984"/>
              <a:gd name="connsiteX7" fmla="*/ 638065 w 638457"/>
              <a:gd name="connsiteY7" fmla="*/ 18716 h 2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57" h="255984">
                <a:moveTo>
                  <a:pt x="638065" y="18716"/>
                </a:moveTo>
                <a:cubicBezTo>
                  <a:pt x="624885" y="32720"/>
                  <a:pt x="309375" y="68143"/>
                  <a:pt x="203107" y="107685"/>
                </a:cubicBezTo>
                <a:cubicBezTo>
                  <a:pt x="96839" y="147227"/>
                  <a:pt x="-7782" y="257614"/>
                  <a:pt x="456" y="255966"/>
                </a:cubicBezTo>
                <a:cubicBezTo>
                  <a:pt x="8694" y="254318"/>
                  <a:pt x="244296" y="109332"/>
                  <a:pt x="252534" y="97799"/>
                </a:cubicBezTo>
                <a:cubicBezTo>
                  <a:pt x="260772" y="86266"/>
                  <a:pt x="30112" y="201596"/>
                  <a:pt x="49883" y="186768"/>
                </a:cubicBezTo>
                <a:cubicBezTo>
                  <a:pt x="69654" y="171940"/>
                  <a:pt x="332441" y="36016"/>
                  <a:pt x="371159" y="8831"/>
                </a:cubicBezTo>
                <a:cubicBezTo>
                  <a:pt x="409877" y="-18354"/>
                  <a:pt x="236058" y="26130"/>
                  <a:pt x="282190" y="23659"/>
                </a:cubicBezTo>
                <a:cubicBezTo>
                  <a:pt x="328322" y="21188"/>
                  <a:pt x="651245" y="4712"/>
                  <a:pt x="638065" y="1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7FFD122-2E8D-E4ED-618F-E9C0982CF2BC}"/>
              </a:ext>
            </a:extLst>
          </p:cNvPr>
          <p:cNvSpPr/>
          <p:nvPr/>
        </p:nvSpPr>
        <p:spPr>
          <a:xfrm>
            <a:off x="1896858" y="3725612"/>
            <a:ext cx="417747" cy="134691"/>
          </a:xfrm>
          <a:custGeom>
            <a:avLst/>
            <a:gdLst>
              <a:gd name="connsiteX0" fmla="*/ 1140 w 417747"/>
              <a:gd name="connsiteY0" fmla="*/ 134639 h 134691"/>
              <a:gd name="connsiteX1" fmla="*/ 312530 w 417747"/>
              <a:gd name="connsiteY1" fmla="*/ 16014 h 134691"/>
              <a:gd name="connsiteX2" fmla="*/ 416327 w 417747"/>
              <a:gd name="connsiteY2" fmla="*/ 1186 h 134691"/>
              <a:gd name="connsiteX3" fmla="*/ 361957 w 417747"/>
              <a:gd name="connsiteY3" fmla="*/ 16014 h 134691"/>
              <a:gd name="connsiteX4" fmla="*/ 213676 w 417747"/>
              <a:gd name="connsiteY4" fmla="*/ 30842 h 134691"/>
              <a:gd name="connsiteX5" fmla="*/ 1140 w 417747"/>
              <a:gd name="connsiteY5" fmla="*/ 134639 h 1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7" h="134691">
                <a:moveTo>
                  <a:pt x="1140" y="134639"/>
                </a:moveTo>
                <a:cubicBezTo>
                  <a:pt x="17616" y="132168"/>
                  <a:pt x="243332" y="38256"/>
                  <a:pt x="312530" y="16014"/>
                </a:cubicBezTo>
                <a:cubicBezTo>
                  <a:pt x="381728" y="-6228"/>
                  <a:pt x="408089" y="1186"/>
                  <a:pt x="416327" y="1186"/>
                </a:cubicBezTo>
                <a:cubicBezTo>
                  <a:pt x="424565" y="1186"/>
                  <a:pt x="395732" y="11071"/>
                  <a:pt x="361957" y="16014"/>
                </a:cubicBezTo>
                <a:cubicBezTo>
                  <a:pt x="328182" y="20957"/>
                  <a:pt x="276284" y="9424"/>
                  <a:pt x="213676" y="30842"/>
                </a:cubicBezTo>
                <a:cubicBezTo>
                  <a:pt x="151069" y="52260"/>
                  <a:pt x="-15336" y="137110"/>
                  <a:pt x="1140" y="134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04817E3-D807-FC3B-5A08-2F1D5257EE0A}"/>
              </a:ext>
            </a:extLst>
          </p:cNvPr>
          <p:cNvSpPr/>
          <p:nvPr/>
        </p:nvSpPr>
        <p:spPr>
          <a:xfrm>
            <a:off x="1403637" y="4180236"/>
            <a:ext cx="301628" cy="1646105"/>
          </a:xfrm>
          <a:custGeom>
            <a:avLst/>
            <a:gdLst>
              <a:gd name="connsiteX0" fmla="*/ 148372 w 301628"/>
              <a:gd name="connsiteY0" fmla="*/ 1290 h 1646105"/>
              <a:gd name="connsiteX1" fmla="*/ 74231 w 301628"/>
              <a:gd name="connsiteY1" fmla="*/ 223712 h 1646105"/>
              <a:gd name="connsiteX2" fmla="*/ 138486 w 301628"/>
              <a:gd name="connsiteY2" fmla="*/ 564759 h 1646105"/>
              <a:gd name="connsiteX3" fmla="*/ 91 w 301628"/>
              <a:gd name="connsiteY3" fmla="*/ 391764 h 1646105"/>
              <a:gd name="connsiteX4" fmla="*/ 118715 w 301628"/>
              <a:gd name="connsiteY4" fmla="*/ 747639 h 1646105"/>
              <a:gd name="connsiteX5" fmla="*/ 212627 w 301628"/>
              <a:gd name="connsiteY5" fmla="*/ 1113399 h 1646105"/>
              <a:gd name="connsiteX6" fmla="*/ 301595 w 301628"/>
              <a:gd name="connsiteY6" fmla="*/ 1642268 h 1646105"/>
              <a:gd name="connsiteX7" fmla="*/ 202741 w 301628"/>
              <a:gd name="connsiteY7" fmla="*/ 1286393 h 1646105"/>
              <a:gd name="connsiteX8" fmla="*/ 49518 w 301628"/>
              <a:gd name="connsiteY8" fmla="*/ 144629 h 1646105"/>
              <a:gd name="connsiteX9" fmla="*/ 24804 w 301628"/>
              <a:gd name="connsiteY9" fmla="*/ 322566 h 1646105"/>
              <a:gd name="connsiteX10" fmla="*/ 148372 w 301628"/>
              <a:gd name="connsiteY10" fmla="*/ 1290 h 16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28" h="1646105">
                <a:moveTo>
                  <a:pt x="148372" y="1290"/>
                </a:moveTo>
                <a:cubicBezTo>
                  <a:pt x="156610" y="-15186"/>
                  <a:pt x="75879" y="129801"/>
                  <a:pt x="74231" y="223712"/>
                </a:cubicBezTo>
                <a:cubicBezTo>
                  <a:pt x="72583" y="317623"/>
                  <a:pt x="150843" y="536750"/>
                  <a:pt x="138486" y="564759"/>
                </a:cubicBezTo>
                <a:cubicBezTo>
                  <a:pt x="126129" y="592768"/>
                  <a:pt x="3386" y="361284"/>
                  <a:pt x="91" y="391764"/>
                </a:cubicBezTo>
                <a:cubicBezTo>
                  <a:pt x="-3204" y="422244"/>
                  <a:pt x="83292" y="627367"/>
                  <a:pt x="118715" y="747639"/>
                </a:cubicBezTo>
                <a:cubicBezTo>
                  <a:pt x="154138" y="867911"/>
                  <a:pt x="182147" y="964294"/>
                  <a:pt x="212627" y="1113399"/>
                </a:cubicBezTo>
                <a:cubicBezTo>
                  <a:pt x="243107" y="1262504"/>
                  <a:pt x="303243" y="1613436"/>
                  <a:pt x="301595" y="1642268"/>
                </a:cubicBezTo>
                <a:cubicBezTo>
                  <a:pt x="299947" y="1671100"/>
                  <a:pt x="244754" y="1536000"/>
                  <a:pt x="202741" y="1286393"/>
                </a:cubicBezTo>
                <a:cubicBezTo>
                  <a:pt x="160728" y="1036787"/>
                  <a:pt x="79174" y="305267"/>
                  <a:pt x="49518" y="144629"/>
                </a:cubicBezTo>
                <a:cubicBezTo>
                  <a:pt x="19862" y="-16009"/>
                  <a:pt x="9152" y="345632"/>
                  <a:pt x="24804" y="322566"/>
                </a:cubicBezTo>
                <a:cubicBezTo>
                  <a:pt x="40456" y="299500"/>
                  <a:pt x="140134" y="17766"/>
                  <a:pt x="148372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2647D1D-D5C4-5358-1447-DD6AE587816B}"/>
              </a:ext>
            </a:extLst>
          </p:cNvPr>
          <p:cNvSpPr/>
          <p:nvPr/>
        </p:nvSpPr>
        <p:spPr>
          <a:xfrm>
            <a:off x="1680407" y="5779637"/>
            <a:ext cx="552909" cy="654196"/>
          </a:xfrm>
          <a:custGeom>
            <a:avLst/>
            <a:gdLst>
              <a:gd name="connsiteX0" fmla="*/ 5055 w 552909"/>
              <a:gd name="connsiteY0" fmla="*/ 3325 h 654196"/>
              <a:gd name="connsiteX1" fmla="*/ 528981 w 552909"/>
              <a:gd name="connsiteY1" fmla="*/ 626106 h 654196"/>
              <a:gd name="connsiteX2" fmla="*/ 464726 w 552909"/>
              <a:gd name="connsiteY2" fmla="*/ 551965 h 654196"/>
              <a:gd name="connsiteX3" fmla="*/ 469669 w 552909"/>
              <a:gd name="connsiteY3" fmla="*/ 596449 h 654196"/>
              <a:gd name="connsiteX4" fmla="*/ 158278 w 552909"/>
              <a:gd name="connsiteY4" fmla="*/ 186205 h 654196"/>
              <a:gd name="connsiteX5" fmla="*/ 257132 w 552909"/>
              <a:gd name="connsiteY5" fmla="*/ 369085 h 654196"/>
              <a:gd name="connsiteX6" fmla="*/ 5055 w 552909"/>
              <a:gd name="connsiteY6" fmla="*/ 3325 h 6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09" h="654196">
                <a:moveTo>
                  <a:pt x="5055" y="3325"/>
                </a:moveTo>
                <a:cubicBezTo>
                  <a:pt x="50363" y="46162"/>
                  <a:pt x="452369" y="534666"/>
                  <a:pt x="528981" y="626106"/>
                </a:cubicBezTo>
                <a:cubicBezTo>
                  <a:pt x="605593" y="717546"/>
                  <a:pt x="474611" y="556908"/>
                  <a:pt x="464726" y="551965"/>
                </a:cubicBezTo>
                <a:cubicBezTo>
                  <a:pt x="454841" y="547022"/>
                  <a:pt x="520744" y="657409"/>
                  <a:pt x="469669" y="596449"/>
                </a:cubicBezTo>
                <a:cubicBezTo>
                  <a:pt x="418594" y="535489"/>
                  <a:pt x="193701" y="224099"/>
                  <a:pt x="158278" y="186205"/>
                </a:cubicBezTo>
                <a:cubicBezTo>
                  <a:pt x="122855" y="148311"/>
                  <a:pt x="281022" y="392975"/>
                  <a:pt x="257132" y="369085"/>
                </a:cubicBezTo>
                <a:cubicBezTo>
                  <a:pt x="233242" y="345195"/>
                  <a:pt x="-40253" y="-39512"/>
                  <a:pt x="5055" y="3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CBED307-455B-2618-415F-CAFCC1C588F5}"/>
              </a:ext>
            </a:extLst>
          </p:cNvPr>
          <p:cNvSpPr/>
          <p:nvPr/>
        </p:nvSpPr>
        <p:spPr>
          <a:xfrm>
            <a:off x="1604134" y="4082397"/>
            <a:ext cx="204899" cy="664678"/>
          </a:xfrm>
          <a:custGeom>
            <a:avLst/>
            <a:gdLst>
              <a:gd name="connsiteX0" fmla="*/ 204895 w 204899"/>
              <a:gd name="connsiteY0" fmla="*/ 59588 h 664678"/>
              <a:gd name="connsiteX1" fmla="*/ 51671 w 204899"/>
              <a:gd name="connsiteY1" fmla="*/ 331437 h 664678"/>
              <a:gd name="connsiteX2" fmla="*/ 7187 w 204899"/>
              <a:gd name="connsiteY2" fmla="*/ 652712 h 664678"/>
              <a:gd name="connsiteX3" fmla="*/ 7187 w 204899"/>
              <a:gd name="connsiteY3" fmla="*/ 539030 h 664678"/>
              <a:gd name="connsiteX4" fmla="*/ 76385 w 204899"/>
              <a:gd name="connsiteY4" fmla="*/ 10161 h 664678"/>
              <a:gd name="connsiteX5" fmla="*/ 46729 w 204899"/>
              <a:gd name="connsiteY5" fmla="*/ 183155 h 664678"/>
              <a:gd name="connsiteX6" fmla="*/ 204895 w 204899"/>
              <a:gd name="connsiteY6" fmla="*/ 59588 h 66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99" h="664678">
                <a:moveTo>
                  <a:pt x="204895" y="59588"/>
                </a:moveTo>
                <a:cubicBezTo>
                  <a:pt x="205719" y="84302"/>
                  <a:pt x="84622" y="232583"/>
                  <a:pt x="51671" y="331437"/>
                </a:cubicBezTo>
                <a:cubicBezTo>
                  <a:pt x="18720" y="430291"/>
                  <a:pt x="14601" y="618113"/>
                  <a:pt x="7187" y="652712"/>
                </a:cubicBezTo>
                <a:cubicBezTo>
                  <a:pt x="-227" y="687311"/>
                  <a:pt x="-4346" y="646122"/>
                  <a:pt x="7187" y="539030"/>
                </a:cubicBezTo>
                <a:cubicBezTo>
                  <a:pt x="18720" y="431938"/>
                  <a:pt x="69795" y="69473"/>
                  <a:pt x="76385" y="10161"/>
                </a:cubicBezTo>
                <a:cubicBezTo>
                  <a:pt x="82975" y="-49151"/>
                  <a:pt x="28606" y="169975"/>
                  <a:pt x="46729" y="183155"/>
                </a:cubicBezTo>
                <a:cubicBezTo>
                  <a:pt x="64852" y="196335"/>
                  <a:pt x="204071" y="34874"/>
                  <a:pt x="204895" y="59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41E8E3-F4A5-DD9E-42AA-7A7820E537AF}"/>
              </a:ext>
            </a:extLst>
          </p:cNvPr>
          <p:cNvSpPr/>
          <p:nvPr/>
        </p:nvSpPr>
        <p:spPr>
          <a:xfrm>
            <a:off x="1952142" y="3883604"/>
            <a:ext cx="482965" cy="189333"/>
          </a:xfrm>
          <a:custGeom>
            <a:avLst/>
            <a:gdLst>
              <a:gd name="connsiteX0" fmla="*/ 226 w 482965"/>
              <a:gd name="connsiteY0" fmla="*/ 189183 h 189333"/>
              <a:gd name="connsiteX1" fmla="*/ 178163 w 482965"/>
              <a:gd name="connsiteY1" fmla="*/ 95272 h 189333"/>
              <a:gd name="connsiteX2" fmla="*/ 272074 w 482965"/>
              <a:gd name="connsiteY2" fmla="*/ 90329 h 189333"/>
              <a:gd name="connsiteX3" fmla="*/ 474725 w 482965"/>
              <a:gd name="connsiteY3" fmla="*/ 144699 h 189333"/>
              <a:gd name="connsiteX4" fmla="*/ 420355 w 482965"/>
              <a:gd name="connsiteY4" fmla="*/ 129871 h 189333"/>
              <a:gd name="connsiteX5" fmla="*/ 207819 w 482965"/>
              <a:gd name="connsiteY5" fmla="*/ 1360 h 189333"/>
              <a:gd name="connsiteX6" fmla="*/ 217704 w 482965"/>
              <a:gd name="connsiteY6" fmla="*/ 70558 h 189333"/>
              <a:gd name="connsiteX7" fmla="*/ 226 w 482965"/>
              <a:gd name="connsiteY7" fmla="*/ 189183 h 18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65" h="189333">
                <a:moveTo>
                  <a:pt x="226" y="189183"/>
                </a:moveTo>
                <a:cubicBezTo>
                  <a:pt x="-6364" y="193302"/>
                  <a:pt x="132855" y="111748"/>
                  <a:pt x="178163" y="95272"/>
                </a:cubicBezTo>
                <a:cubicBezTo>
                  <a:pt x="223471" y="78796"/>
                  <a:pt x="222647" y="82091"/>
                  <a:pt x="272074" y="90329"/>
                </a:cubicBezTo>
                <a:cubicBezTo>
                  <a:pt x="321501" y="98567"/>
                  <a:pt x="474725" y="144699"/>
                  <a:pt x="474725" y="144699"/>
                </a:cubicBezTo>
                <a:cubicBezTo>
                  <a:pt x="499438" y="151289"/>
                  <a:pt x="464839" y="153761"/>
                  <a:pt x="420355" y="129871"/>
                </a:cubicBezTo>
                <a:cubicBezTo>
                  <a:pt x="375871" y="105981"/>
                  <a:pt x="241594" y="11245"/>
                  <a:pt x="207819" y="1360"/>
                </a:cubicBezTo>
                <a:cubicBezTo>
                  <a:pt x="174044" y="-8525"/>
                  <a:pt x="253127" y="37607"/>
                  <a:pt x="217704" y="70558"/>
                </a:cubicBezTo>
                <a:cubicBezTo>
                  <a:pt x="182281" y="103509"/>
                  <a:pt x="6816" y="185064"/>
                  <a:pt x="226" y="189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3F4F303-FBD5-4A65-6C42-DEE1F5C94F39}"/>
              </a:ext>
            </a:extLst>
          </p:cNvPr>
          <p:cNvSpPr/>
          <p:nvPr/>
        </p:nvSpPr>
        <p:spPr>
          <a:xfrm>
            <a:off x="1942071" y="4265452"/>
            <a:ext cx="520348" cy="209053"/>
          </a:xfrm>
          <a:custGeom>
            <a:avLst/>
            <a:gdLst>
              <a:gd name="connsiteX0" fmla="*/ 411 w 520348"/>
              <a:gd name="connsiteY0" fmla="*/ 100 h 209053"/>
              <a:gd name="connsiteX1" fmla="*/ 163520 w 520348"/>
              <a:gd name="connsiteY1" fmla="*/ 49527 h 209053"/>
              <a:gd name="connsiteX2" fmla="*/ 173406 w 520348"/>
              <a:gd name="connsiteY2" fmla="*/ 178038 h 209053"/>
              <a:gd name="connsiteX3" fmla="*/ 119036 w 520348"/>
              <a:gd name="connsiteY3" fmla="*/ 207694 h 209053"/>
              <a:gd name="connsiteX4" fmla="*/ 232718 w 520348"/>
              <a:gd name="connsiteY4" fmla="*/ 148382 h 209053"/>
              <a:gd name="connsiteX5" fmla="*/ 519395 w 520348"/>
              <a:gd name="connsiteY5" fmla="*/ 173095 h 209053"/>
              <a:gd name="connsiteX6" fmla="*/ 321687 w 520348"/>
              <a:gd name="connsiteY6" fmla="*/ 148382 h 209053"/>
              <a:gd name="connsiteX7" fmla="*/ 217890 w 520348"/>
              <a:gd name="connsiteY7" fmla="*/ 39642 h 209053"/>
              <a:gd name="connsiteX8" fmla="*/ 411 w 520348"/>
              <a:gd name="connsiteY8" fmla="*/ 100 h 20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8" h="209053">
                <a:moveTo>
                  <a:pt x="411" y="100"/>
                </a:moveTo>
                <a:cubicBezTo>
                  <a:pt x="-8651" y="1748"/>
                  <a:pt x="134688" y="19871"/>
                  <a:pt x="163520" y="49527"/>
                </a:cubicBezTo>
                <a:cubicBezTo>
                  <a:pt x="192353" y="79183"/>
                  <a:pt x="180820" y="151677"/>
                  <a:pt x="173406" y="178038"/>
                </a:cubicBezTo>
                <a:cubicBezTo>
                  <a:pt x="165992" y="204399"/>
                  <a:pt x="109151" y="212637"/>
                  <a:pt x="119036" y="207694"/>
                </a:cubicBezTo>
                <a:cubicBezTo>
                  <a:pt x="128921" y="202751"/>
                  <a:pt x="165992" y="154148"/>
                  <a:pt x="232718" y="148382"/>
                </a:cubicBezTo>
                <a:lnTo>
                  <a:pt x="519395" y="173095"/>
                </a:lnTo>
                <a:cubicBezTo>
                  <a:pt x="534223" y="173095"/>
                  <a:pt x="371938" y="170624"/>
                  <a:pt x="321687" y="148382"/>
                </a:cubicBezTo>
                <a:cubicBezTo>
                  <a:pt x="271436" y="126140"/>
                  <a:pt x="268965" y="61884"/>
                  <a:pt x="217890" y="39642"/>
                </a:cubicBezTo>
                <a:cubicBezTo>
                  <a:pt x="166815" y="17400"/>
                  <a:pt x="9473" y="-1548"/>
                  <a:pt x="41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C4F7F30-C661-4043-594D-A08D30271B57}"/>
              </a:ext>
            </a:extLst>
          </p:cNvPr>
          <p:cNvSpPr/>
          <p:nvPr/>
        </p:nvSpPr>
        <p:spPr>
          <a:xfrm>
            <a:off x="2514075" y="5348004"/>
            <a:ext cx="211302" cy="777042"/>
          </a:xfrm>
          <a:custGeom>
            <a:avLst/>
            <a:gdLst>
              <a:gd name="connsiteX0" fmla="*/ 56130 w 211302"/>
              <a:gd name="connsiteY0" fmla="*/ 0 h 777042"/>
              <a:gd name="connsiteX1" fmla="*/ 140156 w 211302"/>
              <a:gd name="connsiteY1" fmla="*/ 415187 h 777042"/>
              <a:gd name="connsiteX2" fmla="*/ 209354 w 211302"/>
              <a:gd name="connsiteY2" fmla="*/ 766119 h 777042"/>
              <a:gd name="connsiteX3" fmla="*/ 174755 w 211302"/>
              <a:gd name="connsiteY3" fmla="*/ 647494 h 777042"/>
              <a:gd name="connsiteX4" fmla="*/ 1761 w 211302"/>
              <a:gd name="connsiteY4" fmla="*/ 242193 h 777042"/>
              <a:gd name="connsiteX5" fmla="*/ 85787 w 211302"/>
              <a:gd name="connsiteY5" fmla="*/ 415187 h 777042"/>
              <a:gd name="connsiteX6" fmla="*/ 56130 w 211302"/>
              <a:gd name="connsiteY6" fmla="*/ 0 h 7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02" h="777042">
                <a:moveTo>
                  <a:pt x="56130" y="0"/>
                </a:moveTo>
                <a:cubicBezTo>
                  <a:pt x="65191" y="0"/>
                  <a:pt x="114619" y="287501"/>
                  <a:pt x="140156" y="415187"/>
                </a:cubicBezTo>
                <a:cubicBezTo>
                  <a:pt x="165693" y="542874"/>
                  <a:pt x="203588" y="727401"/>
                  <a:pt x="209354" y="766119"/>
                </a:cubicBezTo>
                <a:cubicBezTo>
                  <a:pt x="215121" y="804837"/>
                  <a:pt x="209354" y="734815"/>
                  <a:pt x="174755" y="647494"/>
                </a:cubicBezTo>
                <a:cubicBezTo>
                  <a:pt x="140156" y="560173"/>
                  <a:pt x="16589" y="280911"/>
                  <a:pt x="1761" y="242193"/>
                </a:cubicBezTo>
                <a:cubicBezTo>
                  <a:pt x="-13067" y="203475"/>
                  <a:pt x="70135" y="454729"/>
                  <a:pt x="85787" y="415187"/>
                </a:cubicBezTo>
                <a:cubicBezTo>
                  <a:pt x="101439" y="375645"/>
                  <a:pt x="47069" y="0"/>
                  <a:pt x="561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5DD423D-26AD-93D3-02C7-B06B03D0FA0D}"/>
              </a:ext>
            </a:extLst>
          </p:cNvPr>
          <p:cNvSpPr/>
          <p:nvPr/>
        </p:nvSpPr>
        <p:spPr>
          <a:xfrm>
            <a:off x="2658526" y="5274042"/>
            <a:ext cx="391144" cy="1198532"/>
          </a:xfrm>
          <a:custGeom>
            <a:avLst/>
            <a:gdLst>
              <a:gd name="connsiteX0" fmla="*/ 648 w 391144"/>
              <a:gd name="connsiteY0" fmla="*/ 4764 h 1198532"/>
              <a:gd name="connsiteX1" fmla="*/ 252726 w 391144"/>
              <a:gd name="connsiteY1" fmla="*/ 800540 h 1198532"/>
              <a:gd name="connsiteX2" fmla="*/ 252726 w 391144"/>
              <a:gd name="connsiteY2" fmla="*/ 681915 h 1198532"/>
              <a:gd name="connsiteX3" fmla="*/ 391122 w 391144"/>
              <a:gd name="connsiteY3" fmla="*/ 1195956 h 1198532"/>
              <a:gd name="connsiteX4" fmla="*/ 262611 w 391144"/>
              <a:gd name="connsiteY4" fmla="*/ 849967 h 1198532"/>
              <a:gd name="connsiteX5" fmla="*/ 143986 w 391144"/>
              <a:gd name="connsiteY5" fmla="*/ 187644 h 1198532"/>
              <a:gd name="connsiteX6" fmla="*/ 178585 w 391144"/>
              <a:gd name="connsiteY6" fmla="*/ 454550 h 1198532"/>
              <a:gd name="connsiteX7" fmla="*/ 648 w 391144"/>
              <a:gd name="connsiteY7" fmla="*/ 4764 h 11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44" h="1198532">
                <a:moveTo>
                  <a:pt x="648" y="4764"/>
                </a:moveTo>
                <a:cubicBezTo>
                  <a:pt x="13005" y="62429"/>
                  <a:pt x="210713" y="687682"/>
                  <a:pt x="252726" y="800540"/>
                </a:cubicBezTo>
                <a:cubicBezTo>
                  <a:pt x="294739" y="913398"/>
                  <a:pt x="229660" y="616013"/>
                  <a:pt x="252726" y="681915"/>
                </a:cubicBezTo>
                <a:cubicBezTo>
                  <a:pt x="275792" y="747817"/>
                  <a:pt x="389475" y="1167947"/>
                  <a:pt x="391122" y="1195956"/>
                </a:cubicBezTo>
                <a:cubicBezTo>
                  <a:pt x="392770" y="1223965"/>
                  <a:pt x="303800" y="1018019"/>
                  <a:pt x="262611" y="849967"/>
                </a:cubicBezTo>
                <a:cubicBezTo>
                  <a:pt x="221422" y="681915"/>
                  <a:pt x="157990" y="253547"/>
                  <a:pt x="143986" y="187644"/>
                </a:cubicBezTo>
                <a:cubicBezTo>
                  <a:pt x="129982" y="121741"/>
                  <a:pt x="200827" y="477616"/>
                  <a:pt x="178585" y="454550"/>
                </a:cubicBezTo>
                <a:cubicBezTo>
                  <a:pt x="156343" y="431484"/>
                  <a:pt x="-11709" y="-52901"/>
                  <a:pt x="648" y="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09B6896-0C8E-1F30-4732-C52BCF6D1648}"/>
              </a:ext>
            </a:extLst>
          </p:cNvPr>
          <p:cNvSpPr/>
          <p:nvPr/>
        </p:nvSpPr>
        <p:spPr>
          <a:xfrm>
            <a:off x="2455162" y="6257128"/>
            <a:ext cx="817525" cy="1005971"/>
          </a:xfrm>
          <a:custGeom>
            <a:avLst/>
            <a:gdLst>
              <a:gd name="connsiteX0" fmla="*/ 11247 w 817525"/>
              <a:gd name="connsiteY0" fmla="*/ 34933 h 1005971"/>
              <a:gd name="connsiteX1" fmla="*/ 465975 w 817525"/>
              <a:gd name="connsiteY1" fmla="*/ 618171 h 1005971"/>
              <a:gd name="connsiteX2" fmla="*/ 421491 w 817525"/>
              <a:gd name="connsiteY2" fmla="*/ 420463 h 1005971"/>
              <a:gd name="connsiteX3" fmla="*/ 816907 w 817525"/>
              <a:gd name="connsiteY3" fmla="*/ 1003702 h 1005971"/>
              <a:gd name="connsiteX4" fmla="*/ 505517 w 817525"/>
              <a:gd name="connsiteY4" fmla="*/ 598401 h 1005971"/>
              <a:gd name="connsiteX5" fmla="*/ 228726 w 817525"/>
              <a:gd name="connsiteY5" fmla="*/ 334 h 1005971"/>
              <a:gd name="connsiteX6" fmla="*/ 406663 w 817525"/>
              <a:gd name="connsiteY6" fmla="*/ 509432 h 1005971"/>
              <a:gd name="connsiteX7" fmla="*/ 164470 w 817525"/>
              <a:gd name="connsiteY7" fmla="*/ 247469 h 1005971"/>
              <a:gd name="connsiteX8" fmla="*/ 11247 w 817525"/>
              <a:gd name="connsiteY8" fmla="*/ 34933 h 100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25" h="1005971">
                <a:moveTo>
                  <a:pt x="11247" y="34933"/>
                </a:moveTo>
                <a:cubicBezTo>
                  <a:pt x="61498" y="96717"/>
                  <a:pt x="397601" y="553916"/>
                  <a:pt x="465975" y="618171"/>
                </a:cubicBezTo>
                <a:cubicBezTo>
                  <a:pt x="534349" y="682426"/>
                  <a:pt x="363002" y="356208"/>
                  <a:pt x="421491" y="420463"/>
                </a:cubicBezTo>
                <a:cubicBezTo>
                  <a:pt x="479980" y="484718"/>
                  <a:pt x="802903" y="974046"/>
                  <a:pt x="816907" y="1003702"/>
                </a:cubicBezTo>
                <a:cubicBezTo>
                  <a:pt x="830911" y="1033358"/>
                  <a:pt x="603547" y="765629"/>
                  <a:pt x="505517" y="598401"/>
                </a:cubicBezTo>
                <a:cubicBezTo>
                  <a:pt x="407487" y="431173"/>
                  <a:pt x="245202" y="15162"/>
                  <a:pt x="228726" y="334"/>
                </a:cubicBezTo>
                <a:cubicBezTo>
                  <a:pt x="212250" y="-14494"/>
                  <a:pt x="417372" y="468243"/>
                  <a:pt x="406663" y="509432"/>
                </a:cubicBezTo>
                <a:cubicBezTo>
                  <a:pt x="395954" y="550621"/>
                  <a:pt x="237787" y="328200"/>
                  <a:pt x="164470" y="247469"/>
                </a:cubicBezTo>
                <a:cubicBezTo>
                  <a:pt x="91153" y="166738"/>
                  <a:pt x="-39004" y="-26851"/>
                  <a:pt x="11247" y="3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EBACEA1-7EAE-4A58-9C0D-929B5B0FDC18}"/>
              </a:ext>
            </a:extLst>
          </p:cNvPr>
          <p:cNvSpPr/>
          <p:nvPr/>
        </p:nvSpPr>
        <p:spPr>
          <a:xfrm>
            <a:off x="2245306" y="6439868"/>
            <a:ext cx="453510" cy="1574593"/>
          </a:xfrm>
          <a:custGeom>
            <a:avLst/>
            <a:gdLst>
              <a:gd name="connsiteX0" fmla="*/ 3624 w 453510"/>
              <a:gd name="connsiteY0" fmla="*/ 5416 h 1574593"/>
              <a:gd name="connsiteX1" fmla="*/ 359498 w 453510"/>
              <a:gd name="connsiteY1" fmla="*/ 1112582 h 1574593"/>
              <a:gd name="connsiteX2" fmla="*/ 453410 w 453510"/>
              <a:gd name="connsiteY2" fmla="*/ 1572253 h 1574593"/>
              <a:gd name="connsiteX3" fmla="*/ 369384 w 453510"/>
              <a:gd name="connsiteY3" fmla="*/ 1246035 h 1574593"/>
              <a:gd name="connsiteX4" fmla="*/ 48108 w 453510"/>
              <a:gd name="connsiteY4" fmla="*/ 311864 h 1574593"/>
              <a:gd name="connsiteX5" fmla="*/ 166733 w 453510"/>
              <a:gd name="connsiteY5" fmla="*/ 672681 h 1574593"/>
              <a:gd name="connsiteX6" fmla="*/ 3624 w 453510"/>
              <a:gd name="connsiteY6" fmla="*/ 5416 h 1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10" h="1574593">
                <a:moveTo>
                  <a:pt x="3624" y="5416"/>
                </a:moveTo>
                <a:cubicBezTo>
                  <a:pt x="35751" y="78733"/>
                  <a:pt x="284534" y="851443"/>
                  <a:pt x="359498" y="1112582"/>
                </a:cubicBezTo>
                <a:cubicBezTo>
                  <a:pt x="434462" y="1373721"/>
                  <a:pt x="451762" y="1550011"/>
                  <a:pt x="453410" y="1572253"/>
                </a:cubicBezTo>
                <a:cubicBezTo>
                  <a:pt x="455058" y="1594495"/>
                  <a:pt x="436934" y="1456100"/>
                  <a:pt x="369384" y="1246035"/>
                </a:cubicBezTo>
                <a:cubicBezTo>
                  <a:pt x="301834" y="1035970"/>
                  <a:pt x="81883" y="407423"/>
                  <a:pt x="48108" y="311864"/>
                </a:cubicBezTo>
                <a:cubicBezTo>
                  <a:pt x="14333" y="216305"/>
                  <a:pt x="170028" y="718813"/>
                  <a:pt x="166733" y="672681"/>
                </a:cubicBezTo>
                <a:cubicBezTo>
                  <a:pt x="163438" y="626549"/>
                  <a:pt x="-28503" y="-67901"/>
                  <a:pt x="3624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F79418A-BD1C-01E4-20E1-510733822A3F}"/>
              </a:ext>
            </a:extLst>
          </p:cNvPr>
          <p:cNvSpPr/>
          <p:nvPr/>
        </p:nvSpPr>
        <p:spPr>
          <a:xfrm>
            <a:off x="3010751" y="6987686"/>
            <a:ext cx="333103" cy="1497091"/>
          </a:xfrm>
          <a:custGeom>
            <a:avLst/>
            <a:gdLst>
              <a:gd name="connsiteX0" fmla="*/ 4298 w 333103"/>
              <a:gd name="connsiteY0" fmla="*/ 16124 h 1497091"/>
              <a:gd name="connsiteX1" fmla="*/ 310745 w 333103"/>
              <a:gd name="connsiteY1" fmla="*/ 1405023 h 1497091"/>
              <a:gd name="connsiteX2" fmla="*/ 276146 w 333103"/>
              <a:gd name="connsiteY2" fmla="*/ 1246857 h 1497091"/>
              <a:gd name="connsiteX3" fmla="*/ 9240 w 333103"/>
              <a:gd name="connsiteY3" fmla="*/ 278087 h 1497091"/>
              <a:gd name="connsiteX4" fmla="*/ 122923 w 333103"/>
              <a:gd name="connsiteY4" fmla="*/ 624076 h 1497091"/>
              <a:gd name="connsiteX5" fmla="*/ 4298 w 333103"/>
              <a:gd name="connsiteY5" fmla="*/ 16124 h 14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3" h="1497091">
                <a:moveTo>
                  <a:pt x="4298" y="16124"/>
                </a:moveTo>
                <a:cubicBezTo>
                  <a:pt x="35602" y="146282"/>
                  <a:pt x="265437" y="1199901"/>
                  <a:pt x="310745" y="1405023"/>
                </a:cubicBezTo>
                <a:cubicBezTo>
                  <a:pt x="356053" y="1610145"/>
                  <a:pt x="326397" y="1434680"/>
                  <a:pt x="276146" y="1246857"/>
                </a:cubicBezTo>
                <a:cubicBezTo>
                  <a:pt x="225895" y="1059034"/>
                  <a:pt x="34777" y="381884"/>
                  <a:pt x="9240" y="278087"/>
                </a:cubicBezTo>
                <a:cubicBezTo>
                  <a:pt x="-16297" y="174290"/>
                  <a:pt x="122923" y="662794"/>
                  <a:pt x="122923" y="624076"/>
                </a:cubicBezTo>
                <a:cubicBezTo>
                  <a:pt x="122923" y="585358"/>
                  <a:pt x="-27006" y="-114034"/>
                  <a:pt x="4298" y="1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688D7D1-8F98-9EF4-2605-910C8A060127}"/>
              </a:ext>
            </a:extLst>
          </p:cNvPr>
          <p:cNvSpPr/>
          <p:nvPr/>
        </p:nvSpPr>
        <p:spPr>
          <a:xfrm>
            <a:off x="2217500" y="6579284"/>
            <a:ext cx="585141" cy="2205639"/>
          </a:xfrm>
          <a:custGeom>
            <a:avLst/>
            <a:gdLst>
              <a:gd name="connsiteX0" fmla="*/ 31430 w 585141"/>
              <a:gd name="connsiteY0" fmla="*/ 58766 h 2205639"/>
              <a:gd name="connsiteX1" fmla="*/ 204424 w 585141"/>
              <a:gd name="connsiteY1" fmla="*/ 958338 h 2205639"/>
              <a:gd name="connsiteX2" fmla="*/ 436731 w 585141"/>
              <a:gd name="connsiteY2" fmla="*/ 1749170 h 2205639"/>
              <a:gd name="connsiteX3" fmla="*/ 426846 w 585141"/>
              <a:gd name="connsiteY3" fmla="*/ 1586061 h 2205639"/>
              <a:gd name="connsiteX4" fmla="*/ 585012 w 585141"/>
              <a:gd name="connsiteY4" fmla="*/ 2194013 h 2205639"/>
              <a:gd name="connsiteX5" fmla="*/ 397190 w 585141"/>
              <a:gd name="connsiteY5" fmla="*/ 1848024 h 2205639"/>
              <a:gd name="connsiteX6" fmla="*/ 36372 w 585141"/>
              <a:gd name="connsiteY6" fmla="*/ 286130 h 2205639"/>
              <a:gd name="connsiteX7" fmla="*/ 31430 w 585141"/>
              <a:gd name="connsiteY7" fmla="*/ 58766 h 220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41" h="2205639">
                <a:moveTo>
                  <a:pt x="31430" y="58766"/>
                </a:moveTo>
                <a:cubicBezTo>
                  <a:pt x="59439" y="170801"/>
                  <a:pt x="136874" y="676604"/>
                  <a:pt x="204424" y="958338"/>
                </a:cubicBezTo>
                <a:cubicBezTo>
                  <a:pt x="271974" y="1240072"/>
                  <a:pt x="399661" y="1644550"/>
                  <a:pt x="436731" y="1749170"/>
                </a:cubicBezTo>
                <a:cubicBezTo>
                  <a:pt x="473801" y="1853790"/>
                  <a:pt x="402132" y="1511920"/>
                  <a:pt x="426846" y="1586061"/>
                </a:cubicBezTo>
                <a:cubicBezTo>
                  <a:pt x="451560" y="1660202"/>
                  <a:pt x="589955" y="2150353"/>
                  <a:pt x="585012" y="2194013"/>
                </a:cubicBezTo>
                <a:cubicBezTo>
                  <a:pt x="580069" y="2237674"/>
                  <a:pt x="488630" y="2166004"/>
                  <a:pt x="397190" y="1848024"/>
                </a:cubicBezTo>
                <a:cubicBezTo>
                  <a:pt x="305750" y="1530044"/>
                  <a:pt x="97332" y="591754"/>
                  <a:pt x="36372" y="286130"/>
                </a:cubicBezTo>
                <a:cubicBezTo>
                  <a:pt x="-24588" y="-19494"/>
                  <a:pt x="3421" y="-53269"/>
                  <a:pt x="31430" y="5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BF56E09-A2C4-F8F8-FEBD-92E17374D429}"/>
              </a:ext>
            </a:extLst>
          </p:cNvPr>
          <p:cNvSpPr/>
          <p:nvPr/>
        </p:nvSpPr>
        <p:spPr>
          <a:xfrm>
            <a:off x="3371032" y="8468836"/>
            <a:ext cx="558523" cy="1175569"/>
          </a:xfrm>
          <a:custGeom>
            <a:avLst/>
            <a:gdLst>
              <a:gd name="connsiteX0" fmla="*/ 9777 w 558523"/>
              <a:gd name="connsiteY0" fmla="*/ 12842 h 1175569"/>
              <a:gd name="connsiteX1" fmla="*/ 350823 w 558523"/>
              <a:gd name="connsiteY1" fmla="*/ 793789 h 1175569"/>
              <a:gd name="connsiteX2" fmla="*/ 326110 w 558523"/>
              <a:gd name="connsiteY2" fmla="*/ 699878 h 1175569"/>
              <a:gd name="connsiteX3" fmla="*/ 553474 w 558523"/>
              <a:gd name="connsiteY3" fmla="*/ 1164492 h 1175569"/>
              <a:gd name="connsiteX4" fmla="*/ 489219 w 558523"/>
              <a:gd name="connsiteY4" fmla="*/ 1040924 h 1175569"/>
              <a:gd name="connsiteX5" fmla="*/ 19662 w 558523"/>
              <a:gd name="connsiteY5" fmla="*/ 151238 h 1175569"/>
              <a:gd name="connsiteX6" fmla="*/ 83917 w 558523"/>
              <a:gd name="connsiteY6" fmla="*/ 294576 h 1175569"/>
              <a:gd name="connsiteX7" fmla="*/ 9777 w 558523"/>
              <a:gd name="connsiteY7" fmla="*/ 12842 h 11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23" h="1175569">
                <a:moveTo>
                  <a:pt x="9777" y="12842"/>
                </a:moveTo>
                <a:cubicBezTo>
                  <a:pt x="54261" y="96044"/>
                  <a:pt x="298101" y="679283"/>
                  <a:pt x="350823" y="793789"/>
                </a:cubicBezTo>
                <a:cubicBezTo>
                  <a:pt x="403545" y="908295"/>
                  <a:pt x="292335" y="638094"/>
                  <a:pt x="326110" y="699878"/>
                </a:cubicBezTo>
                <a:cubicBezTo>
                  <a:pt x="359885" y="761662"/>
                  <a:pt x="526289" y="1107651"/>
                  <a:pt x="553474" y="1164492"/>
                </a:cubicBezTo>
                <a:cubicBezTo>
                  <a:pt x="580659" y="1221333"/>
                  <a:pt x="489219" y="1040924"/>
                  <a:pt x="489219" y="1040924"/>
                </a:cubicBezTo>
                <a:lnTo>
                  <a:pt x="19662" y="151238"/>
                </a:lnTo>
                <a:cubicBezTo>
                  <a:pt x="-47888" y="26847"/>
                  <a:pt x="80622" y="311875"/>
                  <a:pt x="83917" y="294576"/>
                </a:cubicBezTo>
                <a:cubicBezTo>
                  <a:pt x="87212" y="277277"/>
                  <a:pt x="-34707" y="-70360"/>
                  <a:pt x="9777" y="1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9C431EC-1052-B984-85AA-6B5863310EF0}"/>
              </a:ext>
            </a:extLst>
          </p:cNvPr>
          <p:cNvSpPr/>
          <p:nvPr/>
        </p:nvSpPr>
        <p:spPr>
          <a:xfrm>
            <a:off x="4201912" y="3133992"/>
            <a:ext cx="294042" cy="1220697"/>
          </a:xfrm>
          <a:custGeom>
            <a:avLst/>
            <a:gdLst>
              <a:gd name="connsiteX0" fmla="*/ 293534 w 294042"/>
              <a:gd name="connsiteY0" fmla="*/ 486 h 1220697"/>
              <a:gd name="connsiteX1" fmla="*/ 212726 w 294042"/>
              <a:gd name="connsiteY1" fmla="*/ 851091 h 1220697"/>
              <a:gd name="connsiteX2" fmla="*/ 268015 w 294042"/>
              <a:gd name="connsiteY2" fmla="*/ 697982 h 1220697"/>
              <a:gd name="connsiteX3" fmla="*/ 170196 w 294042"/>
              <a:gd name="connsiteY3" fmla="*/ 1148802 h 1220697"/>
              <a:gd name="connsiteX4" fmla="*/ 144678 w 294042"/>
              <a:gd name="connsiteY4" fmla="*/ 1208345 h 1220697"/>
              <a:gd name="connsiteX5" fmla="*/ 170196 w 294042"/>
              <a:gd name="connsiteY5" fmla="*/ 1029718 h 1220697"/>
              <a:gd name="connsiteX6" fmla="*/ 75 w 294042"/>
              <a:gd name="connsiteY6" fmla="*/ 761777 h 1220697"/>
              <a:gd name="connsiteX7" fmla="*/ 148931 w 294042"/>
              <a:gd name="connsiteY7" fmla="*/ 961669 h 1220697"/>
              <a:gd name="connsiteX8" fmla="*/ 182955 w 294042"/>
              <a:gd name="connsiteY8" fmla="*/ 689476 h 1220697"/>
              <a:gd name="connsiteX9" fmla="*/ 165943 w 294042"/>
              <a:gd name="connsiteY9" fmla="*/ 727753 h 1220697"/>
              <a:gd name="connsiteX10" fmla="*/ 293534 w 294042"/>
              <a:gd name="connsiteY10" fmla="*/ 486 h 12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042" h="1220697">
                <a:moveTo>
                  <a:pt x="293534" y="486"/>
                </a:moveTo>
                <a:cubicBezTo>
                  <a:pt x="301331" y="21042"/>
                  <a:pt x="216979" y="734842"/>
                  <a:pt x="212726" y="851091"/>
                </a:cubicBezTo>
                <a:cubicBezTo>
                  <a:pt x="208473" y="967340"/>
                  <a:pt x="275103" y="648364"/>
                  <a:pt x="268015" y="697982"/>
                </a:cubicBezTo>
                <a:cubicBezTo>
                  <a:pt x="260927" y="747601"/>
                  <a:pt x="190752" y="1063742"/>
                  <a:pt x="170196" y="1148802"/>
                </a:cubicBezTo>
                <a:cubicBezTo>
                  <a:pt x="149640" y="1233862"/>
                  <a:pt x="144678" y="1228192"/>
                  <a:pt x="144678" y="1208345"/>
                </a:cubicBezTo>
                <a:cubicBezTo>
                  <a:pt x="144678" y="1188498"/>
                  <a:pt x="194296" y="1104146"/>
                  <a:pt x="170196" y="1029718"/>
                </a:cubicBezTo>
                <a:cubicBezTo>
                  <a:pt x="146096" y="955290"/>
                  <a:pt x="3619" y="773119"/>
                  <a:pt x="75" y="761777"/>
                </a:cubicBezTo>
                <a:cubicBezTo>
                  <a:pt x="-3469" y="750436"/>
                  <a:pt x="118451" y="973719"/>
                  <a:pt x="148931" y="961669"/>
                </a:cubicBezTo>
                <a:cubicBezTo>
                  <a:pt x="179411" y="949619"/>
                  <a:pt x="180120" y="728462"/>
                  <a:pt x="182955" y="689476"/>
                </a:cubicBezTo>
                <a:cubicBezTo>
                  <a:pt x="185790" y="650490"/>
                  <a:pt x="153893" y="838332"/>
                  <a:pt x="165943" y="727753"/>
                </a:cubicBezTo>
                <a:cubicBezTo>
                  <a:pt x="177993" y="617174"/>
                  <a:pt x="285737" y="-20070"/>
                  <a:pt x="29353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00DB3D2-C41C-75A2-5129-2725B280B941}"/>
              </a:ext>
            </a:extLst>
          </p:cNvPr>
          <p:cNvSpPr/>
          <p:nvPr/>
        </p:nvSpPr>
        <p:spPr>
          <a:xfrm>
            <a:off x="3342564" y="3638263"/>
            <a:ext cx="468450" cy="524474"/>
          </a:xfrm>
          <a:custGeom>
            <a:avLst/>
            <a:gdLst>
              <a:gd name="connsiteX0" fmla="*/ 312 w 468450"/>
              <a:gd name="connsiteY0" fmla="*/ 2325 h 524474"/>
              <a:gd name="connsiteX1" fmla="*/ 234229 w 468450"/>
              <a:gd name="connsiteY1" fmla="*/ 504182 h 524474"/>
              <a:gd name="connsiteX2" fmla="*/ 204457 w 468450"/>
              <a:gd name="connsiteY2" fmla="*/ 329808 h 524474"/>
              <a:gd name="connsiteX3" fmla="*/ 468145 w 468450"/>
              <a:gd name="connsiteY3" fmla="*/ 521194 h 524474"/>
              <a:gd name="connsiteX4" fmla="*/ 144915 w 468450"/>
              <a:gd name="connsiteY4" fmla="*/ 134169 h 524474"/>
              <a:gd name="connsiteX5" fmla="*/ 344807 w 468450"/>
              <a:gd name="connsiteY5" fmla="*/ 295784 h 524474"/>
              <a:gd name="connsiteX6" fmla="*/ 166180 w 468450"/>
              <a:gd name="connsiteY6" fmla="*/ 219229 h 524474"/>
              <a:gd name="connsiteX7" fmla="*/ 183192 w 468450"/>
              <a:gd name="connsiteY7" fmla="*/ 312796 h 524474"/>
              <a:gd name="connsiteX8" fmla="*/ 312 w 468450"/>
              <a:gd name="connsiteY8" fmla="*/ 2325 h 5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50" h="524474">
                <a:moveTo>
                  <a:pt x="312" y="2325"/>
                </a:moveTo>
                <a:cubicBezTo>
                  <a:pt x="8818" y="34223"/>
                  <a:pt x="200205" y="449602"/>
                  <a:pt x="234229" y="504182"/>
                </a:cubicBezTo>
                <a:cubicBezTo>
                  <a:pt x="268253" y="558763"/>
                  <a:pt x="165471" y="326973"/>
                  <a:pt x="204457" y="329808"/>
                </a:cubicBezTo>
                <a:cubicBezTo>
                  <a:pt x="243443" y="332643"/>
                  <a:pt x="478069" y="553800"/>
                  <a:pt x="468145" y="521194"/>
                </a:cubicBezTo>
                <a:cubicBezTo>
                  <a:pt x="458221" y="488588"/>
                  <a:pt x="165471" y="171737"/>
                  <a:pt x="144915" y="134169"/>
                </a:cubicBezTo>
                <a:cubicBezTo>
                  <a:pt x="124359" y="96601"/>
                  <a:pt x="341263" y="281607"/>
                  <a:pt x="344807" y="295784"/>
                </a:cubicBezTo>
                <a:cubicBezTo>
                  <a:pt x="348351" y="309961"/>
                  <a:pt x="193116" y="216394"/>
                  <a:pt x="166180" y="219229"/>
                </a:cubicBezTo>
                <a:cubicBezTo>
                  <a:pt x="139244" y="222064"/>
                  <a:pt x="206584" y="348947"/>
                  <a:pt x="183192" y="312796"/>
                </a:cubicBezTo>
                <a:cubicBezTo>
                  <a:pt x="159800" y="276645"/>
                  <a:pt x="-8194" y="-29573"/>
                  <a:pt x="312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ED30A27-67B6-2683-7082-2FF44FD9CE73}"/>
              </a:ext>
            </a:extLst>
          </p:cNvPr>
          <p:cNvSpPr/>
          <p:nvPr/>
        </p:nvSpPr>
        <p:spPr>
          <a:xfrm>
            <a:off x="3154743" y="3521856"/>
            <a:ext cx="744466" cy="1006380"/>
          </a:xfrm>
          <a:custGeom>
            <a:avLst/>
            <a:gdLst>
              <a:gd name="connsiteX0" fmla="*/ 9506 w 744466"/>
              <a:gd name="connsiteY0" fmla="*/ 8153 h 1006380"/>
              <a:gd name="connsiteX1" fmla="*/ 715508 w 744466"/>
              <a:gd name="connsiteY1" fmla="*/ 965084 h 1006380"/>
              <a:gd name="connsiteX2" fmla="*/ 566652 w 744466"/>
              <a:gd name="connsiteY2" fmla="*/ 790710 h 1006380"/>
              <a:gd name="connsiteX3" fmla="*/ 179627 w 744466"/>
              <a:gd name="connsiteY3" fmla="*/ 407937 h 1006380"/>
              <a:gd name="connsiteX4" fmla="*/ 298712 w 744466"/>
              <a:gd name="connsiteY4" fmla="*/ 497251 h 1006380"/>
              <a:gd name="connsiteX5" fmla="*/ 9506 w 744466"/>
              <a:gd name="connsiteY5" fmla="*/ 8153 h 10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66" h="1006380">
                <a:moveTo>
                  <a:pt x="9506" y="8153"/>
                </a:moveTo>
                <a:cubicBezTo>
                  <a:pt x="78972" y="86125"/>
                  <a:pt x="622650" y="834658"/>
                  <a:pt x="715508" y="965084"/>
                </a:cubicBezTo>
                <a:cubicBezTo>
                  <a:pt x="808366" y="1095510"/>
                  <a:pt x="655965" y="883568"/>
                  <a:pt x="566652" y="790710"/>
                </a:cubicBezTo>
                <a:cubicBezTo>
                  <a:pt x="477339" y="697852"/>
                  <a:pt x="224284" y="456847"/>
                  <a:pt x="179627" y="407937"/>
                </a:cubicBezTo>
                <a:cubicBezTo>
                  <a:pt x="134970" y="359027"/>
                  <a:pt x="324230" y="558920"/>
                  <a:pt x="298712" y="497251"/>
                </a:cubicBezTo>
                <a:cubicBezTo>
                  <a:pt x="273194" y="435582"/>
                  <a:pt x="-59960" y="-69819"/>
                  <a:pt x="9506" y="8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6172D16-5C5F-ADD6-7157-65D85DB07CA1}"/>
              </a:ext>
            </a:extLst>
          </p:cNvPr>
          <p:cNvSpPr/>
          <p:nvPr/>
        </p:nvSpPr>
        <p:spPr>
          <a:xfrm>
            <a:off x="4673601" y="3181205"/>
            <a:ext cx="786885" cy="208499"/>
          </a:xfrm>
          <a:custGeom>
            <a:avLst/>
            <a:gdLst>
              <a:gd name="connsiteX0" fmla="*/ 472 w 786885"/>
              <a:gd name="connsiteY0" fmla="*/ 208455 h 208499"/>
              <a:gd name="connsiteX1" fmla="*/ 455545 w 786885"/>
              <a:gd name="connsiteY1" fmla="*/ 110635 h 208499"/>
              <a:gd name="connsiteX2" fmla="*/ 425774 w 786885"/>
              <a:gd name="connsiteY2" fmla="*/ 59599 h 208499"/>
              <a:gd name="connsiteX3" fmla="*/ 783028 w 786885"/>
              <a:gd name="connsiteY3" fmla="*/ 140406 h 208499"/>
              <a:gd name="connsiteX4" fmla="*/ 591642 w 786885"/>
              <a:gd name="connsiteY4" fmla="*/ 110635 h 208499"/>
              <a:gd name="connsiteX5" fmla="*/ 230135 w 786885"/>
              <a:gd name="connsiteY5" fmla="*/ 56 h 208499"/>
              <a:gd name="connsiteX6" fmla="*/ 366232 w 786885"/>
              <a:gd name="connsiteY6" fmla="*/ 97876 h 208499"/>
              <a:gd name="connsiteX7" fmla="*/ 472 w 786885"/>
              <a:gd name="connsiteY7" fmla="*/ 208455 h 20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885" h="208499">
                <a:moveTo>
                  <a:pt x="472" y="208455"/>
                </a:moveTo>
                <a:cubicBezTo>
                  <a:pt x="15357" y="210581"/>
                  <a:pt x="384661" y="135444"/>
                  <a:pt x="455545" y="110635"/>
                </a:cubicBezTo>
                <a:cubicBezTo>
                  <a:pt x="526429" y="85826"/>
                  <a:pt x="371194" y="54637"/>
                  <a:pt x="425774" y="59599"/>
                </a:cubicBezTo>
                <a:cubicBezTo>
                  <a:pt x="480354" y="64561"/>
                  <a:pt x="755383" y="131900"/>
                  <a:pt x="783028" y="140406"/>
                </a:cubicBezTo>
                <a:cubicBezTo>
                  <a:pt x="810673" y="148912"/>
                  <a:pt x="683791" y="134027"/>
                  <a:pt x="591642" y="110635"/>
                </a:cubicBezTo>
                <a:cubicBezTo>
                  <a:pt x="499493" y="87243"/>
                  <a:pt x="267703" y="2182"/>
                  <a:pt x="230135" y="56"/>
                </a:cubicBezTo>
                <a:cubicBezTo>
                  <a:pt x="192567" y="-2070"/>
                  <a:pt x="405218" y="56055"/>
                  <a:pt x="366232" y="97876"/>
                </a:cubicBezTo>
                <a:cubicBezTo>
                  <a:pt x="327246" y="139697"/>
                  <a:pt x="-14413" y="206329"/>
                  <a:pt x="472" y="20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604F1C3-DCAF-3A7D-A31C-A9E4A0687348}"/>
              </a:ext>
            </a:extLst>
          </p:cNvPr>
          <p:cNvSpPr/>
          <p:nvPr/>
        </p:nvSpPr>
        <p:spPr>
          <a:xfrm>
            <a:off x="5680893" y="3404711"/>
            <a:ext cx="938883" cy="600189"/>
          </a:xfrm>
          <a:custGeom>
            <a:avLst/>
            <a:gdLst>
              <a:gd name="connsiteX0" fmla="*/ 5399 w 938883"/>
              <a:gd name="connsiteY0" fmla="*/ 1961 h 600189"/>
              <a:gd name="connsiteX1" fmla="*/ 673124 w 938883"/>
              <a:gd name="connsiteY1" fmla="*/ 346456 h 600189"/>
              <a:gd name="connsiteX2" fmla="*/ 617834 w 938883"/>
              <a:gd name="connsiteY2" fmla="*/ 312431 h 600189"/>
              <a:gd name="connsiteX3" fmla="*/ 936811 w 938883"/>
              <a:gd name="connsiteY3" fmla="*/ 597384 h 600189"/>
              <a:gd name="connsiteX4" fmla="*/ 732666 w 938883"/>
              <a:gd name="connsiteY4" fmla="*/ 440022 h 600189"/>
              <a:gd name="connsiteX5" fmla="*/ 298858 w 938883"/>
              <a:gd name="connsiteY5" fmla="*/ 150816 h 600189"/>
              <a:gd name="connsiteX6" fmla="*/ 354147 w 938883"/>
              <a:gd name="connsiteY6" fmla="*/ 201853 h 600189"/>
              <a:gd name="connsiteX7" fmla="*/ 5399 w 938883"/>
              <a:gd name="connsiteY7" fmla="*/ 1961 h 6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883" h="600189">
                <a:moveTo>
                  <a:pt x="5399" y="1961"/>
                </a:moveTo>
                <a:cubicBezTo>
                  <a:pt x="58562" y="26062"/>
                  <a:pt x="571052" y="294711"/>
                  <a:pt x="673124" y="346456"/>
                </a:cubicBezTo>
                <a:cubicBezTo>
                  <a:pt x="775196" y="398201"/>
                  <a:pt x="573886" y="270610"/>
                  <a:pt x="617834" y="312431"/>
                </a:cubicBezTo>
                <a:cubicBezTo>
                  <a:pt x="661782" y="354252"/>
                  <a:pt x="917672" y="576119"/>
                  <a:pt x="936811" y="597384"/>
                </a:cubicBezTo>
                <a:cubicBezTo>
                  <a:pt x="955950" y="618649"/>
                  <a:pt x="838991" y="514450"/>
                  <a:pt x="732666" y="440022"/>
                </a:cubicBezTo>
                <a:cubicBezTo>
                  <a:pt x="626341" y="365594"/>
                  <a:pt x="361945" y="190511"/>
                  <a:pt x="298858" y="150816"/>
                </a:cubicBezTo>
                <a:cubicBezTo>
                  <a:pt x="235772" y="111121"/>
                  <a:pt x="400221" y="220283"/>
                  <a:pt x="354147" y="201853"/>
                </a:cubicBezTo>
                <a:cubicBezTo>
                  <a:pt x="308073" y="183423"/>
                  <a:pt x="-47764" y="-22140"/>
                  <a:pt x="5399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A7B979A-238B-516D-C5EC-C780435EDB92}"/>
              </a:ext>
            </a:extLst>
          </p:cNvPr>
          <p:cNvSpPr/>
          <p:nvPr/>
        </p:nvSpPr>
        <p:spPr>
          <a:xfrm>
            <a:off x="6675804" y="4139831"/>
            <a:ext cx="130380" cy="888069"/>
          </a:xfrm>
          <a:custGeom>
            <a:avLst/>
            <a:gdLst>
              <a:gd name="connsiteX0" fmla="*/ 1443 w 130380"/>
              <a:gd name="connsiteY0" fmla="*/ 11120 h 888069"/>
              <a:gd name="connsiteX1" fmla="*/ 129033 w 130380"/>
              <a:gd name="connsiteY1" fmla="*/ 529989 h 888069"/>
              <a:gd name="connsiteX2" fmla="*/ 69491 w 130380"/>
              <a:gd name="connsiteY2" fmla="*/ 874483 h 888069"/>
              <a:gd name="connsiteX3" fmla="*/ 86503 w 130380"/>
              <a:gd name="connsiteY3" fmla="*/ 759652 h 888069"/>
              <a:gd name="connsiteX4" fmla="*/ 60985 w 130380"/>
              <a:gd name="connsiteY4" fmla="*/ 219518 h 888069"/>
              <a:gd name="connsiteX5" fmla="*/ 1443 w 130380"/>
              <a:gd name="connsiteY5" fmla="*/ 11120 h 8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0" h="888069">
                <a:moveTo>
                  <a:pt x="1443" y="11120"/>
                </a:moveTo>
                <a:cubicBezTo>
                  <a:pt x="12784" y="62865"/>
                  <a:pt x="117692" y="386095"/>
                  <a:pt x="129033" y="529989"/>
                </a:cubicBezTo>
                <a:cubicBezTo>
                  <a:pt x="140374" y="673883"/>
                  <a:pt x="76579" y="836206"/>
                  <a:pt x="69491" y="874483"/>
                </a:cubicBezTo>
                <a:cubicBezTo>
                  <a:pt x="62403" y="912760"/>
                  <a:pt x="87921" y="868813"/>
                  <a:pt x="86503" y="759652"/>
                </a:cubicBezTo>
                <a:cubicBezTo>
                  <a:pt x="85085" y="650491"/>
                  <a:pt x="73035" y="340729"/>
                  <a:pt x="60985" y="219518"/>
                </a:cubicBezTo>
                <a:cubicBezTo>
                  <a:pt x="48935" y="98307"/>
                  <a:pt x="-9898" y="-40625"/>
                  <a:pt x="1443" y="1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1DF1FF8-237E-216E-AB21-514E10110971}"/>
              </a:ext>
            </a:extLst>
          </p:cNvPr>
          <p:cNvSpPr/>
          <p:nvPr/>
        </p:nvSpPr>
        <p:spPr>
          <a:xfrm>
            <a:off x="6693656" y="5035550"/>
            <a:ext cx="89916" cy="1182641"/>
          </a:xfrm>
          <a:custGeom>
            <a:avLst/>
            <a:gdLst>
              <a:gd name="connsiteX0" fmla="*/ 34627 w 89916"/>
              <a:gd name="connsiteY0" fmla="*/ 30 h 1182641"/>
              <a:gd name="connsiteX1" fmla="*/ 603 w 89916"/>
              <a:gd name="connsiteY1" fmla="*/ 314753 h 1182641"/>
              <a:gd name="connsiteX2" fmla="*/ 64398 w 89916"/>
              <a:gd name="connsiteY2" fmla="*/ 718790 h 1182641"/>
              <a:gd name="connsiteX3" fmla="*/ 43133 w 89916"/>
              <a:gd name="connsiteY3" fmla="*/ 595453 h 1182641"/>
              <a:gd name="connsiteX4" fmla="*/ 89916 w 89916"/>
              <a:gd name="connsiteY4" fmla="*/ 1178117 h 1182641"/>
              <a:gd name="connsiteX5" fmla="*/ 43133 w 89916"/>
              <a:gd name="connsiteY5" fmla="*/ 829369 h 1182641"/>
              <a:gd name="connsiteX6" fmla="*/ 72904 w 89916"/>
              <a:gd name="connsiteY6" fmla="*/ 178657 h 1182641"/>
              <a:gd name="connsiteX7" fmla="*/ 72904 w 89916"/>
              <a:gd name="connsiteY7" fmla="*/ 331765 h 1182641"/>
              <a:gd name="connsiteX8" fmla="*/ 34627 w 89916"/>
              <a:gd name="connsiteY8" fmla="*/ 30 h 118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" h="1182641">
                <a:moveTo>
                  <a:pt x="34627" y="30"/>
                </a:moveTo>
                <a:cubicBezTo>
                  <a:pt x="22577" y="-2805"/>
                  <a:pt x="-4359" y="194960"/>
                  <a:pt x="603" y="314753"/>
                </a:cubicBezTo>
                <a:cubicBezTo>
                  <a:pt x="5565" y="434546"/>
                  <a:pt x="57310" y="672007"/>
                  <a:pt x="64398" y="718790"/>
                </a:cubicBezTo>
                <a:cubicBezTo>
                  <a:pt x="71486" y="765573"/>
                  <a:pt x="38880" y="518899"/>
                  <a:pt x="43133" y="595453"/>
                </a:cubicBezTo>
                <a:cubicBezTo>
                  <a:pt x="47386" y="672007"/>
                  <a:pt x="89916" y="1139131"/>
                  <a:pt x="89916" y="1178117"/>
                </a:cubicBezTo>
                <a:cubicBezTo>
                  <a:pt x="89916" y="1217103"/>
                  <a:pt x="45968" y="995946"/>
                  <a:pt x="43133" y="829369"/>
                </a:cubicBezTo>
                <a:cubicBezTo>
                  <a:pt x="40298" y="662792"/>
                  <a:pt x="67942" y="261591"/>
                  <a:pt x="72904" y="178657"/>
                </a:cubicBezTo>
                <a:cubicBezTo>
                  <a:pt x="77866" y="95723"/>
                  <a:pt x="81410" y="356574"/>
                  <a:pt x="72904" y="331765"/>
                </a:cubicBezTo>
                <a:cubicBezTo>
                  <a:pt x="64398" y="306956"/>
                  <a:pt x="46677" y="2865"/>
                  <a:pt x="346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B60274A-C960-4B76-CCF6-071B0A1E6998}"/>
              </a:ext>
            </a:extLst>
          </p:cNvPr>
          <p:cNvSpPr/>
          <p:nvPr/>
        </p:nvSpPr>
        <p:spPr>
          <a:xfrm>
            <a:off x="6479556" y="6103024"/>
            <a:ext cx="304032" cy="1688358"/>
          </a:xfrm>
          <a:custGeom>
            <a:avLst/>
            <a:gdLst>
              <a:gd name="connsiteX0" fmla="*/ 304016 w 304032"/>
              <a:gd name="connsiteY0" fmla="*/ 64 h 1688358"/>
              <a:gd name="connsiteX1" fmla="*/ 257233 w 304032"/>
              <a:gd name="connsiteY1" fmla="*/ 825151 h 1688358"/>
              <a:gd name="connsiteX2" fmla="*/ 150907 w 304032"/>
              <a:gd name="connsiteY2" fmla="*/ 1199417 h 1688358"/>
              <a:gd name="connsiteX3" fmla="*/ 193437 w 304032"/>
              <a:gd name="connsiteY3" fmla="*/ 1139875 h 1688358"/>
              <a:gd name="connsiteX4" fmla="*/ 2051 w 304032"/>
              <a:gd name="connsiteY4" fmla="*/ 1684262 h 1688358"/>
              <a:gd name="connsiteX5" fmla="*/ 99871 w 304032"/>
              <a:gd name="connsiteY5" fmla="*/ 1344020 h 1688358"/>
              <a:gd name="connsiteX6" fmla="*/ 218956 w 304032"/>
              <a:gd name="connsiteY6" fmla="*/ 540198 h 1688358"/>
              <a:gd name="connsiteX7" fmla="*/ 252980 w 304032"/>
              <a:gd name="connsiteY7" fmla="*/ 778368 h 1688358"/>
              <a:gd name="connsiteX8" fmla="*/ 304016 w 304032"/>
              <a:gd name="connsiteY8" fmla="*/ 64 h 16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32" h="1688358">
                <a:moveTo>
                  <a:pt x="304016" y="64"/>
                </a:moveTo>
                <a:cubicBezTo>
                  <a:pt x="304725" y="7861"/>
                  <a:pt x="282751" y="625259"/>
                  <a:pt x="257233" y="825151"/>
                </a:cubicBezTo>
                <a:cubicBezTo>
                  <a:pt x="231715" y="1025043"/>
                  <a:pt x="161540" y="1146963"/>
                  <a:pt x="150907" y="1199417"/>
                </a:cubicBezTo>
                <a:cubicBezTo>
                  <a:pt x="140274" y="1251871"/>
                  <a:pt x="218246" y="1059068"/>
                  <a:pt x="193437" y="1139875"/>
                </a:cubicBezTo>
                <a:cubicBezTo>
                  <a:pt x="168628" y="1220683"/>
                  <a:pt x="17645" y="1650238"/>
                  <a:pt x="2051" y="1684262"/>
                </a:cubicBezTo>
                <a:cubicBezTo>
                  <a:pt x="-13543" y="1718286"/>
                  <a:pt x="63720" y="1534697"/>
                  <a:pt x="99871" y="1344020"/>
                </a:cubicBezTo>
                <a:cubicBezTo>
                  <a:pt x="136022" y="1153343"/>
                  <a:pt x="193438" y="634473"/>
                  <a:pt x="218956" y="540198"/>
                </a:cubicBezTo>
                <a:cubicBezTo>
                  <a:pt x="244474" y="445923"/>
                  <a:pt x="235259" y="865555"/>
                  <a:pt x="252980" y="778368"/>
                </a:cubicBezTo>
                <a:cubicBezTo>
                  <a:pt x="270701" y="691181"/>
                  <a:pt x="303307" y="-7733"/>
                  <a:pt x="3040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868EF431-B323-A0C8-298F-B61F6176BF3A}"/>
              </a:ext>
            </a:extLst>
          </p:cNvPr>
          <p:cNvSpPr/>
          <p:nvPr/>
        </p:nvSpPr>
        <p:spPr>
          <a:xfrm>
            <a:off x="6041722" y="7525540"/>
            <a:ext cx="560376" cy="508951"/>
          </a:xfrm>
          <a:custGeom>
            <a:avLst/>
            <a:gdLst>
              <a:gd name="connsiteX0" fmla="*/ 558970 w 560376"/>
              <a:gd name="connsiteY0" fmla="*/ 2311 h 508951"/>
              <a:gd name="connsiteX1" fmla="*/ 257005 w 560376"/>
              <a:gd name="connsiteY1" fmla="*/ 376577 h 508951"/>
              <a:gd name="connsiteX2" fmla="*/ 61366 w 560376"/>
              <a:gd name="connsiteY2" fmla="*/ 482903 h 508951"/>
              <a:gd name="connsiteX3" fmla="*/ 14583 w 560376"/>
              <a:gd name="connsiteY3" fmla="*/ 504168 h 508951"/>
              <a:gd name="connsiteX4" fmla="*/ 291030 w 560376"/>
              <a:gd name="connsiteY4" fmla="*/ 410601 h 508951"/>
              <a:gd name="connsiteX5" fmla="*/ 176198 w 560376"/>
              <a:gd name="connsiteY5" fmla="*/ 457385 h 508951"/>
              <a:gd name="connsiteX6" fmla="*/ 325054 w 560376"/>
              <a:gd name="connsiteY6" fmla="*/ 274505 h 508951"/>
              <a:gd name="connsiteX7" fmla="*/ 367584 w 560376"/>
              <a:gd name="connsiteY7" fmla="*/ 219215 h 508951"/>
              <a:gd name="connsiteX8" fmla="*/ 558970 w 560376"/>
              <a:gd name="connsiteY8" fmla="*/ 2311 h 50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76" h="508951">
                <a:moveTo>
                  <a:pt x="558970" y="2311"/>
                </a:moveTo>
                <a:cubicBezTo>
                  <a:pt x="540540" y="28538"/>
                  <a:pt x="339939" y="296478"/>
                  <a:pt x="257005" y="376577"/>
                </a:cubicBezTo>
                <a:cubicBezTo>
                  <a:pt x="174071" y="456676"/>
                  <a:pt x="101770" y="461638"/>
                  <a:pt x="61366" y="482903"/>
                </a:cubicBezTo>
                <a:cubicBezTo>
                  <a:pt x="20962" y="504168"/>
                  <a:pt x="-23694" y="516218"/>
                  <a:pt x="14583" y="504168"/>
                </a:cubicBezTo>
                <a:cubicBezTo>
                  <a:pt x="52860" y="492118"/>
                  <a:pt x="264094" y="418398"/>
                  <a:pt x="291030" y="410601"/>
                </a:cubicBezTo>
                <a:cubicBezTo>
                  <a:pt x="317966" y="402804"/>
                  <a:pt x="170527" y="480068"/>
                  <a:pt x="176198" y="457385"/>
                </a:cubicBezTo>
                <a:cubicBezTo>
                  <a:pt x="181869" y="434702"/>
                  <a:pt x="293156" y="314200"/>
                  <a:pt x="325054" y="274505"/>
                </a:cubicBezTo>
                <a:cubicBezTo>
                  <a:pt x="356952" y="234810"/>
                  <a:pt x="325763" y="257492"/>
                  <a:pt x="367584" y="219215"/>
                </a:cubicBezTo>
                <a:cubicBezTo>
                  <a:pt x="409405" y="180938"/>
                  <a:pt x="577400" y="-23916"/>
                  <a:pt x="55897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FCE1D79A-5EC9-CF70-96D0-FB0150B4AD41}"/>
              </a:ext>
            </a:extLst>
          </p:cNvPr>
          <p:cNvSpPr/>
          <p:nvPr/>
        </p:nvSpPr>
        <p:spPr>
          <a:xfrm>
            <a:off x="5584193" y="7299172"/>
            <a:ext cx="782700" cy="781731"/>
          </a:xfrm>
          <a:custGeom>
            <a:avLst/>
            <a:gdLst>
              <a:gd name="connsiteX0" fmla="*/ 216931 w 782700"/>
              <a:gd name="connsiteY0" fmla="*/ 41546 h 781731"/>
              <a:gd name="connsiteX1" fmla="*/ 336015 w 782700"/>
              <a:gd name="connsiteY1" fmla="*/ 568921 h 781731"/>
              <a:gd name="connsiteX2" fmla="*/ 399811 w 782700"/>
              <a:gd name="connsiteY2" fmla="*/ 666741 h 781731"/>
              <a:gd name="connsiteX3" fmla="*/ 272220 w 782700"/>
              <a:gd name="connsiteY3" fmla="*/ 581680 h 781731"/>
              <a:gd name="connsiteX4" fmla="*/ 446594 w 782700"/>
              <a:gd name="connsiteY4" fmla="*/ 781572 h 781731"/>
              <a:gd name="connsiteX5" fmla="*/ 199919 w 782700"/>
              <a:gd name="connsiteY5" fmla="*/ 543403 h 781731"/>
              <a:gd name="connsiteX6" fmla="*/ 408317 w 782700"/>
              <a:gd name="connsiteY6" fmla="*/ 688006 h 781731"/>
              <a:gd name="connsiteX7" fmla="*/ 544414 w 782700"/>
              <a:gd name="connsiteY7" fmla="*/ 632716 h 781731"/>
              <a:gd name="connsiteX8" fmla="*/ 782583 w 782700"/>
              <a:gd name="connsiteY8" fmla="*/ 662488 h 781731"/>
              <a:gd name="connsiteX9" fmla="*/ 574185 w 782700"/>
              <a:gd name="connsiteY9" fmla="*/ 649728 h 781731"/>
              <a:gd name="connsiteX10" fmla="*/ 425329 w 782700"/>
              <a:gd name="connsiteY10" fmla="*/ 756054 h 781731"/>
              <a:gd name="connsiteX11" fmla="*/ 331762 w 782700"/>
              <a:gd name="connsiteY11" fmla="*/ 679500 h 781731"/>
              <a:gd name="connsiteX12" fmla="*/ 272220 w 782700"/>
              <a:gd name="connsiteY12" fmla="*/ 556162 h 781731"/>
              <a:gd name="connsiteX13" fmla="*/ 27 w 782700"/>
              <a:gd name="connsiteY13" fmla="*/ 75570 h 781731"/>
              <a:gd name="connsiteX14" fmla="*/ 289232 w 782700"/>
              <a:gd name="connsiteY14" fmla="*/ 517885 h 781731"/>
              <a:gd name="connsiteX15" fmla="*/ 238196 w 782700"/>
              <a:gd name="connsiteY15" fmla="*/ 88329 h 781731"/>
              <a:gd name="connsiteX16" fmla="*/ 216931 w 782700"/>
              <a:gd name="connsiteY16" fmla="*/ 41546 h 7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2700" h="781731">
                <a:moveTo>
                  <a:pt x="216931" y="41546"/>
                </a:moveTo>
                <a:cubicBezTo>
                  <a:pt x="233234" y="121645"/>
                  <a:pt x="305535" y="464722"/>
                  <a:pt x="336015" y="568921"/>
                </a:cubicBezTo>
                <a:cubicBezTo>
                  <a:pt x="366495" y="673120"/>
                  <a:pt x="410443" y="664615"/>
                  <a:pt x="399811" y="666741"/>
                </a:cubicBezTo>
                <a:cubicBezTo>
                  <a:pt x="389179" y="668867"/>
                  <a:pt x="264423" y="562542"/>
                  <a:pt x="272220" y="581680"/>
                </a:cubicBezTo>
                <a:cubicBezTo>
                  <a:pt x="280017" y="600819"/>
                  <a:pt x="458644" y="787952"/>
                  <a:pt x="446594" y="781572"/>
                </a:cubicBezTo>
                <a:cubicBezTo>
                  <a:pt x="434544" y="775193"/>
                  <a:pt x="206298" y="558997"/>
                  <a:pt x="199919" y="543403"/>
                </a:cubicBezTo>
                <a:cubicBezTo>
                  <a:pt x="193540" y="527809"/>
                  <a:pt x="350901" y="673121"/>
                  <a:pt x="408317" y="688006"/>
                </a:cubicBezTo>
                <a:cubicBezTo>
                  <a:pt x="465733" y="702891"/>
                  <a:pt x="482036" y="636969"/>
                  <a:pt x="544414" y="632716"/>
                </a:cubicBezTo>
                <a:cubicBezTo>
                  <a:pt x="606792" y="628463"/>
                  <a:pt x="777621" y="659653"/>
                  <a:pt x="782583" y="662488"/>
                </a:cubicBezTo>
                <a:cubicBezTo>
                  <a:pt x="787545" y="665323"/>
                  <a:pt x="633727" y="634134"/>
                  <a:pt x="574185" y="649728"/>
                </a:cubicBezTo>
                <a:cubicBezTo>
                  <a:pt x="514643" y="665322"/>
                  <a:pt x="465733" y="751092"/>
                  <a:pt x="425329" y="756054"/>
                </a:cubicBezTo>
                <a:cubicBezTo>
                  <a:pt x="384925" y="761016"/>
                  <a:pt x="357280" y="712815"/>
                  <a:pt x="331762" y="679500"/>
                </a:cubicBezTo>
                <a:cubicBezTo>
                  <a:pt x="306244" y="646185"/>
                  <a:pt x="327509" y="656817"/>
                  <a:pt x="272220" y="556162"/>
                </a:cubicBezTo>
                <a:cubicBezTo>
                  <a:pt x="216931" y="455507"/>
                  <a:pt x="-2808" y="81950"/>
                  <a:pt x="27" y="75570"/>
                </a:cubicBezTo>
                <a:cubicBezTo>
                  <a:pt x="2862" y="69191"/>
                  <a:pt x="249537" y="515759"/>
                  <a:pt x="289232" y="517885"/>
                </a:cubicBezTo>
                <a:cubicBezTo>
                  <a:pt x="328927" y="520012"/>
                  <a:pt x="243867" y="168428"/>
                  <a:pt x="238196" y="88329"/>
                </a:cubicBezTo>
                <a:cubicBezTo>
                  <a:pt x="232525" y="8230"/>
                  <a:pt x="200628" y="-38553"/>
                  <a:pt x="216931" y="4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C2B674F0-C7A2-3E98-AA39-A4EE56D315BF}"/>
              </a:ext>
            </a:extLst>
          </p:cNvPr>
          <p:cNvSpPr/>
          <p:nvPr/>
        </p:nvSpPr>
        <p:spPr>
          <a:xfrm>
            <a:off x="5859603" y="6468271"/>
            <a:ext cx="626284" cy="464265"/>
          </a:xfrm>
          <a:custGeom>
            <a:avLst/>
            <a:gdLst>
              <a:gd name="connsiteX0" fmla="*/ 13822 w 626284"/>
              <a:gd name="connsiteY0" fmla="*/ 4830 h 464265"/>
              <a:gd name="connsiteX1" fmla="*/ 315787 w 626284"/>
              <a:gd name="connsiteY1" fmla="*/ 251506 h 464265"/>
              <a:gd name="connsiteX2" fmla="*/ 366823 w 626284"/>
              <a:gd name="connsiteY2" fmla="*/ 459904 h 464265"/>
              <a:gd name="connsiteX3" fmla="*/ 405100 w 626284"/>
              <a:gd name="connsiteY3" fmla="*/ 345072 h 464265"/>
              <a:gd name="connsiteX4" fmla="*/ 626257 w 626284"/>
              <a:gd name="connsiteY4" fmla="*/ 464157 h 464265"/>
              <a:gd name="connsiteX5" fmla="*/ 417859 w 626284"/>
              <a:gd name="connsiteY5" fmla="*/ 319554 h 464265"/>
              <a:gd name="connsiteX6" fmla="*/ 86124 w 626284"/>
              <a:gd name="connsiteY6" fmla="*/ 102650 h 464265"/>
              <a:gd name="connsiteX7" fmla="*/ 13822 w 626284"/>
              <a:gd name="connsiteY7" fmla="*/ 4830 h 4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84" h="464265">
                <a:moveTo>
                  <a:pt x="13822" y="4830"/>
                </a:moveTo>
                <a:cubicBezTo>
                  <a:pt x="52099" y="29639"/>
                  <a:pt x="256954" y="175660"/>
                  <a:pt x="315787" y="251506"/>
                </a:cubicBezTo>
                <a:cubicBezTo>
                  <a:pt x="374620" y="327352"/>
                  <a:pt x="351938" y="444310"/>
                  <a:pt x="366823" y="459904"/>
                </a:cubicBezTo>
                <a:cubicBezTo>
                  <a:pt x="381708" y="475498"/>
                  <a:pt x="361861" y="344363"/>
                  <a:pt x="405100" y="345072"/>
                </a:cubicBezTo>
                <a:cubicBezTo>
                  <a:pt x="448339" y="345781"/>
                  <a:pt x="624131" y="468410"/>
                  <a:pt x="626257" y="464157"/>
                </a:cubicBezTo>
                <a:cubicBezTo>
                  <a:pt x="628384" y="459904"/>
                  <a:pt x="507881" y="379805"/>
                  <a:pt x="417859" y="319554"/>
                </a:cubicBezTo>
                <a:cubicBezTo>
                  <a:pt x="327837" y="259303"/>
                  <a:pt x="149919" y="148724"/>
                  <a:pt x="86124" y="102650"/>
                </a:cubicBezTo>
                <a:cubicBezTo>
                  <a:pt x="22329" y="56576"/>
                  <a:pt x="-24455" y="-19979"/>
                  <a:pt x="13822" y="4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B246707-29C9-8AD6-510D-54D4A48814A2}"/>
              </a:ext>
            </a:extLst>
          </p:cNvPr>
          <p:cNvSpPr/>
          <p:nvPr/>
        </p:nvSpPr>
        <p:spPr>
          <a:xfrm>
            <a:off x="5660191" y="4682049"/>
            <a:ext cx="406071" cy="1689601"/>
          </a:xfrm>
          <a:custGeom>
            <a:avLst/>
            <a:gdLst>
              <a:gd name="connsiteX0" fmla="*/ 387608 w 406071"/>
              <a:gd name="connsiteY0" fmla="*/ 81337 h 1689601"/>
              <a:gd name="connsiteX1" fmla="*/ 366343 w 406071"/>
              <a:gd name="connsiteY1" fmla="*/ 128120 h 1689601"/>
              <a:gd name="connsiteX2" fmla="*/ 191969 w 406071"/>
              <a:gd name="connsiteY2" fmla="*/ 855387 h 1689601"/>
              <a:gd name="connsiteX3" fmla="*/ 200475 w 406071"/>
              <a:gd name="connsiteY3" fmla="*/ 1280690 h 1689601"/>
              <a:gd name="connsiteX4" fmla="*/ 115415 w 406071"/>
              <a:gd name="connsiteY4" fmla="*/ 1097810 h 1689601"/>
              <a:gd name="connsiteX5" fmla="*/ 123921 w 406071"/>
              <a:gd name="connsiteY5" fmla="*/ 1671968 h 1689601"/>
              <a:gd name="connsiteX6" fmla="*/ 94149 w 406071"/>
              <a:gd name="connsiteY6" fmla="*/ 1467823 h 1689601"/>
              <a:gd name="connsiteX7" fmla="*/ 4836 w 406071"/>
              <a:gd name="connsiteY7" fmla="*/ 723544 h 1689601"/>
              <a:gd name="connsiteX8" fmla="*/ 26101 w 406071"/>
              <a:gd name="connsiteY8" fmla="*/ 1114822 h 1689601"/>
              <a:gd name="connsiteX9" fmla="*/ 145186 w 406071"/>
              <a:gd name="connsiteY9" fmla="*/ 646989 h 1689601"/>
              <a:gd name="connsiteX10" fmla="*/ 140933 w 406071"/>
              <a:gd name="connsiteY10" fmla="*/ 970219 h 1689601"/>
              <a:gd name="connsiteX11" fmla="*/ 387608 w 406071"/>
              <a:gd name="connsiteY11" fmla="*/ 81337 h 1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071" h="1689601">
                <a:moveTo>
                  <a:pt x="387608" y="81337"/>
                </a:moveTo>
                <a:cubicBezTo>
                  <a:pt x="425176" y="-59013"/>
                  <a:pt x="398950" y="-888"/>
                  <a:pt x="366343" y="128120"/>
                </a:cubicBezTo>
                <a:cubicBezTo>
                  <a:pt x="333736" y="257128"/>
                  <a:pt x="219614" y="663292"/>
                  <a:pt x="191969" y="855387"/>
                </a:cubicBezTo>
                <a:cubicBezTo>
                  <a:pt x="164324" y="1047482"/>
                  <a:pt x="213234" y="1240286"/>
                  <a:pt x="200475" y="1280690"/>
                </a:cubicBezTo>
                <a:cubicBezTo>
                  <a:pt x="187716" y="1321094"/>
                  <a:pt x="128174" y="1032597"/>
                  <a:pt x="115415" y="1097810"/>
                </a:cubicBezTo>
                <a:cubicBezTo>
                  <a:pt x="102656" y="1163023"/>
                  <a:pt x="127465" y="1610299"/>
                  <a:pt x="123921" y="1671968"/>
                </a:cubicBezTo>
                <a:cubicBezTo>
                  <a:pt x="120377" y="1733637"/>
                  <a:pt x="113996" y="1625894"/>
                  <a:pt x="94149" y="1467823"/>
                </a:cubicBezTo>
                <a:cubicBezTo>
                  <a:pt x="74302" y="1309752"/>
                  <a:pt x="16177" y="782377"/>
                  <a:pt x="4836" y="723544"/>
                </a:cubicBezTo>
                <a:cubicBezTo>
                  <a:pt x="-6505" y="664711"/>
                  <a:pt x="2709" y="1127581"/>
                  <a:pt x="26101" y="1114822"/>
                </a:cubicBezTo>
                <a:cubicBezTo>
                  <a:pt x="49493" y="1102063"/>
                  <a:pt x="126047" y="671089"/>
                  <a:pt x="145186" y="646989"/>
                </a:cubicBezTo>
                <a:cubicBezTo>
                  <a:pt x="164325" y="622889"/>
                  <a:pt x="104074" y="1067330"/>
                  <a:pt x="140933" y="970219"/>
                </a:cubicBezTo>
                <a:cubicBezTo>
                  <a:pt x="177792" y="873108"/>
                  <a:pt x="350040" y="221687"/>
                  <a:pt x="387608" y="8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9CCA79D-A832-A305-0FC9-2CF88AC61C62}"/>
              </a:ext>
            </a:extLst>
          </p:cNvPr>
          <p:cNvSpPr/>
          <p:nvPr/>
        </p:nvSpPr>
        <p:spPr>
          <a:xfrm>
            <a:off x="4829499" y="3292470"/>
            <a:ext cx="435742" cy="1173198"/>
          </a:xfrm>
          <a:custGeom>
            <a:avLst/>
            <a:gdLst>
              <a:gd name="connsiteX0" fmla="*/ 63176 w 435742"/>
              <a:gd name="connsiteY0" fmla="*/ 180980 h 1173198"/>
              <a:gd name="connsiteX1" fmla="*/ 383851 w 435742"/>
              <a:gd name="connsiteY1" fmla="*/ 206380 h 1173198"/>
              <a:gd name="connsiteX2" fmla="*/ 418776 w 435742"/>
              <a:gd name="connsiteY2" fmla="*/ 288930 h 1173198"/>
              <a:gd name="connsiteX3" fmla="*/ 431476 w 435742"/>
              <a:gd name="connsiteY3" fmla="*/ 349255 h 1173198"/>
              <a:gd name="connsiteX4" fmla="*/ 345751 w 435742"/>
              <a:gd name="connsiteY4" fmla="*/ 568330 h 1173198"/>
              <a:gd name="connsiteX5" fmla="*/ 387026 w 435742"/>
              <a:gd name="connsiteY5" fmla="*/ 527055 h 1173198"/>
              <a:gd name="connsiteX6" fmla="*/ 304476 w 435742"/>
              <a:gd name="connsiteY6" fmla="*/ 774705 h 1173198"/>
              <a:gd name="connsiteX7" fmla="*/ 98101 w 435742"/>
              <a:gd name="connsiteY7" fmla="*/ 1009655 h 1173198"/>
              <a:gd name="connsiteX8" fmla="*/ 2851 w 435742"/>
              <a:gd name="connsiteY8" fmla="*/ 1171580 h 1173198"/>
              <a:gd name="connsiteX9" fmla="*/ 199701 w 435742"/>
              <a:gd name="connsiteY9" fmla="*/ 911230 h 1173198"/>
              <a:gd name="connsiteX10" fmla="*/ 209226 w 435742"/>
              <a:gd name="connsiteY10" fmla="*/ 815980 h 1173198"/>
              <a:gd name="connsiteX11" fmla="*/ 250501 w 435742"/>
              <a:gd name="connsiteY11" fmla="*/ 415930 h 1173198"/>
              <a:gd name="connsiteX12" fmla="*/ 225101 w 435742"/>
              <a:gd name="connsiteY12" fmla="*/ 787405 h 1173198"/>
              <a:gd name="connsiteX13" fmla="*/ 339401 w 435742"/>
              <a:gd name="connsiteY13" fmla="*/ 533405 h 1173198"/>
              <a:gd name="connsiteX14" fmla="*/ 418776 w 435742"/>
              <a:gd name="connsiteY14" fmla="*/ 184155 h 1173198"/>
              <a:gd name="connsiteX15" fmla="*/ 47301 w 435742"/>
              <a:gd name="connsiteY15" fmla="*/ 5 h 1173198"/>
              <a:gd name="connsiteX16" fmla="*/ 364801 w 435742"/>
              <a:gd name="connsiteY16" fmla="*/ 177805 h 1173198"/>
              <a:gd name="connsiteX17" fmla="*/ 63176 w 435742"/>
              <a:gd name="connsiteY17" fmla="*/ 180980 h 117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742" h="1173198">
                <a:moveTo>
                  <a:pt x="63176" y="180980"/>
                </a:moveTo>
                <a:cubicBezTo>
                  <a:pt x="66351" y="185742"/>
                  <a:pt x="324584" y="188388"/>
                  <a:pt x="383851" y="206380"/>
                </a:cubicBezTo>
                <a:cubicBezTo>
                  <a:pt x="443118" y="224372"/>
                  <a:pt x="410839" y="265118"/>
                  <a:pt x="418776" y="288930"/>
                </a:cubicBezTo>
                <a:cubicBezTo>
                  <a:pt x="426714" y="312743"/>
                  <a:pt x="443647" y="302688"/>
                  <a:pt x="431476" y="349255"/>
                </a:cubicBezTo>
                <a:cubicBezTo>
                  <a:pt x="419305" y="395822"/>
                  <a:pt x="353159" y="538697"/>
                  <a:pt x="345751" y="568330"/>
                </a:cubicBezTo>
                <a:cubicBezTo>
                  <a:pt x="338343" y="597963"/>
                  <a:pt x="393905" y="492659"/>
                  <a:pt x="387026" y="527055"/>
                </a:cubicBezTo>
                <a:cubicBezTo>
                  <a:pt x="380147" y="561451"/>
                  <a:pt x="352630" y="694272"/>
                  <a:pt x="304476" y="774705"/>
                </a:cubicBezTo>
                <a:cubicBezTo>
                  <a:pt x="256322" y="855138"/>
                  <a:pt x="148372" y="943509"/>
                  <a:pt x="98101" y="1009655"/>
                </a:cubicBezTo>
                <a:cubicBezTo>
                  <a:pt x="47830" y="1075801"/>
                  <a:pt x="-14082" y="1187984"/>
                  <a:pt x="2851" y="1171580"/>
                </a:cubicBezTo>
                <a:cubicBezTo>
                  <a:pt x="19784" y="1155176"/>
                  <a:pt x="165305" y="970497"/>
                  <a:pt x="199701" y="911230"/>
                </a:cubicBezTo>
                <a:cubicBezTo>
                  <a:pt x="234097" y="851963"/>
                  <a:pt x="200759" y="898530"/>
                  <a:pt x="209226" y="815980"/>
                </a:cubicBezTo>
                <a:cubicBezTo>
                  <a:pt x="217693" y="733430"/>
                  <a:pt x="247855" y="420692"/>
                  <a:pt x="250501" y="415930"/>
                </a:cubicBezTo>
                <a:cubicBezTo>
                  <a:pt x="253147" y="411168"/>
                  <a:pt x="210284" y="767826"/>
                  <a:pt x="225101" y="787405"/>
                </a:cubicBezTo>
                <a:cubicBezTo>
                  <a:pt x="239918" y="806984"/>
                  <a:pt x="307122" y="633947"/>
                  <a:pt x="339401" y="533405"/>
                </a:cubicBezTo>
                <a:cubicBezTo>
                  <a:pt x="371680" y="432863"/>
                  <a:pt x="467459" y="273055"/>
                  <a:pt x="418776" y="184155"/>
                </a:cubicBezTo>
                <a:cubicBezTo>
                  <a:pt x="370093" y="95255"/>
                  <a:pt x="56297" y="1063"/>
                  <a:pt x="47301" y="5"/>
                </a:cubicBezTo>
                <a:cubicBezTo>
                  <a:pt x="38305" y="-1053"/>
                  <a:pt x="357393" y="143938"/>
                  <a:pt x="364801" y="177805"/>
                </a:cubicBezTo>
                <a:cubicBezTo>
                  <a:pt x="372209" y="211672"/>
                  <a:pt x="60001" y="176218"/>
                  <a:pt x="63176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38601F9-26B8-4C50-C4C1-B37D9668FEE6}"/>
              </a:ext>
            </a:extLst>
          </p:cNvPr>
          <p:cNvSpPr/>
          <p:nvPr/>
        </p:nvSpPr>
        <p:spPr>
          <a:xfrm>
            <a:off x="2616050" y="3801859"/>
            <a:ext cx="363925" cy="514314"/>
          </a:xfrm>
          <a:custGeom>
            <a:avLst/>
            <a:gdLst>
              <a:gd name="connsiteX0" fmla="*/ 6500 w 363925"/>
              <a:gd name="connsiteY0" fmla="*/ 8141 h 514314"/>
              <a:gd name="connsiteX1" fmla="*/ 38250 w 363925"/>
              <a:gd name="connsiteY1" fmla="*/ 62116 h 514314"/>
              <a:gd name="connsiteX2" fmla="*/ 346225 w 363925"/>
              <a:gd name="connsiteY2" fmla="*/ 458991 h 514314"/>
              <a:gd name="connsiteX3" fmla="*/ 270025 w 363925"/>
              <a:gd name="connsiteY3" fmla="*/ 414541 h 514314"/>
              <a:gd name="connsiteX4" fmla="*/ 362100 w 363925"/>
              <a:gd name="connsiteY4" fmla="*/ 512966 h 514314"/>
              <a:gd name="connsiteX5" fmla="*/ 168425 w 363925"/>
              <a:gd name="connsiteY5" fmla="*/ 328816 h 514314"/>
              <a:gd name="connsiteX6" fmla="*/ 79525 w 363925"/>
              <a:gd name="connsiteY6" fmla="*/ 239916 h 514314"/>
              <a:gd name="connsiteX7" fmla="*/ 190650 w 363925"/>
              <a:gd name="connsiteY7" fmla="*/ 328816 h 514314"/>
              <a:gd name="connsiteX8" fmla="*/ 54125 w 363925"/>
              <a:gd name="connsiteY8" fmla="*/ 135141 h 514314"/>
              <a:gd name="connsiteX9" fmla="*/ 6500 w 363925"/>
              <a:gd name="connsiteY9" fmla="*/ 8141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925" h="514314">
                <a:moveTo>
                  <a:pt x="6500" y="8141"/>
                </a:moveTo>
                <a:cubicBezTo>
                  <a:pt x="3854" y="-4030"/>
                  <a:pt x="-18371" y="-13025"/>
                  <a:pt x="38250" y="62116"/>
                </a:cubicBezTo>
                <a:cubicBezTo>
                  <a:pt x="94871" y="137257"/>
                  <a:pt x="307596" y="400254"/>
                  <a:pt x="346225" y="458991"/>
                </a:cubicBezTo>
                <a:cubicBezTo>
                  <a:pt x="384854" y="517728"/>
                  <a:pt x="267379" y="405545"/>
                  <a:pt x="270025" y="414541"/>
                </a:cubicBezTo>
                <a:cubicBezTo>
                  <a:pt x="272671" y="423537"/>
                  <a:pt x="379033" y="527253"/>
                  <a:pt x="362100" y="512966"/>
                </a:cubicBezTo>
                <a:cubicBezTo>
                  <a:pt x="345167" y="498679"/>
                  <a:pt x="215521" y="374324"/>
                  <a:pt x="168425" y="328816"/>
                </a:cubicBezTo>
                <a:cubicBezTo>
                  <a:pt x="121329" y="283308"/>
                  <a:pt x="75821" y="239916"/>
                  <a:pt x="79525" y="239916"/>
                </a:cubicBezTo>
                <a:cubicBezTo>
                  <a:pt x="83229" y="239916"/>
                  <a:pt x="194883" y="346278"/>
                  <a:pt x="190650" y="328816"/>
                </a:cubicBezTo>
                <a:cubicBezTo>
                  <a:pt x="186417" y="311354"/>
                  <a:pt x="92754" y="187528"/>
                  <a:pt x="54125" y="135141"/>
                </a:cubicBezTo>
                <a:cubicBezTo>
                  <a:pt x="15496" y="82754"/>
                  <a:pt x="9146" y="20312"/>
                  <a:pt x="6500" y="8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8A8F514-C125-A265-00F3-24A0E006DD04}"/>
              </a:ext>
            </a:extLst>
          </p:cNvPr>
          <p:cNvSpPr/>
          <p:nvPr/>
        </p:nvSpPr>
        <p:spPr>
          <a:xfrm>
            <a:off x="3698442" y="3635329"/>
            <a:ext cx="464656" cy="862792"/>
          </a:xfrm>
          <a:custGeom>
            <a:avLst/>
            <a:gdLst>
              <a:gd name="connsiteX0" fmla="*/ 140133 w 464656"/>
              <a:gd name="connsiteY0" fmla="*/ 46 h 862792"/>
              <a:gd name="connsiteX1" fmla="*/ 98858 w 464656"/>
              <a:gd name="connsiteY1" fmla="*/ 152446 h 862792"/>
              <a:gd name="connsiteX2" fmla="*/ 219508 w 464656"/>
              <a:gd name="connsiteY2" fmla="*/ 263571 h 862792"/>
              <a:gd name="connsiteX3" fmla="*/ 152833 w 464656"/>
              <a:gd name="connsiteY3" fmla="*/ 241346 h 862792"/>
              <a:gd name="connsiteX4" fmla="*/ 225858 w 464656"/>
              <a:gd name="connsiteY4" fmla="*/ 323896 h 862792"/>
              <a:gd name="connsiteX5" fmla="*/ 298883 w 464656"/>
              <a:gd name="connsiteY5" fmla="*/ 514396 h 862792"/>
              <a:gd name="connsiteX6" fmla="*/ 254433 w 464656"/>
              <a:gd name="connsiteY6" fmla="*/ 485821 h 862792"/>
              <a:gd name="connsiteX7" fmla="*/ 454458 w 464656"/>
              <a:gd name="connsiteY7" fmla="*/ 854121 h 862792"/>
              <a:gd name="connsiteX8" fmla="*/ 406833 w 464656"/>
              <a:gd name="connsiteY8" fmla="*/ 720771 h 862792"/>
              <a:gd name="connsiteX9" fmla="*/ 162358 w 464656"/>
              <a:gd name="connsiteY9" fmla="*/ 431846 h 862792"/>
              <a:gd name="connsiteX10" fmla="*/ 219508 w 464656"/>
              <a:gd name="connsiteY10" fmla="*/ 495346 h 862792"/>
              <a:gd name="connsiteX11" fmla="*/ 197283 w 464656"/>
              <a:gd name="connsiteY11" fmla="*/ 298496 h 862792"/>
              <a:gd name="connsiteX12" fmla="*/ 25833 w 464656"/>
              <a:gd name="connsiteY12" fmla="*/ 184196 h 862792"/>
              <a:gd name="connsiteX13" fmla="*/ 6783 w 464656"/>
              <a:gd name="connsiteY13" fmla="*/ 184196 h 862792"/>
              <a:gd name="connsiteX14" fmla="*/ 86158 w 464656"/>
              <a:gd name="connsiteY14" fmla="*/ 168321 h 862792"/>
              <a:gd name="connsiteX15" fmla="*/ 140133 w 464656"/>
              <a:gd name="connsiteY15" fmla="*/ 46 h 8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656" h="862792">
                <a:moveTo>
                  <a:pt x="140133" y="46"/>
                </a:moveTo>
                <a:cubicBezTo>
                  <a:pt x="142250" y="-2600"/>
                  <a:pt x="85629" y="108525"/>
                  <a:pt x="98858" y="152446"/>
                </a:cubicBezTo>
                <a:cubicBezTo>
                  <a:pt x="112087" y="196367"/>
                  <a:pt x="210512" y="248754"/>
                  <a:pt x="219508" y="263571"/>
                </a:cubicBezTo>
                <a:cubicBezTo>
                  <a:pt x="228504" y="278388"/>
                  <a:pt x="151775" y="231292"/>
                  <a:pt x="152833" y="241346"/>
                </a:cubicBezTo>
                <a:cubicBezTo>
                  <a:pt x="153891" y="251400"/>
                  <a:pt x="201516" y="278388"/>
                  <a:pt x="225858" y="323896"/>
                </a:cubicBezTo>
                <a:cubicBezTo>
                  <a:pt x="250200" y="369404"/>
                  <a:pt x="294121" y="487409"/>
                  <a:pt x="298883" y="514396"/>
                </a:cubicBezTo>
                <a:cubicBezTo>
                  <a:pt x="303645" y="541383"/>
                  <a:pt x="228504" y="429200"/>
                  <a:pt x="254433" y="485821"/>
                </a:cubicBezTo>
                <a:cubicBezTo>
                  <a:pt x="280362" y="542442"/>
                  <a:pt x="429058" y="814963"/>
                  <a:pt x="454458" y="854121"/>
                </a:cubicBezTo>
                <a:cubicBezTo>
                  <a:pt x="479858" y="893279"/>
                  <a:pt x="455516" y="791150"/>
                  <a:pt x="406833" y="720771"/>
                </a:cubicBezTo>
                <a:cubicBezTo>
                  <a:pt x="358150" y="650392"/>
                  <a:pt x="193579" y="469417"/>
                  <a:pt x="162358" y="431846"/>
                </a:cubicBezTo>
                <a:cubicBezTo>
                  <a:pt x="131137" y="394275"/>
                  <a:pt x="213687" y="517571"/>
                  <a:pt x="219508" y="495346"/>
                </a:cubicBezTo>
                <a:cubicBezTo>
                  <a:pt x="225329" y="473121"/>
                  <a:pt x="229562" y="350354"/>
                  <a:pt x="197283" y="298496"/>
                </a:cubicBezTo>
                <a:cubicBezTo>
                  <a:pt x="165004" y="246638"/>
                  <a:pt x="57583" y="203246"/>
                  <a:pt x="25833" y="184196"/>
                </a:cubicBezTo>
                <a:cubicBezTo>
                  <a:pt x="-5917" y="165146"/>
                  <a:pt x="-3271" y="186842"/>
                  <a:pt x="6783" y="184196"/>
                </a:cubicBezTo>
                <a:cubicBezTo>
                  <a:pt x="16837" y="181550"/>
                  <a:pt x="63933" y="196367"/>
                  <a:pt x="86158" y="168321"/>
                </a:cubicBezTo>
                <a:cubicBezTo>
                  <a:pt x="108383" y="140275"/>
                  <a:pt x="138016" y="2692"/>
                  <a:pt x="14013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417AFB3-80EE-8F44-A615-BA09E710C85A}"/>
              </a:ext>
            </a:extLst>
          </p:cNvPr>
          <p:cNvSpPr/>
          <p:nvPr/>
        </p:nvSpPr>
        <p:spPr>
          <a:xfrm>
            <a:off x="4215556" y="4365462"/>
            <a:ext cx="236675" cy="549928"/>
          </a:xfrm>
          <a:custGeom>
            <a:avLst/>
            <a:gdLst>
              <a:gd name="connsiteX0" fmla="*/ 70694 w 236675"/>
              <a:gd name="connsiteY0" fmla="*/ 163 h 549928"/>
              <a:gd name="connsiteX1" fmla="*/ 32594 w 236675"/>
              <a:gd name="connsiteY1" fmla="*/ 250988 h 549928"/>
              <a:gd name="connsiteX2" fmla="*/ 134194 w 236675"/>
              <a:gd name="connsiteY2" fmla="*/ 460538 h 549928"/>
              <a:gd name="connsiteX3" fmla="*/ 89744 w 236675"/>
              <a:gd name="connsiteY3" fmla="*/ 390688 h 549928"/>
              <a:gd name="connsiteX4" fmla="*/ 235794 w 236675"/>
              <a:gd name="connsiteY4" fmla="*/ 549438 h 549928"/>
              <a:gd name="connsiteX5" fmla="*/ 143719 w 236675"/>
              <a:gd name="connsiteY5" fmla="*/ 435138 h 549928"/>
              <a:gd name="connsiteX6" fmla="*/ 844 w 236675"/>
              <a:gd name="connsiteY6" fmla="*/ 289088 h 549928"/>
              <a:gd name="connsiteX7" fmla="*/ 70694 w 236675"/>
              <a:gd name="connsiteY7" fmla="*/ 163 h 5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75" h="549928">
                <a:moveTo>
                  <a:pt x="70694" y="163"/>
                </a:moveTo>
                <a:cubicBezTo>
                  <a:pt x="75986" y="-6187"/>
                  <a:pt x="22011" y="174259"/>
                  <a:pt x="32594" y="250988"/>
                </a:cubicBezTo>
                <a:cubicBezTo>
                  <a:pt x="43177" y="327717"/>
                  <a:pt x="124669" y="437255"/>
                  <a:pt x="134194" y="460538"/>
                </a:cubicBezTo>
                <a:cubicBezTo>
                  <a:pt x="143719" y="483821"/>
                  <a:pt x="72811" y="375871"/>
                  <a:pt x="89744" y="390688"/>
                </a:cubicBezTo>
                <a:cubicBezTo>
                  <a:pt x="106677" y="405505"/>
                  <a:pt x="226798" y="542030"/>
                  <a:pt x="235794" y="549438"/>
                </a:cubicBezTo>
                <a:cubicBezTo>
                  <a:pt x="244790" y="556846"/>
                  <a:pt x="182877" y="478530"/>
                  <a:pt x="143719" y="435138"/>
                </a:cubicBezTo>
                <a:cubicBezTo>
                  <a:pt x="104561" y="391746"/>
                  <a:pt x="10369" y="358938"/>
                  <a:pt x="844" y="289088"/>
                </a:cubicBezTo>
                <a:cubicBezTo>
                  <a:pt x="-8681" y="219238"/>
                  <a:pt x="65402" y="6513"/>
                  <a:pt x="7069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5761D9C-9178-E86F-BFAE-F533208ADC1A}"/>
              </a:ext>
            </a:extLst>
          </p:cNvPr>
          <p:cNvSpPr/>
          <p:nvPr/>
        </p:nvSpPr>
        <p:spPr>
          <a:xfrm>
            <a:off x="5458793" y="3434444"/>
            <a:ext cx="186763" cy="879856"/>
          </a:xfrm>
          <a:custGeom>
            <a:avLst/>
            <a:gdLst>
              <a:gd name="connsiteX0" fmla="*/ 186357 w 186763"/>
              <a:gd name="connsiteY0" fmla="*/ 906 h 879856"/>
              <a:gd name="connsiteX1" fmla="*/ 59357 w 186763"/>
              <a:gd name="connsiteY1" fmla="*/ 213631 h 879856"/>
              <a:gd name="connsiteX2" fmla="*/ 40307 w 186763"/>
              <a:gd name="connsiteY2" fmla="*/ 413656 h 879856"/>
              <a:gd name="connsiteX3" fmla="*/ 46657 w 186763"/>
              <a:gd name="connsiteY3" fmla="*/ 299356 h 879856"/>
              <a:gd name="connsiteX4" fmla="*/ 2207 w 186763"/>
              <a:gd name="connsiteY4" fmla="*/ 861331 h 879856"/>
              <a:gd name="connsiteX5" fmla="*/ 8557 w 186763"/>
              <a:gd name="connsiteY5" fmla="*/ 693056 h 879856"/>
              <a:gd name="connsiteX6" fmla="*/ 24432 w 186763"/>
              <a:gd name="connsiteY6" fmla="*/ 185056 h 879856"/>
              <a:gd name="connsiteX7" fmla="*/ 11732 w 186763"/>
              <a:gd name="connsiteY7" fmla="*/ 299356 h 879856"/>
              <a:gd name="connsiteX8" fmla="*/ 186357 w 186763"/>
              <a:gd name="connsiteY8" fmla="*/ 906 h 8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63" h="879856">
                <a:moveTo>
                  <a:pt x="186357" y="906"/>
                </a:moveTo>
                <a:cubicBezTo>
                  <a:pt x="194294" y="-13381"/>
                  <a:pt x="83699" y="144839"/>
                  <a:pt x="59357" y="213631"/>
                </a:cubicBezTo>
                <a:cubicBezTo>
                  <a:pt x="35015" y="282423"/>
                  <a:pt x="42424" y="399369"/>
                  <a:pt x="40307" y="413656"/>
                </a:cubicBezTo>
                <a:cubicBezTo>
                  <a:pt x="38190" y="427944"/>
                  <a:pt x="53007" y="224744"/>
                  <a:pt x="46657" y="299356"/>
                </a:cubicBezTo>
                <a:cubicBezTo>
                  <a:pt x="40307" y="373968"/>
                  <a:pt x="8557" y="795714"/>
                  <a:pt x="2207" y="861331"/>
                </a:cubicBezTo>
                <a:cubicBezTo>
                  <a:pt x="-4143" y="926948"/>
                  <a:pt x="4853" y="805768"/>
                  <a:pt x="8557" y="693056"/>
                </a:cubicBezTo>
                <a:cubicBezTo>
                  <a:pt x="12261" y="580344"/>
                  <a:pt x="23903" y="250673"/>
                  <a:pt x="24432" y="185056"/>
                </a:cubicBezTo>
                <a:cubicBezTo>
                  <a:pt x="24961" y="119439"/>
                  <a:pt x="-9435" y="327402"/>
                  <a:pt x="11732" y="299356"/>
                </a:cubicBezTo>
                <a:cubicBezTo>
                  <a:pt x="32899" y="271310"/>
                  <a:pt x="178420" y="15193"/>
                  <a:pt x="186357" y="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A962CD58-0906-662B-8C74-175E7F9403B4}"/>
              </a:ext>
            </a:extLst>
          </p:cNvPr>
          <p:cNvSpPr/>
          <p:nvPr/>
        </p:nvSpPr>
        <p:spPr>
          <a:xfrm>
            <a:off x="4927598" y="4167972"/>
            <a:ext cx="286886" cy="1042204"/>
          </a:xfrm>
          <a:custGeom>
            <a:avLst/>
            <a:gdLst>
              <a:gd name="connsiteX0" fmla="*/ 285752 w 286886"/>
              <a:gd name="connsiteY0" fmla="*/ 803 h 1042204"/>
              <a:gd name="connsiteX1" fmla="*/ 146052 w 286886"/>
              <a:gd name="connsiteY1" fmla="*/ 172253 h 1042204"/>
              <a:gd name="connsiteX2" fmla="*/ 2 w 286886"/>
              <a:gd name="connsiteY2" fmla="*/ 448478 h 1042204"/>
              <a:gd name="connsiteX3" fmla="*/ 149227 w 286886"/>
              <a:gd name="connsiteY3" fmla="*/ 238928 h 1042204"/>
              <a:gd name="connsiteX4" fmla="*/ 127002 w 286886"/>
              <a:gd name="connsiteY4" fmla="*/ 442128 h 1042204"/>
              <a:gd name="connsiteX5" fmla="*/ 215902 w 286886"/>
              <a:gd name="connsiteY5" fmla="*/ 550078 h 1042204"/>
              <a:gd name="connsiteX6" fmla="*/ 241302 w 286886"/>
              <a:gd name="connsiteY6" fmla="*/ 464353 h 1042204"/>
              <a:gd name="connsiteX7" fmla="*/ 215902 w 286886"/>
              <a:gd name="connsiteY7" fmla="*/ 740578 h 1042204"/>
              <a:gd name="connsiteX8" fmla="*/ 212727 w 286886"/>
              <a:gd name="connsiteY8" fmla="*/ 1042203 h 1042204"/>
              <a:gd name="connsiteX9" fmla="*/ 206377 w 286886"/>
              <a:gd name="connsiteY9" fmla="*/ 743753 h 1042204"/>
              <a:gd name="connsiteX10" fmla="*/ 85727 w 286886"/>
              <a:gd name="connsiteY10" fmla="*/ 375453 h 1042204"/>
              <a:gd name="connsiteX11" fmla="*/ 206377 w 286886"/>
              <a:gd name="connsiteY11" fmla="*/ 118278 h 1042204"/>
              <a:gd name="connsiteX12" fmla="*/ 285752 w 286886"/>
              <a:gd name="connsiteY12" fmla="*/ 803 h 10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86" h="1042204">
                <a:moveTo>
                  <a:pt x="285752" y="803"/>
                </a:moveTo>
                <a:cubicBezTo>
                  <a:pt x="275698" y="9799"/>
                  <a:pt x="193677" y="97641"/>
                  <a:pt x="146052" y="172253"/>
                </a:cubicBezTo>
                <a:cubicBezTo>
                  <a:pt x="98427" y="246865"/>
                  <a:pt x="-527" y="437366"/>
                  <a:pt x="2" y="448478"/>
                </a:cubicBezTo>
                <a:cubicBezTo>
                  <a:pt x="531" y="459590"/>
                  <a:pt x="128060" y="239986"/>
                  <a:pt x="149227" y="238928"/>
                </a:cubicBezTo>
                <a:cubicBezTo>
                  <a:pt x="170394" y="237870"/>
                  <a:pt x="115890" y="390270"/>
                  <a:pt x="127002" y="442128"/>
                </a:cubicBezTo>
                <a:cubicBezTo>
                  <a:pt x="138114" y="493986"/>
                  <a:pt x="196852" y="546374"/>
                  <a:pt x="215902" y="550078"/>
                </a:cubicBezTo>
                <a:cubicBezTo>
                  <a:pt x="234952" y="553782"/>
                  <a:pt x="241302" y="432603"/>
                  <a:pt x="241302" y="464353"/>
                </a:cubicBezTo>
                <a:cubicBezTo>
                  <a:pt x="241302" y="496103"/>
                  <a:pt x="220664" y="644270"/>
                  <a:pt x="215902" y="740578"/>
                </a:cubicBezTo>
                <a:cubicBezTo>
                  <a:pt x="211140" y="836886"/>
                  <a:pt x="214314" y="1041674"/>
                  <a:pt x="212727" y="1042203"/>
                </a:cubicBezTo>
                <a:cubicBezTo>
                  <a:pt x="211140" y="1042732"/>
                  <a:pt x="227544" y="854878"/>
                  <a:pt x="206377" y="743753"/>
                </a:cubicBezTo>
                <a:cubicBezTo>
                  <a:pt x="185210" y="632628"/>
                  <a:pt x="85727" y="479699"/>
                  <a:pt x="85727" y="375453"/>
                </a:cubicBezTo>
                <a:cubicBezTo>
                  <a:pt x="85727" y="271207"/>
                  <a:pt x="176215" y="176486"/>
                  <a:pt x="206377" y="118278"/>
                </a:cubicBezTo>
                <a:cubicBezTo>
                  <a:pt x="236539" y="60070"/>
                  <a:pt x="295806" y="-8193"/>
                  <a:pt x="28575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51B055-5542-587D-AE9F-5D55F0063F68}"/>
              </a:ext>
            </a:extLst>
          </p:cNvPr>
          <p:cNvSpPr/>
          <p:nvPr/>
        </p:nvSpPr>
        <p:spPr>
          <a:xfrm>
            <a:off x="6058170" y="4092575"/>
            <a:ext cx="456930" cy="326632"/>
          </a:xfrm>
          <a:custGeom>
            <a:avLst/>
            <a:gdLst>
              <a:gd name="connsiteX0" fmla="*/ 456930 w 456930"/>
              <a:gd name="connsiteY0" fmla="*/ 0 h 326632"/>
              <a:gd name="connsiteX1" fmla="*/ 412480 w 456930"/>
              <a:gd name="connsiteY1" fmla="*/ 28575 h 326632"/>
              <a:gd name="connsiteX2" fmla="*/ 6080 w 456930"/>
              <a:gd name="connsiteY2" fmla="*/ 320675 h 326632"/>
              <a:gd name="connsiteX3" fmla="*/ 177530 w 456930"/>
              <a:gd name="connsiteY3" fmla="*/ 212725 h 326632"/>
              <a:gd name="connsiteX4" fmla="*/ 304530 w 456930"/>
              <a:gd name="connsiteY4" fmla="*/ 63500 h 326632"/>
              <a:gd name="connsiteX5" fmla="*/ 456930 w 456930"/>
              <a:gd name="connsiteY5" fmla="*/ 0 h 3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30" h="326632">
                <a:moveTo>
                  <a:pt x="456930" y="0"/>
                </a:moveTo>
                <a:lnTo>
                  <a:pt x="412480" y="28575"/>
                </a:lnTo>
                <a:lnTo>
                  <a:pt x="6080" y="320675"/>
                </a:lnTo>
                <a:cubicBezTo>
                  <a:pt x="-33078" y="351367"/>
                  <a:pt x="127788" y="255588"/>
                  <a:pt x="177530" y="212725"/>
                </a:cubicBezTo>
                <a:cubicBezTo>
                  <a:pt x="227272" y="169863"/>
                  <a:pt x="259551" y="95250"/>
                  <a:pt x="304530" y="63500"/>
                </a:cubicBezTo>
                <a:cubicBezTo>
                  <a:pt x="349509" y="31750"/>
                  <a:pt x="398457" y="26987"/>
                  <a:pt x="4569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E9CCB81-4182-A89B-7A03-91EEDB7AB45C}"/>
              </a:ext>
            </a:extLst>
          </p:cNvPr>
          <p:cNvSpPr/>
          <p:nvPr/>
        </p:nvSpPr>
        <p:spPr>
          <a:xfrm>
            <a:off x="5612934" y="4237356"/>
            <a:ext cx="572368" cy="682542"/>
          </a:xfrm>
          <a:custGeom>
            <a:avLst/>
            <a:gdLst>
              <a:gd name="connsiteX0" fmla="*/ 571966 w 572368"/>
              <a:gd name="connsiteY0" fmla="*/ 1269 h 682542"/>
              <a:gd name="connsiteX1" fmla="*/ 127466 w 572368"/>
              <a:gd name="connsiteY1" fmla="*/ 379094 h 682542"/>
              <a:gd name="connsiteX2" fmla="*/ 466 w 572368"/>
              <a:gd name="connsiteY2" fmla="*/ 680719 h 682542"/>
              <a:gd name="connsiteX3" fmla="*/ 95716 w 572368"/>
              <a:gd name="connsiteY3" fmla="*/ 483869 h 682542"/>
              <a:gd name="connsiteX4" fmla="*/ 362416 w 572368"/>
              <a:gd name="connsiteY4" fmla="*/ 61594 h 682542"/>
              <a:gd name="connsiteX5" fmla="*/ 210016 w 572368"/>
              <a:gd name="connsiteY5" fmla="*/ 248919 h 682542"/>
              <a:gd name="connsiteX6" fmla="*/ 571966 w 572368"/>
              <a:gd name="connsiteY6" fmla="*/ 1269 h 68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68" h="682542">
                <a:moveTo>
                  <a:pt x="571966" y="1269"/>
                </a:moveTo>
                <a:cubicBezTo>
                  <a:pt x="558208" y="22965"/>
                  <a:pt x="222716" y="265852"/>
                  <a:pt x="127466" y="379094"/>
                </a:cubicBezTo>
                <a:cubicBezTo>
                  <a:pt x="32216" y="492336"/>
                  <a:pt x="5758" y="663257"/>
                  <a:pt x="466" y="680719"/>
                </a:cubicBezTo>
                <a:cubicBezTo>
                  <a:pt x="-4826" y="698181"/>
                  <a:pt x="35391" y="587056"/>
                  <a:pt x="95716" y="483869"/>
                </a:cubicBezTo>
                <a:cubicBezTo>
                  <a:pt x="156041" y="380682"/>
                  <a:pt x="343366" y="100752"/>
                  <a:pt x="362416" y="61594"/>
                </a:cubicBezTo>
                <a:cubicBezTo>
                  <a:pt x="381466" y="22436"/>
                  <a:pt x="177208" y="254740"/>
                  <a:pt x="210016" y="248919"/>
                </a:cubicBezTo>
                <a:cubicBezTo>
                  <a:pt x="242824" y="243098"/>
                  <a:pt x="585724" y="-20427"/>
                  <a:pt x="571966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6D5D86-1708-A08B-D409-49F5E1405943}"/>
              </a:ext>
            </a:extLst>
          </p:cNvPr>
          <p:cNvSpPr/>
          <p:nvPr/>
        </p:nvSpPr>
        <p:spPr>
          <a:xfrm>
            <a:off x="5937050" y="3638549"/>
            <a:ext cx="410453" cy="597570"/>
          </a:xfrm>
          <a:custGeom>
            <a:avLst/>
            <a:gdLst>
              <a:gd name="connsiteX0" fmla="*/ 200 w 410453"/>
              <a:gd name="connsiteY0" fmla="*/ 1 h 597570"/>
              <a:gd name="connsiteX1" fmla="*/ 57350 w 410453"/>
              <a:gd name="connsiteY1" fmla="*/ 177801 h 597570"/>
              <a:gd name="connsiteX2" fmla="*/ 73225 w 410453"/>
              <a:gd name="connsiteY2" fmla="*/ 342901 h 597570"/>
              <a:gd name="connsiteX3" fmla="*/ 95450 w 410453"/>
              <a:gd name="connsiteY3" fmla="*/ 241301 h 597570"/>
              <a:gd name="connsiteX4" fmla="*/ 130375 w 410453"/>
              <a:gd name="connsiteY4" fmla="*/ 352426 h 597570"/>
              <a:gd name="connsiteX5" fmla="*/ 82750 w 410453"/>
              <a:gd name="connsiteY5" fmla="*/ 596901 h 597570"/>
              <a:gd name="connsiteX6" fmla="*/ 117675 w 410453"/>
              <a:gd name="connsiteY6" fmla="*/ 422276 h 597570"/>
              <a:gd name="connsiteX7" fmla="*/ 155775 w 410453"/>
              <a:gd name="connsiteY7" fmla="*/ 339726 h 597570"/>
              <a:gd name="connsiteX8" fmla="*/ 403425 w 410453"/>
              <a:gd name="connsiteY8" fmla="*/ 209551 h 597570"/>
              <a:gd name="connsiteX9" fmla="*/ 339925 w 410453"/>
              <a:gd name="connsiteY9" fmla="*/ 219076 h 597570"/>
              <a:gd name="connsiteX10" fmla="*/ 311350 w 410453"/>
              <a:gd name="connsiteY10" fmla="*/ 152401 h 597570"/>
              <a:gd name="connsiteX11" fmla="*/ 197050 w 410453"/>
              <a:gd name="connsiteY11" fmla="*/ 314326 h 597570"/>
              <a:gd name="connsiteX12" fmla="*/ 146250 w 410453"/>
              <a:gd name="connsiteY12" fmla="*/ 339726 h 597570"/>
              <a:gd name="connsiteX13" fmla="*/ 38300 w 410453"/>
              <a:gd name="connsiteY13" fmla="*/ 266701 h 597570"/>
              <a:gd name="connsiteX14" fmla="*/ 79575 w 410453"/>
              <a:gd name="connsiteY14" fmla="*/ 174626 h 597570"/>
              <a:gd name="connsiteX15" fmla="*/ 200 w 410453"/>
              <a:gd name="connsiteY15" fmla="*/ 1 h 59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453" h="597570">
                <a:moveTo>
                  <a:pt x="200" y="1"/>
                </a:moveTo>
                <a:cubicBezTo>
                  <a:pt x="-3504" y="530"/>
                  <a:pt x="45179" y="120651"/>
                  <a:pt x="57350" y="177801"/>
                </a:cubicBezTo>
                <a:cubicBezTo>
                  <a:pt x="69521" y="234951"/>
                  <a:pt x="66875" y="332318"/>
                  <a:pt x="73225" y="342901"/>
                </a:cubicBezTo>
                <a:cubicBezTo>
                  <a:pt x="79575" y="353484"/>
                  <a:pt x="85925" y="239714"/>
                  <a:pt x="95450" y="241301"/>
                </a:cubicBezTo>
                <a:cubicBezTo>
                  <a:pt x="104975" y="242889"/>
                  <a:pt x="132492" y="293159"/>
                  <a:pt x="130375" y="352426"/>
                </a:cubicBezTo>
                <a:cubicBezTo>
                  <a:pt x="128258" y="411693"/>
                  <a:pt x="84867" y="585259"/>
                  <a:pt x="82750" y="596901"/>
                </a:cubicBezTo>
                <a:cubicBezTo>
                  <a:pt x="80633" y="608543"/>
                  <a:pt x="105504" y="465138"/>
                  <a:pt x="117675" y="422276"/>
                </a:cubicBezTo>
                <a:cubicBezTo>
                  <a:pt x="129846" y="379414"/>
                  <a:pt x="108150" y="375180"/>
                  <a:pt x="155775" y="339726"/>
                </a:cubicBezTo>
                <a:cubicBezTo>
                  <a:pt x="203400" y="304272"/>
                  <a:pt x="372733" y="229659"/>
                  <a:pt x="403425" y="209551"/>
                </a:cubicBezTo>
                <a:cubicBezTo>
                  <a:pt x="434117" y="189443"/>
                  <a:pt x="355271" y="228601"/>
                  <a:pt x="339925" y="219076"/>
                </a:cubicBezTo>
                <a:cubicBezTo>
                  <a:pt x="324579" y="209551"/>
                  <a:pt x="335163" y="136526"/>
                  <a:pt x="311350" y="152401"/>
                </a:cubicBezTo>
                <a:cubicBezTo>
                  <a:pt x="287538" y="168276"/>
                  <a:pt x="224567" y="283105"/>
                  <a:pt x="197050" y="314326"/>
                </a:cubicBezTo>
                <a:cubicBezTo>
                  <a:pt x="169533" y="345547"/>
                  <a:pt x="172708" y="347664"/>
                  <a:pt x="146250" y="339726"/>
                </a:cubicBezTo>
                <a:cubicBezTo>
                  <a:pt x="119792" y="331788"/>
                  <a:pt x="49412" y="294218"/>
                  <a:pt x="38300" y="266701"/>
                </a:cubicBezTo>
                <a:cubicBezTo>
                  <a:pt x="27188" y="239184"/>
                  <a:pt x="82750" y="215372"/>
                  <a:pt x="79575" y="174626"/>
                </a:cubicBezTo>
                <a:cubicBezTo>
                  <a:pt x="76400" y="133880"/>
                  <a:pt x="3904" y="-528"/>
                  <a:pt x="2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6420C2E7-B4E7-9661-791E-B852704D6EA5}"/>
              </a:ext>
            </a:extLst>
          </p:cNvPr>
          <p:cNvSpPr/>
          <p:nvPr/>
        </p:nvSpPr>
        <p:spPr>
          <a:xfrm>
            <a:off x="6322310" y="4369245"/>
            <a:ext cx="239141" cy="1200832"/>
          </a:xfrm>
          <a:custGeom>
            <a:avLst/>
            <a:gdLst>
              <a:gd name="connsiteX0" fmla="*/ 234065 w 239141"/>
              <a:gd name="connsiteY0" fmla="*/ 34480 h 1200832"/>
              <a:gd name="connsiteX1" fmla="*/ 11815 w 239141"/>
              <a:gd name="connsiteY1" fmla="*/ 1148905 h 1200832"/>
              <a:gd name="connsiteX2" fmla="*/ 43565 w 239141"/>
              <a:gd name="connsiteY2" fmla="*/ 948880 h 1200832"/>
              <a:gd name="connsiteX3" fmla="*/ 154690 w 239141"/>
              <a:gd name="connsiteY3" fmla="*/ 345630 h 1200832"/>
              <a:gd name="connsiteX4" fmla="*/ 234065 w 239141"/>
              <a:gd name="connsiteY4" fmla="*/ 34480 h 12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41" h="1200832">
                <a:moveTo>
                  <a:pt x="234065" y="34480"/>
                </a:moveTo>
                <a:cubicBezTo>
                  <a:pt x="210253" y="168359"/>
                  <a:pt x="43565" y="996505"/>
                  <a:pt x="11815" y="1148905"/>
                </a:cubicBezTo>
                <a:cubicBezTo>
                  <a:pt x="-19935" y="1301305"/>
                  <a:pt x="19753" y="1082759"/>
                  <a:pt x="43565" y="948880"/>
                </a:cubicBezTo>
                <a:cubicBezTo>
                  <a:pt x="67377" y="815001"/>
                  <a:pt x="117119" y="502263"/>
                  <a:pt x="154690" y="345630"/>
                </a:cubicBezTo>
                <a:cubicBezTo>
                  <a:pt x="192261" y="188997"/>
                  <a:pt x="257877" y="-99399"/>
                  <a:pt x="234065" y="34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076A7E9-E44E-33AF-093A-32920251C423}"/>
              </a:ext>
            </a:extLst>
          </p:cNvPr>
          <p:cNvSpPr/>
          <p:nvPr/>
        </p:nvSpPr>
        <p:spPr>
          <a:xfrm>
            <a:off x="6244261" y="5696515"/>
            <a:ext cx="186230" cy="549240"/>
          </a:xfrm>
          <a:custGeom>
            <a:avLst/>
            <a:gdLst>
              <a:gd name="connsiteX0" fmla="*/ 185114 w 186230"/>
              <a:gd name="connsiteY0" fmla="*/ 34360 h 549240"/>
              <a:gd name="connsiteX1" fmla="*/ 4139 w 186230"/>
              <a:gd name="connsiteY1" fmla="*/ 532835 h 549240"/>
              <a:gd name="connsiteX2" fmla="*/ 61289 w 186230"/>
              <a:gd name="connsiteY2" fmla="*/ 389960 h 549240"/>
              <a:gd name="connsiteX3" fmla="*/ 96214 w 186230"/>
              <a:gd name="connsiteY3" fmla="*/ 2610 h 549240"/>
              <a:gd name="connsiteX4" fmla="*/ 80339 w 186230"/>
              <a:gd name="connsiteY4" fmla="*/ 212160 h 549240"/>
              <a:gd name="connsiteX5" fmla="*/ 185114 w 186230"/>
              <a:gd name="connsiteY5" fmla="*/ 34360 h 5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30" h="549240">
                <a:moveTo>
                  <a:pt x="185114" y="34360"/>
                </a:moveTo>
                <a:cubicBezTo>
                  <a:pt x="172414" y="87806"/>
                  <a:pt x="24776" y="473569"/>
                  <a:pt x="4139" y="532835"/>
                </a:cubicBezTo>
                <a:cubicBezTo>
                  <a:pt x="-16498" y="592101"/>
                  <a:pt x="45943" y="478331"/>
                  <a:pt x="61289" y="389960"/>
                </a:cubicBezTo>
                <a:cubicBezTo>
                  <a:pt x="76635" y="301589"/>
                  <a:pt x="93039" y="32243"/>
                  <a:pt x="96214" y="2610"/>
                </a:cubicBezTo>
                <a:cubicBezTo>
                  <a:pt x="99389" y="-27023"/>
                  <a:pt x="62347" y="205281"/>
                  <a:pt x="80339" y="212160"/>
                </a:cubicBezTo>
                <a:cubicBezTo>
                  <a:pt x="98331" y="219039"/>
                  <a:pt x="197814" y="-19086"/>
                  <a:pt x="185114" y="3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98536FE-F0C4-293D-50D1-DD4C4058A755}"/>
              </a:ext>
            </a:extLst>
          </p:cNvPr>
          <p:cNvSpPr/>
          <p:nvPr/>
        </p:nvSpPr>
        <p:spPr>
          <a:xfrm>
            <a:off x="6511612" y="5460982"/>
            <a:ext cx="207307" cy="1108097"/>
          </a:xfrm>
          <a:custGeom>
            <a:avLst/>
            <a:gdLst>
              <a:gd name="connsiteX0" fmla="*/ 313 w 207307"/>
              <a:gd name="connsiteY0" fmla="*/ 18 h 1108097"/>
              <a:gd name="connsiteX1" fmla="*/ 149538 w 207307"/>
              <a:gd name="connsiteY1" fmla="*/ 568343 h 1108097"/>
              <a:gd name="connsiteX2" fmla="*/ 184463 w 207307"/>
              <a:gd name="connsiteY2" fmla="*/ 933468 h 1108097"/>
              <a:gd name="connsiteX3" fmla="*/ 206688 w 207307"/>
              <a:gd name="connsiteY3" fmla="*/ 781068 h 1108097"/>
              <a:gd name="connsiteX4" fmla="*/ 181288 w 207307"/>
              <a:gd name="connsiteY4" fmla="*/ 1108093 h 1108097"/>
              <a:gd name="connsiteX5" fmla="*/ 200338 w 207307"/>
              <a:gd name="connsiteY5" fmla="*/ 787418 h 1108097"/>
              <a:gd name="connsiteX6" fmla="*/ 197163 w 207307"/>
              <a:gd name="connsiteY6" fmla="*/ 346093 h 1108097"/>
              <a:gd name="connsiteX7" fmla="*/ 193988 w 207307"/>
              <a:gd name="connsiteY7" fmla="*/ 587393 h 1108097"/>
              <a:gd name="connsiteX8" fmla="*/ 313 w 207307"/>
              <a:gd name="connsiteY8" fmla="*/ 18 h 110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7" h="1108097">
                <a:moveTo>
                  <a:pt x="313" y="18"/>
                </a:moveTo>
                <a:cubicBezTo>
                  <a:pt x="-7095" y="-3157"/>
                  <a:pt x="118846" y="412768"/>
                  <a:pt x="149538" y="568343"/>
                </a:cubicBezTo>
                <a:cubicBezTo>
                  <a:pt x="180230" y="723918"/>
                  <a:pt x="174938" y="898014"/>
                  <a:pt x="184463" y="933468"/>
                </a:cubicBezTo>
                <a:cubicBezTo>
                  <a:pt x="193988" y="968922"/>
                  <a:pt x="207217" y="751964"/>
                  <a:pt x="206688" y="781068"/>
                </a:cubicBezTo>
                <a:cubicBezTo>
                  <a:pt x="206159" y="810172"/>
                  <a:pt x="182346" y="1107035"/>
                  <a:pt x="181288" y="1108093"/>
                </a:cubicBezTo>
                <a:cubicBezTo>
                  <a:pt x="180230" y="1109151"/>
                  <a:pt x="197692" y="914418"/>
                  <a:pt x="200338" y="787418"/>
                </a:cubicBezTo>
                <a:cubicBezTo>
                  <a:pt x="202984" y="660418"/>
                  <a:pt x="198221" y="379430"/>
                  <a:pt x="197163" y="346093"/>
                </a:cubicBezTo>
                <a:cubicBezTo>
                  <a:pt x="196105" y="312756"/>
                  <a:pt x="222563" y="642426"/>
                  <a:pt x="193988" y="587393"/>
                </a:cubicBezTo>
                <a:cubicBezTo>
                  <a:pt x="165413" y="532360"/>
                  <a:pt x="7721" y="3193"/>
                  <a:pt x="3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9045574-4295-3A7A-A60D-1B769E96E6FF}"/>
              </a:ext>
            </a:extLst>
          </p:cNvPr>
          <p:cNvSpPr/>
          <p:nvPr/>
        </p:nvSpPr>
        <p:spPr>
          <a:xfrm>
            <a:off x="5000353" y="5790540"/>
            <a:ext cx="1293862" cy="1021046"/>
          </a:xfrm>
          <a:custGeom>
            <a:avLst/>
            <a:gdLst>
              <a:gd name="connsiteX0" fmla="*/ 272 w 1293862"/>
              <a:gd name="connsiteY0" fmla="*/ 660 h 1021046"/>
              <a:gd name="connsiteX1" fmla="*/ 990872 w 1293862"/>
              <a:gd name="connsiteY1" fmla="*/ 800760 h 1021046"/>
              <a:gd name="connsiteX2" fmla="*/ 978172 w 1293862"/>
              <a:gd name="connsiteY2" fmla="*/ 734085 h 1021046"/>
              <a:gd name="connsiteX3" fmla="*/ 1289322 w 1293862"/>
              <a:gd name="connsiteY3" fmla="*/ 1019835 h 1021046"/>
              <a:gd name="connsiteX4" fmla="*/ 1136922 w 1293862"/>
              <a:gd name="connsiteY4" fmla="*/ 822985 h 1021046"/>
              <a:gd name="connsiteX5" fmla="*/ 781322 w 1293862"/>
              <a:gd name="connsiteY5" fmla="*/ 495960 h 1021046"/>
              <a:gd name="connsiteX6" fmla="*/ 889272 w 1293862"/>
              <a:gd name="connsiteY6" fmla="*/ 661060 h 1021046"/>
              <a:gd name="connsiteX7" fmla="*/ 272 w 1293862"/>
              <a:gd name="connsiteY7" fmla="*/ 660 h 10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862" h="1021046">
                <a:moveTo>
                  <a:pt x="272" y="660"/>
                </a:moveTo>
                <a:cubicBezTo>
                  <a:pt x="17205" y="23943"/>
                  <a:pt x="827889" y="678523"/>
                  <a:pt x="990872" y="800760"/>
                </a:cubicBezTo>
                <a:cubicBezTo>
                  <a:pt x="1153855" y="922997"/>
                  <a:pt x="928431" y="697573"/>
                  <a:pt x="978172" y="734085"/>
                </a:cubicBezTo>
                <a:cubicBezTo>
                  <a:pt x="1027913" y="770597"/>
                  <a:pt x="1262864" y="1005018"/>
                  <a:pt x="1289322" y="1019835"/>
                </a:cubicBezTo>
                <a:cubicBezTo>
                  <a:pt x="1315780" y="1034652"/>
                  <a:pt x="1221589" y="910297"/>
                  <a:pt x="1136922" y="822985"/>
                </a:cubicBezTo>
                <a:cubicBezTo>
                  <a:pt x="1052255" y="735673"/>
                  <a:pt x="822597" y="522947"/>
                  <a:pt x="781322" y="495960"/>
                </a:cubicBezTo>
                <a:cubicBezTo>
                  <a:pt x="740047" y="468973"/>
                  <a:pt x="1016801" y="745727"/>
                  <a:pt x="889272" y="661060"/>
                </a:cubicBezTo>
                <a:cubicBezTo>
                  <a:pt x="761743" y="576393"/>
                  <a:pt x="-16661" y="-22623"/>
                  <a:pt x="272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C85D1A1F-177A-6A34-4E79-284AF40E07AE}"/>
              </a:ext>
            </a:extLst>
          </p:cNvPr>
          <p:cNvSpPr/>
          <p:nvPr/>
        </p:nvSpPr>
        <p:spPr>
          <a:xfrm>
            <a:off x="4297667" y="5120711"/>
            <a:ext cx="878745" cy="849912"/>
          </a:xfrm>
          <a:custGeom>
            <a:avLst/>
            <a:gdLst>
              <a:gd name="connsiteX0" fmla="*/ 17158 w 878745"/>
              <a:gd name="connsiteY0" fmla="*/ 13264 h 849912"/>
              <a:gd name="connsiteX1" fmla="*/ 839483 w 878745"/>
              <a:gd name="connsiteY1" fmla="*/ 813364 h 849912"/>
              <a:gd name="connsiteX2" fmla="*/ 702958 w 878745"/>
              <a:gd name="connsiteY2" fmla="*/ 676839 h 849912"/>
              <a:gd name="connsiteX3" fmla="*/ 312433 w 878745"/>
              <a:gd name="connsiteY3" fmla="*/ 340289 h 849912"/>
              <a:gd name="connsiteX4" fmla="*/ 17158 w 878745"/>
              <a:gd name="connsiteY4" fmla="*/ 13264 h 8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745" h="849912">
                <a:moveTo>
                  <a:pt x="17158" y="13264"/>
                </a:moveTo>
                <a:cubicBezTo>
                  <a:pt x="105000" y="92110"/>
                  <a:pt x="725183" y="702768"/>
                  <a:pt x="839483" y="813364"/>
                </a:cubicBezTo>
                <a:cubicBezTo>
                  <a:pt x="953783" y="923960"/>
                  <a:pt x="790800" y="755685"/>
                  <a:pt x="702958" y="676839"/>
                </a:cubicBezTo>
                <a:cubicBezTo>
                  <a:pt x="615116" y="597993"/>
                  <a:pt x="423029" y="452472"/>
                  <a:pt x="312433" y="340289"/>
                </a:cubicBezTo>
                <a:cubicBezTo>
                  <a:pt x="201837" y="228106"/>
                  <a:pt x="-70684" y="-65582"/>
                  <a:pt x="17158" y="1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423E8CC-F952-C1EA-0EF3-54A8F4FD97AB}"/>
              </a:ext>
            </a:extLst>
          </p:cNvPr>
          <p:cNvSpPr/>
          <p:nvPr/>
        </p:nvSpPr>
        <p:spPr>
          <a:xfrm>
            <a:off x="5200233" y="6823120"/>
            <a:ext cx="553002" cy="973233"/>
          </a:xfrm>
          <a:custGeom>
            <a:avLst/>
            <a:gdLst>
              <a:gd name="connsiteX0" fmla="*/ 3592 w 553002"/>
              <a:gd name="connsiteY0" fmla="*/ 66630 h 973233"/>
              <a:gd name="connsiteX1" fmla="*/ 530642 w 553002"/>
              <a:gd name="connsiteY1" fmla="*/ 917530 h 973233"/>
              <a:gd name="connsiteX2" fmla="*/ 429042 w 553002"/>
              <a:gd name="connsiteY2" fmla="*/ 793705 h 973233"/>
              <a:gd name="connsiteX3" fmla="*/ 187742 w 553002"/>
              <a:gd name="connsiteY3" fmla="*/ 3130 h 973233"/>
              <a:gd name="connsiteX4" fmla="*/ 292517 w 553002"/>
              <a:gd name="connsiteY4" fmla="*/ 501605 h 973233"/>
              <a:gd name="connsiteX5" fmla="*/ 3592 w 553002"/>
              <a:gd name="connsiteY5" fmla="*/ 66630 h 9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02" h="973233">
                <a:moveTo>
                  <a:pt x="3592" y="66630"/>
                </a:moveTo>
                <a:cubicBezTo>
                  <a:pt x="43279" y="135951"/>
                  <a:pt x="459734" y="796351"/>
                  <a:pt x="530642" y="917530"/>
                </a:cubicBezTo>
                <a:cubicBezTo>
                  <a:pt x="601550" y="1038709"/>
                  <a:pt x="486192" y="946105"/>
                  <a:pt x="429042" y="793705"/>
                </a:cubicBezTo>
                <a:cubicBezTo>
                  <a:pt x="371892" y="641305"/>
                  <a:pt x="210496" y="51813"/>
                  <a:pt x="187742" y="3130"/>
                </a:cubicBezTo>
                <a:cubicBezTo>
                  <a:pt x="164988" y="-45553"/>
                  <a:pt x="319505" y="489434"/>
                  <a:pt x="292517" y="501605"/>
                </a:cubicBezTo>
                <a:cubicBezTo>
                  <a:pt x="265530" y="513776"/>
                  <a:pt x="-36095" y="-2691"/>
                  <a:pt x="3592" y="66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00FA796-8A58-C498-A3B0-709DE8E917D1}"/>
              </a:ext>
            </a:extLst>
          </p:cNvPr>
          <p:cNvSpPr/>
          <p:nvPr/>
        </p:nvSpPr>
        <p:spPr>
          <a:xfrm>
            <a:off x="4795183" y="6819811"/>
            <a:ext cx="1156441" cy="1195840"/>
          </a:xfrm>
          <a:custGeom>
            <a:avLst/>
            <a:gdLst>
              <a:gd name="connsiteX0" fmla="*/ 14942 w 1156441"/>
              <a:gd name="connsiteY0" fmla="*/ 31839 h 1195840"/>
              <a:gd name="connsiteX1" fmla="*/ 119717 w 1156441"/>
              <a:gd name="connsiteY1" fmla="*/ 95339 h 1195840"/>
              <a:gd name="connsiteX2" fmla="*/ 681692 w 1156441"/>
              <a:gd name="connsiteY2" fmla="*/ 758914 h 1195840"/>
              <a:gd name="connsiteX3" fmla="*/ 646767 w 1156441"/>
              <a:gd name="connsiteY3" fmla="*/ 647789 h 1195840"/>
              <a:gd name="connsiteX4" fmla="*/ 853142 w 1156441"/>
              <a:gd name="connsiteY4" fmla="*/ 974814 h 1195840"/>
              <a:gd name="connsiteX5" fmla="*/ 834092 w 1156441"/>
              <a:gd name="connsiteY5" fmla="*/ 920839 h 1195840"/>
              <a:gd name="connsiteX6" fmla="*/ 1148417 w 1156441"/>
              <a:gd name="connsiteY6" fmla="*/ 1190714 h 1195840"/>
              <a:gd name="connsiteX7" fmla="*/ 1011892 w 1156441"/>
              <a:gd name="connsiteY7" fmla="*/ 1057364 h 1195840"/>
              <a:gd name="connsiteX8" fmla="*/ 475317 w 1156441"/>
              <a:gd name="connsiteY8" fmla="*/ 581114 h 1195840"/>
              <a:gd name="connsiteX9" fmla="*/ 275292 w 1156441"/>
              <a:gd name="connsiteY9" fmla="*/ 438239 h 1195840"/>
              <a:gd name="connsiteX10" fmla="*/ 462617 w 1156441"/>
              <a:gd name="connsiteY10" fmla="*/ 609689 h 1195840"/>
              <a:gd name="connsiteX11" fmla="*/ 341967 w 1156441"/>
              <a:gd name="connsiteY11" fmla="*/ 362039 h 1195840"/>
              <a:gd name="connsiteX12" fmla="*/ 14942 w 1156441"/>
              <a:gd name="connsiteY12" fmla="*/ 31839 h 11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441" h="1195840">
                <a:moveTo>
                  <a:pt x="14942" y="31839"/>
                </a:moveTo>
                <a:cubicBezTo>
                  <a:pt x="-22100" y="-12611"/>
                  <a:pt x="8592" y="-25840"/>
                  <a:pt x="119717" y="95339"/>
                </a:cubicBezTo>
                <a:cubicBezTo>
                  <a:pt x="230842" y="216518"/>
                  <a:pt x="593850" y="666839"/>
                  <a:pt x="681692" y="758914"/>
                </a:cubicBezTo>
                <a:cubicBezTo>
                  <a:pt x="769534" y="850989"/>
                  <a:pt x="618192" y="611806"/>
                  <a:pt x="646767" y="647789"/>
                </a:cubicBezTo>
                <a:cubicBezTo>
                  <a:pt x="675342" y="683772"/>
                  <a:pt x="821921" y="929306"/>
                  <a:pt x="853142" y="974814"/>
                </a:cubicBezTo>
                <a:cubicBezTo>
                  <a:pt x="884363" y="1020322"/>
                  <a:pt x="784880" y="884856"/>
                  <a:pt x="834092" y="920839"/>
                </a:cubicBezTo>
                <a:cubicBezTo>
                  <a:pt x="883304" y="956822"/>
                  <a:pt x="1118784" y="1167960"/>
                  <a:pt x="1148417" y="1190714"/>
                </a:cubicBezTo>
                <a:cubicBezTo>
                  <a:pt x="1178050" y="1213468"/>
                  <a:pt x="1124075" y="1158964"/>
                  <a:pt x="1011892" y="1057364"/>
                </a:cubicBezTo>
                <a:cubicBezTo>
                  <a:pt x="899709" y="955764"/>
                  <a:pt x="598084" y="684302"/>
                  <a:pt x="475317" y="581114"/>
                </a:cubicBezTo>
                <a:cubicBezTo>
                  <a:pt x="352550" y="477927"/>
                  <a:pt x="277409" y="433477"/>
                  <a:pt x="275292" y="438239"/>
                </a:cubicBezTo>
                <a:cubicBezTo>
                  <a:pt x="273175" y="443001"/>
                  <a:pt x="451505" y="622389"/>
                  <a:pt x="462617" y="609689"/>
                </a:cubicBezTo>
                <a:cubicBezTo>
                  <a:pt x="473729" y="596989"/>
                  <a:pt x="418167" y="462581"/>
                  <a:pt x="341967" y="362039"/>
                </a:cubicBezTo>
                <a:cubicBezTo>
                  <a:pt x="265767" y="261497"/>
                  <a:pt x="51984" y="76289"/>
                  <a:pt x="14942" y="3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AD44A13-CFEE-55CE-6BE4-2693484B9F3D}"/>
              </a:ext>
            </a:extLst>
          </p:cNvPr>
          <p:cNvSpPr/>
          <p:nvPr/>
        </p:nvSpPr>
        <p:spPr>
          <a:xfrm>
            <a:off x="4000847" y="5646791"/>
            <a:ext cx="879521" cy="1310374"/>
          </a:xfrm>
          <a:custGeom>
            <a:avLst/>
            <a:gdLst>
              <a:gd name="connsiteX0" fmla="*/ 18703 w 879521"/>
              <a:gd name="connsiteY0" fmla="*/ 52334 h 1310374"/>
              <a:gd name="connsiteX1" fmla="*/ 104428 w 879521"/>
              <a:gd name="connsiteY1" fmla="*/ 125359 h 1310374"/>
              <a:gd name="connsiteX2" fmla="*/ 717203 w 879521"/>
              <a:gd name="connsiteY2" fmla="*/ 1087384 h 1310374"/>
              <a:gd name="connsiteX3" fmla="*/ 879128 w 879521"/>
              <a:gd name="connsiteY3" fmla="*/ 1309634 h 1310374"/>
              <a:gd name="connsiteX4" fmla="*/ 688628 w 879521"/>
              <a:gd name="connsiteY4" fmla="*/ 1049284 h 1310374"/>
              <a:gd name="connsiteX5" fmla="*/ 247303 w 879521"/>
              <a:gd name="connsiteY5" fmla="*/ 395234 h 1310374"/>
              <a:gd name="connsiteX6" fmla="*/ 307628 w 879521"/>
              <a:gd name="connsiteY6" fmla="*/ 503184 h 1310374"/>
              <a:gd name="connsiteX7" fmla="*/ 18703 w 879521"/>
              <a:gd name="connsiteY7" fmla="*/ 52334 h 13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21" h="1310374">
                <a:moveTo>
                  <a:pt x="18703" y="52334"/>
                </a:moveTo>
                <a:cubicBezTo>
                  <a:pt x="-15164" y="-10637"/>
                  <a:pt x="-11989" y="-47149"/>
                  <a:pt x="104428" y="125359"/>
                </a:cubicBezTo>
                <a:cubicBezTo>
                  <a:pt x="220845" y="297867"/>
                  <a:pt x="588086" y="890005"/>
                  <a:pt x="717203" y="1087384"/>
                </a:cubicBezTo>
                <a:cubicBezTo>
                  <a:pt x="846320" y="1284763"/>
                  <a:pt x="883890" y="1315984"/>
                  <a:pt x="879128" y="1309634"/>
                </a:cubicBezTo>
                <a:cubicBezTo>
                  <a:pt x="874366" y="1303284"/>
                  <a:pt x="793932" y="1201684"/>
                  <a:pt x="688628" y="1049284"/>
                </a:cubicBezTo>
                <a:cubicBezTo>
                  <a:pt x="583324" y="896884"/>
                  <a:pt x="310803" y="486251"/>
                  <a:pt x="247303" y="395234"/>
                </a:cubicBezTo>
                <a:cubicBezTo>
                  <a:pt x="183803" y="304217"/>
                  <a:pt x="347845" y="566684"/>
                  <a:pt x="307628" y="503184"/>
                </a:cubicBezTo>
                <a:cubicBezTo>
                  <a:pt x="267411" y="439684"/>
                  <a:pt x="52570" y="115305"/>
                  <a:pt x="18703" y="5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A05D71D-7395-1A18-2E99-EA99BF60FD9D}"/>
              </a:ext>
            </a:extLst>
          </p:cNvPr>
          <p:cNvSpPr/>
          <p:nvPr/>
        </p:nvSpPr>
        <p:spPr>
          <a:xfrm>
            <a:off x="4011266" y="4858962"/>
            <a:ext cx="473917" cy="451823"/>
          </a:xfrm>
          <a:custGeom>
            <a:avLst/>
            <a:gdLst>
              <a:gd name="connsiteX0" fmla="*/ 1934 w 473917"/>
              <a:gd name="connsiteY0" fmla="*/ 78163 h 451823"/>
              <a:gd name="connsiteX1" fmla="*/ 211484 w 473917"/>
              <a:gd name="connsiteY1" fmla="*/ 236913 h 451823"/>
              <a:gd name="connsiteX2" fmla="*/ 163859 w 473917"/>
              <a:gd name="connsiteY2" fmla="*/ 160713 h 451823"/>
              <a:gd name="connsiteX3" fmla="*/ 471834 w 473917"/>
              <a:gd name="connsiteY3" fmla="*/ 449638 h 451823"/>
              <a:gd name="connsiteX4" fmla="*/ 284509 w 473917"/>
              <a:gd name="connsiteY4" fmla="*/ 278188 h 451823"/>
              <a:gd name="connsiteX5" fmla="*/ 8284 w 473917"/>
              <a:gd name="connsiteY5" fmla="*/ 1963 h 451823"/>
              <a:gd name="connsiteX6" fmla="*/ 100359 w 473917"/>
              <a:gd name="connsiteY6" fmla="*/ 151188 h 451823"/>
              <a:gd name="connsiteX7" fmla="*/ 1934 w 473917"/>
              <a:gd name="connsiteY7" fmla="*/ 78163 h 4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17" h="451823">
                <a:moveTo>
                  <a:pt x="1934" y="78163"/>
                </a:moveTo>
                <a:cubicBezTo>
                  <a:pt x="20455" y="92450"/>
                  <a:pt x="184497" y="223155"/>
                  <a:pt x="211484" y="236913"/>
                </a:cubicBezTo>
                <a:cubicBezTo>
                  <a:pt x="238472" y="250671"/>
                  <a:pt x="120467" y="125259"/>
                  <a:pt x="163859" y="160713"/>
                </a:cubicBezTo>
                <a:cubicBezTo>
                  <a:pt x="207251" y="196167"/>
                  <a:pt x="451726" y="430059"/>
                  <a:pt x="471834" y="449638"/>
                </a:cubicBezTo>
                <a:cubicBezTo>
                  <a:pt x="491942" y="469217"/>
                  <a:pt x="361767" y="352800"/>
                  <a:pt x="284509" y="278188"/>
                </a:cubicBezTo>
                <a:cubicBezTo>
                  <a:pt x="207251" y="203576"/>
                  <a:pt x="38976" y="23130"/>
                  <a:pt x="8284" y="1963"/>
                </a:cubicBezTo>
                <a:cubicBezTo>
                  <a:pt x="-22408" y="-19204"/>
                  <a:pt x="96655" y="137430"/>
                  <a:pt x="100359" y="151188"/>
                </a:cubicBezTo>
                <a:cubicBezTo>
                  <a:pt x="104063" y="164946"/>
                  <a:pt x="-16587" y="63876"/>
                  <a:pt x="1934" y="78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111413E-E88A-F9FC-E704-0023281144B2}"/>
              </a:ext>
            </a:extLst>
          </p:cNvPr>
          <p:cNvSpPr/>
          <p:nvPr/>
        </p:nvSpPr>
        <p:spPr>
          <a:xfrm>
            <a:off x="3789725" y="5139947"/>
            <a:ext cx="325992" cy="710309"/>
          </a:xfrm>
          <a:custGeom>
            <a:avLst/>
            <a:gdLst>
              <a:gd name="connsiteX0" fmla="*/ 17100 w 325992"/>
              <a:gd name="connsiteY0" fmla="*/ 378 h 710309"/>
              <a:gd name="connsiteX1" fmla="*/ 220300 w 325992"/>
              <a:gd name="connsiteY1" fmla="*/ 505203 h 710309"/>
              <a:gd name="connsiteX2" fmla="*/ 325075 w 325992"/>
              <a:gd name="connsiteY2" fmla="*/ 708403 h 710309"/>
              <a:gd name="connsiteX3" fmla="*/ 255225 w 325992"/>
              <a:gd name="connsiteY3" fmla="*/ 584578 h 710309"/>
              <a:gd name="connsiteX4" fmla="*/ 1225 w 325992"/>
              <a:gd name="connsiteY4" fmla="*/ 228978 h 710309"/>
              <a:gd name="connsiteX5" fmla="*/ 153625 w 325992"/>
              <a:gd name="connsiteY5" fmla="*/ 419478 h 710309"/>
              <a:gd name="connsiteX6" fmla="*/ 17100 w 325992"/>
              <a:gd name="connsiteY6" fmla="*/ 378 h 7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92" h="710309">
                <a:moveTo>
                  <a:pt x="17100" y="378"/>
                </a:moveTo>
                <a:cubicBezTo>
                  <a:pt x="28213" y="14666"/>
                  <a:pt x="168971" y="387199"/>
                  <a:pt x="220300" y="505203"/>
                </a:cubicBezTo>
                <a:cubicBezTo>
                  <a:pt x="271629" y="623207"/>
                  <a:pt x="319254" y="695174"/>
                  <a:pt x="325075" y="708403"/>
                </a:cubicBezTo>
                <a:cubicBezTo>
                  <a:pt x="330896" y="721632"/>
                  <a:pt x="309200" y="664482"/>
                  <a:pt x="255225" y="584578"/>
                </a:cubicBezTo>
                <a:cubicBezTo>
                  <a:pt x="201250" y="504674"/>
                  <a:pt x="18158" y="256495"/>
                  <a:pt x="1225" y="228978"/>
                </a:cubicBezTo>
                <a:cubicBezTo>
                  <a:pt x="-15708" y="201461"/>
                  <a:pt x="148333" y="458107"/>
                  <a:pt x="153625" y="419478"/>
                </a:cubicBezTo>
                <a:cubicBezTo>
                  <a:pt x="158917" y="380849"/>
                  <a:pt x="5987" y="-13910"/>
                  <a:pt x="1710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919EAC0-C931-4310-138B-7A205176C536}"/>
              </a:ext>
            </a:extLst>
          </p:cNvPr>
          <p:cNvSpPr/>
          <p:nvPr/>
        </p:nvSpPr>
        <p:spPr>
          <a:xfrm>
            <a:off x="2862678" y="4320329"/>
            <a:ext cx="651431" cy="358692"/>
          </a:xfrm>
          <a:custGeom>
            <a:avLst/>
            <a:gdLst>
              <a:gd name="connsiteX0" fmla="*/ 1172 w 651431"/>
              <a:gd name="connsiteY0" fmla="*/ 42121 h 358692"/>
              <a:gd name="connsiteX1" fmla="*/ 191672 w 651431"/>
              <a:gd name="connsiteY1" fmla="*/ 67521 h 358692"/>
              <a:gd name="connsiteX2" fmla="*/ 382172 w 651431"/>
              <a:gd name="connsiteY2" fmla="*/ 181821 h 358692"/>
              <a:gd name="connsiteX3" fmla="*/ 359947 w 651431"/>
              <a:gd name="connsiteY3" fmla="*/ 143721 h 358692"/>
              <a:gd name="connsiteX4" fmla="*/ 648872 w 651431"/>
              <a:gd name="connsiteY4" fmla="*/ 356446 h 358692"/>
              <a:gd name="connsiteX5" fmla="*/ 509172 w 651431"/>
              <a:gd name="connsiteY5" fmla="*/ 261196 h 358692"/>
              <a:gd name="connsiteX6" fmla="*/ 131347 w 651431"/>
              <a:gd name="connsiteY6" fmla="*/ 13546 h 358692"/>
              <a:gd name="connsiteX7" fmla="*/ 1172 w 651431"/>
              <a:gd name="connsiteY7" fmla="*/ 42121 h 3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31" h="358692">
                <a:moveTo>
                  <a:pt x="1172" y="42121"/>
                </a:moveTo>
                <a:cubicBezTo>
                  <a:pt x="11226" y="51117"/>
                  <a:pt x="128172" y="44238"/>
                  <a:pt x="191672" y="67521"/>
                </a:cubicBezTo>
                <a:cubicBezTo>
                  <a:pt x="255172" y="90804"/>
                  <a:pt x="354126" y="169121"/>
                  <a:pt x="382172" y="181821"/>
                </a:cubicBezTo>
                <a:cubicBezTo>
                  <a:pt x="410218" y="194521"/>
                  <a:pt x="315497" y="114617"/>
                  <a:pt x="359947" y="143721"/>
                </a:cubicBezTo>
                <a:cubicBezTo>
                  <a:pt x="404397" y="172825"/>
                  <a:pt x="624001" y="336867"/>
                  <a:pt x="648872" y="356446"/>
                </a:cubicBezTo>
                <a:cubicBezTo>
                  <a:pt x="673743" y="376025"/>
                  <a:pt x="509172" y="261196"/>
                  <a:pt x="509172" y="261196"/>
                </a:cubicBezTo>
                <a:cubicBezTo>
                  <a:pt x="422918" y="204046"/>
                  <a:pt x="216014" y="53234"/>
                  <a:pt x="131347" y="13546"/>
                </a:cubicBezTo>
                <a:cubicBezTo>
                  <a:pt x="46680" y="-26142"/>
                  <a:pt x="-8882" y="33125"/>
                  <a:pt x="1172" y="4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EF13F9C-8F07-1D73-A645-5D1B374AAED3}"/>
              </a:ext>
            </a:extLst>
          </p:cNvPr>
          <p:cNvSpPr/>
          <p:nvPr/>
        </p:nvSpPr>
        <p:spPr>
          <a:xfrm>
            <a:off x="3448784" y="4603243"/>
            <a:ext cx="654618" cy="323389"/>
          </a:xfrm>
          <a:custGeom>
            <a:avLst/>
            <a:gdLst>
              <a:gd name="connsiteX0" fmla="*/ 2441 w 654618"/>
              <a:gd name="connsiteY0" fmla="*/ 507 h 323389"/>
              <a:gd name="connsiteX1" fmla="*/ 405666 w 654618"/>
              <a:gd name="connsiteY1" fmla="*/ 210057 h 323389"/>
              <a:gd name="connsiteX2" fmla="*/ 285016 w 654618"/>
              <a:gd name="connsiteY2" fmla="*/ 191007 h 323389"/>
              <a:gd name="connsiteX3" fmla="*/ 646966 w 654618"/>
              <a:gd name="connsiteY3" fmla="*/ 321182 h 323389"/>
              <a:gd name="connsiteX4" fmla="*/ 494566 w 654618"/>
              <a:gd name="connsiteY4" fmla="*/ 260857 h 323389"/>
              <a:gd name="connsiteX5" fmla="*/ 65941 w 654618"/>
              <a:gd name="connsiteY5" fmla="*/ 108457 h 323389"/>
              <a:gd name="connsiteX6" fmla="*/ 227866 w 654618"/>
              <a:gd name="connsiteY6" fmla="*/ 149732 h 323389"/>
              <a:gd name="connsiteX7" fmla="*/ 2441 w 654618"/>
              <a:gd name="connsiteY7" fmla="*/ 507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618" h="323389">
                <a:moveTo>
                  <a:pt x="2441" y="507"/>
                </a:moveTo>
                <a:cubicBezTo>
                  <a:pt x="32074" y="10561"/>
                  <a:pt x="358570" y="178307"/>
                  <a:pt x="405666" y="210057"/>
                </a:cubicBezTo>
                <a:cubicBezTo>
                  <a:pt x="452762" y="241807"/>
                  <a:pt x="244799" y="172486"/>
                  <a:pt x="285016" y="191007"/>
                </a:cubicBezTo>
                <a:cubicBezTo>
                  <a:pt x="325233" y="209528"/>
                  <a:pt x="612041" y="309540"/>
                  <a:pt x="646966" y="321182"/>
                </a:cubicBezTo>
                <a:cubicBezTo>
                  <a:pt x="681891" y="332824"/>
                  <a:pt x="591403" y="296311"/>
                  <a:pt x="494566" y="260857"/>
                </a:cubicBezTo>
                <a:cubicBezTo>
                  <a:pt x="397729" y="225403"/>
                  <a:pt x="110391" y="126978"/>
                  <a:pt x="65941" y="108457"/>
                </a:cubicBezTo>
                <a:cubicBezTo>
                  <a:pt x="21491" y="89936"/>
                  <a:pt x="233158" y="166665"/>
                  <a:pt x="227866" y="149732"/>
                </a:cubicBezTo>
                <a:cubicBezTo>
                  <a:pt x="222574" y="132799"/>
                  <a:pt x="-27192" y="-9547"/>
                  <a:pt x="24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925CB06-6901-DDC9-139C-CCDD41B7B5E9}"/>
              </a:ext>
            </a:extLst>
          </p:cNvPr>
          <p:cNvSpPr/>
          <p:nvPr/>
        </p:nvSpPr>
        <p:spPr>
          <a:xfrm>
            <a:off x="2228714" y="4317429"/>
            <a:ext cx="770976" cy="336086"/>
          </a:xfrm>
          <a:custGeom>
            <a:avLst/>
            <a:gdLst>
              <a:gd name="connsiteX0" fmla="*/ 670061 w 770976"/>
              <a:gd name="connsiteY0" fmla="*/ 571 h 336086"/>
              <a:gd name="connsiteX1" fmla="*/ 489086 w 770976"/>
              <a:gd name="connsiteY1" fmla="*/ 54546 h 336086"/>
              <a:gd name="connsiteX2" fmla="*/ 549411 w 770976"/>
              <a:gd name="connsiteY2" fmla="*/ 67246 h 336086"/>
              <a:gd name="connsiteX3" fmla="*/ 460511 w 770976"/>
              <a:gd name="connsiteY3" fmla="*/ 143446 h 336086"/>
              <a:gd name="connsiteX4" fmla="*/ 25536 w 770976"/>
              <a:gd name="connsiteY4" fmla="*/ 324421 h 336086"/>
              <a:gd name="connsiteX5" fmla="*/ 98561 w 770976"/>
              <a:gd name="connsiteY5" fmla="*/ 295846 h 336086"/>
              <a:gd name="connsiteX6" fmla="*/ 492261 w 770976"/>
              <a:gd name="connsiteY6" fmla="*/ 114871 h 336086"/>
              <a:gd name="connsiteX7" fmla="*/ 603386 w 770976"/>
              <a:gd name="connsiteY7" fmla="*/ 41846 h 336086"/>
              <a:gd name="connsiteX8" fmla="*/ 768486 w 770976"/>
              <a:gd name="connsiteY8" fmla="*/ 25971 h 336086"/>
              <a:gd name="connsiteX9" fmla="*/ 670061 w 770976"/>
              <a:gd name="connsiteY9" fmla="*/ 571 h 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76" h="336086">
                <a:moveTo>
                  <a:pt x="670061" y="571"/>
                </a:moveTo>
                <a:cubicBezTo>
                  <a:pt x="623494" y="5333"/>
                  <a:pt x="509194" y="43434"/>
                  <a:pt x="489086" y="54546"/>
                </a:cubicBezTo>
                <a:cubicBezTo>
                  <a:pt x="468978" y="65658"/>
                  <a:pt x="554174" y="52429"/>
                  <a:pt x="549411" y="67246"/>
                </a:cubicBezTo>
                <a:cubicBezTo>
                  <a:pt x="544648" y="82063"/>
                  <a:pt x="547823" y="100584"/>
                  <a:pt x="460511" y="143446"/>
                </a:cubicBezTo>
                <a:cubicBezTo>
                  <a:pt x="373199" y="186308"/>
                  <a:pt x="85861" y="299021"/>
                  <a:pt x="25536" y="324421"/>
                </a:cubicBezTo>
                <a:cubicBezTo>
                  <a:pt x="-34789" y="349821"/>
                  <a:pt x="20774" y="330771"/>
                  <a:pt x="98561" y="295846"/>
                </a:cubicBezTo>
                <a:cubicBezTo>
                  <a:pt x="176348" y="260921"/>
                  <a:pt x="408124" y="157204"/>
                  <a:pt x="492261" y="114871"/>
                </a:cubicBezTo>
                <a:cubicBezTo>
                  <a:pt x="576398" y="72538"/>
                  <a:pt x="557349" y="56663"/>
                  <a:pt x="603386" y="41846"/>
                </a:cubicBezTo>
                <a:cubicBezTo>
                  <a:pt x="649423" y="27029"/>
                  <a:pt x="752082" y="29675"/>
                  <a:pt x="768486" y="25971"/>
                </a:cubicBezTo>
                <a:cubicBezTo>
                  <a:pt x="784890" y="22267"/>
                  <a:pt x="716628" y="-4191"/>
                  <a:pt x="670061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47EAB13-E343-F049-043B-93F2C0D4CC4E}"/>
              </a:ext>
            </a:extLst>
          </p:cNvPr>
          <p:cNvSpPr/>
          <p:nvPr/>
        </p:nvSpPr>
        <p:spPr>
          <a:xfrm>
            <a:off x="2873173" y="4419593"/>
            <a:ext cx="473277" cy="158765"/>
          </a:xfrm>
          <a:custGeom>
            <a:avLst/>
            <a:gdLst>
              <a:gd name="connsiteX0" fmla="*/ 473277 w 473277"/>
              <a:gd name="connsiteY0" fmla="*/ 158757 h 158765"/>
              <a:gd name="connsiteX1" fmla="*/ 152602 w 473277"/>
              <a:gd name="connsiteY1" fmla="*/ 34932 h 158765"/>
              <a:gd name="connsiteX2" fmla="*/ 202 w 473277"/>
              <a:gd name="connsiteY2" fmla="*/ 7 h 158765"/>
              <a:gd name="connsiteX3" fmla="*/ 120852 w 473277"/>
              <a:gd name="connsiteY3" fmla="*/ 31757 h 158765"/>
              <a:gd name="connsiteX4" fmla="*/ 155777 w 473277"/>
              <a:gd name="connsiteY4" fmla="*/ 28582 h 158765"/>
              <a:gd name="connsiteX5" fmla="*/ 473277 w 473277"/>
              <a:gd name="connsiteY5" fmla="*/ 158757 h 1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277" h="158765">
                <a:moveTo>
                  <a:pt x="473277" y="158757"/>
                </a:moveTo>
                <a:cubicBezTo>
                  <a:pt x="472748" y="159815"/>
                  <a:pt x="231448" y="61390"/>
                  <a:pt x="152602" y="34932"/>
                </a:cubicBezTo>
                <a:cubicBezTo>
                  <a:pt x="73756" y="8474"/>
                  <a:pt x="5494" y="536"/>
                  <a:pt x="202" y="7"/>
                </a:cubicBezTo>
                <a:cubicBezTo>
                  <a:pt x="-5090" y="-522"/>
                  <a:pt x="94923" y="26995"/>
                  <a:pt x="120852" y="31757"/>
                </a:cubicBezTo>
                <a:cubicBezTo>
                  <a:pt x="146781" y="36519"/>
                  <a:pt x="92277" y="7945"/>
                  <a:pt x="155777" y="28582"/>
                </a:cubicBezTo>
                <a:cubicBezTo>
                  <a:pt x="219277" y="49219"/>
                  <a:pt x="473806" y="157699"/>
                  <a:pt x="473277" y="158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EC1A0D4C-33B4-D969-310F-04B55811378B}"/>
              </a:ext>
            </a:extLst>
          </p:cNvPr>
          <p:cNvSpPr/>
          <p:nvPr/>
        </p:nvSpPr>
        <p:spPr>
          <a:xfrm>
            <a:off x="2817114" y="4369967"/>
            <a:ext cx="200268" cy="68719"/>
          </a:xfrm>
          <a:custGeom>
            <a:avLst/>
            <a:gdLst>
              <a:gd name="connsiteX0" fmla="*/ 2286 w 200268"/>
              <a:gd name="connsiteY0" fmla="*/ 68683 h 68719"/>
              <a:gd name="connsiteX1" fmla="*/ 97536 w 200268"/>
              <a:gd name="connsiteY1" fmla="*/ 11533 h 68719"/>
              <a:gd name="connsiteX2" fmla="*/ 199136 w 200268"/>
              <a:gd name="connsiteY2" fmla="*/ 24233 h 68719"/>
              <a:gd name="connsiteX3" fmla="*/ 145161 w 200268"/>
              <a:gd name="connsiteY3" fmla="*/ 11533 h 68719"/>
              <a:gd name="connsiteX4" fmla="*/ 40386 w 200268"/>
              <a:gd name="connsiteY4" fmla="*/ 2008 h 68719"/>
              <a:gd name="connsiteX5" fmla="*/ 2286 w 200268"/>
              <a:gd name="connsiteY5" fmla="*/ 68683 h 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68" h="68719">
                <a:moveTo>
                  <a:pt x="2286" y="68683"/>
                </a:moveTo>
                <a:cubicBezTo>
                  <a:pt x="11811" y="70271"/>
                  <a:pt x="64728" y="18941"/>
                  <a:pt x="97536" y="11533"/>
                </a:cubicBezTo>
                <a:cubicBezTo>
                  <a:pt x="130344" y="4125"/>
                  <a:pt x="191199" y="24233"/>
                  <a:pt x="199136" y="24233"/>
                </a:cubicBezTo>
                <a:cubicBezTo>
                  <a:pt x="207073" y="24233"/>
                  <a:pt x="171619" y="15237"/>
                  <a:pt x="145161" y="11533"/>
                </a:cubicBezTo>
                <a:cubicBezTo>
                  <a:pt x="118703" y="7829"/>
                  <a:pt x="66315" y="-4871"/>
                  <a:pt x="40386" y="2008"/>
                </a:cubicBezTo>
                <a:cubicBezTo>
                  <a:pt x="14457" y="8887"/>
                  <a:pt x="-7239" y="67095"/>
                  <a:pt x="2286" y="68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F4E4BF-C68D-579B-D49C-3025DF530FF4}"/>
              </a:ext>
            </a:extLst>
          </p:cNvPr>
          <p:cNvSpPr/>
          <p:nvPr/>
        </p:nvSpPr>
        <p:spPr>
          <a:xfrm>
            <a:off x="2196839" y="4619256"/>
            <a:ext cx="216609" cy="213903"/>
          </a:xfrm>
          <a:custGeom>
            <a:avLst/>
            <a:gdLst>
              <a:gd name="connsiteX0" fmla="*/ 216161 w 216609"/>
              <a:gd name="connsiteY0" fmla="*/ 369 h 213903"/>
              <a:gd name="connsiteX1" fmla="*/ 101861 w 216609"/>
              <a:gd name="connsiteY1" fmla="*/ 63869 h 213903"/>
              <a:gd name="connsiteX2" fmla="*/ 3436 w 216609"/>
              <a:gd name="connsiteY2" fmla="*/ 209919 h 213903"/>
              <a:gd name="connsiteX3" fmla="*/ 25661 w 216609"/>
              <a:gd name="connsiteY3" fmla="*/ 165469 h 213903"/>
              <a:gd name="connsiteX4" fmla="*/ 57411 w 216609"/>
              <a:gd name="connsiteY4" fmla="*/ 89269 h 213903"/>
              <a:gd name="connsiteX5" fmla="*/ 216161 w 216609"/>
              <a:gd name="connsiteY5" fmla="*/ 369 h 21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09" h="213903">
                <a:moveTo>
                  <a:pt x="216161" y="369"/>
                </a:moveTo>
                <a:cubicBezTo>
                  <a:pt x="223569" y="-3864"/>
                  <a:pt x="137315" y="28944"/>
                  <a:pt x="101861" y="63869"/>
                </a:cubicBezTo>
                <a:cubicBezTo>
                  <a:pt x="66407" y="98794"/>
                  <a:pt x="16136" y="192986"/>
                  <a:pt x="3436" y="209919"/>
                </a:cubicBezTo>
                <a:cubicBezTo>
                  <a:pt x="-9264" y="226852"/>
                  <a:pt x="16665" y="185577"/>
                  <a:pt x="25661" y="165469"/>
                </a:cubicBezTo>
                <a:cubicBezTo>
                  <a:pt x="34657" y="145361"/>
                  <a:pt x="29894" y="116257"/>
                  <a:pt x="57411" y="89269"/>
                </a:cubicBezTo>
                <a:cubicBezTo>
                  <a:pt x="84928" y="62282"/>
                  <a:pt x="208753" y="4602"/>
                  <a:pt x="216161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D779E7B-E676-81AC-2698-FBDE3A822029}"/>
              </a:ext>
            </a:extLst>
          </p:cNvPr>
          <p:cNvSpPr/>
          <p:nvPr/>
        </p:nvSpPr>
        <p:spPr>
          <a:xfrm>
            <a:off x="1935345" y="4854909"/>
            <a:ext cx="194823" cy="152850"/>
          </a:xfrm>
          <a:custGeom>
            <a:avLst/>
            <a:gdLst>
              <a:gd name="connsiteX0" fmla="*/ 191905 w 194823"/>
              <a:gd name="connsiteY0" fmla="*/ 2841 h 152850"/>
              <a:gd name="connsiteX1" fmla="*/ 1405 w 194823"/>
              <a:gd name="connsiteY1" fmla="*/ 152066 h 152850"/>
              <a:gd name="connsiteX2" fmla="*/ 109355 w 194823"/>
              <a:gd name="connsiteY2" fmla="*/ 59991 h 152850"/>
              <a:gd name="connsiteX3" fmla="*/ 191905 w 194823"/>
              <a:gd name="connsiteY3" fmla="*/ 2841 h 1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23" h="152850">
                <a:moveTo>
                  <a:pt x="191905" y="2841"/>
                </a:moveTo>
                <a:cubicBezTo>
                  <a:pt x="173913" y="18187"/>
                  <a:pt x="15163" y="142541"/>
                  <a:pt x="1405" y="152066"/>
                </a:cubicBezTo>
                <a:cubicBezTo>
                  <a:pt x="-12353" y="161591"/>
                  <a:pt x="78663" y="81687"/>
                  <a:pt x="109355" y="59991"/>
                </a:cubicBezTo>
                <a:cubicBezTo>
                  <a:pt x="140047" y="38295"/>
                  <a:pt x="209897" y="-12505"/>
                  <a:pt x="191905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E4CE598-39EA-E93F-12A5-B4717DB389C2}"/>
              </a:ext>
            </a:extLst>
          </p:cNvPr>
          <p:cNvSpPr/>
          <p:nvPr/>
        </p:nvSpPr>
        <p:spPr>
          <a:xfrm>
            <a:off x="2126385" y="4631789"/>
            <a:ext cx="191412" cy="291249"/>
          </a:xfrm>
          <a:custGeom>
            <a:avLst/>
            <a:gdLst>
              <a:gd name="connsiteX0" fmla="*/ 191365 w 191412"/>
              <a:gd name="connsiteY0" fmla="*/ 3711 h 291249"/>
              <a:gd name="connsiteX1" fmla="*/ 89765 w 191412"/>
              <a:gd name="connsiteY1" fmla="*/ 102136 h 291249"/>
              <a:gd name="connsiteX2" fmla="*/ 7215 w 191412"/>
              <a:gd name="connsiteY2" fmla="*/ 286286 h 291249"/>
              <a:gd name="connsiteX3" fmla="*/ 13565 w 191412"/>
              <a:gd name="connsiteY3" fmla="*/ 222786 h 291249"/>
              <a:gd name="connsiteX4" fmla="*/ 89765 w 191412"/>
              <a:gd name="connsiteY4" fmla="*/ 54511 h 291249"/>
              <a:gd name="connsiteX5" fmla="*/ 45315 w 191412"/>
              <a:gd name="connsiteY5" fmla="*/ 156111 h 291249"/>
              <a:gd name="connsiteX6" fmla="*/ 102465 w 191412"/>
              <a:gd name="connsiteY6" fmla="*/ 32286 h 291249"/>
              <a:gd name="connsiteX7" fmla="*/ 191365 w 191412"/>
              <a:gd name="connsiteY7" fmla="*/ 3711 h 2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12" h="291249">
                <a:moveTo>
                  <a:pt x="191365" y="3711"/>
                </a:moveTo>
                <a:cubicBezTo>
                  <a:pt x="189248" y="15353"/>
                  <a:pt x="120457" y="55040"/>
                  <a:pt x="89765" y="102136"/>
                </a:cubicBezTo>
                <a:cubicBezTo>
                  <a:pt x="59073" y="149232"/>
                  <a:pt x="19915" y="266178"/>
                  <a:pt x="7215" y="286286"/>
                </a:cubicBezTo>
                <a:cubicBezTo>
                  <a:pt x="-5485" y="306394"/>
                  <a:pt x="-193" y="261415"/>
                  <a:pt x="13565" y="222786"/>
                </a:cubicBezTo>
                <a:cubicBezTo>
                  <a:pt x="27323" y="184157"/>
                  <a:pt x="84473" y="65624"/>
                  <a:pt x="89765" y="54511"/>
                </a:cubicBezTo>
                <a:cubicBezTo>
                  <a:pt x="95057" y="43399"/>
                  <a:pt x="43198" y="159815"/>
                  <a:pt x="45315" y="156111"/>
                </a:cubicBezTo>
                <a:cubicBezTo>
                  <a:pt x="47432" y="152407"/>
                  <a:pt x="80769" y="55040"/>
                  <a:pt x="102465" y="32286"/>
                </a:cubicBezTo>
                <a:cubicBezTo>
                  <a:pt x="124161" y="9532"/>
                  <a:pt x="193482" y="-7931"/>
                  <a:pt x="191365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1E13A1A-5FCE-64E5-81E6-A1F5EE90DD02}"/>
              </a:ext>
            </a:extLst>
          </p:cNvPr>
          <p:cNvSpPr/>
          <p:nvPr/>
        </p:nvSpPr>
        <p:spPr>
          <a:xfrm>
            <a:off x="1969625" y="4810178"/>
            <a:ext cx="205487" cy="331748"/>
          </a:xfrm>
          <a:custGeom>
            <a:avLst/>
            <a:gdLst>
              <a:gd name="connsiteX0" fmla="*/ 205250 w 205487"/>
              <a:gd name="connsiteY0" fmla="*/ 3122 h 331748"/>
              <a:gd name="connsiteX1" fmla="*/ 87775 w 205487"/>
              <a:gd name="connsiteY1" fmla="*/ 161872 h 331748"/>
              <a:gd name="connsiteX2" fmla="*/ 65550 w 205487"/>
              <a:gd name="connsiteY2" fmla="*/ 180922 h 331748"/>
              <a:gd name="connsiteX3" fmla="*/ 78250 w 205487"/>
              <a:gd name="connsiteY3" fmla="*/ 155522 h 331748"/>
              <a:gd name="connsiteX4" fmla="*/ 2050 w 205487"/>
              <a:gd name="connsiteY4" fmla="*/ 330147 h 331748"/>
              <a:gd name="connsiteX5" fmla="*/ 27450 w 205487"/>
              <a:gd name="connsiteY5" fmla="*/ 231722 h 331748"/>
              <a:gd name="connsiteX6" fmla="*/ 87775 w 205487"/>
              <a:gd name="connsiteY6" fmla="*/ 57097 h 331748"/>
              <a:gd name="connsiteX7" fmla="*/ 78250 w 205487"/>
              <a:gd name="connsiteY7" fmla="*/ 152347 h 331748"/>
              <a:gd name="connsiteX8" fmla="*/ 116350 w 205487"/>
              <a:gd name="connsiteY8" fmla="*/ 63447 h 331748"/>
              <a:gd name="connsiteX9" fmla="*/ 205250 w 205487"/>
              <a:gd name="connsiteY9" fmla="*/ 3122 h 3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487" h="331748">
                <a:moveTo>
                  <a:pt x="205250" y="3122"/>
                </a:moveTo>
                <a:cubicBezTo>
                  <a:pt x="200487" y="19526"/>
                  <a:pt x="111058" y="132239"/>
                  <a:pt x="87775" y="161872"/>
                </a:cubicBezTo>
                <a:cubicBezTo>
                  <a:pt x="64492" y="191505"/>
                  <a:pt x="67138" y="181980"/>
                  <a:pt x="65550" y="180922"/>
                </a:cubicBezTo>
                <a:cubicBezTo>
                  <a:pt x="63962" y="179864"/>
                  <a:pt x="88833" y="130651"/>
                  <a:pt x="78250" y="155522"/>
                </a:cubicBezTo>
                <a:cubicBezTo>
                  <a:pt x="67667" y="180393"/>
                  <a:pt x="10517" y="317447"/>
                  <a:pt x="2050" y="330147"/>
                </a:cubicBezTo>
                <a:cubicBezTo>
                  <a:pt x="-6417" y="342847"/>
                  <a:pt x="13162" y="277230"/>
                  <a:pt x="27450" y="231722"/>
                </a:cubicBezTo>
                <a:cubicBezTo>
                  <a:pt x="41737" y="186214"/>
                  <a:pt x="79308" y="70326"/>
                  <a:pt x="87775" y="57097"/>
                </a:cubicBezTo>
                <a:cubicBezTo>
                  <a:pt x="96242" y="43868"/>
                  <a:pt x="73488" y="151289"/>
                  <a:pt x="78250" y="152347"/>
                </a:cubicBezTo>
                <a:cubicBezTo>
                  <a:pt x="83012" y="153405"/>
                  <a:pt x="90950" y="87789"/>
                  <a:pt x="116350" y="63447"/>
                </a:cubicBezTo>
                <a:cubicBezTo>
                  <a:pt x="141750" y="39105"/>
                  <a:pt x="210013" y="-13282"/>
                  <a:pt x="205250" y="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48E38AC-86BA-4D94-C91C-9F464A177655}"/>
              </a:ext>
            </a:extLst>
          </p:cNvPr>
          <p:cNvSpPr/>
          <p:nvPr/>
        </p:nvSpPr>
        <p:spPr>
          <a:xfrm>
            <a:off x="1854198" y="4939103"/>
            <a:ext cx="215910" cy="252057"/>
          </a:xfrm>
          <a:custGeom>
            <a:avLst/>
            <a:gdLst>
              <a:gd name="connsiteX0" fmla="*/ 101602 w 215910"/>
              <a:gd name="connsiteY0" fmla="*/ 1197 h 252057"/>
              <a:gd name="connsiteX1" fmla="*/ 98427 w 215910"/>
              <a:gd name="connsiteY1" fmla="*/ 80572 h 252057"/>
              <a:gd name="connsiteX2" fmla="*/ 95252 w 215910"/>
              <a:gd name="connsiteY2" fmla="*/ 128197 h 252057"/>
              <a:gd name="connsiteX3" fmla="*/ 2 w 215910"/>
              <a:gd name="connsiteY3" fmla="*/ 239322 h 252057"/>
              <a:gd name="connsiteX4" fmla="*/ 98427 w 215910"/>
              <a:gd name="connsiteY4" fmla="*/ 156772 h 252057"/>
              <a:gd name="connsiteX5" fmla="*/ 38102 w 215910"/>
              <a:gd name="connsiteY5" fmla="*/ 252022 h 252057"/>
              <a:gd name="connsiteX6" fmla="*/ 98427 w 215910"/>
              <a:gd name="connsiteY6" fmla="*/ 166297 h 252057"/>
              <a:gd name="connsiteX7" fmla="*/ 215902 w 215910"/>
              <a:gd name="connsiteY7" fmla="*/ 42472 h 252057"/>
              <a:gd name="connsiteX8" fmla="*/ 104777 w 215910"/>
              <a:gd name="connsiteY8" fmla="*/ 147247 h 252057"/>
              <a:gd name="connsiteX9" fmla="*/ 101602 w 215910"/>
              <a:gd name="connsiteY9" fmla="*/ 1197 h 25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10" h="252057">
                <a:moveTo>
                  <a:pt x="101602" y="1197"/>
                </a:moveTo>
                <a:cubicBezTo>
                  <a:pt x="100544" y="-9915"/>
                  <a:pt x="99485" y="59405"/>
                  <a:pt x="98427" y="80572"/>
                </a:cubicBezTo>
                <a:cubicBezTo>
                  <a:pt x="97369" y="101739"/>
                  <a:pt x="111656" y="101739"/>
                  <a:pt x="95252" y="128197"/>
                </a:cubicBezTo>
                <a:cubicBezTo>
                  <a:pt x="78848" y="154655"/>
                  <a:pt x="-527" y="234560"/>
                  <a:pt x="2" y="239322"/>
                </a:cubicBezTo>
                <a:cubicBezTo>
                  <a:pt x="531" y="244085"/>
                  <a:pt x="92077" y="154655"/>
                  <a:pt x="98427" y="156772"/>
                </a:cubicBezTo>
                <a:cubicBezTo>
                  <a:pt x="104777" y="158889"/>
                  <a:pt x="38102" y="250435"/>
                  <a:pt x="38102" y="252022"/>
                </a:cubicBezTo>
                <a:cubicBezTo>
                  <a:pt x="38102" y="253609"/>
                  <a:pt x="68794" y="201222"/>
                  <a:pt x="98427" y="166297"/>
                </a:cubicBezTo>
                <a:cubicBezTo>
                  <a:pt x="128060" y="131372"/>
                  <a:pt x="214844" y="45647"/>
                  <a:pt x="215902" y="42472"/>
                </a:cubicBezTo>
                <a:cubicBezTo>
                  <a:pt x="216960" y="39297"/>
                  <a:pt x="122240" y="149893"/>
                  <a:pt x="104777" y="147247"/>
                </a:cubicBezTo>
                <a:cubicBezTo>
                  <a:pt x="87314" y="144601"/>
                  <a:pt x="102660" y="12309"/>
                  <a:pt x="101602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1294D51-5171-A998-B6BC-769B271425A3}"/>
              </a:ext>
            </a:extLst>
          </p:cNvPr>
          <p:cNvSpPr/>
          <p:nvPr/>
        </p:nvSpPr>
        <p:spPr>
          <a:xfrm>
            <a:off x="1821677" y="4956167"/>
            <a:ext cx="184954" cy="290199"/>
          </a:xfrm>
          <a:custGeom>
            <a:avLst/>
            <a:gdLst>
              <a:gd name="connsiteX0" fmla="*/ 184923 w 184954"/>
              <a:gd name="connsiteY0" fmla="*/ 8 h 290199"/>
              <a:gd name="connsiteX1" fmla="*/ 42048 w 184954"/>
              <a:gd name="connsiteY1" fmla="*/ 123833 h 290199"/>
              <a:gd name="connsiteX2" fmla="*/ 13473 w 184954"/>
              <a:gd name="connsiteY2" fmla="*/ 171458 h 290199"/>
              <a:gd name="connsiteX3" fmla="*/ 13473 w 184954"/>
              <a:gd name="connsiteY3" fmla="*/ 244483 h 290199"/>
              <a:gd name="connsiteX4" fmla="*/ 13473 w 184954"/>
              <a:gd name="connsiteY4" fmla="*/ 168283 h 290199"/>
              <a:gd name="connsiteX5" fmla="*/ 19823 w 184954"/>
              <a:gd name="connsiteY5" fmla="*/ 285758 h 290199"/>
              <a:gd name="connsiteX6" fmla="*/ 29348 w 184954"/>
              <a:gd name="connsiteY6" fmla="*/ 254008 h 290199"/>
              <a:gd name="connsiteX7" fmla="*/ 143648 w 184954"/>
              <a:gd name="connsiteY7" fmla="*/ 146058 h 290199"/>
              <a:gd name="connsiteX8" fmla="*/ 42048 w 184954"/>
              <a:gd name="connsiteY8" fmla="*/ 241308 h 290199"/>
              <a:gd name="connsiteX9" fmla="*/ 773 w 184954"/>
              <a:gd name="connsiteY9" fmla="*/ 234958 h 290199"/>
              <a:gd name="connsiteX10" fmla="*/ 73798 w 184954"/>
              <a:gd name="connsiteY10" fmla="*/ 130183 h 290199"/>
              <a:gd name="connsiteX11" fmla="*/ 29348 w 184954"/>
              <a:gd name="connsiteY11" fmla="*/ 161933 h 290199"/>
              <a:gd name="connsiteX12" fmla="*/ 54748 w 184954"/>
              <a:gd name="connsiteY12" fmla="*/ 130183 h 290199"/>
              <a:gd name="connsiteX13" fmla="*/ 184923 w 184954"/>
              <a:gd name="connsiteY13" fmla="*/ 8 h 2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54" h="290199">
                <a:moveTo>
                  <a:pt x="184923" y="8"/>
                </a:moveTo>
                <a:cubicBezTo>
                  <a:pt x="182806" y="-1050"/>
                  <a:pt x="70623" y="95258"/>
                  <a:pt x="42048" y="123833"/>
                </a:cubicBezTo>
                <a:cubicBezTo>
                  <a:pt x="13473" y="152408"/>
                  <a:pt x="18235" y="151350"/>
                  <a:pt x="13473" y="171458"/>
                </a:cubicBezTo>
                <a:cubicBezTo>
                  <a:pt x="8711" y="191566"/>
                  <a:pt x="13473" y="244483"/>
                  <a:pt x="13473" y="244483"/>
                </a:cubicBezTo>
                <a:cubicBezTo>
                  <a:pt x="13473" y="243954"/>
                  <a:pt x="12415" y="161404"/>
                  <a:pt x="13473" y="168283"/>
                </a:cubicBezTo>
                <a:cubicBezTo>
                  <a:pt x="14531" y="175162"/>
                  <a:pt x="17177" y="271471"/>
                  <a:pt x="19823" y="285758"/>
                </a:cubicBezTo>
                <a:cubicBezTo>
                  <a:pt x="22469" y="300045"/>
                  <a:pt x="8711" y="277291"/>
                  <a:pt x="29348" y="254008"/>
                </a:cubicBezTo>
                <a:cubicBezTo>
                  <a:pt x="49985" y="230725"/>
                  <a:pt x="141531" y="148175"/>
                  <a:pt x="143648" y="146058"/>
                </a:cubicBezTo>
                <a:cubicBezTo>
                  <a:pt x="145765" y="143941"/>
                  <a:pt x="65860" y="226491"/>
                  <a:pt x="42048" y="241308"/>
                </a:cubicBezTo>
                <a:cubicBezTo>
                  <a:pt x="18236" y="256125"/>
                  <a:pt x="-4519" y="253479"/>
                  <a:pt x="773" y="234958"/>
                </a:cubicBezTo>
                <a:cubicBezTo>
                  <a:pt x="6065" y="216437"/>
                  <a:pt x="69036" y="142354"/>
                  <a:pt x="73798" y="130183"/>
                </a:cubicBezTo>
                <a:cubicBezTo>
                  <a:pt x="78560" y="118012"/>
                  <a:pt x="32523" y="161933"/>
                  <a:pt x="29348" y="161933"/>
                </a:cubicBezTo>
                <a:cubicBezTo>
                  <a:pt x="26173" y="161933"/>
                  <a:pt x="28819" y="154525"/>
                  <a:pt x="54748" y="130183"/>
                </a:cubicBezTo>
                <a:cubicBezTo>
                  <a:pt x="80677" y="105841"/>
                  <a:pt x="187040" y="1066"/>
                  <a:pt x="1849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E308066-5B07-0FF5-1DF6-3ABE7E73378B}"/>
              </a:ext>
            </a:extLst>
          </p:cNvPr>
          <p:cNvSpPr/>
          <p:nvPr/>
        </p:nvSpPr>
        <p:spPr>
          <a:xfrm>
            <a:off x="2186233" y="4464050"/>
            <a:ext cx="636342" cy="346099"/>
          </a:xfrm>
          <a:custGeom>
            <a:avLst/>
            <a:gdLst>
              <a:gd name="connsiteX0" fmla="*/ 636342 w 636342"/>
              <a:gd name="connsiteY0" fmla="*/ 0 h 346099"/>
              <a:gd name="connsiteX1" fmla="*/ 220417 w 636342"/>
              <a:gd name="connsiteY1" fmla="*/ 234950 h 346099"/>
              <a:gd name="connsiteX2" fmla="*/ 4517 w 636342"/>
              <a:gd name="connsiteY2" fmla="*/ 342900 h 346099"/>
              <a:gd name="connsiteX3" fmla="*/ 410917 w 636342"/>
              <a:gd name="connsiteY3" fmla="*/ 120650 h 346099"/>
              <a:gd name="connsiteX4" fmla="*/ 636342 w 636342"/>
              <a:gd name="connsiteY4" fmla="*/ 0 h 3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42" h="346099">
                <a:moveTo>
                  <a:pt x="636342" y="0"/>
                </a:moveTo>
                <a:cubicBezTo>
                  <a:pt x="604592" y="19050"/>
                  <a:pt x="325721" y="177800"/>
                  <a:pt x="220417" y="234950"/>
                </a:cubicBezTo>
                <a:cubicBezTo>
                  <a:pt x="115113" y="292100"/>
                  <a:pt x="-27233" y="361950"/>
                  <a:pt x="4517" y="342900"/>
                </a:cubicBezTo>
                <a:cubicBezTo>
                  <a:pt x="36267" y="323850"/>
                  <a:pt x="309317" y="175683"/>
                  <a:pt x="410917" y="120650"/>
                </a:cubicBezTo>
                <a:lnTo>
                  <a:pt x="636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555A448-ACA6-A6E7-C846-6F9210B4DBBE}"/>
              </a:ext>
            </a:extLst>
          </p:cNvPr>
          <p:cNvSpPr/>
          <p:nvPr/>
        </p:nvSpPr>
        <p:spPr>
          <a:xfrm>
            <a:off x="2396141" y="4513171"/>
            <a:ext cx="276076" cy="136322"/>
          </a:xfrm>
          <a:custGeom>
            <a:avLst/>
            <a:gdLst>
              <a:gd name="connsiteX0" fmla="*/ 4159 w 276076"/>
              <a:gd name="connsiteY0" fmla="*/ 135029 h 136322"/>
              <a:gd name="connsiteX1" fmla="*/ 274034 w 276076"/>
              <a:gd name="connsiteY1" fmla="*/ 1679 h 136322"/>
              <a:gd name="connsiteX2" fmla="*/ 121634 w 276076"/>
              <a:gd name="connsiteY2" fmla="*/ 65179 h 136322"/>
              <a:gd name="connsiteX3" fmla="*/ 4159 w 276076"/>
              <a:gd name="connsiteY3" fmla="*/ 135029 h 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76" h="136322">
                <a:moveTo>
                  <a:pt x="4159" y="135029"/>
                </a:moveTo>
                <a:cubicBezTo>
                  <a:pt x="29559" y="124446"/>
                  <a:pt x="254455" y="13321"/>
                  <a:pt x="274034" y="1679"/>
                </a:cubicBezTo>
                <a:cubicBezTo>
                  <a:pt x="293613" y="-9963"/>
                  <a:pt x="167142" y="41896"/>
                  <a:pt x="121634" y="65179"/>
                </a:cubicBezTo>
                <a:cubicBezTo>
                  <a:pt x="76126" y="88462"/>
                  <a:pt x="-21241" y="145612"/>
                  <a:pt x="4159" y="13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90850D7-8C0E-234D-C78D-48AF73722354}"/>
              </a:ext>
            </a:extLst>
          </p:cNvPr>
          <p:cNvSpPr/>
          <p:nvPr/>
        </p:nvSpPr>
        <p:spPr>
          <a:xfrm>
            <a:off x="2228512" y="4584697"/>
            <a:ext cx="413649" cy="276592"/>
          </a:xfrm>
          <a:custGeom>
            <a:avLst/>
            <a:gdLst>
              <a:gd name="connsiteX0" fmla="*/ 413088 w 413649"/>
              <a:gd name="connsiteY0" fmla="*/ 3 h 276592"/>
              <a:gd name="connsiteX1" fmla="*/ 213063 w 413649"/>
              <a:gd name="connsiteY1" fmla="*/ 114303 h 276592"/>
              <a:gd name="connsiteX2" fmla="*/ 338 w 413649"/>
              <a:gd name="connsiteY2" fmla="*/ 276228 h 276592"/>
              <a:gd name="connsiteX3" fmla="*/ 263863 w 413649"/>
              <a:gd name="connsiteY3" fmla="*/ 66678 h 276592"/>
              <a:gd name="connsiteX4" fmla="*/ 149563 w 413649"/>
              <a:gd name="connsiteY4" fmla="*/ 117478 h 276592"/>
              <a:gd name="connsiteX5" fmla="*/ 413088 w 413649"/>
              <a:gd name="connsiteY5" fmla="*/ 3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49" h="276592">
                <a:moveTo>
                  <a:pt x="413088" y="3"/>
                </a:moveTo>
                <a:cubicBezTo>
                  <a:pt x="423671" y="-526"/>
                  <a:pt x="281855" y="68266"/>
                  <a:pt x="213063" y="114303"/>
                </a:cubicBezTo>
                <a:cubicBezTo>
                  <a:pt x="144271" y="160340"/>
                  <a:pt x="-8129" y="284166"/>
                  <a:pt x="338" y="276228"/>
                </a:cubicBezTo>
                <a:cubicBezTo>
                  <a:pt x="8805" y="268291"/>
                  <a:pt x="238992" y="93136"/>
                  <a:pt x="263863" y="66678"/>
                </a:cubicBezTo>
                <a:cubicBezTo>
                  <a:pt x="288734" y="40220"/>
                  <a:pt x="120459" y="129649"/>
                  <a:pt x="149563" y="117478"/>
                </a:cubicBezTo>
                <a:cubicBezTo>
                  <a:pt x="178667" y="105307"/>
                  <a:pt x="402505" y="532"/>
                  <a:pt x="4130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6200C8A-573F-B0A6-859C-455664EFE821}"/>
              </a:ext>
            </a:extLst>
          </p:cNvPr>
          <p:cNvSpPr/>
          <p:nvPr/>
        </p:nvSpPr>
        <p:spPr>
          <a:xfrm>
            <a:off x="2218560" y="4678618"/>
            <a:ext cx="267917" cy="214778"/>
          </a:xfrm>
          <a:custGeom>
            <a:avLst/>
            <a:gdLst>
              <a:gd name="connsiteX0" fmla="*/ 267465 w 267917"/>
              <a:gd name="connsiteY0" fmla="*/ 1332 h 214778"/>
              <a:gd name="connsiteX1" fmla="*/ 80140 w 267917"/>
              <a:gd name="connsiteY1" fmla="*/ 109282 h 214778"/>
              <a:gd name="connsiteX2" fmla="*/ 765 w 267917"/>
              <a:gd name="connsiteY2" fmla="*/ 214057 h 214778"/>
              <a:gd name="connsiteX3" fmla="*/ 45215 w 267917"/>
              <a:gd name="connsiteY3" fmla="*/ 150557 h 214778"/>
              <a:gd name="connsiteX4" fmla="*/ 130940 w 267917"/>
              <a:gd name="connsiteY4" fmla="*/ 55307 h 214778"/>
              <a:gd name="connsiteX5" fmla="*/ 267465 w 267917"/>
              <a:gd name="connsiteY5" fmla="*/ 1332 h 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17" h="214778">
                <a:moveTo>
                  <a:pt x="267465" y="1332"/>
                </a:moveTo>
                <a:cubicBezTo>
                  <a:pt x="258998" y="10328"/>
                  <a:pt x="124590" y="73828"/>
                  <a:pt x="80140" y="109282"/>
                </a:cubicBezTo>
                <a:cubicBezTo>
                  <a:pt x="35690" y="144736"/>
                  <a:pt x="6586" y="207178"/>
                  <a:pt x="765" y="214057"/>
                </a:cubicBezTo>
                <a:cubicBezTo>
                  <a:pt x="-5056" y="220936"/>
                  <a:pt x="23519" y="177015"/>
                  <a:pt x="45215" y="150557"/>
                </a:cubicBezTo>
                <a:cubicBezTo>
                  <a:pt x="66911" y="124099"/>
                  <a:pt x="98661" y="79649"/>
                  <a:pt x="130940" y="55307"/>
                </a:cubicBezTo>
                <a:cubicBezTo>
                  <a:pt x="163219" y="30965"/>
                  <a:pt x="275932" y="-7664"/>
                  <a:pt x="26746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74717C7-6EF3-73D3-9B6E-5DCB030901CB}"/>
              </a:ext>
            </a:extLst>
          </p:cNvPr>
          <p:cNvSpPr/>
          <p:nvPr/>
        </p:nvSpPr>
        <p:spPr>
          <a:xfrm>
            <a:off x="2226034" y="4704048"/>
            <a:ext cx="217414" cy="298766"/>
          </a:xfrm>
          <a:custGeom>
            <a:avLst/>
            <a:gdLst>
              <a:gd name="connsiteX0" fmla="*/ 215541 w 217414"/>
              <a:gd name="connsiteY0" fmla="*/ 4477 h 298766"/>
              <a:gd name="connsiteX1" fmla="*/ 2816 w 217414"/>
              <a:gd name="connsiteY1" fmla="*/ 296577 h 298766"/>
              <a:gd name="connsiteX2" fmla="*/ 101241 w 217414"/>
              <a:gd name="connsiteY2" fmla="*/ 131477 h 298766"/>
              <a:gd name="connsiteX3" fmla="*/ 215541 w 217414"/>
              <a:gd name="connsiteY3" fmla="*/ 4477 h 29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14" h="298766">
                <a:moveTo>
                  <a:pt x="215541" y="4477"/>
                </a:moveTo>
                <a:cubicBezTo>
                  <a:pt x="199137" y="31994"/>
                  <a:pt x="21866" y="275411"/>
                  <a:pt x="2816" y="296577"/>
                </a:cubicBezTo>
                <a:cubicBezTo>
                  <a:pt x="-16234" y="317743"/>
                  <a:pt x="66316" y="179631"/>
                  <a:pt x="101241" y="131477"/>
                </a:cubicBezTo>
                <a:cubicBezTo>
                  <a:pt x="136166" y="83323"/>
                  <a:pt x="231945" y="-23040"/>
                  <a:pt x="215541" y="4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5FD806-39D6-0D78-7B7C-627F9C34F1FF}"/>
              </a:ext>
            </a:extLst>
          </p:cNvPr>
          <p:cNvSpPr/>
          <p:nvPr/>
        </p:nvSpPr>
        <p:spPr>
          <a:xfrm>
            <a:off x="2146257" y="4692650"/>
            <a:ext cx="308077" cy="419192"/>
          </a:xfrm>
          <a:custGeom>
            <a:avLst/>
            <a:gdLst>
              <a:gd name="connsiteX0" fmla="*/ 308018 w 308077"/>
              <a:gd name="connsiteY0" fmla="*/ 0 h 419192"/>
              <a:gd name="connsiteX1" fmla="*/ 146093 w 308077"/>
              <a:gd name="connsiteY1" fmla="*/ 139700 h 419192"/>
              <a:gd name="connsiteX2" fmla="*/ 69893 w 308077"/>
              <a:gd name="connsiteY2" fmla="*/ 244475 h 419192"/>
              <a:gd name="connsiteX3" fmla="*/ 92118 w 308077"/>
              <a:gd name="connsiteY3" fmla="*/ 196850 h 419192"/>
              <a:gd name="connsiteX4" fmla="*/ 19093 w 308077"/>
              <a:gd name="connsiteY4" fmla="*/ 330200 h 419192"/>
              <a:gd name="connsiteX5" fmla="*/ 43 w 308077"/>
              <a:gd name="connsiteY5" fmla="*/ 419100 h 419192"/>
              <a:gd name="connsiteX6" fmla="*/ 22268 w 308077"/>
              <a:gd name="connsiteY6" fmla="*/ 314325 h 419192"/>
              <a:gd name="connsiteX7" fmla="*/ 82593 w 308077"/>
              <a:gd name="connsiteY7" fmla="*/ 155575 h 419192"/>
              <a:gd name="connsiteX8" fmla="*/ 60368 w 308077"/>
              <a:gd name="connsiteY8" fmla="*/ 231775 h 419192"/>
              <a:gd name="connsiteX9" fmla="*/ 146093 w 308077"/>
              <a:gd name="connsiteY9" fmla="*/ 114300 h 419192"/>
              <a:gd name="connsiteX10" fmla="*/ 127043 w 308077"/>
              <a:gd name="connsiteY10" fmla="*/ 139700 h 419192"/>
              <a:gd name="connsiteX11" fmla="*/ 308018 w 308077"/>
              <a:gd name="connsiteY11" fmla="*/ 0 h 4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77" h="419192">
                <a:moveTo>
                  <a:pt x="308018" y="0"/>
                </a:moveTo>
                <a:cubicBezTo>
                  <a:pt x="311193" y="0"/>
                  <a:pt x="185781" y="98954"/>
                  <a:pt x="146093" y="139700"/>
                </a:cubicBezTo>
                <a:cubicBezTo>
                  <a:pt x="106405" y="180446"/>
                  <a:pt x="78889" y="234950"/>
                  <a:pt x="69893" y="244475"/>
                </a:cubicBezTo>
                <a:cubicBezTo>
                  <a:pt x="60897" y="254000"/>
                  <a:pt x="100585" y="182562"/>
                  <a:pt x="92118" y="196850"/>
                </a:cubicBezTo>
                <a:cubicBezTo>
                  <a:pt x="83651" y="211138"/>
                  <a:pt x="34439" y="293158"/>
                  <a:pt x="19093" y="330200"/>
                </a:cubicBezTo>
                <a:cubicBezTo>
                  <a:pt x="3747" y="367242"/>
                  <a:pt x="-486" y="421746"/>
                  <a:pt x="43" y="419100"/>
                </a:cubicBezTo>
                <a:cubicBezTo>
                  <a:pt x="572" y="416454"/>
                  <a:pt x="8510" y="358246"/>
                  <a:pt x="22268" y="314325"/>
                </a:cubicBezTo>
                <a:cubicBezTo>
                  <a:pt x="36026" y="270404"/>
                  <a:pt x="76243" y="169333"/>
                  <a:pt x="82593" y="155575"/>
                </a:cubicBezTo>
                <a:cubicBezTo>
                  <a:pt x="88943" y="141817"/>
                  <a:pt x="49785" y="238654"/>
                  <a:pt x="60368" y="231775"/>
                </a:cubicBezTo>
                <a:cubicBezTo>
                  <a:pt x="70951" y="224896"/>
                  <a:pt x="134981" y="129646"/>
                  <a:pt x="146093" y="114300"/>
                </a:cubicBezTo>
                <a:cubicBezTo>
                  <a:pt x="157205" y="98954"/>
                  <a:pt x="103760" y="157692"/>
                  <a:pt x="127043" y="139700"/>
                </a:cubicBezTo>
                <a:cubicBezTo>
                  <a:pt x="150326" y="121708"/>
                  <a:pt x="304843" y="0"/>
                  <a:pt x="3080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A7D2A96-DB37-6004-FE76-4801DFBE8910}"/>
              </a:ext>
            </a:extLst>
          </p:cNvPr>
          <p:cNvSpPr/>
          <p:nvPr/>
        </p:nvSpPr>
        <p:spPr>
          <a:xfrm>
            <a:off x="2054176" y="4852107"/>
            <a:ext cx="203674" cy="351830"/>
          </a:xfrm>
          <a:custGeom>
            <a:avLst/>
            <a:gdLst>
              <a:gd name="connsiteX0" fmla="*/ 203249 w 203674"/>
              <a:gd name="connsiteY0" fmla="*/ 2468 h 351830"/>
              <a:gd name="connsiteX1" fmla="*/ 63549 w 203674"/>
              <a:gd name="connsiteY1" fmla="*/ 253293 h 351830"/>
              <a:gd name="connsiteX2" fmla="*/ 49 w 203674"/>
              <a:gd name="connsiteY2" fmla="*/ 351718 h 351830"/>
              <a:gd name="connsiteX3" fmla="*/ 54024 w 203674"/>
              <a:gd name="connsiteY3" fmla="*/ 269168 h 351830"/>
              <a:gd name="connsiteX4" fmla="*/ 111174 w 203674"/>
              <a:gd name="connsiteY4" fmla="*/ 107243 h 351830"/>
              <a:gd name="connsiteX5" fmla="*/ 107999 w 203674"/>
              <a:gd name="connsiteY5" fmla="*/ 123118 h 351830"/>
              <a:gd name="connsiteX6" fmla="*/ 203249 w 203674"/>
              <a:gd name="connsiteY6" fmla="*/ 2468 h 3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74" h="351830">
                <a:moveTo>
                  <a:pt x="203249" y="2468"/>
                </a:moveTo>
                <a:cubicBezTo>
                  <a:pt x="195841" y="24164"/>
                  <a:pt x="97416" y="195085"/>
                  <a:pt x="63549" y="253293"/>
                </a:cubicBezTo>
                <a:cubicBezTo>
                  <a:pt x="29682" y="311501"/>
                  <a:pt x="1636" y="349072"/>
                  <a:pt x="49" y="351718"/>
                </a:cubicBezTo>
                <a:cubicBezTo>
                  <a:pt x="-1539" y="354364"/>
                  <a:pt x="35503" y="309914"/>
                  <a:pt x="54024" y="269168"/>
                </a:cubicBezTo>
                <a:cubicBezTo>
                  <a:pt x="72545" y="228422"/>
                  <a:pt x="111174" y="107243"/>
                  <a:pt x="111174" y="107243"/>
                </a:cubicBezTo>
                <a:cubicBezTo>
                  <a:pt x="120170" y="82901"/>
                  <a:pt x="96886" y="137406"/>
                  <a:pt x="107999" y="123118"/>
                </a:cubicBezTo>
                <a:cubicBezTo>
                  <a:pt x="119111" y="108831"/>
                  <a:pt x="210657" y="-19228"/>
                  <a:pt x="203249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EDD5C1B-1B91-33AA-DC74-51162EF6DD1B}"/>
              </a:ext>
            </a:extLst>
          </p:cNvPr>
          <p:cNvSpPr/>
          <p:nvPr/>
        </p:nvSpPr>
        <p:spPr>
          <a:xfrm>
            <a:off x="1937674" y="4943700"/>
            <a:ext cx="217039" cy="356662"/>
          </a:xfrm>
          <a:custGeom>
            <a:avLst/>
            <a:gdLst>
              <a:gd name="connsiteX0" fmla="*/ 211801 w 217039"/>
              <a:gd name="connsiteY0" fmla="*/ 9300 h 356662"/>
              <a:gd name="connsiteX1" fmla="*/ 122901 w 217039"/>
              <a:gd name="connsiteY1" fmla="*/ 228375 h 356662"/>
              <a:gd name="connsiteX2" fmla="*/ 2251 w 217039"/>
              <a:gd name="connsiteY2" fmla="*/ 355375 h 356662"/>
              <a:gd name="connsiteX3" fmla="*/ 49876 w 217039"/>
              <a:gd name="connsiteY3" fmla="*/ 288700 h 356662"/>
              <a:gd name="connsiteX4" fmla="*/ 119726 w 217039"/>
              <a:gd name="connsiteY4" fmla="*/ 202975 h 356662"/>
              <a:gd name="connsiteX5" fmla="*/ 107026 w 217039"/>
              <a:gd name="connsiteY5" fmla="*/ 215675 h 356662"/>
              <a:gd name="connsiteX6" fmla="*/ 195926 w 217039"/>
              <a:gd name="connsiteY6" fmla="*/ 56925 h 356662"/>
              <a:gd name="connsiteX7" fmla="*/ 211801 w 217039"/>
              <a:gd name="connsiteY7" fmla="*/ 9300 h 3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39" h="356662">
                <a:moveTo>
                  <a:pt x="211801" y="9300"/>
                </a:moveTo>
                <a:cubicBezTo>
                  <a:pt x="199630" y="37875"/>
                  <a:pt x="157826" y="170696"/>
                  <a:pt x="122901" y="228375"/>
                </a:cubicBezTo>
                <a:cubicBezTo>
                  <a:pt x="87976" y="286054"/>
                  <a:pt x="14422" y="345321"/>
                  <a:pt x="2251" y="355375"/>
                </a:cubicBezTo>
                <a:cubicBezTo>
                  <a:pt x="-9920" y="365429"/>
                  <a:pt x="30297" y="314100"/>
                  <a:pt x="49876" y="288700"/>
                </a:cubicBezTo>
                <a:cubicBezTo>
                  <a:pt x="69455" y="263300"/>
                  <a:pt x="119726" y="202975"/>
                  <a:pt x="119726" y="202975"/>
                </a:cubicBezTo>
                <a:cubicBezTo>
                  <a:pt x="129251" y="190804"/>
                  <a:pt x="94326" y="240017"/>
                  <a:pt x="107026" y="215675"/>
                </a:cubicBezTo>
                <a:cubicBezTo>
                  <a:pt x="119726" y="191333"/>
                  <a:pt x="178464" y="89733"/>
                  <a:pt x="195926" y="56925"/>
                </a:cubicBezTo>
                <a:cubicBezTo>
                  <a:pt x="213388" y="24117"/>
                  <a:pt x="223972" y="-19275"/>
                  <a:pt x="211801" y="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E8C925A-2D6B-1F3F-E673-6F43BD0CAB26}"/>
              </a:ext>
            </a:extLst>
          </p:cNvPr>
          <p:cNvSpPr/>
          <p:nvPr/>
        </p:nvSpPr>
        <p:spPr>
          <a:xfrm>
            <a:off x="1843119" y="5216273"/>
            <a:ext cx="208872" cy="224219"/>
          </a:xfrm>
          <a:custGeom>
            <a:avLst/>
            <a:gdLst>
              <a:gd name="connsiteX0" fmla="*/ 207931 w 208872"/>
              <a:gd name="connsiteY0" fmla="*/ 252 h 224219"/>
              <a:gd name="connsiteX1" fmla="*/ 128556 w 208872"/>
              <a:gd name="connsiteY1" fmla="*/ 108202 h 224219"/>
              <a:gd name="connsiteX2" fmla="*/ 23781 w 208872"/>
              <a:gd name="connsiteY2" fmla="*/ 203452 h 224219"/>
              <a:gd name="connsiteX3" fmla="*/ 1556 w 208872"/>
              <a:gd name="connsiteY3" fmla="*/ 222502 h 224219"/>
              <a:gd name="connsiteX4" fmla="*/ 52356 w 208872"/>
              <a:gd name="connsiteY4" fmla="*/ 174877 h 224219"/>
              <a:gd name="connsiteX5" fmla="*/ 106331 w 208872"/>
              <a:gd name="connsiteY5" fmla="*/ 89152 h 224219"/>
              <a:gd name="connsiteX6" fmla="*/ 74581 w 208872"/>
              <a:gd name="connsiteY6" fmla="*/ 139952 h 224219"/>
              <a:gd name="connsiteX7" fmla="*/ 207931 w 208872"/>
              <a:gd name="connsiteY7" fmla="*/ 252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72" h="224219">
                <a:moveTo>
                  <a:pt x="207931" y="252"/>
                </a:moveTo>
                <a:cubicBezTo>
                  <a:pt x="216927" y="-5040"/>
                  <a:pt x="159248" y="74335"/>
                  <a:pt x="128556" y="108202"/>
                </a:cubicBezTo>
                <a:cubicBezTo>
                  <a:pt x="97864" y="142069"/>
                  <a:pt x="44947" y="184402"/>
                  <a:pt x="23781" y="203452"/>
                </a:cubicBezTo>
                <a:cubicBezTo>
                  <a:pt x="2615" y="222502"/>
                  <a:pt x="-3206" y="227264"/>
                  <a:pt x="1556" y="222502"/>
                </a:cubicBezTo>
                <a:cubicBezTo>
                  <a:pt x="6318" y="217740"/>
                  <a:pt x="34894" y="197102"/>
                  <a:pt x="52356" y="174877"/>
                </a:cubicBezTo>
                <a:cubicBezTo>
                  <a:pt x="69818" y="152652"/>
                  <a:pt x="102627" y="94973"/>
                  <a:pt x="106331" y="89152"/>
                </a:cubicBezTo>
                <a:cubicBezTo>
                  <a:pt x="110035" y="83331"/>
                  <a:pt x="55002" y="153710"/>
                  <a:pt x="74581" y="139952"/>
                </a:cubicBezTo>
                <a:cubicBezTo>
                  <a:pt x="94160" y="126194"/>
                  <a:pt x="198935" y="5544"/>
                  <a:pt x="20793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A63178E-3F2A-BB38-A4F0-D59EACC7439C}"/>
              </a:ext>
            </a:extLst>
          </p:cNvPr>
          <p:cNvSpPr/>
          <p:nvPr/>
        </p:nvSpPr>
        <p:spPr>
          <a:xfrm>
            <a:off x="1830787" y="5133936"/>
            <a:ext cx="118759" cy="261626"/>
          </a:xfrm>
          <a:custGeom>
            <a:avLst/>
            <a:gdLst>
              <a:gd name="connsiteX0" fmla="*/ 118663 w 118759"/>
              <a:gd name="connsiteY0" fmla="*/ 39 h 261626"/>
              <a:gd name="connsiteX1" fmla="*/ 67863 w 118759"/>
              <a:gd name="connsiteY1" fmla="*/ 155614 h 261626"/>
              <a:gd name="connsiteX2" fmla="*/ 1188 w 118759"/>
              <a:gd name="connsiteY2" fmla="*/ 260389 h 261626"/>
              <a:gd name="connsiteX3" fmla="*/ 23413 w 118759"/>
              <a:gd name="connsiteY3" fmla="*/ 215939 h 261626"/>
              <a:gd name="connsiteX4" fmla="*/ 80563 w 118759"/>
              <a:gd name="connsiteY4" fmla="*/ 101639 h 261626"/>
              <a:gd name="connsiteX5" fmla="*/ 55163 w 118759"/>
              <a:gd name="connsiteY5" fmla="*/ 139739 h 261626"/>
              <a:gd name="connsiteX6" fmla="*/ 118663 w 118759"/>
              <a:gd name="connsiteY6" fmla="*/ 39 h 2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59" h="261626">
                <a:moveTo>
                  <a:pt x="118663" y="39"/>
                </a:moveTo>
                <a:cubicBezTo>
                  <a:pt x="120780" y="2685"/>
                  <a:pt x="87442" y="112222"/>
                  <a:pt x="67863" y="155614"/>
                </a:cubicBezTo>
                <a:cubicBezTo>
                  <a:pt x="48284" y="199006"/>
                  <a:pt x="8596" y="250335"/>
                  <a:pt x="1188" y="260389"/>
                </a:cubicBezTo>
                <a:cubicBezTo>
                  <a:pt x="-6220" y="270443"/>
                  <a:pt x="23413" y="215939"/>
                  <a:pt x="23413" y="215939"/>
                </a:cubicBezTo>
                <a:cubicBezTo>
                  <a:pt x="36642" y="189481"/>
                  <a:pt x="75271" y="114339"/>
                  <a:pt x="80563" y="101639"/>
                </a:cubicBezTo>
                <a:cubicBezTo>
                  <a:pt x="85855" y="88939"/>
                  <a:pt x="52517" y="150322"/>
                  <a:pt x="55163" y="139739"/>
                </a:cubicBezTo>
                <a:cubicBezTo>
                  <a:pt x="57809" y="129156"/>
                  <a:pt x="116546" y="-2607"/>
                  <a:pt x="11866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3ABA75C-9DA0-EB83-6DCD-A6B1E15EC96E}"/>
              </a:ext>
            </a:extLst>
          </p:cNvPr>
          <p:cNvSpPr/>
          <p:nvPr/>
        </p:nvSpPr>
        <p:spPr>
          <a:xfrm>
            <a:off x="1767001" y="5178049"/>
            <a:ext cx="169768" cy="226962"/>
          </a:xfrm>
          <a:custGeom>
            <a:avLst/>
            <a:gdLst>
              <a:gd name="connsiteX0" fmla="*/ 169749 w 169768"/>
              <a:gd name="connsiteY0" fmla="*/ 376 h 226962"/>
              <a:gd name="connsiteX1" fmla="*/ 45924 w 169768"/>
              <a:gd name="connsiteY1" fmla="*/ 111501 h 226962"/>
              <a:gd name="connsiteX2" fmla="*/ 1474 w 169768"/>
              <a:gd name="connsiteY2" fmla="*/ 171826 h 226962"/>
              <a:gd name="connsiteX3" fmla="*/ 14174 w 169768"/>
              <a:gd name="connsiteY3" fmla="*/ 165476 h 226962"/>
              <a:gd name="connsiteX4" fmla="*/ 49099 w 169768"/>
              <a:gd name="connsiteY4" fmla="*/ 225801 h 226962"/>
              <a:gd name="connsiteX5" fmla="*/ 39574 w 169768"/>
              <a:gd name="connsiteY5" fmla="*/ 206751 h 226962"/>
              <a:gd name="connsiteX6" fmla="*/ 20524 w 169768"/>
              <a:gd name="connsiteY6" fmla="*/ 194051 h 226962"/>
              <a:gd name="connsiteX7" fmla="*/ 36399 w 169768"/>
              <a:gd name="connsiteY7" fmla="*/ 152776 h 226962"/>
              <a:gd name="connsiteX8" fmla="*/ 169749 w 169768"/>
              <a:gd name="connsiteY8" fmla="*/ 376 h 2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68" h="226962">
                <a:moveTo>
                  <a:pt x="169749" y="376"/>
                </a:moveTo>
                <a:cubicBezTo>
                  <a:pt x="171336" y="-6503"/>
                  <a:pt x="73970" y="82926"/>
                  <a:pt x="45924" y="111501"/>
                </a:cubicBezTo>
                <a:cubicBezTo>
                  <a:pt x="17878" y="140076"/>
                  <a:pt x="1474" y="171826"/>
                  <a:pt x="1474" y="171826"/>
                </a:cubicBezTo>
                <a:cubicBezTo>
                  <a:pt x="-3818" y="180822"/>
                  <a:pt x="6236" y="156480"/>
                  <a:pt x="14174" y="165476"/>
                </a:cubicBezTo>
                <a:cubicBezTo>
                  <a:pt x="22111" y="174472"/>
                  <a:pt x="49099" y="225801"/>
                  <a:pt x="49099" y="225801"/>
                </a:cubicBezTo>
                <a:cubicBezTo>
                  <a:pt x="53332" y="232680"/>
                  <a:pt x="39574" y="206751"/>
                  <a:pt x="39574" y="206751"/>
                </a:cubicBezTo>
                <a:cubicBezTo>
                  <a:pt x="34811" y="201459"/>
                  <a:pt x="21053" y="203047"/>
                  <a:pt x="20524" y="194051"/>
                </a:cubicBezTo>
                <a:cubicBezTo>
                  <a:pt x="19995" y="185055"/>
                  <a:pt x="14174" y="185055"/>
                  <a:pt x="36399" y="152776"/>
                </a:cubicBezTo>
                <a:cubicBezTo>
                  <a:pt x="58624" y="120497"/>
                  <a:pt x="168162" y="7255"/>
                  <a:pt x="16974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F48C8CE-CE35-49CB-4884-35E78D1AB796}"/>
              </a:ext>
            </a:extLst>
          </p:cNvPr>
          <p:cNvSpPr/>
          <p:nvPr/>
        </p:nvSpPr>
        <p:spPr>
          <a:xfrm>
            <a:off x="1727200" y="5186868"/>
            <a:ext cx="311539" cy="236772"/>
          </a:xfrm>
          <a:custGeom>
            <a:avLst/>
            <a:gdLst>
              <a:gd name="connsiteX0" fmla="*/ 0 w 311539"/>
              <a:gd name="connsiteY0" fmla="*/ 204282 h 236772"/>
              <a:gd name="connsiteX1" fmla="*/ 123825 w 311539"/>
              <a:gd name="connsiteY1" fmla="*/ 236032 h 236772"/>
              <a:gd name="connsiteX2" fmla="*/ 200025 w 311539"/>
              <a:gd name="connsiteY2" fmla="*/ 166182 h 236772"/>
              <a:gd name="connsiteX3" fmla="*/ 180975 w 311539"/>
              <a:gd name="connsiteY3" fmla="*/ 197932 h 236772"/>
              <a:gd name="connsiteX4" fmla="*/ 311150 w 311539"/>
              <a:gd name="connsiteY4" fmla="*/ 1082 h 236772"/>
              <a:gd name="connsiteX5" fmla="*/ 219075 w 311539"/>
              <a:gd name="connsiteY5" fmla="*/ 121732 h 236772"/>
              <a:gd name="connsiteX6" fmla="*/ 158750 w 311539"/>
              <a:gd name="connsiteY6" fmla="*/ 185232 h 236772"/>
              <a:gd name="connsiteX7" fmla="*/ 76200 w 311539"/>
              <a:gd name="connsiteY7" fmla="*/ 204282 h 236772"/>
              <a:gd name="connsiteX8" fmla="*/ 123825 w 311539"/>
              <a:gd name="connsiteY8" fmla="*/ 226507 h 236772"/>
              <a:gd name="connsiteX9" fmla="*/ 0 w 311539"/>
              <a:gd name="connsiteY9" fmla="*/ 204282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39" h="236772">
                <a:moveTo>
                  <a:pt x="0" y="204282"/>
                </a:moveTo>
                <a:cubicBezTo>
                  <a:pt x="0" y="205869"/>
                  <a:pt x="90488" y="242382"/>
                  <a:pt x="123825" y="236032"/>
                </a:cubicBezTo>
                <a:cubicBezTo>
                  <a:pt x="157163" y="229682"/>
                  <a:pt x="190500" y="172532"/>
                  <a:pt x="200025" y="166182"/>
                </a:cubicBezTo>
                <a:cubicBezTo>
                  <a:pt x="209550" y="159832"/>
                  <a:pt x="162454" y="225449"/>
                  <a:pt x="180975" y="197932"/>
                </a:cubicBezTo>
                <a:cubicBezTo>
                  <a:pt x="199496" y="170415"/>
                  <a:pt x="304800" y="13782"/>
                  <a:pt x="311150" y="1082"/>
                </a:cubicBezTo>
                <a:cubicBezTo>
                  <a:pt x="317500" y="-11618"/>
                  <a:pt x="244475" y="91040"/>
                  <a:pt x="219075" y="121732"/>
                </a:cubicBezTo>
                <a:cubicBezTo>
                  <a:pt x="193675" y="152424"/>
                  <a:pt x="182562" y="171474"/>
                  <a:pt x="158750" y="185232"/>
                </a:cubicBezTo>
                <a:cubicBezTo>
                  <a:pt x="134938" y="198990"/>
                  <a:pt x="82021" y="197403"/>
                  <a:pt x="76200" y="204282"/>
                </a:cubicBezTo>
                <a:cubicBezTo>
                  <a:pt x="70379" y="211161"/>
                  <a:pt x="132292" y="225449"/>
                  <a:pt x="123825" y="226507"/>
                </a:cubicBezTo>
                <a:cubicBezTo>
                  <a:pt x="115358" y="227565"/>
                  <a:pt x="0" y="202695"/>
                  <a:pt x="0" y="204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9074F72-CF75-2215-0368-BB4A27E4F08E}"/>
              </a:ext>
            </a:extLst>
          </p:cNvPr>
          <p:cNvSpPr/>
          <p:nvPr/>
        </p:nvSpPr>
        <p:spPr>
          <a:xfrm>
            <a:off x="2076429" y="4891418"/>
            <a:ext cx="187490" cy="405222"/>
          </a:xfrm>
          <a:custGeom>
            <a:avLst/>
            <a:gdLst>
              <a:gd name="connsiteX0" fmla="*/ 187346 w 187490"/>
              <a:gd name="connsiteY0" fmla="*/ 1257 h 405222"/>
              <a:gd name="connsiteX1" fmla="*/ 57171 w 187490"/>
              <a:gd name="connsiteY1" fmla="*/ 242557 h 405222"/>
              <a:gd name="connsiteX2" fmla="*/ 21 w 187490"/>
              <a:gd name="connsiteY2" fmla="*/ 404482 h 405222"/>
              <a:gd name="connsiteX3" fmla="*/ 50821 w 187490"/>
              <a:gd name="connsiteY3" fmla="*/ 296532 h 405222"/>
              <a:gd name="connsiteX4" fmla="*/ 82571 w 187490"/>
              <a:gd name="connsiteY4" fmla="*/ 153657 h 405222"/>
              <a:gd name="connsiteX5" fmla="*/ 187346 w 187490"/>
              <a:gd name="connsiteY5" fmla="*/ 1257 h 4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90" h="405222">
                <a:moveTo>
                  <a:pt x="187346" y="1257"/>
                </a:moveTo>
                <a:cubicBezTo>
                  <a:pt x="183113" y="16074"/>
                  <a:pt x="88392" y="175353"/>
                  <a:pt x="57171" y="242557"/>
                </a:cubicBezTo>
                <a:cubicBezTo>
                  <a:pt x="25950" y="309761"/>
                  <a:pt x="1079" y="395486"/>
                  <a:pt x="21" y="404482"/>
                </a:cubicBezTo>
                <a:cubicBezTo>
                  <a:pt x="-1037" y="413478"/>
                  <a:pt x="37063" y="338336"/>
                  <a:pt x="50821" y="296532"/>
                </a:cubicBezTo>
                <a:cubicBezTo>
                  <a:pt x="64579" y="254728"/>
                  <a:pt x="63521" y="200753"/>
                  <a:pt x="82571" y="153657"/>
                </a:cubicBezTo>
                <a:cubicBezTo>
                  <a:pt x="101621" y="106561"/>
                  <a:pt x="191579" y="-13560"/>
                  <a:pt x="187346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25A6FF-C4CB-F8A5-E3BF-B7E22F6F7366}"/>
              </a:ext>
            </a:extLst>
          </p:cNvPr>
          <p:cNvSpPr/>
          <p:nvPr/>
        </p:nvSpPr>
        <p:spPr>
          <a:xfrm>
            <a:off x="2004648" y="4936431"/>
            <a:ext cx="190658" cy="360415"/>
          </a:xfrm>
          <a:custGeom>
            <a:avLst/>
            <a:gdLst>
              <a:gd name="connsiteX0" fmla="*/ 189277 w 190658"/>
              <a:gd name="connsiteY0" fmla="*/ 3869 h 360415"/>
              <a:gd name="connsiteX1" fmla="*/ 11477 w 190658"/>
              <a:gd name="connsiteY1" fmla="*/ 337244 h 360415"/>
              <a:gd name="connsiteX2" fmla="*/ 27352 w 190658"/>
              <a:gd name="connsiteY2" fmla="*/ 308669 h 360415"/>
              <a:gd name="connsiteX3" fmla="*/ 106727 w 190658"/>
              <a:gd name="connsiteY3" fmla="*/ 121344 h 360415"/>
              <a:gd name="connsiteX4" fmla="*/ 94027 w 190658"/>
              <a:gd name="connsiteY4" fmla="*/ 153094 h 360415"/>
              <a:gd name="connsiteX5" fmla="*/ 189277 w 190658"/>
              <a:gd name="connsiteY5" fmla="*/ 3869 h 3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58" h="360415">
                <a:moveTo>
                  <a:pt x="189277" y="3869"/>
                </a:moveTo>
                <a:cubicBezTo>
                  <a:pt x="175519" y="34561"/>
                  <a:pt x="38464" y="286444"/>
                  <a:pt x="11477" y="337244"/>
                </a:cubicBezTo>
                <a:cubicBezTo>
                  <a:pt x="-15510" y="388044"/>
                  <a:pt x="11477" y="344652"/>
                  <a:pt x="27352" y="308669"/>
                </a:cubicBezTo>
                <a:cubicBezTo>
                  <a:pt x="43227" y="272686"/>
                  <a:pt x="95614" y="147273"/>
                  <a:pt x="106727" y="121344"/>
                </a:cubicBezTo>
                <a:cubicBezTo>
                  <a:pt x="117839" y="95415"/>
                  <a:pt x="78152" y="171615"/>
                  <a:pt x="94027" y="153094"/>
                </a:cubicBezTo>
                <a:cubicBezTo>
                  <a:pt x="109902" y="134573"/>
                  <a:pt x="203035" y="-26823"/>
                  <a:pt x="189277" y="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1725863-E59B-D6BA-31A4-AAAA1B000E5B}"/>
              </a:ext>
            </a:extLst>
          </p:cNvPr>
          <p:cNvSpPr/>
          <p:nvPr/>
        </p:nvSpPr>
        <p:spPr>
          <a:xfrm>
            <a:off x="2298536" y="4627696"/>
            <a:ext cx="372313" cy="449197"/>
          </a:xfrm>
          <a:custGeom>
            <a:avLst/>
            <a:gdLst>
              <a:gd name="connsiteX0" fmla="*/ 371639 w 372313"/>
              <a:gd name="connsiteY0" fmla="*/ 1454 h 449197"/>
              <a:gd name="connsiteX1" fmla="*/ 50964 w 372313"/>
              <a:gd name="connsiteY1" fmla="*/ 347529 h 449197"/>
              <a:gd name="connsiteX2" fmla="*/ 130339 w 372313"/>
              <a:gd name="connsiteY2" fmla="*/ 277679 h 449197"/>
              <a:gd name="connsiteX3" fmla="*/ 164 w 372313"/>
              <a:gd name="connsiteY3" fmla="*/ 449129 h 449197"/>
              <a:gd name="connsiteX4" fmla="*/ 104939 w 372313"/>
              <a:gd name="connsiteY4" fmla="*/ 296729 h 449197"/>
              <a:gd name="connsiteX5" fmla="*/ 181139 w 372313"/>
              <a:gd name="connsiteY5" fmla="*/ 160204 h 449197"/>
              <a:gd name="connsiteX6" fmla="*/ 136689 w 372313"/>
              <a:gd name="connsiteY6" fmla="*/ 220529 h 449197"/>
              <a:gd name="connsiteX7" fmla="*/ 371639 w 372313"/>
              <a:gd name="connsiteY7" fmla="*/ 1454 h 4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13" h="449197">
                <a:moveTo>
                  <a:pt x="371639" y="1454"/>
                </a:moveTo>
                <a:cubicBezTo>
                  <a:pt x="357351" y="22621"/>
                  <a:pt x="91181" y="301492"/>
                  <a:pt x="50964" y="347529"/>
                </a:cubicBezTo>
                <a:cubicBezTo>
                  <a:pt x="10747" y="393566"/>
                  <a:pt x="138806" y="260746"/>
                  <a:pt x="130339" y="277679"/>
                </a:cubicBezTo>
                <a:cubicBezTo>
                  <a:pt x="121872" y="294612"/>
                  <a:pt x="4397" y="445954"/>
                  <a:pt x="164" y="449129"/>
                </a:cubicBezTo>
                <a:cubicBezTo>
                  <a:pt x="-4069" y="452304"/>
                  <a:pt x="74776" y="344883"/>
                  <a:pt x="104939" y="296729"/>
                </a:cubicBezTo>
                <a:cubicBezTo>
                  <a:pt x="135101" y="248575"/>
                  <a:pt x="175847" y="172904"/>
                  <a:pt x="181139" y="160204"/>
                </a:cubicBezTo>
                <a:cubicBezTo>
                  <a:pt x="186431" y="147504"/>
                  <a:pt x="104410" y="244342"/>
                  <a:pt x="136689" y="220529"/>
                </a:cubicBezTo>
                <a:cubicBezTo>
                  <a:pt x="168968" y="196717"/>
                  <a:pt x="385927" y="-19713"/>
                  <a:pt x="371639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62BFDFE-6120-1CA3-1B4A-76C69B4FBAB0}"/>
              </a:ext>
            </a:extLst>
          </p:cNvPr>
          <p:cNvSpPr/>
          <p:nvPr/>
        </p:nvSpPr>
        <p:spPr>
          <a:xfrm>
            <a:off x="2169250" y="4856684"/>
            <a:ext cx="326501" cy="479386"/>
          </a:xfrm>
          <a:custGeom>
            <a:avLst/>
            <a:gdLst>
              <a:gd name="connsiteX0" fmla="*/ 326300 w 326501"/>
              <a:gd name="connsiteY0" fmla="*/ 1066 h 479386"/>
              <a:gd name="connsiteX1" fmla="*/ 62775 w 326501"/>
              <a:gd name="connsiteY1" fmla="*/ 331266 h 479386"/>
              <a:gd name="connsiteX2" fmla="*/ 18325 w 326501"/>
              <a:gd name="connsiteY2" fmla="*/ 432866 h 479386"/>
              <a:gd name="connsiteX3" fmla="*/ 69125 w 326501"/>
              <a:gd name="connsiteY3" fmla="*/ 350316 h 479386"/>
              <a:gd name="connsiteX4" fmla="*/ 2450 w 326501"/>
              <a:gd name="connsiteY4" fmla="*/ 477316 h 479386"/>
              <a:gd name="connsiteX5" fmla="*/ 173900 w 326501"/>
              <a:gd name="connsiteY5" fmla="*/ 226491 h 479386"/>
              <a:gd name="connsiteX6" fmla="*/ 56425 w 326501"/>
              <a:gd name="connsiteY6" fmla="*/ 324916 h 479386"/>
              <a:gd name="connsiteX7" fmla="*/ 164375 w 326501"/>
              <a:gd name="connsiteY7" fmla="*/ 143941 h 479386"/>
              <a:gd name="connsiteX8" fmla="*/ 107225 w 326501"/>
              <a:gd name="connsiteY8" fmla="*/ 223316 h 479386"/>
              <a:gd name="connsiteX9" fmla="*/ 326300 w 326501"/>
              <a:gd name="connsiteY9" fmla="*/ 1066 h 4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1" h="479386">
                <a:moveTo>
                  <a:pt x="326300" y="1066"/>
                </a:moveTo>
                <a:cubicBezTo>
                  <a:pt x="318892" y="19058"/>
                  <a:pt x="114104" y="259299"/>
                  <a:pt x="62775" y="331266"/>
                </a:cubicBezTo>
                <a:cubicBezTo>
                  <a:pt x="11446" y="403233"/>
                  <a:pt x="17267" y="429691"/>
                  <a:pt x="18325" y="432866"/>
                </a:cubicBezTo>
                <a:cubicBezTo>
                  <a:pt x="19383" y="436041"/>
                  <a:pt x="71771" y="342908"/>
                  <a:pt x="69125" y="350316"/>
                </a:cubicBezTo>
                <a:cubicBezTo>
                  <a:pt x="66479" y="357724"/>
                  <a:pt x="-15012" y="497953"/>
                  <a:pt x="2450" y="477316"/>
                </a:cubicBezTo>
                <a:cubicBezTo>
                  <a:pt x="19912" y="456679"/>
                  <a:pt x="164904" y="251891"/>
                  <a:pt x="173900" y="226491"/>
                </a:cubicBezTo>
                <a:cubicBezTo>
                  <a:pt x="182896" y="201091"/>
                  <a:pt x="58012" y="338674"/>
                  <a:pt x="56425" y="324916"/>
                </a:cubicBezTo>
                <a:cubicBezTo>
                  <a:pt x="54838" y="311158"/>
                  <a:pt x="155908" y="160874"/>
                  <a:pt x="164375" y="143941"/>
                </a:cubicBezTo>
                <a:cubicBezTo>
                  <a:pt x="172842" y="127008"/>
                  <a:pt x="79708" y="248187"/>
                  <a:pt x="107225" y="223316"/>
                </a:cubicBezTo>
                <a:cubicBezTo>
                  <a:pt x="134742" y="198445"/>
                  <a:pt x="333708" y="-16926"/>
                  <a:pt x="32630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B632784-A8FB-D503-C111-C7D064C89652}"/>
              </a:ext>
            </a:extLst>
          </p:cNvPr>
          <p:cNvSpPr/>
          <p:nvPr/>
        </p:nvSpPr>
        <p:spPr>
          <a:xfrm>
            <a:off x="1958959" y="5273140"/>
            <a:ext cx="244515" cy="279979"/>
          </a:xfrm>
          <a:custGeom>
            <a:avLst/>
            <a:gdLst>
              <a:gd name="connsiteX0" fmla="*/ 244491 w 244515"/>
              <a:gd name="connsiteY0" fmla="*/ 535 h 279979"/>
              <a:gd name="connsiteX1" fmla="*/ 200041 w 244515"/>
              <a:gd name="connsiteY1" fmla="*/ 102135 h 279979"/>
              <a:gd name="connsiteX2" fmla="*/ 174641 w 244515"/>
              <a:gd name="connsiteY2" fmla="*/ 162460 h 279979"/>
              <a:gd name="connsiteX3" fmla="*/ 69866 w 244515"/>
              <a:gd name="connsiteY3" fmla="*/ 235485 h 279979"/>
              <a:gd name="connsiteX4" fmla="*/ 127016 w 244515"/>
              <a:gd name="connsiteY4" fmla="*/ 232310 h 279979"/>
              <a:gd name="connsiteX5" fmla="*/ 16 w 244515"/>
              <a:gd name="connsiteY5" fmla="*/ 279935 h 279979"/>
              <a:gd name="connsiteX6" fmla="*/ 136541 w 244515"/>
              <a:gd name="connsiteY6" fmla="*/ 222785 h 279979"/>
              <a:gd name="connsiteX7" fmla="*/ 193691 w 244515"/>
              <a:gd name="connsiteY7" fmla="*/ 149760 h 279979"/>
              <a:gd name="connsiteX8" fmla="*/ 244491 w 244515"/>
              <a:gd name="connsiteY8" fmla="*/ 535 h 2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5" h="279979">
                <a:moveTo>
                  <a:pt x="244491" y="535"/>
                </a:moveTo>
                <a:cubicBezTo>
                  <a:pt x="245549" y="-7402"/>
                  <a:pt x="211683" y="75148"/>
                  <a:pt x="200041" y="102135"/>
                </a:cubicBezTo>
                <a:cubicBezTo>
                  <a:pt x="188399" y="129122"/>
                  <a:pt x="196337" y="140235"/>
                  <a:pt x="174641" y="162460"/>
                </a:cubicBezTo>
                <a:cubicBezTo>
                  <a:pt x="152945" y="184685"/>
                  <a:pt x="77803" y="223843"/>
                  <a:pt x="69866" y="235485"/>
                </a:cubicBezTo>
                <a:cubicBezTo>
                  <a:pt x="61928" y="247127"/>
                  <a:pt x="138658" y="224902"/>
                  <a:pt x="127016" y="232310"/>
                </a:cubicBezTo>
                <a:cubicBezTo>
                  <a:pt x="115374" y="239718"/>
                  <a:pt x="-1571" y="281522"/>
                  <a:pt x="16" y="279935"/>
                </a:cubicBezTo>
                <a:cubicBezTo>
                  <a:pt x="1603" y="278348"/>
                  <a:pt x="104262" y="244481"/>
                  <a:pt x="136541" y="222785"/>
                </a:cubicBezTo>
                <a:cubicBezTo>
                  <a:pt x="168820" y="201089"/>
                  <a:pt x="176228" y="183627"/>
                  <a:pt x="193691" y="149760"/>
                </a:cubicBezTo>
                <a:cubicBezTo>
                  <a:pt x="211153" y="115893"/>
                  <a:pt x="243433" y="8472"/>
                  <a:pt x="244491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33CB7C4-3C54-7EC0-67D4-0F6A983185F3}"/>
              </a:ext>
            </a:extLst>
          </p:cNvPr>
          <p:cNvSpPr/>
          <p:nvPr/>
        </p:nvSpPr>
        <p:spPr>
          <a:xfrm>
            <a:off x="1980985" y="5289294"/>
            <a:ext cx="162140" cy="219331"/>
          </a:xfrm>
          <a:custGeom>
            <a:avLst/>
            <a:gdLst>
              <a:gd name="connsiteX0" fmla="*/ 215 w 162140"/>
              <a:gd name="connsiteY0" fmla="*/ 219331 h 219331"/>
              <a:gd name="connsiteX1" fmla="*/ 136740 w 162140"/>
              <a:gd name="connsiteY1" fmla="*/ 127256 h 219331"/>
              <a:gd name="connsiteX2" fmla="*/ 127215 w 162140"/>
              <a:gd name="connsiteY2" fmla="*/ 108206 h 219331"/>
              <a:gd name="connsiteX3" fmla="*/ 162140 w 162140"/>
              <a:gd name="connsiteY3" fmla="*/ 256 h 219331"/>
              <a:gd name="connsiteX4" fmla="*/ 127215 w 162140"/>
              <a:gd name="connsiteY4" fmla="*/ 79631 h 219331"/>
              <a:gd name="connsiteX5" fmla="*/ 104990 w 162140"/>
              <a:gd name="connsiteY5" fmla="*/ 127256 h 219331"/>
              <a:gd name="connsiteX6" fmla="*/ 215 w 162140"/>
              <a:gd name="connsiteY6" fmla="*/ 219331 h 2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40" h="219331">
                <a:moveTo>
                  <a:pt x="215" y="219331"/>
                </a:moveTo>
                <a:cubicBezTo>
                  <a:pt x="5507" y="219331"/>
                  <a:pt x="136740" y="127256"/>
                  <a:pt x="136740" y="127256"/>
                </a:cubicBezTo>
                <a:cubicBezTo>
                  <a:pt x="157907" y="108735"/>
                  <a:pt x="122982" y="129373"/>
                  <a:pt x="127215" y="108206"/>
                </a:cubicBezTo>
                <a:cubicBezTo>
                  <a:pt x="131448" y="87039"/>
                  <a:pt x="162140" y="5018"/>
                  <a:pt x="162140" y="256"/>
                </a:cubicBezTo>
                <a:cubicBezTo>
                  <a:pt x="162140" y="-4506"/>
                  <a:pt x="136740" y="58464"/>
                  <a:pt x="127215" y="79631"/>
                </a:cubicBezTo>
                <a:cubicBezTo>
                  <a:pt x="117690" y="100798"/>
                  <a:pt x="121394" y="109264"/>
                  <a:pt x="104990" y="127256"/>
                </a:cubicBezTo>
                <a:cubicBezTo>
                  <a:pt x="88586" y="145248"/>
                  <a:pt x="-5077" y="219331"/>
                  <a:pt x="215" y="219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79B61E3-D298-CE4E-6905-1638990DF24A}"/>
              </a:ext>
            </a:extLst>
          </p:cNvPr>
          <p:cNvSpPr/>
          <p:nvPr/>
        </p:nvSpPr>
        <p:spPr>
          <a:xfrm>
            <a:off x="1860546" y="5218846"/>
            <a:ext cx="206537" cy="351103"/>
          </a:xfrm>
          <a:custGeom>
            <a:avLst/>
            <a:gdLst>
              <a:gd name="connsiteX0" fmla="*/ 206379 w 206537"/>
              <a:gd name="connsiteY0" fmla="*/ 854 h 351103"/>
              <a:gd name="connsiteX1" fmla="*/ 76204 w 206537"/>
              <a:gd name="connsiteY1" fmla="*/ 153254 h 351103"/>
              <a:gd name="connsiteX2" fmla="*/ 19054 w 206537"/>
              <a:gd name="connsiteY2" fmla="*/ 261204 h 351103"/>
              <a:gd name="connsiteX3" fmla="*/ 19054 w 206537"/>
              <a:gd name="connsiteY3" fmla="*/ 223104 h 351103"/>
              <a:gd name="connsiteX4" fmla="*/ 38104 w 206537"/>
              <a:gd name="connsiteY4" fmla="*/ 296129 h 351103"/>
              <a:gd name="connsiteX5" fmla="*/ 73029 w 206537"/>
              <a:gd name="connsiteY5" fmla="*/ 350104 h 351103"/>
              <a:gd name="connsiteX6" fmla="*/ 60329 w 206537"/>
              <a:gd name="connsiteY6" fmla="*/ 327879 h 351103"/>
              <a:gd name="connsiteX7" fmla="*/ 4 w 206537"/>
              <a:gd name="connsiteY7" fmla="*/ 286604 h 351103"/>
              <a:gd name="connsiteX8" fmla="*/ 57154 w 206537"/>
              <a:gd name="connsiteY8" fmla="*/ 127854 h 351103"/>
              <a:gd name="connsiteX9" fmla="*/ 47629 w 206537"/>
              <a:gd name="connsiteY9" fmla="*/ 226279 h 351103"/>
              <a:gd name="connsiteX10" fmla="*/ 206379 w 206537"/>
              <a:gd name="connsiteY10" fmla="*/ 854 h 3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7" h="351103">
                <a:moveTo>
                  <a:pt x="206379" y="854"/>
                </a:moveTo>
                <a:cubicBezTo>
                  <a:pt x="211141" y="-11317"/>
                  <a:pt x="107425" y="109862"/>
                  <a:pt x="76204" y="153254"/>
                </a:cubicBezTo>
                <a:cubicBezTo>
                  <a:pt x="44983" y="196646"/>
                  <a:pt x="28579" y="249562"/>
                  <a:pt x="19054" y="261204"/>
                </a:cubicBezTo>
                <a:cubicBezTo>
                  <a:pt x="9529" y="272846"/>
                  <a:pt x="15879" y="217283"/>
                  <a:pt x="19054" y="223104"/>
                </a:cubicBezTo>
                <a:cubicBezTo>
                  <a:pt x="22229" y="228925"/>
                  <a:pt x="29108" y="274962"/>
                  <a:pt x="38104" y="296129"/>
                </a:cubicBezTo>
                <a:cubicBezTo>
                  <a:pt x="47100" y="317296"/>
                  <a:pt x="73029" y="350104"/>
                  <a:pt x="73029" y="350104"/>
                </a:cubicBezTo>
                <a:cubicBezTo>
                  <a:pt x="76733" y="355396"/>
                  <a:pt x="72500" y="338462"/>
                  <a:pt x="60329" y="327879"/>
                </a:cubicBezTo>
                <a:cubicBezTo>
                  <a:pt x="48158" y="317296"/>
                  <a:pt x="533" y="319941"/>
                  <a:pt x="4" y="286604"/>
                </a:cubicBezTo>
                <a:cubicBezTo>
                  <a:pt x="-525" y="253267"/>
                  <a:pt x="49217" y="137908"/>
                  <a:pt x="57154" y="127854"/>
                </a:cubicBezTo>
                <a:cubicBezTo>
                  <a:pt x="65091" y="117800"/>
                  <a:pt x="27521" y="243212"/>
                  <a:pt x="47629" y="226279"/>
                </a:cubicBezTo>
                <a:cubicBezTo>
                  <a:pt x="67737" y="209346"/>
                  <a:pt x="201617" y="13025"/>
                  <a:pt x="20637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A8EF009-64D9-BD99-3963-5756729A7154}"/>
              </a:ext>
            </a:extLst>
          </p:cNvPr>
          <p:cNvSpPr/>
          <p:nvPr/>
        </p:nvSpPr>
        <p:spPr>
          <a:xfrm>
            <a:off x="1886886" y="5244072"/>
            <a:ext cx="241639" cy="313180"/>
          </a:xfrm>
          <a:custGeom>
            <a:avLst/>
            <a:gdLst>
              <a:gd name="connsiteX0" fmla="*/ 154639 w 241639"/>
              <a:gd name="connsiteY0" fmla="*/ 1028 h 313180"/>
              <a:gd name="connsiteX1" fmla="*/ 43514 w 241639"/>
              <a:gd name="connsiteY1" fmla="*/ 245503 h 313180"/>
              <a:gd name="connsiteX2" fmla="*/ 46689 w 241639"/>
              <a:gd name="connsiteY2" fmla="*/ 283603 h 313180"/>
              <a:gd name="connsiteX3" fmla="*/ 8589 w 241639"/>
              <a:gd name="connsiteY3" fmla="*/ 302653 h 313180"/>
              <a:gd name="connsiteX4" fmla="*/ 234014 w 241639"/>
              <a:gd name="connsiteY4" fmla="*/ 220103 h 313180"/>
              <a:gd name="connsiteX5" fmla="*/ 180039 w 241639"/>
              <a:gd name="connsiteY5" fmla="*/ 248678 h 313180"/>
              <a:gd name="connsiteX6" fmla="*/ 94314 w 241639"/>
              <a:gd name="connsiteY6" fmla="*/ 312178 h 313180"/>
              <a:gd name="connsiteX7" fmla="*/ 59389 w 241639"/>
              <a:gd name="connsiteY7" fmla="*/ 280428 h 313180"/>
              <a:gd name="connsiteX8" fmla="*/ 91139 w 241639"/>
              <a:gd name="connsiteY8" fmla="*/ 188353 h 313180"/>
              <a:gd name="connsiteX9" fmla="*/ 195914 w 241639"/>
              <a:gd name="connsiteY9" fmla="*/ 77228 h 313180"/>
              <a:gd name="connsiteX10" fmla="*/ 100664 w 241639"/>
              <a:gd name="connsiteY10" fmla="*/ 153428 h 313180"/>
              <a:gd name="connsiteX11" fmla="*/ 154639 w 241639"/>
              <a:gd name="connsiteY11" fmla="*/ 1028 h 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39" h="313180">
                <a:moveTo>
                  <a:pt x="154639" y="1028"/>
                </a:moveTo>
                <a:cubicBezTo>
                  <a:pt x="145114" y="16374"/>
                  <a:pt x="61506" y="198407"/>
                  <a:pt x="43514" y="245503"/>
                </a:cubicBezTo>
                <a:cubicBezTo>
                  <a:pt x="25522" y="292599"/>
                  <a:pt x="52510" y="274078"/>
                  <a:pt x="46689" y="283603"/>
                </a:cubicBezTo>
                <a:cubicBezTo>
                  <a:pt x="40868" y="293128"/>
                  <a:pt x="-22632" y="313236"/>
                  <a:pt x="8589" y="302653"/>
                </a:cubicBezTo>
                <a:cubicBezTo>
                  <a:pt x="39810" y="292070"/>
                  <a:pt x="205439" y="229099"/>
                  <a:pt x="234014" y="220103"/>
                </a:cubicBezTo>
                <a:cubicBezTo>
                  <a:pt x="262589" y="211107"/>
                  <a:pt x="203322" y="233332"/>
                  <a:pt x="180039" y="248678"/>
                </a:cubicBezTo>
                <a:cubicBezTo>
                  <a:pt x="156756" y="264024"/>
                  <a:pt x="114422" y="306886"/>
                  <a:pt x="94314" y="312178"/>
                </a:cubicBezTo>
                <a:cubicBezTo>
                  <a:pt x="74206" y="317470"/>
                  <a:pt x="59918" y="301065"/>
                  <a:pt x="59389" y="280428"/>
                </a:cubicBezTo>
                <a:cubicBezTo>
                  <a:pt x="58860" y="259791"/>
                  <a:pt x="68385" y="222220"/>
                  <a:pt x="91139" y="188353"/>
                </a:cubicBezTo>
                <a:cubicBezTo>
                  <a:pt x="113893" y="154486"/>
                  <a:pt x="194327" y="83049"/>
                  <a:pt x="195914" y="77228"/>
                </a:cubicBezTo>
                <a:cubicBezTo>
                  <a:pt x="197502" y="71407"/>
                  <a:pt x="107014" y="159778"/>
                  <a:pt x="100664" y="153428"/>
                </a:cubicBezTo>
                <a:cubicBezTo>
                  <a:pt x="94314" y="147078"/>
                  <a:pt x="164164" y="-14318"/>
                  <a:pt x="154639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1B5979E-8756-38B0-045C-FEEFC41BB11B}"/>
              </a:ext>
            </a:extLst>
          </p:cNvPr>
          <p:cNvSpPr/>
          <p:nvPr/>
        </p:nvSpPr>
        <p:spPr>
          <a:xfrm>
            <a:off x="2438483" y="4507498"/>
            <a:ext cx="379923" cy="496379"/>
          </a:xfrm>
          <a:custGeom>
            <a:avLst/>
            <a:gdLst>
              <a:gd name="connsiteX0" fmla="*/ 374567 w 379923"/>
              <a:gd name="connsiteY0" fmla="*/ 4177 h 496379"/>
              <a:gd name="connsiteX1" fmla="*/ 66592 w 379923"/>
              <a:gd name="connsiteY1" fmla="*/ 334377 h 496379"/>
              <a:gd name="connsiteX2" fmla="*/ 126917 w 379923"/>
              <a:gd name="connsiteY2" fmla="*/ 299452 h 496379"/>
              <a:gd name="connsiteX3" fmla="*/ 98342 w 379923"/>
              <a:gd name="connsiteY3" fmla="*/ 337552 h 496379"/>
              <a:gd name="connsiteX4" fmla="*/ 12617 w 379923"/>
              <a:gd name="connsiteY4" fmla="*/ 496302 h 496379"/>
              <a:gd name="connsiteX5" fmla="*/ 98342 w 379923"/>
              <a:gd name="connsiteY5" fmla="*/ 315327 h 496379"/>
              <a:gd name="connsiteX6" fmla="*/ 6267 w 379923"/>
              <a:gd name="connsiteY6" fmla="*/ 410577 h 496379"/>
              <a:gd name="connsiteX7" fmla="*/ 311067 w 379923"/>
              <a:gd name="connsiteY7" fmla="*/ 108952 h 496379"/>
              <a:gd name="connsiteX8" fmla="*/ 266617 w 379923"/>
              <a:gd name="connsiteY8" fmla="*/ 143877 h 496379"/>
              <a:gd name="connsiteX9" fmla="*/ 374567 w 379923"/>
              <a:gd name="connsiteY9" fmla="*/ 4177 h 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23" h="496379">
                <a:moveTo>
                  <a:pt x="374567" y="4177"/>
                </a:moveTo>
                <a:cubicBezTo>
                  <a:pt x="341230" y="35927"/>
                  <a:pt x="107867" y="285165"/>
                  <a:pt x="66592" y="334377"/>
                </a:cubicBezTo>
                <a:cubicBezTo>
                  <a:pt x="25317" y="383589"/>
                  <a:pt x="121625" y="298923"/>
                  <a:pt x="126917" y="299452"/>
                </a:cubicBezTo>
                <a:cubicBezTo>
                  <a:pt x="132209" y="299981"/>
                  <a:pt x="117392" y="304744"/>
                  <a:pt x="98342" y="337552"/>
                </a:cubicBezTo>
                <a:cubicBezTo>
                  <a:pt x="79292" y="370360"/>
                  <a:pt x="12617" y="500006"/>
                  <a:pt x="12617" y="496302"/>
                </a:cubicBezTo>
                <a:cubicBezTo>
                  <a:pt x="12617" y="492598"/>
                  <a:pt x="99400" y="329614"/>
                  <a:pt x="98342" y="315327"/>
                </a:cubicBezTo>
                <a:cubicBezTo>
                  <a:pt x="97284" y="301040"/>
                  <a:pt x="-29187" y="444973"/>
                  <a:pt x="6267" y="410577"/>
                </a:cubicBezTo>
                <a:cubicBezTo>
                  <a:pt x="41721" y="376181"/>
                  <a:pt x="267675" y="153402"/>
                  <a:pt x="311067" y="108952"/>
                </a:cubicBezTo>
                <a:cubicBezTo>
                  <a:pt x="354459" y="64502"/>
                  <a:pt x="258150" y="156048"/>
                  <a:pt x="266617" y="143877"/>
                </a:cubicBezTo>
                <a:cubicBezTo>
                  <a:pt x="275084" y="131706"/>
                  <a:pt x="407904" y="-27573"/>
                  <a:pt x="374567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DC5C48A-5249-5A5E-0491-35F8557C6F1E}"/>
              </a:ext>
            </a:extLst>
          </p:cNvPr>
          <p:cNvSpPr/>
          <p:nvPr/>
        </p:nvSpPr>
        <p:spPr>
          <a:xfrm>
            <a:off x="2323974" y="4841824"/>
            <a:ext cx="232436" cy="273162"/>
          </a:xfrm>
          <a:custGeom>
            <a:avLst/>
            <a:gdLst>
              <a:gd name="connsiteX0" fmla="*/ 231901 w 232436"/>
              <a:gd name="connsiteY0" fmla="*/ 51 h 273162"/>
              <a:gd name="connsiteX1" fmla="*/ 95376 w 232436"/>
              <a:gd name="connsiteY1" fmla="*/ 142926 h 273162"/>
              <a:gd name="connsiteX2" fmla="*/ 126 w 232436"/>
              <a:gd name="connsiteY2" fmla="*/ 273101 h 273162"/>
              <a:gd name="connsiteX3" fmla="*/ 76326 w 232436"/>
              <a:gd name="connsiteY3" fmla="*/ 158801 h 273162"/>
              <a:gd name="connsiteX4" fmla="*/ 130301 w 232436"/>
              <a:gd name="connsiteY4" fmla="*/ 76251 h 273162"/>
              <a:gd name="connsiteX5" fmla="*/ 41401 w 232436"/>
              <a:gd name="connsiteY5" fmla="*/ 158801 h 273162"/>
              <a:gd name="connsiteX6" fmla="*/ 231901 w 232436"/>
              <a:gd name="connsiteY6" fmla="*/ 51 h 2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6" h="273162">
                <a:moveTo>
                  <a:pt x="231901" y="51"/>
                </a:moveTo>
                <a:cubicBezTo>
                  <a:pt x="240897" y="-2595"/>
                  <a:pt x="134005" y="97418"/>
                  <a:pt x="95376" y="142926"/>
                </a:cubicBezTo>
                <a:cubicBezTo>
                  <a:pt x="56747" y="188434"/>
                  <a:pt x="3301" y="270455"/>
                  <a:pt x="126" y="273101"/>
                </a:cubicBezTo>
                <a:cubicBezTo>
                  <a:pt x="-3049" y="275747"/>
                  <a:pt x="54630" y="191609"/>
                  <a:pt x="76326" y="158801"/>
                </a:cubicBezTo>
                <a:cubicBezTo>
                  <a:pt x="98022" y="125993"/>
                  <a:pt x="136122" y="76251"/>
                  <a:pt x="130301" y="76251"/>
                </a:cubicBezTo>
                <a:cubicBezTo>
                  <a:pt x="124480" y="76251"/>
                  <a:pt x="22880" y="170443"/>
                  <a:pt x="41401" y="158801"/>
                </a:cubicBezTo>
                <a:cubicBezTo>
                  <a:pt x="59922" y="147159"/>
                  <a:pt x="222905" y="2697"/>
                  <a:pt x="23190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1117CF8-281B-12BB-36E1-4AD949DA0D37}"/>
              </a:ext>
            </a:extLst>
          </p:cNvPr>
          <p:cNvSpPr/>
          <p:nvPr/>
        </p:nvSpPr>
        <p:spPr>
          <a:xfrm>
            <a:off x="2542619" y="4806455"/>
            <a:ext cx="188097" cy="268008"/>
          </a:xfrm>
          <a:custGeom>
            <a:avLst/>
            <a:gdLst>
              <a:gd name="connsiteX0" fmla="*/ 178356 w 188097"/>
              <a:gd name="connsiteY0" fmla="*/ 495 h 268008"/>
              <a:gd name="connsiteX1" fmla="*/ 181531 w 188097"/>
              <a:gd name="connsiteY1" fmla="*/ 83045 h 268008"/>
              <a:gd name="connsiteX2" fmla="*/ 172006 w 188097"/>
              <a:gd name="connsiteY2" fmla="*/ 137020 h 268008"/>
              <a:gd name="connsiteX3" fmla="*/ 556 w 188097"/>
              <a:gd name="connsiteY3" fmla="*/ 267195 h 268008"/>
              <a:gd name="connsiteX4" fmla="*/ 118031 w 188097"/>
              <a:gd name="connsiteY4" fmla="*/ 190995 h 268008"/>
              <a:gd name="connsiteX5" fmla="*/ 143431 w 188097"/>
              <a:gd name="connsiteY5" fmla="*/ 165595 h 268008"/>
              <a:gd name="connsiteX6" fmla="*/ 114856 w 188097"/>
              <a:gd name="connsiteY6" fmla="*/ 60820 h 268008"/>
              <a:gd name="connsiteX7" fmla="*/ 152956 w 188097"/>
              <a:gd name="connsiteY7" fmla="*/ 124320 h 268008"/>
              <a:gd name="connsiteX8" fmla="*/ 178356 w 188097"/>
              <a:gd name="connsiteY8" fmla="*/ 495 h 26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97" h="268008">
                <a:moveTo>
                  <a:pt x="178356" y="495"/>
                </a:moveTo>
                <a:cubicBezTo>
                  <a:pt x="183118" y="-6384"/>
                  <a:pt x="182589" y="60291"/>
                  <a:pt x="181531" y="83045"/>
                </a:cubicBezTo>
                <a:cubicBezTo>
                  <a:pt x="180473" y="105799"/>
                  <a:pt x="202168" y="106328"/>
                  <a:pt x="172006" y="137020"/>
                </a:cubicBezTo>
                <a:cubicBezTo>
                  <a:pt x="141844" y="167712"/>
                  <a:pt x="9552" y="258199"/>
                  <a:pt x="556" y="267195"/>
                </a:cubicBezTo>
                <a:cubicBezTo>
                  <a:pt x="-8440" y="276191"/>
                  <a:pt x="94218" y="207928"/>
                  <a:pt x="118031" y="190995"/>
                </a:cubicBezTo>
                <a:cubicBezTo>
                  <a:pt x="141843" y="174062"/>
                  <a:pt x="143960" y="187291"/>
                  <a:pt x="143431" y="165595"/>
                </a:cubicBezTo>
                <a:cubicBezTo>
                  <a:pt x="142902" y="143899"/>
                  <a:pt x="113269" y="67699"/>
                  <a:pt x="114856" y="60820"/>
                </a:cubicBezTo>
                <a:cubicBezTo>
                  <a:pt x="116443" y="53941"/>
                  <a:pt x="141843" y="131728"/>
                  <a:pt x="152956" y="124320"/>
                </a:cubicBezTo>
                <a:cubicBezTo>
                  <a:pt x="164068" y="116912"/>
                  <a:pt x="173594" y="7374"/>
                  <a:pt x="17835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3937EF4-7AAE-2128-98F3-B15B6DB58649}"/>
              </a:ext>
            </a:extLst>
          </p:cNvPr>
          <p:cNvSpPr/>
          <p:nvPr/>
        </p:nvSpPr>
        <p:spPr>
          <a:xfrm>
            <a:off x="2385392" y="5003726"/>
            <a:ext cx="213940" cy="214734"/>
          </a:xfrm>
          <a:custGeom>
            <a:avLst/>
            <a:gdLst>
              <a:gd name="connsiteX0" fmla="*/ 211758 w 213940"/>
              <a:gd name="connsiteY0" fmla="*/ 74 h 214734"/>
              <a:gd name="connsiteX1" fmla="*/ 180008 w 213940"/>
              <a:gd name="connsiteY1" fmla="*/ 101674 h 214734"/>
              <a:gd name="connsiteX2" fmla="*/ 2208 w 213940"/>
              <a:gd name="connsiteY2" fmla="*/ 212799 h 214734"/>
              <a:gd name="connsiteX3" fmla="*/ 84758 w 213940"/>
              <a:gd name="connsiteY3" fmla="*/ 168349 h 214734"/>
              <a:gd name="connsiteX4" fmla="*/ 148258 w 213940"/>
              <a:gd name="connsiteY4" fmla="*/ 117549 h 214734"/>
              <a:gd name="connsiteX5" fmla="*/ 211758 w 213940"/>
              <a:gd name="connsiteY5" fmla="*/ 74 h 2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40" h="214734">
                <a:moveTo>
                  <a:pt x="211758" y="74"/>
                </a:moveTo>
                <a:cubicBezTo>
                  <a:pt x="217050" y="-2572"/>
                  <a:pt x="214933" y="66220"/>
                  <a:pt x="180008" y="101674"/>
                </a:cubicBezTo>
                <a:cubicBezTo>
                  <a:pt x="145083" y="137128"/>
                  <a:pt x="18083" y="201687"/>
                  <a:pt x="2208" y="212799"/>
                </a:cubicBezTo>
                <a:cubicBezTo>
                  <a:pt x="-13667" y="223912"/>
                  <a:pt x="60416" y="184224"/>
                  <a:pt x="84758" y="168349"/>
                </a:cubicBezTo>
                <a:cubicBezTo>
                  <a:pt x="109100" y="152474"/>
                  <a:pt x="133971" y="146124"/>
                  <a:pt x="148258" y="117549"/>
                </a:cubicBezTo>
                <a:cubicBezTo>
                  <a:pt x="162545" y="88974"/>
                  <a:pt x="206466" y="2720"/>
                  <a:pt x="21175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8705C62-1FD7-7BF5-A1BA-BA2DF918008C}"/>
              </a:ext>
            </a:extLst>
          </p:cNvPr>
          <p:cNvSpPr/>
          <p:nvPr/>
        </p:nvSpPr>
        <p:spPr>
          <a:xfrm>
            <a:off x="2135559" y="5174696"/>
            <a:ext cx="285457" cy="270957"/>
          </a:xfrm>
          <a:custGeom>
            <a:avLst/>
            <a:gdLst>
              <a:gd name="connsiteX0" fmla="*/ 283791 w 285457"/>
              <a:gd name="connsiteY0" fmla="*/ 554 h 270957"/>
              <a:gd name="connsiteX1" fmla="*/ 255216 w 285457"/>
              <a:gd name="connsiteY1" fmla="*/ 140254 h 270957"/>
              <a:gd name="connsiteX2" fmla="*/ 198066 w 285457"/>
              <a:gd name="connsiteY2" fmla="*/ 200579 h 270957"/>
              <a:gd name="connsiteX3" fmla="*/ 1216 w 285457"/>
              <a:gd name="connsiteY3" fmla="*/ 270429 h 270957"/>
              <a:gd name="connsiteX4" fmla="*/ 121866 w 285457"/>
              <a:gd name="connsiteY4" fmla="*/ 232329 h 270957"/>
              <a:gd name="connsiteX5" fmla="*/ 261566 w 285457"/>
              <a:gd name="connsiteY5" fmla="*/ 225979 h 270957"/>
              <a:gd name="connsiteX6" fmla="*/ 207591 w 285457"/>
              <a:gd name="connsiteY6" fmla="*/ 197404 h 270957"/>
              <a:gd name="connsiteX7" fmla="*/ 283791 w 285457"/>
              <a:gd name="connsiteY7" fmla="*/ 554 h 27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57" h="270957">
                <a:moveTo>
                  <a:pt x="283791" y="554"/>
                </a:moveTo>
                <a:cubicBezTo>
                  <a:pt x="291728" y="-8971"/>
                  <a:pt x="269503" y="106917"/>
                  <a:pt x="255216" y="140254"/>
                </a:cubicBezTo>
                <a:cubicBezTo>
                  <a:pt x="240929" y="173591"/>
                  <a:pt x="240399" y="178883"/>
                  <a:pt x="198066" y="200579"/>
                </a:cubicBezTo>
                <a:cubicBezTo>
                  <a:pt x="155733" y="222275"/>
                  <a:pt x="13916" y="265137"/>
                  <a:pt x="1216" y="270429"/>
                </a:cubicBezTo>
                <a:cubicBezTo>
                  <a:pt x="-11484" y="275721"/>
                  <a:pt x="78474" y="239737"/>
                  <a:pt x="121866" y="232329"/>
                </a:cubicBezTo>
                <a:cubicBezTo>
                  <a:pt x="165258" y="224921"/>
                  <a:pt x="247279" y="231800"/>
                  <a:pt x="261566" y="225979"/>
                </a:cubicBezTo>
                <a:cubicBezTo>
                  <a:pt x="275853" y="220158"/>
                  <a:pt x="206533" y="228625"/>
                  <a:pt x="207591" y="197404"/>
                </a:cubicBezTo>
                <a:cubicBezTo>
                  <a:pt x="208649" y="166183"/>
                  <a:pt x="275854" y="10079"/>
                  <a:pt x="283791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DAC4BE50-4713-6AA2-A7CC-45D9341EC394}"/>
              </a:ext>
            </a:extLst>
          </p:cNvPr>
          <p:cNvSpPr/>
          <p:nvPr/>
        </p:nvSpPr>
        <p:spPr>
          <a:xfrm>
            <a:off x="2392677" y="5133889"/>
            <a:ext cx="87075" cy="239831"/>
          </a:xfrm>
          <a:custGeom>
            <a:avLst/>
            <a:gdLst>
              <a:gd name="connsiteX0" fmla="*/ 86998 w 87075"/>
              <a:gd name="connsiteY0" fmla="*/ 86 h 239831"/>
              <a:gd name="connsiteX1" fmla="*/ 33023 w 87075"/>
              <a:gd name="connsiteY1" fmla="*/ 127086 h 239831"/>
              <a:gd name="connsiteX2" fmla="*/ 1273 w 87075"/>
              <a:gd name="connsiteY2" fmla="*/ 238211 h 239831"/>
              <a:gd name="connsiteX3" fmla="*/ 7623 w 87075"/>
              <a:gd name="connsiteY3" fmla="*/ 187411 h 239831"/>
              <a:gd name="connsiteX4" fmla="*/ 20323 w 87075"/>
              <a:gd name="connsiteY4" fmla="*/ 108036 h 239831"/>
              <a:gd name="connsiteX5" fmla="*/ 86998 w 87075"/>
              <a:gd name="connsiteY5" fmla="*/ 86 h 2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5" h="239831">
                <a:moveTo>
                  <a:pt x="86998" y="86"/>
                </a:moveTo>
                <a:cubicBezTo>
                  <a:pt x="89115" y="3261"/>
                  <a:pt x="47310" y="87399"/>
                  <a:pt x="33023" y="127086"/>
                </a:cubicBezTo>
                <a:cubicBezTo>
                  <a:pt x="18736" y="166773"/>
                  <a:pt x="5506" y="228157"/>
                  <a:pt x="1273" y="238211"/>
                </a:cubicBezTo>
                <a:cubicBezTo>
                  <a:pt x="-2960" y="248265"/>
                  <a:pt x="4448" y="209107"/>
                  <a:pt x="7623" y="187411"/>
                </a:cubicBezTo>
                <a:cubicBezTo>
                  <a:pt x="10798" y="165715"/>
                  <a:pt x="9210" y="134494"/>
                  <a:pt x="20323" y="108036"/>
                </a:cubicBezTo>
                <a:cubicBezTo>
                  <a:pt x="31435" y="81578"/>
                  <a:pt x="84881" y="-3089"/>
                  <a:pt x="8699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DC63148-61E3-6C81-E8DE-B70003B4BA34}"/>
              </a:ext>
            </a:extLst>
          </p:cNvPr>
          <p:cNvSpPr/>
          <p:nvPr/>
        </p:nvSpPr>
        <p:spPr>
          <a:xfrm>
            <a:off x="2139918" y="5153024"/>
            <a:ext cx="147888" cy="265463"/>
          </a:xfrm>
          <a:custGeom>
            <a:avLst/>
            <a:gdLst>
              <a:gd name="connsiteX0" fmla="*/ 146082 w 147888"/>
              <a:gd name="connsiteY0" fmla="*/ 1 h 265463"/>
              <a:gd name="connsiteX1" fmla="*/ 139732 w 147888"/>
              <a:gd name="connsiteY1" fmla="*/ 158751 h 265463"/>
              <a:gd name="connsiteX2" fmla="*/ 85757 w 147888"/>
              <a:gd name="connsiteY2" fmla="*/ 244476 h 265463"/>
              <a:gd name="connsiteX3" fmla="*/ 69882 w 147888"/>
              <a:gd name="connsiteY3" fmla="*/ 263526 h 265463"/>
              <a:gd name="connsiteX4" fmla="*/ 32 w 147888"/>
              <a:gd name="connsiteY4" fmla="*/ 250826 h 265463"/>
              <a:gd name="connsiteX5" fmla="*/ 79407 w 147888"/>
              <a:gd name="connsiteY5" fmla="*/ 257176 h 265463"/>
              <a:gd name="connsiteX6" fmla="*/ 123857 w 147888"/>
              <a:gd name="connsiteY6" fmla="*/ 117476 h 265463"/>
              <a:gd name="connsiteX7" fmla="*/ 123857 w 147888"/>
              <a:gd name="connsiteY7" fmla="*/ 155576 h 265463"/>
              <a:gd name="connsiteX8" fmla="*/ 146082 w 147888"/>
              <a:gd name="connsiteY8" fmla="*/ 1 h 2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8" h="265463">
                <a:moveTo>
                  <a:pt x="146082" y="1"/>
                </a:moveTo>
                <a:cubicBezTo>
                  <a:pt x="148728" y="530"/>
                  <a:pt x="149786" y="118005"/>
                  <a:pt x="139732" y="158751"/>
                </a:cubicBezTo>
                <a:cubicBezTo>
                  <a:pt x="129678" y="199497"/>
                  <a:pt x="97399" y="227014"/>
                  <a:pt x="85757" y="244476"/>
                </a:cubicBezTo>
                <a:cubicBezTo>
                  <a:pt x="74115" y="261938"/>
                  <a:pt x="84169" y="262468"/>
                  <a:pt x="69882" y="263526"/>
                </a:cubicBezTo>
                <a:cubicBezTo>
                  <a:pt x="55595" y="264584"/>
                  <a:pt x="-1556" y="251884"/>
                  <a:pt x="32" y="250826"/>
                </a:cubicBezTo>
                <a:cubicBezTo>
                  <a:pt x="1620" y="249768"/>
                  <a:pt x="58770" y="279401"/>
                  <a:pt x="79407" y="257176"/>
                </a:cubicBezTo>
                <a:cubicBezTo>
                  <a:pt x="100044" y="234951"/>
                  <a:pt x="116449" y="134409"/>
                  <a:pt x="123857" y="117476"/>
                </a:cubicBezTo>
                <a:cubicBezTo>
                  <a:pt x="131265" y="100543"/>
                  <a:pt x="121211" y="169334"/>
                  <a:pt x="123857" y="155576"/>
                </a:cubicBezTo>
                <a:cubicBezTo>
                  <a:pt x="126503" y="141818"/>
                  <a:pt x="143436" y="-528"/>
                  <a:pt x="1460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495D983B-7AAE-6917-F029-27A787520AC1}"/>
              </a:ext>
            </a:extLst>
          </p:cNvPr>
          <p:cNvSpPr/>
          <p:nvPr/>
        </p:nvSpPr>
        <p:spPr>
          <a:xfrm>
            <a:off x="2158441" y="5234299"/>
            <a:ext cx="121232" cy="176562"/>
          </a:xfrm>
          <a:custGeom>
            <a:avLst/>
            <a:gdLst>
              <a:gd name="connsiteX0" fmla="*/ 121209 w 121232"/>
              <a:gd name="connsiteY0" fmla="*/ 1276 h 176562"/>
              <a:gd name="connsiteX1" fmla="*/ 19609 w 121232"/>
              <a:gd name="connsiteY1" fmla="*/ 112401 h 176562"/>
              <a:gd name="connsiteX2" fmla="*/ 559 w 121232"/>
              <a:gd name="connsiteY2" fmla="*/ 175901 h 176562"/>
              <a:gd name="connsiteX3" fmla="*/ 29134 w 121232"/>
              <a:gd name="connsiteY3" fmla="*/ 74301 h 176562"/>
              <a:gd name="connsiteX4" fmla="*/ 29134 w 121232"/>
              <a:gd name="connsiteY4" fmla="*/ 52076 h 176562"/>
              <a:gd name="connsiteX5" fmla="*/ 121209 w 121232"/>
              <a:gd name="connsiteY5" fmla="*/ 1276 h 17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2" h="176562">
                <a:moveTo>
                  <a:pt x="121209" y="1276"/>
                </a:moveTo>
                <a:cubicBezTo>
                  <a:pt x="119622" y="11330"/>
                  <a:pt x="39717" y="83297"/>
                  <a:pt x="19609" y="112401"/>
                </a:cubicBezTo>
                <a:cubicBezTo>
                  <a:pt x="-499" y="141505"/>
                  <a:pt x="-1029" y="182251"/>
                  <a:pt x="559" y="175901"/>
                </a:cubicBezTo>
                <a:cubicBezTo>
                  <a:pt x="2146" y="169551"/>
                  <a:pt x="24372" y="94938"/>
                  <a:pt x="29134" y="74301"/>
                </a:cubicBezTo>
                <a:cubicBezTo>
                  <a:pt x="33896" y="53664"/>
                  <a:pt x="15376" y="60543"/>
                  <a:pt x="29134" y="52076"/>
                </a:cubicBezTo>
                <a:cubicBezTo>
                  <a:pt x="42892" y="43609"/>
                  <a:pt x="122796" y="-8778"/>
                  <a:pt x="12120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905C666-69AD-4D1B-6787-07D964234D40}"/>
              </a:ext>
            </a:extLst>
          </p:cNvPr>
          <p:cNvSpPr/>
          <p:nvPr/>
        </p:nvSpPr>
        <p:spPr>
          <a:xfrm>
            <a:off x="2724150" y="4807280"/>
            <a:ext cx="244749" cy="155912"/>
          </a:xfrm>
          <a:custGeom>
            <a:avLst/>
            <a:gdLst>
              <a:gd name="connsiteX0" fmla="*/ 0 w 244749"/>
              <a:gd name="connsiteY0" fmla="*/ 123495 h 155912"/>
              <a:gd name="connsiteX1" fmla="*/ 69850 w 244749"/>
              <a:gd name="connsiteY1" fmla="*/ 142545 h 155912"/>
              <a:gd name="connsiteX2" fmla="*/ 174625 w 244749"/>
              <a:gd name="connsiteY2" fmla="*/ 2845 h 155912"/>
              <a:gd name="connsiteX3" fmla="*/ 174625 w 244749"/>
              <a:gd name="connsiteY3" fmla="*/ 56820 h 155912"/>
              <a:gd name="connsiteX4" fmla="*/ 244475 w 244749"/>
              <a:gd name="connsiteY4" fmla="*/ 155245 h 155912"/>
              <a:gd name="connsiteX5" fmla="*/ 193675 w 244749"/>
              <a:gd name="connsiteY5" fmla="*/ 101270 h 155912"/>
              <a:gd name="connsiteX6" fmla="*/ 69850 w 244749"/>
              <a:gd name="connsiteY6" fmla="*/ 126670 h 155912"/>
              <a:gd name="connsiteX7" fmla="*/ 0 w 244749"/>
              <a:gd name="connsiteY7" fmla="*/ 123495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49" h="155912">
                <a:moveTo>
                  <a:pt x="0" y="123495"/>
                </a:moveTo>
                <a:cubicBezTo>
                  <a:pt x="0" y="126141"/>
                  <a:pt x="40746" y="162653"/>
                  <a:pt x="69850" y="142545"/>
                </a:cubicBezTo>
                <a:cubicBezTo>
                  <a:pt x="98954" y="122437"/>
                  <a:pt x="157163" y="17132"/>
                  <a:pt x="174625" y="2845"/>
                </a:cubicBezTo>
                <a:cubicBezTo>
                  <a:pt x="192087" y="-11442"/>
                  <a:pt x="162983" y="31420"/>
                  <a:pt x="174625" y="56820"/>
                </a:cubicBezTo>
                <a:cubicBezTo>
                  <a:pt x="186267" y="82220"/>
                  <a:pt x="241300" y="147837"/>
                  <a:pt x="244475" y="155245"/>
                </a:cubicBezTo>
                <a:cubicBezTo>
                  <a:pt x="247650" y="162653"/>
                  <a:pt x="222779" y="106032"/>
                  <a:pt x="193675" y="101270"/>
                </a:cubicBezTo>
                <a:cubicBezTo>
                  <a:pt x="164571" y="96508"/>
                  <a:pt x="98425" y="121378"/>
                  <a:pt x="69850" y="126670"/>
                </a:cubicBezTo>
                <a:cubicBezTo>
                  <a:pt x="41275" y="131962"/>
                  <a:pt x="0" y="120849"/>
                  <a:pt x="0" y="123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F0A4292-CEE8-9B5A-DEE8-7C0488E77DF2}"/>
              </a:ext>
            </a:extLst>
          </p:cNvPr>
          <p:cNvSpPr/>
          <p:nvPr/>
        </p:nvSpPr>
        <p:spPr>
          <a:xfrm>
            <a:off x="2942524" y="4903094"/>
            <a:ext cx="391587" cy="295869"/>
          </a:xfrm>
          <a:custGeom>
            <a:avLst/>
            <a:gdLst>
              <a:gd name="connsiteX0" fmla="*/ 701 w 391587"/>
              <a:gd name="connsiteY0" fmla="*/ 2281 h 295869"/>
              <a:gd name="connsiteX1" fmla="*/ 194376 w 391587"/>
              <a:gd name="connsiteY1" fmla="*/ 199131 h 295869"/>
              <a:gd name="connsiteX2" fmla="*/ 194376 w 391587"/>
              <a:gd name="connsiteY2" fmla="*/ 161031 h 295869"/>
              <a:gd name="connsiteX3" fmla="*/ 388051 w 391587"/>
              <a:gd name="connsiteY3" fmla="*/ 294381 h 295869"/>
              <a:gd name="connsiteX4" fmla="*/ 308676 w 391587"/>
              <a:gd name="connsiteY4" fmla="*/ 227706 h 295869"/>
              <a:gd name="connsiteX5" fmla="*/ 172151 w 391587"/>
              <a:gd name="connsiteY5" fmla="*/ 151506 h 295869"/>
              <a:gd name="connsiteX6" fmla="*/ 130876 w 391587"/>
              <a:gd name="connsiteY6" fmla="*/ 94356 h 295869"/>
              <a:gd name="connsiteX7" fmla="*/ 701 w 391587"/>
              <a:gd name="connsiteY7" fmla="*/ 2281 h 29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87" h="295869">
                <a:moveTo>
                  <a:pt x="701" y="2281"/>
                </a:moveTo>
                <a:cubicBezTo>
                  <a:pt x="11284" y="19744"/>
                  <a:pt x="162097" y="172673"/>
                  <a:pt x="194376" y="199131"/>
                </a:cubicBezTo>
                <a:cubicBezTo>
                  <a:pt x="226655" y="225589"/>
                  <a:pt x="162097" y="145156"/>
                  <a:pt x="194376" y="161031"/>
                </a:cubicBezTo>
                <a:cubicBezTo>
                  <a:pt x="226655" y="176906"/>
                  <a:pt x="369001" y="283269"/>
                  <a:pt x="388051" y="294381"/>
                </a:cubicBezTo>
                <a:cubicBezTo>
                  <a:pt x="407101" y="305493"/>
                  <a:pt x="344659" y="251518"/>
                  <a:pt x="308676" y="227706"/>
                </a:cubicBezTo>
                <a:cubicBezTo>
                  <a:pt x="272693" y="203894"/>
                  <a:pt x="201784" y="173731"/>
                  <a:pt x="172151" y="151506"/>
                </a:cubicBezTo>
                <a:cubicBezTo>
                  <a:pt x="142518" y="129281"/>
                  <a:pt x="159451" y="116052"/>
                  <a:pt x="130876" y="94356"/>
                </a:cubicBezTo>
                <a:cubicBezTo>
                  <a:pt x="102301" y="72660"/>
                  <a:pt x="-9882" y="-15182"/>
                  <a:pt x="701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DD66F6D-7F73-4B18-E2FA-6228028B68BE}"/>
              </a:ext>
            </a:extLst>
          </p:cNvPr>
          <p:cNvSpPr/>
          <p:nvPr/>
        </p:nvSpPr>
        <p:spPr>
          <a:xfrm>
            <a:off x="3228705" y="5060920"/>
            <a:ext cx="409903" cy="249686"/>
          </a:xfrm>
          <a:custGeom>
            <a:avLst/>
            <a:gdLst>
              <a:gd name="connsiteX0" fmla="*/ 270 w 409903"/>
              <a:gd name="connsiteY0" fmla="*/ 30 h 249686"/>
              <a:gd name="connsiteX1" fmla="*/ 101870 w 409903"/>
              <a:gd name="connsiteY1" fmla="*/ 130205 h 249686"/>
              <a:gd name="connsiteX2" fmla="*/ 193945 w 409903"/>
              <a:gd name="connsiteY2" fmla="*/ 238155 h 249686"/>
              <a:gd name="connsiteX3" fmla="*/ 346345 w 409903"/>
              <a:gd name="connsiteY3" fmla="*/ 247680 h 249686"/>
              <a:gd name="connsiteX4" fmla="*/ 371745 w 409903"/>
              <a:gd name="connsiteY4" fmla="*/ 247680 h 249686"/>
              <a:gd name="connsiteX5" fmla="*/ 390795 w 409903"/>
              <a:gd name="connsiteY5" fmla="*/ 247680 h 249686"/>
              <a:gd name="connsiteX6" fmla="*/ 320945 w 409903"/>
              <a:gd name="connsiteY6" fmla="*/ 225455 h 249686"/>
              <a:gd name="connsiteX7" fmla="*/ 409845 w 409903"/>
              <a:gd name="connsiteY7" fmla="*/ 92105 h 249686"/>
              <a:gd name="connsiteX8" fmla="*/ 305070 w 409903"/>
              <a:gd name="connsiteY8" fmla="*/ 228630 h 249686"/>
              <a:gd name="connsiteX9" fmla="*/ 241570 w 409903"/>
              <a:gd name="connsiteY9" fmla="*/ 200055 h 249686"/>
              <a:gd name="connsiteX10" fmla="*/ 22495 w 409903"/>
              <a:gd name="connsiteY10" fmla="*/ 111155 h 249686"/>
              <a:gd name="connsiteX11" fmla="*/ 70120 w 409903"/>
              <a:gd name="connsiteY11" fmla="*/ 117505 h 249686"/>
              <a:gd name="connsiteX12" fmla="*/ 270 w 409903"/>
              <a:gd name="connsiteY12" fmla="*/ 30 h 2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03" h="249686">
                <a:moveTo>
                  <a:pt x="270" y="30"/>
                </a:moveTo>
                <a:cubicBezTo>
                  <a:pt x="5562" y="2147"/>
                  <a:pt x="69591" y="90518"/>
                  <a:pt x="101870" y="130205"/>
                </a:cubicBezTo>
                <a:cubicBezTo>
                  <a:pt x="134149" y="169892"/>
                  <a:pt x="153199" y="218576"/>
                  <a:pt x="193945" y="238155"/>
                </a:cubicBezTo>
                <a:cubicBezTo>
                  <a:pt x="234691" y="257734"/>
                  <a:pt x="316712" y="246093"/>
                  <a:pt x="346345" y="247680"/>
                </a:cubicBezTo>
                <a:cubicBezTo>
                  <a:pt x="375978" y="249267"/>
                  <a:pt x="371745" y="247680"/>
                  <a:pt x="371745" y="247680"/>
                </a:cubicBezTo>
                <a:cubicBezTo>
                  <a:pt x="379153" y="247680"/>
                  <a:pt x="399262" y="251384"/>
                  <a:pt x="390795" y="247680"/>
                </a:cubicBezTo>
                <a:cubicBezTo>
                  <a:pt x="382328" y="243976"/>
                  <a:pt x="317770" y="251384"/>
                  <a:pt x="320945" y="225455"/>
                </a:cubicBezTo>
                <a:cubicBezTo>
                  <a:pt x="324120" y="199526"/>
                  <a:pt x="412491" y="91576"/>
                  <a:pt x="409845" y="92105"/>
                </a:cubicBezTo>
                <a:cubicBezTo>
                  <a:pt x="407199" y="92634"/>
                  <a:pt x="333116" y="210638"/>
                  <a:pt x="305070" y="228630"/>
                </a:cubicBezTo>
                <a:cubicBezTo>
                  <a:pt x="277024" y="246622"/>
                  <a:pt x="241570" y="200055"/>
                  <a:pt x="241570" y="200055"/>
                </a:cubicBezTo>
                <a:cubicBezTo>
                  <a:pt x="194474" y="180476"/>
                  <a:pt x="51070" y="124913"/>
                  <a:pt x="22495" y="111155"/>
                </a:cubicBezTo>
                <a:cubicBezTo>
                  <a:pt x="-6080" y="97397"/>
                  <a:pt x="71178" y="129676"/>
                  <a:pt x="70120" y="117505"/>
                </a:cubicBezTo>
                <a:cubicBezTo>
                  <a:pt x="69062" y="105334"/>
                  <a:pt x="-5022" y="-2087"/>
                  <a:pt x="27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E2BE6F-F516-1A9F-8056-698162BAB1AD}"/>
              </a:ext>
            </a:extLst>
          </p:cNvPr>
          <p:cNvSpPr/>
          <p:nvPr/>
        </p:nvSpPr>
        <p:spPr>
          <a:xfrm>
            <a:off x="2907514" y="5231521"/>
            <a:ext cx="697619" cy="158394"/>
          </a:xfrm>
          <a:custGeom>
            <a:avLst/>
            <a:gdLst>
              <a:gd name="connsiteX0" fmla="*/ 689761 w 697619"/>
              <a:gd name="connsiteY0" fmla="*/ 150104 h 158394"/>
              <a:gd name="connsiteX1" fmla="*/ 518311 w 697619"/>
              <a:gd name="connsiteY1" fmla="*/ 146929 h 158394"/>
              <a:gd name="connsiteX2" fmla="*/ 165886 w 697619"/>
              <a:gd name="connsiteY2" fmla="*/ 77079 h 158394"/>
              <a:gd name="connsiteX3" fmla="*/ 270661 w 697619"/>
              <a:gd name="connsiteY3" fmla="*/ 108829 h 158394"/>
              <a:gd name="connsiteX4" fmla="*/ 121436 w 697619"/>
              <a:gd name="connsiteY4" fmla="*/ 879 h 158394"/>
              <a:gd name="connsiteX5" fmla="*/ 153186 w 697619"/>
              <a:gd name="connsiteY5" fmla="*/ 54854 h 158394"/>
              <a:gd name="connsiteX6" fmla="*/ 786 w 697619"/>
              <a:gd name="connsiteY6" fmla="*/ 879 h 158394"/>
              <a:gd name="connsiteX7" fmla="*/ 229386 w 697619"/>
              <a:gd name="connsiteY7" fmla="*/ 70729 h 158394"/>
              <a:gd name="connsiteX8" fmla="*/ 315111 w 697619"/>
              <a:gd name="connsiteY8" fmla="*/ 80254 h 158394"/>
              <a:gd name="connsiteX9" fmla="*/ 632611 w 697619"/>
              <a:gd name="connsiteY9" fmla="*/ 153279 h 158394"/>
              <a:gd name="connsiteX10" fmla="*/ 689761 w 697619"/>
              <a:gd name="connsiteY10" fmla="*/ 150104 h 1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19" h="158394">
                <a:moveTo>
                  <a:pt x="689761" y="150104"/>
                </a:moveTo>
                <a:cubicBezTo>
                  <a:pt x="670711" y="149046"/>
                  <a:pt x="605623" y="159100"/>
                  <a:pt x="518311" y="146929"/>
                </a:cubicBezTo>
                <a:cubicBezTo>
                  <a:pt x="430999" y="134758"/>
                  <a:pt x="207161" y="83429"/>
                  <a:pt x="165886" y="77079"/>
                </a:cubicBezTo>
                <a:cubicBezTo>
                  <a:pt x="124611" y="70729"/>
                  <a:pt x="278069" y="121529"/>
                  <a:pt x="270661" y="108829"/>
                </a:cubicBezTo>
                <a:cubicBezTo>
                  <a:pt x="263253" y="96129"/>
                  <a:pt x="141015" y="9875"/>
                  <a:pt x="121436" y="879"/>
                </a:cubicBezTo>
                <a:cubicBezTo>
                  <a:pt x="101857" y="-8117"/>
                  <a:pt x="173294" y="54854"/>
                  <a:pt x="153186" y="54854"/>
                </a:cubicBezTo>
                <a:cubicBezTo>
                  <a:pt x="133078" y="54854"/>
                  <a:pt x="-11914" y="-1767"/>
                  <a:pt x="786" y="879"/>
                </a:cubicBezTo>
                <a:cubicBezTo>
                  <a:pt x="13486" y="3525"/>
                  <a:pt x="176998" y="57500"/>
                  <a:pt x="229386" y="70729"/>
                </a:cubicBezTo>
                <a:cubicBezTo>
                  <a:pt x="281773" y="83958"/>
                  <a:pt x="247907" y="66496"/>
                  <a:pt x="315111" y="80254"/>
                </a:cubicBezTo>
                <a:cubicBezTo>
                  <a:pt x="382315" y="94012"/>
                  <a:pt x="570698" y="140579"/>
                  <a:pt x="632611" y="153279"/>
                </a:cubicBezTo>
                <a:cubicBezTo>
                  <a:pt x="694524" y="165979"/>
                  <a:pt x="708811" y="151162"/>
                  <a:pt x="689761" y="150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D0502AE-01E1-5268-2CFE-829EE7F7180E}"/>
              </a:ext>
            </a:extLst>
          </p:cNvPr>
          <p:cNvSpPr/>
          <p:nvPr/>
        </p:nvSpPr>
        <p:spPr>
          <a:xfrm>
            <a:off x="2576638" y="5117044"/>
            <a:ext cx="421424" cy="153572"/>
          </a:xfrm>
          <a:custGeom>
            <a:avLst/>
            <a:gdLst>
              <a:gd name="connsiteX0" fmla="*/ 7812 w 421424"/>
              <a:gd name="connsiteY0" fmla="*/ 4231 h 153572"/>
              <a:gd name="connsiteX1" fmla="*/ 58612 w 421424"/>
              <a:gd name="connsiteY1" fmla="*/ 7406 h 153572"/>
              <a:gd name="connsiteX2" fmla="*/ 239587 w 421424"/>
              <a:gd name="connsiteY2" fmla="*/ 13756 h 153572"/>
              <a:gd name="connsiteX3" fmla="*/ 417387 w 421424"/>
              <a:gd name="connsiteY3" fmla="*/ 150281 h 153572"/>
              <a:gd name="connsiteX4" fmla="*/ 347537 w 421424"/>
              <a:gd name="connsiteY4" fmla="*/ 105831 h 153572"/>
              <a:gd name="connsiteX5" fmla="*/ 163387 w 421424"/>
              <a:gd name="connsiteY5" fmla="*/ 45506 h 153572"/>
              <a:gd name="connsiteX6" fmla="*/ 258637 w 421424"/>
              <a:gd name="connsiteY6" fmla="*/ 74081 h 153572"/>
              <a:gd name="connsiteX7" fmla="*/ 7812 w 421424"/>
              <a:gd name="connsiteY7" fmla="*/ 4231 h 15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424" h="153572">
                <a:moveTo>
                  <a:pt x="7812" y="4231"/>
                </a:moveTo>
                <a:cubicBezTo>
                  <a:pt x="-25525" y="-6881"/>
                  <a:pt x="58612" y="7406"/>
                  <a:pt x="58612" y="7406"/>
                </a:cubicBezTo>
                <a:cubicBezTo>
                  <a:pt x="97241" y="8993"/>
                  <a:pt x="179791" y="-10057"/>
                  <a:pt x="239587" y="13756"/>
                </a:cubicBezTo>
                <a:cubicBezTo>
                  <a:pt x="299383" y="37569"/>
                  <a:pt x="399395" y="134935"/>
                  <a:pt x="417387" y="150281"/>
                </a:cubicBezTo>
                <a:cubicBezTo>
                  <a:pt x="435379" y="165627"/>
                  <a:pt x="389870" y="123293"/>
                  <a:pt x="347537" y="105831"/>
                </a:cubicBezTo>
                <a:cubicBezTo>
                  <a:pt x="305204" y="88369"/>
                  <a:pt x="178204" y="50798"/>
                  <a:pt x="163387" y="45506"/>
                </a:cubicBezTo>
                <a:cubicBezTo>
                  <a:pt x="148570" y="40214"/>
                  <a:pt x="288270" y="79373"/>
                  <a:pt x="258637" y="74081"/>
                </a:cubicBezTo>
                <a:cubicBezTo>
                  <a:pt x="229004" y="68789"/>
                  <a:pt x="41149" y="15343"/>
                  <a:pt x="7812" y="4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3BE160A-CB85-C47E-9069-2E1955CD368C}"/>
              </a:ext>
            </a:extLst>
          </p:cNvPr>
          <p:cNvSpPr/>
          <p:nvPr/>
        </p:nvSpPr>
        <p:spPr>
          <a:xfrm>
            <a:off x="2841434" y="4962511"/>
            <a:ext cx="324475" cy="382089"/>
          </a:xfrm>
          <a:custGeom>
            <a:avLst/>
            <a:gdLst>
              <a:gd name="connsiteX0" fmla="*/ 60516 w 324475"/>
              <a:gd name="connsiteY0" fmla="*/ 14 h 382089"/>
              <a:gd name="connsiteX1" fmla="*/ 54166 w 324475"/>
              <a:gd name="connsiteY1" fmla="*/ 152414 h 382089"/>
              <a:gd name="connsiteX2" fmla="*/ 104966 w 324475"/>
              <a:gd name="connsiteY2" fmla="*/ 263539 h 382089"/>
              <a:gd name="connsiteX3" fmla="*/ 111316 w 324475"/>
              <a:gd name="connsiteY3" fmla="*/ 238139 h 382089"/>
              <a:gd name="connsiteX4" fmla="*/ 324041 w 324475"/>
              <a:gd name="connsiteY4" fmla="*/ 381014 h 382089"/>
              <a:gd name="connsiteX5" fmla="*/ 162116 w 324475"/>
              <a:gd name="connsiteY5" fmla="*/ 298464 h 382089"/>
              <a:gd name="connsiteX6" fmla="*/ 6541 w 324475"/>
              <a:gd name="connsiteY6" fmla="*/ 203214 h 382089"/>
              <a:gd name="connsiteX7" fmla="*/ 28766 w 324475"/>
              <a:gd name="connsiteY7" fmla="*/ 219089 h 382089"/>
              <a:gd name="connsiteX8" fmla="*/ 25591 w 324475"/>
              <a:gd name="connsiteY8" fmla="*/ 98439 h 382089"/>
              <a:gd name="connsiteX9" fmla="*/ 19241 w 324475"/>
              <a:gd name="connsiteY9" fmla="*/ 142889 h 382089"/>
              <a:gd name="connsiteX10" fmla="*/ 60516 w 324475"/>
              <a:gd name="connsiteY10" fmla="*/ 14 h 38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475" h="382089">
                <a:moveTo>
                  <a:pt x="60516" y="14"/>
                </a:moveTo>
                <a:cubicBezTo>
                  <a:pt x="66337" y="1602"/>
                  <a:pt x="46758" y="108493"/>
                  <a:pt x="54166" y="152414"/>
                </a:cubicBezTo>
                <a:cubicBezTo>
                  <a:pt x="61574" y="196335"/>
                  <a:pt x="95441" y="249252"/>
                  <a:pt x="104966" y="263539"/>
                </a:cubicBezTo>
                <a:cubicBezTo>
                  <a:pt x="114491" y="277826"/>
                  <a:pt x="74804" y="218560"/>
                  <a:pt x="111316" y="238139"/>
                </a:cubicBezTo>
                <a:cubicBezTo>
                  <a:pt x="147829" y="257718"/>
                  <a:pt x="315574" y="370960"/>
                  <a:pt x="324041" y="381014"/>
                </a:cubicBezTo>
                <a:cubicBezTo>
                  <a:pt x="332508" y="391068"/>
                  <a:pt x="215033" y="328097"/>
                  <a:pt x="162116" y="298464"/>
                </a:cubicBezTo>
                <a:cubicBezTo>
                  <a:pt x="109199" y="268831"/>
                  <a:pt x="28766" y="216443"/>
                  <a:pt x="6541" y="203214"/>
                </a:cubicBezTo>
                <a:cubicBezTo>
                  <a:pt x="-15684" y="189985"/>
                  <a:pt x="25591" y="236552"/>
                  <a:pt x="28766" y="219089"/>
                </a:cubicBezTo>
                <a:cubicBezTo>
                  <a:pt x="31941" y="201627"/>
                  <a:pt x="27178" y="111139"/>
                  <a:pt x="25591" y="98439"/>
                </a:cubicBezTo>
                <a:cubicBezTo>
                  <a:pt x="24004" y="85739"/>
                  <a:pt x="12891" y="159293"/>
                  <a:pt x="19241" y="142889"/>
                </a:cubicBezTo>
                <a:cubicBezTo>
                  <a:pt x="25591" y="126485"/>
                  <a:pt x="54695" y="-1574"/>
                  <a:pt x="6051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E1974FC-CAE1-FCC0-2F4E-F9558701F24A}"/>
              </a:ext>
            </a:extLst>
          </p:cNvPr>
          <p:cNvSpPr/>
          <p:nvPr/>
        </p:nvSpPr>
        <p:spPr>
          <a:xfrm>
            <a:off x="2708232" y="4418094"/>
            <a:ext cx="638249" cy="195419"/>
          </a:xfrm>
          <a:custGeom>
            <a:avLst/>
            <a:gdLst>
              <a:gd name="connsiteX0" fmla="*/ 43 w 638249"/>
              <a:gd name="connsiteY0" fmla="*/ 118981 h 195419"/>
              <a:gd name="connsiteX1" fmla="*/ 168318 w 638249"/>
              <a:gd name="connsiteY1" fmla="*/ 49131 h 195419"/>
              <a:gd name="connsiteX2" fmla="*/ 447718 w 638249"/>
              <a:gd name="connsiteY2" fmla="*/ 112631 h 195419"/>
              <a:gd name="connsiteX3" fmla="*/ 377868 w 638249"/>
              <a:gd name="connsiteY3" fmla="*/ 71356 h 195419"/>
              <a:gd name="connsiteX4" fmla="*/ 638218 w 638249"/>
              <a:gd name="connsiteY4" fmla="*/ 195181 h 195419"/>
              <a:gd name="connsiteX5" fmla="*/ 393743 w 638249"/>
              <a:gd name="connsiteY5" fmla="*/ 99931 h 195419"/>
              <a:gd name="connsiteX6" fmla="*/ 158793 w 638249"/>
              <a:gd name="connsiteY6" fmla="*/ 1506 h 195419"/>
              <a:gd name="connsiteX7" fmla="*/ 241343 w 638249"/>
              <a:gd name="connsiteY7" fmla="*/ 39606 h 195419"/>
              <a:gd name="connsiteX8" fmla="*/ 152443 w 638249"/>
              <a:gd name="connsiteY8" fmla="*/ 30081 h 195419"/>
              <a:gd name="connsiteX9" fmla="*/ 43 w 638249"/>
              <a:gd name="connsiteY9" fmla="*/ 118981 h 1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49" h="195419">
                <a:moveTo>
                  <a:pt x="43" y="118981"/>
                </a:moveTo>
                <a:cubicBezTo>
                  <a:pt x="2689" y="122156"/>
                  <a:pt x="93706" y="50189"/>
                  <a:pt x="168318" y="49131"/>
                </a:cubicBezTo>
                <a:cubicBezTo>
                  <a:pt x="242930" y="48073"/>
                  <a:pt x="412793" y="108927"/>
                  <a:pt x="447718" y="112631"/>
                </a:cubicBezTo>
                <a:cubicBezTo>
                  <a:pt x="482643" y="116335"/>
                  <a:pt x="346118" y="57598"/>
                  <a:pt x="377868" y="71356"/>
                </a:cubicBezTo>
                <a:cubicBezTo>
                  <a:pt x="409618" y="85114"/>
                  <a:pt x="635572" y="190419"/>
                  <a:pt x="638218" y="195181"/>
                </a:cubicBezTo>
                <a:cubicBezTo>
                  <a:pt x="640864" y="199943"/>
                  <a:pt x="473647" y="132210"/>
                  <a:pt x="393743" y="99931"/>
                </a:cubicBezTo>
                <a:cubicBezTo>
                  <a:pt x="313839" y="67652"/>
                  <a:pt x="184193" y="11560"/>
                  <a:pt x="158793" y="1506"/>
                </a:cubicBezTo>
                <a:cubicBezTo>
                  <a:pt x="133393" y="-8548"/>
                  <a:pt x="242401" y="34844"/>
                  <a:pt x="241343" y="39606"/>
                </a:cubicBezTo>
                <a:cubicBezTo>
                  <a:pt x="240285" y="44368"/>
                  <a:pt x="188955" y="18439"/>
                  <a:pt x="152443" y="30081"/>
                </a:cubicBezTo>
                <a:cubicBezTo>
                  <a:pt x="115931" y="41723"/>
                  <a:pt x="-2603" y="115806"/>
                  <a:pt x="43" y="11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3A673BF-D3AA-E3E2-E229-1805EC5FCD31}"/>
              </a:ext>
            </a:extLst>
          </p:cNvPr>
          <p:cNvSpPr/>
          <p:nvPr/>
        </p:nvSpPr>
        <p:spPr>
          <a:xfrm>
            <a:off x="2781065" y="4479952"/>
            <a:ext cx="897157" cy="263026"/>
          </a:xfrm>
          <a:custGeom>
            <a:avLst/>
            <a:gdLst>
              <a:gd name="connsiteX0" fmla="*/ 235 w 897157"/>
              <a:gd name="connsiteY0" fmla="*/ 142848 h 263026"/>
              <a:gd name="connsiteX1" fmla="*/ 149460 w 897157"/>
              <a:gd name="connsiteY1" fmla="*/ 95223 h 263026"/>
              <a:gd name="connsiteX2" fmla="*/ 393935 w 897157"/>
              <a:gd name="connsiteY2" fmla="*/ 136498 h 263026"/>
              <a:gd name="connsiteX3" fmla="*/ 352660 w 897157"/>
              <a:gd name="connsiteY3" fmla="*/ 101573 h 263026"/>
              <a:gd name="connsiteX4" fmla="*/ 882885 w 897157"/>
              <a:gd name="connsiteY4" fmla="*/ 260323 h 263026"/>
              <a:gd name="connsiteX5" fmla="*/ 689210 w 897157"/>
              <a:gd name="connsiteY5" fmla="*/ 187298 h 263026"/>
              <a:gd name="connsiteX6" fmla="*/ 95485 w 897157"/>
              <a:gd name="connsiteY6" fmla="*/ 6323 h 263026"/>
              <a:gd name="connsiteX7" fmla="*/ 228835 w 897157"/>
              <a:gd name="connsiteY7" fmla="*/ 44423 h 263026"/>
              <a:gd name="connsiteX8" fmla="*/ 117710 w 897157"/>
              <a:gd name="connsiteY8" fmla="*/ 76173 h 263026"/>
              <a:gd name="connsiteX9" fmla="*/ 235 w 897157"/>
              <a:gd name="connsiteY9" fmla="*/ 142848 h 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7157" h="263026">
                <a:moveTo>
                  <a:pt x="235" y="142848"/>
                </a:moveTo>
                <a:cubicBezTo>
                  <a:pt x="5527" y="146023"/>
                  <a:pt x="83843" y="96281"/>
                  <a:pt x="149460" y="95223"/>
                </a:cubicBezTo>
                <a:cubicBezTo>
                  <a:pt x="215077" y="94165"/>
                  <a:pt x="360068" y="135440"/>
                  <a:pt x="393935" y="136498"/>
                </a:cubicBezTo>
                <a:cubicBezTo>
                  <a:pt x="427802" y="137556"/>
                  <a:pt x="271168" y="80936"/>
                  <a:pt x="352660" y="101573"/>
                </a:cubicBezTo>
                <a:cubicBezTo>
                  <a:pt x="434152" y="122210"/>
                  <a:pt x="826793" y="246035"/>
                  <a:pt x="882885" y="260323"/>
                </a:cubicBezTo>
                <a:cubicBezTo>
                  <a:pt x="938977" y="274611"/>
                  <a:pt x="820443" y="229631"/>
                  <a:pt x="689210" y="187298"/>
                </a:cubicBezTo>
                <a:cubicBezTo>
                  <a:pt x="557977" y="144965"/>
                  <a:pt x="172214" y="30135"/>
                  <a:pt x="95485" y="6323"/>
                </a:cubicBezTo>
                <a:cubicBezTo>
                  <a:pt x="18756" y="-17489"/>
                  <a:pt x="225131" y="32781"/>
                  <a:pt x="228835" y="44423"/>
                </a:cubicBezTo>
                <a:cubicBezTo>
                  <a:pt x="232539" y="56065"/>
                  <a:pt x="155281" y="62415"/>
                  <a:pt x="117710" y="76173"/>
                </a:cubicBezTo>
                <a:cubicBezTo>
                  <a:pt x="80139" y="89931"/>
                  <a:pt x="-5057" y="139673"/>
                  <a:pt x="235" y="14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A593E4E-E7BD-28C5-3B56-988A703CA147}"/>
              </a:ext>
            </a:extLst>
          </p:cNvPr>
          <p:cNvSpPr/>
          <p:nvPr/>
        </p:nvSpPr>
        <p:spPr>
          <a:xfrm>
            <a:off x="2777654" y="4517921"/>
            <a:ext cx="149795" cy="171253"/>
          </a:xfrm>
          <a:custGeom>
            <a:avLst/>
            <a:gdLst>
              <a:gd name="connsiteX0" fmla="*/ 149696 w 149795"/>
              <a:gd name="connsiteY0" fmla="*/ 104 h 171253"/>
              <a:gd name="connsiteX1" fmla="*/ 32221 w 149795"/>
              <a:gd name="connsiteY1" fmla="*/ 31854 h 171253"/>
              <a:gd name="connsiteX2" fmla="*/ 25871 w 149795"/>
              <a:gd name="connsiteY2" fmla="*/ 60429 h 171253"/>
              <a:gd name="connsiteX3" fmla="*/ 6821 w 149795"/>
              <a:gd name="connsiteY3" fmla="*/ 168379 h 171253"/>
              <a:gd name="connsiteX4" fmla="*/ 9996 w 149795"/>
              <a:gd name="connsiteY4" fmla="*/ 130279 h 171253"/>
              <a:gd name="connsiteX5" fmla="*/ 9996 w 149795"/>
              <a:gd name="connsiteY5" fmla="*/ 25504 h 171253"/>
              <a:gd name="connsiteX6" fmla="*/ 149696 w 149795"/>
              <a:gd name="connsiteY6" fmla="*/ 104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95" h="171253">
                <a:moveTo>
                  <a:pt x="149696" y="104"/>
                </a:moveTo>
                <a:cubicBezTo>
                  <a:pt x="153400" y="1162"/>
                  <a:pt x="52859" y="21800"/>
                  <a:pt x="32221" y="31854"/>
                </a:cubicBezTo>
                <a:cubicBezTo>
                  <a:pt x="11583" y="41908"/>
                  <a:pt x="30104" y="37675"/>
                  <a:pt x="25871" y="60429"/>
                </a:cubicBezTo>
                <a:cubicBezTo>
                  <a:pt x="21638" y="83183"/>
                  <a:pt x="9467" y="156737"/>
                  <a:pt x="6821" y="168379"/>
                </a:cubicBezTo>
                <a:cubicBezTo>
                  <a:pt x="4175" y="180021"/>
                  <a:pt x="9467" y="154091"/>
                  <a:pt x="9996" y="130279"/>
                </a:cubicBezTo>
                <a:cubicBezTo>
                  <a:pt x="10525" y="106467"/>
                  <a:pt x="-12758" y="45083"/>
                  <a:pt x="9996" y="25504"/>
                </a:cubicBezTo>
                <a:cubicBezTo>
                  <a:pt x="32750" y="5925"/>
                  <a:pt x="145992" y="-954"/>
                  <a:pt x="14969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5D1ED4D-A666-6B4C-2900-863B8F1797C7}"/>
              </a:ext>
            </a:extLst>
          </p:cNvPr>
          <p:cNvSpPr/>
          <p:nvPr/>
        </p:nvSpPr>
        <p:spPr>
          <a:xfrm>
            <a:off x="2463805" y="4667754"/>
            <a:ext cx="253449" cy="358111"/>
          </a:xfrm>
          <a:custGeom>
            <a:avLst/>
            <a:gdLst>
              <a:gd name="connsiteX0" fmla="*/ 3170 w 253449"/>
              <a:gd name="connsiteY0" fmla="*/ 355096 h 358111"/>
              <a:gd name="connsiteX1" fmla="*/ 247645 w 253449"/>
              <a:gd name="connsiteY1" fmla="*/ 9021 h 358111"/>
              <a:gd name="connsiteX2" fmla="*/ 171445 w 253449"/>
              <a:gd name="connsiteY2" fmla="*/ 107446 h 358111"/>
              <a:gd name="connsiteX3" fmla="*/ 111120 w 253449"/>
              <a:gd name="connsiteY3" fmla="*/ 174121 h 358111"/>
              <a:gd name="connsiteX4" fmla="*/ 3170 w 253449"/>
              <a:gd name="connsiteY4" fmla="*/ 355096 h 35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49" h="358111">
                <a:moveTo>
                  <a:pt x="3170" y="355096"/>
                </a:moveTo>
                <a:cubicBezTo>
                  <a:pt x="25924" y="327579"/>
                  <a:pt x="219599" y="50296"/>
                  <a:pt x="247645" y="9021"/>
                </a:cubicBezTo>
                <a:cubicBezTo>
                  <a:pt x="275691" y="-32254"/>
                  <a:pt x="194199" y="79929"/>
                  <a:pt x="171445" y="107446"/>
                </a:cubicBezTo>
                <a:cubicBezTo>
                  <a:pt x="148691" y="134963"/>
                  <a:pt x="135462" y="134433"/>
                  <a:pt x="111120" y="174121"/>
                </a:cubicBezTo>
                <a:cubicBezTo>
                  <a:pt x="86778" y="213808"/>
                  <a:pt x="-19584" y="382613"/>
                  <a:pt x="3170" y="35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D71439-B613-EEA6-616B-2F6778851562}"/>
              </a:ext>
            </a:extLst>
          </p:cNvPr>
          <p:cNvSpPr/>
          <p:nvPr/>
        </p:nvSpPr>
        <p:spPr>
          <a:xfrm>
            <a:off x="2770774" y="4714491"/>
            <a:ext cx="23373" cy="254312"/>
          </a:xfrm>
          <a:custGeom>
            <a:avLst/>
            <a:gdLst>
              <a:gd name="connsiteX0" fmla="*/ 10526 w 23373"/>
              <a:gd name="connsiteY0" fmla="*/ 384 h 254312"/>
              <a:gd name="connsiteX1" fmla="*/ 23226 w 23373"/>
              <a:gd name="connsiteY1" fmla="*/ 76584 h 254312"/>
              <a:gd name="connsiteX2" fmla="*/ 1001 w 23373"/>
              <a:gd name="connsiteY2" fmla="*/ 244859 h 254312"/>
              <a:gd name="connsiteX3" fmla="*/ 4176 w 23373"/>
              <a:gd name="connsiteY3" fmla="*/ 219459 h 254312"/>
              <a:gd name="connsiteX4" fmla="*/ 7351 w 23373"/>
              <a:gd name="connsiteY4" fmla="*/ 105159 h 254312"/>
              <a:gd name="connsiteX5" fmla="*/ 10526 w 23373"/>
              <a:gd name="connsiteY5" fmla="*/ 3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" h="254312">
                <a:moveTo>
                  <a:pt x="10526" y="384"/>
                </a:moveTo>
                <a:cubicBezTo>
                  <a:pt x="13172" y="-4378"/>
                  <a:pt x="24813" y="35838"/>
                  <a:pt x="23226" y="76584"/>
                </a:cubicBezTo>
                <a:cubicBezTo>
                  <a:pt x="21639" y="117330"/>
                  <a:pt x="1001" y="244859"/>
                  <a:pt x="1001" y="244859"/>
                </a:cubicBezTo>
                <a:cubicBezTo>
                  <a:pt x="-2174" y="268672"/>
                  <a:pt x="3118" y="242742"/>
                  <a:pt x="4176" y="219459"/>
                </a:cubicBezTo>
                <a:cubicBezTo>
                  <a:pt x="5234" y="196176"/>
                  <a:pt x="5764" y="143788"/>
                  <a:pt x="7351" y="105159"/>
                </a:cubicBezTo>
                <a:cubicBezTo>
                  <a:pt x="8938" y="66530"/>
                  <a:pt x="7880" y="5146"/>
                  <a:pt x="1052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F6FEA16-F264-AAF1-772A-AD94AFBB19F6}"/>
              </a:ext>
            </a:extLst>
          </p:cNvPr>
          <p:cNvSpPr/>
          <p:nvPr/>
        </p:nvSpPr>
        <p:spPr>
          <a:xfrm>
            <a:off x="2877837" y="4590946"/>
            <a:ext cx="821014" cy="288208"/>
          </a:xfrm>
          <a:custGeom>
            <a:avLst/>
            <a:gdLst>
              <a:gd name="connsiteX0" fmla="*/ 5063 w 821014"/>
              <a:gd name="connsiteY0" fmla="*/ 104 h 288208"/>
              <a:gd name="connsiteX1" fmla="*/ 87613 w 821014"/>
              <a:gd name="connsiteY1" fmla="*/ 63604 h 288208"/>
              <a:gd name="connsiteX2" fmla="*/ 8238 w 821014"/>
              <a:gd name="connsiteY2" fmla="*/ 108054 h 288208"/>
              <a:gd name="connsiteX3" fmla="*/ 328913 w 821014"/>
              <a:gd name="connsiteY3" fmla="*/ 158854 h 288208"/>
              <a:gd name="connsiteX4" fmla="*/ 243188 w 821014"/>
              <a:gd name="connsiteY4" fmla="*/ 162029 h 288208"/>
              <a:gd name="connsiteX5" fmla="*/ 522588 w 821014"/>
              <a:gd name="connsiteY5" fmla="*/ 149329 h 288208"/>
              <a:gd name="connsiteX6" fmla="*/ 817863 w 821014"/>
              <a:gd name="connsiteY6" fmla="*/ 285854 h 288208"/>
              <a:gd name="connsiteX7" fmla="*/ 662288 w 821014"/>
              <a:gd name="connsiteY7" fmla="*/ 231879 h 288208"/>
              <a:gd name="connsiteX8" fmla="*/ 411463 w 821014"/>
              <a:gd name="connsiteY8" fmla="*/ 181079 h 288208"/>
              <a:gd name="connsiteX9" fmla="*/ 192388 w 821014"/>
              <a:gd name="connsiteY9" fmla="*/ 158854 h 288208"/>
              <a:gd name="connsiteX10" fmla="*/ 30463 w 821014"/>
              <a:gd name="connsiteY10" fmla="*/ 117579 h 288208"/>
              <a:gd name="connsiteX11" fmla="*/ 55863 w 821014"/>
              <a:gd name="connsiteY11" fmla="*/ 79479 h 288208"/>
              <a:gd name="connsiteX12" fmla="*/ 5063 w 821014"/>
              <a:gd name="connsiteY12" fmla="*/ 104 h 2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014" h="288208">
                <a:moveTo>
                  <a:pt x="5063" y="104"/>
                </a:moveTo>
                <a:cubicBezTo>
                  <a:pt x="10355" y="-2542"/>
                  <a:pt x="87084" y="45612"/>
                  <a:pt x="87613" y="63604"/>
                </a:cubicBezTo>
                <a:cubicBezTo>
                  <a:pt x="88142" y="81596"/>
                  <a:pt x="-31979" y="92179"/>
                  <a:pt x="8238" y="108054"/>
                </a:cubicBezTo>
                <a:cubicBezTo>
                  <a:pt x="48455" y="123929"/>
                  <a:pt x="289755" y="149858"/>
                  <a:pt x="328913" y="158854"/>
                </a:cubicBezTo>
                <a:cubicBezTo>
                  <a:pt x="368071" y="167850"/>
                  <a:pt x="243188" y="162029"/>
                  <a:pt x="243188" y="162029"/>
                </a:cubicBezTo>
                <a:cubicBezTo>
                  <a:pt x="275467" y="160442"/>
                  <a:pt x="426809" y="128692"/>
                  <a:pt x="522588" y="149329"/>
                </a:cubicBezTo>
                <a:cubicBezTo>
                  <a:pt x="618367" y="169966"/>
                  <a:pt x="794580" y="272096"/>
                  <a:pt x="817863" y="285854"/>
                </a:cubicBezTo>
                <a:cubicBezTo>
                  <a:pt x="841146" y="299612"/>
                  <a:pt x="730021" y="249341"/>
                  <a:pt x="662288" y="231879"/>
                </a:cubicBezTo>
                <a:cubicBezTo>
                  <a:pt x="594555" y="214417"/>
                  <a:pt x="489780" y="193250"/>
                  <a:pt x="411463" y="181079"/>
                </a:cubicBezTo>
                <a:cubicBezTo>
                  <a:pt x="333146" y="168908"/>
                  <a:pt x="255888" y="169437"/>
                  <a:pt x="192388" y="158854"/>
                </a:cubicBezTo>
                <a:cubicBezTo>
                  <a:pt x="128888" y="148271"/>
                  <a:pt x="53217" y="130808"/>
                  <a:pt x="30463" y="117579"/>
                </a:cubicBezTo>
                <a:cubicBezTo>
                  <a:pt x="7709" y="104350"/>
                  <a:pt x="55863" y="94296"/>
                  <a:pt x="55863" y="79479"/>
                </a:cubicBezTo>
                <a:cubicBezTo>
                  <a:pt x="55863" y="64662"/>
                  <a:pt x="-229" y="2750"/>
                  <a:pt x="506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AD91C1A-C566-E8C1-9FEE-C42F1A5B0F22}"/>
              </a:ext>
            </a:extLst>
          </p:cNvPr>
          <p:cNvSpPr/>
          <p:nvPr/>
        </p:nvSpPr>
        <p:spPr>
          <a:xfrm>
            <a:off x="3870097" y="4991075"/>
            <a:ext cx="233990" cy="235800"/>
          </a:xfrm>
          <a:custGeom>
            <a:avLst/>
            <a:gdLst>
              <a:gd name="connsiteX0" fmla="*/ 228 w 233990"/>
              <a:gd name="connsiteY0" fmla="*/ 25 h 235800"/>
              <a:gd name="connsiteX1" fmla="*/ 139928 w 233990"/>
              <a:gd name="connsiteY1" fmla="*/ 69875 h 235800"/>
              <a:gd name="connsiteX2" fmla="*/ 232003 w 233990"/>
              <a:gd name="connsiteY2" fmla="*/ 231800 h 235800"/>
              <a:gd name="connsiteX3" fmla="*/ 203428 w 233990"/>
              <a:gd name="connsiteY3" fmla="*/ 177825 h 235800"/>
              <a:gd name="connsiteX4" fmla="*/ 206603 w 233990"/>
              <a:gd name="connsiteY4" fmla="*/ 82575 h 235800"/>
              <a:gd name="connsiteX5" fmla="*/ 216128 w 233990"/>
              <a:gd name="connsiteY5" fmla="*/ 127025 h 235800"/>
              <a:gd name="connsiteX6" fmla="*/ 174853 w 233990"/>
              <a:gd name="connsiteY6" fmla="*/ 76225 h 235800"/>
              <a:gd name="connsiteX7" fmla="*/ 228 w 233990"/>
              <a:gd name="connsiteY7" fmla="*/ 25 h 2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90" h="235800">
                <a:moveTo>
                  <a:pt x="228" y="25"/>
                </a:moveTo>
                <a:cubicBezTo>
                  <a:pt x="-5593" y="-1033"/>
                  <a:pt x="101299" y="31246"/>
                  <a:pt x="139928" y="69875"/>
                </a:cubicBezTo>
                <a:cubicBezTo>
                  <a:pt x="178557" y="108504"/>
                  <a:pt x="221420" y="213808"/>
                  <a:pt x="232003" y="231800"/>
                </a:cubicBezTo>
                <a:cubicBezTo>
                  <a:pt x="242586" y="249792"/>
                  <a:pt x="207661" y="202696"/>
                  <a:pt x="203428" y="177825"/>
                </a:cubicBezTo>
                <a:cubicBezTo>
                  <a:pt x="199195" y="152954"/>
                  <a:pt x="204486" y="91042"/>
                  <a:pt x="206603" y="82575"/>
                </a:cubicBezTo>
                <a:cubicBezTo>
                  <a:pt x="208720" y="74108"/>
                  <a:pt x="221419" y="128083"/>
                  <a:pt x="216128" y="127025"/>
                </a:cubicBezTo>
                <a:cubicBezTo>
                  <a:pt x="210837" y="125967"/>
                  <a:pt x="203957" y="93158"/>
                  <a:pt x="174853" y="76225"/>
                </a:cubicBezTo>
                <a:cubicBezTo>
                  <a:pt x="145749" y="59292"/>
                  <a:pt x="6049" y="1083"/>
                  <a:pt x="22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1BC1A7-2E1F-6E7F-A323-6964BA5B7D49}"/>
              </a:ext>
            </a:extLst>
          </p:cNvPr>
          <p:cNvSpPr/>
          <p:nvPr/>
        </p:nvSpPr>
        <p:spPr>
          <a:xfrm>
            <a:off x="3476283" y="4971308"/>
            <a:ext cx="284515" cy="372342"/>
          </a:xfrm>
          <a:custGeom>
            <a:avLst/>
            <a:gdLst>
              <a:gd name="connsiteX0" fmla="*/ 342 w 284515"/>
              <a:gd name="connsiteY0" fmla="*/ 372217 h 372342"/>
              <a:gd name="connsiteX1" fmla="*/ 130517 w 284515"/>
              <a:gd name="connsiteY1" fmla="*/ 137267 h 372342"/>
              <a:gd name="connsiteX2" fmla="*/ 282917 w 284515"/>
              <a:gd name="connsiteY2" fmla="*/ 742 h 372342"/>
              <a:gd name="connsiteX3" fmla="*/ 203542 w 284515"/>
              <a:gd name="connsiteY3" fmla="*/ 86467 h 372342"/>
              <a:gd name="connsiteX4" fmla="*/ 95592 w 284515"/>
              <a:gd name="connsiteY4" fmla="*/ 169017 h 372342"/>
              <a:gd name="connsiteX5" fmla="*/ 342 w 284515"/>
              <a:gd name="connsiteY5" fmla="*/ 372217 h 3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515" h="372342">
                <a:moveTo>
                  <a:pt x="342" y="372217"/>
                </a:moveTo>
                <a:cubicBezTo>
                  <a:pt x="6163" y="366925"/>
                  <a:pt x="83421" y="199179"/>
                  <a:pt x="130517" y="137267"/>
                </a:cubicBezTo>
                <a:cubicBezTo>
                  <a:pt x="177613" y="75355"/>
                  <a:pt x="270746" y="9209"/>
                  <a:pt x="282917" y="742"/>
                </a:cubicBezTo>
                <a:cubicBezTo>
                  <a:pt x="295088" y="-7725"/>
                  <a:pt x="234763" y="58421"/>
                  <a:pt x="203542" y="86467"/>
                </a:cubicBezTo>
                <a:cubicBezTo>
                  <a:pt x="172321" y="114513"/>
                  <a:pt x="126813" y="123509"/>
                  <a:pt x="95592" y="169017"/>
                </a:cubicBezTo>
                <a:cubicBezTo>
                  <a:pt x="64371" y="214525"/>
                  <a:pt x="-5479" y="377509"/>
                  <a:pt x="342" y="372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5D83D64-223F-C5B4-96F3-F7D6211104D2}"/>
              </a:ext>
            </a:extLst>
          </p:cNvPr>
          <p:cNvSpPr/>
          <p:nvPr/>
        </p:nvSpPr>
        <p:spPr>
          <a:xfrm>
            <a:off x="3461668" y="5100963"/>
            <a:ext cx="470167" cy="517916"/>
          </a:xfrm>
          <a:custGeom>
            <a:avLst/>
            <a:gdLst>
              <a:gd name="connsiteX0" fmla="*/ 11782 w 470167"/>
              <a:gd name="connsiteY0" fmla="*/ 17137 h 517916"/>
              <a:gd name="connsiteX1" fmla="*/ 59407 w 470167"/>
              <a:gd name="connsiteY1" fmla="*/ 39362 h 517916"/>
              <a:gd name="connsiteX2" fmla="*/ 341982 w 470167"/>
              <a:gd name="connsiteY2" fmla="*/ 315587 h 517916"/>
              <a:gd name="connsiteX3" fmla="*/ 468982 w 470167"/>
              <a:gd name="connsiteY3" fmla="*/ 515612 h 517916"/>
              <a:gd name="connsiteX4" fmla="*/ 405482 w 470167"/>
              <a:gd name="connsiteY4" fmla="*/ 426712 h 517916"/>
              <a:gd name="connsiteX5" fmla="*/ 405482 w 470167"/>
              <a:gd name="connsiteY5" fmla="*/ 464812 h 517916"/>
              <a:gd name="connsiteX6" fmla="*/ 94332 w 470167"/>
              <a:gd name="connsiteY6" fmla="*/ 182237 h 517916"/>
              <a:gd name="connsiteX7" fmla="*/ 278482 w 470167"/>
              <a:gd name="connsiteY7" fmla="*/ 271137 h 517916"/>
              <a:gd name="connsiteX8" fmla="*/ 218157 w 470167"/>
              <a:gd name="connsiteY8" fmla="*/ 185412 h 517916"/>
              <a:gd name="connsiteX9" fmla="*/ 11782 w 470167"/>
              <a:gd name="connsiteY9" fmla="*/ 17137 h 5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67" h="517916">
                <a:moveTo>
                  <a:pt x="11782" y="17137"/>
                </a:moveTo>
                <a:cubicBezTo>
                  <a:pt x="-14676" y="-7205"/>
                  <a:pt x="4374" y="-10380"/>
                  <a:pt x="59407" y="39362"/>
                </a:cubicBezTo>
                <a:cubicBezTo>
                  <a:pt x="114440" y="89104"/>
                  <a:pt x="273720" y="236212"/>
                  <a:pt x="341982" y="315587"/>
                </a:cubicBezTo>
                <a:cubicBezTo>
                  <a:pt x="410244" y="394962"/>
                  <a:pt x="458399" y="497091"/>
                  <a:pt x="468982" y="515612"/>
                </a:cubicBezTo>
                <a:cubicBezTo>
                  <a:pt x="479565" y="534133"/>
                  <a:pt x="416065" y="435179"/>
                  <a:pt x="405482" y="426712"/>
                </a:cubicBezTo>
                <a:cubicBezTo>
                  <a:pt x="394899" y="418245"/>
                  <a:pt x="457340" y="505558"/>
                  <a:pt x="405482" y="464812"/>
                </a:cubicBezTo>
                <a:cubicBezTo>
                  <a:pt x="353624" y="424066"/>
                  <a:pt x="115499" y="214516"/>
                  <a:pt x="94332" y="182237"/>
                </a:cubicBezTo>
                <a:cubicBezTo>
                  <a:pt x="73165" y="149958"/>
                  <a:pt x="257845" y="270608"/>
                  <a:pt x="278482" y="271137"/>
                </a:cubicBezTo>
                <a:cubicBezTo>
                  <a:pt x="299119" y="271666"/>
                  <a:pt x="255728" y="228804"/>
                  <a:pt x="218157" y="185412"/>
                </a:cubicBezTo>
                <a:cubicBezTo>
                  <a:pt x="180586" y="142020"/>
                  <a:pt x="38240" y="41479"/>
                  <a:pt x="11782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3B42428-7806-A65A-EC65-F7E00B26B9CA}"/>
              </a:ext>
            </a:extLst>
          </p:cNvPr>
          <p:cNvSpPr/>
          <p:nvPr/>
        </p:nvSpPr>
        <p:spPr>
          <a:xfrm>
            <a:off x="3937401" y="5003544"/>
            <a:ext cx="338602" cy="494354"/>
          </a:xfrm>
          <a:custGeom>
            <a:avLst/>
            <a:gdLst>
              <a:gd name="connsiteX0" fmla="*/ 63099 w 338602"/>
              <a:gd name="connsiteY0" fmla="*/ 256 h 494354"/>
              <a:gd name="connsiteX1" fmla="*/ 75799 w 338602"/>
              <a:gd name="connsiteY1" fmla="*/ 155831 h 494354"/>
              <a:gd name="connsiteX2" fmla="*/ 193274 w 338602"/>
              <a:gd name="connsiteY2" fmla="*/ 320931 h 494354"/>
              <a:gd name="connsiteX3" fmla="*/ 193274 w 338602"/>
              <a:gd name="connsiteY3" fmla="*/ 295531 h 494354"/>
              <a:gd name="connsiteX4" fmla="*/ 336149 w 338602"/>
              <a:gd name="connsiteY4" fmla="*/ 492381 h 494354"/>
              <a:gd name="connsiteX5" fmla="*/ 263124 w 338602"/>
              <a:gd name="connsiteY5" fmla="*/ 378081 h 494354"/>
              <a:gd name="connsiteX6" fmla="*/ 12299 w 338602"/>
              <a:gd name="connsiteY6" fmla="*/ 85981 h 494354"/>
              <a:gd name="connsiteX7" fmla="*/ 40874 w 338602"/>
              <a:gd name="connsiteY7" fmla="*/ 117731 h 494354"/>
              <a:gd name="connsiteX8" fmla="*/ 63099 w 338602"/>
              <a:gd name="connsiteY8" fmla="*/ 256 h 49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602" h="494354">
                <a:moveTo>
                  <a:pt x="63099" y="256"/>
                </a:moveTo>
                <a:cubicBezTo>
                  <a:pt x="68920" y="6606"/>
                  <a:pt x="54103" y="102385"/>
                  <a:pt x="75799" y="155831"/>
                </a:cubicBezTo>
                <a:cubicBezTo>
                  <a:pt x="97495" y="209277"/>
                  <a:pt x="173695" y="297648"/>
                  <a:pt x="193274" y="320931"/>
                </a:cubicBezTo>
                <a:cubicBezTo>
                  <a:pt x="212853" y="344214"/>
                  <a:pt x="169462" y="266956"/>
                  <a:pt x="193274" y="295531"/>
                </a:cubicBezTo>
                <a:cubicBezTo>
                  <a:pt x="217086" y="324106"/>
                  <a:pt x="324507" y="478623"/>
                  <a:pt x="336149" y="492381"/>
                </a:cubicBezTo>
                <a:cubicBezTo>
                  <a:pt x="347791" y="506139"/>
                  <a:pt x="317099" y="445814"/>
                  <a:pt x="263124" y="378081"/>
                </a:cubicBezTo>
                <a:cubicBezTo>
                  <a:pt x="209149" y="310348"/>
                  <a:pt x="49341" y="129373"/>
                  <a:pt x="12299" y="85981"/>
                </a:cubicBezTo>
                <a:cubicBezTo>
                  <a:pt x="-24743" y="42589"/>
                  <a:pt x="32937" y="127785"/>
                  <a:pt x="40874" y="117731"/>
                </a:cubicBezTo>
                <a:cubicBezTo>
                  <a:pt x="48811" y="107677"/>
                  <a:pt x="57278" y="-6094"/>
                  <a:pt x="6309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C7633E5-75CD-B21B-AED4-0A0EAFE2B857}"/>
              </a:ext>
            </a:extLst>
          </p:cNvPr>
          <p:cNvSpPr/>
          <p:nvPr/>
        </p:nvSpPr>
        <p:spPr>
          <a:xfrm>
            <a:off x="4508648" y="5649677"/>
            <a:ext cx="1129829" cy="936092"/>
          </a:xfrm>
          <a:custGeom>
            <a:avLst/>
            <a:gdLst>
              <a:gd name="connsiteX0" fmla="*/ 12552 w 1129829"/>
              <a:gd name="connsiteY0" fmla="*/ 11348 h 936092"/>
              <a:gd name="connsiteX1" fmla="*/ 1082527 w 1129829"/>
              <a:gd name="connsiteY1" fmla="*/ 893998 h 936092"/>
              <a:gd name="connsiteX2" fmla="*/ 892027 w 1129829"/>
              <a:gd name="connsiteY2" fmla="*/ 747948 h 936092"/>
              <a:gd name="connsiteX3" fmla="*/ 447527 w 1129829"/>
              <a:gd name="connsiteY3" fmla="*/ 335198 h 936092"/>
              <a:gd name="connsiteX4" fmla="*/ 491977 w 1129829"/>
              <a:gd name="connsiteY4" fmla="*/ 389173 h 936092"/>
              <a:gd name="connsiteX5" fmla="*/ 12552 w 1129829"/>
              <a:gd name="connsiteY5" fmla="*/ 11348 h 93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829" h="936092">
                <a:moveTo>
                  <a:pt x="12552" y="11348"/>
                </a:moveTo>
                <a:cubicBezTo>
                  <a:pt x="110977" y="95486"/>
                  <a:pt x="935948" y="771231"/>
                  <a:pt x="1082527" y="893998"/>
                </a:cubicBezTo>
                <a:cubicBezTo>
                  <a:pt x="1229106" y="1016765"/>
                  <a:pt x="997860" y="841081"/>
                  <a:pt x="892027" y="747948"/>
                </a:cubicBezTo>
                <a:cubicBezTo>
                  <a:pt x="786194" y="654815"/>
                  <a:pt x="514202" y="394994"/>
                  <a:pt x="447527" y="335198"/>
                </a:cubicBezTo>
                <a:cubicBezTo>
                  <a:pt x="380852" y="275402"/>
                  <a:pt x="559181" y="441560"/>
                  <a:pt x="491977" y="389173"/>
                </a:cubicBezTo>
                <a:cubicBezTo>
                  <a:pt x="424773" y="336786"/>
                  <a:pt x="-85873" y="-72790"/>
                  <a:pt x="12552" y="1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68532EE-56C6-B1FC-5847-0EB7D3105633}"/>
              </a:ext>
            </a:extLst>
          </p:cNvPr>
          <p:cNvSpPr/>
          <p:nvPr/>
        </p:nvSpPr>
        <p:spPr>
          <a:xfrm>
            <a:off x="4636346" y="5840641"/>
            <a:ext cx="1197103" cy="1099786"/>
          </a:xfrm>
          <a:custGeom>
            <a:avLst/>
            <a:gdLst>
              <a:gd name="connsiteX0" fmla="*/ 65829 w 1197103"/>
              <a:gd name="connsiteY0" fmla="*/ 90259 h 1099786"/>
              <a:gd name="connsiteX1" fmla="*/ 113454 w 1197103"/>
              <a:gd name="connsiteY1" fmla="*/ 118834 h 1099786"/>
              <a:gd name="connsiteX2" fmla="*/ 1145329 w 1197103"/>
              <a:gd name="connsiteY2" fmla="*/ 1052284 h 1099786"/>
              <a:gd name="connsiteX3" fmla="*/ 986579 w 1197103"/>
              <a:gd name="connsiteY3" fmla="*/ 909409 h 1099786"/>
              <a:gd name="connsiteX4" fmla="*/ 497629 w 1197103"/>
              <a:gd name="connsiteY4" fmla="*/ 445859 h 1099786"/>
              <a:gd name="connsiteX5" fmla="*/ 554779 w 1197103"/>
              <a:gd name="connsiteY5" fmla="*/ 483959 h 1099786"/>
              <a:gd name="connsiteX6" fmla="*/ 30904 w 1197103"/>
              <a:gd name="connsiteY6" fmla="*/ 20409 h 1099786"/>
              <a:gd name="connsiteX7" fmla="*/ 65829 w 1197103"/>
              <a:gd name="connsiteY7" fmla="*/ 90259 h 10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103" h="1099786">
                <a:moveTo>
                  <a:pt x="65829" y="90259"/>
                </a:moveTo>
                <a:cubicBezTo>
                  <a:pt x="79587" y="106663"/>
                  <a:pt x="-66463" y="-41503"/>
                  <a:pt x="113454" y="118834"/>
                </a:cubicBezTo>
                <a:cubicBezTo>
                  <a:pt x="293371" y="279171"/>
                  <a:pt x="999808" y="920522"/>
                  <a:pt x="1145329" y="1052284"/>
                </a:cubicBezTo>
                <a:cubicBezTo>
                  <a:pt x="1290850" y="1184046"/>
                  <a:pt x="1094529" y="1010480"/>
                  <a:pt x="986579" y="909409"/>
                </a:cubicBezTo>
                <a:cubicBezTo>
                  <a:pt x="878629" y="808338"/>
                  <a:pt x="569596" y="516767"/>
                  <a:pt x="497629" y="445859"/>
                </a:cubicBezTo>
                <a:cubicBezTo>
                  <a:pt x="425662" y="374951"/>
                  <a:pt x="632567" y="554867"/>
                  <a:pt x="554779" y="483959"/>
                </a:cubicBezTo>
                <a:cubicBezTo>
                  <a:pt x="476992" y="413051"/>
                  <a:pt x="111866" y="88142"/>
                  <a:pt x="30904" y="20409"/>
                </a:cubicBezTo>
                <a:cubicBezTo>
                  <a:pt x="-50058" y="-47324"/>
                  <a:pt x="52071" y="73855"/>
                  <a:pt x="65829" y="9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089E86F-7807-46A5-AE4B-5CD91174A9CD}"/>
              </a:ext>
            </a:extLst>
          </p:cNvPr>
          <p:cNvSpPr/>
          <p:nvPr/>
        </p:nvSpPr>
        <p:spPr>
          <a:xfrm>
            <a:off x="4599798" y="5886302"/>
            <a:ext cx="1110550" cy="1263941"/>
          </a:xfrm>
          <a:custGeom>
            <a:avLst/>
            <a:gdLst>
              <a:gd name="connsiteX0" fmla="*/ 3952 w 1110550"/>
              <a:gd name="connsiteY0" fmla="*/ 3323 h 1263941"/>
              <a:gd name="connsiteX1" fmla="*/ 953277 w 1110550"/>
              <a:gd name="connsiteY1" fmla="*/ 974873 h 1263941"/>
              <a:gd name="connsiteX2" fmla="*/ 870727 w 1110550"/>
              <a:gd name="connsiteY2" fmla="*/ 958998 h 1263941"/>
              <a:gd name="connsiteX3" fmla="*/ 1108852 w 1110550"/>
              <a:gd name="connsiteY3" fmla="*/ 1260623 h 1263941"/>
              <a:gd name="connsiteX4" fmla="*/ 972327 w 1110550"/>
              <a:gd name="connsiteY4" fmla="*/ 1114573 h 1263941"/>
              <a:gd name="connsiteX5" fmla="*/ 873902 w 1110550"/>
              <a:gd name="connsiteY5" fmla="*/ 1028848 h 1263941"/>
              <a:gd name="connsiteX6" fmla="*/ 959627 w 1110550"/>
              <a:gd name="connsiteY6" fmla="*/ 1070123 h 1263941"/>
              <a:gd name="connsiteX7" fmla="*/ 842152 w 1110550"/>
              <a:gd name="connsiteY7" fmla="*/ 879623 h 1263941"/>
              <a:gd name="connsiteX8" fmla="*/ 438927 w 1110550"/>
              <a:gd name="connsiteY8" fmla="*/ 533548 h 1263941"/>
              <a:gd name="connsiteX9" fmla="*/ 607202 w 1110550"/>
              <a:gd name="connsiteY9" fmla="*/ 651023 h 1263941"/>
              <a:gd name="connsiteX10" fmla="*/ 3952 w 1110550"/>
              <a:gd name="connsiteY10" fmla="*/ 3323 h 1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550" h="1263941">
                <a:moveTo>
                  <a:pt x="3952" y="3323"/>
                </a:moveTo>
                <a:cubicBezTo>
                  <a:pt x="61631" y="57298"/>
                  <a:pt x="808815" y="815594"/>
                  <a:pt x="953277" y="974873"/>
                </a:cubicBezTo>
                <a:cubicBezTo>
                  <a:pt x="1097740" y="1134152"/>
                  <a:pt x="844798" y="911373"/>
                  <a:pt x="870727" y="958998"/>
                </a:cubicBezTo>
                <a:cubicBezTo>
                  <a:pt x="896656" y="1006623"/>
                  <a:pt x="1091919" y="1234694"/>
                  <a:pt x="1108852" y="1260623"/>
                </a:cubicBezTo>
                <a:cubicBezTo>
                  <a:pt x="1125785" y="1286552"/>
                  <a:pt x="1011485" y="1153202"/>
                  <a:pt x="972327" y="1114573"/>
                </a:cubicBezTo>
                <a:cubicBezTo>
                  <a:pt x="933169" y="1075944"/>
                  <a:pt x="876019" y="1036256"/>
                  <a:pt x="873902" y="1028848"/>
                </a:cubicBezTo>
                <a:cubicBezTo>
                  <a:pt x="871785" y="1021440"/>
                  <a:pt x="964919" y="1094994"/>
                  <a:pt x="959627" y="1070123"/>
                </a:cubicBezTo>
                <a:cubicBezTo>
                  <a:pt x="954335" y="1045252"/>
                  <a:pt x="928935" y="969052"/>
                  <a:pt x="842152" y="879623"/>
                </a:cubicBezTo>
                <a:cubicBezTo>
                  <a:pt x="755369" y="790194"/>
                  <a:pt x="478085" y="571648"/>
                  <a:pt x="438927" y="533548"/>
                </a:cubicBezTo>
                <a:cubicBezTo>
                  <a:pt x="399769" y="495448"/>
                  <a:pt x="676523" y="732515"/>
                  <a:pt x="607202" y="651023"/>
                </a:cubicBezTo>
                <a:cubicBezTo>
                  <a:pt x="537881" y="569531"/>
                  <a:pt x="-53727" y="-50652"/>
                  <a:pt x="3952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7D4E259-069C-7625-8530-6F136E928F46}"/>
              </a:ext>
            </a:extLst>
          </p:cNvPr>
          <p:cNvSpPr/>
          <p:nvPr/>
        </p:nvSpPr>
        <p:spPr>
          <a:xfrm>
            <a:off x="5809494" y="7070688"/>
            <a:ext cx="341668" cy="577440"/>
          </a:xfrm>
          <a:custGeom>
            <a:avLst/>
            <a:gdLst>
              <a:gd name="connsiteX0" fmla="*/ 756 w 341668"/>
              <a:gd name="connsiteY0" fmla="*/ 76237 h 577440"/>
              <a:gd name="connsiteX1" fmla="*/ 299206 w 341668"/>
              <a:gd name="connsiteY1" fmla="*/ 301662 h 577440"/>
              <a:gd name="connsiteX2" fmla="*/ 340481 w 341668"/>
              <a:gd name="connsiteY2" fmla="*/ 574712 h 577440"/>
              <a:gd name="connsiteX3" fmla="*/ 327781 w 341668"/>
              <a:gd name="connsiteY3" fmla="*/ 431837 h 577440"/>
              <a:gd name="connsiteX4" fmla="*/ 327781 w 341668"/>
              <a:gd name="connsiteY4" fmla="*/ 266737 h 577440"/>
              <a:gd name="connsiteX5" fmla="*/ 134106 w 341668"/>
              <a:gd name="connsiteY5" fmla="*/ 37 h 577440"/>
              <a:gd name="connsiteX6" fmla="*/ 321431 w 341668"/>
              <a:gd name="connsiteY6" fmla="*/ 285787 h 577440"/>
              <a:gd name="connsiteX7" fmla="*/ 216656 w 341668"/>
              <a:gd name="connsiteY7" fmla="*/ 196887 h 577440"/>
              <a:gd name="connsiteX8" fmla="*/ 756 w 341668"/>
              <a:gd name="connsiteY8" fmla="*/ 76237 h 5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68" h="577440">
                <a:moveTo>
                  <a:pt x="756" y="76237"/>
                </a:moveTo>
                <a:cubicBezTo>
                  <a:pt x="14514" y="93699"/>
                  <a:pt x="242585" y="218583"/>
                  <a:pt x="299206" y="301662"/>
                </a:cubicBezTo>
                <a:cubicBezTo>
                  <a:pt x="355827" y="384741"/>
                  <a:pt x="335719" y="553016"/>
                  <a:pt x="340481" y="574712"/>
                </a:cubicBezTo>
                <a:cubicBezTo>
                  <a:pt x="345243" y="596408"/>
                  <a:pt x="329898" y="483166"/>
                  <a:pt x="327781" y="431837"/>
                </a:cubicBezTo>
                <a:cubicBezTo>
                  <a:pt x="325664" y="380508"/>
                  <a:pt x="360060" y="338704"/>
                  <a:pt x="327781" y="266737"/>
                </a:cubicBezTo>
                <a:cubicBezTo>
                  <a:pt x="295502" y="194770"/>
                  <a:pt x="135164" y="-3138"/>
                  <a:pt x="134106" y="37"/>
                </a:cubicBezTo>
                <a:cubicBezTo>
                  <a:pt x="133048" y="3212"/>
                  <a:pt x="307673" y="252979"/>
                  <a:pt x="321431" y="285787"/>
                </a:cubicBezTo>
                <a:cubicBezTo>
                  <a:pt x="335189" y="318595"/>
                  <a:pt x="268514" y="227579"/>
                  <a:pt x="216656" y="196887"/>
                </a:cubicBezTo>
                <a:cubicBezTo>
                  <a:pt x="164798" y="166195"/>
                  <a:pt x="-13002" y="58775"/>
                  <a:pt x="756" y="7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E393ED0-9D89-0B6F-D0CA-4D22727FB987}"/>
              </a:ext>
            </a:extLst>
          </p:cNvPr>
          <p:cNvSpPr/>
          <p:nvPr/>
        </p:nvSpPr>
        <p:spPr>
          <a:xfrm>
            <a:off x="6254723" y="7072104"/>
            <a:ext cx="301652" cy="581200"/>
          </a:xfrm>
          <a:custGeom>
            <a:avLst/>
            <a:gdLst>
              <a:gd name="connsiteX0" fmla="*/ 120677 w 301652"/>
              <a:gd name="connsiteY0" fmla="*/ 1796 h 581200"/>
              <a:gd name="connsiteX1" fmla="*/ 190527 w 301652"/>
              <a:gd name="connsiteY1" fmla="*/ 255796 h 581200"/>
              <a:gd name="connsiteX2" fmla="*/ 190527 w 301652"/>
              <a:gd name="connsiteY2" fmla="*/ 427246 h 581200"/>
              <a:gd name="connsiteX3" fmla="*/ 98452 w 301652"/>
              <a:gd name="connsiteY3" fmla="*/ 541546 h 581200"/>
              <a:gd name="connsiteX4" fmla="*/ 27 w 301652"/>
              <a:gd name="connsiteY4" fmla="*/ 579646 h 581200"/>
              <a:gd name="connsiteX5" fmla="*/ 107977 w 301652"/>
              <a:gd name="connsiteY5" fmla="*/ 497096 h 581200"/>
              <a:gd name="connsiteX6" fmla="*/ 234977 w 301652"/>
              <a:gd name="connsiteY6" fmla="*/ 360571 h 581200"/>
              <a:gd name="connsiteX7" fmla="*/ 301652 w 301652"/>
              <a:gd name="connsiteY7" fmla="*/ 36721 h 581200"/>
              <a:gd name="connsiteX8" fmla="*/ 234977 w 301652"/>
              <a:gd name="connsiteY8" fmla="*/ 351046 h 581200"/>
              <a:gd name="connsiteX9" fmla="*/ 168302 w 301652"/>
              <a:gd name="connsiteY9" fmla="*/ 151021 h 581200"/>
              <a:gd name="connsiteX10" fmla="*/ 120677 w 301652"/>
              <a:gd name="connsiteY10" fmla="*/ 1796 h 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52" h="581200">
                <a:moveTo>
                  <a:pt x="120677" y="1796"/>
                </a:moveTo>
                <a:cubicBezTo>
                  <a:pt x="124381" y="19258"/>
                  <a:pt x="178885" y="184888"/>
                  <a:pt x="190527" y="255796"/>
                </a:cubicBezTo>
                <a:cubicBezTo>
                  <a:pt x="202169" y="326704"/>
                  <a:pt x="205873" y="379621"/>
                  <a:pt x="190527" y="427246"/>
                </a:cubicBezTo>
                <a:cubicBezTo>
                  <a:pt x="175181" y="474871"/>
                  <a:pt x="130202" y="516146"/>
                  <a:pt x="98452" y="541546"/>
                </a:cubicBezTo>
                <a:cubicBezTo>
                  <a:pt x="66702" y="566946"/>
                  <a:pt x="-1560" y="587054"/>
                  <a:pt x="27" y="579646"/>
                </a:cubicBezTo>
                <a:cubicBezTo>
                  <a:pt x="1614" y="572238"/>
                  <a:pt x="68819" y="533608"/>
                  <a:pt x="107977" y="497096"/>
                </a:cubicBezTo>
                <a:cubicBezTo>
                  <a:pt x="147135" y="460584"/>
                  <a:pt x="202698" y="437300"/>
                  <a:pt x="234977" y="360571"/>
                </a:cubicBezTo>
                <a:cubicBezTo>
                  <a:pt x="267256" y="283842"/>
                  <a:pt x="301652" y="38308"/>
                  <a:pt x="301652" y="36721"/>
                </a:cubicBezTo>
                <a:cubicBezTo>
                  <a:pt x="301652" y="35134"/>
                  <a:pt x="257202" y="331996"/>
                  <a:pt x="234977" y="351046"/>
                </a:cubicBezTo>
                <a:cubicBezTo>
                  <a:pt x="212752" y="370096"/>
                  <a:pt x="185235" y="203408"/>
                  <a:pt x="168302" y="151021"/>
                </a:cubicBezTo>
                <a:cubicBezTo>
                  <a:pt x="151369" y="98634"/>
                  <a:pt x="116973" y="-15666"/>
                  <a:pt x="120677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FF47EBB-DF42-9682-131B-ED30C4B0652D}"/>
              </a:ext>
            </a:extLst>
          </p:cNvPr>
          <p:cNvSpPr/>
          <p:nvPr/>
        </p:nvSpPr>
        <p:spPr>
          <a:xfrm>
            <a:off x="5843381" y="6762110"/>
            <a:ext cx="263649" cy="326325"/>
          </a:xfrm>
          <a:custGeom>
            <a:avLst/>
            <a:gdLst>
              <a:gd name="connsiteX0" fmla="*/ 11319 w 263649"/>
              <a:gd name="connsiteY0" fmla="*/ 19690 h 326325"/>
              <a:gd name="connsiteX1" fmla="*/ 255794 w 263649"/>
              <a:gd name="connsiteY1" fmla="*/ 314965 h 326325"/>
              <a:gd name="connsiteX2" fmla="*/ 204994 w 263649"/>
              <a:gd name="connsiteY2" fmla="*/ 245115 h 326325"/>
              <a:gd name="connsiteX3" fmla="*/ 220869 w 263649"/>
              <a:gd name="connsiteY3" fmla="*/ 54615 h 326325"/>
              <a:gd name="connsiteX4" fmla="*/ 204994 w 263649"/>
              <a:gd name="connsiteY4" fmla="*/ 184790 h 326325"/>
              <a:gd name="connsiteX5" fmla="*/ 58944 w 263649"/>
              <a:gd name="connsiteY5" fmla="*/ 45090 h 326325"/>
              <a:gd name="connsiteX6" fmla="*/ 11319 w 263649"/>
              <a:gd name="connsiteY6" fmla="*/ 19690 h 3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9" h="326325">
                <a:moveTo>
                  <a:pt x="11319" y="19690"/>
                </a:moveTo>
                <a:cubicBezTo>
                  <a:pt x="44127" y="64669"/>
                  <a:pt x="223515" y="277394"/>
                  <a:pt x="255794" y="314965"/>
                </a:cubicBezTo>
                <a:cubicBezTo>
                  <a:pt x="288073" y="352536"/>
                  <a:pt x="210815" y="288507"/>
                  <a:pt x="204994" y="245115"/>
                </a:cubicBezTo>
                <a:cubicBezTo>
                  <a:pt x="199173" y="201723"/>
                  <a:pt x="220869" y="64669"/>
                  <a:pt x="220869" y="54615"/>
                </a:cubicBezTo>
                <a:cubicBezTo>
                  <a:pt x="220869" y="44561"/>
                  <a:pt x="231981" y="186377"/>
                  <a:pt x="204994" y="184790"/>
                </a:cubicBezTo>
                <a:cubicBezTo>
                  <a:pt x="178007" y="183203"/>
                  <a:pt x="93869" y="73136"/>
                  <a:pt x="58944" y="45090"/>
                </a:cubicBezTo>
                <a:cubicBezTo>
                  <a:pt x="24019" y="17044"/>
                  <a:pt x="-21489" y="-25289"/>
                  <a:pt x="11319" y="1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8F0BC01-2DAE-3AEA-007C-3733F5A1D3AA}"/>
              </a:ext>
            </a:extLst>
          </p:cNvPr>
          <p:cNvSpPr/>
          <p:nvPr/>
        </p:nvSpPr>
        <p:spPr>
          <a:xfrm>
            <a:off x="4479597" y="5955912"/>
            <a:ext cx="893050" cy="1286119"/>
          </a:xfrm>
          <a:custGeom>
            <a:avLst/>
            <a:gdLst>
              <a:gd name="connsiteX0" fmla="*/ 3503 w 893050"/>
              <a:gd name="connsiteY0" fmla="*/ 3563 h 1286119"/>
              <a:gd name="connsiteX1" fmla="*/ 848053 w 893050"/>
              <a:gd name="connsiteY1" fmla="*/ 1216413 h 1286119"/>
              <a:gd name="connsiteX2" fmla="*/ 784553 w 893050"/>
              <a:gd name="connsiteY2" fmla="*/ 1146563 h 1286119"/>
              <a:gd name="connsiteX3" fmla="*/ 571828 w 893050"/>
              <a:gd name="connsiteY3" fmla="*/ 905263 h 1286119"/>
              <a:gd name="connsiteX4" fmla="*/ 286078 w 893050"/>
              <a:gd name="connsiteY4" fmla="*/ 667138 h 1286119"/>
              <a:gd name="connsiteX5" fmla="*/ 536903 w 893050"/>
              <a:gd name="connsiteY5" fmla="*/ 838588 h 1286119"/>
              <a:gd name="connsiteX6" fmla="*/ 3503 w 893050"/>
              <a:gd name="connsiteY6" fmla="*/ 3563 h 12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050" h="1286119">
                <a:moveTo>
                  <a:pt x="3503" y="3563"/>
                </a:moveTo>
                <a:cubicBezTo>
                  <a:pt x="55361" y="66534"/>
                  <a:pt x="717878" y="1025913"/>
                  <a:pt x="848053" y="1216413"/>
                </a:cubicBezTo>
                <a:cubicBezTo>
                  <a:pt x="978228" y="1406913"/>
                  <a:pt x="784553" y="1146563"/>
                  <a:pt x="784553" y="1146563"/>
                </a:cubicBezTo>
                <a:cubicBezTo>
                  <a:pt x="738516" y="1094705"/>
                  <a:pt x="654907" y="985167"/>
                  <a:pt x="571828" y="905263"/>
                </a:cubicBezTo>
                <a:cubicBezTo>
                  <a:pt x="488749" y="825359"/>
                  <a:pt x="291899" y="678250"/>
                  <a:pt x="286078" y="667138"/>
                </a:cubicBezTo>
                <a:cubicBezTo>
                  <a:pt x="280257" y="656026"/>
                  <a:pt x="581882" y="945480"/>
                  <a:pt x="536903" y="838588"/>
                </a:cubicBezTo>
                <a:cubicBezTo>
                  <a:pt x="491924" y="731696"/>
                  <a:pt x="-48355" y="-59408"/>
                  <a:pt x="3503" y="3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B94ADB4-56D4-0CB0-E8C0-D05E75CCDDFB}"/>
              </a:ext>
            </a:extLst>
          </p:cNvPr>
          <p:cNvSpPr/>
          <p:nvPr/>
        </p:nvSpPr>
        <p:spPr>
          <a:xfrm>
            <a:off x="4233763" y="5211584"/>
            <a:ext cx="201821" cy="316138"/>
          </a:xfrm>
          <a:custGeom>
            <a:avLst/>
            <a:gdLst>
              <a:gd name="connsiteX0" fmla="*/ 1687 w 201821"/>
              <a:gd name="connsiteY0" fmla="*/ 1766 h 316138"/>
              <a:gd name="connsiteX1" fmla="*/ 119162 w 201821"/>
              <a:gd name="connsiteY1" fmla="*/ 236716 h 316138"/>
              <a:gd name="connsiteX2" fmla="*/ 201712 w 201821"/>
              <a:gd name="connsiteY2" fmla="*/ 316091 h 316138"/>
              <a:gd name="connsiteX3" fmla="*/ 138212 w 201821"/>
              <a:gd name="connsiteY3" fmla="*/ 249416 h 316138"/>
              <a:gd name="connsiteX4" fmla="*/ 14387 w 201821"/>
              <a:gd name="connsiteY4" fmla="*/ 116066 h 316138"/>
              <a:gd name="connsiteX5" fmla="*/ 46137 w 201821"/>
              <a:gd name="connsiteY5" fmla="*/ 128766 h 316138"/>
              <a:gd name="connsiteX6" fmla="*/ 1687 w 201821"/>
              <a:gd name="connsiteY6" fmla="*/ 1766 h 3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21" h="316138">
                <a:moveTo>
                  <a:pt x="1687" y="1766"/>
                </a:moveTo>
                <a:cubicBezTo>
                  <a:pt x="13858" y="19758"/>
                  <a:pt x="85824" y="184328"/>
                  <a:pt x="119162" y="236716"/>
                </a:cubicBezTo>
                <a:cubicBezTo>
                  <a:pt x="152500" y="289104"/>
                  <a:pt x="198537" y="313974"/>
                  <a:pt x="201712" y="316091"/>
                </a:cubicBezTo>
                <a:cubicBezTo>
                  <a:pt x="204887" y="318208"/>
                  <a:pt x="138212" y="249416"/>
                  <a:pt x="138212" y="249416"/>
                </a:cubicBezTo>
                <a:cubicBezTo>
                  <a:pt x="106991" y="216079"/>
                  <a:pt x="29733" y="136174"/>
                  <a:pt x="14387" y="116066"/>
                </a:cubicBezTo>
                <a:cubicBezTo>
                  <a:pt x="-959" y="95958"/>
                  <a:pt x="45079" y="148874"/>
                  <a:pt x="46137" y="128766"/>
                </a:cubicBezTo>
                <a:cubicBezTo>
                  <a:pt x="47195" y="108658"/>
                  <a:pt x="-10484" y="-16226"/>
                  <a:pt x="1687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DD9B8E-5965-5272-9780-1C9958579565}"/>
              </a:ext>
            </a:extLst>
          </p:cNvPr>
          <p:cNvSpPr/>
          <p:nvPr/>
        </p:nvSpPr>
        <p:spPr>
          <a:xfrm>
            <a:off x="3870955" y="5094217"/>
            <a:ext cx="634688" cy="1043609"/>
          </a:xfrm>
          <a:custGeom>
            <a:avLst/>
            <a:gdLst>
              <a:gd name="connsiteX0" fmla="*/ 111 w 634688"/>
              <a:gd name="connsiteY0" fmla="*/ 297 h 1043609"/>
              <a:gd name="connsiteX1" fmla="*/ 114809 w 634688"/>
              <a:gd name="connsiteY1" fmla="*/ 146856 h 1043609"/>
              <a:gd name="connsiteX2" fmla="*/ 210391 w 634688"/>
              <a:gd name="connsiteY2" fmla="*/ 267927 h 1043609"/>
              <a:gd name="connsiteX3" fmla="*/ 165786 w 634688"/>
              <a:gd name="connsiteY3" fmla="*/ 258368 h 1043609"/>
              <a:gd name="connsiteX4" fmla="*/ 318717 w 634688"/>
              <a:gd name="connsiteY4" fmla="*/ 545114 h 1043609"/>
              <a:gd name="connsiteX5" fmla="*/ 395183 w 634688"/>
              <a:gd name="connsiteY5" fmla="*/ 596091 h 1043609"/>
              <a:gd name="connsiteX6" fmla="*/ 634138 w 634688"/>
              <a:gd name="connsiteY6" fmla="*/ 1042140 h 1043609"/>
              <a:gd name="connsiteX7" fmla="*/ 458904 w 634688"/>
              <a:gd name="connsiteY7" fmla="*/ 733092 h 1043609"/>
              <a:gd name="connsiteX8" fmla="*/ 395183 w 634688"/>
              <a:gd name="connsiteY8" fmla="*/ 548300 h 1043609"/>
              <a:gd name="connsiteX9" fmla="*/ 360136 w 634688"/>
              <a:gd name="connsiteY9" fmla="*/ 318904 h 1043609"/>
              <a:gd name="connsiteX10" fmla="*/ 369694 w 634688"/>
              <a:gd name="connsiteY10" fmla="*/ 513253 h 1043609"/>
              <a:gd name="connsiteX11" fmla="*/ 302787 w 634688"/>
              <a:gd name="connsiteY11" fmla="*/ 427230 h 1043609"/>
              <a:gd name="connsiteX12" fmla="*/ 140298 w 634688"/>
              <a:gd name="connsiteY12" fmla="*/ 194647 h 1043609"/>
              <a:gd name="connsiteX13" fmla="*/ 111 w 634688"/>
              <a:gd name="connsiteY13" fmla="*/ 297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688" h="1043609">
                <a:moveTo>
                  <a:pt x="111" y="297"/>
                </a:moveTo>
                <a:cubicBezTo>
                  <a:pt x="-4137" y="-7668"/>
                  <a:pt x="114809" y="146856"/>
                  <a:pt x="114809" y="146856"/>
                </a:cubicBezTo>
                <a:cubicBezTo>
                  <a:pt x="149856" y="191461"/>
                  <a:pt x="201895" y="249342"/>
                  <a:pt x="210391" y="267927"/>
                </a:cubicBezTo>
                <a:cubicBezTo>
                  <a:pt x="218887" y="286512"/>
                  <a:pt x="147732" y="212170"/>
                  <a:pt x="165786" y="258368"/>
                </a:cubicBezTo>
                <a:cubicBezTo>
                  <a:pt x="183840" y="304566"/>
                  <a:pt x="280484" y="488827"/>
                  <a:pt x="318717" y="545114"/>
                </a:cubicBezTo>
                <a:cubicBezTo>
                  <a:pt x="356950" y="601401"/>
                  <a:pt x="342613" y="513253"/>
                  <a:pt x="395183" y="596091"/>
                </a:cubicBezTo>
                <a:cubicBezTo>
                  <a:pt x="447753" y="678929"/>
                  <a:pt x="623518" y="1019307"/>
                  <a:pt x="634138" y="1042140"/>
                </a:cubicBezTo>
                <a:cubicBezTo>
                  <a:pt x="644758" y="1064974"/>
                  <a:pt x="498730" y="815399"/>
                  <a:pt x="458904" y="733092"/>
                </a:cubicBezTo>
                <a:cubicBezTo>
                  <a:pt x="419078" y="650785"/>
                  <a:pt x="411644" y="617331"/>
                  <a:pt x="395183" y="548300"/>
                </a:cubicBezTo>
                <a:cubicBezTo>
                  <a:pt x="378722" y="479269"/>
                  <a:pt x="364384" y="324745"/>
                  <a:pt x="360136" y="318904"/>
                </a:cubicBezTo>
                <a:cubicBezTo>
                  <a:pt x="355888" y="313063"/>
                  <a:pt x="379252" y="495199"/>
                  <a:pt x="369694" y="513253"/>
                </a:cubicBezTo>
                <a:cubicBezTo>
                  <a:pt x="360136" y="531307"/>
                  <a:pt x="341020" y="480331"/>
                  <a:pt x="302787" y="427230"/>
                </a:cubicBezTo>
                <a:cubicBezTo>
                  <a:pt x="264554" y="374129"/>
                  <a:pt x="191806" y="264740"/>
                  <a:pt x="140298" y="194647"/>
                </a:cubicBezTo>
                <a:cubicBezTo>
                  <a:pt x="88790" y="124554"/>
                  <a:pt x="4359" y="8262"/>
                  <a:pt x="11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94A7D73-CDB9-5821-E570-72F527F1CE97}"/>
              </a:ext>
            </a:extLst>
          </p:cNvPr>
          <p:cNvSpPr/>
          <p:nvPr/>
        </p:nvSpPr>
        <p:spPr>
          <a:xfrm>
            <a:off x="4517776" y="6218894"/>
            <a:ext cx="306089" cy="448309"/>
          </a:xfrm>
          <a:custGeom>
            <a:avLst/>
            <a:gdLst>
              <a:gd name="connsiteX0" fmla="*/ 61 w 306089"/>
              <a:gd name="connsiteY0" fmla="*/ 300 h 448309"/>
              <a:gd name="connsiteX1" fmla="*/ 283621 w 306089"/>
              <a:gd name="connsiteY1" fmla="*/ 424047 h 448309"/>
              <a:gd name="connsiteX2" fmla="*/ 258132 w 306089"/>
              <a:gd name="connsiteY2" fmla="*/ 357139 h 448309"/>
              <a:gd name="connsiteX3" fmla="*/ 61 w 306089"/>
              <a:gd name="connsiteY3" fmla="*/ 300 h 4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89" h="448309">
                <a:moveTo>
                  <a:pt x="61" y="300"/>
                </a:moveTo>
                <a:cubicBezTo>
                  <a:pt x="4309" y="11451"/>
                  <a:pt x="240609" y="364574"/>
                  <a:pt x="283621" y="424047"/>
                </a:cubicBezTo>
                <a:cubicBezTo>
                  <a:pt x="326633" y="483520"/>
                  <a:pt x="302206" y="422984"/>
                  <a:pt x="258132" y="357139"/>
                </a:cubicBezTo>
                <a:cubicBezTo>
                  <a:pt x="214058" y="291294"/>
                  <a:pt x="-4187" y="-10851"/>
                  <a:pt x="6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50FEC92-7F35-BF09-1E7E-EFCF51E2188E}"/>
              </a:ext>
            </a:extLst>
          </p:cNvPr>
          <p:cNvSpPr/>
          <p:nvPr/>
        </p:nvSpPr>
        <p:spPr>
          <a:xfrm>
            <a:off x="2659559" y="4914719"/>
            <a:ext cx="319058" cy="268645"/>
          </a:xfrm>
          <a:custGeom>
            <a:avLst/>
            <a:gdLst>
              <a:gd name="connsiteX0" fmla="*/ 803 w 319058"/>
              <a:gd name="connsiteY0" fmla="*/ 58725 h 268645"/>
              <a:gd name="connsiteX1" fmla="*/ 105943 w 319058"/>
              <a:gd name="connsiteY1" fmla="*/ 45981 h 268645"/>
              <a:gd name="connsiteX2" fmla="*/ 271619 w 319058"/>
              <a:gd name="connsiteY2" fmla="*/ 49167 h 268645"/>
              <a:gd name="connsiteX3" fmla="*/ 316224 w 319058"/>
              <a:gd name="connsiteY3" fmla="*/ 81027 h 268645"/>
              <a:gd name="connsiteX4" fmla="*/ 207897 w 319058"/>
              <a:gd name="connsiteY4" fmla="*/ 61911 h 268645"/>
              <a:gd name="connsiteX5" fmla="*/ 185595 w 319058"/>
              <a:gd name="connsiteY5" fmla="*/ 100144 h 268645"/>
              <a:gd name="connsiteX6" fmla="*/ 214270 w 319058"/>
              <a:gd name="connsiteY6" fmla="*/ 265819 h 268645"/>
              <a:gd name="connsiteX7" fmla="*/ 201525 w 319058"/>
              <a:gd name="connsiteY7" fmla="*/ 195726 h 268645"/>
              <a:gd name="connsiteX8" fmla="*/ 313038 w 319058"/>
              <a:gd name="connsiteY8" fmla="*/ 81027 h 268645"/>
              <a:gd name="connsiteX9" fmla="*/ 255688 w 319058"/>
              <a:gd name="connsiteY9" fmla="*/ 4562 h 268645"/>
              <a:gd name="connsiteX10" fmla="*/ 160107 w 319058"/>
              <a:gd name="connsiteY10" fmla="*/ 14120 h 268645"/>
              <a:gd name="connsiteX11" fmla="*/ 803 w 319058"/>
              <a:gd name="connsiteY11" fmla="*/ 58725 h 2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58" h="268645">
                <a:moveTo>
                  <a:pt x="803" y="58725"/>
                </a:moveTo>
                <a:cubicBezTo>
                  <a:pt x="-8224" y="64035"/>
                  <a:pt x="60807" y="47574"/>
                  <a:pt x="105943" y="45981"/>
                </a:cubicBezTo>
                <a:cubicBezTo>
                  <a:pt x="151079" y="44388"/>
                  <a:pt x="236572" y="43326"/>
                  <a:pt x="271619" y="49167"/>
                </a:cubicBezTo>
                <a:cubicBezTo>
                  <a:pt x="306666" y="55008"/>
                  <a:pt x="326844" y="78903"/>
                  <a:pt x="316224" y="81027"/>
                </a:cubicBezTo>
                <a:cubicBezTo>
                  <a:pt x="305604" y="83151"/>
                  <a:pt x="229669" y="58725"/>
                  <a:pt x="207897" y="61911"/>
                </a:cubicBezTo>
                <a:cubicBezTo>
                  <a:pt x="186126" y="65097"/>
                  <a:pt x="184533" y="66159"/>
                  <a:pt x="185595" y="100144"/>
                </a:cubicBezTo>
                <a:cubicBezTo>
                  <a:pt x="186657" y="134129"/>
                  <a:pt x="211615" y="249889"/>
                  <a:pt x="214270" y="265819"/>
                </a:cubicBezTo>
                <a:cubicBezTo>
                  <a:pt x="216925" y="281749"/>
                  <a:pt x="185064" y="226525"/>
                  <a:pt x="201525" y="195726"/>
                </a:cubicBezTo>
                <a:cubicBezTo>
                  <a:pt x="217986" y="164927"/>
                  <a:pt x="304011" y="112888"/>
                  <a:pt x="313038" y="81027"/>
                </a:cubicBezTo>
                <a:cubicBezTo>
                  <a:pt x="322065" y="49166"/>
                  <a:pt x="281176" y="15713"/>
                  <a:pt x="255688" y="4562"/>
                </a:cubicBezTo>
                <a:cubicBezTo>
                  <a:pt x="230200" y="-6589"/>
                  <a:pt x="201526" y="5093"/>
                  <a:pt x="160107" y="14120"/>
                </a:cubicBezTo>
                <a:cubicBezTo>
                  <a:pt x="118688" y="23147"/>
                  <a:pt x="9830" y="53415"/>
                  <a:pt x="803" y="5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F342D343-0983-263E-6093-927872EBBF70}"/>
              </a:ext>
            </a:extLst>
          </p:cNvPr>
          <p:cNvSpPr/>
          <p:nvPr/>
        </p:nvSpPr>
        <p:spPr>
          <a:xfrm>
            <a:off x="3058428" y="5116454"/>
            <a:ext cx="197725" cy="174754"/>
          </a:xfrm>
          <a:custGeom>
            <a:avLst/>
            <a:gdLst>
              <a:gd name="connsiteX0" fmla="*/ 192 w 197725"/>
              <a:gd name="connsiteY0" fmla="*/ 363 h 174754"/>
              <a:gd name="connsiteX1" fmla="*/ 188170 w 197725"/>
              <a:gd name="connsiteY1" fmla="*/ 169224 h 174754"/>
              <a:gd name="connsiteX2" fmla="*/ 153123 w 197725"/>
              <a:gd name="connsiteY2" fmla="*/ 124619 h 174754"/>
              <a:gd name="connsiteX3" fmla="*/ 192 w 197725"/>
              <a:gd name="connsiteY3" fmla="*/ 363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25" h="174754">
                <a:moveTo>
                  <a:pt x="192" y="363"/>
                </a:moveTo>
                <a:cubicBezTo>
                  <a:pt x="6033" y="7797"/>
                  <a:pt x="162682" y="148515"/>
                  <a:pt x="188170" y="169224"/>
                </a:cubicBezTo>
                <a:cubicBezTo>
                  <a:pt x="213659" y="189933"/>
                  <a:pt x="183391" y="147452"/>
                  <a:pt x="153123" y="124619"/>
                </a:cubicBezTo>
                <a:cubicBezTo>
                  <a:pt x="122855" y="101786"/>
                  <a:pt x="-5649" y="-7071"/>
                  <a:pt x="192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269B3EE-4104-A6C3-CFAE-8A465E5043B8}"/>
              </a:ext>
            </a:extLst>
          </p:cNvPr>
          <p:cNvSpPr/>
          <p:nvPr/>
        </p:nvSpPr>
        <p:spPr>
          <a:xfrm>
            <a:off x="2800499" y="4712165"/>
            <a:ext cx="44949" cy="194697"/>
          </a:xfrm>
          <a:custGeom>
            <a:avLst/>
            <a:gdLst>
              <a:gd name="connsiteX0" fmla="*/ 44655 w 44949"/>
              <a:gd name="connsiteY0" fmla="*/ 22 h 194697"/>
              <a:gd name="connsiteX1" fmla="*/ 6422 w 44949"/>
              <a:gd name="connsiteY1" fmla="*/ 66929 h 194697"/>
              <a:gd name="connsiteX2" fmla="*/ 15980 w 44949"/>
              <a:gd name="connsiteY2" fmla="*/ 191186 h 194697"/>
              <a:gd name="connsiteX3" fmla="*/ 50 w 44949"/>
              <a:gd name="connsiteY3" fmla="*/ 152953 h 194697"/>
              <a:gd name="connsiteX4" fmla="*/ 22353 w 44949"/>
              <a:gd name="connsiteY4" fmla="*/ 73301 h 194697"/>
              <a:gd name="connsiteX5" fmla="*/ 44655 w 44949"/>
              <a:gd name="connsiteY5" fmla="*/ 22 h 1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9" h="194697">
                <a:moveTo>
                  <a:pt x="44655" y="22"/>
                </a:moveTo>
                <a:cubicBezTo>
                  <a:pt x="42000" y="-1040"/>
                  <a:pt x="11201" y="35068"/>
                  <a:pt x="6422" y="66929"/>
                </a:cubicBezTo>
                <a:cubicBezTo>
                  <a:pt x="1643" y="98790"/>
                  <a:pt x="17042" y="176849"/>
                  <a:pt x="15980" y="191186"/>
                </a:cubicBezTo>
                <a:cubicBezTo>
                  <a:pt x="14918" y="205523"/>
                  <a:pt x="-1012" y="172600"/>
                  <a:pt x="50" y="152953"/>
                </a:cubicBezTo>
                <a:cubicBezTo>
                  <a:pt x="1112" y="133306"/>
                  <a:pt x="13326" y="94011"/>
                  <a:pt x="22353" y="73301"/>
                </a:cubicBezTo>
                <a:cubicBezTo>
                  <a:pt x="31380" y="52592"/>
                  <a:pt x="47310" y="1084"/>
                  <a:pt x="4465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E333C5E-C78A-E09D-4425-405ECF5AB2E9}"/>
              </a:ext>
            </a:extLst>
          </p:cNvPr>
          <p:cNvSpPr/>
          <p:nvPr/>
        </p:nvSpPr>
        <p:spPr>
          <a:xfrm>
            <a:off x="3074551" y="4797997"/>
            <a:ext cx="969303" cy="146250"/>
          </a:xfrm>
          <a:custGeom>
            <a:avLst/>
            <a:gdLst>
              <a:gd name="connsiteX0" fmla="*/ 0 w 969303"/>
              <a:gd name="connsiteY0" fmla="*/ 22516 h 146250"/>
              <a:gd name="connsiteX1" fmla="*/ 548002 w 969303"/>
              <a:gd name="connsiteY1" fmla="*/ 114912 h 146250"/>
              <a:gd name="connsiteX2" fmla="*/ 461979 w 969303"/>
              <a:gd name="connsiteY2" fmla="*/ 127656 h 146250"/>
              <a:gd name="connsiteX3" fmla="*/ 675445 w 969303"/>
              <a:gd name="connsiteY3" fmla="*/ 140400 h 146250"/>
              <a:gd name="connsiteX4" fmla="*/ 751910 w 969303"/>
              <a:gd name="connsiteY4" fmla="*/ 140400 h 146250"/>
              <a:gd name="connsiteX5" fmla="*/ 968563 w 969303"/>
              <a:gd name="connsiteY5" fmla="*/ 140400 h 146250"/>
              <a:gd name="connsiteX6" fmla="*/ 815632 w 969303"/>
              <a:gd name="connsiteY6" fmla="*/ 137214 h 146250"/>
              <a:gd name="connsiteX7" fmla="*/ 624468 w 969303"/>
              <a:gd name="connsiteY7" fmla="*/ 28888 h 146250"/>
              <a:gd name="connsiteX8" fmla="*/ 694561 w 969303"/>
              <a:gd name="connsiteY8" fmla="*/ 105354 h 146250"/>
              <a:gd name="connsiteX9" fmla="*/ 583049 w 969303"/>
              <a:gd name="connsiteY9" fmla="*/ 89423 h 146250"/>
              <a:gd name="connsiteX10" fmla="*/ 226210 w 969303"/>
              <a:gd name="connsiteY10" fmla="*/ 213 h 146250"/>
              <a:gd name="connsiteX11" fmla="*/ 324978 w 969303"/>
              <a:gd name="connsiteY11" fmla="*/ 63935 h 146250"/>
              <a:gd name="connsiteX12" fmla="*/ 420560 w 969303"/>
              <a:gd name="connsiteY12" fmla="*/ 44818 h 146250"/>
              <a:gd name="connsiteX13" fmla="*/ 506583 w 969303"/>
              <a:gd name="connsiteY13" fmla="*/ 57563 h 146250"/>
              <a:gd name="connsiteX14" fmla="*/ 245326 w 969303"/>
              <a:gd name="connsiteY14" fmla="*/ 38446 h 146250"/>
              <a:gd name="connsiteX15" fmla="*/ 0 w 969303"/>
              <a:gd name="connsiteY15" fmla="*/ 22516 h 1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303" h="146250">
                <a:moveTo>
                  <a:pt x="0" y="22516"/>
                </a:moveTo>
                <a:lnTo>
                  <a:pt x="548002" y="114912"/>
                </a:lnTo>
                <a:cubicBezTo>
                  <a:pt x="624999" y="132435"/>
                  <a:pt x="440738" y="123408"/>
                  <a:pt x="461979" y="127656"/>
                </a:cubicBezTo>
                <a:cubicBezTo>
                  <a:pt x="483220" y="131904"/>
                  <a:pt x="627123" y="138276"/>
                  <a:pt x="675445" y="140400"/>
                </a:cubicBezTo>
                <a:cubicBezTo>
                  <a:pt x="723767" y="142524"/>
                  <a:pt x="751910" y="140400"/>
                  <a:pt x="751910" y="140400"/>
                </a:cubicBezTo>
                <a:lnTo>
                  <a:pt x="968563" y="140400"/>
                </a:lnTo>
                <a:cubicBezTo>
                  <a:pt x="979183" y="139869"/>
                  <a:pt x="872981" y="155799"/>
                  <a:pt x="815632" y="137214"/>
                </a:cubicBezTo>
                <a:cubicBezTo>
                  <a:pt x="758283" y="118629"/>
                  <a:pt x="644646" y="34198"/>
                  <a:pt x="624468" y="28888"/>
                </a:cubicBezTo>
                <a:cubicBezTo>
                  <a:pt x="604290" y="23578"/>
                  <a:pt x="701464" y="95265"/>
                  <a:pt x="694561" y="105354"/>
                </a:cubicBezTo>
                <a:cubicBezTo>
                  <a:pt x="687658" y="115443"/>
                  <a:pt x="661107" y="106946"/>
                  <a:pt x="583049" y="89423"/>
                </a:cubicBezTo>
                <a:cubicBezTo>
                  <a:pt x="504991" y="71900"/>
                  <a:pt x="269222" y="4461"/>
                  <a:pt x="226210" y="213"/>
                </a:cubicBezTo>
                <a:cubicBezTo>
                  <a:pt x="183198" y="-4035"/>
                  <a:pt x="292586" y="56501"/>
                  <a:pt x="324978" y="63935"/>
                </a:cubicBezTo>
                <a:cubicBezTo>
                  <a:pt x="357370" y="71369"/>
                  <a:pt x="390293" y="45880"/>
                  <a:pt x="420560" y="44818"/>
                </a:cubicBezTo>
                <a:cubicBezTo>
                  <a:pt x="450828" y="43756"/>
                  <a:pt x="535789" y="58625"/>
                  <a:pt x="506583" y="57563"/>
                </a:cubicBezTo>
                <a:cubicBezTo>
                  <a:pt x="477377" y="56501"/>
                  <a:pt x="245326" y="38446"/>
                  <a:pt x="245326" y="38446"/>
                </a:cubicBezTo>
                <a:lnTo>
                  <a:pt x="0" y="225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A41544C-86F7-F135-E17F-7694EC670E9F}"/>
              </a:ext>
            </a:extLst>
          </p:cNvPr>
          <p:cNvSpPr/>
          <p:nvPr/>
        </p:nvSpPr>
        <p:spPr>
          <a:xfrm>
            <a:off x="2949224" y="4733897"/>
            <a:ext cx="157636" cy="217894"/>
          </a:xfrm>
          <a:custGeom>
            <a:avLst/>
            <a:gdLst>
              <a:gd name="connsiteX0" fmla="*/ 80722 w 157636"/>
              <a:gd name="connsiteY0" fmla="*/ 592 h 217894"/>
              <a:gd name="connsiteX1" fmla="*/ 71163 w 157636"/>
              <a:gd name="connsiteY1" fmla="*/ 102546 h 217894"/>
              <a:gd name="connsiteX2" fmla="*/ 154001 w 157636"/>
              <a:gd name="connsiteY2" fmla="*/ 214058 h 217894"/>
              <a:gd name="connsiteX3" fmla="*/ 128513 w 157636"/>
              <a:gd name="connsiteY3" fmla="*/ 188570 h 217894"/>
              <a:gd name="connsiteX4" fmla="*/ 1070 w 157636"/>
              <a:gd name="connsiteY4" fmla="*/ 153523 h 217894"/>
              <a:gd name="connsiteX5" fmla="*/ 67977 w 157636"/>
              <a:gd name="connsiteY5" fmla="*/ 150337 h 217894"/>
              <a:gd name="connsiteX6" fmla="*/ 80722 w 157636"/>
              <a:gd name="connsiteY6" fmla="*/ 592 h 21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6" h="217894">
                <a:moveTo>
                  <a:pt x="80722" y="592"/>
                </a:moveTo>
                <a:cubicBezTo>
                  <a:pt x="81253" y="-7373"/>
                  <a:pt x="58950" y="66968"/>
                  <a:pt x="71163" y="102546"/>
                </a:cubicBezTo>
                <a:cubicBezTo>
                  <a:pt x="83376" y="138124"/>
                  <a:pt x="144443" y="199721"/>
                  <a:pt x="154001" y="214058"/>
                </a:cubicBezTo>
                <a:cubicBezTo>
                  <a:pt x="163559" y="228395"/>
                  <a:pt x="154001" y="198659"/>
                  <a:pt x="128513" y="188570"/>
                </a:cubicBezTo>
                <a:cubicBezTo>
                  <a:pt x="103025" y="178481"/>
                  <a:pt x="11159" y="159895"/>
                  <a:pt x="1070" y="153523"/>
                </a:cubicBezTo>
                <a:cubicBezTo>
                  <a:pt x="-9019" y="147151"/>
                  <a:pt x="55233" y="172639"/>
                  <a:pt x="67977" y="150337"/>
                </a:cubicBezTo>
                <a:cubicBezTo>
                  <a:pt x="80721" y="128035"/>
                  <a:pt x="80191" y="8557"/>
                  <a:pt x="8072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71E990A-C6C0-4AB6-D342-FBA70C01C40A}"/>
              </a:ext>
            </a:extLst>
          </p:cNvPr>
          <p:cNvSpPr/>
          <p:nvPr/>
        </p:nvSpPr>
        <p:spPr>
          <a:xfrm>
            <a:off x="3282750" y="5183176"/>
            <a:ext cx="498002" cy="284353"/>
          </a:xfrm>
          <a:custGeom>
            <a:avLst/>
            <a:gdLst>
              <a:gd name="connsiteX0" fmla="*/ 2081 w 498002"/>
              <a:gd name="connsiteY0" fmla="*/ 26037 h 284353"/>
              <a:gd name="connsiteX1" fmla="*/ 272896 w 498002"/>
              <a:gd name="connsiteY1" fmla="*/ 137549 h 284353"/>
              <a:gd name="connsiteX2" fmla="*/ 327059 w 498002"/>
              <a:gd name="connsiteY2" fmla="*/ 548 h 284353"/>
              <a:gd name="connsiteX3" fmla="*/ 311129 w 498002"/>
              <a:gd name="connsiteY3" fmla="*/ 92944 h 284353"/>
              <a:gd name="connsiteX4" fmla="*/ 384408 w 498002"/>
              <a:gd name="connsiteY4" fmla="*/ 178968 h 284353"/>
              <a:gd name="connsiteX5" fmla="*/ 368478 w 498002"/>
              <a:gd name="connsiteY5" fmla="*/ 45153 h 284353"/>
              <a:gd name="connsiteX6" fmla="*/ 495920 w 498002"/>
              <a:gd name="connsiteY6" fmla="*/ 280922 h 284353"/>
              <a:gd name="connsiteX7" fmla="*/ 432199 w 498002"/>
              <a:gd name="connsiteY7" fmla="*/ 185340 h 284353"/>
              <a:gd name="connsiteX8" fmla="*/ 237849 w 498002"/>
              <a:gd name="connsiteY8" fmla="*/ 185340 h 284353"/>
              <a:gd name="connsiteX9" fmla="*/ 151826 w 498002"/>
              <a:gd name="connsiteY9" fmla="*/ 150293 h 284353"/>
              <a:gd name="connsiteX10" fmla="*/ 2081 w 498002"/>
              <a:gd name="connsiteY10" fmla="*/ 26037 h 28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002" h="284353">
                <a:moveTo>
                  <a:pt x="2081" y="26037"/>
                </a:moveTo>
                <a:cubicBezTo>
                  <a:pt x="22259" y="23913"/>
                  <a:pt x="218733" y="141797"/>
                  <a:pt x="272896" y="137549"/>
                </a:cubicBezTo>
                <a:cubicBezTo>
                  <a:pt x="327059" y="133301"/>
                  <a:pt x="320687" y="7982"/>
                  <a:pt x="327059" y="548"/>
                </a:cubicBezTo>
                <a:cubicBezTo>
                  <a:pt x="333431" y="-6886"/>
                  <a:pt x="301571" y="63207"/>
                  <a:pt x="311129" y="92944"/>
                </a:cubicBezTo>
                <a:cubicBezTo>
                  <a:pt x="320687" y="122681"/>
                  <a:pt x="374850" y="186933"/>
                  <a:pt x="384408" y="178968"/>
                </a:cubicBezTo>
                <a:cubicBezTo>
                  <a:pt x="393966" y="171003"/>
                  <a:pt x="349893" y="28161"/>
                  <a:pt x="368478" y="45153"/>
                </a:cubicBezTo>
                <a:cubicBezTo>
                  <a:pt x="387063" y="62145"/>
                  <a:pt x="485300" y="257558"/>
                  <a:pt x="495920" y="280922"/>
                </a:cubicBezTo>
                <a:cubicBezTo>
                  <a:pt x="506540" y="304287"/>
                  <a:pt x="475211" y="201270"/>
                  <a:pt x="432199" y="185340"/>
                </a:cubicBezTo>
                <a:cubicBezTo>
                  <a:pt x="389187" y="169410"/>
                  <a:pt x="284578" y="191181"/>
                  <a:pt x="237849" y="185340"/>
                </a:cubicBezTo>
                <a:cubicBezTo>
                  <a:pt x="191120" y="179499"/>
                  <a:pt x="189528" y="174189"/>
                  <a:pt x="151826" y="150293"/>
                </a:cubicBezTo>
                <a:cubicBezTo>
                  <a:pt x="114124" y="126398"/>
                  <a:pt x="-18097" y="28161"/>
                  <a:pt x="2081" y="26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3E519C4-BF23-690E-85B8-0739388A94F4}"/>
              </a:ext>
            </a:extLst>
          </p:cNvPr>
          <p:cNvSpPr/>
          <p:nvPr/>
        </p:nvSpPr>
        <p:spPr>
          <a:xfrm>
            <a:off x="2620714" y="4835637"/>
            <a:ext cx="767299" cy="494294"/>
          </a:xfrm>
          <a:custGeom>
            <a:avLst/>
            <a:gdLst>
              <a:gd name="connsiteX0" fmla="*/ 7788 w 767299"/>
              <a:gd name="connsiteY0" fmla="*/ 246133 h 494294"/>
              <a:gd name="connsiteX1" fmla="*/ 119300 w 767299"/>
              <a:gd name="connsiteY1" fmla="*/ 137807 h 494294"/>
              <a:gd name="connsiteX2" fmla="*/ 358255 w 767299"/>
              <a:gd name="connsiteY2" fmla="*/ 179226 h 494294"/>
              <a:gd name="connsiteX3" fmla="*/ 335952 w 767299"/>
              <a:gd name="connsiteY3" fmla="*/ 156923 h 494294"/>
              <a:gd name="connsiteX4" fmla="*/ 399673 w 767299"/>
              <a:gd name="connsiteY4" fmla="*/ 239761 h 494294"/>
              <a:gd name="connsiteX5" fmla="*/ 364627 w 767299"/>
              <a:gd name="connsiteY5" fmla="*/ 306668 h 494294"/>
              <a:gd name="connsiteX6" fmla="*/ 453837 w 767299"/>
              <a:gd name="connsiteY6" fmla="*/ 255691 h 494294"/>
              <a:gd name="connsiteX7" fmla="*/ 543046 w 767299"/>
              <a:gd name="connsiteY7" fmla="*/ 287552 h 494294"/>
              <a:gd name="connsiteX8" fmla="*/ 759699 w 767299"/>
              <a:gd name="connsiteY8" fmla="*/ 491460 h 494294"/>
              <a:gd name="connsiteX9" fmla="*/ 680047 w 767299"/>
              <a:gd name="connsiteY9" fmla="*/ 386320 h 494294"/>
              <a:gd name="connsiteX10" fmla="*/ 320022 w 767299"/>
              <a:gd name="connsiteY10" fmla="*/ 109132 h 494294"/>
              <a:gd name="connsiteX11" fmla="*/ 179835 w 767299"/>
              <a:gd name="connsiteY11" fmla="*/ 105946 h 494294"/>
              <a:gd name="connsiteX12" fmla="*/ 100184 w 767299"/>
              <a:gd name="connsiteY12" fmla="*/ 109132 h 494294"/>
              <a:gd name="connsiteX13" fmla="*/ 141602 w 767299"/>
              <a:gd name="connsiteY13" fmla="*/ 45411 h 494294"/>
              <a:gd name="connsiteX14" fmla="*/ 125672 w 767299"/>
              <a:gd name="connsiteY14" fmla="*/ 806 h 494294"/>
              <a:gd name="connsiteX15" fmla="*/ 116114 w 767299"/>
              <a:gd name="connsiteY15" fmla="*/ 83644 h 494294"/>
              <a:gd name="connsiteX16" fmla="*/ 20532 w 767299"/>
              <a:gd name="connsiteY16" fmla="*/ 176040 h 494294"/>
              <a:gd name="connsiteX17" fmla="*/ 7788 w 767299"/>
              <a:gd name="connsiteY17" fmla="*/ 246133 h 4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299" h="494294">
                <a:moveTo>
                  <a:pt x="7788" y="246133"/>
                </a:moveTo>
                <a:cubicBezTo>
                  <a:pt x="24249" y="239761"/>
                  <a:pt x="60889" y="148958"/>
                  <a:pt x="119300" y="137807"/>
                </a:cubicBezTo>
                <a:cubicBezTo>
                  <a:pt x="177711" y="126656"/>
                  <a:pt x="322146" y="176040"/>
                  <a:pt x="358255" y="179226"/>
                </a:cubicBezTo>
                <a:cubicBezTo>
                  <a:pt x="394364" y="182412"/>
                  <a:pt x="329049" y="146834"/>
                  <a:pt x="335952" y="156923"/>
                </a:cubicBezTo>
                <a:cubicBezTo>
                  <a:pt x="342855" y="167012"/>
                  <a:pt x="394894" y="214804"/>
                  <a:pt x="399673" y="239761"/>
                </a:cubicBezTo>
                <a:cubicBezTo>
                  <a:pt x="404452" y="264718"/>
                  <a:pt x="355600" y="304013"/>
                  <a:pt x="364627" y="306668"/>
                </a:cubicBezTo>
                <a:cubicBezTo>
                  <a:pt x="373654" y="309323"/>
                  <a:pt x="424101" y="258877"/>
                  <a:pt x="453837" y="255691"/>
                </a:cubicBezTo>
                <a:cubicBezTo>
                  <a:pt x="483574" y="252505"/>
                  <a:pt x="492069" y="248257"/>
                  <a:pt x="543046" y="287552"/>
                </a:cubicBezTo>
                <a:cubicBezTo>
                  <a:pt x="594023" y="326847"/>
                  <a:pt x="736866" y="474999"/>
                  <a:pt x="759699" y="491460"/>
                </a:cubicBezTo>
                <a:cubicBezTo>
                  <a:pt x="782533" y="507921"/>
                  <a:pt x="753326" y="450041"/>
                  <a:pt x="680047" y="386320"/>
                </a:cubicBezTo>
                <a:cubicBezTo>
                  <a:pt x="606768" y="322599"/>
                  <a:pt x="403391" y="155861"/>
                  <a:pt x="320022" y="109132"/>
                </a:cubicBezTo>
                <a:cubicBezTo>
                  <a:pt x="236653" y="62403"/>
                  <a:pt x="216475" y="105946"/>
                  <a:pt x="179835" y="105946"/>
                </a:cubicBezTo>
                <a:cubicBezTo>
                  <a:pt x="143195" y="105946"/>
                  <a:pt x="106556" y="119221"/>
                  <a:pt x="100184" y="109132"/>
                </a:cubicBezTo>
                <a:cubicBezTo>
                  <a:pt x="93812" y="99043"/>
                  <a:pt x="137354" y="63465"/>
                  <a:pt x="141602" y="45411"/>
                </a:cubicBezTo>
                <a:cubicBezTo>
                  <a:pt x="145850" y="27357"/>
                  <a:pt x="129920" y="-5566"/>
                  <a:pt x="125672" y="806"/>
                </a:cubicBezTo>
                <a:cubicBezTo>
                  <a:pt x="121424" y="7178"/>
                  <a:pt x="133637" y="54438"/>
                  <a:pt x="116114" y="83644"/>
                </a:cubicBezTo>
                <a:cubicBezTo>
                  <a:pt x="98591" y="112850"/>
                  <a:pt x="37524" y="155331"/>
                  <a:pt x="20532" y="176040"/>
                </a:cubicBezTo>
                <a:cubicBezTo>
                  <a:pt x="3540" y="196749"/>
                  <a:pt x="-8673" y="252505"/>
                  <a:pt x="7788" y="246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489C954-BB63-6EF8-DCAE-47E0847E731F}"/>
              </a:ext>
            </a:extLst>
          </p:cNvPr>
          <p:cNvSpPr/>
          <p:nvPr/>
        </p:nvSpPr>
        <p:spPr>
          <a:xfrm>
            <a:off x="2402248" y="4973294"/>
            <a:ext cx="229726" cy="280526"/>
          </a:xfrm>
          <a:custGeom>
            <a:avLst/>
            <a:gdLst>
              <a:gd name="connsiteX0" fmla="*/ 229440 w 229726"/>
              <a:gd name="connsiteY0" fmla="*/ 150 h 280526"/>
              <a:gd name="connsiteX1" fmla="*/ 165719 w 229726"/>
              <a:gd name="connsiteY1" fmla="*/ 111662 h 280526"/>
              <a:gd name="connsiteX2" fmla="*/ 101997 w 229726"/>
              <a:gd name="connsiteY2" fmla="*/ 172197 h 280526"/>
              <a:gd name="connsiteX3" fmla="*/ 43 w 229726"/>
              <a:gd name="connsiteY3" fmla="*/ 251849 h 280526"/>
              <a:gd name="connsiteX4" fmla="*/ 114742 w 229726"/>
              <a:gd name="connsiteY4" fmla="*/ 194500 h 280526"/>
              <a:gd name="connsiteX5" fmla="*/ 3229 w 229726"/>
              <a:gd name="connsiteY5" fmla="*/ 280523 h 280526"/>
              <a:gd name="connsiteX6" fmla="*/ 92439 w 229726"/>
              <a:gd name="connsiteY6" fmla="*/ 197686 h 280526"/>
              <a:gd name="connsiteX7" fmla="*/ 184835 w 229726"/>
              <a:gd name="connsiteY7" fmla="*/ 137151 h 280526"/>
              <a:gd name="connsiteX8" fmla="*/ 229440 w 229726"/>
              <a:gd name="connsiteY8" fmla="*/ 150 h 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26" h="280526">
                <a:moveTo>
                  <a:pt x="229440" y="150"/>
                </a:moveTo>
                <a:cubicBezTo>
                  <a:pt x="226254" y="-4098"/>
                  <a:pt x="186959" y="82988"/>
                  <a:pt x="165719" y="111662"/>
                </a:cubicBezTo>
                <a:cubicBezTo>
                  <a:pt x="144478" y="140337"/>
                  <a:pt x="129610" y="148832"/>
                  <a:pt x="101997" y="172197"/>
                </a:cubicBezTo>
                <a:cubicBezTo>
                  <a:pt x="74384" y="195562"/>
                  <a:pt x="-2081" y="248132"/>
                  <a:pt x="43" y="251849"/>
                </a:cubicBezTo>
                <a:cubicBezTo>
                  <a:pt x="2167" y="255566"/>
                  <a:pt x="114211" y="189721"/>
                  <a:pt x="114742" y="194500"/>
                </a:cubicBezTo>
                <a:cubicBezTo>
                  <a:pt x="115273" y="199279"/>
                  <a:pt x="6946" y="279992"/>
                  <a:pt x="3229" y="280523"/>
                </a:cubicBezTo>
                <a:cubicBezTo>
                  <a:pt x="-488" y="281054"/>
                  <a:pt x="62171" y="221581"/>
                  <a:pt x="92439" y="197686"/>
                </a:cubicBezTo>
                <a:cubicBezTo>
                  <a:pt x="122707" y="173791"/>
                  <a:pt x="160939" y="165826"/>
                  <a:pt x="184835" y="137151"/>
                </a:cubicBezTo>
                <a:cubicBezTo>
                  <a:pt x="208730" y="108476"/>
                  <a:pt x="232626" y="4398"/>
                  <a:pt x="22944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2A0AB5BF-F0AC-BB12-EFF9-48009199BD33}"/>
              </a:ext>
            </a:extLst>
          </p:cNvPr>
          <p:cNvSpPr/>
          <p:nvPr/>
        </p:nvSpPr>
        <p:spPr>
          <a:xfrm>
            <a:off x="2337398" y="4849170"/>
            <a:ext cx="208617" cy="303652"/>
          </a:xfrm>
          <a:custGeom>
            <a:avLst/>
            <a:gdLst>
              <a:gd name="connsiteX0" fmla="*/ 208266 w 208617"/>
              <a:gd name="connsiteY0" fmla="*/ 17 h 303652"/>
              <a:gd name="connsiteX1" fmla="*/ 84010 w 208617"/>
              <a:gd name="connsiteY1" fmla="*/ 159321 h 303652"/>
              <a:gd name="connsiteX2" fmla="*/ 1172 w 208617"/>
              <a:gd name="connsiteY2" fmla="*/ 302693 h 303652"/>
              <a:gd name="connsiteX3" fmla="*/ 39405 w 208617"/>
              <a:gd name="connsiteY3" fmla="*/ 216670 h 303652"/>
              <a:gd name="connsiteX4" fmla="*/ 96754 w 208617"/>
              <a:gd name="connsiteY4" fmla="*/ 114716 h 303652"/>
              <a:gd name="connsiteX5" fmla="*/ 42591 w 208617"/>
              <a:gd name="connsiteY5" fmla="*/ 168879 h 303652"/>
              <a:gd name="connsiteX6" fmla="*/ 208266 w 208617"/>
              <a:gd name="connsiteY6" fmla="*/ 17 h 30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17" h="303652">
                <a:moveTo>
                  <a:pt x="208266" y="17"/>
                </a:moveTo>
                <a:cubicBezTo>
                  <a:pt x="215169" y="-1576"/>
                  <a:pt x="118526" y="108875"/>
                  <a:pt x="84010" y="159321"/>
                </a:cubicBezTo>
                <a:cubicBezTo>
                  <a:pt x="49494" y="209767"/>
                  <a:pt x="8606" y="293135"/>
                  <a:pt x="1172" y="302693"/>
                </a:cubicBezTo>
                <a:cubicBezTo>
                  <a:pt x="-6262" y="312251"/>
                  <a:pt x="23475" y="248000"/>
                  <a:pt x="39405" y="216670"/>
                </a:cubicBezTo>
                <a:cubicBezTo>
                  <a:pt x="55335" y="185341"/>
                  <a:pt x="96223" y="122681"/>
                  <a:pt x="96754" y="114716"/>
                </a:cubicBezTo>
                <a:cubicBezTo>
                  <a:pt x="97285" y="106751"/>
                  <a:pt x="27723" y="185340"/>
                  <a:pt x="42591" y="168879"/>
                </a:cubicBezTo>
                <a:cubicBezTo>
                  <a:pt x="57459" y="152418"/>
                  <a:pt x="201363" y="1610"/>
                  <a:pt x="2082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A62CE91-5756-7B4E-099B-F6E5C3173773}"/>
              </a:ext>
            </a:extLst>
          </p:cNvPr>
          <p:cNvSpPr/>
          <p:nvPr/>
        </p:nvSpPr>
        <p:spPr>
          <a:xfrm>
            <a:off x="2271544" y="5120003"/>
            <a:ext cx="127789" cy="264443"/>
          </a:xfrm>
          <a:custGeom>
            <a:avLst/>
            <a:gdLst>
              <a:gd name="connsiteX0" fmla="*/ 82956 w 127789"/>
              <a:gd name="connsiteY0" fmla="*/ 0 h 264443"/>
              <a:gd name="connsiteX1" fmla="*/ 82956 w 127789"/>
              <a:gd name="connsiteY1" fmla="*/ 101954 h 264443"/>
              <a:gd name="connsiteX2" fmla="*/ 51096 w 127789"/>
              <a:gd name="connsiteY2" fmla="*/ 178419 h 264443"/>
              <a:gd name="connsiteX3" fmla="*/ 67026 w 127789"/>
              <a:gd name="connsiteY3" fmla="*/ 133814 h 264443"/>
              <a:gd name="connsiteX4" fmla="*/ 119 w 127789"/>
              <a:gd name="connsiteY4" fmla="*/ 264443 h 264443"/>
              <a:gd name="connsiteX5" fmla="*/ 86142 w 127789"/>
              <a:gd name="connsiteY5" fmla="*/ 133814 h 264443"/>
              <a:gd name="connsiteX6" fmla="*/ 127561 w 127789"/>
              <a:gd name="connsiteY6" fmla="*/ 60535 h 264443"/>
              <a:gd name="connsiteX7" fmla="*/ 102073 w 127789"/>
              <a:gd name="connsiteY7" fmla="*/ 101954 h 264443"/>
              <a:gd name="connsiteX8" fmla="*/ 82956 w 127789"/>
              <a:gd name="connsiteY8" fmla="*/ 0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89" h="264443">
                <a:moveTo>
                  <a:pt x="82956" y="0"/>
                </a:moveTo>
                <a:cubicBezTo>
                  <a:pt x="79770" y="0"/>
                  <a:pt x="88266" y="72218"/>
                  <a:pt x="82956" y="101954"/>
                </a:cubicBezTo>
                <a:cubicBezTo>
                  <a:pt x="77646" y="131691"/>
                  <a:pt x="53751" y="173109"/>
                  <a:pt x="51096" y="178419"/>
                </a:cubicBezTo>
                <a:cubicBezTo>
                  <a:pt x="48441" y="183729"/>
                  <a:pt x="75522" y="119477"/>
                  <a:pt x="67026" y="133814"/>
                </a:cubicBezTo>
                <a:cubicBezTo>
                  <a:pt x="58530" y="148151"/>
                  <a:pt x="-3067" y="264443"/>
                  <a:pt x="119" y="264443"/>
                </a:cubicBezTo>
                <a:cubicBezTo>
                  <a:pt x="3305" y="264443"/>
                  <a:pt x="64902" y="167799"/>
                  <a:pt x="86142" y="133814"/>
                </a:cubicBezTo>
                <a:cubicBezTo>
                  <a:pt x="107382" y="99829"/>
                  <a:pt x="124906" y="65845"/>
                  <a:pt x="127561" y="60535"/>
                </a:cubicBezTo>
                <a:cubicBezTo>
                  <a:pt x="130216" y="55225"/>
                  <a:pt x="108976" y="109388"/>
                  <a:pt x="102073" y="101954"/>
                </a:cubicBezTo>
                <a:cubicBezTo>
                  <a:pt x="95170" y="94520"/>
                  <a:pt x="86142" y="0"/>
                  <a:pt x="82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924E1CF-7872-5A06-F70D-883238C7488D}"/>
              </a:ext>
            </a:extLst>
          </p:cNvPr>
          <p:cNvSpPr/>
          <p:nvPr/>
        </p:nvSpPr>
        <p:spPr>
          <a:xfrm>
            <a:off x="2014426" y="4956330"/>
            <a:ext cx="95030" cy="162758"/>
          </a:xfrm>
          <a:custGeom>
            <a:avLst/>
            <a:gdLst>
              <a:gd name="connsiteX0" fmla="*/ 94748 w 95030"/>
              <a:gd name="connsiteY0" fmla="*/ 1184 h 162758"/>
              <a:gd name="connsiteX1" fmla="*/ 2352 w 95030"/>
              <a:gd name="connsiteY1" fmla="*/ 160487 h 162758"/>
              <a:gd name="connsiteX2" fmla="*/ 31026 w 95030"/>
              <a:gd name="connsiteY2" fmla="*/ 90393 h 162758"/>
              <a:gd name="connsiteX3" fmla="*/ 94748 w 95030"/>
              <a:gd name="connsiteY3" fmla="*/ 1184 h 1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30" h="162758">
                <a:moveTo>
                  <a:pt x="94748" y="1184"/>
                </a:moveTo>
                <a:cubicBezTo>
                  <a:pt x="89969" y="12866"/>
                  <a:pt x="12972" y="145619"/>
                  <a:pt x="2352" y="160487"/>
                </a:cubicBezTo>
                <a:cubicBezTo>
                  <a:pt x="-8268" y="175355"/>
                  <a:pt x="19875" y="113226"/>
                  <a:pt x="31026" y="90393"/>
                </a:cubicBezTo>
                <a:cubicBezTo>
                  <a:pt x="42177" y="67560"/>
                  <a:pt x="99527" y="-10498"/>
                  <a:pt x="94748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15C610-BACE-41D7-28F4-9AA8EF0D99A0}"/>
              </a:ext>
            </a:extLst>
          </p:cNvPr>
          <p:cNvSpPr/>
          <p:nvPr/>
        </p:nvSpPr>
        <p:spPr>
          <a:xfrm>
            <a:off x="2140681" y="5080432"/>
            <a:ext cx="73700" cy="185551"/>
          </a:xfrm>
          <a:custGeom>
            <a:avLst/>
            <a:gdLst>
              <a:gd name="connsiteX0" fmla="*/ 73633 w 73700"/>
              <a:gd name="connsiteY0" fmla="*/ 1338 h 185551"/>
              <a:gd name="connsiteX1" fmla="*/ 3539 w 73700"/>
              <a:gd name="connsiteY1" fmla="*/ 182944 h 185551"/>
              <a:gd name="connsiteX2" fmla="*/ 16283 w 73700"/>
              <a:gd name="connsiteY2" fmla="*/ 103292 h 185551"/>
              <a:gd name="connsiteX3" fmla="*/ 73633 w 73700"/>
              <a:gd name="connsiteY3" fmla="*/ 1338 h 1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0" h="185551">
                <a:moveTo>
                  <a:pt x="73633" y="1338"/>
                </a:moveTo>
                <a:cubicBezTo>
                  <a:pt x="71509" y="14613"/>
                  <a:pt x="13097" y="165952"/>
                  <a:pt x="3539" y="182944"/>
                </a:cubicBezTo>
                <a:cubicBezTo>
                  <a:pt x="-6019" y="199936"/>
                  <a:pt x="5663" y="129312"/>
                  <a:pt x="16283" y="103292"/>
                </a:cubicBezTo>
                <a:cubicBezTo>
                  <a:pt x="26903" y="77273"/>
                  <a:pt x="75757" y="-11937"/>
                  <a:pt x="73633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D82EEFA-6AEE-1EB1-41CE-BD3542C50F7F}"/>
              </a:ext>
            </a:extLst>
          </p:cNvPr>
          <p:cNvSpPr/>
          <p:nvPr/>
        </p:nvSpPr>
        <p:spPr>
          <a:xfrm>
            <a:off x="2669270" y="4702606"/>
            <a:ext cx="156768" cy="188051"/>
          </a:xfrm>
          <a:custGeom>
            <a:avLst/>
            <a:gdLst>
              <a:gd name="connsiteX0" fmla="*/ 651 w 156768"/>
              <a:gd name="connsiteY0" fmla="*/ 188000 h 188051"/>
              <a:gd name="connsiteX1" fmla="*/ 77116 w 156768"/>
              <a:gd name="connsiteY1" fmla="*/ 51000 h 188051"/>
              <a:gd name="connsiteX2" fmla="*/ 156768 w 156768"/>
              <a:gd name="connsiteY2" fmla="*/ 23 h 188051"/>
              <a:gd name="connsiteX3" fmla="*/ 77116 w 156768"/>
              <a:gd name="connsiteY3" fmla="*/ 44627 h 188051"/>
              <a:gd name="connsiteX4" fmla="*/ 42069 w 156768"/>
              <a:gd name="connsiteY4" fmla="*/ 66930 h 188051"/>
              <a:gd name="connsiteX5" fmla="*/ 651 w 156768"/>
              <a:gd name="connsiteY5" fmla="*/ 188000 h 1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68" h="188051">
                <a:moveTo>
                  <a:pt x="651" y="188000"/>
                </a:moveTo>
                <a:cubicBezTo>
                  <a:pt x="6492" y="185345"/>
                  <a:pt x="51097" y="82329"/>
                  <a:pt x="77116" y="51000"/>
                </a:cubicBezTo>
                <a:cubicBezTo>
                  <a:pt x="103136" y="19670"/>
                  <a:pt x="156768" y="1085"/>
                  <a:pt x="156768" y="23"/>
                </a:cubicBezTo>
                <a:cubicBezTo>
                  <a:pt x="156768" y="-1039"/>
                  <a:pt x="96232" y="33476"/>
                  <a:pt x="77116" y="44627"/>
                </a:cubicBezTo>
                <a:cubicBezTo>
                  <a:pt x="58000" y="55778"/>
                  <a:pt x="54282" y="44097"/>
                  <a:pt x="42069" y="66930"/>
                </a:cubicBezTo>
                <a:cubicBezTo>
                  <a:pt x="29856" y="89763"/>
                  <a:pt x="-5190" y="190655"/>
                  <a:pt x="651" y="18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D9EE06-E428-173C-2964-862D5D725514}"/>
              </a:ext>
            </a:extLst>
          </p:cNvPr>
          <p:cNvSpPr/>
          <p:nvPr/>
        </p:nvSpPr>
        <p:spPr>
          <a:xfrm>
            <a:off x="3191110" y="4909403"/>
            <a:ext cx="126203" cy="131406"/>
          </a:xfrm>
          <a:custGeom>
            <a:avLst/>
            <a:gdLst>
              <a:gd name="connsiteX0" fmla="*/ 84162 w 126203"/>
              <a:gd name="connsiteY0" fmla="*/ 320 h 131406"/>
              <a:gd name="connsiteX1" fmla="*/ 106465 w 126203"/>
              <a:gd name="connsiteY1" fmla="*/ 67227 h 131406"/>
              <a:gd name="connsiteX2" fmla="*/ 1325 w 126203"/>
              <a:gd name="connsiteY2" fmla="*/ 130948 h 131406"/>
              <a:gd name="connsiteX3" fmla="*/ 52302 w 126203"/>
              <a:gd name="connsiteY3" fmla="*/ 95902 h 131406"/>
              <a:gd name="connsiteX4" fmla="*/ 125581 w 126203"/>
              <a:gd name="connsiteY4" fmla="*/ 95902 h 131406"/>
              <a:gd name="connsiteX5" fmla="*/ 84162 w 126203"/>
              <a:gd name="connsiteY5" fmla="*/ 320 h 1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3" h="131406">
                <a:moveTo>
                  <a:pt x="84162" y="320"/>
                </a:moveTo>
                <a:cubicBezTo>
                  <a:pt x="80976" y="-4459"/>
                  <a:pt x="120271" y="45456"/>
                  <a:pt x="106465" y="67227"/>
                </a:cubicBezTo>
                <a:cubicBezTo>
                  <a:pt x="92659" y="88998"/>
                  <a:pt x="10352" y="126169"/>
                  <a:pt x="1325" y="130948"/>
                </a:cubicBezTo>
                <a:cubicBezTo>
                  <a:pt x="-7702" y="135727"/>
                  <a:pt x="31593" y="101743"/>
                  <a:pt x="52302" y="95902"/>
                </a:cubicBezTo>
                <a:cubicBezTo>
                  <a:pt x="73011" y="90061"/>
                  <a:pt x="119209" y="105991"/>
                  <a:pt x="125581" y="95902"/>
                </a:cubicBezTo>
                <a:cubicBezTo>
                  <a:pt x="131953" y="85813"/>
                  <a:pt x="87348" y="5099"/>
                  <a:pt x="8416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7452E29-23AE-029A-F9DA-F40B57AD846F}"/>
              </a:ext>
            </a:extLst>
          </p:cNvPr>
          <p:cNvSpPr/>
          <p:nvPr/>
        </p:nvSpPr>
        <p:spPr>
          <a:xfrm>
            <a:off x="3356934" y="4960377"/>
            <a:ext cx="93572" cy="172770"/>
          </a:xfrm>
          <a:custGeom>
            <a:avLst/>
            <a:gdLst>
              <a:gd name="connsiteX0" fmla="*/ 93572 w 93572"/>
              <a:gd name="connsiteY0" fmla="*/ 323 h 172770"/>
              <a:gd name="connsiteX1" fmla="*/ 7548 w 93572"/>
              <a:gd name="connsiteY1" fmla="*/ 76788 h 172770"/>
              <a:gd name="connsiteX2" fmla="*/ 4362 w 93572"/>
              <a:gd name="connsiteY2" fmla="*/ 172370 h 172770"/>
              <a:gd name="connsiteX3" fmla="*/ 7548 w 93572"/>
              <a:gd name="connsiteY3" fmla="*/ 108649 h 172770"/>
              <a:gd name="connsiteX4" fmla="*/ 7548 w 93572"/>
              <a:gd name="connsiteY4" fmla="*/ 51300 h 172770"/>
              <a:gd name="connsiteX5" fmla="*/ 93572 w 93572"/>
              <a:gd name="connsiteY5" fmla="*/ 323 h 1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2" h="172770">
                <a:moveTo>
                  <a:pt x="93572" y="323"/>
                </a:moveTo>
                <a:cubicBezTo>
                  <a:pt x="93572" y="4571"/>
                  <a:pt x="22416" y="48113"/>
                  <a:pt x="7548" y="76788"/>
                </a:cubicBezTo>
                <a:cubicBezTo>
                  <a:pt x="-7320" y="105463"/>
                  <a:pt x="4362" y="167060"/>
                  <a:pt x="4362" y="172370"/>
                </a:cubicBezTo>
                <a:cubicBezTo>
                  <a:pt x="4362" y="177680"/>
                  <a:pt x="7017" y="128827"/>
                  <a:pt x="7548" y="108649"/>
                </a:cubicBezTo>
                <a:cubicBezTo>
                  <a:pt x="8079" y="88471"/>
                  <a:pt x="-8913" y="67761"/>
                  <a:pt x="7548" y="51300"/>
                </a:cubicBezTo>
                <a:cubicBezTo>
                  <a:pt x="24009" y="34839"/>
                  <a:pt x="93572" y="-3925"/>
                  <a:pt x="935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075F824-E724-A08B-F358-B2CA03D2E2C4}"/>
              </a:ext>
            </a:extLst>
          </p:cNvPr>
          <p:cNvSpPr/>
          <p:nvPr/>
        </p:nvSpPr>
        <p:spPr>
          <a:xfrm>
            <a:off x="3695450" y="5001317"/>
            <a:ext cx="143971" cy="166477"/>
          </a:xfrm>
          <a:custGeom>
            <a:avLst/>
            <a:gdLst>
              <a:gd name="connsiteX0" fmla="*/ 143756 w 143971"/>
              <a:gd name="connsiteY0" fmla="*/ 801 h 166477"/>
              <a:gd name="connsiteX1" fmla="*/ 22685 w 143971"/>
              <a:gd name="connsiteY1" fmla="*/ 109128 h 166477"/>
              <a:gd name="connsiteX2" fmla="*/ 383 w 143971"/>
              <a:gd name="connsiteY2" fmla="*/ 166477 h 166477"/>
              <a:gd name="connsiteX3" fmla="*/ 29057 w 143971"/>
              <a:gd name="connsiteY3" fmla="*/ 109128 h 166477"/>
              <a:gd name="connsiteX4" fmla="*/ 51360 w 143971"/>
              <a:gd name="connsiteY4" fmla="*/ 61337 h 166477"/>
              <a:gd name="connsiteX5" fmla="*/ 143756 w 143971"/>
              <a:gd name="connsiteY5" fmla="*/ 801 h 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71" h="166477">
                <a:moveTo>
                  <a:pt x="143756" y="801"/>
                </a:moveTo>
                <a:cubicBezTo>
                  <a:pt x="138977" y="8766"/>
                  <a:pt x="46580" y="81515"/>
                  <a:pt x="22685" y="109128"/>
                </a:cubicBezTo>
                <a:cubicBezTo>
                  <a:pt x="-1210" y="136741"/>
                  <a:pt x="-679" y="166477"/>
                  <a:pt x="383" y="166477"/>
                </a:cubicBezTo>
                <a:cubicBezTo>
                  <a:pt x="1445" y="166477"/>
                  <a:pt x="20561" y="126651"/>
                  <a:pt x="29057" y="109128"/>
                </a:cubicBezTo>
                <a:cubicBezTo>
                  <a:pt x="37553" y="91605"/>
                  <a:pt x="30120" y="76205"/>
                  <a:pt x="51360" y="61337"/>
                </a:cubicBezTo>
                <a:cubicBezTo>
                  <a:pt x="72600" y="46469"/>
                  <a:pt x="148535" y="-7164"/>
                  <a:pt x="143756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AEBE87A-AE4C-965F-F419-0BE9F6F7E039}"/>
              </a:ext>
            </a:extLst>
          </p:cNvPr>
          <p:cNvSpPr/>
          <p:nvPr/>
        </p:nvSpPr>
        <p:spPr>
          <a:xfrm>
            <a:off x="3713961" y="5137994"/>
            <a:ext cx="120310" cy="241799"/>
          </a:xfrm>
          <a:custGeom>
            <a:avLst/>
            <a:gdLst>
              <a:gd name="connsiteX0" fmla="*/ 45593 w 120310"/>
              <a:gd name="connsiteY0" fmla="*/ 1125 h 241799"/>
              <a:gd name="connsiteX1" fmla="*/ 39221 w 120310"/>
              <a:gd name="connsiteY1" fmla="*/ 90335 h 241799"/>
              <a:gd name="connsiteX2" fmla="*/ 118872 w 120310"/>
              <a:gd name="connsiteY2" fmla="*/ 236894 h 241799"/>
              <a:gd name="connsiteX3" fmla="*/ 83826 w 120310"/>
              <a:gd name="connsiteY3" fmla="*/ 198661 h 241799"/>
              <a:gd name="connsiteX4" fmla="*/ 988 w 120310"/>
              <a:gd name="connsiteY4" fmla="*/ 115823 h 241799"/>
              <a:gd name="connsiteX5" fmla="*/ 39221 w 120310"/>
              <a:gd name="connsiteY5" fmla="*/ 150870 h 241799"/>
              <a:gd name="connsiteX6" fmla="*/ 45593 w 120310"/>
              <a:gd name="connsiteY6" fmla="*/ 1125 h 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10" h="241799">
                <a:moveTo>
                  <a:pt x="45593" y="1125"/>
                </a:moveTo>
                <a:cubicBezTo>
                  <a:pt x="45593" y="-8964"/>
                  <a:pt x="27008" y="51040"/>
                  <a:pt x="39221" y="90335"/>
                </a:cubicBezTo>
                <a:cubicBezTo>
                  <a:pt x="51434" y="129630"/>
                  <a:pt x="111438" y="218840"/>
                  <a:pt x="118872" y="236894"/>
                </a:cubicBezTo>
                <a:cubicBezTo>
                  <a:pt x="126306" y="254948"/>
                  <a:pt x="103473" y="218840"/>
                  <a:pt x="83826" y="198661"/>
                </a:cubicBezTo>
                <a:cubicBezTo>
                  <a:pt x="64179" y="178483"/>
                  <a:pt x="8422" y="123788"/>
                  <a:pt x="988" y="115823"/>
                </a:cubicBezTo>
                <a:cubicBezTo>
                  <a:pt x="-6446" y="107858"/>
                  <a:pt x="30194" y="164145"/>
                  <a:pt x="39221" y="150870"/>
                </a:cubicBezTo>
                <a:cubicBezTo>
                  <a:pt x="48248" y="137595"/>
                  <a:pt x="45593" y="11214"/>
                  <a:pt x="45593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41881C5-3DF3-F9D2-2655-B0D3318B6F59}"/>
              </a:ext>
            </a:extLst>
          </p:cNvPr>
          <p:cNvSpPr/>
          <p:nvPr/>
        </p:nvSpPr>
        <p:spPr>
          <a:xfrm>
            <a:off x="4635611" y="5562850"/>
            <a:ext cx="907378" cy="771688"/>
          </a:xfrm>
          <a:custGeom>
            <a:avLst/>
            <a:gdLst>
              <a:gd name="connsiteX0" fmla="*/ 110 w 907378"/>
              <a:gd name="connsiteY0" fmla="*/ 16 h 771688"/>
              <a:gd name="connsiteX1" fmla="*/ 130739 w 907378"/>
              <a:gd name="connsiteY1" fmla="*/ 114714 h 771688"/>
              <a:gd name="connsiteX2" fmla="*/ 838045 w 907378"/>
              <a:gd name="connsiteY2" fmla="*/ 707321 h 771688"/>
              <a:gd name="connsiteX3" fmla="*/ 787068 w 907378"/>
              <a:gd name="connsiteY3" fmla="*/ 675461 h 771688"/>
              <a:gd name="connsiteX4" fmla="*/ 110 w 907378"/>
              <a:gd name="connsiteY4" fmla="*/ 16 h 7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378" h="771688">
                <a:moveTo>
                  <a:pt x="110" y="16"/>
                </a:moveTo>
                <a:cubicBezTo>
                  <a:pt x="-4404" y="-1577"/>
                  <a:pt x="130739" y="114714"/>
                  <a:pt x="130739" y="114714"/>
                </a:cubicBezTo>
                <a:lnTo>
                  <a:pt x="838045" y="707321"/>
                </a:lnTo>
                <a:cubicBezTo>
                  <a:pt x="947433" y="800779"/>
                  <a:pt x="925131" y="794407"/>
                  <a:pt x="787068" y="675461"/>
                </a:cubicBezTo>
                <a:cubicBezTo>
                  <a:pt x="649005" y="556515"/>
                  <a:pt x="329336" y="275079"/>
                  <a:pt x="1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86309CB0-FDF8-378C-5749-E9D24BFE1C94}"/>
              </a:ext>
            </a:extLst>
          </p:cNvPr>
          <p:cNvSpPr/>
          <p:nvPr/>
        </p:nvSpPr>
        <p:spPr>
          <a:xfrm>
            <a:off x="2286821" y="4359035"/>
            <a:ext cx="559989" cy="290043"/>
          </a:xfrm>
          <a:custGeom>
            <a:avLst/>
            <a:gdLst>
              <a:gd name="connsiteX0" fmla="*/ 2354 w 559989"/>
              <a:gd name="connsiteY0" fmla="*/ 289165 h 290043"/>
              <a:gd name="connsiteX1" fmla="*/ 500829 w 559989"/>
              <a:gd name="connsiteY1" fmla="*/ 38340 h 290043"/>
              <a:gd name="connsiteX2" fmla="*/ 542104 w 559989"/>
              <a:gd name="connsiteY2" fmla="*/ 3415 h 290043"/>
              <a:gd name="connsiteX3" fmla="*/ 424629 w 559989"/>
              <a:gd name="connsiteY3" fmla="*/ 63740 h 290043"/>
              <a:gd name="connsiteX4" fmla="*/ 491304 w 559989"/>
              <a:gd name="connsiteY4" fmla="*/ 12940 h 290043"/>
              <a:gd name="connsiteX5" fmla="*/ 97604 w 559989"/>
              <a:gd name="connsiteY5" fmla="*/ 200265 h 290043"/>
              <a:gd name="connsiteX6" fmla="*/ 303979 w 559989"/>
              <a:gd name="connsiteY6" fmla="*/ 124065 h 290043"/>
              <a:gd name="connsiteX7" fmla="*/ 2354 w 559989"/>
              <a:gd name="connsiteY7" fmla="*/ 289165 h 2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989" h="290043">
                <a:moveTo>
                  <a:pt x="2354" y="289165"/>
                </a:moveTo>
                <a:cubicBezTo>
                  <a:pt x="35162" y="274877"/>
                  <a:pt x="410871" y="85965"/>
                  <a:pt x="500829" y="38340"/>
                </a:cubicBezTo>
                <a:cubicBezTo>
                  <a:pt x="590787" y="-9285"/>
                  <a:pt x="554804" y="-818"/>
                  <a:pt x="542104" y="3415"/>
                </a:cubicBezTo>
                <a:cubicBezTo>
                  <a:pt x="529404" y="7648"/>
                  <a:pt x="433096" y="62153"/>
                  <a:pt x="424629" y="63740"/>
                </a:cubicBezTo>
                <a:cubicBezTo>
                  <a:pt x="416162" y="65327"/>
                  <a:pt x="545808" y="-9814"/>
                  <a:pt x="491304" y="12940"/>
                </a:cubicBezTo>
                <a:cubicBezTo>
                  <a:pt x="436800" y="35694"/>
                  <a:pt x="128825" y="181744"/>
                  <a:pt x="97604" y="200265"/>
                </a:cubicBezTo>
                <a:cubicBezTo>
                  <a:pt x="66383" y="218786"/>
                  <a:pt x="317737" y="109248"/>
                  <a:pt x="303979" y="124065"/>
                </a:cubicBezTo>
                <a:cubicBezTo>
                  <a:pt x="290221" y="138882"/>
                  <a:pt x="-30454" y="303453"/>
                  <a:pt x="2354" y="289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37A2CFE-B9FB-5298-6A00-67F8644DC981}"/>
              </a:ext>
            </a:extLst>
          </p:cNvPr>
          <p:cNvSpPr/>
          <p:nvPr/>
        </p:nvSpPr>
        <p:spPr>
          <a:xfrm>
            <a:off x="1726259" y="4480272"/>
            <a:ext cx="182004" cy="559228"/>
          </a:xfrm>
          <a:custGeom>
            <a:avLst/>
            <a:gdLst>
              <a:gd name="connsiteX0" fmla="*/ 181916 w 182004"/>
              <a:gd name="connsiteY0" fmla="*/ 2828 h 559228"/>
              <a:gd name="connsiteX1" fmla="*/ 108891 w 182004"/>
              <a:gd name="connsiteY1" fmla="*/ 202853 h 559228"/>
              <a:gd name="connsiteX2" fmla="*/ 115241 w 182004"/>
              <a:gd name="connsiteY2" fmla="*/ 307628 h 559228"/>
              <a:gd name="connsiteX3" fmla="*/ 96191 w 182004"/>
              <a:gd name="connsiteY3" fmla="*/ 256828 h 559228"/>
              <a:gd name="connsiteX4" fmla="*/ 941 w 182004"/>
              <a:gd name="connsiteY4" fmla="*/ 558453 h 559228"/>
              <a:gd name="connsiteX5" fmla="*/ 51741 w 182004"/>
              <a:gd name="connsiteY5" fmla="*/ 336203 h 559228"/>
              <a:gd name="connsiteX6" fmla="*/ 121591 w 182004"/>
              <a:gd name="connsiteY6" fmla="*/ 101253 h 559228"/>
              <a:gd name="connsiteX7" fmla="*/ 181916 w 182004"/>
              <a:gd name="connsiteY7" fmla="*/ 2828 h 5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04" h="559228">
                <a:moveTo>
                  <a:pt x="181916" y="2828"/>
                </a:moveTo>
                <a:cubicBezTo>
                  <a:pt x="179799" y="19761"/>
                  <a:pt x="120003" y="152053"/>
                  <a:pt x="108891" y="202853"/>
                </a:cubicBezTo>
                <a:cubicBezTo>
                  <a:pt x="97778" y="253653"/>
                  <a:pt x="117358" y="298632"/>
                  <a:pt x="115241" y="307628"/>
                </a:cubicBezTo>
                <a:cubicBezTo>
                  <a:pt x="113124" y="316624"/>
                  <a:pt x="115241" y="215024"/>
                  <a:pt x="96191" y="256828"/>
                </a:cubicBezTo>
                <a:cubicBezTo>
                  <a:pt x="77141" y="298632"/>
                  <a:pt x="8349" y="545224"/>
                  <a:pt x="941" y="558453"/>
                </a:cubicBezTo>
                <a:cubicBezTo>
                  <a:pt x="-6467" y="571682"/>
                  <a:pt x="31633" y="412403"/>
                  <a:pt x="51741" y="336203"/>
                </a:cubicBezTo>
                <a:cubicBezTo>
                  <a:pt x="71849" y="260003"/>
                  <a:pt x="95662" y="154170"/>
                  <a:pt x="121591" y="101253"/>
                </a:cubicBezTo>
                <a:cubicBezTo>
                  <a:pt x="147520" y="48336"/>
                  <a:pt x="184033" y="-14105"/>
                  <a:pt x="181916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C68B7C0-5E38-A17C-4147-0CA98ED74F69}"/>
              </a:ext>
            </a:extLst>
          </p:cNvPr>
          <p:cNvSpPr/>
          <p:nvPr/>
        </p:nvSpPr>
        <p:spPr>
          <a:xfrm>
            <a:off x="1667958" y="4443698"/>
            <a:ext cx="183574" cy="471265"/>
          </a:xfrm>
          <a:custGeom>
            <a:avLst/>
            <a:gdLst>
              <a:gd name="connsiteX0" fmla="*/ 21142 w 183574"/>
              <a:gd name="connsiteY0" fmla="*/ 125127 h 471265"/>
              <a:gd name="connsiteX1" fmla="*/ 52892 w 183574"/>
              <a:gd name="connsiteY1" fmla="*/ 331502 h 471265"/>
              <a:gd name="connsiteX2" fmla="*/ 2092 w 183574"/>
              <a:gd name="connsiteY2" fmla="*/ 471202 h 471265"/>
              <a:gd name="connsiteX3" fmla="*/ 27492 w 183574"/>
              <a:gd name="connsiteY3" fmla="*/ 344202 h 471265"/>
              <a:gd name="connsiteX4" fmla="*/ 183067 w 183574"/>
              <a:gd name="connsiteY4" fmla="*/ 1302 h 471265"/>
              <a:gd name="connsiteX5" fmla="*/ 75117 w 183574"/>
              <a:gd name="connsiteY5" fmla="*/ 223552 h 471265"/>
              <a:gd name="connsiteX6" fmla="*/ 21142 w 183574"/>
              <a:gd name="connsiteY6" fmla="*/ 125127 h 47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74" h="471265">
                <a:moveTo>
                  <a:pt x="21142" y="125127"/>
                </a:moveTo>
                <a:cubicBezTo>
                  <a:pt x="17438" y="143119"/>
                  <a:pt x="56067" y="273823"/>
                  <a:pt x="52892" y="331502"/>
                </a:cubicBezTo>
                <a:cubicBezTo>
                  <a:pt x="49717" y="389181"/>
                  <a:pt x="6325" y="469085"/>
                  <a:pt x="2092" y="471202"/>
                </a:cubicBezTo>
                <a:cubicBezTo>
                  <a:pt x="-2141" y="473319"/>
                  <a:pt x="-2670" y="422519"/>
                  <a:pt x="27492" y="344202"/>
                </a:cubicBezTo>
                <a:cubicBezTo>
                  <a:pt x="57654" y="265885"/>
                  <a:pt x="175130" y="21410"/>
                  <a:pt x="183067" y="1302"/>
                </a:cubicBezTo>
                <a:cubicBezTo>
                  <a:pt x="191004" y="-18806"/>
                  <a:pt x="103692" y="200269"/>
                  <a:pt x="75117" y="223552"/>
                </a:cubicBezTo>
                <a:cubicBezTo>
                  <a:pt x="46542" y="246835"/>
                  <a:pt x="24846" y="107135"/>
                  <a:pt x="21142" y="12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6D98451-14C8-E628-29B9-7122C0C0A3EA}"/>
              </a:ext>
            </a:extLst>
          </p:cNvPr>
          <p:cNvSpPr/>
          <p:nvPr/>
        </p:nvSpPr>
        <p:spPr>
          <a:xfrm>
            <a:off x="2238363" y="5492671"/>
            <a:ext cx="219409" cy="565284"/>
          </a:xfrm>
          <a:custGeom>
            <a:avLst/>
            <a:gdLst>
              <a:gd name="connsiteX0" fmla="*/ 12 w 219409"/>
              <a:gd name="connsiteY0" fmla="*/ 190579 h 565284"/>
              <a:gd name="connsiteX1" fmla="*/ 174637 w 219409"/>
              <a:gd name="connsiteY1" fmla="*/ 365204 h 565284"/>
              <a:gd name="connsiteX2" fmla="*/ 174637 w 219409"/>
              <a:gd name="connsiteY2" fmla="*/ 565229 h 565284"/>
              <a:gd name="connsiteX3" fmla="*/ 200037 w 219409"/>
              <a:gd name="connsiteY3" fmla="*/ 381079 h 565284"/>
              <a:gd name="connsiteX4" fmla="*/ 219087 w 219409"/>
              <a:gd name="connsiteY4" fmla="*/ 79 h 565284"/>
              <a:gd name="connsiteX5" fmla="*/ 184162 w 219409"/>
              <a:gd name="connsiteY5" fmla="*/ 346154 h 565284"/>
              <a:gd name="connsiteX6" fmla="*/ 12 w 219409"/>
              <a:gd name="connsiteY6" fmla="*/ 190579 h 5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09" h="565284">
                <a:moveTo>
                  <a:pt x="12" y="190579"/>
                </a:moveTo>
                <a:cubicBezTo>
                  <a:pt x="-1575" y="193754"/>
                  <a:pt x="145533" y="302762"/>
                  <a:pt x="174637" y="365204"/>
                </a:cubicBezTo>
                <a:cubicBezTo>
                  <a:pt x="203741" y="427646"/>
                  <a:pt x="170404" y="562583"/>
                  <a:pt x="174637" y="565229"/>
                </a:cubicBezTo>
                <a:cubicBezTo>
                  <a:pt x="178870" y="567875"/>
                  <a:pt x="192629" y="475271"/>
                  <a:pt x="200037" y="381079"/>
                </a:cubicBezTo>
                <a:cubicBezTo>
                  <a:pt x="207445" y="286887"/>
                  <a:pt x="221733" y="5900"/>
                  <a:pt x="219087" y="79"/>
                </a:cubicBezTo>
                <a:cubicBezTo>
                  <a:pt x="216441" y="-5742"/>
                  <a:pt x="219616" y="310700"/>
                  <a:pt x="184162" y="346154"/>
                </a:cubicBezTo>
                <a:cubicBezTo>
                  <a:pt x="148708" y="381608"/>
                  <a:pt x="1599" y="187404"/>
                  <a:pt x="12" y="19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F074B7C-5731-3D0A-720C-5240BA6A1BF3}"/>
              </a:ext>
            </a:extLst>
          </p:cNvPr>
          <p:cNvSpPr/>
          <p:nvPr/>
        </p:nvSpPr>
        <p:spPr>
          <a:xfrm>
            <a:off x="2432655" y="6542192"/>
            <a:ext cx="432738" cy="1025865"/>
          </a:xfrm>
          <a:custGeom>
            <a:avLst/>
            <a:gdLst>
              <a:gd name="connsiteX0" fmla="*/ 24795 w 432738"/>
              <a:gd name="connsiteY0" fmla="*/ 68158 h 1025865"/>
              <a:gd name="connsiteX1" fmla="*/ 56545 w 432738"/>
              <a:gd name="connsiteY1" fmla="*/ 109433 h 1025865"/>
              <a:gd name="connsiteX2" fmla="*/ 412145 w 432738"/>
              <a:gd name="connsiteY2" fmla="*/ 979383 h 1025865"/>
              <a:gd name="connsiteX3" fmla="*/ 374045 w 432738"/>
              <a:gd name="connsiteY3" fmla="*/ 846033 h 1025865"/>
              <a:gd name="connsiteX4" fmla="*/ 240695 w 432738"/>
              <a:gd name="connsiteY4" fmla="*/ 325333 h 1025865"/>
              <a:gd name="connsiteX5" fmla="*/ 297845 w 432738"/>
              <a:gd name="connsiteY5" fmla="*/ 617433 h 1025865"/>
              <a:gd name="connsiteX6" fmla="*/ 24795 w 432738"/>
              <a:gd name="connsiteY6" fmla="*/ 68158 h 10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38" h="1025865">
                <a:moveTo>
                  <a:pt x="24795" y="68158"/>
                </a:moveTo>
                <a:cubicBezTo>
                  <a:pt x="-15422" y="-16509"/>
                  <a:pt x="-8013" y="-42438"/>
                  <a:pt x="56545" y="109433"/>
                </a:cubicBezTo>
                <a:cubicBezTo>
                  <a:pt x="121103" y="261304"/>
                  <a:pt x="359228" y="856616"/>
                  <a:pt x="412145" y="979383"/>
                </a:cubicBezTo>
                <a:cubicBezTo>
                  <a:pt x="465062" y="1102150"/>
                  <a:pt x="402620" y="955041"/>
                  <a:pt x="374045" y="846033"/>
                </a:cubicBezTo>
                <a:cubicBezTo>
                  <a:pt x="345470" y="737025"/>
                  <a:pt x="253395" y="363433"/>
                  <a:pt x="240695" y="325333"/>
                </a:cubicBezTo>
                <a:cubicBezTo>
                  <a:pt x="227995" y="287233"/>
                  <a:pt x="334357" y="661883"/>
                  <a:pt x="297845" y="617433"/>
                </a:cubicBezTo>
                <a:cubicBezTo>
                  <a:pt x="261333" y="572983"/>
                  <a:pt x="65012" y="152825"/>
                  <a:pt x="24795" y="6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51880A4-17E1-7888-91A9-D6F15804696B}"/>
              </a:ext>
            </a:extLst>
          </p:cNvPr>
          <p:cNvSpPr/>
          <p:nvPr/>
        </p:nvSpPr>
        <p:spPr>
          <a:xfrm>
            <a:off x="2889002" y="7745311"/>
            <a:ext cx="259992" cy="985013"/>
          </a:xfrm>
          <a:custGeom>
            <a:avLst/>
            <a:gdLst>
              <a:gd name="connsiteX0" fmla="*/ 3423 w 259992"/>
              <a:gd name="connsiteY0" fmla="*/ 4864 h 985013"/>
              <a:gd name="connsiteX1" fmla="*/ 244723 w 259992"/>
              <a:gd name="connsiteY1" fmla="*/ 931964 h 985013"/>
              <a:gd name="connsiteX2" fmla="*/ 216148 w 259992"/>
              <a:gd name="connsiteY2" fmla="*/ 824014 h 985013"/>
              <a:gd name="connsiteX3" fmla="*/ 60573 w 259992"/>
              <a:gd name="connsiteY3" fmla="*/ 427139 h 985013"/>
              <a:gd name="connsiteX4" fmla="*/ 98673 w 259992"/>
              <a:gd name="connsiteY4" fmla="*/ 560489 h 985013"/>
              <a:gd name="connsiteX5" fmla="*/ 3423 w 259992"/>
              <a:gd name="connsiteY5" fmla="*/ 4864 h 98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2" h="985013">
                <a:moveTo>
                  <a:pt x="3423" y="4864"/>
                </a:moveTo>
                <a:cubicBezTo>
                  <a:pt x="27765" y="66777"/>
                  <a:pt x="209269" y="795439"/>
                  <a:pt x="244723" y="931964"/>
                </a:cubicBezTo>
                <a:cubicBezTo>
                  <a:pt x="280177" y="1068489"/>
                  <a:pt x="246840" y="908151"/>
                  <a:pt x="216148" y="824014"/>
                </a:cubicBezTo>
                <a:cubicBezTo>
                  <a:pt x="185456" y="739877"/>
                  <a:pt x="80152" y="471060"/>
                  <a:pt x="60573" y="427139"/>
                </a:cubicBezTo>
                <a:cubicBezTo>
                  <a:pt x="40994" y="383218"/>
                  <a:pt x="105023" y="629810"/>
                  <a:pt x="98673" y="560489"/>
                </a:cubicBezTo>
                <a:cubicBezTo>
                  <a:pt x="92323" y="491168"/>
                  <a:pt x="-20919" y="-57049"/>
                  <a:pt x="3423" y="4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19E8ADF-7068-F945-14F6-139CDA3E01E7}"/>
              </a:ext>
            </a:extLst>
          </p:cNvPr>
          <p:cNvSpPr/>
          <p:nvPr/>
        </p:nvSpPr>
        <p:spPr>
          <a:xfrm>
            <a:off x="2784551" y="8821775"/>
            <a:ext cx="226566" cy="739470"/>
          </a:xfrm>
          <a:custGeom>
            <a:avLst/>
            <a:gdLst>
              <a:gd name="connsiteX0" fmla="*/ 3099 w 226566"/>
              <a:gd name="connsiteY0" fmla="*/ 4725 h 739470"/>
              <a:gd name="connsiteX1" fmla="*/ 203124 w 226566"/>
              <a:gd name="connsiteY1" fmla="*/ 674650 h 739470"/>
              <a:gd name="connsiteX2" fmla="*/ 203124 w 226566"/>
              <a:gd name="connsiteY2" fmla="*/ 661950 h 739470"/>
              <a:gd name="connsiteX3" fmla="*/ 28499 w 226566"/>
              <a:gd name="connsiteY3" fmla="*/ 220625 h 739470"/>
              <a:gd name="connsiteX4" fmla="*/ 76124 w 226566"/>
              <a:gd name="connsiteY4" fmla="*/ 366675 h 739470"/>
              <a:gd name="connsiteX5" fmla="*/ 3099 w 226566"/>
              <a:gd name="connsiteY5" fmla="*/ 4725 h 73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566" h="739470">
                <a:moveTo>
                  <a:pt x="3099" y="4725"/>
                </a:moveTo>
                <a:cubicBezTo>
                  <a:pt x="24266" y="56054"/>
                  <a:pt x="203124" y="674650"/>
                  <a:pt x="203124" y="674650"/>
                </a:cubicBezTo>
                <a:cubicBezTo>
                  <a:pt x="236461" y="784187"/>
                  <a:pt x="232228" y="737621"/>
                  <a:pt x="203124" y="661950"/>
                </a:cubicBezTo>
                <a:cubicBezTo>
                  <a:pt x="174020" y="586279"/>
                  <a:pt x="49666" y="269837"/>
                  <a:pt x="28499" y="220625"/>
                </a:cubicBezTo>
                <a:cubicBezTo>
                  <a:pt x="7332" y="171413"/>
                  <a:pt x="76124" y="396837"/>
                  <a:pt x="76124" y="366675"/>
                </a:cubicBezTo>
                <a:cubicBezTo>
                  <a:pt x="76124" y="336513"/>
                  <a:pt x="-18068" y="-46604"/>
                  <a:pt x="3099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0476536-1F29-36CD-16A3-E6C1B87AEB34}"/>
              </a:ext>
            </a:extLst>
          </p:cNvPr>
          <p:cNvSpPr/>
          <p:nvPr/>
        </p:nvSpPr>
        <p:spPr>
          <a:xfrm>
            <a:off x="2926521" y="9067351"/>
            <a:ext cx="292189" cy="315159"/>
          </a:xfrm>
          <a:custGeom>
            <a:avLst/>
            <a:gdLst>
              <a:gd name="connsiteX0" fmla="*/ 829 w 292189"/>
              <a:gd name="connsiteY0" fmla="*/ 449 h 315159"/>
              <a:gd name="connsiteX1" fmla="*/ 29404 w 292189"/>
              <a:gd name="connsiteY1" fmla="*/ 121099 h 315159"/>
              <a:gd name="connsiteX2" fmla="*/ 48454 w 292189"/>
              <a:gd name="connsiteY2" fmla="*/ 175074 h 315159"/>
              <a:gd name="connsiteX3" fmla="*/ 29404 w 292189"/>
              <a:gd name="connsiteY3" fmla="*/ 308424 h 315159"/>
              <a:gd name="connsiteX4" fmla="*/ 38929 w 292189"/>
              <a:gd name="connsiteY4" fmla="*/ 273499 h 315159"/>
              <a:gd name="connsiteX5" fmla="*/ 289754 w 292189"/>
              <a:gd name="connsiteY5" fmla="*/ 86174 h 315159"/>
              <a:gd name="connsiteX6" fmla="*/ 162754 w 292189"/>
              <a:gd name="connsiteY6" fmla="*/ 184599 h 315159"/>
              <a:gd name="connsiteX7" fmla="*/ 102429 w 292189"/>
              <a:gd name="connsiteY7" fmla="*/ 121099 h 315159"/>
              <a:gd name="connsiteX8" fmla="*/ 131004 w 292189"/>
              <a:gd name="connsiteY8" fmla="*/ 194124 h 315159"/>
              <a:gd name="connsiteX9" fmla="*/ 73854 w 292189"/>
              <a:gd name="connsiteY9" fmla="*/ 235399 h 315159"/>
              <a:gd name="connsiteX10" fmla="*/ 64329 w 292189"/>
              <a:gd name="connsiteY10" fmla="*/ 168724 h 315159"/>
              <a:gd name="connsiteX11" fmla="*/ 829 w 292189"/>
              <a:gd name="connsiteY11" fmla="*/ 449 h 3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89" h="315159">
                <a:moveTo>
                  <a:pt x="829" y="449"/>
                </a:moveTo>
                <a:cubicBezTo>
                  <a:pt x="-4992" y="-7488"/>
                  <a:pt x="21467" y="91995"/>
                  <a:pt x="29404" y="121099"/>
                </a:cubicBezTo>
                <a:cubicBezTo>
                  <a:pt x="37341" y="150203"/>
                  <a:pt x="48454" y="143853"/>
                  <a:pt x="48454" y="175074"/>
                </a:cubicBezTo>
                <a:cubicBezTo>
                  <a:pt x="48454" y="206295"/>
                  <a:pt x="30991" y="292020"/>
                  <a:pt x="29404" y="308424"/>
                </a:cubicBezTo>
                <a:cubicBezTo>
                  <a:pt x="27817" y="324828"/>
                  <a:pt x="-4463" y="310541"/>
                  <a:pt x="38929" y="273499"/>
                </a:cubicBezTo>
                <a:cubicBezTo>
                  <a:pt x="82321" y="236457"/>
                  <a:pt x="269117" y="100991"/>
                  <a:pt x="289754" y="86174"/>
                </a:cubicBezTo>
                <a:cubicBezTo>
                  <a:pt x="310391" y="71357"/>
                  <a:pt x="193975" y="178778"/>
                  <a:pt x="162754" y="184599"/>
                </a:cubicBezTo>
                <a:cubicBezTo>
                  <a:pt x="131533" y="190420"/>
                  <a:pt x="107721" y="119512"/>
                  <a:pt x="102429" y="121099"/>
                </a:cubicBezTo>
                <a:cubicBezTo>
                  <a:pt x="97137" y="122686"/>
                  <a:pt x="135766" y="175074"/>
                  <a:pt x="131004" y="194124"/>
                </a:cubicBezTo>
                <a:cubicBezTo>
                  <a:pt x="126242" y="213174"/>
                  <a:pt x="84967" y="239632"/>
                  <a:pt x="73854" y="235399"/>
                </a:cubicBezTo>
                <a:cubicBezTo>
                  <a:pt x="62742" y="231166"/>
                  <a:pt x="78087" y="201003"/>
                  <a:pt x="64329" y="168724"/>
                </a:cubicBezTo>
                <a:cubicBezTo>
                  <a:pt x="50571" y="136445"/>
                  <a:pt x="6650" y="8386"/>
                  <a:pt x="8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0CB0911-24F0-B28F-7A9B-3FAD9D6BDF67}"/>
              </a:ext>
            </a:extLst>
          </p:cNvPr>
          <p:cNvSpPr/>
          <p:nvPr/>
        </p:nvSpPr>
        <p:spPr>
          <a:xfrm>
            <a:off x="6037729" y="4370645"/>
            <a:ext cx="357165" cy="1994101"/>
          </a:xfrm>
          <a:custGeom>
            <a:avLst/>
            <a:gdLst>
              <a:gd name="connsiteX0" fmla="*/ 355814 w 357165"/>
              <a:gd name="connsiteY0" fmla="*/ 12669 h 1994101"/>
              <a:gd name="connsiteX1" fmla="*/ 109071 w 357165"/>
              <a:gd name="connsiteY1" fmla="*/ 1093984 h 1994101"/>
              <a:gd name="connsiteX2" fmla="*/ 214 w 357165"/>
              <a:gd name="connsiteY2" fmla="*/ 1623755 h 1994101"/>
              <a:gd name="connsiteX3" fmla="*/ 80042 w 357165"/>
              <a:gd name="connsiteY3" fmla="*/ 1420555 h 1994101"/>
              <a:gd name="connsiteX4" fmla="*/ 36500 w 357165"/>
              <a:gd name="connsiteY4" fmla="*/ 1993869 h 1994101"/>
              <a:gd name="connsiteX5" fmla="*/ 51014 w 357165"/>
              <a:gd name="connsiteY5" fmla="*/ 1478612 h 1994101"/>
              <a:gd name="connsiteX6" fmla="*/ 167128 w 357165"/>
              <a:gd name="connsiteY6" fmla="*/ 607755 h 1994101"/>
              <a:gd name="connsiteX7" fmla="*/ 94557 w 357165"/>
              <a:gd name="connsiteY7" fmla="*/ 201355 h 1994101"/>
              <a:gd name="connsiteX8" fmla="*/ 203414 w 357165"/>
              <a:gd name="connsiteY8" fmla="*/ 484384 h 1994101"/>
              <a:gd name="connsiteX9" fmla="*/ 355814 w 357165"/>
              <a:gd name="connsiteY9" fmla="*/ 12669 h 19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65" h="1994101">
                <a:moveTo>
                  <a:pt x="355814" y="12669"/>
                </a:moveTo>
                <a:cubicBezTo>
                  <a:pt x="340090" y="114269"/>
                  <a:pt x="168338" y="825470"/>
                  <a:pt x="109071" y="1093984"/>
                </a:cubicBezTo>
                <a:cubicBezTo>
                  <a:pt x="49804" y="1362498"/>
                  <a:pt x="5052" y="1569327"/>
                  <a:pt x="214" y="1623755"/>
                </a:cubicBezTo>
                <a:cubicBezTo>
                  <a:pt x="-4624" y="1678183"/>
                  <a:pt x="73994" y="1358869"/>
                  <a:pt x="80042" y="1420555"/>
                </a:cubicBezTo>
                <a:cubicBezTo>
                  <a:pt x="86090" y="1482241"/>
                  <a:pt x="41338" y="1984193"/>
                  <a:pt x="36500" y="1993869"/>
                </a:cubicBezTo>
                <a:cubicBezTo>
                  <a:pt x="31662" y="2003545"/>
                  <a:pt x="29243" y="1709631"/>
                  <a:pt x="51014" y="1478612"/>
                </a:cubicBezTo>
                <a:cubicBezTo>
                  <a:pt x="72785" y="1247593"/>
                  <a:pt x="159871" y="820631"/>
                  <a:pt x="167128" y="607755"/>
                </a:cubicBezTo>
                <a:cubicBezTo>
                  <a:pt x="174385" y="394879"/>
                  <a:pt x="88509" y="221917"/>
                  <a:pt x="94557" y="201355"/>
                </a:cubicBezTo>
                <a:cubicBezTo>
                  <a:pt x="100605" y="180793"/>
                  <a:pt x="161081" y="515832"/>
                  <a:pt x="203414" y="484384"/>
                </a:cubicBezTo>
                <a:cubicBezTo>
                  <a:pt x="245747" y="452936"/>
                  <a:pt x="371538" y="-88931"/>
                  <a:pt x="355814" y="1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13526559-0643-DCE1-F17B-B2A8047D8E2D}"/>
              </a:ext>
            </a:extLst>
          </p:cNvPr>
          <p:cNvSpPr/>
          <p:nvPr/>
        </p:nvSpPr>
        <p:spPr>
          <a:xfrm>
            <a:off x="6357103" y="4013077"/>
            <a:ext cx="360159" cy="1203416"/>
          </a:xfrm>
          <a:custGeom>
            <a:avLst/>
            <a:gdLst>
              <a:gd name="connsiteX0" fmla="*/ 154 w 360159"/>
              <a:gd name="connsiteY0" fmla="*/ 123 h 1203416"/>
              <a:gd name="connsiteX1" fmla="*/ 333983 w 360159"/>
              <a:gd name="connsiteY1" fmla="*/ 493609 h 1203416"/>
              <a:gd name="connsiteX2" fmla="*/ 319468 w 360159"/>
              <a:gd name="connsiteY2" fmla="*/ 587952 h 1203416"/>
              <a:gd name="connsiteX3" fmla="*/ 167068 w 360159"/>
              <a:gd name="connsiteY3" fmla="*/ 1197552 h 1203416"/>
              <a:gd name="connsiteX4" fmla="*/ 297697 w 360159"/>
              <a:gd name="connsiteY4" fmla="*/ 870980 h 1203416"/>
              <a:gd name="connsiteX5" fmla="*/ 290440 w 360159"/>
              <a:gd name="connsiteY5" fmla="*/ 450066 h 1203416"/>
              <a:gd name="connsiteX6" fmla="*/ 154 w 360159"/>
              <a:gd name="connsiteY6" fmla="*/ 123 h 120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159" h="1203416">
                <a:moveTo>
                  <a:pt x="154" y="123"/>
                </a:moveTo>
                <a:cubicBezTo>
                  <a:pt x="7411" y="7380"/>
                  <a:pt x="280764" y="395638"/>
                  <a:pt x="333983" y="493609"/>
                </a:cubicBezTo>
                <a:cubicBezTo>
                  <a:pt x="387202" y="591580"/>
                  <a:pt x="347287" y="470628"/>
                  <a:pt x="319468" y="587952"/>
                </a:cubicBezTo>
                <a:cubicBezTo>
                  <a:pt x="291649" y="705276"/>
                  <a:pt x="170696" y="1150381"/>
                  <a:pt x="167068" y="1197552"/>
                </a:cubicBezTo>
                <a:cubicBezTo>
                  <a:pt x="163440" y="1244723"/>
                  <a:pt x="277135" y="995561"/>
                  <a:pt x="297697" y="870980"/>
                </a:cubicBezTo>
                <a:cubicBezTo>
                  <a:pt x="318259" y="746399"/>
                  <a:pt x="337612" y="591580"/>
                  <a:pt x="290440" y="450066"/>
                </a:cubicBezTo>
                <a:cubicBezTo>
                  <a:pt x="243268" y="308552"/>
                  <a:pt x="-7103" y="-7134"/>
                  <a:pt x="15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A3E4C5D-9583-7BC3-1E18-CF040C18CECD}"/>
              </a:ext>
            </a:extLst>
          </p:cNvPr>
          <p:cNvSpPr/>
          <p:nvPr/>
        </p:nvSpPr>
        <p:spPr>
          <a:xfrm>
            <a:off x="6335454" y="5941783"/>
            <a:ext cx="211462" cy="1084893"/>
          </a:xfrm>
          <a:custGeom>
            <a:avLst/>
            <a:gdLst>
              <a:gd name="connsiteX0" fmla="*/ 181460 w 211462"/>
              <a:gd name="connsiteY0" fmla="*/ 110674 h 1084893"/>
              <a:gd name="connsiteX1" fmla="*/ 195975 w 211462"/>
              <a:gd name="connsiteY1" fmla="*/ 1054103 h 1084893"/>
              <a:gd name="connsiteX2" fmla="*/ 210489 w 211462"/>
              <a:gd name="connsiteY2" fmla="*/ 829131 h 1084893"/>
              <a:gd name="connsiteX3" fmla="*/ 166946 w 211462"/>
              <a:gd name="connsiteY3" fmla="*/ 560617 h 1084893"/>
              <a:gd name="connsiteX4" fmla="*/ 32 w 211462"/>
              <a:gd name="connsiteY4" fmla="*/ 328388 h 1084893"/>
              <a:gd name="connsiteX5" fmla="*/ 181460 w 211462"/>
              <a:gd name="connsiteY5" fmla="*/ 524331 h 1084893"/>
              <a:gd name="connsiteX6" fmla="*/ 174203 w 211462"/>
              <a:gd name="connsiteY6" fmla="*/ 59874 h 1084893"/>
              <a:gd name="connsiteX7" fmla="*/ 181460 w 211462"/>
              <a:gd name="connsiteY7" fmla="*/ 110674 h 10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62" h="1084893">
                <a:moveTo>
                  <a:pt x="181460" y="110674"/>
                </a:moveTo>
                <a:cubicBezTo>
                  <a:pt x="185089" y="276379"/>
                  <a:pt x="191137" y="934360"/>
                  <a:pt x="195975" y="1054103"/>
                </a:cubicBezTo>
                <a:cubicBezTo>
                  <a:pt x="200813" y="1173846"/>
                  <a:pt x="215327" y="911379"/>
                  <a:pt x="210489" y="829131"/>
                </a:cubicBezTo>
                <a:cubicBezTo>
                  <a:pt x="205651" y="746883"/>
                  <a:pt x="202022" y="644074"/>
                  <a:pt x="166946" y="560617"/>
                </a:cubicBezTo>
                <a:cubicBezTo>
                  <a:pt x="131870" y="477160"/>
                  <a:pt x="-2387" y="334436"/>
                  <a:pt x="32" y="328388"/>
                </a:cubicBezTo>
                <a:cubicBezTo>
                  <a:pt x="2451" y="322340"/>
                  <a:pt x="152431" y="569083"/>
                  <a:pt x="181460" y="524331"/>
                </a:cubicBezTo>
                <a:cubicBezTo>
                  <a:pt x="210489" y="479579"/>
                  <a:pt x="175412" y="121560"/>
                  <a:pt x="174203" y="59874"/>
                </a:cubicBezTo>
                <a:cubicBezTo>
                  <a:pt x="172994" y="-1812"/>
                  <a:pt x="177831" y="-55031"/>
                  <a:pt x="181460" y="110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3A21747A-3C4A-477B-B4CB-701621912A1D}"/>
              </a:ext>
            </a:extLst>
          </p:cNvPr>
          <p:cNvSpPr/>
          <p:nvPr/>
        </p:nvSpPr>
        <p:spPr>
          <a:xfrm>
            <a:off x="3127829" y="6059714"/>
            <a:ext cx="638634" cy="1503005"/>
          </a:xfrm>
          <a:custGeom>
            <a:avLst/>
            <a:gdLst>
              <a:gd name="connsiteX0" fmla="*/ 0 w 638634"/>
              <a:gd name="connsiteY0" fmla="*/ 0 h 1503005"/>
              <a:gd name="connsiteX1" fmla="*/ 362857 w 638634"/>
              <a:gd name="connsiteY1" fmla="*/ 442686 h 1503005"/>
              <a:gd name="connsiteX2" fmla="*/ 493485 w 638634"/>
              <a:gd name="connsiteY2" fmla="*/ 805543 h 1503005"/>
              <a:gd name="connsiteX3" fmla="*/ 493485 w 638634"/>
              <a:gd name="connsiteY3" fmla="*/ 732972 h 1503005"/>
              <a:gd name="connsiteX4" fmla="*/ 631371 w 638634"/>
              <a:gd name="connsiteY4" fmla="*/ 986972 h 1503005"/>
              <a:gd name="connsiteX5" fmla="*/ 602342 w 638634"/>
              <a:gd name="connsiteY5" fmla="*/ 1204686 h 1503005"/>
              <a:gd name="connsiteX6" fmla="*/ 457200 w 638634"/>
              <a:gd name="connsiteY6" fmla="*/ 1502229 h 1503005"/>
              <a:gd name="connsiteX7" fmla="*/ 544285 w 638634"/>
              <a:gd name="connsiteY7" fmla="*/ 1110343 h 1503005"/>
              <a:gd name="connsiteX8" fmla="*/ 624114 w 638634"/>
              <a:gd name="connsiteY8" fmla="*/ 856343 h 1503005"/>
              <a:gd name="connsiteX9" fmla="*/ 515257 w 638634"/>
              <a:gd name="connsiteY9" fmla="*/ 696686 h 1503005"/>
              <a:gd name="connsiteX10" fmla="*/ 0 w 638634"/>
              <a:gd name="connsiteY10" fmla="*/ 0 h 150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634" h="1503005">
                <a:moveTo>
                  <a:pt x="0" y="0"/>
                </a:moveTo>
                <a:cubicBezTo>
                  <a:pt x="140305" y="154214"/>
                  <a:pt x="280610" y="308429"/>
                  <a:pt x="362857" y="442686"/>
                </a:cubicBezTo>
                <a:cubicBezTo>
                  <a:pt x="445104" y="576943"/>
                  <a:pt x="471714" y="757162"/>
                  <a:pt x="493485" y="805543"/>
                </a:cubicBezTo>
                <a:cubicBezTo>
                  <a:pt x="515256" y="853924"/>
                  <a:pt x="470504" y="702734"/>
                  <a:pt x="493485" y="732972"/>
                </a:cubicBezTo>
                <a:cubicBezTo>
                  <a:pt x="516466" y="763210"/>
                  <a:pt x="613228" y="908353"/>
                  <a:pt x="631371" y="986972"/>
                </a:cubicBezTo>
                <a:cubicBezTo>
                  <a:pt x="649514" y="1065591"/>
                  <a:pt x="631370" y="1118810"/>
                  <a:pt x="602342" y="1204686"/>
                </a:cubicBezTo>
                <a:cubicBezTo>
                  <a:pt x="573314" y="1290562"/>
                  <a:pt x="466876" y="1517953"/>
                  <a:pt x="457200" y="1502229"/>
                </a:cubicBezTo>
                <a:cubicBezTo>
                  <a:pt x="447524" y="1486505"/>
                  <a:pt x="516466" y="1217991"/>
                  <a:pt x="544285" y="1110343"/>
                </a:cubicBezTo>
                <a:cubicBezTo>
                  <a:pt x="572104" y="1002695"/>
                  <a:pt x="628952" y="925286"/>
                  <a:pt x="624114" y="856343"/>
                </a:cubicBezTo>
                <a:cubicBezTo>
                  <a:pt x="619276" y="787400"/>
                  <a:pt x="515257" y="696686"/>
                  <a:pt x="515257" y="6966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EDE33B11-2379-EA06-4DAD-67CB34E633A3}"/>
              </a:ext>
            </a:extLst>
          </p:cNvPr>
          <p:cNvSpPr/>
          <p:nvPr/>
        </p:nvSpPr>
        <p:spPr>
          <a:xfrm>
            <a:off x="3366370" y="6474684"/>
            <a:ext cx="227135" cy="1106525"/>
          </a:xfrm>
          <a:custGeom>
            <a:avLst/>
            <a:gdLst>
              <a:gd name="connsiteX0" fmla="*/ 44487 w 227135"/>
              <a:gd name="connsiteY0" fmla="*/ 34973 h 1106525"/>
              <a:gd name="connsiteX1" fmla="*/ 167859 w 227135"/>
              <a:gd name="connsiteY1" fmla="*/ 550230 h 1106525"/>
              <a:gd name="connsiteX2" fmla="*/ 167859 w 227135"/>
              <a:gd name="connsiteY2" fmla="*/ 782459 h 1106525"/>
              <a:gd name="connsiteX3" fmla="*/ 225916 w 227135"/>
              <a:gd name="connsiteY3" fmla="*/ 1101773 h 1106525"/>
              <a:gd name="connsiteX4" fmla="*/ 189630 w 227135"/>
              <a:gd name="connsiteY4" fmla="*/ 942116 h 1106525"/>
              <a:gd name="connsiteX5" fmla="*/ 944 w 227135"/>
              <a:gd name="connsiteY5" fmla="*/ 521202 h 1106525"/>
              <a:gd name="connsiteX6" fmla="*/ 117059 w 227135"/>
              <a:gd name="connsiteY6" fmla="*/ 688116 h 1106525"/>
              <a:gd name="connsiteX7" fmla="*/ 124316 w 227135"/>
              <a:gd name="connsiteY7" fmla="*/ 405087 h 1106525"/>
              <a:gd name="connsiteX8" fmla="*/ 59001 w 227135"/>
              <a:gd name="connsiteY8" fmla="*/ 85773 h 1106525"/>
              <a:gd name="connsiteX9" fmla="*/ 44487 w 227135"/>
              <a:gd name="connsiteY9" fmla="*/ 34973 h 1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35" h="1106525">
                <a:moveTo>
                  <a:pt x="44487" y="34973"/>
                </a:moveTo>
                <a:cubicBezTo>
                  <a:pt x="62630" y="112382"/>
                  <a:pt x="147297" y="425649"/>
                  <a:pt x="167859" y="550230"/>
                </a:cubicBezTo>
                <a:cubicBezTo>
                  <a:pt x="188421" y="674811"/>
                  <a:pt x="158183" y="690535"/>
                  <a:pt x="167859" y="782459"/>
                </a:cubicBezTo>
                <a:cubicBezTo>
                  <a:pt x="177535" y="874383"/>
                  <a:pt x="222288" y="1075164"/>
                  <a:pt x="225916" y="1101773"/>
                </a:cubicBezTo>
                <a:cubicBezTo>
                  <a:pt x="229545" y="1128383"/>
                  <a:pt x="227125" y="1038878"/>
                  <a:pt x="189630" y="942116"/>
                </a:cubicBezTo>
                <a:cubicBezTo>
                  <a:pt x="152135" y="845354"/>
                  <a:pt x="13039" y="563535"/>
                  <a:pt x="944" y="521202"/>
                </a:cubicBezTo>
                <a:cubicBezTo>
                  <a:pt x="-11151" y="478869"/>
                  <a:pt x="96497" y="707469"/>
                  <a:pt x="117059" y="688116"/>
                </a:cubicBezTo>
                <a:cubicBezTo>
                  <a:pt x="137621" y="668763"/>
                  <a:pt x="133992" y="505477"/>
                  <a:pt x="124316" y="405087"/>
                </a:cubicBezTo>
                <a:cubicBezTo>
                  <a:pt x="114640" y="304697"/>
                  <a:pt x="69887" y="147459"/>
                  <a:pt x="59001" y="85773"/>
                </a:cubicBezTo>
                <a:cubicBezTo>
                  <a:pt x="48115" y="24087"/>
                  <a:pt x="26344" y="-42436"/>
                  <a:pt x="44487" y="3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BA6C9B9-9E20-0586-8229-35CDE1F54606}"/>
              </a:ext>
            </a:extLst>
          </p:cNvPr>
          <p:cNvSpPr/>
          <p:nvPr/>
        </p:nvSpPr>
        <p:spPr>
          <a:xfrm>
            <a:off x="3397013" y="7331121"/>
            <a:ext cx="285642" cy="705892"/>
          </a:xfrm>
          <a:custGeom>
            <a:avLst/>
            <a:gdLst>
              <a:gd name="connsiteX0" fmla="*/ 275101 w 285642"/>
              <a:gd name="connsiteY0" fmla="*/ 42136 h 705892"/>
              <a:gd name="connsiteX1" fmla="*/ 13844 w 285642"/>
              <a:gd name="connsiteY1" fmla="*/ 680765 h 705892"/>
              <a:gd name="connsiteX2" fmla="*/ 42873 w 285642"/>
              <a:gd name="connsiteY2" fmla="*/ 550136 h 705892"/>
              <a:gd name="connsiteX3" fmla="*/ 100930 w 285642"/>
              <a:gd name="connsiteY3" fmla="*/ 296136 h 705892"/>
              <a:gd name="connsiteX4" fmla="*/ 57387 w 285642"/>
              <a:gd name="connsiteY4" fmla="*/ 42136 h 705892"/>
              <a:gd name="connsiteX5" fmla="*/ 129958 w 285642"/>
              <a:gd name="connsiteY5" fmla="*/ 325165 h 705892"/>
              <a:gd name="connsiteX6" fmla="*/ 224301 w 285642"/>
              <a:gd name="connsiteY6" fmla="*/ 85679 h 705892"/>
              <a:gd name="connsiteX7" fmla="*/ 275101 w 285642"/>
              <a:gd name="connsiteY7" fmla="*/ 42136 h 7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42" h="705892">
                <a:moveTo>
                  <a:pt x="275101" y="42136"/>
                </a:moveTo>
                <a:cubicBezTo>
                  <a:pt x="240025" y="141317"/>
                  <a:pt x="52549" y="596098"/>
                  <a:pt x="13844" y="680765"/>
                </a:cubicBezTo>
                <a:cubicBezTo>
                  <a:pt x="-24861" y="765432"/>
                  <a:pt x="28359" y="614241"/>
                  <a:pt x="42873" y="550136"/>
                </a:cubicBezTo>
                <a:cubicBezTo>
                  <a:pt x="57387" y="486031"/>
                  <a:pt x="98511" y="380803"/>
                  <a:pt x="100930" y="296136"/>
                </a:cubicBezTo>
                <a:cubicBezTo>
                  <a:pt x="103349" y="211469"/>
                  <a:pt x="52549" y="37298"/>
                  <a:pt x="57387" y="42136"/>
                </a:cubicBezTo>
                <a:cubicBezTo>
                  <a:pt x="62225" y="46974"/>
                  <a:pt x="102139" y="317908"/>
                  <a:pt x="129958" y="325165"/>
                </a:cubicBezTo>
                <a:cubicBezTo>
                  <a:pt x="157777" y="332422"/>
                  <a:pt x="200111" y="126803"/>
                  <a:pt x="224301" y="85679"/>
                </a:cubicBezTo>
                <a:cubicBezTo>
                  <a:pt x="248491" y="44555"/>
                  <a:pt x="310177" y="-57045"/>
                  <a:pt x="275101" y="4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87A969B-8EB3-098E-558F-3C2C7D188472}"/>
              </a:ext>
            </a:extLst>
          </p:cNvPr>
          <p:cNvSpPr/>
          <p:nvPr/>
        </p:nvSpPr>
        <p:spPr>
          <a:xfrm>
            <a:off x="3680935" y="6585640"/>
            <a:ext cx="661004" cy="2329816"/>
          </a:xfrm>
          <a:custGeom>
            <a:avLst/>
            <a:gdLst>
              <a:gd name="connsiteX0" fmla="*/ 637065 w 661004"/>
              <a:gd name="connsiteY0" fmla="*/ 18360 h 2329816"/>
              <a:gd name="connsiteX1" fmla="*/ 303236 w 661004"/>
              <a:gd name="connsiteY1" fmla="*/ 301389 h 2329816"/>
              <a:gd name="connsiteX2" fmla="*/ 201636 w 661004"/>
              <a:gd name="connsiteY2" fmla="*/ 976303 h 2329816"/>
              <a:gd name="connsiteX3" fmla="*/ 5694 w 661004"/>
              <a:gd name="connsiteY3" fmla="*/ 1513331 h 2329816"/>
              <a:gd name="connsiteX4" fmla="*/ 49236 w 661004"/>
              <a:gd name="connsiteY4" fmla="*/ 1433503 h 2329816"/>
              <a:gd name="connsiteX5" fmla="*/ 12951 w 661004"/>
              <a:gd name="connsiteY5" fmla="*/ 2166474 h 2329816"/>
              <a:gd name="connsiteX6" fmla="*/ 12951 w 661004"/>
              <a:gd name="connsiteY6" fmla="*/ 2318874 h 2329816"/>
              <a:gd name="connsiteX7" fmla="*/ 41979 w 661004"/>
              <a:gd name="connsiteY7" fmla="*/ 1970531 h 2329816"/>
              <a:gd name="connsiteX8" fmla="*/ 150836 w 661004"/>
              <a:gd name="connsiteY8" fmla="*/ 446531 h 2329816"/>
              <a:gd name="connsiteX9" fmla="*/ 143579 w 661004"/>
              <a:gd name="connsiteY9" fmla="*/ 780360 h 2329816"/>
              <a:gd name="connsiteX10" fmla="*/ 266951 w 661004"/>
              <a:gd name="connsiteY10" fmla="*/ 243331 h 2329816"/>
              <a:gd name="connsiteX11" fmla="*/ 593522 w 661004"/>
              <a:gd name="connsiteY11" fmla="*/ 47389 h 2329816"/>
              <a:gd name="connsiteX12" fmla="*/ 637065 w 661004"/>
              <a:gd name="connsiteY12" fmla="*/ 18360 h 23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004" h="2329816">
                <a:moveTo>
                  <a:pt x="637065" y="18360"/>
                </a:moveTo>
                <a:cubicBezTo>
                  <a:pt x="588684" y="60693"/>
                  <a:pt x="375807" y="141732"/>
                  <a:pt x="303236" y="301389"/>
                </a:cubicBezTo>
                <a:cubicBezTo>
                  <a:pt x="230665" y="461046"/>
                  <a:pt x="251226" y="774313"/>
                  <a:pt x="201636" y="976303"/>
                </a:cubicBezTo>
                <a:cubicBezTo>
                  <a:pt x="152046" y="1178293"/>
                  <a:pt x="31094" y="1437131"/>
                  <a:pt x="5694" y="1513331"/>
                </a:cubicBezTo>
                <a:cubicBezTo>
                  <a:pt x="-19706" y="1589531"/>
                  <a:pt x="48027" y="1324646"/>
                  <a:pt x="49236" y="1433503"/>
                </a:cubicBezTo>
                <a:cubicBezTo>
                  <a:pt x="50445" y="1542360"/>
                  <a:pt x="18998" y="2018912"/>
                  <a:pt x="12951" y="2166474"/>
                </a:cubicBezTo>
                <a:cubicBezTo>
                  <a:pt x="6903" y="2314036"/>
                  <a:pt x="8113" y="2351531"/>
                  <a:pt x="12951" y="2318874"/>
                </a:cubicBezTo>
                <a:cubicBezTo>
                  <a:pt x="17789" y="2286217"/>
                  <a:pt x="18998" y="2282588"/>
                  <a:pt x="41979" y="1970531"/>
                </a:cubicBezTo>
                <a:cubicBezTo>
                  <a:pt x="64960" y="1658474"/>
                  <a:pt x="133903" y="644893"/>
                  <a:pt x="150836" y="446531"/>
                </a:cubicBezTo>
                <a:cubicBezTo>
                  <a:pt x="167769" y="248169"/>
                  <a:pt x="124227" y="814227"/>
                  <a:pt x="143579" y="780360"/>
                </a:cubicBezTo>
                <a:cubicBezTo>
                  <a:pt x="162931" y="746493"/>
                  <a:pt x="191961" y="365493"/>
                  <a:pt x="266951" y="243331"/>
                </a:cubicBezTo>
                <a:cubicBezTo>
                  <a:pt x="341941" y="121169"/>
                  <a:pt x="531836" y="78837"/>
                  <a:pt x="593522" y="47389"/>
                </a:cubicBezTo>
                <a:cubicBezTo>
                  <a:pt x="655208" y="15941"/>
                  <a:pt x="685446" y="-23973"/>
                  <a:pt x="637065" y="1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6698AB-8E51-2832-D347-8FFEAC061FC6}"/>
              </a:ext>
            </a:extLst>
          </p:cNvPr>
          <p:cNvSpPr/>
          <p:nvPr/>
        </p:nvSpPr>
        <p:spPr>
          <a:xfrm>
            <a:off x="4730644" y="7356562"/>
            <a:ext cx="582770" cy="1795816"/>
          </a:xfrm>
          <a:custGeom>
            <a:avLst/>
            <a:gdLst>
              <a:gd name="connsiteX0" fmla="*/ 574327 w 582770"/>
              <a:gd name="connsiteY0" fmla="*/ 350524 h 1795816"/>
              <a:gd name="connsiteX1" fmla="*/ 15527 w 582770"/>
              <a:gd name="connsiteY1" fmla="*/ 1758409 h 1795816"/>
              <a:gd name="connsiteX2" fmla="*/ 167927 w 582770"/>
              <a:gd name="connsiteY2" fmla="*/ 1352009 h 1795816"/>
              <a:gd name="connsiteX3" fmla="*/ 298556 w 582770"/>
              <a:gd name="connsiteY3" fmla="*/ 945609 h 1795816"/>
              <a:gd name="connsiteX4" fmla="*/ 313070 w 582770"/>
              <a:gd name="connsiteY4" fmla="*/ 2181 h 1795816"/>
              <a:gd name="connsiteX5" fmla="*/ 349356 w 582770"/>
              <a:gd name="connsiteY5" fmla="*/ 677095 h 1795816"/>
              <a:gd name="connsiteX6" fmla="*/ 574327 w 582770"/>
              <a:gd name="connsiteY6" fmla="*/ 350524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70" h="1795816">
                <a:moveTo>
                  <a:pt x="574327" y="350524"/>
                </a:moveTo>
                <a:cubicBezTo>
                  <a:pt x="518689" y="530743"/>
                  <a:pt x="83260" y="1591495"/>
                  <a:pt x="15527" y="1758409"/>
                </a:cubicBezTo>
                <a:cubicBezTo>
                  <a:pt x="-52206" y="1925323"/>
                  <a:pt x="120756" y="1487476"/>
                  <a:pt x="167927" y="1352009"/>
                </a:cubicBezTo>
                <a:cubicBezTo>
                  <a:pt x="215098" y="1216542"/>
                  <a:pt x="274366" y="1170580"/>
                  <a:pt x="298556" y="945609"/>
                </a:cubicBezTo>
                <a:cubicBezTo>
                  <a:pt x="322746" y="720638"/>
                  <a:pt x="304603" y="46933"/>
                  <a:pt x="313070" y="2181"/>
                </a:cubicBezTo>
                <a:cubicBezTo>
                  <a:pt x="321537" y="-42571"/>
                  <a:pt x="304603" y="615409"/>
                  <a:pt x="349356" y="677095"/>
                </a:cubicBezTo>
                <a:cubicBezTo>
                  <a:pt x="394108" y="738781"/>
                  <a:pt x="629965" y="170305"/>
                  <a:pt x="574327" y="35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DA8B222B-83CC-29A6-1B31-31027BE27099}"/>
              </a:ext>
            </a:extLst>
          </p:cNvPr>
          <p:cNvSpPr/>
          <p:nvPr/>
        </p:nvSpPr>
        <p:spPr>
          <a:xfrm>
            <a:off x="4027025" y="7757051"/>
            <a:ext cx="1478315" cy="2940544"/>
          </a:xfrm>
          <a:custGeom>
            <a:avLst/>
            <a:gdLst>
              <a:gd name="connsiteX0" fmla="*/ 1423089 w 1478315"/>
              <a:gd name="connsiteY0" fmla="*/ 124206 h 2940544"/>
              <a:gd name="connsiteX1" fmla="*/ 80518 w 1478315"/>
              <a:gd name="connsiteY1" fmla="*/ 2780320 h 2940544"/>
              <a:gd name="connsiteX2" fmla="*/ 254689 w 1478315"/>
              <a:gd name="connsiteY2" fmla="*/ 2461006 h 2940544"/>
              <a:gd name="connsiteX3" fmla="*/ 1103775 w 1478315"/>
              <a:gd name="connsiteY3" fmla="*/ 958778 h 2940544"/>
              <a:gd name="connsiteX4" fmla="*/ 980404 w 1478315"/>
              <a:gd name="connsiteY4" fmla="*/ 1118435 h 2940544"/>
              <a:gd name="connsiteX5" fmla="*/ 1198118 w 1478315"/>
              <a:gd name="connsiteY5" fmla="*/ 501578 h 2940544"/>
              <a:gd name="connsiteX6" fmla="*/ 1423089 w 1478315"/>
              <a:gd name="connsiteY6" fmla="*/ 124206 h 29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315" h="2940544">
                <a:moveTo>
                  <a:pt x="1423089" y="124206"/>
                </a:moveTo>
                <a:cubicBezTo>
                  <a:pt x="1236822" y="503996"/>
                  <a:pt x="275251" y="2390853"/>
                  <a:pt x="80518" y="2780320"/>
                </a:cubicBezTo>
                <a:cubicBezTo>
                  <a:pt x="-114215" y="3169787"/>
                  <a:pt x="84146" y="2764596"/>
                  <a:pt x="254689" y="2461006"/>
                </a:cubicBezTo>
                <a:cubicBezTo>
                  <a:pt x="425232" y="2157416"/>
                  <a:pt x="982823" y="1182540"/>
                  <a:pt x="1103775" y="958778"/>
                </a:cubicBezTo>
                <a:cubicBezTo>
                  <a:pt x="1224727" y="735016"/>
                  <a:pt x="964680" y="1194635"/>
                  <a:pt x="980404" y="1118435"/>
                </a:cubicBezTo>
                <a:cubicBezTo>
                  <a:pt x="996128" y="1042235"/>
                  <a:pt x="1125547" y="661235"/>
                  <a:pt x="1198118" y="501578"/>
                </a:cubicBezTo>
                <a:cubicBezTo>
                  <a:pt x="1270689" y="341921"/>
                  <a:pt x="1609356" y="-255584"/>
                  <a:pt x="1423089" y="12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66DB34E-D2AA-E6DE-9166-617128EF5887}"/>
              </a:ext>
            </a:extLst>
          </p:cNvPr>
          <p:cNvSpPr/>
          <p:nvPr/>
        </p:nvSpPr>
        <p:spPr>
          <a:xfrm>
            <a:off x="3912466" y="6860822"/>
            <a:ext cx="493630" cy="2308663"/>
          </a:xfrm>
          <a:custGeom>
            <a:avLst/>
            <a:gdLst>
              <a:gd name="connsiteX0" fmla="*/ 492620 w 493630"/>
              <a:gd name="connsiteY0" fmla="*/ 11692 h 2308663"/>
              <a:gd name="connsiteX1" fmla="*/ 253134 w 493630"/>
              <a:gd name="connsiteY1" fmla="*/ 1303464 h 2308663"/>
              <a:gd name="connsiteX2" fmla="*/ 311191 w 493630"/>
              <a:gd name="connsiteY2" fmla="*/ 1172835 h 2308663"/>
              <a:gd name="connsiteX3" fmla="*/ 6391 w 493630"/>
              <a:gd name="connsiteY3" fmla="*/ 2290435 h 2308663"/>
              <a:gd name="connsiteX4" fmla="*/ 122505 w 493630"/>
              <a:gd name="connsiteY4" fmla="*/ 1767921 h 2308663"/>
              <a:gd name="connsiteX5" fmla="*/ 340220 w 493630"/>
              <a:gd name="connsiteY5" fmla="*/ 505178 h 2308663"/>
              <a:gd name="connsiteX6" fmla="*/ 340220 w 493630"/>
              <a:gd name="connsiteY6" fmla="*/ 657578 h 2308663"/>
              <a:gd name="connsiteX7" fmla="*/ 492620 w 493630"/>
              <a:gd name="connsiteY7" fmla="*/ 11692 h 23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30" h="2308663">
                <a:moveTo>
                  <a:pt x="492620" y="11692"/>
                </a:moveTo>
                <a:cubicBezTo>
                  <a:pt x="478106" y="119340"/>
                  <a:pt x="283372" y="1109940"/>
                  <a:pt x="253134" y="1303464"/>
                </a:cubicBezTo>
                <a:cubicBezTo>
                  <a:pt x="222896" y="1496988"/>
                  <a:pt x="352315" y="1008340"/>
                  <a:pt x="311191" y="1172835"/>
                </a:cubicBezTo>
                <a:cubicBezTo>
                  <a:pt x="270067" y="1337330"/>
                  <a:pt x="37839" y="2191254"/>
                  <a:pt x="6391" y="2290435"/>
                </a:cubicBezTo>
                <a:cubicBezTo>
                  <a:pt x="-25057" y="2389616"/>
                  <a:pt x="66867" y="2065464"/>
                  <a:pt x="122505" y="1767921"/>
                </a:cubicBezTo>
                <a:cubicBezTo>
                  <a:pt x="178143" y="1470378"/>
                  <a:pt x="303934" y="690235"/>
                  <a:pt x="340220" y="505178"/>
                </a:cubicBezTo>
                <a:cubicBezTo>
                  <a:pt x="376506" y="320121"/>
                  <a:pt x="319658" y="742245"/>
                  <a:pt x="340220" y="657578"/>
                </a:cubicBezTo>
                <a:cubicBezTo>
                  <a:pt x="360782" y="572911"/>
                  <a:pt x="507134" y="-95956"/>
                  <a:pt x="492620" y="1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8660850-762B-70BD-FE59-518040563BD7}"/>
              </a:ext>
            </a:extLst>
          </p:cNvPr>
          <p:cNvSpPr/>
          <p:nvPr/>
        </p:nvSpPr>
        <p:spPr>
          <a:xfrm>
            <a:off x="3964294" y="6907018"/>
            <a:ext cx="644417" cy="2554547"/>
          </a:xfrm>
          <a:custGeom>
            <a:avLst/>
            <a:gdLst>
              <a:gd name="connsiteX0" fmla="*/ 593192 w 644417"/>
              <a:gd name="connsiteY0" fmla="*/ 1782 h 2554547"/>
              <a:gd name="connsiteX1" fmla="*/ 165020 w 644417"/>
              <a:gd name="connsiteY1" fmla="*/ 1939439 h 2554547"/>
              <a:gd name="connsiteX2" fmla="*/ 5363 w 644417"/>
              <a:gd name="connsiteY2" fmla="*/ 2549039 h 2554547"/>
              <a:gd name="connsiteX3" fmla="*/ 63420 w 644417"/>
              <a:gd name="connsiteY3" fmla="*/ 2200696 h 2554547"/>
              <a:gd name="connsiteX4" fmla="*/ 310163 w 644417"/>
              <a:gd name="connsiteY4" fmla="*/ 1540296 h 2554547"/>
              <a:gd name="connsiteX5" fmla="*/ 643992 w 644417"/>
              <a:gd name="connsiteY5" fmla="*/ 458982 h 2554547"/>
              <a:gd name="connsiteX6" fmla="*/ 237592 w 644417"/>
              <a:gd name="connsiteY6" fmla="*/ 1569325 h 2554547"/>
              <a:gd name="connsiteX7" fmla="*/ 593192 w 644417"/>
              <a:gd name="connsiteY7" fmla="*/ 1782 h 25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417" h="2554547">
                <a:moveTo>
                  <a:pt x="593192" y="1782"/>
                </a:moveTo>
                <a:cubicBezTo>
                  <a:pt x="581097" y="63468"/>
                  <a:pt x="262991" y="1514896"/>
                  <a:pt x="165020" y="1939439"/>
                </a:cubicBezTo>
                <a:cubicBezTo>
                  <a:pt x="67048" y="2363982"/>
                  <a:pt x="22296" y="2505496"/>
                  <a:pt x="5363" y="2549039"/>
                </a:cubicBezTo>
                <a:cubicBezTo>
                  <a:pt x="-11570" y="2592582"/>
                  <a:pt x="12620" y="2368820"/>
                  <a:pt x="63420" y="2200696"/>
                </a:cubicBezTo>
                <a:cubicBezTo>
                  <a:pt x="114220" y="2032572"/>
                  <a:pt x="213401" y="1830582"/>
                  <a:pt x="310163" y="1540296"/>
                </a:cubicBezTo>
                <a:cubicBezTo>
                  <a:pt x="406925" y="1250010"/>
                  <a:pt x="656087" y="454144"/>
                  <a:pt x="643992" y="458982"/>
                </a:cubicBezTo>
                <a:cubicBezTo>
                  <a:pt x="631897" y="463820"/>
                  <a:pt x="246059" y="1639477"/>
                  <a:pt x="237592" y="1569325"/>
                </a:cubicBezTo>
                <a:cubicBezTo>
                  <a:pt x="229125" y="1499173"/>
                  <a:pt x="605287" y="-59904"/>
                  <a:pt x="593192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39A0422-E9B6-A28E-85BA-C953925083A6}"/>
              </a:ext>
            </a:extLst>
          </p:cNvPr>
          <p:cNvSpPr/>
          <p:nvPr/>
        </p:nvSpPr>
        <p:spPr>
          <a:xfrm>
            <a:off x="4076882" y="7402521"/>
            <a:ext cx="779070" cy="2434078"/>
          </a:xfrm>
          <a:custGeom>
            <a:avLst/>
            <a:gdLst>
              <a:gd name="connsiteX0" fmla="*/ 712832 w 779070"/>
              <a:gd name="connsiteY0" fmla="*/ 7022 h 2434078"/>
              <a:gd name="connsiteX1" fmla="*/ 313689 w 779070"/>
              <a:gd name="connsiteY1" fmla="*/ 1763250 h 2434078"/>
              <a:gd name="connsiteX2" fmla="*/ 1632 w 779070"/>
              <a:gd name="connsiteY2" fmla="*/ 2430908 h 2434078"/>
              <a:gd name="connsiteX3" fmla="*/ 183061 w 779070"/>
              <a:gd name="connsiteY3" fmla="*/ 2031765 h 2434078"/>
              <a:gd name="connsiteX4" fmla="*/ 770889 w 779070"/>
              <a:gd name="connsiteY4" fmla="*/ 761765 h 2434078"/>
              <a:gd name="connsiteX5" fmla="*/ 538661 w 779070"/>
              <a:gd name="connsiteY5" fmla="*/ 1131879 h 2434078"/>
              <a:gd name="connsiteX6" fmla="*/ 712832 w 779070"/>
              <a:gd name="connsiteY6" fmla="*/ 7022 h 24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0" h="2434078">
                <a:moveTo>
                  <a:pt x="712832" y="7022"/>
                </a:moveTo>
                <a:cubicBezTo>
                  <a:pt x="675337" y="112250"/>
                  <a:pt x="432222" y="1359269"/>
                  <a:pt x="313689" y="1763250"/>
                </a:cubicBezTo>
                <a:cubicBezTo>
                  <a:pt x="195156" y="2167231"/>
                  <a:pt x="23403" y="2386156"/>
                  <a:pt x="1632" y="2430908"/>
                </a:cubicBezTo>
                <a:cubicBezTo>
                  <a:pt x="-20139" y="2475661"/>
                  <a:pt x="183061" y="2031765"/>
                  <a:pt x="183061" y="2031765"/>
                </a:cubicBezTo>
                <a:cubicBezTo>
                  <a:pt x="311270" y="1753575"/>
                  <a:pt x="711622" y="911746"/>
                  <a:pt x="770889" y="761765"/>
                </a:cubicBezTo>
                <a:cubicBezTo>
                  <a:pt x="830156" y="611784"/>
                  <a:pt x="548337" y="1251622"/>
                  <a:pt x="538661" y="1131879"/>
                </a:cubicBezTo>
                <a:cubicBezTo>
                  <a:pt x="528985" y="1012136"/>
                  <a:pt x="750327" y="-98206"/>
                  <a:pt x="712832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DB9EBDB-2BE4-B547-D060-A29261DE03FC}"/>
              </a:ext>
            </a:extLst>
          </p:cNvPr>
          <p:cNvSpPr/>
          <p:nvPr/>
        </p:nvSpPr>
        <p:spPr>
          <a:xfrm>
            <a:off x="3774707" y="9182457"/>
            <a:ext cx="267439" cy="898735"/>
          </a:xfrm>
          <a:custGeom>
            <a:avLst/>
            <a:gdLst>
              <a:gd name="connsiteX0" fmla="*/ 368 w 267439"/>
              <a:gd name="connsiteY0" fmla="*/ 5993 h 898735"/>
              <a:gd name="connsiteX1" fmla="*/ 222618 w 267439"/>
              <a:gd name="connsiteY1" fmla="*/ 755293 h 898735"/>
              <a:gd name="connsiteX2" fmla="*/ 267068 w 267439"/>
              <a:gd name="connsiteY2" fmla="*/ 898168 h 898735"/>
              <a:gd name="connsiteX3" fmla="*/ 213093 w 267439"/>
              <a:gd name="connsiteY3" fmla="*/ 742593 h 898735"/>
              <a:gd name="connsiteX4" fmla="*/ 105143 w 267439"/>
              <a:gd name="connsiteY4" fmla="*/ 294918 h 898735"/>
              <a:gd name="connsiteX5" fmla="*/ 168643 w 267439"/>
              <a:gd name="connsiteY5" fmla="*/ 399693 h 898735"/>
              <a:gd name="connsiteX6" fmla="*/ 368 w 267439"/>
              <a:gd name="connsiteY6" fmla="*/ 5993 h 89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39" h="898735">
                <a:moveTo>
                  <a:pt x="368" y="5993"/>
                </a:moveTo>
                <a:cubicBezTo>
                  <a:pt x="9364" y="65260"/>
                  <a:pt x="178168" y="606597"/>
                  <a:pt x="222618" y="755293"/>
                </a:cubicBezTo>
                <a:cubicBezTo>
                  <a:pt x="267068" y="903989"/>
                  <a:pt x="268656" y="900285"/>
                  <a:pt x="267068" y="898168"/>
                </a:cubicBezTo>
                <a:cubicBezTo>
                  <a:pt x="265480" y="896051"/>
                  <a:pt x="240081" y="843135"/>
                  <a:pt x="213093" y="742593"/>
                </a:cubicBezTo>
                <a:cubicBezTo>
                  <a:pt x="186105" y="642051"/>
                  <a:pt x="112551" y="352068"/>
                  <a:pt x="105143" y="294918"/>
                </a:cubicBezTo>
                <a:cubicBezTo>
                  <a:pt x="97735" y="237768"/>
                  <a:pt x="187164" y="454197"/>
                  <a:pt x="168643" y="399693"/>
                </a:cubicBezTo>
                <a:cubicBezTo>
                  <a:pt x="150122" y="345189"/>
                  <a:pt x="-8628" y="-53274"/>
                  <a:pt x="368" y="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A9828F5-9777-7E22-C363-03ED280CA36D}"/>
              </a:ext>
            </a:extLst>
          </p:cNvPr>
          <p:cNvSpPr/>
          <p:nvPr/>
        </p:nvSpPr>
        <p:spPr>
          <a:xfrm>
            <a:off x="2799842" y="9449460"/>
            <a:ext cx="237171" cy="853567"/>
          </a:xfrm>
          <a:custGeom>
            <a:avLst/>
            <a:gdLst>
              <a:gd name="connsiteX0" fmla="*/ 235458 w 237171"/>
              <a:gd name="connsiteY0" fmla="*/ 5690 h 853567"/>
              <a:gd name="connsiteX1" fmla="*/ 60833 w 237171"/>
              <a:gd name="connsiteY1" fmla="*/ 729590 h 853567"/>
              <a:gd name="connsiteX2" fmla="*/ 508 w 237171"/>
              <a:gd name="connsiteY2" fmla="*/ 853415 h 853567"/>
              <a:gd name="connsiteX3" fmla="*/ 38608 w 237171"/>
              <a:gd name="connsiteY3" fmla="*/ 742290 h 853567"/>
              <a:gd name="connsiteX4" fmla="*/ 149733 w 237171"/>
              <a:gd name="connsiteY4" fmla="*/ 288265 h 853567"/>
              <a:gd name="connsiteX5" fmla="*/ 149733 w 237171"/>
              <a:gd name="connsiteY5" fmla="*/ 386690 h 853567"/>
              <a:gd name="connsiteX6" fmla="*/ 235458 w 237171"/>
              <a:gd name="connsiteY6" fmla="*/ 5690 h 8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71" h="853567">
                <a:moveTo>
                  <a:pt x="235458" y="5690"/>
                </a:moveTo>
                <a:cubicBezTo>
                  <a:pt x="220641" y="62840"/>
                  <a:pt x="99991" y="588303"/>
                  <a:pt x="60833" y="729590"/>
                </a:cubicBezTo>
                <a:cubicBezTo>
                  <a:pt x="21675" y="870878"/>
                  <a:pt x="4212" y="851298"/>
                  <a:pt x="508" y="853415"/>
                </a:cubicBezTo>
                <a:cubicBezTo>
                  <a:pt x="-3196" y="855532"/>
                  <a:pt x="13737" y="836482"/>
                  <a:pt x="38608" y="742290"/>
                </a:cubicBezTo>
                <a:cubicBezTo>
                  <a:pt x="63479" y="648098"/>
                  <a:pt x="131212" y="347532"/>
                  <a:pt x="149733" y="288265"/>
                </a:cubicBezTo>
                <a:cubicBezTo>
                  <a:pt x="168254" y="228998"/>
                  <a:pt x="134916" y="433786"/>
                  <a:pt x="149733" y="386690"/>
                </a:cubicBezTo>
                <a:cubicBezTo>
                  <a:pt x="164550" y="339594"/>
                  <a:pt x="250275" y="-51460"/>
                  <a:pt x="235458" y="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C36006C-83B8-340D-DCDB-457997D0438A}"/>
              </a:ext>
            </a:extLst>
          </p:cNvPr>
          <p:cNvSpPr/>
          <p:nvPr/>
        </p:nvSpPr>
        <p:spPr>
          <a:xfrm>
            <a:off x="2778067" y="10226491"/>
            <a:ext cx="232320" cy="268224"/>
          </a:xfrm>
          <a:custGeom>
            <a:avLst/>
            <a:gdLst>
              <a:gd name="connsiteX0" fmla="*/ 58 w 232320"/>
              <a:gd name="connsiteY0" fmla="*/ 184 h 268224"/>
              <a:gd name="connsiteX1" fmla="*/ 123883 w 232320"/>
              <a:gd name="connsiteY1" fmla="*/ 149409 h 268224"/>
              <a:gd name="connsiteX2" fmla="*/ 228658 w 232320"/>
              <a:gd name="connsiteY2" fmla="*/ 266884 h 268224"/>
              <a:gd name="connsiteX3" fmla="*/ 196908 w 232320"/>
              <a:gd name="connsiteY3" fmla="*/ 209734 h 268224"/>
              <a:gd name="connsiteX4" fmla="*/ 85783 w 232320"/>
              <a:gd name="connsiteY4" fmla="*/ 158934 h 268224"/>
              <a:gd name="connsiteX5" fmla="*/ 139758 w 232320"/>
              <a:gd name="connsiteY5" fmla="*/ 181159 h 268224"/>
              <a:gd name="connsiteX6" fmla="*/ 58 w 232320"/>
              <a:gd name="connsiteY6" fmla="*/ 18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20" h="268224">
                <a:moveTo>
                  <a:pt x="58" y="184"/>
                </a:moveTo>
                <a:cubicBezTo>
                  <a:pt x="-2588" y="-5108"/>
                  <a:pt x="85783" y="104959"/>
                  <a:pt x="123883" y="149409"/>
                </a:cubicBezTo>
                <a:cubicBezTo>
                  <a:pt x="161983" y="193859"/>
                  <a:pt x="216487" y="256830"/>
                  <a:pt x="228658" y="266884"/>
                </a:cubicBezTo>
                <a:cubicBezTo>
                  <a:pt x="240829" y="276938"/>
                  <a:pt x="220721" y="227726"/>
                  <a:pt x="196908" y="209734"/>
                </a:cubicBezTo>
                <a:cubicBezTo>
                  <a:pt x="173096" y="191742"/>
                  <a:pt x="95308" y="163697"/>
                  <a:pt x="85783" y="158934"/>
                </a:cubicBezTo>
                <a:cubicBezTo>
                  <a:pt x="76258" y="154171"/>
                  <a:pt x="150341" y="203384"/>
                  <a:pt x="139758" y="181159"/>
                </a:cubicBezTo>
                <a:cubicBezTo>
                  <a:pt x="129175" y="158934"/>
                  <a:pt x="2704" y="5476"/>
                  <a:pt x="5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1585C0E-37EF-9F36-468D-D1B221B9AF92}"/>
              </a:ext>
            </a:extLst>
          </p:cNvPr>
          <p:cNvSpPr/>
          <p:nvPr/>
        </p:nvSpPr>
        <p:spPr>
          <a:xfrm>
            <a:off x="2924092" y="9498820"/>
            <a:ext cx="155298" cy="702845"/>
          </a:xfrm>
          <a:custGeom>
            <a:avLst/>
            <a:gdLst>
              <a:gd name="connsiteX0" fmla="*/ 152483 w 155298"/>
              <a:gd name="connsiteY0" fmla="*/ 7130 h 702845"/>
              <a:gd name="connsiteX1" fmla="*/ 3258 w 155298"/>
              <a:gd name="connsiteY1" fmla="*/ 683405 h 702845"/>
              <a:gd name="connsiteX2" fmla="*/ 57233 w 155298"/>
              <a:gd name="connsiteY2" fmla="*/ 492905 h 702845"/>
              <a:gd name="connsiteX3" fmla="*/ 146133 w 155298"/>
              <a:gd name="connsiteY3" fmla="*/ 213505 h 702845"/>
              <a:gd name="connsiteX4" fmla="*/ 101683 w 155298"/>
              <a:gd name="connsiteY4" fmla="*/ 321455 h 702845"/>
              <a:gd name="connsiteX5" fmla="*/ 152483 w 155298"/>
              <a:gd name="connsiteY5" fmla="*/ 7130 h 7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98" h="702845">
                <a:moveTo>
                  <a:pt x="152483" y="7130"/>
                </a:moveTo>
                <a:cubicBezTo>
                  <a:pt x="136079" y="67455"/>
                  <a:pt x="19133" y="602443"/>
                  <a:pt x="3258" y="683405"/>
                </a:cubicBezTo>
                <a:cubicBezTo>
                  <a:pt x="-12617" y="764368"/>
                  <a:pt x="33421" y="571222"/>
                  <a:pt x="57233" y="492905"/>
                </a:cubicBezTo>
                <a:cubicBezTo>
                  <a:pt x="81045" y="414588"/>
                  <a:pt x="138725" y="242080"/>
                  <a:pt x="146133" y="213505"/>
                </a:cubicBezTo>
                <a:cubicBezTo>
                  <a:pt x="153541" y="184930"/>
                  <a:pt x="94804" y="354793"/>
                  <a:pt x="101683" y="321455"/>
                </a:cubicBezTo>
                <a:cubicBezTo>
                  <a:pt x="108562" y="288117"/>
                  <a:pt x="168887" y="-53195"/>
                  <a:pt x="152483" y="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8FFF28E-1644-D559-65A6-29B4C9CF6C18}"/>
              </a:ext>
            </a:extLst>
          </p:cNvPr>
          <p:cNvSpPr/>
          <p:nvPr/>
        </p:nvSpPr>
        <p:spPr>
          <a:xfrm>
            <a:off x="2894006" y="10029089"/>
            <a:ext cx="202794" cy="592945"/>
          </a:xfrm>
          <a:custGeom>
            <a:avLst/>
            <a:gdLst>
              <a:gd name="connsiteX0" fmla="*/ 30169 w 202794"/>
              <a:gd name="connsiteY0" fmla="*/ 736 h 592945"/>
              <a:gd name="connsiteX1" fmla="*/ 4769 w 202794"/>
              <a:gd name="connsiteY1" fmla="*/ 162661 h 592945"/>
              <a:gd name="connsiteX2" fmla="*/ 52394 w 202794"/>
              <a:gd name="connsiteY2" fmla="*/ 264261 h 592945"/>
              <a:gd name="connsiteX3" fmla="*/ 201619 w 202794"/>
              <a:gd name="connsiteY3" fmla="*/ 588111 h 592945"/>
              <a:gd name="connsiteX4" fmla="*/ 115894 w 202794"/>
              <a:gd name="connsiteY4" fmla="*/ 442061 h 592945"/>
              <a:gd name="connsiteX5" fmla="*/ 4769 w 202794"/>
              <a:gd name="connsiteY5" fmla="*/ 216636 h 592945"/>
              <a:gd name="connsiteX6" fmla="*/ 20644 w 202794"/>
              <a:gd name="connsiteY6" fmla="*/ 232511 h 592945"/>
              <a:gd name="connsiteX7" fmla="*/ 30169 w 202794"/>
              <a:gd name="connsiteY7" fmla="*/ 736 h 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94" h="592945">
                <a:moveTo>
                  <a:pt x="30169" y="736"/>
                </a:moveTo>
                <a:cubicBezTo>
                  <a:pt x="27523" y="-10906"/>
                  <a:pt x="1065" y="118740"/>
                  <a:pt x="4769" y="162661"/>
                </a:cubicBezTo>
                <a:cubicBezTo>
                  <a:pt x="8473" y="206582"/>
                  <a:pt x="52394" y="264261"/>
                  <a:pt x="52394" y="264261"/>
                </a:cubicBezTo>
                <a:cubicBezTo>
                  <a:pt x="85202" y="335169"/>
                  <a:pt x="191036" y="558478"/>
                  <a:pt x="201619" y="588111"/>
                </a:cubicBezTo>
                <a:cubicBezTo>
                  <a:pt x="212202" y="617744"/>
                  <a:pt x="148702" y="503973"/>
                  <a:pt x="115894" y="442061"/>
                </a:cubicBezTo>
                <a:cubicBezTo>
                  <a:pt x="83086" y="380149"/>
                  <a:pt x="4769" y="216636"/>
                  <a:pt x="4769" y="216636"/>
                </a:cubicBezTo>
                <a:cubicBezTo>
                  <a:pt x="-11106" y="181711"/>
                  <a:pt x="17469" y="261615"/>
                  <a:pt x="20644" y="232511"/>
                </a:cubicBezTo>
                <a:cubicBezTo>
                  <a:pt x="23819" y="203407"/>
                  <a:pt x="32815" y="12378"/>
                  <a:pt x="30169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8DE5943-2E7A-F1C0-764D-CE20AB7FD518}"/>
              </a:ext>
            </a:extLst>
          </p:cNvPr>
          <p:cNvSpPr/>
          <p:nvPr/>
        </p:nvSpPr>
        <p:spPr>
          <a:xfrm>
            <a:off x="3016182" y="9778561"/>
            <a:ext cx="98513" cy="578617"/>
          </a:xfrm>
          <a:custGeom>
            <a:avLst/>
            <a:gdLst>
              <a:gd name="connsiteX0" fmla="*/ 98493 w 98513"/>
              <a:gd name="connsiteY0" fmla="*/ 439 h 578617"/>
              <a:gd name="connsiteX1" fmla="*/ 41343 w 98513"/>
              <a:gd name="connsiteY1" fmla="*/ 283014 h 578617"/>
              <a:gd name="connsiteX2" fmla="*/ 68 w 98513"/>
              <a:gd name="connsiteY2" fmla="*/ 346514 h 578617"/>
              <a:gd name="connsiteX3" fmla="*/ 50868 w 98513"/>
              <a:gd name="connsiteY3" fmla="*/ 575114 h 578617"/>
              <a:gd name="connsiteX4" fmla="*/ 50868 w 98513"/>
              <a:gd name="connsiteY4" fmla="*/ 473514 h 578617"/>
              <a:gd name="connsiteX5" fmla="*/ 12768 w 98513"/>
              <a:gd name="connsiteY5" fmla="*/ 317939 h 578617"/>
              <a:gd name="connsiteX6" fmla="*/ 38168 w 98513"/>
              <a:gd name="connsiteY6" fmla="*/ 368739 h 578617"/>
              <a:gd name="connsiteX7" fmla="*/ 12768 w 98513"/>
              <a:gd name="connsiteY7" fmla="*/ 267139 h 578617"/>
              <a:gd name="connsiteX8" fmla="*/ 47693 w 98513"/>
              <a:gd name="connsiteY8" fmla="*/ 219514 h 578617"/>
              <a:gd name="connsiteX9" fmla="*/ 98493 w 98513"/>
              <a:gd name="connsiteY9" fmla="*/ 439 h 5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13" h="578617">
                <a:moveTo>
                  <a:pt x="98493" y="439"/>
                </a:moveTo>
                <a:cubicBezTo>
                  <a:pt x="97435" y="11022"/>
                  <a:pt x="57747" y="225335"/>
                  <a:pt x="41343" y="283014"/>
                </a:cubicBezTo>
                <a:cubicBezTo>
                  <a:pt x="24939" y="340693"/>
                  <a:pt x="-1519" y="297831"/>
                  <a:pt x="68" y="346514"/>
                </a:cubicBezTo>
                <a:cubicBezTo>
                  <a:pt x="1655" y="395197"/>
                  <a:pt x="42401" y="553947"/>
                  <a:pt x="50868" y="575114"/>
                </a:cubicBezTo>
                <a:cubicBezTo>
                  <a:pt x="59335" y="596281"/>
                  <a:pt x="57218" y="516376"/>
                  <a:pt x="50868" y="473514"/>
                </a:cubicBezTo>
                <a:cubicBezTo>
                  <a:pt x="44518" y="430652"/>
                  <a:pt x="14885" y="335401"/>
                  <a:pt x="12768" y="317939"/>
                </a:cubicBezTo>
                <a:cubicBezTo>
                  <a:pt x="10651" y="300477"/>
                  <a:pt x="38168" y="377206"/>
                  <a:pt x="38168" y="368739"/>
                </a:cubicBezTo>
                <a:cubicBezTo>
                  <a:pt x="38168" y="360272"/>
                  <a:pt x="11180" y="292010"/>
                  <a:pt x="12768" y="267139"/>
                </a:cubicBezTo>
                <a:cubicBezTo>
                  <a:pt x="14355" y="242268"/>
                  <a:pt x="35522" y="265552"/>
                  <a:pt x="47693" y="219514"/>
                </a:cubicBezTo>
                <a:cubicBezTo>
                  <a:pt x="59864" y="173476"/>
                  <a:pt x="99551" y="-10144"/>
                  <a:pt x="9849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232F4C8-8645-5BEE-7A54-330C68A62271}"/>
              </a:ext>
            </a:extLst>
          </p:cNvPr>
          <p:cNvSpPr/>
          <p:nvPr/>
        </p:nvSpPr>
        <p:spPr>
          <a:xfrm>
            <a:off x="2967031" y="9886935"/>
            <a:ext cx="109903" cy="287542"/>
          </a:xfrm>
          <a:custGeom>
            <a:avLst/>
            <a:gdLst>
              <a:gd name="connsiteX0" fmla="*/ 109544 w 109903"/>
              <a:gd name="connsiteY0" fmla="*/ 15 h 287542"/>
              <a:gd name="connsiteX1" fmla="*/ 36519 w 109903"/>
              <a:gd name="connsiteY1" fmla="*/ 168290 h 287542"/>
              <a:gd name="connsiteX2" fmla="*/ 36519 w 109903"/>
              <a:gd name="connsiteY2" fmla="*/ 285765 h 287542"/>
              <a:gd name="connsiteX3" fmla="*/ 30169 w 109903"/>
              <a:gd name="connsiteY3" fmla="*/ 234965 h 287542"/>
              <a:gd name="connsiteX4" fmla="*/ 1594 w 109903"/>
              <a:gd name="connsiteY4" fmla="*/ 177815 h 287542"/>
              <a:gd name="connsiteX5" fmla="*/ 109544 w 109903"/>
              <a:gd name="connsiteY5" fmla="*/ 15 h 2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03" h="287542">
                <a:moveTo>
                  <a:pt x="109544" y="15"/>
                </a:moveTo>
                <a:cubicBezTo>
                  <a:pt x="115365" y="-1573"/>
                  <a:pt x="48690" y="120665"/>
                  <a:pt x="36519" y="168290"/>
                </a:cubicBezTo>
                <a:cubicBezTo>
                  <a:pt x="24348" y="215915"/>
                  <a:pt x="37577" y="274653"/>
                  <a:pt x="36519" y="285765"/>
                </a:cubicBezTo>
                <a:cubicBezTo>
                  <a:pt x="35461" y="296877"/>
                  <a:pt x="35990" y="252957"/>
                  <a:pt x="30169" y="234965"/>
                </a:cubicBezTo>
                <a:cubicBezTo>
                  <a:pt x="24348" y="216973"/>
                  <a:pt x="-7402" y="213269"/>
                  <a:pt x="1594" y="177815"/>
                </a:cubicBezTo>
                <a:cubicBezTo>
                  <a:pt x="10590" y="142361"/>
                  <a:pt x="103723" y="1603"/>
                  <a:pt x="1095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748B251-2226-4DA1-8A81-76A031CC5220}"/>
              </a:ext>
            </a:extLst>
          </p:cNvPr>
          <p:cNvSpPr/>
          <p:nvPr/>
        </p:nvSpPr>
        <p:spPr>
          <a:xfrm>
            <a:off x="3099493" y="10001202"/>
            <a:ext cx="21634" cy="330295"/>
          </a:xfrm>
          <a:custGeom>
            <a:avLst/>
            <a:gdLst>
              <a:gd name="connsiteX0" fmla="*/ 12007 w 21634"/>
              <a:gd name="connsiteY0" fmla="*/ 48 h 330295"/>
              <a:gd name="connsiteX1" fmla="*/ 21532 w 21634"/>
              <a:gd name="connsiteY1" fmla="*/ 158798 h 330295"/>
              <a:gd name="connsiteX2" fmla="*/ 5657 w 21634"/>
              <a:gd name="connsiteY2" fmla="*/ 330248 h 330295"/>
              <a:gd name="connsiteX3" fmla="*/ 2482 w 21634"/>
              <a:gd name="connsiteY3" fmla="*/ 174673 h 330295"/>
              <a:gd name="connsiteX4" fmla="*/ 12007 w 21634"/>
              <a:gd name="connsiteY4" fmla="*/ 48 h 3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330295">
                <a:moveTo>
                  <a:pt x="12007" y="48"/>
                </a:moveTo>
                <a:cubicBezTo>
                  <a:pt x="15182" y="-2598"/>
                  <a:pt x="22590" y="103765"/>
                  <a:pt x="21532" y="158798"/>
                </a:cubicBezTo>
                <a:cubicBezTo>
                  <a:pt x="20474" y="213831"/>
                  <a:pt x="8832" y="327602"/>
                  <a:pt x="5657" y="330248"/>
                </a:cubicBezTo>
                <a:cubicBezTo>
                  <a:pt x="2482" y="332894"/>
                  <a:pt x="-3339" y="223356"/>
                  <a:pt x="2482" y="174673"/>
                </a:cubicBezTo>
                <a:cubicBezTo>
                  <a:pt x="8303" y="125990"/>
                  <a:pt x="8832" y="2694"/>
                  <a:pt x="1200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7E95673-2587-7194-26CF-F814A1FAEC2B}"/>
              </a:ext>
            </a:extLst>
          </p:cNvPr>
          <p:cNvSpPr/>
          <p:nvPr/>
        </p:nvSpPr>
        <p:spPr>
          <a:xfrm>
            <a:off x="3068923" y="10036072"/>
            <a:ext cx="144180" cy="304904"/>
          </a:xfrm>
          <a:custGeom>
            <a:avLst/>
            <a:gdLst>
              <a:gd name="connsiteX0" fmla="*/ 71152 w 144180"/>
              <a:gd name="connsiteY0" fmla="*/ 304903 h 304904"/>
              <a:gd name="connsiteX1" fmla="*/ 4477 w 144180"/>
              <a:gd name="connsiteY1" fmla="*/ 79478 h 304904"/>
              <a:gd name="connsiteX2" fmla="*/ 64802 w 144180"/>
              <a:gd name="connsiteY2" fmla="*/ 6453 h 304904"/>
              <a:gd name="connsiteX3" fmla="*/ 144177 w 144180"/>
              <a:gd name="connsiteY3" fmla="*/ 3278 h 304904"/>
              <a:gd name="connsiteX4" fmla="*/ 61627 w 144180"/>
              <a:gd name="connsiteY4" fmla="*/ 3278 h 304904"/>
              <a:gd name="connsiteX5" fmla="*/ 10827 w 144180"/>
              <a:gd name="connsiteY5" fmla="*/ 19153 h 304904"/>
              <a:gd name="connsiteX6" fmla="*/ 4477 w 144180"/>
              <a:gd name="connsiteY6" fmla="*/ 82653 h 304904"/>
              <a:gd name="connsiteX7" fmla="*/ 71152 w 144180"/>
              <a:gd name="connsiteY7" fmla="*/ 304903 h 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80" h="304904">
                <a:moveTo>
                  <a:pt x="71152" y="304903"/>
                </a:moveTo>
                <a:cubicBezTo>
                  <a:pt x="71152" y="304374"/>
                  <a:pt x="5535" y="129220"/>
                  <a:pt x="4477" y="79478"/>
                </a:cubicBezTo>
                <a:cubicBezTo>
                  <a:pt x="3419" y="29736"/>
                  <a:pt x="41519" y="19153"/>
                  <a:pt x="64802" y="6453"/>
                </a:cubicBezTo>
                <a:cubicBezTo>
                  <a:pt x="88085" y="-6247"/>
                  <a:pt x="144706" y="3807"/>
                  <a:pt x="144177" y="3278"/>
                </a:cubicBezTo>
                <a:cubicBezTo>
                  <a:pt x="143648" y="2749"/>
                  <a:pt x="83852" y="632"/>
                  <a:pt x="61627" y="3278"/>
                </a:cubicBezTo>
                <a:cubicBezTo>
                  <a:pt x="39402" y="5924"/>
                  <a:pt x="20352" y="5924"/>
                  <a:pt x="10827" y="19153"/>
                </a:cubicBezTo>
                <a:cubicBezTo>
                  <a:pt x="1302" y="32382"/>
                  <a:pt x="-4519" y="40849"/>
                  <a:pt x="4477" y="82653"/>
                </a:cubicBezTo>
                <a:cubicBezTo>
                  <a:pt x="13473" y="124457"/>
                  <a:pt x="71152" y="305432"/>
                  <a:pt x="71152" y="30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E577EA3-5EAF-7D24-148E-84363B9F0058}"/>
              </a:ext>
            </a:extLst>
          </p:cNvPr>
          <p:cNvSpPr/>
          <p:nvPr/>
        </p:nvSpPr>
        <p:spPr>
          <a:xfrm>
            <a:off x="3082816" y="10341734"/>
            <a:ext cx="61082" cy="627891"/>
          </a:xfrm>
          <a:custGeom>
            <a:avLst/>
            <a:gdLst>
              <a:gd name="connsiteX0" fmla="*/ 28684 w 61082"/>
              <a:gd name="connsiteY0" fmla="*/ 8766 h 627891"/>
              <a:gd name="connsiteX1" fmla="*/ 25509 w 61082"/>
              <a:gd name="connsiteY1" fmla="*/ 481841 h 627891"/>
              <a:gd name="connsiteX2" fmla="*/ 60434 w 61082"/>
              <a:gd name="connsiteY2" fmla="*/ 627891 h 627891"/>
              <a:gd name="connsiteX3" fmla="*/ 44559 w 61082"/>
              <a:gd name="connsiteY3" fmla="*/ 481841 h 627891"/>
              <a:gd name="connsiteX4" fmla="*/ 109 w 61082"/>
              <a:gd name="connsiteY4" fmla="*/ 65916 h 627891"/>
              <a:gd name="connsiteX5" fmla="*/ 31859 w 61082"/>
              <a:gd name="connsiteY5" fmla="*/ 164341 h 627891"/>
              <a:gd name="connsiteX6" fmla="*/ 28684 w 61082"/>
              <a:gd name="connsiteY6" fmla="*/ 8766 h 6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82" h="627891">
                <a:moveTo>
                  <a:pt x="28684" y="8766"/>
                </a:moveTo>
                <a:cubicBezTo>
                  <a:pt x="27626" y="61683"/>
                  <a:pt x="20217" y="378654"/>
                  <a:pt x="25509" y="481841"/>
                </a:cubicBezTo>
                <a:cubicBezTo>
                  <a:pt x="30801" y="585028"/>
                  <a:pt x="57259" y="627891"/>
                  <a:pt x="60434" y="627891"/>
                </a:cubicBezTo>
                <a:cubicBezTo>
                  <a:pt x="63609" y="627891"/>
                  <a:pt x="54613" y="575504"/>
                  <a:pt x="44559" y="481841"/>
                </a:cubicBezTo>
                <a:cubicBezTo>
                  <a:pt x="34505" y="388179"/>
                  <a:pt x="2226" y="118833"/>
                  <a:pt x="109" y="65916"/>
                </a:cubicBezTo>
                <a:cubicBezTo>
                  <a:pt x="-2008" y="12999"/>
                  <a:pt x="27097" y="169103"/>
                  <a:pt x="31859" y="164341"/>
                </a:cubicBezTo>
                <a:cubicBezTo>
                  <a:pt x="36621" y="159579"/>
                  <a:pt x="29742" y="-44151"/>
                  <a:pt x="28684" y="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DAC1374-3DB3-28FA-6B5C-FD1436CDFBC4}"/>
              </a:ext>
            </a:extLst>
          </p:cNvPr>
          <p:cNvSpPr/>
          <p:nvPr/>
        </p:nvSpPr>
        <p:spPr>
          <a:xfrm>
            <a:off x="3219275" y="10293304"/>
            <a:ext cx="67627" cy="693684"/>
          </a:xfrm>
          <a:custGeom>
            <a:avLst/>
            <a:gdLst>
              <a:gd name="connsiteX0" fmla="*/ 175 w 67627"/>
              <a:gd name="connsiteY0" fmla="*/ 46 h 693684"/>
              <a:gd name="connsiteX1" fmla="*/ 63675 w 67627"/>
              <a:gd name="connsiteY1" fmla="*/ 184196 h 693684"/>
              <a:gd name="connsiteX2" fmla="*/ 60500 w 67627"/>
              <a:gd name="connsiteY2" fmla="*/ 419146 h 693684"/>
              <a:gd name="connsiteX3" fmla="*/ 57325 w 67627"/>
              <a:gd name="connsiteY3" fmla="*/ 682671 h 693684"/>
              <a:gd name="connsiteX4" fmla="*/ 57325 w 67627"/>
              <a:gd name="connsiteY4" fmla="*/ 596946 h 693684"/>
              <a:gd name="connsiteX5" fmla="*/ 6525 w 67627"/>
              <a:gd name="connsiteY5" fmla="*/ 174671 h 693684"/>
              <a:gd name="connsiteX6" fmla="*/ 57325 w 67627"/>
              <a:gd name="connsiteY6" fmla="*/ 346121 h 693684"/>
              <a:gd name="connsiteX7" fmla="*/ 44625 w 67627"/>
              <a:gd name="connsiteY7" fmla="*/ 168321 h 693684"/>
              <a:gd name="connsiteX8" fmla="*/ 175 w 67627"/>
              <a:gd name="connsiteY8" fmla="*/ 46 h 69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" h="693684">
                <a:moveTo>
                  <a:pt x="175" y="46"/>
                </a:moveTo>
                <a:cubicBezTo>
                  <a:pt x="3350" y="2692"/>
                  <a:pt x="53621" y="114346"/>
                  <a:pt x="63675" y="184196"/>
                </a:cubicBezTo>
                <a:cubicBezTo>
                  <a:pt x="73729" y="254046"/>
                  <a:pt x="61558" y="336067"/>
                  <a:pt x="60500" y="419146"/>
                </a:cubicBezTo>
                <a:cubicBezTo>
                  <a:pt x="59442" y="502225"/>
                  <a:pt x="57854" y="653038"/>
                  <a:pt x="57325" y="682671"/>
                </a:cubicBezTo>
                <a:cubicBezTo>
                  <a:pt x="56796" y="712304"/>
                  <a:pt x="65792" y="681613"/>
                  <a:pt x="57325" y="596946"/>
                </a:cubicBezTo>
                <a:cubicBezTo>
                  <a:pt x="48858" y="512279"/>
                  <a:pt x="6525" y="216475"/>
                  <a:pt x="6525" y="174671"/>
                </a:cubicBezTo>
                <a:cubicBezTo>
                  <a:pt x="6525" y="132867"/>
                  <a:pt x="50975" y="347179"/>
                  <a:pt x="57325" y="346121"/>
                </a:cubicBezTo>
                <a:cubicBezTo>
                  <a:pt x="63675" y="345063"/>
                  <a:pt x="51504" y="227588"/>
                  <a:pt x="44625" y="168321"/>
                </a:cubicBezTo>
                <a:cubicBezTo>
                  <a:pt x="37746" y="109054"/>
                  <a:pt x="-3000" y="-2600"/>
                  <a:pt x="17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5687155-E3F1-6B42-53A7-BEE908689976}"/>
              </a:ext>
            </a:extLst>
          </p:cNvPr>
          <p:cNvSpPr/>
          <p:nvPr/>
        </p:nvSpPr>
        <p:spPr>
          <a:xfrm>
            <a:off x="3319988" y="9928201"/>
            <a:ext cx="93337" cy="435002"/>
          </a:xfrm>
          <a:custGeom>
            <a:avLst/>
            <a:gdLst>
              <a:gd name="connsiteX0" fmla="*/ 93137 w 93337"/>
              <a:gd name="connsiteY0" fmla="*/ 24 h 435002"/>
              <a:gd name="connsiteX1" fmla="*/ 26462 w 93337"/>
              <a:gd name="connsiteY1" fmla="*/ 187349 h 435002"/>
              <a:gd name="connsiteX2" fmla="*/ 51862 w 93337"/>
              <a:gd name="connsiteY2" fmla="*/ 336574 h 435002"/>
              <a:gd name="connsiteX3" fmla="*/ 74087 w 93337"/>
              <a:gd name="connsiteY3" fmla="*/ 434999 h 435002"/>
              <a:gd name="connsiteX4" fmla="*/ 39162 w 93337"/>
              <a:gd name="connsiteY4" fmla="*/ 333399 h 435002"/>
              <a:gd name="connsiteX5" fmla="*/ 1062 w 93337"/>
              <a:gd name="connsiteY5" fmla="*/ 200049 h 435002"/>
              <a:gd name="connsiteX6" fmla="*/ 93137 w 93337"/>
              <a:gd name="connsiteY6" fmla="*/ 24 h 43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7" h="435002">
                <a:moveTo>
                  <a:pt x="93137" y="24"/>
                </a:moveTo>
                <a:cubicBezTo>
                  <a:pt x="97370" y="-2093"/>
                  <a:pt x="33341" y="131257"/>
                  <a:pt x="26462" y="187349"/>
                </a:cubicBezTo>
                <a:cubicBezTo>
                  <a:pt x="19583" y="243441"/>
                  <a:pt x="43925" y="295299"/>
                  <a:pt x="51862" y="336574"/>
                </a:cubicBezTo>
                <a:cubicBezTo>
                  <a:pt x="59799" y="377849"/>
                  <a:pt x="76204" y="435528"/>
                  <a:pt x="74087" y="434999"/>
                </a:cubicBezTo>
                <a:cubicBezTo>
                  <a:pt x="71970" y="434470"/>
                  <a:pt x="51333" y="372557"/>
                  <a:pt x="39162" y="333399"/>
                </a:cubicBezTo>
                <a:cubicBezTo>
                  <a:pt x="26991" y="294241"/>
                  <a:pt x="-6346" y="252966"/>
                  <a:pt x="1062" y="200049"/>
                </a:cubicBezTo>
                <a:cubicBezTo>
                  <a:pt x="8470" y="147132"/>
                  <a:pt x="88904" y="2141"/>
                  <a:pt x="9313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C4720C3-AFA1-5BA3-6E3A-9CE6A8B75165}"/>
              </a:ext>
            </a:extLst>
          </p:cNvPr>
          <p:cNvSpPr/>
          <p:nvPr/>
        </p:nvSpPr>
        <p:spPr>
          <a:xfrm>
            <a:off x="3359666" y="10007572"/>
            <a:ext cx="184647" cy="428804"/>
          </a:xfrm>
          <a:custGeom>
            <a:avLst/>
            <a:gdLst>
              <a:gd name="connsiteX0" fmla="*/ 2659 w 184647"/>
              <a:gd name="connsiteY0" fmla="*/ 152428 h 428804"/>
              <a:gd name="connsiteX1" fmla="*/ 183634 w 184647"/>
              <a:gd name="connsiteY1" fmla="*/ 69878 h 428804"/>
              <a:gd name="connsiteX2" fmla="*/ 75684 w 184647"/>
              <a:gd name="connsiteY2" fmla="*/ 107978 h 428804"/>
              <a:gd name="connsiteX3" fmla="*/ 69334 w 184647"/>
              <a:gd name="connsiteY3" fmla="*/ 219103 h 428804"/>
              <a:gd name="connsiteX4" fmla="*/ 75684 w 184647"/>
              <a:gd name="connsiteY4" fmla="*/ 428653 h 428804"/>
              <a:gd name="connsiteX5" fmla="*/ 97909 w 184647"/>
              <a:gd name="connsiteY5" fmla="*/ 250853 h 428804"/>
              <a:gd name="connsiteX6" fmla="*/ 107434 w 184647"/>
              <a:gd name="connsiteY6" fmla="*/ 136553 h 428804"/>
              <a:gd name="connsiteX7" fmla="*/ 78859 w 184647"/>
              <a:gd name="connsiteY7" fmla="*/ 184178 h 428804"/>
              <a:gd name="connsiteX8" fmla="*/ 97909 w 184647"/>
              <a:gd name="connsiteY8" fmla="*/ 95278 h 428804"/>
              <a:gd name="connsiteX9" fmla="*/ 50284 w 184647"/>
              <a:gd name="connsiteY9" fmla="*/ 28 h 428804"/>
              <a:gd name="connsiteX10" fmla="*/ 72509 w 184647"/>
              <a:gd name="connsiteY10" fmla="*/ 104803 h 428804"/>
              <a:gd name="connsiteX11" fmla="*/ 2659 w 184647"/>
              <a:gd name="connsiteY11" fmla="*/ 152428 h 4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47" h="428804">
                <a:moveTo>
                  <a:pt x="2659" y="152428"/>
                </a:moveTo>
                <a:cubicBezTo>
                  <a:pt x="21180" y="146607"/>
                  <a:pt x="171463" y="77286"/>
                  <a:pt x="183634" y="69878"/>
                </a:cubicBezTo>
                <a:cubicBezTo>
                  <a:pt x="195805" y="62470"/>
                  <a:pt x="94734" y="83107"/>
                  <a:pt x="75684" y="107978"/>
                </a:cubicBezTo>
                <a:cubicBezTo>
                  <a:pt x="56634" y="132849"/>
                  <a:pt x="69334" y="165657"/>
                  <a:pt x="69334" y="219103"/>
                </a:cubicBezTo>
                <a:cubicBezTo>
                  <a:pt x="69334" y="272549"/>
                  <a:pt x="70922" y="423361"/>
                  <a:pt x="75684" y="428653"/>
                </a:cubicBezTo>
                <a:cubicBezTo>
                  <a:pt x="80447" y="433945"/>
                  <a:pt x="92617" y="299536"/>
                  <a:pt x="97909" y="250853"/>
                </a:cubicBezTo>
                <a:cubicBezTo>
                  <a:pt x="103201" y="202170"/>
                  <a:pt x="110609" y="147666"/>
                  <a:pt x="107434" y="136553"/>
                </a:cubicBezTo>
                <a:cubicBezTo>
                  <a:pt x="104259" y="125440"/>
                  <a:pt x="80446" y="191057"/>
                  <a:pt x="78859" y="184178"/>
                </a:cubicBezTo>
                <a:cubicBezTo>
                  <a:pt x="77272" y="177299"/>
                  <a:pt x="102671" y="125969"/>
                  <a:pt x="97909" y="95278"/>
                </a:cubicBezTo>
                <a:cubicBezTo>
                  <a:pt x="93147" y="64587"/>
                  <a:pt x="54517" y="-1559"/>
                  <a:pt x="50284" y="28"/>
                </a:cubicBezTo>
                <a:cubicBezTo>
                  <a:pt x="46051" y="1615"/>
                  <a:pt x="76742" y="79932"/>
                  <a:pt x="72509" y="104803"/>
                </a:cubicBezTo>
                <a:cubicBezTo>
                  <a:pt x="68276" y="129674"/>
                  <a:pt x="-15862" y="158249"/>
                  <a:pt x="2659" y="15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3654A9-0454-6F48-267B-00C098A02BF2}"/>
              </a:ext>
            </a:extLst>
          </p:cNvPr>
          <p:cNvSpPr/>
          <p:nvPr/>
        </p:nvSpPr>
        <p:spPr>
          <a:xfrm>
            <a:off x="3308977" y="10217866"/>
            <a:ext cx="72505" cy="602192"/>
          </a:xfrm>
          <a:custGeom>
            <a:avLst/>
            <a:gdLst>
              <a:gd name="connsiteX0" fmla="*/ 72398 w 72505"/>
              <a:gd name="connsiteY0" fmla="*/ 5634 h 602192"/>
              <a:gd name="connsiteX1" fmla="*/ 5723 w 72505"/>
              <a:gd name="connsiteY1" fmla="*/ 577134 h 602192"/>
              <a:gd name="connsiteX2" fmla="*/ 5723 w 72505"/>
              <a:gd name="connsiteY2" fmla="*/ 466009 h 602192"/>
              <a:gd name="connsiteX3" fmla="*/ 24773 w 72505"/>
              <a:gd name="connsiteY3" fmla="*/ 154859 h 602192"/>
              <a:gd name="connsiteX4" fmla="*/ 21598 w 72505"/>
              <a:gd name="connsiteY4" fmla="*/ 275509 h 602192"/>
              <a:gd name="connsiteX5" fmla="*/ 72398 w 72505"/>
              <a:gd name="connsiteY5" fmla="*/ 5634 h 60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5" h="602192">
                <a:moveTo>
                  <a:pt x="72398" y="5634"/>
                </a:moveTo>
                <a:cubicBezTo>
                  <a:pt x="69752" y="55905"/>
                  <a:pt x="16835" y="500405"/>
                  <a:pt x="5723" y="577134"/>
                </a:cubicBezTo>
                <a:cubicBezTo>
                  <a:pt x="-5390" y="653863"/>
                  <a:pt x="2548" y="536388"/>
                  <a:pt x="5723" y="466009"/>
                </a:cubicBezTo>
                <a:cubicBezTo>
                  <a:pt x="8898" y="395630"/>
                  <a:pt x="22127" y="186609"/>
                  <a:pt x="24773" y="154859"/>
                </a:cubicBezTo>
                <a:cubicBezTo>
                  <a:pt x="27419" y="123109"/>
                  <a:pt x="15248" y="293501"/>
                  <a:pt x="21598" y="275509"/>
                </a:cubicBezTo>
                <a:cubicBezTo>
                  <a:pt x="27948" y="257517"/>
                  <a:pt x="75044" y="-44637"/>
                  <a:pt x="72398" y="5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3129C38-0140-22B5-F3AC-CD4161150933}"/>
              </a:ext>
            </a:extLst>
          </p:cNvPr>
          <p:cNvSpPr/>
          <p:nvPr/>
        </p:nvSpPr>
        <p:spPr>
          <a:xfrm>
            <a:off x="3657600" y="10007326"/>
            <a:ext cx="106883" cy="520974"/>
          </a:xfrm>
          <a:custGeom>
            <a:avLst/>
            <a:gdLst>
              <a:gd name="connsiteX0" fmla="*/ 34925 w 106883"/>
              <a:gd name="connsiteY0" fmla="*/ 274 h 520974"/>
              <a:gd name="connsiteX1" fmla="*/ 63500 w 106883"/>
              <a:gd name="connsiteY1" fmla="*/ 203474 h 520974"/>
              <a:gd name="connsiteX2" fmla="*/ 41275 w 106883"/>
              <a:gd name="connsiteY2" fmla="*/ 397149 h 520974"/>
              <a:gd name="connsiteX3" fmla="*/ 0 w 106883"/>
              <a:gd name="connsiteY3" fmla="*/ 520974 h 520974"/>
              <a:gd name="connsiteX4" fmla="*/ 44450 w 106883"/>
              <a:gd name="connsiteY4" fmla="*/ 387624 h 520974"/>
              <a:gd name="connsiteX5" fmla="*/ 104775 w 106883"/>
              <a:gd name="connsiteY5" fmla="*/ 184424 h 520974"/>
              <a:gd name="connsiteX6" fmla="*/ 88900 w 106883"/>
              <a:gd name="connsiteY6" fmla="*/ 247924 h 520974"/>
              <a:gd name="connsiteX7" fmla="*/ 34925 w 106883"/>
              <a:gd name="connsiteY7" fmla="*/ 274 h 5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3" h="520974">
                <a:moveTo>
                  <a:pt x="34925" y="274"/>
                </a:moveTo>
                <a:cubicBezTo>
                  <a:pt x="30692" y="-7134"/>
                  <a:pt x="62442" y="137328"/>
                  <a:pt x="63500" y="203474"/>
                </a:cubicBezTo>
                <a:cubicBezTo>
                  <a:pt x="64558" y="269620"/>
                  <a:pt x="51858" y="344232"/>
                  <a:pt x="41275" y="397149"/>
                </a:cubicBezTo>
                <a:cubicBezTo>
                  <a:pt x="30692" y="450066"/>
                  <a:pt x="0" y="520974"/>
                  <a:pt x="0" y="520974"/>
                </a:cubicBezTo>
                <a:cubicBezTo>
                  <a:pt x="529" y="519387"/>
                  <a:pt x="26988" y="443715"/>
                  <a:pt x="44450" y="387624"/>
                </a:cubicBezTo>
                <a:cubicBezTo>
                  <a:pt x="61912" y="331533"/>
                  <a:pt x="97367" y="207707"/>
                  <a:pt x="104775" y="184424"/>
                </a:cubicBezTo>
                <a:cubicBezTo>
                  <a:pt x="112183" y="161141"/>
                  <a:pt x="98425" y="278086"/>
                  <a:pt x="88900" y="247924"/>
                </a:cubicBezTo>
                <a:cubicBezTo>
                  <a:pt x="79375" y="217762"/>
                  <a:pt x="39158" y="7682"/>
                  <a:pt x="3492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5CE7443-74F2-B5E1-66F7-F398907641B3}"/>
              </a:ext>
            </a:extLst>
          </p:cNvPr>
          <p:cNvSpPr/>
          <p:nvPr/>
        </p:nvSpPr>
        <p:spPr>
          <a:xfrm>
            <a:off x="3550006" y="10117348"/>
            <a:ext cx="79113" cy="695095"/>
          </a:xfrm>
          <a:custGeom>
            <a:avLst/>
            <a:gdLst>
              <a:gd name="connsiteX0" fmla="*/ 79019 w 79113"/>
              <a:gd name="connsiteY0" fmla="*/ 10902 h 695095"/>
              <a:gd name="connsiteX1" fmla="*/ 2819 w 79113"/>
              <a:gd name="connsiteY1" fmla="*/ 668127 h 695095"/>
              <a:gd name="connsiteX2" fmla="*/ 18694 w 79113"/>
              <a:gd name="connsiteY2" fmla="*/ 525252 h 695095"/>
              <a:gd name="connsiteX3" fmla="*/ 40919 w 79113"/>
              <a:gd name="connsiteY3" fmla="*/ 125202 h 695095"/>
              <a:gd name="connsiteX4" fmla="*/ 18694 w 79113"/>
              <a:gd name="connsiteY4" fmla="*/ 249027 h 695095"/>
              <a:gd name="connsiteX5" fmla="*/ 79019 w 79113"/>
              <a:gd name="connsiteY5" fmla="*/ 10902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13" h="695095">
                <a:moveTo>
                  <a:pt x="79019" y="10902"/>
                </a:moveTo>
                <a:cubicBezTo>
                  <a:pt x="76373" y="80752"/>
                  <a:pt x="12873" y="582402"/>
                  <a:pt x="2819" y="668127"/>
                </a:cubicBezTo>
                <a:cubicBezTo>
                  <a:pt x="-7235" y="753852"/>
                  <a:pt x="12344" y="615739"/>
                  <a:pt x="18694" y="525252"/>
                </a:cubicBezTo>
                <a:cubicBezTo>
                  <a:pt x="25044" y="434765"/>
                  <a:pt x="40919" y="171239"/>
                  <a:pt x="40919" y="125202"/>
                </a:cubicBezTo>
                <a:cubicBezTo>
                  <a:pt x="40919" y="79165"/>
                  <a:pt x="9698" y="269135"/>
                  <a:pt x="18694" y="249027"/>
                </a:cubicBezTo>
                <a:cubicBezTo>
                  <a:pt x="27690" y="228919"/>
                  <a:pt x="81665" y="-58948"/>
                  <a:pt x="79019" y="1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D48F83AC-8DA8-193A-E2C1-53A82F4B60E5}"/>
              </a:ext>
            </a:extLst>
          </p:cNvPr>
          <p:cNvSpPr/>
          <p:nvPr/>
        </p:nvSpPr>
        <p:spPr>
          <a:xfrm>
            <a:off x="3577965" y="10435469"/>
            <a:ext cx="86013" cy="500531"/>
          </a:xfrm>
          <a:custGeom>
            <a:avLst/>
            <a:gdLst>
              <a:gd name="connsiteX0" fmla="*/ 79635 w 86013"/>
              <a:gd name="connsiteY0" fmla="*/ 756 h 500531"/>
              <a:gd name="connsiteX1" fmla="*/ 79635 w 86013"/>
              <a:gd name="connsiteY1" fmla="*/ 299206 h 500531"/>
              <a:gd name="connsiteX2" fmla="*/ 260 w 86013"/>
              <a:gd name="connsiteY2" fmla="*/ 499231 h 500531"/>
              <a:gd name="connsiteX3" fmla="*/ 54235 w 86013"/>
              <a:gd name="connsiteY3" fmla="*/ 372231 h 500531"/>
              <a:gd name="connsiteX4" fmla="*/ 57410 w 86013"/>
              <a:gd name="connsiteY4" fmla="*/ 118231 h 500531"/>
              <a:gd name="connsiteX5" fmla="*/ 66935 w 86013"/>
              <a:gd name="connsiteY5" fmla="*/ 210306 h 500531"/>
              <a:gd name="connsiteX6" fmla="*/ 79635 w 86013"/>
              <a:gd name="connsiteY6" fmla="*/ 756 h 5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3" h="500531">
                <a:moveTo>
                  <a:pt x="79635" y="756"/>
                </a:moveTo>
                <a:cubicBezTo>
                  <a:pt x="81752" y="15573"/>
                  <a:pt x="92864" y="216127"/>
                  <a:pt x="79635" y="299206"/>
                </a:cubicBezTo>
                <a:cubicBezTo>
                  <a:pt x="66406" y="382285"/>
                  <a:pt x="4493" y="487060"/>
                  <a:pt x="260" y="499231"/>
                </a:cubicBezTo>
                <a:cubicBezTo>
                  <a:pt x="-3973" y="511402"/>
                  <a:pt x="44710" y="435731"/>
                  <a:pt x="54235" y="372231"/>
                </a:cubicBezTo>
                <a:cubicBezTo>
                  <a:pt x="63760" y="308731"/>
                  <a:pt x="55293" y="145219"/>
                  <a:pt x="57410" y="118231"/>
                </a:cubicBezTo>
                <a:cubicBezTo>
                  <a:pt x="59527" y="91244"/>
                  <a:pt x="64289" y="227239"/>
                  <a:pt x="66935" y="210306"/>
                </a:cubicBezTo>
                <a:cubicBezTo>
                  <a:pt x="69581" y="193373"/>
                  <a:pt x="77518" y="-14061"/>
                  <a:pt x="79635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FAE5F10-896C-9AF4-4C71-9732F958DBF3}"/>
              </a:ext>
            </a:extLst>
          </p:cNvPr>
          <p:cNvSpPr/>
          <p:nvPr/>
        </p:nvSpPr>
        <p:spPr>
          <a:xfrm>
            <a:off x="3495600" y="10045684"/>
            <a:ext cx="69996" cy="829837"/>
          </a:xfrm>
          <a:custGeom>
            <a:avLst/>
            <a:gdLst>
              <a:gd name="connsiteX0" fmla="*/ 69925 w 69996"/>
              <a:gd name="connsiteY0" fmla="*/ 16 h 829837"/>
              <a:gd name="connsiteX1" fmla="*/ 19125 w 69996"/>
              <a:gd name="connsiteY1" fmla="*/ 533416 h 829837"/>
              <a:gd name="connsiteX2" fmla="*/ 25475 w 69996"/>
              <a:gd name="connsiteY2" fmla="*/ 469916 h 829837"/>
              <a:gd name="connsiteX3" fmla="*/ 75 w 69996"/>
              <a:gd name="connsiteY3" fmla="*/ 673116 h 829837"/>
              <a:gd name="connsiteX4" fmla="*/ 35000 w 69996"/>
              <a:gd name="connsiteY4" fmla="*/ 828691 h 829837"/>
              <a:gd name="connsiteX5" fmla="*/ 15950 w 69996"/>
              <a:gd name="connsiteY5" fmla="*/ 730266 h 829837"/>
              <a:gd name="connsiteX6" fmla="*/ 9600 w 69996"/>
              <a:gd name="connsiteY6" fmla="*/ 488966 h 829837"/>
              <a:gd name="connsiteX7" fmla="*/ 6425 w 69996"/>
              <a:gd name="connsiteY7" fmla="*/ 552466 h 829837"/>
              <a:gd name="connsiteX8" fmla="*/ 69925 w 69996"/>
              <a:gd name="connsiteY8" fmla="*/ 16 h 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6" h="829837">
                <a:moveTo>
                  <a:pt x="69925" y="16"/>
                </a:moveTo>
                <a:cubicBezTo>
                  <a:pt x="72042" y="-3159"/>
                  <a:pt x="26533" y="455099"/>
                  <a:pt x="19125" y="533416"/>
                </a:cubicBezTo>
                <a:cubicBezTo>
                  <a:pt x="11717" y="611733"/>
                  <a:pt x="28650" y="446633"/>
                  <a:pt x="25475" y="469916"/>
                </a:cubicBezTo>
                <a:cubicBezTo>
                  <a:pt x="22300" y="493199"/>
                  <a:pt x="-1512" y="613320"/>
                  <a:pt x="75" y="673116"/>
                </a:cubicBezTo>
                <a:cubicBezTo>
                  <a:pt x="1662" y="732912"/>
                  <a:pt x="32354" y="819166"/>
                  <a:pt x="35000" y="828691"/>
                </a:cubicBezTo>
                <a:cubicBezTo>
                  <a:pt x="37646" y="838216"/>
                  <a:pt x="20183" y="786887"/>
                  <a:pt x="15950" y="730266"/>
                </a:cubicBezTo>
                <a:cubicBezTo>
                  <a:pt x="11717" y="673645"/>
                  <a:pt x="11187" y="518599"/>
                  <a:pt x="9600" y="488966"/>
                </a:cubicBezTo>
                <a:cubicBezTo>
                  <a:pt x="8013" y="459333"/>
                  <a:pt x="-5746" y="633958"/>
                  <a:pt x="6425" y="552466"/>
                </a:cubicBezTo>
                <a:cubicBezTo>
                  <a:pt x="18596" y="470974"/>
                  <a:pt x="67808" y="3191"/>
                  <a:pt x="6992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CCE5673-ED8C-37E4-FEF2-49B9EC65283D}"/>
              </a:ext>
            </a:extLst>
          </p:cNvPr>
          <p:cNvSpPr/>
          <p:nvPr/>
        </p:nvSpPr>
        <p:spPr>
          <a:xfrm>
            <a:off x="3303568" y="10351057"/>
            <a:ext cx="167718" cy="705779"/>
          </a:xfrm>
          <a:custGeom>
            <a:avLst/>
            <a:gdLst>
              <a:gd name="connsiteX0" fmla="*/ 166707 w 167718"/>
              <a:gd name="connsiteY0" fmla="*/ 2618 h 705779"/>
              <a:gd name="connsiteX1" fmla="*/ 65107 w 167718"/>
              <a:gd name="connsiteY1" fmla="*/ 405843 h 705779"/>
              <a:gd name="connsiteX2" fmla="*/ 33357 w 167718"/>
              <a:gd name="connsiteY2" fmla="*/ 469343 h 705779"/>
              <a:gd name="connsiteX3" fmla="*/ 55582 w 167718"/>
              <a:gd name="connsiteY3" fmla="*/ 704293 h 705779"/>
              <a:gd name="connsiteX4" fmla="*/ 30182 w 167718"/>
              <a:gd name="connsiteY4" fmla="*/ 551893 h 705779"/>
              <a:gd name="connsiteX5" fmla="*/ 4782 w 167718"/>
              <a:gd name="connsiteY5" fmla="*/ 212168 h 705779"/>
              <a:gd name="connsiteX6" fmla="*/ 11132 w 167718"/>
              <a:gd name="connsiteY6" fmla="*/ 424893 h 705779"/>
              <a:gd name="connsiteX7" fmla="*/ 112732 w 167718"/>
              <a:gd name="connsiteY7" fmla="*/ 240743 h 705779"/>
              <a:gd name="connsiteX8" fmla="*/ 166707 w 167718"/>
              <a:gd name="connsiteY8" fmla="*/ 2618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18" h="705779">
                <a:moveTo>
                  <a:pt x="166707" y="2618"/>
                </a:moveTo>
                <a:cubicBezTo>
                  <a:pt x="158770" y="30134"/>
                  <a:pt x="87332" y="328056"/>
                  <a:pt x="65107" y="405843"/>
                </a:cubicBezTo>
                <a:cubicBezTo>
                  <a:pt x="42882" y="483630"/>
                  <a:pt x="34944" y="419601"/>
                  <a:pt x="33357" y="469343"/>
                </a:cubicBezTo>
                <a:cubicBezTo>
                  <a:pt x="31769" y="519085"/>
                  <a:pt x="56111" y="690535"/>
                  <a:pt x="55582" y="704293"/>
                </a:cubicBezTo>
                <a:cubicBezTo>
                  <a:pt x="55053" y="718051"/>
                  <a:pt x="38649" y="633914"/>
                  <a:pt x="30182" y="551893"/>
                </a:cubicBezTo>
                <a:cubicBezTo>
                  <a:pt x="21715" y="469872"/>
                  <a:pt x="7957" y="233335"/>
                  <a:pt x="4782" y="212168"/>
                </a:cubicBezTo>
                <a:cubicBezTo>
                  <a:pt x="1607" y="191001"/>
                  <a:pt x="-6860" y="420131"/>
                  <a:pt x="11132" y="424893"/>
                </a:cubicBezTo>
                <a:cubicBezTo>
                  <a:pt x="29124" y="429656"/>
                  <a:pt x="91565" y="309535"/>
                  <a:pt x="112732" y="240743"/>
                </a:cubicBezTo>
                <a:cubicBezTo>
                  <a:pt x="133899" y="171951"/>
                  <a:pt x="174644" y="-24898"/>
                  <a:pt x="166707" y="2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3B07C4-ABE1-20A7-A30B-F397FA012774}"/>
              </a:ext>
            </a:extLst>
          </p:cNvPr>
          <p:cNvSpPr/>
          <p:nvPr/>
        </p:nvSpPr>
        <p:spPr>
          <a:xfrm>
            <a:off x="3625441" y="10908742"/>
            <a:ext cx="148855" cy="639780"/>
          </a:xfrm>
          <a:custGeom>
            <a:avLst/>
            <a:gdLst>
              <a:gd name="connsiteX0" fmla="*/ 409 w 148855"/>
              <a:gd name="connsiteY0" fmla="*/ 558 h 639780"/>
              <a:gd name="connsiteX1" fmla="*/ 79784 w 148855"/>
              <a:gd name="connsiteY1" fmla="*/ 330758 h 639780"/>
              <a:gd name="connsiteX2" fmla="*/ 140109 w 148855"/>
              <a:gd name="connsiteY2" fmla="*/ 626033 h 639780"/>
              <a:gd name="connsiteX3" fmla="*/ 136934 w 148855"/>
              <a:gd name="connsiteY3" fmla="*/ 553008 h 639780"/>
              <a:gd name="connsiteX4" fmla="*/ 32159 w 148855"/>
              <a:gd name="connsiteY4" fmla="*/ 219633 h 639780"/>
              <a:gd name="connsiteX5" fmla="*/ 48034 w 148855"/>
              <a:gd name="connsiteY5" fmla="*/ 251383 h 639780"/>
              <a:gd name="connsiteX6" fmla="*/ 409 w 148855"/>
              <a:gd name="connsiteY6" fmla="*/ 558 h 6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55" h="639780">
                <a:moveTo>
                  <a:pt x="409" y="558"/>
                </a:moveTo>
                <a:cubicBezTo>
                  <a:pt x="5701" y="13787"/>
                  <a:pt x="56501" y="226512"/>
                  <a:pt x="79784" y="330758"/>
                </a:cubicBezTo>
                <a:cubicBezTo>
                  <a:pt x="103067" y="435004"/>
                  <a:pt x="130584" y="588991"/>
                  <a:pt x="140109" y="626033"/>
                </a:cubicBezTo>
                <a:cubicBezTo>
                  <a:pt x="149634" y="663075"/>
                  <a:pt x="154926" y="620741"/>
                  <a:pt x="136934" y="553008"/>
                </a:cubicBezTo>
                <a:cubicBezTo>
                  <a:pt x="118942" y="485275"/>
                  <a:pt x="46976" y="269904"/>
                  <a:pt x="32159" y="219633"/>
                </a:cubicBezTo>
                <a:cubicBezTo>
                  <a:pt x="17342" y="169362"/>
                  <a:pt x="53326" y="289483"/>
                  <a:pt x="48034" y="251383"/>
                </a:cubicBezTo>
                <a:cubicBezTo>
                  <a:pt x="42742" y="213283"/>
                  <a:pt x="-4883" y="-12671"/>
                  <a:pt x="40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7F9D190-DDE0-F6B9-0FA9-FBA1B9F8CB69}"/>
              </a:ext>
            </a:extLst>
          </p:cNvPr>
          <p:cNvSpPr/>
          <p:nvPr/>
        </p:nvSpPr>
        <p:spPr>
          <a:xfrm>
            <a:off x="3368362" y="10977192"/>
            <a:ext cx="150365" cy="493338"/>
          </a:xfrm>
          <a:custGeom>
            <a:avLst/>
            <a:gdLst>
              <a:gd name="connsiteX0" fmla="*/ 13013 w 150365"/>
              <a:gd name="connsiteY0" fmla="*/ 8308 h 493338"/>
              <a:gd name="connsiteX1" fmla="*/ 140013 w 150365"/>
              <a:gd name="connsiteY1" fmla="*/ 468683 h 493338"/>
              <a:gd name="connsiteX2" fmla="*/ 127313 w 150365"/>
              <a:gd name="connsiteY2" fmla="*/ 395658 h 493338"/>
              <a:gd name="connsiteX3" fmla="*/ 3488 w 150365"/>
              <a:gd name="connsiteY3" fmla="*/ 97208 h 493338"/>
              <a:gd name="connsiteX4" fmla="*/ 32063 w 150365"/>
              <a:gd name="connsiteY4" fmla="*/ 163883 h 493338"/>
              <a:gd name="connsiteX5" fmla="*/ 13013 w 150365"/>
              <a:gd name="connsiteY5" fmla="*/ 8308 h 4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65" h="493338">
                <a:moveTo>
                  <a:pt x="13013" y="8308"/>
                </a:moveTo>
                <a:cubicBezTo>
                  <a:pt x="31005" y="59108"/>
                  <a:pt x="120963" y="404125"/>
                  <a:pt x="140013" y="468683"/>
                </a:cubicBezTo>
                <a:cubicBezTo>
                  <a:pt x="159063" y="533241"/>
                  <a:pt x="150067" y="457571"/>
                  <a:pt x="127313" y="395658"/>
                </a:cubicBezTo>
                <a:cubicBezTo>
                  <a:pt x="104559" y="333746"/>
                  <a:pt x="19363" y="135837"/>
                  <a:pt x="3488" y="97208"/>
                </a:cubicBezTo>
                <a:cubicBezTo>
                  <a:pt x="-12387" y="58579"/>
                  <a:pt x="31005" y="171820"/>
                  <a:pt x="32063" y="163883"/>
                </a:cubicBezTo>
                <a:cubicBezTo>
                  <a:pt x="33121" y="155946"/>
                  <a:pt x="-4979" y="-42492"/>
                  <a:pt x="13013" y="8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D28F155-CFB4-6C67-F02C-D34933A8A0E9}"/>
              </a:ext>
            </a:extLst>
          </p:cNvPr>
          <p:cNvSpPr/>
          <p:nvPr/>
        </p:nvSpPr>
        <p:spPr>
          <a:xfrm>
            <a:off x="3540168" y="10804982"/>
            <a:ext cx="121117" cy="619409"/>
          </a:xfrm>
          <a:custGeom>
            <a:avLst/>
            <a:gdLst>
              <a:gd name="connsiteX0" fmla="*/ 6307 w 121117"/>
              <a:gd name="connsiteY0" fmla="*/ 2718 h 619409"/>
              <a:gd name="connsiteX1" fmla="*/ 19007 w 121117"/>
              <a:gd name="connsiteY1" fmla="*/ 209093 h 619409"/>
              <a:gd name="connsiteX2" fmla="*/ 76157 w 121117"/>
              <a:gd name="connsiteY2" fmla="*/ 478968 h 619409"/>
              <a:gd name="connsiteX3" fmla="*/ 47582 w 121117"/>
              <a:gd name="connsiteY3" fmla="*/ 409118 h 619409"/>
              <a:gd name="connsiteX4" fmla="*/ 120607 w 121117"/>
              <a:gd name="connsiteY4" fmla="*/ 618668 h 619409"/>
              <a:gd name="connsiteX5" fmla="*/ 76157 w 121117"/>
              <a:gd name="connsiteY5" fmla="*/ 472618 h 619409"/>
              <a:gd name="connsiteX6" fmla="*/ 3132 w 121117"/>
              <a:gd name="connsiteY6" fmla="*/ 310693 h 619409"/>
              <a:gd name="connsiteX7" fmla="*/ 12657 w 121117"/>
              <a:gd name="connsiteY7" fmla="*/ 358318 h 619409"/>
              <a:gd name="connsiteX8" fmla="*/ 6307 w 121117"/>
              <a:gd name="connsiteY8" fmla="*/ 2718 h 6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17" h="619409">
                <a:moveTo>
                  <a:pt x="6307" y="2718"/>
                </a:moveTo>
                <a:cubicBezTo>
                  <a:pt x="7365" y="-22153"/>
                  <a:pt x="7365" y="129718"/>
                  <a:pt x="19007" y="209093"/>
                </a:cubicBezTo>
                <a:cubicBezTo>
                  <a:pt x="30649" y="288468"/>
                  <a:pt x="71395" y="445631"/>
                  <a:pt x="76157" y="478968"/>
                </a:cubicBezTo>
                <a:cubicBezTo>
                  <a:pt x="80919" y="512305"/>
                  <a:pt x="40174" y="385835"/>
                  <a:pt x="47582" y="409118"/>
                </a:cubicBezTo>
                <a:cubicBezTo>
                  <a:pt x="54990" y="432401"/>
                  <a:pt x="115845" y="608085"/>
                  <a:pt x="120607" y="618668"/>
                </a:cubicBezTo>
                <a:cubicBezTo>
                  <a:pt x="125370" y="629251"/>
                  <a:pt x="95736" y="523947"/>
                  <a:pt x="76157" y="472618"/>
                </a:cubicBezTo>
                <a:cubicBezTo>
                  <a:pt x="56578" y="421289"/>
                  <a:pt x="13715" y="329743"/>
                  <a:pt x="3132" y="310693"/>
                </a:cubicBezTo>
                <a:cubicBezTo>
                  <a:pt x="-7451" y="291643"/>
                  <a:pt x="12128" y="403826"/>
                  <a:pt x="12657" y="358318"/>
                </a:cubicBezTo>
                <a:cubicBezTo>
                  <a:pt x="13186" y="312810"/>
                  <a:pt x="5249" y="27589"/>
                  <a:pt x="6307" y="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CC44A6C-4278-D132-8C4D-C2F91B1CBEFE}"/>
              </a:ext>
            </a:extLst>
          </p:cNvPr>
          <p:cNvSpPr/>
          <p:nvPr/>
        </p:nvSpPr>
        <p:spPr>
          <a:xfrm>
            <a:off x="3312663" y="10851976"/>
            <a:ext cx="194909" cy="60862"/>
          </a:xfrm>
          <a:custGeom>
            <a:avLst/>
            <a:gdLst>
              <a:gd name="connsiteX0" fmla="*/ 62362 w 194909"/>
              <a:gd name="connsiteY0" fmla="*/ 50974 h 60862"/>
              <a:gd name="connsiteX1" fmla="*/ 154437 w 194909"/>
              <a:gd name="connsiteY1" fmla="*/ 174 h 60862"/>
              <a:gd name="connsiteX2" fmla="*/ 192537 w 194909"/>
              <a:gd name="connsiteY2" fmla="*/ 38274 h 60862"/>
              <a:gd name="connsiteX3" fmla="*/ 170312 w 194909"/>
              <a:gd name="connsiteY3" fmla="*/ 174 h 60862"/>
              <a:gd name="connsiteX4" fmla="*/ 5212 w 194909"/>
              <a:gd name="connsiteY4" fmla="*/ 57324 h 60862"/>
              <a:gd name="connsiteX5" fmla="*/ 62362 w 194909"/>
              <a:gd name="connsiteY5" fmla="*/ 50974 h 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09" h="60862">
                <a:moveTo>
                  <a:pt x="62362" y="50974"/>
                </a:moveTo>
                <a:cubicBezTo>
                  <a:pt x="87233" y="41449"/>
                  <a:pt x="132741" y="2291"/>
                  <a:pt x="154437" y="174"/>
                </a:cubicBezTo>
                <a:cubicBezTo>
                  <a:pt x="176133" y="-1943"/>
                  <a:pt x="189891" y="38274"/>
                  <a:pt x="192537" y="38274"/>
                </a:cubicBezTo>
                <a:cubicBezTo>
                  <a:pt x="195183" y="38274"/>
                  <a:pt x="201533" y="-3001"/>
                  <a:pt x="170312" y="174"/>
                </a:cubicBezTo>
                <a:cubicBezTo>
                  <a:pt x="139091" y="3349"/>
                  <a:pt x="27437" y="50445"/>
                  <a:pt x="5212" y="57324"/>
                </a:cubicBezTo>
                <a:cubicBezTo>
                  <a:pt x="-17013" y="64203"/>
                  <a:pt x="37491" y="60499"/>
                  <a:pt x="62362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868D016-7875-0FA2-CA64-DA8B13D05A82}"/>
              </a:ext>
            </a:extLst>
          </p:cNvPr>
          <p:cNvSpPr/>
          <p:nvPr/>
        </p:nvSpPr>
        <p:spPr>
          <a:xfrm>
            <a:off x="3397241" y="10934562"/>
            <a:ext cx="120461" cy="63639"/>
          </a:xfrm>
          <a:custGeom>
            <a:avLst/>
            <a:gdLst>
              <a:gd name="connsiteX0" fmla="*/ 9 w 120461"/>
              <a:gd name="connsiteY0" fmla="*/ 54113 h 63639"/>
              <a:gd name="connsiteX1" fmla="*/ 107959 w 120461"/>
              <a:gd name="connsiteY1" fmla="*/ 60463 h 63639"/>
              <a:gd name="connsiteX2" fmla="*/ 117484 w 120461"/>
              <a:gd name="connsiteY2" fmla="*/ 138 h 63639"/>
              <a:gd name="connsiteX3" fmla="*/ 101609 w 120461"/>
              <a:gd name="connsiteY3" fmla="*/ 44588 h 63639"/>
              <a:gd name="connsiteX4" fmla="*/ 9 w 120461"/>
              <a:gd name="connsiteY4" fmla="*/ 54113 h 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1" h="63639">
                <a:moveTo>
                  <a:pt x="9" y="54113"/>
                </a:moveTo>
                <a:cubicBezTo>
                  <a:pt x="1067" y="56759"/>
                  <a:pt x="88380" y="69459"/>
                  <a:pt x="107959" y="60463"/>
                </a:cubicBezTo>
                <a:cubicBezTo>
                  <a:pt x="127538" y="51467"/>
                  <a:pt x="118542" y="2784"/>
                  <a:pt x="117484" y="138"/>
                </a:cubicBezTo>
                <a:cubicBezTo>
                  <a:pt x="116426" y="-2508"/>
                  <a:pt x="115897" y="33475"/>
                  <a:pt x="101609" y="44588"/>
                </a:cubicBezTo>
                <a:cubicBezTo>
                  <a:pt x="87322" y="55701"/>
                  <a:pt x="-1049" y="51467"/>
                  <a:pt x="9" y="5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DECCD9B-9278-1F1D-9F04-19130D2F7431}"/>
              </a:ext>
            </a:extLst>
          </p:cNvPr>
          <p:cNvSpPr/>
          <p:nvPr/>
        </p:nvSpPr>
        <p:spPr>
          <a:xfrm>
            <a:off x="3399999" y="10721970"/>
            <a:ext cx="76665" cy="254836"/>
          </a:xfrm>
          <a:custGeom>
            <a:avLst/>
            <a:gdLst>
              <a:gd name="connsiteX0" fmla="*/ 76626 w 76665"/>
              <a:gd name="connsiteY0" fmla="*/ 5 h 254836"/>
              <a:gd name="connsiteX1" fmla="*/ 29001 w 76665"/>
              <a:gd name="connsiteY1" fmla="*/ 177805 h 254836"/>
              <a:gd name="connsiteX2" fmla="*/ 60751 w 76665"/>
              <a:gd name="connsiteY2" fmla="*/ 254005 h 254836"/>
              <a:gd name="connsiteX3" fmla="*/ 35351 w 76665"/>
              <a:gd name="connsiteY3" fmla="*/ 212730 h 254836"/>
              <a:gd name="connsiteX4" fmla="*/ 426 w 76665"/>
              <a:gd name="connsiteY4" fmla="*/ 127005 h 254836"/>
              <a:gd name="connsiteX5" fmla="*/ 19476 w 76665"/>
              <a:gd name="connsiteY5" fmla="*/ 171455 h 254836"/>
              <a:gd name="connsiteX6" fmla="*/ 76626 w 76665"/>
              <a:gd name="connsiteY6" fmla="*/ 5 h 25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5" h="254836">
                <a:moveTo>
                  <a:pt x="76626" y="5"/>
                </a:moveTo>
                <a:cubicBezTo>
                  <a:pt x="78214" y="1063"/>
                  <a:pt x="31647" y="135472"/>
                  <a:pt x="29001" y="177805"/>
                </a:cubicBezTo>
                <a:cubicBezTo>
                  <a:pt x="26355" y="220138"/>
                  <a:pt x="59693" y="248184"/>
                  <a:pt x="60751" y="254005"/>
                </a:cubicBezTo>
                <a:cubicBezTo>
                  <a:pt x="61809" y="259826"/>
                  <a:pt x="45405" y="233897"/>
                  <a:pt x="35351" y="212730"/>
                </a:cubicBezTo>
                <a:cubicBezTo>
                  <a:pt x="25297" y="191563"/>
                  <a:pt x="3072" y="133884"/>
                  <a:pt x="426" y="127005"/>
                </a:cubicBezTo>
                <a:cubicBezTo>
                  <a:pt x="-2220" y="120126"/>
                  <a:pt x="7834" y="191034"/>
                  <a:pt x="19476" y="171455"/>
                </a:cubicBezTo>
                <a:cubicBezTo>
                  <a:pt x="31118" y="151876"/>
                  <a:pt x="75038" y="-1053"/>
                  <a:pt x="76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75CC6169-D272-950D-D3B5-1968D6DC8B23}"/>
              </a:ext>
            </a:extLst>
          </p:cNvPr>
          <p:cNvSpPr/>
          <p:nvPr/>
        </p:nvSpPr>
        <p:spPr>
          <a:xfrm>
            <a:off x="3508212" y="11298844"/>
            <a:ext cx="92000" cy="42483"/>
          </a:xfrm>
          <a:custGeom>
            <a:avLst/>
            <a:gdLst>
              <a:gd name="connsiteX0" fmla="*/ 163 w 92000"/>
              <a:gd name="connsiteY0" fmla="*/ 42256 h 42483"/>
              <a:gd name="connsiteX1" fmla="*/ 89063 w 92000"/>
              <a:gd name="connsiteY1" fmla="*/ 16856 h 42483"/>
              <a:gd name="connsiteX2" fmla="*/ 66838 w 92000"/>
              <a:gd name="connsiteY2" fmla="*/ 981 h 42483"/>
              <a:gd name="connsiteX3" fmla="*/ 163 w 92000"/>
              <a:gd name="connsiteY3" fmla="*/ 42256 h 4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0" h="42483">
                <a:moveTo>
                  <a:pt x="163" y="42256"/>
                </a:moveTo>
                <a:cubicBezTo>
                  <a:pt x="3867" y="44902"/>
                  <a:pt x="77951" y="23735"/>
                  <a:pt x="89063" y="16856"/>
                </a:cubicBezTo>
                <a:cubicBezTo>
                  <a:pt x="100175" y="9977"/>
                  <a:pt x="76892" y="-3782"/>
                  <a:pt x="66838" y="981"/>
                </a:cubicBezTo>
                <a:cubicBezTo>
                  <a:pt x="56784" y="5743"/>
                  <a:pt x="-3541" y="39610"/>
                  <a:pt x="163" y="4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12690C4-2667-D033-2F78-EBBC71013070}"/>
              </a:ext>
            </a:extLst>
          </p:cNvPr>
          <p:cNvSpPr/>
          <p:nvPr/>
        </p:nvSpPr>
        <p:spPr>
          <a:xfrm>
            <a:off x="3555566" y="11433243"/>
            <a:ext cx="222965" cy="179153"/>
          </a:xfrm>
          <a:custGeom>
            <a:avLst/>
            <a:gdLst>
              <a:gd name="connsiteX0" fmla="*/ 434 w 222965"/>
              <a:gd name="connsiteY0" fmla="*/ 9457 h 179153"/>
              <a:gd name="connsiteX1" fmla="*/ 95684 w 222965"/>
              <a:gd name="connsiteY1" fmla="*/ 12632 h 179153"/>
              <a:gd name="connsiteX2" fmla="*/ 152834 w 222965"/>
              <a:gd name="connsiteY2" fmla="*/ 82482 h 179153"/>
              <a:gd name="connsiteX3" fmla="*/ 181409 w 222965"/>
              <a:gd name="connsiteY3" fmla="*/ 177732 h 179153"/>
              <a:gd name="connsiteX4" fmla="*/ 187759 w 222965"/>
              <a:gd name="connsiteY4" fmla="*/ 133282 h 179153"/>
              <a:gd name="connsiteX5" fmla="*/ 222684 w 222965"/>
              <a:gd name="connsiteY5" fmla="*/ 47557 h 179153"/>
              <a:gd name="connsiteX6" fmla="*/ 200459 w 222965"/>
              <a:gd name="connsiteY6" fmla="*/ 95182 h 179153"/>
              <a:gd name="connsiteX7" fmla="*/ 136959 w 222965"/>
              <a:gd name="connsiteY7" fmla="*/ 6282 h 179153"/>
              <a:gd name="connsiteX8" fmla="*/ 434 w 222965"/>
              <a:gd name="connsiteY8" fmla="*/ 9457 h 1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65" h="179153">
                <a:moveTo>
                  <a:pt x="434" y="9457"/>
                </a:moveTo>
                <a:cubicBezTo>
                  <a:pt x="-6445" y="10515"/>
                  <a:pt x="70284" y="461"/>
                  <a:pt x="95684" y="12632"/>
                </a:cubicBezTo>
                <a:cubicBezTo>
                  <a:pt x="121084" y="24803"/>
                  <a:pt x="138547" y="54965"/>
                  <a:pt x="152834" y="82482"/>
                </a:cubicBezTo>
                <a:cubicBezTo>
                  <a:pt x="167122" y="109999"/>
                  <a:pt x="175588" y="169265"/>
                  <a:pt x="181409" y="177732"/>
                </a:cubicBezTo>
                <a:cubicBezTo>
                  <a:pt x="187230" y="186199"/>
                  <a:pt x="180880" y="154978"/>
                  <a:pt x="187759" y="133282"/>
                </a:cubicBezTo>
                <a:cubicBezTo>
                  <a:pt x="194638" y="111586"/>
                  <a:pt x="220567" y="53907"/>
                  <a:pt x="222684" y="47557"/>
                </a:cubicBezTo>
                <a:cubicBezTo>
                  <a:pt x="224801" y="41207"/>
                  <a:pt x="214747" y="102061"/>
                  <a:pt x="200459" y="95182"/>
                </a:cubicBezTo>
                <a:cubicBezTo>
                  <a:pt x="186172" y="88303"/>
                  <a:pt x="166592" y="21628"/>
                  <a:pt x="136959" y="6282"/>
                </a:cubicBezTo>
                <a:cubicBezTo>
                  <a:pt x="107326" y="-9064"/>
                  <a:pt x="7313" y="8399"/>
                  <a:pt x="434" y="9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677F4-1144-0729-401B-9BC4B5129D18}"/>
              </a:ext>
            </a:extLst>
          </p:cNvPr>
          <p:cNvSpPr/>
          <p:nvPr/>
        </p:nvSpPr>
        <p:spPr>
          <a:xfrm>
            <a:off x="3521009" y="11404527"/>
            <a:ext cx="230209" cy="219405"/>
          </a:xfrm>
          <a:custGeom>
            <a:avLst/>
            <a:gdLst>
              <a:gd name="connsiteX0" fmla="*/ 66 w 230209"/>
              <a:gd name="connsiteY0" fmla="*/ 73 h 219405"/>
              <a:gd name="connsiteX1" fmla="*/ 34991 w 230209"/>
              <a:gd name="connsiteY1" fmla="*/ 133423 h 219405"/>
              <a:gd name="connsiteX2" fmla="*/ 73091 w 230209"/>
              <a:gd name="connsiteY2" fmla="*/ 212798 h 219405"/>
              <a:gd name="connsiteX3" fmla="*/ 69916 w 230209"/>
              <a:gd name="connsiteY3" fmla="*/ 193748 h 219405"/>
              <a:gd name="connsiteX4" fmla="*/ 108016 w 230209"/>
              <a:gd name="connsiteY4" fmla="*/ 219148 h 219405"/>
              <a:gd name="connsiteX5" fmla="*/ 158816 w 230209"/>
              <a:gd name="connsiteY5" fmla="*/ 203273 h 219405"/>
              <a:gd name="connsiteX6" fmla="*/ 228666 w 230209"/>
              <a:gd name="connsiteY6" fmla="*/ 149298 h 219405"/>
              <a:gd name="connsiteX7" fmla="*/ 196916 w 230209"/>
              <a:gd name="connsiteY7" fmla="*/ 190573 h 219405"/>
              <a:gd name="connsiteX8" fmla="*/ 82616 w 230209"/>
              <a:gd name="connsiteY8" fmla="*/ 209623 h 219405"/>
              <a:gd name="connsiteX9" fmla="*/ 63566 w 230209"/>
              <a:gd name="connsiteY9" fmla="*/ 193748 h 219405"/>
              <a:gd name="connsiteX10" fmla="*/ 19116 w 230209"/>
              <a:gd name="connsiteY10" fmla="*/ 104848 h 219405"/>
              <a:gd name="connsiteX11" fmla="*/ 25466 w 230209"/>
              <a:gd name="connsiteY11" fmla="*/ 152473 h 219405"/>
              <a:gd name="connsiteX12" fmla="*/ 66 w 230209"/>
              <a:gd name="connsiteY12" fmla="*/ 73 h 21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09" h="219405">
                <a:moveTo>
                  <a:pt x="66" y="73"/>
                </a:moveTo>
                <a:cubicBezTo>
                  <a:pt x="1653" y="-3102"/>
                  <a:pt x="22820" y="97969"/>
                  <a:pt x="34991" y="133423"/>
                </a:cubicBezTo>
                <a:cubicBezTo>
                  <a:pt x="47162" y="168877"/>
                  <a:pt x="73091" y="212798"/>
                  <a:pt x="73091" y="212798"/>
                </a:cubicBezTo>
                <a:cubicBezTo>
                  <a:pt x="78912" y="222852"/>
                  <a:pt x="64095" y="192690"/>
                  <a:pt x="69916" y="193748"/>
                </a:cubicBezTo>
                <a:cubicBezTo>
                  <a:pt x="75737" y="194806"/>
                  <a:pt x="93199" y="217561"/>
                  <a:pt x="108016" y="219148"/>
                </a:cubicBezTo>
                <a:cubicBezTo>
                  <a:pt x="122833" y="220735"/>
                  <a:pt x="138708" y="214915"/>
                  <a:pt x="158816" y="203273"/>
                </a:cubicBezTo>
                <a:cubicBezTo>
                  <a:pt x="178924" y="191631"/>
                  <a:pt x="222316" y="151415"/>
                  <a:pt x="228666" y="149298"/>
                </a:cubicBezTo>
                <a:cubicBezTo>
                  <a:pt x="235016" y="147181"/>
                  <a:pt x="221258" y="180519"/>
                  <a:pt x="196916" y="190573"/>
                </a:cubicBezTo>
                <a:cubicBezTo>
                  <a:pt x="172574" y="200627"/>
                  <a:pt x="104841" y="209094"/>
                  <a:pt x="82616" y="209623"/>
                </a:cubicBezTo>
                <a:cubicBezTo>
                  <a:pt x="60391" y="210152"/>
                  <a:pt x="74149" y="211211"/>
                  <a:pt x="63566" y="193748"/>
                </a:cubicBezTo>
                <a:cubicBezTo>
                  <a:pt x="52983" y="176286"/>
                  <a:pt x="25466" y="111727"/>
                  <a:pt x="19116" y="104848"/>
                </a:cubicBezTo>
                <a:cubicBezTo>
                  <a:pt x="12766" y="97969"/>
                  <a:pt x="24937" y="164115"/>
                  <a:pt x="25466" y="152473"/>
                </a:cubicBezTo>
                <a:cubicBezTo>
                  <a:pt x="25995" y="140831"/>
                  <a:pt x="-1521" y="3248"/>
                  <a:pt x="6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260AE6D-06D7-7647-F4E6-680A4BFC6980}"/>
              </a:ext>
            </a:extLst>
          </p:cNvPr>
          <p:cNvSpPr/>
          <p:nvPr/>
        </p:nvSpPr>
        <p:spPr>
          <a:xfrm>
            <a:off x="3648058" y="11486898"/>
            <a:ext cx="66370" cy="90056"/>
          </a:xfrm>
          <a:custGeom>
            <a:avLst/>
            <a:gdLst>
              <a:gd name="connsiteX0" fmla="*/ 17 w 66370"/>
              <a:gd name="connsiteY0" fmla="*/ 252 h 90056"/>
              <a:gd name="connsiteX1" fmla="*/ 60342 w 66370"/>
              <a:gd name="connsiteY1" fmla="*/ 70102 h 90056"/>
              <a:gd name="connsiteX2" fmla="*/ 63517 w 66370"/>
              <a:gd name="connsiteY2" fmla="*/ 89152 h 90056"/>
              <a:gd name="connsiteX3" fmla="*/ 53992 w 66370"/>
              <a:gd name="connsiteY3" fmla="*/ 47877 h 90056"/>
              <a:gd name="connsiteX4" fmla="*/ 17 w 66370"/>
              <a:gd name="connsiteY4" fmla="*/ 252 h 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0" h="90056">
                <a:moveTo>
                  <a:pt x="17" y="252"/>
                </a:moveTo>
                <a:cubicBezTo>
                  <a:pt x="1075" y="3956"/>
                  <a:pt x="60342" y="70102"/>
                  <a:pt x="60342" y="70102"/>
                </a:cubicBezTo>
                <a:cubicBezTo>
                  <a:pt x="70925" y="84919"/>
                  <a:pt x="64575" y="92856"/>
                  <a:pt x="63517" y="89152"/>
                </a:cubicBezTo>
                <a:cubicBezTo>
                  <a:pt x="62459" y="85448"/>
                  <a:pt x="61929" y="61106"/>
                  <a:pt x="53992" y="47877"/>
                </a:cubicBezTo>
                <a:cubicBezTo>
                  <a:pt x="46055" y="34648"/>
                  <a:pt x="-1041" y="-3452"/>
                  <a:pt x="1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91A70F65-AB14-78C1-9D6E-68B50B32166E}"/>
              </a:ext>
            </a:extLst>
          </p:cNvPr>
          <p:cNvSpPr/>
          <p:nvPr/>
        </p:nvSpPr>
        <p:spPr>
          <a:xfrm>
            <a:off x="3578225" y="11473811"/>
            <a:ext cx="76737" cy="19689"/>
          </a:xfrm>
          <a:custGeom>
            <a:avLst/>
            <a:gdLst>
              <a:gd name="connsiteX0" fmla="*/ 0 w 76737"/>
              <a:gd name="connsiteY0" fmla="*/ 10164 h 19689"/>
              <a:gd name="connsiteX1" fmla="*/ 69850 w 76737"/>
              <a:gd name="connsiteY1" fmla="*/ 19689 h 19689"/>
              <a:gd name="connsiteX2" fmla="*/ 69850 w 76737"/>
              <a:gd name="connsiteY2" fmla="*/ 639 h 19689"/>
              <a:gd name="connsiteX3" fmla="*/ 0 w 76737"/>
              <a:gd name="connsiteY3" fmla="*/ 10164 h 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" h="19689">
                <a:moveTo>
                  <a:pt x="0" y="10164"/>
                </a:moveTo>
                <a:cubicBezTo>
                  <a:pt x="0" y="13339"/>
                  <a:pt x="69850" y="19689"/>
                  <a:pt x="69850" y="19689"/>
                </a:cubicBezTo>
                <a:cubicBezTo>
                  <a:pt x="81492" y="18102"/>
                  <a:pt x="76200" y="3814"/>
                  <a:pt x="69850" y="639"/>
                </a:cubicBezTo>
                <a:cubicBezTo>
                  <a:pt x="63500" y="-2536"/>
                  <a:pt x="0" y="6989"/>
                  <a:pt x="0" y="1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2A46292C-2CB9-D3C3-2E5B-1C828DDABFA4}"/>
              </a:ext>
            </a:extLst>
          </p:cNvPr>
          <p:cNvSpPr/>
          <p:nvPr/>
        </p:nvSpPr>
        <p:spPr>
          <a:xfrm>
            <a:off x="3161749" y="11002985"/>
            <a:ext cx="236423" cy="420815"/>
          </a:xfrm>
          <a:custGeom>
            <a:avLst/>
            <a:gdLst>
              <a:gd name="connsiteX0" fmla="*/ 3726 w 236423"/>
              <a:gd name="connsiteY0" fmla="*/ 4740 h 420815"/>
              <a:gd name="connsiteX1" fmla="*/ 225976 w 236423"/>
              <a:gd name="connsiteY1" fmla="*/ 401615 h 420815"/>
              <a:gd name="connsiteX2" fmla="*/ 184701 w 236423"/>
              <a:gd name="connsiteY2" fmla="*/ 334940 h 420815"/>
              <a:gd name="connsiteX3" fmla="*/ 48176 w 236423"/>
              <a:gd name="connsiteY3" fmla="*/ 128565 h 420815"/>
              <a:gd name="connsiteX4" fmla="*/ 83101 w 236423"/>
              <a:gd name="connsiteY4" fmla="*/ 179365 h 420815"/>
              <a:gd name="connsiteX5" fmla="*/ 3726 w 236423"/>
              <a:gd name="connsiteY5" fmla="*/ 4740 h 42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23" h="420815">
                <a:moveTo>
                  <a:pt x="3726" y="4740"/>
                </a:moveTo>
                <a:cubicBezTo>
                  <a:pt x="27538" y="41782"/>
                  <a:pt x="195814" y="346582"/>
                  <a:pt x="225976" y="401615"/>
                </a:cubicBezTo>
                <a:cubicBezTo>
                  <a:pt x="256139" y="456648"/>
                  <a:pt x="214334" y="380448"/>
                  <a:pt x="184701" y="334940"/>
                </a:cubicBezTo>
                <a:cubicBezTo>
                  <a:pt x="155068" y="289432"/>
                  <a:pt x="65109" y="154494"/>
                  <a:pt x="48176" y="128565"/>
                </a:cubicBezTo>
                <a:cubicBezTo>
                  <a:pt x="31243" y="102636"/>
                  <a:pt x="88393" y="199473"/>
                  <a:pt x="83101" y="179365"/>
                </a:cubicBezTo>
                <a:cubicBezTo>
                  <a:pt x="77809" y="159257"/>
                  <a:pt x="-20086" y="-32302"/>
                  <a:pt x="3726" y="4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9887F6D-95CB-B53F-29C6-0348013D0CB7}"/>
              </a:ext>
            </a:extLst>
          </p:cNvPr>
          <p:cNvSpPr/>
          <p:nvPr/>
        </p:nvSpPr>
        <p:spPr>
          <a:xfrm>
            <a:off x="3436118" y="11479997"/>
            <a:ext cx="169820" cy="230823"/>
          </a:xfrm>
          <a:custGeom>
            <a:avLst/>
            <a:gdLst>
              <a:gd name="connsiteX0" fmla="*/ 11932 w 169820"/>
              <a:gd name="connsiteY0" fmla="*/ 803 h 230823"/>
              <a:gd name="connsiteX1" fmla="*/ 94482 w 169820"/>
              <a:gd name="connsiteY1" fmla="*/ 111928 h 230823"/>
              <a:gd name="connsiteX2" fmla="*/ 164332 w 169820"/>
              <a:gd name="connsiteY2" fmla="*/ 226228 h 230823"/>
              <a:gd name="connsiteX3" fmla="*/ 148457 w 169820"/>
              <a:gd name="connsiteY3" fmla="*/ 194478 h 230823"/>
              <a:gd name="connsiteX4" fmla="*/ 15107 w 169820"/>
              <a:gd name="connsiteY4" fmla="*/ 67478 h 230823"/>
              <a:gd name="connsiteX5" fmla="*/ 11932 w 169820"/>
              <a:gd name="connsiteY5" fmla="*/ 803 h 23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0" h="230823">
                <a:moveTo>
                  <a:pt x="11932" y="803"/>
                </a:moveTo>
                <a:cubicBezTo>
                  <a:pt x="25161" y="8211"/>
                  <a:pt x="69082" y="74357"/>
                  <a:pt x="94482" y="111928"/>
                </a:cubicBezTo>
                <a:cubicBezTo>
                  <a:pt x="119882" y="149499"/>
                  <a:pt x="155336" y="212470"/>
                  <a:pt x="164332" y="226228"/>
                </a:cubicBezTo>
                <a:cubicBezTo>
                  <a:pt x="173328" y="239986"/>
                  <a:pt x="173328" y="220936"/>
                  <a:pt x="148457" y="194478"/>
                </a:cubicBezTo>
                <a:cubicBezTo>
                  <a:pt x="123586" y="168020"/>
                  <a:pt x="37861" y="96053"/>
                  <a:pt x="15107" y="67478"/>
                </a:cubicBezTo>
                <a:cubicBezTo>
                  <a:pt x="-7647" y="38903"/>
                  <a:pt x="-1297" y="-6605"/>
                  <a:pt x="1193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A0A27144-DF21-3D9C-CB1A-C2601F9A276A}"/>
              </a:ext>
            </a:extLst>
          </p:cNvPr>
          <p:cNvSpPr/>
          <p:nvPr/>
        </p:nvSpPr>
        <p:spPr>
          <a:xfrm>
            <a:off x="3151155" y="10381768"/>
            <a:ext cx="122551" cy="548803"/>
          </a:xfrm>
          <a:custGeom>
            <a:avLst/>
            <a:gdLst>
              <a:gd name="connsiteX0" fmla="*/ 55595 w 122551"/>
              <a:gd name="connsiteY0" fmla="*/ 3657 h 548803"/>
              <a:gd name="connsiteX1" fmla="*/ 20670 w 122551"/>
              <a:gd name="connsiteY1" fmla="*/ 140182 h 548803"/>
              <a:gd name="connsiteX2" fmla="*/ 61945 w 122551"/>
              <a:gd name="connsiteY2" fmla="*/ 378307 h 548803"/>
              <a:gd name="connsiteX3" fmla="*/ 61945 w 122551"/>
              <a:gd name="connsiteY3" fmla="*/ 321157 h 548803"/>
              <a:gd name="connsiteX4" fmla="*/ 122270 w 122551"/>
              <a:gd name="connsiteY4" fmla="*/ 546582 h 548803"/>
              <a:gd name="connsiteX5" fmla="*/ 80995 w 122551"/>
              <a:gd name="connsiteY5" fmla="*/ 422757 h 548803"/>
              <a:gd name="connsiteX6" fmla="*/ 1620 w 122551"/>
              <a:gd name="connsiteY6" fmla="*/ 203682 h 548803"/>
              <a:gd name="connsiteX7" fmla="*/ 30195 w 122551"/>
              <a:gd name="connsiteY7" fmla="*/ 283057 h 548803"/>
              <a:gd name="connsiteX8" fmla="*/ 55595 w 122551"/>
              <a:gd name="connsiteY8" fmla="*/ 3657 h 5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51" h="548803">
                <a:moveTo>
                  <a:pt x="55595" y="3657"/>
                </a:moveTo>
                <a:cubicBezTo>
                  <a:pt x="54007" y="-20156"/>
                  <a:pt x="19612" y="77740"/>
                  <a:pt x="20670" y="140182"/>
                </a:cubicBezTo>
                <a:cubicBezTo>
                  <a:pt x="21728" y="202624"/>
                  <a:pt x="55066" y="348145"/>
                  <a:pt x="61945" y="378307"/>
                </a:cubicBezTo>
                <a:cubicBezTo>
                  <a:pt x="68824" y="408469"/>
                  <a:pt x="51891" y="293111"/>
                  <a:pt x="61945" y="321157"/>
                </a:cubicBezTo>
                <a:cubicBezTo>
                  <a:pt x="71999" y="349203"/>
                  <a:pt x="119095" y="529649"/>
                  <a:pt x="122270" y="546582"/>
                </a:cubicBezTo>
                <a:cubicBezTo>
                  <a:pt x="125445" y="563515"/>
                  <a:pt x="101103" y="479907"/>
                  <a:pt x="80995" y="422757"/>
                </a:cubicBezTo>
                <a:cubicBezTo>
                  <a:pt x="60887" y="365607"/>
                  <a:pt x="10087" y="226965"/>
                  <a:pt x="1620" y="203682"/>
                </a:cubicBezTo>
                <a:cubicBezTo>
                  <a:pt x="-6847" y="180399"/>
                  <a:pt x="20141" y="321686"/>
                  <a:pt x="30195" y="283057"/>
                </a:cubicBezTo>
                <a:cubicBezTo>
                  <a:pt x="40249" y="244428"/>
                  <a:pt x="57183" y="27470"/>
                  <a:pt x="55595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F5609AE-2B13-6405-25D8-57792E111810}"/>
              </a:ext>
            </a:extLst>
          </p:cNvPr>
          <p:cNvSpPr/>
          <p:nvPr/>
        </p:nvSpPr>
        <p:spPr>
          <a:xfrm>
            <a:off x="3165431" y="10677524"/>
            <a:ext cx="104819" cy="276234"/>
          </a:xfrm>
          <a:custGeom>
            <a:avLst/>
            <a:gdLst>
              <a:gd name="connsiteX0" fmla="*/ 44 w 104819"/>
              <a:gd name="connsiteY0" fmla="*/ 276226 h 276234"/>
              <a:gd name="connsiteX1" fmla="*/ 57194 w 104819"/>
              <a:gd name="connsiteY1" fmla="*/ 250826 h 276234"/>
              <a:gd name="connsiteX2" fmla="*/ 104819 w 104819"/>
              <a:gd name="connsiteY2" fmla="*/ 273051 h 276234"/>
              <a:gd name="connsiteX3" fmla="*/ 57194 w 104819"/>
              <a:gd name="connsiteY3" fmla="*/ 241301 h 276234"/>
              <a:gd name="connsiteX4" fmla="*/ 34969 w 104819"/>
              <a:gd name="connsiteY4" fmla="*/ 196851 h 276234"/>
              <a:gd name="connsiteX5" fmla="*/ 19094 w 104819"/>
              <a:gd name="connsiteY5" fmla="*/ 1 h 276234"/>
              <a:gd name="connsiteX6" fmla="*/ 9569 w 104819"/>
              <a:gd name="connsiteY6" fmla="*/ 193676 h 276234"/>
              <a:gd name="connsiteX7" fmla="*/ 66719 w 104819"/>
              <a:gd name="connsiteY7" fmla="*/ 247651 h 276234"/>
              <a:gd name="connsiteX8" fmla="*/ 44 w 104819"/>
              <a:gd name="connsiteY8" fmla="*/ 276226 h 2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19" h="276234">
                <a:moveTo>
                  <a:pt x="44" y="276226"/>
                </a:moveTo>
                <a:cubicBezTo>
                  <a:pt x="-1543" y="276755"/>
                  <a:pt x="39732" y="251355"/>
                  <a:pt x="57194" y="250826"/>
                </a:cubicBezTo>
                <a:cubicBezTo>
                  <a:pt x="74656" y="250297"/>
                  <a:pt x="104819" y="274638"/>
                  <a:pt x="104819" y="273051"/>
                </a:cubicBezTo>
                <a:cubicBezTo>
                  <a:pt x="104819" y="271464"/>
                  <a:pt x="68836" y="254001"/>
                  <a:pt x="57194" y="241301"/>
                </a:cubicBezTo>
                <a:cubicBezTo>
                  <a:pt x="45552" y="228601"/>
                  <a:pt x="41319" y="237068"/>
                  <a:pt x="34969" y="196851"/>
                </a:cubicBezTo>
                <a:cubicBezTo>
                  <a:pt x="28619" y="156634"/>
                  <a:pt x="23327" y="530"/>
                  <a:pt x="19094" y="1"/>
                </a:cubicBezTo>
                <a:cubicBezTo>
                  <a:pt x="14861" y="-528"/>
                  <a:pt x="1632" y="152401"/>
                  <a:pt x="9569" y="193676"/>
                </a:cubicBezTo>
                <a:cubicBezTo>
                  <a:pt x="17506" y="234951"/>
                  <a:pt x="67777" y="233893"/>
                  <a:pt x="66719" y="247651"/>
                </a:cubicBezTo>
                <a:cubicBezTo>
                  <a:pt x="65661" y="261409"/>
                  <a:pt x="1631" y="275697"/>
                  <a:pt x="44" y="27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56AC2AA-40D9-3FA6-E1B4-D8819AF0C7F6}"/>
              </a:ext>
            </a:extLst>
          </p:cNvPr>
          <p:cNvSpPr/>
          <p:nvPr/>
        </p:nvSpPr>
        <p:spPr>
          <a:xfrm>
            <a:off x="3200400" y="10956527"/>
            <a:ext cx="92129" cy="54373"/>
          </a:xfrm>
          <a:custGeom>
            <a:avLst/>
            <a:gdLst>
              <a:gd name="connsiteX0" fmla="*/ 0 w 92129"/>
              <a:gd name="connsiteY0" fmla="*/ 54373 h 54373"/>
              <a:gd name="connsiteX1" fmla="*/ 92075 w 92129"/>
              <a:gd name="connsiteY1" fmla="*/ 398 h 54373"/>
              <a:gd name="connsiteX2" fmla="*/ 0 w 92129"/>
              <a:gd name="connsiteY2" fmla="*/ 54373 h 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29" h="54373">
                <a:moveTo>
                  <a:pt x="0" y="54373"/>
                </a:moveTo>
                <a:cubicBezTo>
                  <a:pt x="0" y="54373"/>
                  <a:pt x="89429" y="6219"/>
                  <a:pt x="92075" y="398"/>
                </a:cubicBezTo>
                <a:cubicBezTo>
                  <a:pt x="94721" y="-5423"/>
                  <a:pt x="0" y="54373"/>
                  <a:pt x="0" y="5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B6156F2-AC9D-A56C-9AC1-4690B4FA25B0}"/>
              </a:ext>
            </a:extLst>
          </p:cNvPr>
          <p:cNvSpPr/>
          <p:nvPr/>
        </p:nvSpPr>
        <p:spPr>
          <a:xfrm>
            <a:off x="3209080" y="10984512"/>
            <a:ext cx="242299" cy="442543"/>
          </a:xfrm>
          <a:custGeom>
            <a:avLst/>
            <a:gdLst>
              <a:gd name="connsiteX0" fmla="*/ 845 w 242299"/>
              <a:gd name="connsiteY0" fmla="*/ 988 h 442543"/>
              <a:gd name="connsiteX1" fmla="*/ 86570 w 242299"/>
              <a:gd name="connsiteY1" fmla="*/ 74013 h 442543"/>
              <a:gd name="connsiteX2" fmla="*/ 178645 w 242299"/>
              <a:gd name="connsiteY2" fmla="*/ 239113 h 442543"/>
              <a:gd name="connsiteX3" fmla="*/ 162770 w 242299"/>
              <a:gd name="connsiteY3" fmla="*/ 178788 h 442543"/>
              <a:gd name="connsiteX4" fmla="*/ 242145 w 242299"/>
              <a:gd name="connsiteY4" fmla="*/ 442313 h 442543"/>
              <a:gd name="connsiteX5" fmla="*/ 181820 w 242299"/>
              <a:gd name="connsiteY5" fmla="*/ 223238 h 442543"/>
              <a:gd name="connsiteX6" fmla="*/ 140545 w 242299"/>
              <a:gd name="connsiteY6" fmla="*/ 121638 h 442543"/>
              <a:gd name="connsiteX7" fmla="*/ 845 w 242299"/>
              <a:gd name="connsiteY7" fmla="*/ 988 h 4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99" h="442543">
                <a:moveTo>
                  <a:pt x="845" y="988"/>
                </a:moveTo>
                <a:cubicBezTo>
                  <a:pt x="-8151" y="-6950"/>
                  <a:pt x="56937" y="34326"/>
                  <a:pt x="86570" y="74013"/>
                </a:cubicBezTo>
                <a:cubicBezTo>
                  <a:pt x="116203" y="113701"/>
                  <a:pt x="165945" y="221651"/>
                  <a:pt x="178645" y="239113"/>
                </a:cubicBezTo>
                <a:cubicBezTo>
                  <a:pt x="191345" y="256576"/>
                  <a:pt x="152187" y="144921"/>
                  <a:pt x="162770" y="178788"/>
                </a:cubicBezTo>
                <a:cubicBezTo>
                  <a:pt x="173353" y="212655"/>
                  <a:pt x="238970" y="434905"/>
                  <a:pt x="242145" y="442313"/>
                </a:cubicBezTo>
                <a:cubicBezTo>
                  <a:pt x="245320" y="449721"/>
                  <a:pt x="198753" y="276684"/>
                  <a:pt x="181820" y="223238"/>
                </a:cubicBezTo>
                <a:cubicBezTo>
                  <a:pt x="164887" y="169792"/>
                  <a:pt x="165945" y="153917"/>
                  <a:pt x="140545" y="121638"/>
                </a:cubicBezTo>
                <a:cubicBezTo>
                  <a:pt x="115145" y="89359"/>
                  <a:pt x="9841" y="8926"/>
                  <a:pt x="845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9A06AF7-F517-D412-B105-395147AD8E49}"/>
              </a:ext>
            </a:extLst>
          </p:cNvPr>
          <p:cNvSpPr/>
          <p:nvPr/>
        </p:nvSpPr>
        <p:spPr>
          <a:xfrm>
            <a:off x="3641001" y="9838332"/>
            <a:ext cx="169200" cy="658217"/>
          </a:xfrm>
          <a:custGeom>
            <a:avLst/>
            <a:gdLst>
              <a:gd name="connsiteX0" fmla="*/ 724 w 169200"/>
              <a:gd name="connsiteY0" fmla="*/ 993 h 658217"/>
              <a:gd name="connsiteX1" fmla="*/ 95974 w 169200"/>
              <a:gd name="connsiteY1" fmla="*/ 254993 h 658217"/>
              <a:gd name="connsiteX2" fmla="*/ 118199 w 169200"/>
              <a:gd name="connsiteY2" fmla="*/ 464543 h 658217"/>
              <a:gd name="connsiteX3" fmla="*/ 153124 w 169200"/>
              <a:gd name="connsiteY3" fmla="*/ 315318 h 658217"/>
              <a:gd name="connsiteX4" fmla="*/ 149949 w 169200"/>
              <a:gd name="connsiteY4" fmla="*/ 461368 h 658217"/>
              <a:gd name="connsiteX5" fmla="*/ 124549 w 169200"/>
              <a:gd name="connsiteY5" fmla="*/ 651868 h 658217"/>
              <a:gd name="connsiteX6" fmla="*/ 168999 w 169200"/>
              <a:gd name="connsiteY6" fmla="*/ 210543 h 658217"/>
              <a:gd name="connsiteX7" fmla="*/ 137249 w 169200"/>
              <a:gd name="connsiteY7" fmla="*/ 324843 h 658217"/>
              <a:gd name="connsiteX8" fmla="*/ 54699 w 169200"/>
              <a:gd name="connsiteY8" fmla="*/ 172443 h 658217"/>
              <a:gd name="connsiteX9" fmla="*/ 724 w 169200"/>
              <a:gd name="connsiteY9" fmla="*/ 993 h 6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00" h="658217">
                <a:moveTo>
                  <a:pt x="724" y="993"/>
                </a:moveTo>
                <a:cubicBezTo>
                  <a:pt x="7603" y="14751"/>
                  <a:pt x="76395" y="177735"/>
                  <a:pt x="95974" y="254993"/>
                </a:cubicBezTo>
                <a:cubicBezTo>
                  <a:pt x="115553" y="332251"/>
                  <a:pt x="108674" y="454489"/>
                  <a:pt x="118199" y="464543"/>
                </a:cubicBezTo>
                <a:cubicBezTo>
                  <a:pt x="127724" y="474597"/>
                  <a:pt x="147832" y="315847"/>
                  <a:pt x="153124" y="315318"/>
                </a:cubicBezTo>
                <a:cubicBezTo>
                  <a:pt x="158416" y="314789"/>
                  <a:pt x="154711" y="405277"/>
                  <a:pt x="149949" y="461368"/>
                </a:cubicBezTo>
                <a:cubicBezTo>
                  <a:pt x="145187" y="517459"/>
                  <a:pt x="121374" y="693672"/>
                  <a:pt x="124549" y="651868"/>
                </a:cubicBezTo>
                <a:cubicBezTo>
                  <a:pt x="127724" y="610064"/>
                  <a:pt x="166882" y="265047"/>
                  <a:pt x="168999" y="210543"/>
                </a:cubicBezTo>
                <a:cubicBezTo>
                  <a:pt x="171116" y="156039"/>
                  <a:pt x="156299" y="331193"/>
                  <a:pt x="137249" y="324843"/>
                </a:cubicBezTo>
                <a:cubicBezTo>
                  <a:pt x="118199" y="318493"/>
                  <a:pt x="71632" y="224830"/>
                  <a:pt x="54699" y="172443"/>
                </a:cubicBezTo>
                <a:cubicBezTo>
                  <a:pt x="37766" y="120056"/>
                  <a:pt x="-6155" y="-12765"/>
                  <a:pt x="724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1D22FFC-0B31-D304-4BAE-29D70BDDEEF0}"/>
              </a:ext>
            </a:extLst>
          </p:cNvPr>
          <p:cNvSpPr/>
          <p:nvPr/>
        </p:nvSpPr>
        <p:spPr>
          <a:xfrm>
            <a:off x="3135215" y="9404229"/>
            <a:ext cx="243574" cy="536522"/>
          </a:xfrm>
          <a:custGeom>
            <a:avLst/>
            <a:gdLst>
              <a:gd name="connsiteX0" fmla="*/ 239810 w 243574"/>
              <a:gd name="connsiteY0" fmla="*/ 9646 h 536522"/>
              <a:gd name="connsiteX1" fmla="*/ 1685 w 243574"/>
              <a:gd name="connsiteY1" fmla="*/ 533521 h 536522"/>
              <a:gd name="connsiteX2" fmla="*/ 138210 w 243574"/>
              <a:gd name="connsiteY2" fmla="*/ 216021 h 536522"/>
              <a:gd name="connsiteX3" fmla="*/ 239810 w 243574"/>
              <a:gd name="connsiteY3" fmla="*/ 9646 h 5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4" h="536522">
                <a:moveTo>
                  <a:pt x="239810" y="9646"/>
                </a:moveTo>
                <a:cubicBezTo>
                  <a:pt x="217056" y="62563"/>
                  <a:pt x="18618" y="499125"/>
                  <a:pt x="1685" y="533521"/>
                </a:cubicBezTo>
                <a:cubicBezTo>
                  <a:pt x="-15248" y="567917"/>
                  <a:pt x="100110" y="296984"/>
                  <a:pt x="138210" y="216021"/>
                </a:cubicBezTo>
                <a:cubicBezTo>
                  <a:pt x="176310" y="135059"/>
                  <a:pt x="262564" y="-43271"/>
                  <a:pt x="239810" y="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EE83926-6CB3-0813-D702-7DCF0C606B57}"/>
              </a:ext>
            </a:extLst>
          </p:cNvPr>
          <p:cNvSpPr/>
          <p:nvPr/>
        </p:nvSpPr>
        <p:spPr>
          <a:xfrm>
            <a:off x="3106413" y="9339402"/>
            <a:ext cx="125996" cy="448895"/>
          </a:xfrm>
          <a:custGeom>
            <a:avLst/>
            <a:gdLst>
              <a:gd name="connsiteX0" fmla="*/ 125737 w 125996"/>
              <a:gd name="connsiteY0" fmla="*/ 4623 h 448895"/>
              <a:gd name="connsiteX1" fmla="*/ 1912 w 125996"/>
              <a:gd name="connsiteY1" fmla="*/ 433248 h 448895"/>
              <a:gd name="connsiteX2" fmla="*/ 49537 w 125996"/>
              <a:gd name="connsiteY2" fmla="*/ 337998 h 448895"/>
              <a:gd name="connsiteX3" fmla="*/ 36837 w 125996"/>
              <a:gd name="connsiteY3" fmla="*/ 169723 h 448895"/>
              <a:gd name="connsiteX4" fmla="*/ 33662 w 125996"/>
              <a:gd name="connsiteY4" fmla="*/ 204648 h 448895"/>
              <a:gd name="connsiteX5" fmla="*/ 125737 w 125996"/>
              <a:gd name="connsiteY5" fmla="*/ 4623 h 44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96" h="448895">
                <a:moveTo>
                  <a:pt x="125737" y="4623"/>
                </a:moveTo>
                <a:cubicBezTo>
                  <a:pt x="120445" y="42723"/>
                  <a:pt x="14612" y="377685"/>
                  <a:pt x="1912" y="433248"/>
                </a:cubicBezTo>
                <a:cubicBezTo>
                  <a:pt x="-10788" y="488811"/>
                  <a:pt x="43716" y="381919"/>
                  <a:pt x="49537" y="337998"/>
                </a:cubicBezTo>
                <a:cubicBezTo>
                  <a:pt x="55358" y="294077"/>
                  <a:pt x="39483" y="191948"/>
                  <a:pt x="36837" y="169723"/>
                </a:cubicBezTo>
                <a:cubicBezTo>
                  <a:pt x="34191" y="147498"/>
                  <a:pt x="13554" y="233752"/>
                  <a:pt x="33662" y="204648"/>
                </a:cubicBezTo>
                <a:cubicBezTo>
                  <a:pt x="53770" y="175544"/>
                  <a:pt x="131029" y="-33477"/>
                  <a:pt x="125737" y="4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79E7EA1-8E15-10D0-8B54-F90440586EFD}"/>
              </a:ext>
            </a:extLst>
          </p:cNvPr>
          <p:cNvSpPr/>
          <p:nvPr/>
        </p:nvSpPr>
        <p:spPr>
          <a:xfrm>
            <a:off x="3616325" y="9337290"/>
            <a:ext cx="107451" cy="445209"/>
          </a:xfrm>
          <a:custGeom>
            <a:avLst/>
            <a:gdLst>
              <a:gd name="connsiteX0" fmla="*/ 0 w 107451"/>
              <a:gd name="connsiteY0" fmla="*/ 385 h 445209"/>
              <a:gd name="connsiteX1" fmla="*/ 104775 w 107451"/>
              <a:gd name="connsiteY1" fmla="*/ 267085 h 445209"/>
              <a:gd name="connsiteX2" fmla="*/ 76200 w 107451"/>
              <a:gd name="connsiteY2" fmla="*/ 444885 h 445209"/>
              <a:gd name="connsiteX3" fmla="*/ 88900 w 107451"/>
              <a:gd name="connsiteY3" fmla="*/ 308360 h 445209"/>
              <a:gd name="connsiteX4" fmla="*/ 104775 w 107451"/>
              <a:gd name="connsiteY4" fmla="*/ 209935 h 445209"/>
              <a:gd name="connsiteX5" fmla="*/ 0 w 107451"/>
              <a:gd name="connsiteY5" fmla="*/ 385 h 4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1" h="445209">
                <a:moveTo>
                  <a:pt x="0" y="385"/>
                </a:moveTo>
                <a:cubicBezTo>
                  <a:pt x="0" y="9910"/>
                  <a:pt x="92075" y="193002"/>
                  <a:pt x="104775" y="267085"/>
                </a:cubicBezTo>
                <a:cubicBezTo>
                  <a:pt x="117475" y="341168"/>
                  <a:pt x="78846" y="438006"/>
                  <a:pt x="76200" y="444885"/>
                </a:cubicBezTo>
                <a:cubicBezTo>
                  <a:pt x="73554" y="451764"/>
                  <a:pt x="84138" y="347518"/>
                  <a:pt x="88900" y="308360"/>
                </a:cubicBezTo>
                <a:cubicBezTo>
                  <a:pt x="93663" y="269202"/>
                  <a:pt x="114829" y="259148"/>
                  <a:pt x="104775" y="209935"/>
                </a:cubicBezTo>
                <a:cubicBezTo>
                  <a:pt x="94721" y="160723"/>
                  <a:pt x="0" y="-9140"/>
                  <a:pt x="0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F48CBDE-45FA-7135-125C-AA72778B77EE}"/>
              </a:ext>
            </a:extLst>
          </p:cNvPr>
          <p:cNvSpPr/>
          <p:nvPr/>
        </p:nvSpPr>
        <p:spPr>
          <a:xfrm>
            <a:off x="3422567" y="8864568"/>
            <a:ext cx="216037" cy="532775"/>
          </a:xfrm>
          <a:custGeom>
            <a:avLst/>
            <a:gdLst>
              <a:gd name="connsiteX0" fmla="*/ 83 w 216037"/>
              <a:gd name="connsiteY0" fmla="*/ 32 h 532775"/>
              <a:gd name="connsiteX1" fmla="*/ 60408 w 216037"/>
              <a:gd name="connsiteY1" fmla="*/ 247682 h 532775"/>
              <a:gd name="connsiteX2" fmla="*/ 47708 w 216037"/>
              <a:gd name="connsiteY2" fmla="*/ 530257 h 532775"/>
              <a:gd name="connsiteX3" fmla="*/ 79458 w 216037"/>
              <a:gd name="connsiteY3" fmla="*/ 384207 h 532775"/>
              <a:gd name="connsiteX4" fmla="*/ 215983 w 216037"/>
              <a:gd name="connsiteY4" fmla="*/ 346107 h 532775"/>
              <a:gd name="connsiteX5" fmla="*/ 95333 w 216037"/>
              <a:gd name="connsiteY5" fmla="*/ 342932 h 532775"/>
              <a:gd name="connsiteX6" fmla="*/ 47708 w 216037"/>
              <a:gd name="connsiteY6" fmla="*/ 263557 h 532775"/>
              <a:gd name="connsiteX7" fmla="*/ 83 w 216037"/>
              <a:gd name="connsiteY7" fmla="*/ 32 h 5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37" h="532775">
                <a:moveTo>
                  <a:pt x="83" y="32"/>
                </a:moveTo>
                <a:cubicBezTo>
                  <a:pt x="2200" y="-2614"/>
                  <a:pt x="52471" y="159311"/>
                  <a:pt x="60408" y="247682"/>
                </a:cubicBezTo>
                <a:cubicBezTo>
                  <a:pt x="68346" y="336053"/>
                  <a:pt x="44533" y="507503"/>
                  <a:pt x="47708" y="530257"/>
                </a:cubicBezTo>
                <a:cubicBezTo>
                  <a:pt x="50883" y="553011"/>
                  <a:pt x="51412" y="414899"/>
                  <a:pt x="79458" y="384207"/>
                </a:cubicBezTo>
                <a:cubicBezTo>
                  <a:pt x="107504" y="353515"/>
                  <a:pt x="213337" y="352986"/>
                  <a:pt x="215983" y="346107"/>
                </a:cubicBezTo>
                <a:cubicBezTo>
                  <a:pt x="218629" y="339228"/>
                  <a:pt x="123379" y="356690"/>
                  <a:pt x="95333" y="342932"/>
                </a:cubicBezTo>
                <a:cubicBezTo>
                  <a:pt x="67287" y="329174"/>
                  <a:pt x="58821" y="316474"/>
                  <a:pt x="47708" y="263557"/>
                </a:cubicBezTo>
                <a:cubicBezTo>
                  <a:pt x="36596" y="210640"/>
                  <a:pt x="-2034" y="2678"/>
                  <a:pt x="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6E16F67-EB07-D59E-BE6E-143F5FF18BB0}"/>
              </a:ext>
            </a:extLst>
          </p:cNvPr>
          <p:cNvSpPr/>
          <p:nvPr/>
        </p:nvSpPr>
        <p:spPr>
          <a:xfrm>
            <a:off x="3206329" y="8596532"/>
            <a:ext cx="219590" cy="463127"/>
          </a:xfrm>
          <a:custGeom>
            <a:avLst/>
            <a:gdLst>
              <a:gd name="connsiteX0" fmla="*/ 421 w 219590"/>
              <a:gd name="connsiteY0" fmla="*/ 33118 h 463127"/>
              <a:gd name="connsiteX1" fmla="*/ 209971 w 219590"/>
              <a:gd name="connsiteY1" fmla="*/ 445868 h 463127"/>
              <a:gd name="connsiteX2" fmla="*/ 171871 w 219590"/>
              <a:gd name="connsiteY2" fmla="*/ 347443 h 463127"/>
              <a:gd name="connsiteX3" fmla="*/ 60746 w 219590"/>
              <a:gd name="connsiteY3" fmla="*/ 1368 h 463127"/>
              <a:gd name="connsiteX4" fmla="*/ 152821 w 219590"/>
              <a:gd name="connsiteY4" fmla="*/ 220443 h 463127"/>
              <a:gd name="connsiteX5" fmla="*/ 421 w 219590"/>
              <a:gd name="connsiteY5" fmla="*/ 33118 h 4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90" h="463127">
                <a:moveTo>
                  <a:pt x="421" y="33118"/>
                </a:moveTo>
                <a:cubicBezTo>
                  <a:pt x="9946" y="70689"/>
                  <a:pt x="181396" y="393481"/>
                  <a:pt x="209971" y="445868"/>
                </a:cubicBezTo>
                <a:cubicBezTo>
                  <a:pt x="238546" y="498255"/>
                  <a:pt x="196742" y="421526"/>
                  <a:pt x="171871" y="347443"/>
                </a:cubicBezTo>
                <a:cubicBezTo>
                  <a:pt x="147000" y="273360"/>
                  <a:pt x="63921" y="22535"/>
                  <a:pt x="60746" y="1368"/>
                </a:cubicBezTo>
                <a:cubicBezTo>
                  <a:pt x="57571" y="-19799"/>
                  <a:pt x="159700" y="211447"/>
                  <a:pt x="152821" y="220443"/>
                </a:cubicBezTo>
                <a:cubicBezTo>
                  <a:pt x="145942" y="229439"/>
                  <a:pt x="-9104" y="-4453"/>
                  <a:pt x="421" y="3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477F452-5DA4-6DF8-1D34-7EBA319E73D8}"/>
              </a:ext>
            </a:extLst>
          </p:cNvPr>
          <p:cNvSpPr/>
          <p:nvPr/>
        </p:nvSpPr>
        <p:spPr>
          <a:xfrm>
            <a:off x="3022550" y="8864486"/>
            <a:ext cx="204541" cy="339987"/>
          </a:xfrm>
          <a:custGeom>
            <a:avLst/>
            <a:gdLst>
              <a:gd name="connsiteX0" fmla="*/ 50 w 204541"/>
              <a:gd name="connsiteY0" fmla="*/ 216014 h 339987"/>
              <a:gd name="connsiteX1" fmla="*/ 133400 w 204541"/>
              <a:gd name="connsiteY1" fmla="*/ 219189 h 339987"/>
              <a:gd name="connsiteX2" fmla="*/ 203250 w 204541"/>
              <a:gd name="connsiteY2" fmla="*/ 339839 h 339987"/>
              <a:gd name="connsiteX3" fmla="*/ 174675 w 204541"/>
              <a:gd name="connsiteY3" fmla="*/ 238239 h 339987"/>
              <a:gd name="connsiteX4" fmla="*/ 123875 w 204541"/>
              <a:gd name="connsiteY4" fmla="*/ 114 h 339987"/>
              <a:gd name="connsiteX5" fmla="*/ 149275 w 204541"/>
              <a:gd name="connsiteY5" fmla="*/ 206489 h 339987"/>
              <a:gd name="connsiteX6" fmla="*/ 50 w 204541"/>
              <a:gd name="connsiteY6" fmla="*/ 216014 h 3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41" h="339987">
                <a:moveTo>
                  <a:pt x="50" y="216014"/>
                </a:moveTo>
                <a:cubicBezTo>
                  <a:pt x="-2596" y="218131"/>
                  <a:pt x="99533" y="198551"/>
                  <a:pt x="133400" y="219189"/>
                </a:cubicBezTo>
                <a:cubicBezTo>
                  <a:pt x="167267" y="239827"/>
                  <a:pt x="196371" y="336664"/>
                  <a:pt x="203250" y="339839"/>
                </a:cubicBezTo>
                <a:cubicBezTo>
                  <a:pt x="210129" y="343014"/>
                  <a:pt x="187904" y="294860"/>
                  <a:pt x="174675" y="238239"/>
                </a:cubicBezTo>
                <a:cubicBezTo>
                  <a:pt x="161446" y="181618"/>
                  <a:pt x="128108" y="5406"/>
                  <a:pt x="123875" y="114"/>
                </a:cubicBezTo>
                <a:cubicBezTo>
                  <a:pt x="119642" y="-5178"/>
                  <a:pt x="167267" y="174210"/>
                  <a:pt x="149275" y="206489"/>
                </a:cubicBezTo>
                <a:cubicBezTo>
                  <a:pt x="131283" y="238768"/>
                  <a:pt x="2696" y="213897"/>
                  <a:pt x="50" y="216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6214D34-8FEE-53B6-875B-02EDA19E71EE}"/>
              </a:ext>
            </a:extLst>
          </p:cNvPr>
          <p:cNvSpPr/>
          <p:nvPr/>
        </p:nvSpPr>
        <p:spPr>
          <a:xfrm>
            <a:off x="2873055" y="8134977"/>
            <a:ext cx="171441" cy="685880"/>
          </a:xfrm>
          <a:custGeom>
            <a:avLst/>
            <a:gdLst>
              <a:gd name="connsiteX0" fmla="*/ 320 w 171441"/>
              <a:gd name="connsiteY0" fmla="*/ 2548 h 685880"/>
              <a:gd name="connsiteX1" fmla="*/ 165420 w 171441"/>
              <a:gd name="connsiteY1" fmla="*/ 669298 h 685880"/>
              <a:gd name="connsiteX2" fmla="*/ 124145 w 171441"/>
              <a:gd name="connsiteY2" fmla="*/ 447048 h 685880"/>
              <a:gd name="connsiteX3" fmla="*/ 320 w 171441"/>
              <a:gd name="connsiteY3" fmla="*/ 2548 h 6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41" h="685880">
                <a:moveTo>
                  <a:pt x="320" y="2548"/>
                </a:moveTo>
                <a:cubicBezTo>
                  <a:pt x="7199" y="39590"/>
                  <a:pt x="144783" y="595215"/>
                  <a:pt x="165420" y="669298"/>
                </a:cubicBezTo>
                <a:cubicBezTo>
                  <a:pt x="186057" y="743381"/>
                  <a:pt x="149016" y="551294"/>
                  <a:pt x="124145" y="447048"/>
                </a:cubicBezTo>
                <a:cubicBezTo>
                  <a:pt x="99274" y="342802"/>
                  <a:pt x="-6559" y="-34494"/>
                  <a:pt x="320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BBA9C6E-692D-41E9-0349-19AAA091D248}"/>
              </a:ext>
            </a:extLst>
          </p:cNvPr>
          <p:cNvSpPr/>
          <p:nvPr/>
        </p:nvSpPr>
        <p:spPr>
          <a:xfrm>
            <a:off x="3438478" y="9410134"/>
            <a:ext cx="114392" cy="403791"/>
          </a:xfrm>
          <a:custGeom>
            <a:avLst/>
            <a:gdLst>
              <a:gd name="connsiteX0" fmla="*/ 114347 w 114392"/>
              <a:gd name="connsiteY0" fmla="*/ 566 h 403791"/>
              <a:gd name="connsiteX1" fmla="*/ 47672 w 114392"/>
              <a:gd name="connsiteY1" fmla="*/ 279966 h 403791"/>
              <a:gd name="connsiteX2" fmla="*/ 63547 w 114392"/>
              <a:gd name="connsiteY2" fmla="*/ 403791 h 403791"/>
              <a:gd name="connsiteX3" fmla="*/ 47672 w 114392"/>
              <a:gd name="connsiteY3" fmla="*/ 279966 h 403791"/>
              <a:gd name="connsiteX4" fmla="*/ 47 w 114392"/>
              <a:gd name="connsiteY4" fmla="*/ 79941 h 403791"/>
              <a:gd name="connsiteX5" fmla="*/ 57197 w 114392"/>
              <a:gd name="connsiteY5" fmla="*/ 203766 h 403791"/>
              <a:gd name="connsiteX6" fmla="*/ 114347 w 114392"/>
              <a:gd name="connsiteY6" fmla="*/ 566 h 4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92" h="403791">
                <a:moveTo>
                  <a:pt x="114347" y="566"/>
                </a:moveTo>
                <a:cubicBezTo>
                  <a:pt x="112760" y="13266"/>
                  <a:pt x="56139" y="212762"/>
                  <a:pt x="47672" y="279966"/>
                </a:cubicBezTo>
                <a:cubicBezTo>
                  <a:pt x="39205" y="347170"/>
                  <a:pt x="63547" y="403791"/>
                  <a:pt x="63547" y="403791"/>
                </a:cubicBezTo>
                <a:cubicBezTo>
                  <a:pt x="63547" y="403791"/>
                  <a:pt x="58255" y="333941"/>
                  <a:pt x="47672" y="279966"/>
                </a:cubicBezTo>
                <a:cubicBezTo>
                  <a:pt x="37089" y="225991"/>
                  <a:pt x="-1540" y="92641"/>
                  <a:pt x="47" y="79941"/>
                </a:cubicBezTo>
                <a:cubicBezTo>
                  <a:pt x="1634" y="67241"/>
                  <a:pt x="39206" y="214878"/>
                  <a:pt x="57197" y="203766"/>
                </a:cubicBezTo>
                <a:cubicBezTo>
                  <a:pt x="75188" y="192654"/>
                  <a:pt x="115934" y="-12134"/>
                  <a:pt x="114347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117901A-EA71-D266-19CB-BFACE3CE08FA}"/>
              </a:ext>
            </a:extLst>
          </p:cNvPr>
          <p:cNvSpPr/>
          <p:nvPr/>
        </p:nvSpPr>
        <p:spPr>
          <a:xfrm>
            <a:off x="3209899" y="9886825"/>
            <a:ext cx="104930" cy="311923"/>
          </a:xfrm>
          <a:custGeom>
            <a:avLst/>
            <a:gdLst>
              <a:gd name="connsiteX0" fmla="*/ 26 w 104930"/>
              <a:gd name="connsiteY0" fmla="*/ 79500 h 311923"/>
              <a:gd name="connsiteX1" fmla="*/ 47651 w 104930"/>
              <a:gd name="connsiteY1" fmla="*/ 184275 h 311923"/>
              <a:gd name="connsiteX2" fmla="*/ 34951 w 104930"/>
              <a:gd name="connsiteY2" fmla="*/ 311275 h 311923"/>
              <a:gd name="connsiteX3" fmla="*/ 57176 w 104930"/>
              <a:gd name="connsiteY3" fmla="*/ 127125 h 311923"/>
              <a:gd name="connsiteX4" fmla="*/ 104801 w 104930"/>
              <a:gd name="connsiteY4" fmla="*/ 125 h 311923"/>
              <a:gd name="connsiteX5" fmla="*/ 41301 w 104930"/>
              <a:gd name="connsiteY5" fmla="*/ 149350 h 311923"/>
              <a:gd name="connsiteX6" fmla="*/ 26 w 104930"/>
              <a:gd name="connsiteY6" fmla="*/ 79500 h 3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30" h="311923">
                <a:moveTo>
                  <a:pt x="26" y="79500"/>
                </a:moveTo>
                <a:cubicBezTo>
                  <a:pt x="1084" y="85321"/>
                  <a:pt x="41830" y="145646"/>
                  <a:pt x="47651" y="184275"/>
                </a:cubicBezTo>
                <a:cubicBezTo>
                  <a:pt x="53472" y="222904"/>
                  <a:pt x="33364" y="320800"/>
                  <a:pt x="34951" y="311275"/>
                </a:cubicBezTo>
                <a:cubicBezTo>
                  <a:pt x="36539" y="301750"/>
                  <a:pt x="45534" y="178983"/>
                  <a:pt x="57176" y="127125"/>
                </a:cubicBezTo>
                <a:cubicBezTo>
                  <a:pt x="68818" y="75267"/>
                  <a:pt x="107447" y="-3579"/>
                  <a:pt x="104801" y="125"/>
                </a:cubicBezTo>
                <a:cubicBezTo>
                  <a:pt x="102155" y="3829"/>
                  <a:pt x="52943" y="135063"/>
                  <a:pt x="41301" y="149350"/>
                </a:cubicBezTo>
                <a:cubicBezTo>
                  <a:pt x="29659" y="163637"/>
                  <a:pt x="-1032" y="73679"/>
                  <a:pt x="26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2E983F83-8C76-3B0F-E25A-0B14DC32EB37}"/>
              </a:ext>
            </a:extLst>
          </p:cNvPr>
          <p:cNvSpPr/>
          <p:nvPr/>
        </p:nvSpPr>
        <p:spPr>
          <a:xfrm>
            <a:off x="2519037" y="10615539"/>
            <a:ext cx="539341" cy="1024836"/>
          </a:xfrm>
          <a:custGeom>
            <a:avLst/>
            <a:gdLst>
              <a:gd name="connsiteX0" fmla="*/ 538488 w 539341"/>
              <a:gd name="connsiteY0" fmla="*/ 1661 h 1024836"/>
              <a:gd name="connsiteX1" fmla="*/ 338463 w 539341"/>
              <a:gd name="connsiteY1" fmla="*/ 281061 h 1024836"/>
              <a:gd name="connsiteX2" fmla="*/ 170188 w 539341"/>
              <a:gd name="connsiteY2" fmla="*/ 608086 h 1024836"/>
              <a:gd name="connsiteX3" fmla="*/ 192413 w 539341"/>
              <a:gd name="connsiteY3" fmla="*/ 528711 h 1024836"/>
              <a:gd name="connsiteX4" fmla="*/ 11438 w 539341"/>
              <a:gd name="connsiteY4" fmla="*/ 998611 h 1024836"/>
              <a:gd name="connsiteX5" fmla="*/ 43188 w 539341"/>
              <a:gd name="connsiteY5" fmla="*/ 906536 h 1024836"/>
              <a:gd name="connsiteX6" fmla="*/ 243213 w 539341"/>
              <a:gd name="connsiteY6" fmla="*/ 417586 h 1024836"/>
              <a:gd name="connsiteX7" fmla="*/ 217813 w 539341"/>
              <a:gd name="connsiteY7" fmla="*/ 484261 h 1024836"/>
              <a:gd name="connsiteX8" fmla="*/ 443238 w 539341"/>
              <a:gd name="connsiteY8" fmla="*/ 77861 h 1024836"/>
              <a:gd name="connsiteX9" fmla="*/ 411488 w 539341"/>
              <a:gd name="connsiteY9" fmla="*/ 160411 h 1024836"/>
              <a:gd name="connsiteX10" fmla="*/ 538488 w 539341"/>
              <a:gd name="connsiteY10" fmla="*/ 1661 h 10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41" h="1024836">
                <a:moveTo>
                  <a:pt x="538488" y="1661"/>
                </a:moveTo>
                <a:cubicBezTo>
                  <a:pt x="526317" y="21769"/>
                  <a:pt x="399846" y="179990"/>
                  <a:pt x="338463" y="281061"/>
                </a:cubicBezTo>
                <a:cubicBezTo>
                  <a:pt x="277080" y="382132"/>
                  <a:pt x="194530" y="566811"/>
                  <a:pt x="170188" y="608086"/>
                </a:cubicBezTo>
                <a:cubicBezTo>
                  <a:pt x="145846" y="649361"/>
                  <a:pt x="218871" y="463623"/>
                  <a:pt x="192413" y="528711"/>
                </a:cubicBezTo>
                <a:cubicBezTo>
                  <a:pt x="165955" y="593799"/>
                  <a:pt x="36309" y="935640"/>
                  <a:pt x="11438" y="998611"/>
                </a:cubicBezTo>
                <a:cubicBezTo>
                  <a:pt x="-13433" y="1061582"/>
                  <a:pt x="4559" y="1003373"/>
                  <a:pt x="43188" y="906536"/>
                </a:cubicBezTo>
                <a:cubicBezTo>
                  <a:pt x="81817" y="809699"/>
                  <a:pt x="214109" y="487965"/>
                  <a:pt x="243213" y="417586"/>
                </a:cubicBezTo>
                <a:cubicBezTo>
                  <a:pt x="272317" y="347207"/>
                  <a:pt x="184475" y="540882"/>
                  <a:pt x="217813" y="484261"/>
                </a:cubicBezTo>
                <a:cubicBezTo>
                  <a:pt x="251151" y="427640"/>
                  <a:pt x="410959" y="131836"/>
                  <a:pt x="443238" y="77861"/>
                </a:cubicBezTo>
                <a:cubicBezTo>
                  <a:pt x="475517" y="23886"/>
                  <a:pt x="394026" y="170465"/>
                  <a:pt x="411488" y="160411"/>
                </a:cubicBezTo>
                <a:cubicBezTo>
                  <a:pt x="428950" y="150357"/>
                  <a:pt x="550659" y="-18447"/>
                  <a:pt x="538488" y="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B00FE18-9311-2AFB-8D7F-8FD2E192EE11}"/>
              </a:ext>
            </a:extLst>
          </p:cNvPr>
          <p:cNvSpPr/>
          <p:nvPr/>
        </p:nvSpPr>
        <p:spPr>
          <a:xfrm>
            <a:off x="2119487" y="11544756"/>
            <a:ext cx="432637" cy="542474"/>
          </a:xfrm>
          <a:custGeom>
            <a:avLst/>
            <a:gdLst>
              <a:gd name="connsiteX0" fmla="*/ 423688 w 432637"/>
              <a:gd name="connsiteY0" fmla="*/ 9069 h 542474"/>
              <a:gd name="connsiteX1" fmla="*/ 115713 w 432637"/>
              <a:gd name="connsiteY1" fmla="*/ 364669 h 542474"/>
              <a:gd name="connsiteX2" fmla="*/ 29988 w 432637"/>
              <a:gd name="connsiteY2" fmla="*/ 447219 h 542474"/>
              <a:gd name="connsiteX3" fmla="*/ 1413 w 432637"/>
              <a:gd name="connsiteY3" fmla="*/ 542469 h 542474"/>
              <a:gd name="connsiteX4" fmla="*/ 23638 w 432637"/>
              <a:gd name="connsiteY4" fmla="*/ 450394 h 542474"/>
              <a:gd name="connsiteX5" fmla="*/ 182388 w 432637"/>
              <a:gd name="connsiteY5" fmla="*/ 209094 h 542474"/>
              <a:gd name="connsiteX6" fmla="*/ 109363 w 432637"/>
              <a:gd name="connsiteY6" fmla="*/ 361494 h 542474"/>
              <a:gd name="connsiteX7" fmla="*/ 328438 w 432637"/>
              <a:gd name="connsiteY7" fmla="*/ 126544 h 542474"/>
              <a:gd name="connsiteX8" fmla="*/ 423688 w 432637"/>
              <a:gd name="connsiteY8" fmla="*/ 9069 h 5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37" h="542474">
                <a:moveTo>
                  <a:pt x="423688" y="9069"/>
                </a:moveTo>
                <a:cubicBezTo>
                  <a:pt x="388234" y="48756"/>
                  <a:pt x="181330" y="291644"/>
                  <a:pt x="115713" y="364669"/>
                </a:cubicBezTo>
                <a:cubicBezTo>
                  <a:pt x="50096" y="437694"/>
                  <a:pt x="49038" y="417586"/>
                  <a:pt x="29988" y="447219"/>
                </a:cubicBezTo>
                <a:cubicBezTo>
                  <a:pt x="10938" y="476852"/>
                  <a:pt x="2471" y="541940"/>
                  <a:pt x="1413" y="542469"/>
                </a:cubicBezTo>
                <a:cubicBezTo>
                  <a:pt x="355" y="542998"/>
                  <a:pt x="-6524" y="505956"/>
                  <a:pt x="23638" y="450394"/>
                </a:cubicBezTo>
                <a:cubicBezTo>
                  <a:pt x="53800" y="394832"/>
                  <a:pt x="168101" y="223911"/>
                  <a:pt x="182388" y="209094"/>
                </a:cubicBezTo>
                <a:cubicBezTo>
                  <a:pt x="196675" y="194277"/>
                  <a:pt x="85021" y="375252"/>
                  <a:pt x="109363" y="361494"/>
                </a:cubicBezTo>
                <a:cubicBezTo>
                  <a:pt x="133705" y="347736"/>
                  <a:pt x="275521" y="183694"/>
                  <a:pt x="328438" y="126544"/>
                </a:cubicBezTo>
                <a:cubicBezTo>
                  <a:pt x="381355" y="69394"/>
                  <a:pt x="459142" y="-30618"/>
                  <a:pt x="423688" y="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5635D34-E3FB-53C7-0FC7-DC1AC9049C71}"/>
              </a:ext>
            </a:extLst>
          </p:cNvPr>
          <p:cNvSpPr/>
          <p:nvPr/>
        </p:nvSpPr>
        <p:spPr>
          <a:xfrm>
            <a:off x="3530559" y="11610586"/>
            <a:ext cx="203532" cy="86930"/>
          </a:xfrm>
          <a:custGeom>
            <a:avLst/>
            <a:gdLst>
              <a:gd name="connsiteX0" fmla="*/ 41 w 203532"/>
              <a:gd name="connsiteY0" fmla="*/ 48014 h 86930"/>
              <a:gd name="connsiteX1" fmla="*/ 107991 w 203532"/>
              <a:gd name="connsiteY1" fmla="*/ 86114 h 86930"/>
              <a:gd name="connsiteX2" fmla="*/ 181016 w 203532"/>
              <a:gd name="connsiteY2" fmla="*/ 70239 h 86930"/>
              <a:gd name="connsiteX3" fmla="*/ 203241 w 203532"/>
              <a:gd name="connsiteY3" fmla="*/ 25789 h 86930"/>
              <a:gd name="connsiteX4" fmla="*/ 193716 w 203532"/>
              <a:gd name="connsiteY4" fmla="*/ 389 h 86930"/>
              <a:gd name="connsiteX5" fmla="*/ 193716 w 203532"/>
              <a:gd name="connsiteY5" fmla="*/ 44839 h 86930"/>
              <a:gd name="connsiteX6" fmla="*/ 120691 w 203532"/>
              <a:gd name="connsiteY6" fmla="*/ 73414 h 86930"/>
              <a:gd name="connsiteX7" fmla="*/ 41 w 203532"/>
              <a:gd name="connsiteY7" fmla="*/ 48014 h 8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32" h="86930">
                <a:moveTo>
                  <a:pt x="41" y="48014"/>
                </a:moveTo>
                <a:cubicBezTo>
                  <a:pt x="-2076" y="50131"/>
                  <a:pt x="77829" y="82410"/>
                  <a:pt x="107991" y="86114"/>
                </a:cubicBezTo>
                <a:cubicBezTo>
                  <a:pt x="138154" y="89818"/>
                  <a:pt x="165141" y="80293"/>
                  <a:pt x="181016" y="70239"/>
                </a:cubicBezTo>
                <a:cubicBezTo>
                  <a:pt x="196891" y="60185"/>
                  <a:pt x="201124" y="37431"/>
                  <a:pt x="203241" y="25789"/>
                </a:cubicBezTo>
                <a:cubicBezTo>
                  <a:pt x="205358" y="14147"/>
                  <a:pt x="195303" y="-2786"/>
                  <a:pt x="193716" y="389"/>
                </a:cubicBezTo>
                <a:cubicBezTo>
                  <a:pt x="192129" y="3564"/>
                  <a:pt x="205887" y="32668"/>
                  <a:pt x="193716" y="44839"/>
                </a:cubicBezTo>
                <a:cubicBezTo>
                  <a:pt x="181545" y="57010"/>
                  <a:pt x="146620" y="70768"/>
                  <a:pt x="120691" y="73414"/>
                </a:cubicBezTo>
                <a:cubicBezTo>
                  <a:pt x="94762" y="76060"/>
                  <a:pt x="2158" y="45897"/>
                  <a:pt x="41" y="48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A56EDCB-6718-6446-E739-A5DFB33FB79A}"/>
              </a:ext>
            </a:extLst>
          </p:cNvPr>
          <p:cNvSpPr/>
          <p:nvPr/>
        </p:nvSpPr>
        <p:spPr>
          <a:xfrm>
            <a:off x="3535224" y="11594905"/>
            <a:ext cx="170392" cy="66300"/>
          </a:xfrm>
          <a:custGeom>
            <a:avLst/>
            <a:gdLst>
              <a:gd name="connsiteX0" fmla="*/ 1726 w 170392"/>
              <a:gd name="connsiteY0" fmla="*/ 195 h 66300"/>
              <a:gd name="connsiteX1" fmla="*/ 103326 w 170392"/>
              <a:gd name="connsiteY1" fmla="*/ 47820 h 66300"/>
              <a:gd name="connsiteX2" fmla="*/ 170001 w 170392"/>
              <a:gd name="connsiteY2" fmla="*/ 41470 h 66300"/>
              <a:gd name="connsiteX3" fmla="*/ 128726 w 170392"/>
              <a:gd name="connsiteY3" fmla="*/ 57345 h 66300"/>
              <a:gd name="connsiteX4" fmla="*/ 84276 w 170392"/>
              <a:gd name="connsiteY4" fmla="*/ 63695 h 66300"/>
              <a:gd name="connsiteX5" fmla="*/ 103326 w 170392"/>
              <a:gd name="connsiteY5" fmla="*/ 63695 h 66300"/>
              <a:gd name="connsiteX6" fmla="*/ 43001 w 170392"/>
              <a:gd name="connsiteY6" fmla="*/ 31945 h 66300"/>
              <a:gd name="connsiteX7" fmla="*/ 1726 w 170392"/>
              <a:gd name="connsiteY7" fmla="*/ 195 h 6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92" h="66300">
                <a:moveTo>
                  <a:pt x="1726" y="195"/>
                </a:moveTo>
                <a:cubicBezTo>
                  <a:pt x="11780" y="2841"/>
                  <a:pt x="75280" y="40941"/>
                  <a:pt x="103326" y="47820"/>
                </a:cubicBezTo>
                <a:cubicBezTo>
                  <a:pt x="131372" y="54699"/>
                  <a:pt x="165768" y="39883"/>
                  <a:pt x="170001" y="41470"/>
                </a:cubicBezTo>
                <a:cubicBezTo>
                  <a:pt x="174234" y="43057"/>
                  <a:pt x="143013" y="53641"/>
                  <a:pt x="128726" y="57345"/>
                </a:cubicBezTo>
                <a:cubicBezTo>
                  <a:pt x="114439" y="61049"/>
                  <a:pt x="88509" y="62637"/>
                  <a:pt x="84276" y="63695"/>
                </a:cubicBezTo>
                <a:cubicBezTo>
                  <a:pt x="80043" y="64753"/>
                  <a:pt x="110205" y="68987"/>
                  <a:pt x="103326" y="63695"/>
                </a:cubicBezTo>
                <a:cubicBezTo>
                  <a:pt x="96447" y="58403"/>
                  <a:pt x="57818" y="41470"/>
                  <a:pt x="43001" y="31945"/>
                </a:cubicBezTo>
                <a:cubicBezTo>
                  <a:pt x="28184" y="22420"/>
                  <a:pt x="-8328" y="-2451"/>
                  <a:pt x="1726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D745422-B09C-37A7-2B6E-F8BC5B6EA139}"/>
              </a:ext>
            </a:extLst>
          </p:cNvPr>
          <p:cNvSpPr/>
          <p:nvPr/>
        </p:nvSpPr>
        <p:spPr>
          <a:xfrm>
            <a:off x="3702033" y="11552749"/>
            <a:ext cx="53992" cy="641123"/>
          </a:xfrm>
          <a:custGeom>
            <a:avLst/>
            <a:gdLst>
              <a:gd name="connsiteX0" fmla="*/ 47642 w 53992"/>
              <a:gd name="connsiteY0" fmla="*/ 1076 h 641123"/>
              <a:gd name="connsiteX1" fmla="*/ 12717 w 53992"/>
              <a:gd name="connsiteY1" fmla="*/ 159826 h 641123"/>
              <a:gd name="connsiteX2" fmla="*/ 9542 w 53992"/>
              <a:gd name="connsiteY2" fmla="*/ 305876 h 641123"/>
              <a:gd name="connsiteX3" fmla="*/ 3192 w 53992"/>
              <a:gd name="connsiteY3" fmla="*/ 255076 h 641123"/>
              <a:gd name="connsiteX4" fmla="*/ 44467 w 53992"/>
              <a:gd name="connsiteY4" fmla="*/ 496376 h 641123"/>
              <a:gd name="connsiteX5" fmla="*/ 41292 w 53992"/>
              <a:gd name="connsiteY5" fmla="*/ 445576 h 641123"/>
              <a:gd name="connsiteX6" fmla="*/ 53992 w 53992"/>
              <a:gd name="connsiteY6" fmla="*/ 636076 h 641123"/>
              <a:gd name="connsiteX7" fmla="*/ 41292 w 53992"/>
              <a:gd name="connsiteY7" fmla="*/ 566226 h 641123"/>
              <a:gd name="connsiteX8" fmla="*/ 50817 w 53992"/>
              <a:gd name="connsiteY8" fmla="*/ 356676 h 641123"/>
              <a:gd name="connsiteX9" fmla="*/ 47642 w 53992"/>
              <a:gd name="connsiteY9" fmla="*/ 378901 h 641123"/>
              <a:gd name="connsiteX10" fmla="*/ 17 w 53992"/>
              <a:gd name="connsiteY10" fmla="*/ 242376 h 641123"/>
              <a:gd name="connsiteX11" fmla="*/ 47642 w 53992"/>
              <a:gd name="connsiteY11" fmla="*/ 1076 h 64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92" h="641123">
                <a:moveTo>
                  <a:pt x="47642" y="1076"/>
                </a:moveTo>
                <a:cubicBezTo>
                  <a:pt x="49759" y="-12682"/>
                  <a:pt x="19067" y="109026"/>
                  <a:pt x="12717" y="159826"/>
                </a:cubicBezTo>
                <a:cubicBezTo>
                  <a:pt x="6367" y="210626"/>
                  <a:pt x="11129" y="290001"/>
                  <a:pt x="9542" y="305876"/>
                </a:cubicBezTo>
                <a:cubicBezTo>
                  <a:pt x="7954" y="321751"/>
                  <a:pt x="-2629" y="223326"/>
                  <a:pt x="3192" y="255076"/>
                </a:cubicBezTo>
                <a:cubicBezTo>
                  <a:pt x="9013" y="286826"/>
                  <a:pt x="38117" y="464626"/>
                  <a:pt x="44467" y="496376"/>
                </a:cubicBezTo>
                <a:cubicBezTo>
                  <a:pt x="50817" y="528126"/>
                  <a:pt x="39704" y="422293"/>
                  <a:pt x="41292" y="445576"/>
                </a:cubicBezTo>
                <a:cubicBezTo>
                  <a:pt x="42879" y="468859"/>
                  <a:pt x="53992" y="615968"/>
                  <a:pt x="53992" y="636076"/>
                </a:cubicBezTo>
                <a:cubicBezTo>
                  <a:pt x="53992" y="656184"/>
                  <a:pt x="41821" y="612793"/>
                  <a:pt x="41292" y="566226"/>
                </a:cubicBezTo>
                <a:cubicBezTo>
                  <a:pt x="40763" y="519659"/>
                  <a:pt x="49759" y="387897"/>
                  <a:pt x="50817" y="356676"/>
                </a:cubicBezTo>
                <a:cubicBezTo>
                  <a:pt x="51875" y="325455"/>
                  <a:pt x="56109" y="397951"/>
                  <a:pt x="47642" y="378901"/>
                </a:cubicBezTo>
                <a:cubicBezTo>
                  <a:pt x="39175" y="359851"/>
                  <a:pt x="1075" y="303759"/>
                  <a:pt x="17" y="242376"/>
                </a:cubicBezTo>
                <a:cubicBezTo>
                  <a:pt x="-1041" y="180993"/>
                  <a:pt x="45525" y="14834"/>
                  <a:pt x="47642" y="1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CE3C76D-F120-5178-A9AA-98163FCD38C1}"/>
              </a:ext>
            </a:extLst>
          </p:cNvPr>
          <p:cNvSpPr/>
          <p:nvPr/>
        </p:nvSpPr>
        <p:spPr>
          <a:xfrm>
            <a:off x="3940041" y="9560787"/>
            <a:ext cx="129132" cy="609867"/>
          </a:xfrm>
          <a:custGeom>
            <a:avLst/>
            <a:gdLst>
              <a:gd name="connsiteX0" fmla="*/ 134 w 129132"/>
              <a:gd name="connsiteY0" fmla="*/ 2313 h 609867"/>
              <a:gd name="connsiteX1" fmla="*/ 127134 w 129132"/>
              <a:gd name="connsiteY1" fmla="*/ 605563 h 609867"/>
              <a:gd name="connsiteX2" fmla="*/ 79509 w 129132"/>
              <a:gd name="connsiteY2" fmla="*/ 278538 h 609867"/>
              <a:gd name="connsiteX3" fmla="*/ 101734 w 129132"/>
              <a:gd name="connsiteY3" fmla="*/ 392838 h 609867"/>
              <a:gd name="connsiteX4" fmla="*/ 134 w 129132"/>
              <a:gd name="connsiteY4" fmla="*/ 2313 h 6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32" h="609867">
                <a:moveTo>
                  <a:pt x="134" y="2313"/>
                </a:moveTo>
                <a:cubicBezTo>
                  <a:pt x="4367" y="37767"/>
                  <a:pt x="113905" y="559525"/>
                  <a:pt x="127134" y="605563"/>
                </a:cubicBezTo>
                <a:cubicBezTo>
                  <a:pt x="140363" y="651601"/>
                  <a:pt x="83742" y="313992"/>
                  <a:pt x="79509" y="278538"/>
                </a:cubicBezTo>
                <a:cubicBezTo>
                  <a:pt x="75276" y="243084"/>
                  <a:pt x="110201" y="435700"/>
                  <a:pt x="101734" y="392838"/>
                </a:cubicBezTo>
                <a:cubicBezTo>
                  <a:pt x="93267" y="349976"/>
                  <a:pt x="-4099" y="-33141"/>
                  <a:pt x="134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D395E45-5992-CBE2-3E96-E42716C66456}"/>
              </a:ext>
            </a:extLst>
          </p:cNvPr>
          <p:cNvSpPr/>
          <p:nvPr/>
        </p:nvSpPr>
        <p:spPr>
          <a:xfrm>
            <a:off x="4054230" y="10181172"/>
            <a:ext cx="35311" cy="205151"/>
          </a:xfrm>
          <a:custGeom>
            <a:avLst/>
            <a:gdLst>
              <a:gd name="connsiteX0" fmla="*/ 19295 w 35311"/>
              <a:gd name="connsiteY0" fmla="*/ 1053 h 205151"/>
              <a:gd name="connsiteX1" fmla="*/ 245 w 35311"/>
              <a:gd name="connsiteY1" fmla="*/ 204253 h 205151"/>
              <a:gd name="connsiteX2" fmla="*/ 35170 w 35311"/>
              <a:gd name="connsiteY2" fmla="*/ 77253 h 205151"/>
              <a:gd name="connsiteX3" fmla="*/ 12945 w 35311"/>
              <a:gd name="connsiteY3" fmla="*/ 121703 h 205151"/>
              <a:gd name="connsiteX4" fmla="*/ 19295 w 35311"/>
              <a:gd name="connsiteY4" fmla="*/ 1053 h 2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1" h="205151">
                <a:moveTo>
                  <a:pt x="19295" y="1053"/>
                </a:moveTo>
                <a:cubicBezTo>
                  <a:pt x="17178" y="14811"/>
                  <a:pt x="-2401" y="191553"/>
                  <a:pt x="245" y="204253"/>
                </a:cubicBezTo>
                <a:cubicBezTo>
                  <a:pt x="2891" y="216953"/>
                  <a:pt x="33053" y="91011"/>
                  <a:pt x="35170" y="77253"/>
                </a:cubicBezTo>
                <a:cubicBezTo>
                  <a:pt x="37287" y="63495"/>
                  <a:pt x="15062" y="130699"/>
                  <a:pt x="12945" y="121703"/>
                </a:cubicBezTo>
                <a:cubicBezTo>
                  <a:pt x="10828" y="112707"/>
                  <a:pt x="21412" y="-12705"/>
                  <a:pt x="19295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896244C-9258-2B61-E47B-59EACD251AE7}"/>
              </a:ext>
            </a:extLst>
          </p:cNvPr>
          <p:cNvSpPr/>
          <p:nvPr/>
        </p:nvSpPr>
        <p:spPr>
          <a:xfrm>
            <a:off x="4029776" y="10412709"/>
            <a:ext cx="24711" cy="424865"/>
          </a:xfrm>
          <a:custGeom>
            <a:avLst/>
            <a:gdLst>
              <a:gd name="connsiteX0" fmla="*/ 24699 w 24711"/>
              <a:gd name="connsiteY0" fmla="*/ 7641 h 424865"/>
              <a:gd name="connsiteX1" fmla="*/ 5649 w 24711"/>
              <a:gd name="connsiteY1" fmla="*/ 404516 h 424865"/>
              <a:gd name="connsiteX2" fmla="*/ 5649 w 24711"/>
              <a:gd name="connsiteY2" fmla="*/ 337841 h 424865"/>
              <a:gd name="connsiteX3" fmla="*/ 2474 w 24711"/>
              <a:gd name="connsiteY3" fmla="*/ 83841 h 424865"/>
              <a:gd name="connsiteX4" fmla="*/ 2474 w 24711"/>
              <a:gd name="connsiteY4" fmla="*/ 137816 h 424865"/>
              <a:gd name="connsiteX5" fmla="*/ 24699 w 24711"/>
              <a:gd name="connsiteY5" fmla="*/ 7641 h 4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1" h="424865">
                <a:moveTo>
                  <a:pt x="24699" y="7641"/>
                </a:moveTo>
                <a:cubicBezTo>
                  <a:pt x="25228" y="52091"/>
                  <a:pt x="8824" y="349483"/>
                  <a:pt x="5649" y="404516"/>
                </a:cubicBezTo>
                <a:cubicBezTo>
                  <a:pt x="2474" y="459549"/>
                  <a:pt x="6178" y="391287"/>
                  <a:pt x="5649" y="337841"/>
                </a:cubicBezTo>
                <a:cubicBezTo>
                  <a:pt x="5120" y="284395"/>
                  <a:pt x="3003" y="117178"/>
                  <a:pt x="2474" y="83841"/>
                </a:cubicBezTo>
                <a:cubicBezTo>
                  <a:pt x="1945" y="50504"/>
                  <a:pt x="-2818" y="148929"/>
                  <a:pt x="2474" y="137816"/>
                </a:cubicBezTo>
                <a:cubicBezTo>
                  <a:pt x="7766" y="126704"/>
                  <a:pt x="24170" y="-36809"/>
                  <a:pt x="24699" y="7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3E64004-119C-03C0-90CF-09087DE1F2B1}"/>
              </a:ext>
            </a:extLst>
          </p:cNvPr>
          <p:cNvSpPr/>
          <p:nvPr/>
        </p:nvSpPr>
        <p:spPr>
          <a:xfrm>
            <a:off x="3771746" y="9985291"/>
            <a:ext cx="79624" cy="478586"/>
          </a:xfrm>
          <a:custGeom>
            <a:avLst/>
            <a:gdLst>
              <a:gd name="connsiteX0" fmla="*/ 79529 w 79624"/>
              <a:gd name="connsiteY0" fmla="*/ 84 h 478586"/>
              <a:gd name="connsiteX1" fmla="*/ 41429 w 79624"/>
              <a:gd name="connsiteY1" fmla="*/ 298534 h 478586"/>
              <a:gd name="connsiteX2" fmla="*/ 41429 w 79624"/>
              <a:gd name="connsiteY2" fmla="*/ 469984 h 478586"/>
              <a:gd name="connsiteX3" fmla="*/ 41429 w 79624"/>
              <a:gd name="connsiteY3" fmla="*/ 425534 h 478586"/>
              <a:gd name="connsiteX4" fmla="*/ 154 w 79624"/>
              <a:gd name="connsiteY4" fmla="*/ 190584 h 478586"/>
              <a:gd name="connsiteX5" fmla="*/ 28729 w 79624"/>
              <a:gd name="connsiteY5" fmla="*/ 266784 h 478586"/>
              <a:gd name="connsiteX6" fmla="*/ 79529 w 79624"/>
              <a:gd name="connsiteY6" fmla="*/ 84 h 4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4" h="478586">
                <a:moveTo>
                  <a:pt x="79529" y="84"/>
                </a:moveTo>
                <a:cubicBezTo>
                  <a:pt x="81646" y="5376"/>
                  <a:pt x="47779" y="220217"/>
                  <a:pt x="41429" y="298534"/>
                </a:cubicBezTo>
                <a:cubicBezTo>
                  <a:pt x="35079" y="376851"/>
                  <a:pt x="41429" y="469984"/>
                  <a:pt x="41429" y="469984"/>
                </a:cubicBezTo>
                <a:cubicBezTo>
                  <a:pt x="41429" y="491151"/>
                  <a:pt x="48308" y="472101"/>
                  <a:pt x="41429" y="425534"/>
                </a:cubicBezTo>
                <a:cubicBezTo>
                  <a:pt x="34550" y="378967"/>
                  <a:pt x="2271" y="217042"/>
                  <a:pt x="154" y="190584"/>
                </a:cubicBezTo>
                <a:cubicBezTo>
                  <a:pt x="-1963" y="164126"/>
                  <a:pt x="18146" y="293242"/>
                  <a:pt x="28729" y="266784"/>
                </a:cubicBezTo>
                <a:cubicBezTo>
                  <a:pt x="39312" y="240326"/>
                  <a:pt x="77412" y="-5208"/>
                  <a:pt x="7952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3073CC2-FAA8-4C75-8435-8AB8310FCD77}"/>
              </a:ext>
            </a:extLst>
          </p:cNvPr>
          <p:cNvSpPr/>
          <p:nvPr/>
        </p:nvSpPr>
        <p:spPr>
          <a:xfrm>
            <a:off x="3844864" y="9905911"/>
            <a:ext cx="151699" cy="554082"/>
          </a:xfrm>
          <a:custGeom>
            <a:avLst/>
            <a:gdLst>
              <a:gd name="connsiteX0" fmla="*/ 61 w 151699"/>
              <a:gd name="connsiteY0" fmla="*/ 89 h 554082"/>
              <a:gd name="connsiteX1" fmla="*/ 146111 w 151699"/>
              <a:gd name="connsiteY1" fmla="*/ 339814 h 554082"/>
              <a:gd name="connsiteX2" fmla="*/ 120711 w 151699"/>
              <a:gd name="connsiteY2" fmla="*/ 295364 h 554082"/>
              <a:gd name="connsiteX3" fmla="*/ 114361 w 151699"/>
              <a:gd name="connsiteY3" fmla="*/ 552539 h 554082"/>
              <a:gd name="connsiteX4" fmla="*/ 120711 w 151699"/>
              <a:gd name="connsiteY4" fmla="*/ 393789 h 554082"/>
              <a:gd name="connsiteX5" fmla="*/ 66736 w 151699"/>
              <a:gd name="connsiteY5" fmla="*/ 212814 h 554082"/>
              <a:gd name="connsiteX6" fmla="*/ 127061 w 151699"/>
              <a:gd name="connsiteY6" fmla="*/ 304889 h 554082"/>
              <a:gd name="connsiteX7" fmla="*/ 61 w 151699"/>
              <a:gd name="connsiteY7" fmla="*/ 89 h 55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99" h="554082">
                <a:moveTo>
                  <a:pt x="61" y="89"/>
                </a:moveTo>
                <a:cubicBezTo>
                  <a:pt x="3236" y="5910"/>
                  <a:pt x="126003" y="290602"/>
                  <a:pt x="146111" y="339814"/>
                </a:cubicBezTo>
                <a:cubicBezTo>
                  <a:pt x="166219" y="389027"/>
                  <a:pt x="126003" y="259910"/>
                  <a:pt x="120711" y="295364"/>
                </a:cubicBezTo>
                <a:cubicBezTo>
                  <a:pt x="115419" y="330818"/>
                  <a:pt x="114361" y="536135"/>
                  <a:pt x="114361" y="552539"/>
                </a:cubicBezTo>
                <a:cubicBezTo>
                  <a:pt x="114361" y="568943"/>
                  <a:pt x="128648" y="450410"/>
                  <a:pt x="120711" y="393789"/>
                </a:cubicBezTo>
                <a:cubicBezTo>
                  <a:pt x="112774" y="337168"/>
                  <a:pt x="65678" y="227631"/>
                  <a:pt x="66736" y="212814"/>
                </a:cubicBezTo>
                <a:cubicBezTo>
                  <a:pt x="67794" y="197997"/>
                  <a:pt x="136586" y="335051"/>
                  <a:pt x="127061" y="304889"/>
                </a:cubicBezTo>
                <a:cubicBezTo>
                  <a:pt x="117536" y="274727"/>
                  <a:pt x="-3114" y="-5732"/>
                  <a:pt x="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AE3D105-C7D3-A3E1-0069-C25EA6137857}"/>
              </a:ext>
            </a:extLst>
          </p:cNvPr>
          <p:cNvSpPr/>
          <p:nvPr/>
        </p:nvSpPr>
        <p:spPr>
          <a:xfrm>
            <a:off x="3749675" y="10225151"/>
            <a:ext cx="127023" cy="397213"/>
          </a:xfrm>
          <a:custGeom>
            <a:avLst/>
            <a:gdLst>
              <a:gd name="connsiteX0" fmla="*/ 127000 w 127023"/>
              <a:gd name="connsiteY0" fmla="*/ 1524 h 397213"/>
              <a:gd name="connsiteX1" fmla="*/ 85725 w 127023"/>
              <a:gd name="connsiteY1" fmla="*/ 392049 h 397213"/>
              <a:gd name="connsiteX2" fmla="*/ 79375 w 127023"/>
              <a:gd name="connsiteY2" fmla="*/ 233299 h 397213"/>
              <a:gd name="connsiteX3" fmla="*/ 66675 w 127023"/>
              <a:gd name="connsiteY3" fmla="*/ 350774 h 397213"/>
              <a:gd name="connsiteX4" fmla="*/ 44450 w 127023"/>
              <a:gd name="connsiteY4" fmla="*/ 366649 h 397213"/>
              <a:gd name="connsiteX5" fmla="*/ 0 w 127023"/>
              <a:gd name="connsiteY5" fmla="*/ 379349 h 397213"/>
              <a:gd name="connsiteX6" fmla="*/ 66675 w 127023"/>
              <a:gd name="connsiteY6" fmla="*/ 360299 h 397213"/>
              <a:gd name="connsiteX7" fmla="*/ 76200 w 127023"/>
              <a:gd name="connsiteY7" fmla="*/ 153924 h 397213"/>
              <a:gd name="connsiteX8" fmla="*/ 79375 w 127023"/>
              <a:gd name="connsiteY8" fmla="*/ 252349 h 397213"/>
              <a:gd name="connsiteX9" fmla="*/ 127000 w 127023"/>
              <a:gd name="connsiteY9" fmla="*/ 1524 h 3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23" h="397213">
                <a:moveTo>
                  <a:pt x="127000" y="1524"/>
                </a:moveTo>
                <a:cubicBezTo>
                  <a:pt x="128058" y="24807"/>
                  <a:pt x="93662" y="353420"/>
                  <a:pt x="85725" y="392049"/>
                </a:cubicBezTo>
                <a:cubicBezTo>
                  <a:pt x="77787" y="430678"/>
                  <a:pt x="82550" y="240178"/>
                  <a:pt x="79375" y="233299"/>
                </a:cubicBezTo>
                <a:cubicBezTo>
                  <a:pt x="76200" y="226420"/>
                  <a:pt x="72496" y="328549"/>
                  <a:pt x="66675" y="350774"/>
                </a:cubicBezTo>
                <a:cubicBezTo>
                  <a:pt x="60854" y="372999"/>
                  <a:pt x="55562" y="361887"/>
                  <a:pt x="44450" y="366649"/>
                </a:cubicBezTo>
                <a:cubicBezTo>
                  <a:pt x="33338" y="371411"/>
                  <a:pt x="0" y="379349"/>
                  <a:pt x="0" y="379349"/>
                </a:cubicBezTo>
                <a:cubicBezTo>
                  <a:pt x="3704" y="378291"/>
                  <a:pt x="53975" y="397870"/>
                  <a:pt x="66675" y="360299"/>
                </a:cubicBezTo>
                <a:cubicBezTo>
                  <a:pt x="79375" y="322728"/>
                  <a:pt x="74083" y="171916"/>
                  <a:pt x="76200" y="153924"/>
                </a:cubicBezTo>
                <a:cubicBezTo>
                  <a:pt x="78317" y="135932"/>
                  <a:pt x="71967" y="275632"/>
                  <a:pt x="79375" y="252349"/>
                </a:cubicBezTo>
                <a:cubicBezTo>
                  <a:pt x="86783" y="229066"/>
                  <a:pt x="125942" y="-21759"/>
                  <a:pt x="127000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043999F-DE7F-ADF1-8CA6-7162BFC6A437}"/>
              </a:ext>
            </a:extLst>
          </p:cNvPr>
          <p:cNvSpPr/>
          <p:nvPr/>
        </p:nvSpPr>
        <p:spPr>
          <a:xfrm>
            <a:off x="3637101" y="10658845"/>
            <a:ext cx="145372" cy="413281"/>
          </a:xfrm>
          <a:custGeom>
            <a:avLst/>
            <a:gdLst>
              <a:gd name="connsiteX0" fmla="*/ 144324 w 145372"/>
              <a:gd name="connsiteY0" fmla="*/ 2805 h 413281"/>
              <a:gd name="connsiteX1" fmla="*/ 71299 w 145372"/>
              <a:gd name="connsiteY1" fmla="*/ 59955 h 413281"/>
              <a:gd name="connsiteX2" fmla="*/ 36374 w 145372"/>
              <a:gd name="connsiteY2" fmla="*/ 190130 h 413281"/>
              <a:gd name="connsiteX3" fmla="*/ 33199 w 145372"/>
              <a:gd name="connsiteY3" fmla="*/ 145680 h 413281"/>
              <a:gd name="connsiteX4" fmla="*/ 26849 w 145372"/>
              <a:gd name="connsiteY4" fmla="*/ 301255 h 413281"/>
              <a:gd name="connsiteX5" fmla="*/ 42724 w 145372"/>
              <a:gd name="connsiteY5" fmla="*/ 412380 h 413281"/>
              <a:gd name="connsiteX6" fmla="*/ 42724 w 145372"/>
              <a:gd name="connsiteY6" fmla="*/ 345705 h 413281"/>
              <a:gd name="connsiteX7" fmla="*/ 1449 w 145372"/>
              <a:gd name="connsiteY7" fmla="*/ 206005 h 413281"/>
              <a:gd name="connsiteX8" fmla="*/ 10974 w 145372"/>
              <a:gd name="connsiteY8" fmla="*/ 164730 h 413281"/>
              <a:gd name="connsiteX9" fmla="*/ 26849 w 145372"/>
              <a:gd name="connsiteY9" fmla="*/ 85355 h 413281"/>
              <a:gd name="connsiteX10" fmla="*/ 10974 w 145372"/>
              <a:gd name="connsiteY10" fmla="*/ 142505 h 413281"/>
              <a:gd name="connsiteX11" fmla="*/ 144324 w 145372"/>
              <a:gd name="connsiteY11" fmla="*/ 2805 h 41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72" h="413281">
                <a:moveTo>
                  <a:pt x="144324" y="2805"/>
                </a:moveTo>
                <a:cubicBezTo>
                  <a:pt x="154378" y="-10953"/>
                  <a:pt x="89291" y="28734"/>
                  <a:pt x="71299" y="59955"/>
                </a:cubicBezTo>
                <a:cubicBezTo>
                  <a:pt x="53307" y="91176"/>
                  <a:pt x="42724" y="175842"/>
                  <a:pt x="36374" y="190130"/>
                </a:cubicBezTo>
                <a:cubicBezTo>
                  <a:pt x="30024" y="204418"/>
                  <a:pt x="34786" y="127159"/>
                  <a:pt x="33199" y="145680"/>
                </a:cubicBezTo>
                <a:cubicBezTo>
                  <a:pt x="31612" y="164201"/>
                  <a:pt x="25261" y="256805"/>
                  <a:pt x="26849" y="301255"/>
                </a:cubicBezTo>
                <a:cubicBezTo>
                  <a:pt x="28436" y="345705"/>
                  <a:pt x="40078" y="404972"/>
                  <a:pt x="42724" y="412380"/>
                </a:cubicBezTo>
                <a:cubicBezTo>
                  <a:pt x="45370" y="419788"/>
                  <a:pt x="49603" y="380101"/>
                  <a:pt x="42724" y="345705"/>
                </a:cubicBezTo>
                <a:cubicBezTo>
                  <a:pt x="35845" y="311309"/>
                  <a:pt x="6741" y="236167"/>
                  <a:pt x="1449" y="206005"/>
                </a:cubicBezTo>
                <a:cubicBezTo>
                  <a:pt x="-3843" y="175843"/>
                  <a:pt x="6741" y="184838"/>
                  <a:pt x="10974" y="164730"/>
                </a:cubicBezTo>
                <a:cubicBezTo>
                  <a:pt x="15207" y="144622"/>
                  <a:pt x="26849" y="89059"/>
                  <a:pt x="26849" y="85355"/>
                </a:cubicBezTo>
                <a:cubicBezTo>
                  <a:pt x="26849" y="81651"/>
                  <a:pt x="-10193" y="154676"/>
                  <a:pt x="10974" y="142505"/>
                </a:cubicBezTo>
                <a:cubicBezTo>
                  <a:pt x="32141" y="130334"/>
                  <a:pt x="134270" y="16563"/>
                  <a:pt x="144324" y="2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06D9B49-FD69-3EF9-F816-B3455835CF57}"/>
              </a:ext>
            </a:extLst>
          </p:cNvPr>
          <p:cNvSpPr/>
          <p:nvPr/>
        </p:nvSpPr>
        <p:spPr>
          <a:xfrm>
            <a:off x="3686685" y="10286952"/>
            <a:ext cx="107530" cy="435441"/>
          </a:xfrm>
          <a:custGeom>
            <a:avLst/>
            <a:gdLst>
              <a:gd name="connsiteX0" fmla="*/ 107440 w 107530"/>
              <a:gd name="connsiteY0" fmla="*/ 48 h 435441"/>
              <a:gd name="connsiteX1" fmla="*/ 40765 w 107530"/>
              <a:gd name="connsiteY1" fmla="*/ 212773 h 435441"/>
              <a:gd name="connsiteX2" fmla="*/ 28065 w 107530"/>
              <a:gd name="connsiteY2" fmla="*/ 368348 h 435441"/>
              <a:gd name="connsiteX3" fmla="*/ 37590 w 107530"/>
              <a:gd name="connsiteY3" fmla="*/ 304848 h 435441"/>
              <a:gd name="connsiteX4" fmla="*/ 21715 w 107530"/>
              <a:gd name="connsiteY4" fmla="*/ 381048 h 435441"/>
              <a:gd name="connsiteX5" fmla="*/ 9015 w 107530"/>
              <a:gd name="connsiteY5" fmla="*/ 435023 h 435441"/>
              <a:gd name="connsiteX6" fmla="*/ 85215 w 107530"/>
              <a:gd name="connsiteY6" fmla="*/ 352473 h 435441"/>
              <a:gd name="connsiteX7" fmla="*/ 15365 w 107530"/>
              <a:gd name="connsiteY7" fmla="*/ 409623 h 435441"/>
              <a:gd name="connsiteX8" fmla="*/ 2665 w 107530"/>
              <a:gd name="connsiteY8" fmla="*/ 323898 h 435441"/>
              <a:gd name="connsiteX9" fmla="*/ 53465 w 107530"/>
              <a:gd name="connsiteY9" fmla="*/ 152448 h 435441"/>
              <a:gd name="connsiteX10" fmla="*/ 24890 w 107530"/>
              <a:gd name="connsiteY10" fmla="*/ 231823 h 435441"/>
              <a:gd name="connsiteX11" fmla="*/ 107440 w 107530"/>
              <a:gd name="connsiteY11" fmla="*/ 48 h 43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30" h="435441">
                <a:moveTo>
                  <a:pt x="107440" y="48"/>
                </a:moveTo>
                <a:cubicBezTo>
                  <a:pt x="110086" y="-3127"/>
                  <a:pt x="53994" y="151390"/>
                  <a:pt x="40765" y="212773"/>
                </a:cubicBezTo>
                <a:cubicBezTo>
                  <a:pt x="27536" y="274156"/>
                  <a:pt x="28594" y="353002"/>
                  <a:pt x="28065" y="368348"/>
                </a:cubicBezTo>
                <a:cubicBezTo>
                  <a:pt x="27536" y="383694"/>
                  <a:pt x="38648" y="302731"/>
                  <a:pt x="37590" y="304848"/>
                </a:cubicBezTo>
                <a:cubicBezTo>
                  <a:pt x="36532" y="306965"/>
                  <a:pt x="26477" y="359352"/>
                  <a:pt x="21715" y="381048"/>
                </a:cubicBezTo>
                <a:cubicBezTo>
                  <a:pt x="16953" y="402744"/>
                  <a:pt x="-1568" y="439786"/>
                  <a:pt x="9015" y="435023"/>
                </a:cubicBezTo>
                <a:cubicBezTo>
                  <a:pt x="19598" y="430261"/>
                  <a:pt x="84157" y="356706"/>
                  <a:pt x="85215" y="352473"/>
                </a:cubicBezTo>
                <a:cubicBezTo>
                  <a:pt x="86273" y="348240"/>
                  <a:pt x="29123" y="414385"/>
                  <a:pt x="15365" y="409623"/>
                </a:cubicBezTo>
                <a:cubicBezTo>
                  <a:pt x="1607" y="404861"/>
                  <a:pt x="-3685" y="366760"/>
                  <a:pt x="2665" y="323898"/>
                </a:cubicBezTo>
                <a:cubicBezTo>
                  <a:pt x="9015" y="281036"/>
                  <a:pt x="49761" y="167794"/>
                  <a:pt x="53465" y="152448"/>
                </a:cubicBezTo>
                <a:cubicBezTo>
                  <a:pt x="57169" y="137102"/>
                  <a:pt x="17482" y="251931"/>
                  <a:pt x="24890" y="231823"/>
                </a:cubicBezTo>
                <a:cubicBezTo>
                  <a:pt x="32298" y="211715"/>
                  <a:pt x="104794" y="3223"/>
                  <a:pt x="10744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AA2744D-8466-F03A-B724-6E8A33BF8A51}"/>
              </a:ext>
            </a:extLst>
          </p:cNvPr>
          <p:cNvSpPr/>
          <p:nvPr/>
        </p:nvSpPr>
        <p:spPr>
          <a:xfrm>
            <a:off x="3999089" y="10176344"/>
            <a:ext cx="20461" cy="444212"/>
          </a:xfrm>
          <a:custGeom>
            <a:avLst/>
            <a:gdLst>
              <a:gd name="connsiteX0" fmla="*/ 20461 w 20461"/>
              <a:gd name="connsiteY0" fmla="*/ 2706 h 444212"/>
              <a:gd name="connsiteX1" fmla="*/ 1411 w 20461"/>
              <a:gd name="connsiteY1" fmla="*/ 428156 h 444212"/>
              <a:gd name="connsiteX2" fmla="*/ 1411 w 20461"/>
              <a:gd name="connsiteY2" fmla="*/ 361481 h 444212"/>
              <a:gd name="connsiteX3" fmla="*/ 1411 w 20461"/>
              <a:gd name="connsiteY3" fmla="*/ 250356 h 444212"/>
              <a:gd name="connsiteX4" fmla="*/ 20461 w 20461"/>
              <a:gd name="connsiteY4" fmla="*/ 2706 h 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1" h="444212">
                <a:moveTo>
                  <a:pt x="20461" y="2706"/>
                </a:moveTo>
                <a:cubicBezTo>
                  <a:pt x="20461" y="32339"/>
                  <a:pt x="4586" y="368360"/>
                  <a:pt x="1411" y="428156"/>
                </a:cubicBezTo>
                <a:cubicBezTo>
                  <a:pt x="-1764" y="487952"/>
                  <a:pt x="1411" y="361481"/>
                  <a:pt x="1411" y="361481"/>
                </a:cubicBezTo>
                <a:cubicBezTo>
                  <a:pt x="1411" y="331848"/>
                  <a:pt x="-1764" y="305389"/>
                  <a:pt x="1411" y="250356"/>
                </a:cubicBezTo>
                <a:cubicBezTo>
                  <a:pt x="4586" y="195323"/>
                  <a:pt x="20461" y="-26927"/>
                  <a:pt x="2046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A199DFF0-B1A9-3370-C2CF-CB1F475444DE}"/>
              </a:ext>
            </a:extLst>
          </p:cNvPr>
          <p:cNvSpPr/>
          <p:nvPr/>
        </p:nvSpPr>
        <p:spPr>
          <a:xfrm>
            <a:off x="3749647" y="10670573"/>
            <a:ext cx="165143" cy="219769"/>
          </a:xfrm>
          <a:custGeom>
            <a:avLst/>
            <a:gdLst>
              <a:gd name="connsiteX0" fmla="*/ 165128 w 165143"/>
              <a:gd name="connsiteY0" fmla="*/ 602 h 219769"/>
              <a:gd name="connsiteX1" fmla="*/ 28603 w 165143"/>
              <a:gd name="connsiteY1" fmla="*/ 140302 h 219769"/>
              <a:gd name="connsiteX2" fmla="*/ 28 w 165143"/>
              <a:gd name="connsiteY2" fmla="*/ 219677 h 219769"/>
              <a:gd name="connsiteX3" fmla="*/ 25428 w 165143"/>
              <a:gd name="connsiteY3" fmla="*/ 153002 h 219769"/>
              <a:gd name="connsiteX4" fmla="*/ 114328 w 165143"/>
              <a:gd name="connsiteY4" fmla="*/ 13302 h 219769"/>
              <a:gd name="connsiteX5" fmla="*/ 38128 w 165143"/>
              <a:gd name="connsiteY5" fmla="*/ 86327 h 219769"/>
              <a:gd name="connsiteX6" fmla="*/ 165128 w 165143"/>
              <a:gd name="connsiteY6" fmla="*/ 602 h 2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43" h="219769">
                <a:moveTo>
                  <a:pt x="165128" y="602"/>
                </a:moveTo>
                <a:cubicBezTo>
                  <a:pt x="163541" y="9598"/>
                  <a:pt x="56120" y="103790"/>
                  <a:pt x="28603" y="140302"/>
                </a:cubicBezTo>
                <a:cubicBezTo>
                  <a:pt x="1086" y="176814"/>
                  <a:pt x="557" y="217560"/>
                  <a:pt x="28" y="219677"/>
                </a:cubicBezTo>
                <a:cubicBezTo>
                  <a:pt x="-501" y="221794"/>
                  <a:pt x="6378" y="187398"/>
                  <a:pt x="25428" y="153002"/>
                </a:cubicBezTo>
                <a:cubicBezTo>
                  <a:pt x="44478" y="118606"/>
                  <a:pt x="112211" y="24414"/>
                  <a:pt x="114328" y="13302"/>
                </a:cubicBezTo>
                <a:cubicBezTo>
                  <a:pt x="116445" y="2190"/>
                  <a:pt x="32836" y="86327"/>
                  <a:pt x="38128" y="86327"/>
                </a:cubicBezTo>
                <a:cubicBezTo>
                  <a:pt x="43420" y="86327"/>
                  <a:pt x="166715" y="-8394"/>
                  <a:pt x="16512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93EC5B04-2C58-16BF-8DA6-9F8A8D04ABC3}"/>
              </a:ext>
            </a:extLst>
          </p:cNvPr>
          <p:cNvSpPr/>
          <p:nvPr/>
        </p:nvSpPr>
        <p:spPr>
          <a:xfrm>
            <a:off x="3695700" y="10651657"/>
            <a:ext cx="120653" cy="400447"/>
          </a:xfrm>
          <a:custGeom>
            <a:avLst/>
            <a:gdLst>
              <a:gd name="connsiteX0" fmla="*/ 120650 w 120653"/>
              <a:gd name="connsiteY0" fmla="*/ 468 h 400447"/>
              <a:gd name="connsiteX1" fmla="*/ 34925 w 120653"/>
              <a:gd name="connsiteY1" fmla="*/ 190968 h 400447"/>
              <a:gd name="connsiteX2" fmla="*/ 15875 w 120653"/>
              <a:gd name="connsiteY2" fmla="*/ 241768 h 400447"/>
              <a:gd name="connsiteX3" fmla="*/ 6350 w 120653"/>
              <a:gd name="connsiteY3" fmla="*/ 397343 h 400447"/>
              <a:gd name="connsiteX4" fmla="*/ 12700 w 120653"/>
              <a:gd name="connsiteY4" fmla="*/ 327493 h 400447"/>
              <a:gd name="connsiteX5" fmla="*/ 38100 w 120653"/>
              <a:gd name="connsiteY5" fmla="*/ 114768 h 400447"/>
              <a:gd name="connsiteX6" fmla="*/ 0 w 120653"/>
              <a:gd name="connsiteY6" fmla="*/ 263993 h 400447"/>
              <a:gd name="connsiteX7" fmla="*/ 38100 w 120653"/>
              <a:gd name="connsiteY7" fmla="*/ 140168 h 400447"/>
              <a:gd name="connsiteX8" fmla="*/ 120650 w 120653"/>
              <a:gd name="connsiteY8" fmla="*/ 468 h 4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3" h="400447">
                <a:moveTo>
                  <a:pt x="120650" y="468"/>
                </a:moveTo>
                <a:cubicBezTo>
                  <a:pt x="120121" y="8935"/>
                  <a:pt x="52387" y="150751"/>
                  <a:pt x="34925" y="190968"/>
                </a:cubicBezTo>
                <a:cubicBezTo>
                  <a:pt x="17463" y="231185"/>
                  <a:pt x="20637" y="207372"/>
                  <a:pt x="15875" y="241768"/>
                </a:cubicBezTo>
                <a:cubicBezTo>
                  <a:pt x="11113" y="276164"/>
                  <a:pt x="6879" y="383056"/>
                  <a:pt x="6350" y="397343"/>
                </a:cubicBezTo>
                <a:cubicBezTo>
                  <a:pt x="5821" y="411631"/>
                  <a:pt x="7408" y="374589"/>
                  <a:pt x="12700" y="327493"/>
                </a:cubicBezTo>
                <a:cubicBezTo>
                  <a:pt x="17992" y="280397"/>
                  <a:pt x="40217" y="125351"/>
                  <a:pt x="38100" y="114768"/>
                </a:cubicBezTo>
                <a:cubicBezTo>
                  <a:pt x="35983" y="104185"/>
                  <a:pt x="0" y="259760"/>
                  <a:pt x="0" y="263993"/>
                </a:cubicBezTo>
                <a:cubicBezTo>
                  <a:pt x="0" y="268226"/>
                  <a:pt x="20637" y="179856"/>
                  <a:pt x="38100" y="140168"/>
                </a:cubicBezTo>
                <a:cubicBezTo>
                  <a:pt x="55562" y="100481"/>
                  <a:pt x="121179" y="-7999"/>
                  <a:pt x="12065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38B8562E-E9B7-54CF-BD48-42C310AA0EF0}"/>
              </a:ext>
            </a:extLst>
          </p:cNvPr>
          <p:cNvSpPr/>
          <p:nvPr/>
        </p:nvSpPr>
        <p:spPr>
          <a:xfrm>
            <a:off x="3838500" y="10613429"/>
            <a:ext cx="169194" cy="248436"/>
          </a:xfrm>
          <a:custGeom>
            <a:avLst/>
            <a:gdLst>
              <a:gd name="connsiteX0" fmla="*/ 127075 w 169194"/>
              <a:gd name="connsiteY0" fmla="*/ 596 h 248436"/>
              <a:gd name="connsiteX1" fmla="*/ 139775 w 169194"/>
              <a:gd name="connsiteY1" fmla="*/ 127596 h 248436"/>
              <a:gd name="connsiteX2" fmla="*/ 108025 w 169194"/>
              <a:gd name="connsiteY2" fmla="*/ 216496 h 248436"/>
              <a:gd name="connsiteX3" fmla="*/ 98500 w 169194"/>
              <a:gd name="connsiteY3" fmla="*/ 216496 h 248436"/>
              <a:gd name="connsiteX4" fmla="*/ 75 w 169194"/>
              <a:gd name="connsiteY4" fmla="*/ 140296 h 248436"/>
              <a:gd name="connsiteX5" fmla="*/ 82625 w 169194"/>
              <a:gd name="connsiteY5" fmla="*/ 216496 h 248436"/>
              <a:gd name="connsiteX6" fmla="*/ 104850 w 169194"/>
              <a:gd name="connsiteY6" fmla="*/ 248246 h 248436"/>
              <a:gd name="connsiteX7" fmla="*/ 130250 w 169194"/>
              <a:gd name="connsiteY7" fmla="*/ 203796 h 248436"/>
              <a:gd name="connsiteX8" fmla="*/ 158825 w 169194"/>
              <a:gd name="connsiteY8" fmla="*/ 168871 h 248436"/>
              <a:gd name="connsiteX9" fmla="*/ 168350 w 169194"/>
              <a:gd name="connsiteY9" fmla="*/ 92671 h 248436"/>
              <a:gd name="connsiteX10" fmla="*/ 139775 w 169194"/>
              <a:gd name="connsiteY10" fmla="*/ 181571 h 248436"/>
              <a:gd name="connsiteX11" fmla="*/ 130250 w 169194"/>
              <a:gd name="connsiteY11" fmla="*/ 83146 h 248436"/>
              <a:gd name="connsiteX12" fmla="*/ 127075 w 169194"/>
              <a:gd name="connsiteY12" fmla="*/ 596 h 2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94" h="248436">
                <a:moveTo>
                  <a:pt x="127075" y="596"/>
                </a:moveTo>
                <a:cubicBezTo>
                  <a:pt x="128662" y="8004"/>
                  <a:pt x="142950" y="91613"/>
                  <a:pt x="139775" y="127596"/>
                </a:cubicBezTo>
                <a:cubicBezTo>
                  <a:pt x="136600" y="163579"/>
                  <a:pt x="108025" y="216496"/>
                  <a:pt x="108025" y="216496"/>
                </a:cubicBezTo>
                <a:cubicBezTo>
                  <a:pt x="101146" y="231313"/>
                  <a:pt x="116492" y="229196"/>
                  <a:pt x="98500" y="216496"/>
                </a:cubicBezTo>
                <a:cubicBezTo>
                  <a:pt x="80508" y="203796"/>
                  <a:pt x="2721" y="140296"/>
                  <a:pt x="75" y="140296"/>
                </a:cubicBezTo>
                <a:cubicBezTo>
                  <a:pt x="-2571" y="140296"/>
                  <a:pt x="65163" y="198504"/>
                  <a:pt x="82625" y="216496"/>
                </a:cubicBezTo>
                <a:cubicBezTo>
                  <a:pt x="100087" y="234488"/>
                  <a:pt x="96913" y="250363"/>
                  <a:pt x="104850" y="248246"/>
                </a:cubicBezTo>
                <a:cubicBezTo>
                  <a:pt x="112787" y="246129"/>
                  <a:pt x="121254" y="217025"/>
                  <a:pt x="130250" y="203796"/>
                </a:cubicBezTo>
                <a:cubicBezTo>
                  <a:pt x="139246" y="190567"/>
                  <a:pt x="152475" y="187392"/>
                  <a:pt x="158825" y="168871"/>
                </a:cubicBezTo>
                <a:cubicBezTo>
                  <a:pt x="165175" y="150350"/>
                  <a:pt x="171525" y="90554"/>
                  <a:pt x="168350" y="92671"/>
                </a:cubicBezTo>
                <a:cubicBezTo>
                  <a:pt x="165175" y="94788"/>
                  <a:pt x="146125" y="183159"/>
                  <a:pt x="139775" y="181571"/>
                </a:cubicBezTo>
                <a:cubicBezTo>
                  <a:pt x="133425" y="179984"/>
                  <a:pt x="131838" y="109604"/>
                  <a:pt x="130250" y="83146"/>
                </a:cubicBezTo>
                <a:cubicBezTo>
                  <a:pt x="128663" y="56688"/>
                  <a:pt x="125488" y="-6812"/>
                  <a:pt x="12707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BA2B67D-FB8C-732F-4305-1304CBBA523C}"/>
              </a:ext>
            </a:extLst>
          </p:cNvPr>
          <p:cNvSpPr/>
          <p:nvPr/>
        </p:nvSpPr>
        <p:spPr>
          <a:xfrm>
            <a:off x="3695394" y="10775946"/>
            <a:ext cx="200501" cy="292109"/>
          </a:xfrm>
          <a:custGeom>
            <a:avLst/>
            <a:gdLst>
              <a:gd name="connsiteX0" fmla="*/ 200331 w 200501"/>
              <a:gd name="connsiteY0" fmla="*/ 4 h 292109"/>
              <a:gd name="connsiteX1" fmla="*/ 124131 w 200501"/>
              <a:gd name="connsiteY1" fmla="*/ 66679 h 292109"/>
              <a:gd name="connsiteX2" fmla="*/ 66981 w 200501"/>
              <a:gd name="connsiteY2" fmla="*/ 152404 h 292109"/>
              <a:gd name="connsiteX3" fmla="*/ 92381 w 200501"/>
              <a:gd name="connsiteY3" fmla="*/ 104779 h 292109"/>
              <a:gd name="connsiteX4" fmla="*/ 22531 w 200501"/>
              <a:gd name="connsiteY4" fmla="*/ 206379 h 292109"/>
              <a:gd name="connsiteX5" fmla="*/ 306 w 200501"/>
              <a:gd name="connsiteY5" fmla="*/ 292104 h 292109"/>
              <a:gd name="connsiteX6" fmla="*/ 35231 w 200501"/>
              <a:gd name="connsiteY6" fmla="*/ 209554 h 292109"/>
              <a:gd name="connsiteX7" fmla="*/ 114606 w 200501"/>
              <a:gd name="connsiteY7" fmla="*/ 12704 h 292109"/>
              <a:gd name="connsiteX8" fmla="*/ 101906 w 200501"/>
              <a:gd name="connsiteY8" fmla="*/ 69854 h 292109"/>
              <a:gd name="connsiteX9" fmla="*/ 200331 w 200501"/>
              <a:gd name="connsiteY9" fmla="*/ 4 h 2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501" h="292109">
                <a:moveTo>
                  <a:pt x="200331" y="4"/>
                </a:moveTo>
                <a:cubicBezTo>
                  <a:pt x="204035" y="-525"/>
                  <a:pt x="146356" y="41279"/>
                  <a:pt x="124131" y="66679"/>
                </a:cubicBezTo>
                <a:cubicBezTo>
                  <a:pt x="101906" y="92079"/>
                  <a:pt x="72273" y="146054"/>
                  <a:pt x="66981" y="152404"/>
                </a:cubicBezTo>
                <a:cubicBezTo>
                  <a:pt x="61689" y="158754"/>
                  <a:pt x="99789" y="95783"/>
                  <a:pt x="92381" y="104779"/>
                </a:cubicBezTo>
                <a:cubicBezTo>
                  <a:pt x="84973" y="113775"/>
                  <a:pt x="37877" y="175158"/>
                  <a:pt x="22531" y="206379"/>
                </a:cubicBezTo>
                <a:cubicBezTo>
                  <a:pt x="7185" y="237600"/>
                  <a:pt x="-1811" y="291575"/>
                  <a:pt x="306" y="292104"/>
                </a:cubicBezTo>
                <a:cubicBezTo>
                  <a:pt x="2423" y="292633"/>
                  <a:pt x="16181" y="256121"/>
                  <a:pt x="35231" y="209554"/>
                </a:cubicBezTo>
                <a:cubicBezTo>
                  <a:pt x="54281" y="162987"/>
                  <a:pt x="103494" y="35987"/>
                  <a:pt x="114606" y="12704"/>
                </a:cubicBezTo>
                <a:cubicBezTo>
                  <a:pt x="125718" y="-10579"/>
                  <a:pt x="90794" y="67737"/>
                  <a:pt x="101906" y="69854"/>
                </a:cubicBezTo>
                <a:cubicBezTo>
                  <a:pt x="113018" y="71971"/>
                  <a:pt x="196627" y="533"/>
                  <a:pt x="200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898FA826-4577-EE13-2C96-CA3F75C3EC71}"/>
              </a:ext>
            </a:extLst>
          </p:cNvPr>
          <p:cNvSpPr/>
          <p:nvPr/>
        </p:nvSpPr>
        <p:spPr>
          <a:xfrm>
            <a:off x="3876050" y="10756856"/>
            <a:ext cx="137728" cy="252197"/>
          </a:xfrm>
          <a:custGeom>
            <a:avLst/>
            <a:gdLst>
              <a:gd name="connsiteX0" fmla="*/ 127625 w 137728"/>
              <a:gd name="connsiteY0" fmla="*/ 44 h 252197"/>
              <a:gd name="connsiteX1" fmla="*/ 70475 w 137728"/>
              <a:gd name="connsiteY1" fmla="*/ 139744 h 252197"/>
              <a:gd name="connsiteX2" fmla="*/ 625 w 137728"/>
              <a:gd name="connsiteY2" fmla="*/ 250869 h 252197"/>
              <a:gd name="connsiteX3" fmla="*/ 41900 w 137728"/>
              <a:gd name="connsiteY3" fmla="*/ 193719 h 252197"/>
              <a:gd name="connsiteX4" fmla="*/ 137150 w 137728"/>
              <a:gd name="connsiteY4" fmla="*/ 85769 h 252197"/>
              <a:gd name="connsiteX5" fmla="*/ 83175 w 137728"/>
              <a:gd name="connsiteY5" fmla="*/ 123869 h 252197"/>
              <a:gd name="connsiteX6" fmla="*/ 127625 w 137728"/>
              <a:gd name="connsiteY6" fmla="*/ 44 h 25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28" h="252197">
                <a:moveTo>
                  <a:pt x="127625" y="44"/>
                </a:moveTo>
                <a:cubicBezTo>
                  <a:pt x="125508" y="2690"/>
                  <a:pt x="91642" y="97940"/>
                  <a:pt x="70475" y="139744"/>
                </a:cubicBezTo>
                <a:cubicBezTo>
                  <a:pt x="49308" y="181548"/>
                  <a:pt x="5387" y="241873"/>
                  <a:pt x="625" y="250869"/>
                </a:cubicBezTo>
                <a:cubicBezTo>
                  <a:pt x="-4137" y="259865"/>
                  <a:pt x="19146" y="221236"/>
                  <a:pt x="41900" y="193719"/>
                </a:cubicBezTo>
                <a:cubicBezTo>
                  <a:pt x="64654" y="166202"/>
                  <a:pt x="130271" y="97411"/>
                  <a:pt x="137150" y="85769"/>
                </a:cubicBezTo>
                <a:cubicBezTo>
                  <a:pt x="144029" y="74127"/>
                  <a:pt x="87408" y="132865"/>
                  <a:pt x="83175" y="123869"/>
                </a:cubicBezTo>
                <a:cubicBezTo>
                  <a:pt x="78942" y="114873"/>
                  <a:pt x="129742" y="-2602"/>
                  <a:pt x="12762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EB8879A8-EABC-1BDD-8D41-A13B11BDC6D3}"/>
              </a:ext>
            </a:extLst>
          </p:cNvPr>
          <p:cNvSpPr/>
          <p:nvPr/>
        </p:nvSpPr>
        <p:spPr>
          <a:xfrm>
            <a:off x="3772890" y="10974736"/>
            <a:ext cx="113310" cy="243097"/>
          </a:xfrm>
          <a:custGeom>
            <a:avLst/>
            <a:gdLst>
              <a:gd name="connsiteX0" fmla="*/ 113310 w 113310"/>
              <a:gd name="connsiteY0" fmla="*/ 1239 h 243097"/>
              <a:gd name="connsiteX1" fmla="*/ 52985 w 113310"/>
              <a:gd name="connsiteY1" fmla="*/ 112364 h 243097"/>
              <a:gd name="connsiteX2" fmla="*/ 14885 w 113310"/>
              <a:gd name="connsiteY2" fmla="*/ 179039 h 243097"/>
              <a:gd name="connsiteX3" fmla="*/ 2185 w 113310"/>
              <a:gd name="connsiteY3" fmla="*/ 242539 h 243097"/>
              <a:gd name="connsiteX4" fmla="*/ 5360 w 113310"/>
              <a:gd name="connsiteY4" fmla="*/ 201264 h 243097"/>
              <a:gd name="connsiteX5" fmla="*/ 52985 w 113310"/>
              <a:gd name="connsiteY5" fmla="*/ 61564 h 243097"/>
              <a:gd name="connsiteX6" fmla="*/ 113310 w 113310"/>
              <a:gd name="connsiteY6" fmla="*/ 1239 h 24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10" h="243097">
                <a:moveTo>
                  <a:pt x="113310" y="1239"/>
                </a:moveTo>
                <a:cubicBezTo>
                  <a:pt x="113310" y="9706"/>
                  <a:pt x="69389" y="82731"/>
                  <a:pt x="52985" y="112364"/>
                </a:cubicBezTo>
                <a:cubicBezTo>
                  <a:pt x="36581" y="141997"/>
                  <a:pt x="23352" y="157343"/>
                  <a:pt x="14885" y="179039"/>
                </a:cubicBezTo>
                <a:cubicBezTo>
                  <a:pt x="6418" y="200735"/>
                  <a:pt x="3772" y="238835"/>
                  <a:pt x="2185" y="242539"/>
                </a:cubicBezTo>
                <a:cubicBezTo>
                  <a:pt x="598" y="246243"/>
                  <a:pt x="-3107" y="231427"/>
                  <a:pt x="5360" y="201264"/>
                </a:cubicBezTo>
                <a:cubicBezTo>
                  <a:pt x="13827" y="171102"/>
                  <a:pt x="36052" y="93843"/>
                  <a:pt x="52985" y="61564"/>
                </a:cubicBezTo>
                <a:cubicBezTo>
                  <a:pt x="69918" y="29285"/>
                  <a:pt x="113310" y="-7228"/>
                  <a:pt x="113310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986E93B2-1CA2-E31B-DEE3-5A40195A852F}"/>
              </a:ext>
            </a:extLst>
          </p:cNvPr>
          <p:cNvSpPr/>
          <p:nvPr/>
        </p:nvSpPr>
        <p:spPr>
          <a:xfrm>
            <a:off x="3682108" y="11093343"/>
            <a:ext cx="94930" cy="95767"/>
          </a:xfrm>
          <a:custGeom>
            <a:avLst/>
            <a:gdLst>
              <a:gd name="connsiteX0" fmla="*/ 892 w 94930"/>
              <a:gd name="connsiteY0" fmla="*/ 107 h 95767"/>
              <a:gd name="connsiteX1" fmla="*/ 38992 w 94930"/>
              <a:gd name="connsiteY1" fmla="*/ 60432 h 95767"/>
              <a:gd name="connsiteX2" fmla="*/ 92967 w 94930"/>
              <a:gd name="connsiteY2" fmla="*/ 95357 h 95767"/>
              <a:gd name="connsiteX3" fmla="*/ 77092 w 94930"/>
              <a:gd name="connsiteY3" fmla="*/ 76307 h 95767"/>
              <a:gd name="connsiteX4" fmla="*/ 892 w 94930"/>
              <a:gd name="connsiteY4" fmla="*/ 107 h 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0" h="95767">
                <a:moveTo>
                  <a:pt x="892" y="107"/>
                </a:moveTo>
                <a:cubicBezTo>
                  <a:pt x="-5458" y="-2539"/>
                  <a:pt x="23646" y="44557"/>
                  <a:pt x="38992" y="60432"/>
                </a:cubicBezTo>
                <a:cubicBezTo>
                  <a:pt x="54338" y="76307"/>
                  <a:pt x="92967" y="95357"/>
                  <a:pt x="92967" y="95357"/>
                </a:cubicBezTo>
                <a:cubicBezTo>
                  <a:pt x="99317" y="98003"/>
                  <a:pt x="89263" y="87420"/>
                  <a:pt x="77092" y="76307"/>
                </a:cubicBezTo>
                <a:cubicBezTo>
                  <a:pt x="64921" y="65194"/>
                  <a:pt x="7242" y="2753"/>
                  <a:pt x="89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389FEA32-DF4A-4527-F1BC-51A8E43D51C9}"/>
              </a:ext>
            </a:extLst>
          </p:cNvPr>
          <p:cNvSpPr/>
          <p:nvPr/>
        </p:nvSpPr>
        <p:spPr>
          <a:xfrm>
            <a:off x="3660759" y="11102882"/>
            <a:ext cx="108003" cy="108396"/>
          </a:xfrm>
          <a:custGeom>
            <a:avLst/>
            <a:gdLst>
              <a:gd name="connsiteX0" fmla="*/ 16 w 108003"/>
              <a:gd name="connsiteY0" fmla="*/ 93 h 108396"/>
              <a:gd name="connsiteX1" fmla="*/ 66691 w 108003"/>
              <a:gd name="connsiteY1" fmla="*/ 69943 h 108396"/>
              <a:gd name="connsiteX2" fmla="*/ 107966 w 108003"/>
              <a:gd name="connsiteY2" fmla="*/ 108043 h 108396"/>
              <a:gd name="connsiteX3" fmla="*/ 73041 w 108003"/>
              <a:gd name="connsiteY3" fmla="*/ 85818 h 108396"/>
              <a:gd name="connsiteX4" fmla="*/ 16 w 108003"/>
              <a:gd name="connsiteY4" fmla="*/ 93 h 10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3" h="108396">
                <a:moveTo>
                  <a:pt x="16" y="93"/>
                </a:moveTo>
                <a:cubicBezTo>
                  <a:pt x="-1042" y="-2553"/>
                  <a:pt x="48699" y="51951"/>
                  <a:pt x="66691" y="69943"/>
                </a:cubicBezTo>
                <a:cubicBezTo>
                  <a:pt x="84683" y="87935"/>
                  <a:pt x="106908" y="105397"/>
                  <a:pt x="107966" y="108043"/>
                </a:cubicBezTo>
                <a:cubicBezTo>
                  <a:pt x="109024" y="110689"/>
                  <a:pt x="87328" y="97989"/>
                  <a:pt x="73041" y="85818"/>
                </a:cubicBezTo>
                <a:cubicBezTo>
                  <a:pt x="58754" y="73647"/>
                  <a:pt x="1074" y="2739"/>
                  <a:pt x="1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BAB11EE-CE49-693A-CC99-AD3891C04534}"/>
              </a:ext>
            </a:extLst>
          </p:cNvPr>
          <p:cNvSpPr/>
          <p:nvPr/>
        </p:nvSpPr>
        <p:spPr>
          <a:xfrm>
            <a:off x="3740145" y="10918671"/>
            <a:ext cx="139120" cy="67369"/>
          </a:xfrm>
          <a:custGeom>
            <a:avLst/>
            <a:gdLst>
              <a:gd name="connsiteX0" fmla="*/ 5 w 139120"/>
              <a:gd name="connsiteY0" fmla="*/ 31904 h 67369"/>
              <a:gd name="connsiteX1" fmla="*/ 63505 w 139120"/>
              <a:gd name="connsiteY1" fmla="*/ 12854 h 67369"/>
              <a:gd name="connsiteX2" fmla="*/ 136530 w 139120"/>
              <a:gd name="connsiteY2" fmla="*/ 66829 h 67369"/>
              <a:gd name="connsiteX3" fmla="*/ 117480 w 139120"/>
              <a:gd name="connsiteY3" fmla="*/ 38254 h 67369"/>
              <a:gd name="connsiteX4" fmla="*/ 66680 w 139120"/>
              <a:gd name="connsiteY4" fmla="*/ 154 h 67369"/>
              <a:gd name="connsiteX5" fmla="*/ 5 w 139120"/>
              <a:gd name="connsiteY5" fmla="*/ 31904 h 6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20" h="67369">
                <a:moveTo>
                  <a:pt x="5" y="31904"/>
                </a:moveTo>
                <a:cubicBezTo>
                  <a:pt x="-524" y="34021"/>
                  <a:pt x="40751" y="7033"/>
                  <a:pt x="63505" y="12854"/>
                </a:cubicBezTo>
                <a:cubicBezTo>
                  <a:pt x="86259" y="18675"/>
                  <a:pt x="127534" y="62596"/>
                  <a:pt x="136530" y="66829"/>
                </a:cubicBezTo>
                <a:cubicBezTo>
                  <a:pt x="145526" y="71062"/>
                  <a:pt x="129122" y="49367"/>
                  <a:pt x="117480" y="38254"/>
                </a:cubicBezTo>
                <a:cubicBezTo>
                  <a:pt x="105838" y="27141"/>
                  <a:pt x="81497" y="2800"/>
                  <a:pt x="66680" y="154"/>
                </a:cubicBezTo>
                <a:cubicBezTo>
                  <a:pt x="51863" y="-2492"/>
                  <a:pt x="534" y="29787"/>
                  <a:pt x="5" y="3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D7FB47BE-69F9-28ED-F97C-5B1220F3A762}"/>
              </a:ext>
            </a:extLst>
          </p:cNvPr>
          <p:cNvSpPr/>
          <p:nvPr/>
        </p:nvSpPr>
        <p:spPr>
          <a:xfrm>
            <a:off x="3771847" y="10962994"/>
            <a:ext cx="49647" cy="61801"/>
          </a:xfrm>
          <a:custGeom>
            <a:avLst/>
            <a:gdLst>
              <a:gd name="connsiteX0" fmla="*/ 53 w 49647"/>
              <a:gd name="connsiteY0" fmla="*/ 281 h 61801"/>
              <a:gd name="connsiteX1" fmla="*/ 47678 w 49647"/>
              <a:gd name="connsiteY1" fmla="*/ 60606 h 61801"/>
              <a:gd name="connsiteX2" fmla="*/ 38153 w 49647"/>
              <a:gd name="connsiteY2" fmla="*/ 38381 h 61801"/>
              <a:gd name="connsiteX3" fmla="*/ 53 w 49647"/>
              <a:gd name="connsiteY3" fmla="*/ 281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61801">
                <a:moveTo>
                  <a:pt x="53" y="281"/>
                </a:moveTo>
                <a:cubicBezTo>
                  <a:pt x="1640" y="3985"/>
                  <a:pt x="41328" y="54256"/>
                  <a:pt x="47678" y="60606"/>
                </a:cubicBezTo>
                <a:cubicBezTo>
                  <a:pt x="54028" y="66956"/>
                  <a:pt x="43445" y="46318"/>
                  <a:pt x="38153" y="38381"/>
                </a:cubicBezTo>
                <a:cubicBezTo>
                  <a:pt x="32861" y="30444"/>
                  <a:pt x="-1534" y="-3423"/>
                  <a:pt x="5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3C724382-CAFE-957E-19E1-9B4F00B71B63}"/>
              </a:ext>
            </a:extLst>
          </p:cNvPr>
          <p:cNvSpPr/>
          <p:nvPr/>
        </p:nvSpPr>
        <p:spPr>
          <a:xfrm>
            <a:off x="3381083" y="11386106"/>
            <a:ext cx="162233" cy="158241"/>
          </a:xfrm>
          <a:custGeom>
            <a:avLst/>
            <a:gdLst>
              <a:gd name="connsiteX0" fmla="*/ 162217 w 162233"/>
              <a:gd name="connsiteY0" fmla="*/ 158194 h 158241"/>
              <a:gd name="connsiteX1" fmla="*/ 98717 w 162233"/>
              <a:gd name="connsiteY1" fmla="*/ 53419 h 158241"/>
              <a:gd name="connsiteX2" fmla="*/ 79667 w 162233"/>
              <a:gd name="connsiteY2" fmla="*/ 12144 h 158241"/>
              <a:gd name="connsiteX3" fmla="*/ 292 w 162233"/>
              <a:gd name="connsiteY3" fmla="*/ 12144 h 158241"/>
              <a:gd name="connsiteX4" fmla="*/ 54267 w 162233"/>
              <a:gd name="connsiteY4" fmla="*/ 2619 h 158241"/>
              <a:gd name="connsiteX5" fmla="*/ 92367 w 162233"/>
              <a:gd name="connsiteY5" fmla="*/ 66119 h 158241"/>
              <a:gd name="connsiteX6" fmla="*/ 162217 w 162233"/>
              <a:gd name="connsiteY6" fmla="*/ 158194 h 15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33" h="158241">
                <a:moveTo>
                  <a:pt x="162217" y="158194"/>
                </a:moveTo>
                <a:cubicBezTo>
                  <a:pt x="163275" y="156077"/>
                  <a:pt x="112475" y="77761"/>
                  <a:pt x="98717" y="53419"/>
                </a:cubicBezTo>
                <a:cubicBezTo>
                  <a:pt x="84959" y="29077"/>
                  <a:pt x="96071" y="19023"/>
                  <a:pt x="79667" y="12144"/>
                </a:cubicBezTo>
                <a:cubicBezTo>
                  <a:pt x="63263" y="5265"/>
                  <a:pt x="4525" y="13731"/>
                  <a:pt x="292" y="12144"/>
                </a:cubicBezTo>
                <a:cubicBezTo>
                  <a:pt x="-3941" y="10557"/>
                  <a:pt x="38921" y="-6377"/>
                  <a:pt x="54267" y="2619"/>
                </a:cubicBezTo>
                <a:cubicBezTo>
                  <a:pt x="69613" y="11615"/>
                  <a:pt x="77550" y="40719"/>
                  <a:pt x="92367" y="66119"/>
                </a:cubicBezTo>
                <a:cubicBezTo>
                  <a:pt x="107184" y="91519"/>
                  <a:pt x="161159" y="160311"/>
                  <a:pt x="162217" y="158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648521AA-4CE3-EF1E-69A7-D788FE35EEAA}"/>
              </a:ext>
            </a:extLst>
          </p:cNvPr>
          <p:cNvSpPr/>
          <p:nvPr/>
        </p:nvSpPr>
        <p:spPr>
          <a:xfrm>
            <a:off x="3378397" y="11337893"/>
            <a:ext cx="74030" cy="179962"/>
          </a:xfrm>
          <a:custGeom>
            <a:avLst/>
            <a:gdLst>
              <a:gd name="connsiteX0" fmla="*/ 2978 w 74030"/>
              <a:gd name="connsiteY0" fmla="*/ 32 h 179962"/>
              <a:gd name="connsiteX1" fmla="*/ 22028 w 74030"/>
              <a:gd name="connsiteY1" fmla="*/ 85757 h 179962"/>
              <a:gd name="connsiteX2" fmla="*/ 72828 w 74030"/>
              <a:gd name="connsiteY2" fmla="*/ 177832 h 179962"/>
              <a:gd name="connsiteX3" fmla="*/ 53778 w 74030"/>
              <a:gd name="connsiteY3" fmla="*/ 146082 h 179962"/>
              <a:gd name="connsiteX4" fmla="*/ 6153 w 74030"/>
              <a:gd name="connsiteY4" fmla="*/ 95282 h 179962"/>
              <a:gd name="connsiteX5" fmla="*/ 2978 w 74030"/>
              <a:gd name="connsiteY5" fmla="*/ 32 h 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30" h="179962">
                <a:moveTo>
                  <a:pt x="2978" y="32"/>
                </a:moveTo>
                <a:cubicBezTo>
                  <a:pt x="5624" y="-1556"/>
                  <a:pt x="10386" y="56124"/>
                  <a:pt x="22028" y="85757"/>
                </a:cubicBezTo>
                <a:cubicBezTo>
                  <a:pt x="33670" y="115390"/>
                  <a:pt x="67536" y="167778"/>
                  <a:pt x="72828" y="177832"/>
                </a:cubicBezTo>
                <a:cubicBezTo>
                  <a:pt x="78120" y="187886"/>
                  <a:pt x="64891" y="159840"/>
                  <a:pt x="53778" y="146082"/>
                </a:cubicBezTo>
                <a:cubicBezTo>
                  <a:pt x="42665" y="132324"/>
                  <a:pt x="15678" y="113274"/>
                  <a:pt x="6153" y="95282"/>
                </a:cubicBezTo>
                <a:cubicBezTo>
                  <a:pt x="-3372" y="77290"/>
                  <a:pt x="332" y="1620"/>
                  <a:pt x="297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A0DA303-C300-FC0D-52BC-692DE69E8AFF}"/>
              </a:ext>
            </a:extLst>
          </p:cNvPr>
          <p:cNvSpPr/>
          <p:nvPr/>
        </p:nvSpPr>
        <p:spPr>
          <a:xfrm>
            <a:off x="3924298" y="10953566"/>
            <a:ext cx="170398" cy="273283"/>
          </a:xfrm>
          <a:custGeom>
            <a:avLst/>
            <a:gdLst>
              <a:gd name="connsiteX0" fmla="*/ 2 w 170398"/>
              <a:gd name="connsiteY0" fmla="*/ 184 h 273283"/>
              <a:gd name="connsiteX1" fmla="*/ 101602 w 170398"/>
              <a:gd name="connsiteY1" fmla="*/ 76384 h 273283"/>
              <a:gd name="connsiteX2" fmla="*/ 161927 w 170398"/>
              <a:gd name="connsiteY2" fmla="*/ 162109 h 273283"/>
              <a:gd name="connsiteX3" fmla="*/ 161927 w 170398"/>
              <a:gd name="connsiteY3" fmla="*/ 149409 h 273283"/>
              <a:gd name="connsiteX4" fmla="*/ 146052 w 170398"/>
              <a:gd name="connsiteY4" fmla="*/ 209734 h 273283"/>
              <a:gd name="connsiteX5" fmla="*/ 117477 w 170398"/>
              <a:gd name="connsiteY5" fmla="*/ 273234 h 273283"/>
              <a:gd name="connsiteX6" fmla="*/ 149227 w 170398"/>
              <a:gd name="connsiteY6" fmla="*/ 219259 h 273283"/>
              <a:gd name="connsiteX7" fmla="*/ 168277 w 170398"/>
              <a:gd name="connsiteY7" fmla="*/ 162109 h 273283"/>
              <a:gd name="connsiteX8" fmla="*/ 98427 w 170398"/>
              <a:gd name="connsiteY8" fmla="*/ 98609 h 273283"/>
              <a:gd name="connsiteX9" fmla="*/ 2 w 170398"/>
              <a:gd name="connsiteY9" fmla="*/ 184 h 27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98" h="273283">
                <a:moveTo>
                  <a:pt x="2" y="184"/>
                </a:moveTo>
                <a:cubicBezTo>
                  <a:pt x="531" y="-3520"/>
                  <a:pt x="74615" y="49397"/>
                  <a:pt x="101602" y="76384"/>
                </a:cubicBezTo>
                <a:cubicBezTo>
                  <a:pt x="128589" y="103371"/>
                  <a:pt x="161927" y="162109"/>
                  <a:pt x="161927" y="162109"/>
                </a:cubicBezTo>
                <a:cubicBezTo>
                  <a:pt x="171981" y="174280"/>
                  <a:pt x="164573" y="141472"/>
                  <a:pt x="161927" y="149409"/>
                </a:cubicBezTo>
                <a:cubicBezTo>
                  <a:pt x="159281" y="157346"/>
                  <a:pt x="153460" y="189097"/>
                  <a:pt x="146052" y="209734"/>
                </a:cubicBezTo>
                <a:cubicBezTo>
                  <a:pt x="138644" y="230371"/>
                  <a:pt x="116948" y="271647"/>
                  <a:pt x="117477" y="273234"/>
                </a:cubicBezTo>
                <a:cubicBezTo>
                  <a:pt x="118006" y="274821"/>
                  <a:pt x="140760" y="237780"/>
                  <a:pt x="149227" y="219259"/>
                </a:cubicBezTo>
                <a:cubicBezTo>
                  <a:pt x="157694" y="200738"/>
                  <a:pt x="176744" y="182217"/>
                  <a:pt x="168277" y="162109"/>
                </a:cubicBezTo>
                <a:cubicBezTo>
                  <a:pt x="159810" y="142001"/>
                  <a:pt x="123298" y="122421"/>
                  <a:pt x="98427" y="98609"/>
                </a:cubicBezTo>
                <a:cubicBezTo>
                  <a:pt x="73556" y="74797"/>
                  <a:pt x="-527" y="3888"/>
                  <a:pt x="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705A0A1-289F-1721-C676-C8D518AEB78B}"/>
              </a:ext>
            </a:extLst>
          </p:cNvPr>
          <p:cNvSpPr/>
          <p:nvPr/>
        </p:nvSpPr>
        <p:spPr>
          <a:xfrm>
            <a:off x="3838562" y="11083236"/>
            <a:ext cx="227455" cy="54935"/>
          </a:xfrm>
          <a:custGeom>
            <a:avLst/>
            <a:gdLst>
              <a:gd name="connsiteX0" fmla="*/ 13 w 227455"/>
              <a:gd name="connsiteY0" fmla="*/ 54664 h 54935"/>
              <a:gd name="connsiteX1" fmla="*/ 98438 w 227455"/>
              <a:gd name="connsiteY1" fmla="*/ 22914 h 54935"/>
              <a:gd name="connsiteX2" fmla="*/ 225438 w 227455"/>
              <a:gd name="connsiteY2" fmla="*/ 54664 h 54935"/>
              <a:gd name="connsiteX3" fmla="*/ 171463 w 227455"/>
              <a:gd name="connsiteY3" fmla="*/ 26089 h 54935"/>
              <a:gd name="connsiteX4" fmla="*/ 104788 w 227455"/>
              <a:gd name="connsiteY4" fmla="*/ 689 h 54935"/>
              <a:gd name="connsiteX5" fmla="*/ 13 w 227455"/>
              <a:gd name="connsiteY5" fmla="*/ 54664 h 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5" h="54935">
                <a:moveTo>
                  <a:pt x="13" y="54664"/>
                </a:moveTo>
                <a:cubicBezTo>
                  <a:pt x="-1045" y="58368"/>
                  <a:pt x="60867" y="22914"/>
                  <a:pt x="98438" y="22914"/>
                </a:cubicBezTo>
                <a:cubicBezTo>
                  <a:pt x="136009" y="22914"/>
                  <a:pt x="213267" y="54135"/>
                  <a:pt x="225438" y="54664"/>
                </a:cubicBezTo>
                <a:cubicBezTo>
                  <a:pt x="237609" y="55193"/>
                  <a:pt x="191571" y="35085"/>
                  <a:pt x="171463" y="26089"/>
                </a:cubicBezTo>
                <a:cubicBezTo>
                  <a:pt x="151355" y="17093"/>
                  <a:pt x="127542" y="-4074"/>
                  <a:pt x="104788" y="689"/>
                </a:cubicBezTo>
                <a:cubicBezTo>
                  <a:pt x="82034" y="5452"/>
                  <a:pt x="1071" y="50960"/>
                  <a:pt x="13" y="5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82EA12DC-182A-F273-D608-C3B175BE0EA3}"/>
              </a:ext>
            </a:extLst>
          </p:cNvPr>
          <p:cNvSpPr/>
          <p:nvPr/>
        </p:nvSpPr>
        <p:spPr>
          <a:xfrm>
            <a:off x="3835372" y="11153757"/>
            <a:ext cx="212765" cy="76419"/>
          </a:xfrm>
          <a:custGeom>
            <a:avLst/>
            <a:gdLst>
              <a:gd name="connsiteX0" fmla="*/ 28 w 212765"/>
              <a:gd name="connsiteY0" fmla="*/ 18 h 76419"/>
              <a:gd name="connsiteX1" fmla="*/ 152428 w 212765"/>
              <a:gd name="connsiteY1" fmla="*/ 57168 h 76419"/>
              <a:gd name="connsiteX2" fmla="*/ 187353 w 212765"/>
              <a:gd name="connsiteY2" fmla="*/ 76218 h 76419"/>
              <a:gd name="connsiteX3" fmla="*/ 212753 w 212765"/>
              <a:gd name="connsiteY3" fmla="*/ 47643 h 76419"/>
              <a:gd name="connsiteX4" fmla="*/ 184178 w 212765"/>
              <a:gd name="connsiteY4" fmla="*/ 50818 h 76419"/>
              <a:gd name="connsiteX5" fmla="*/ 139728 w 212765"/>
              <a:gd name="connsiteY5" fmla="*/ 50818 h 76419"/>
              <a:gd name="connsiteX6" fmla="*/ 28 w 212765"/>
              <a:gd name="connsiteY6" fmla="*/ 18 h 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65" h="76419">
                <a:moveTo>
                  <a:pt x="28" y="18"/>
                </a:moveTo>
                <a:cubicBezTo>
                  <a:pt x="2145" y="1076"/>
                  <a:pt x="121207" y="44468"/>
                  <a:pt x="152428" y="57168"/>
                </a:cubicBezTo>
                <a:cubicBezTo>
                  <a:pt x="183649" y="69868"/>
                  <a:pt x="177299" y="77805"/>
                  <a:pt x="187353" y="76218"/>
                </a:cubicBezTo>
                <a:cubicBezTo>
                  <a:pt x="197407" y="74631"/>
                  <a:pt x="213282" y="51876"/>
                  <a:pt x="212753" y="47643"/>
                </a:cubicBezTo>
                <a:cubicBezTo>
                  <a:pt x="212224" y="43410"/>
                  <a:pt x="196349" y="50289"/>
                  <a:pt x="184178" y="50818"/>
                </a:cubicBezTo>
                <a:cubicBezTo>
                  <a:pt x="172007" y="51347"/>
                  <a:pt x="163541" y="58756"/>
                  <a:pt x="139728" y="50818"/>
                </a:cubicBezTo>
                <a:cubicBezTo>
                  <a:pt x="115916" y="42881"/>
                  <a:pt x="-2089" y="-1040"/>
                  <a:pt x="2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D1AF719-9A1B-0BA1-1916-13FFCB0EC1F9}"/>
              </a:ext>
            </a:extLst>
          </p:cNvPr>
          <p:cNvSpPr/>
          <p:nvPr/>
        </p:nvSpPr>
        <p:spPr>
          <a:xfrm>
            <a:off x="3850234" y="11146270"/>
            <a:ext cx="162277" cy="81130"/>
          </a:xfrm>
          <a:custGeom>
            <a:avLst/>
            <a:gdLst>
              <a:gd name="connsiteX0" fmla="*/ 1041 w 162277"/>
              <a:gd name="connsiteY0" fmla="*/ 1155 h 81130"/>
              <a:gd name="connsiteX1" fmla="*/ 159791 w 162277"/>
              <a:gd name="connsiteY1" fmla="*/ 80530 h 81130"/>
              <a:gd name="connsiteX2" fmla="*/ 93116 w 162277"/>
              <a:gd name="connsiteY2" fmla="*/ 36080 h 81130"/>
              <a:gd name="connsiteX3" fmla="*/ 1041 w 162277"/>
              <a:gd name="connsiteY3" fmla="*/ 1155 h 8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77" h="81130">
                <a:moveTo>
                  <a:pt x="1041" y="1155"/>
                </a:moveTo>
                <a:cubicBezTo>
                  <a:pt x="12154" y="8563"/>
                  <a:pt x="144445" y="74709"/>
                  <a:pt x="159791" y="80530"/>
                </a:cubicBezTo>
                <a:cubicBezTo>
                  <a:pt x="175137" y="86351"/>
                  <a:pt x="115341" y="48251"/>
                  <a:pt x="93116" y="36080"/>
                </a:cubicBezTo>
                <a:cubicBezTo>
                  <a:pt x="70891" y="23909"/>
                  <a:pt x="-10072" y="-6253"/>
                  <a:pt x="10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06ADD244-FE6E-7985-A7A4-18158A393F13}"/>
              </a:ext>
            </a:extLst>
          </p:cNvPr>
          <p:cNvSpPr/>
          <p:nvPr/>
        </p:nvSpPr>
        <p:spPr>
          <a:xfrm>
            <a:off x="3886139" y="11130874"/>
            <a:ext cx="168934" cy="61010"/>
          </a:xfrm>
          <a:custGeom>
            <a:avLst/>
            <a:gdLst>
              <a:gd name="connsiteX0" fmla="*/ 61 w 168934"/>
              <a:gd name="connsiteY0" fmla="*/ 7026 h 61010"/>
              <a:gd name="connsiteX1" fmla="*/ 108011 w 168934"/>
              <a:gd name="connsiteY1" fmla="*/ 3851 h 61010"/>
              <a:gd name="connsiteX2" fmla="*/ 158811 w 168934"/>
              <a:gd name="connsiteY2" fmla="*/ 16551 h 61010"/>
              <a:gd name="connsiteX3" fmla="*/ 168336 w 168934"/>
              <a:gd name="connsiteY3" fmla="*/ 32426 h 61010"/>
              <a:gd name="connsiteX4" fmla="*/ 149286 w 168934"/>
              <a:gd name="connsiteY4" fmla="*/ 61001 h 61010"/>
              <a:gd name="connsiteX5" fmla="*/ 155636 w 168934"/>
              <a:gd name="connsiteY5" fmla="*/ 29251 h 61010"/>
              <a:gd name="connsiteX6" fmla="*/ 123886 w 168934"/>
              <a:gd name="connsiteY6" fmla="*/ 676 h 61010"/>
              <a:gd name="connsiteX7" fmla="*/ 61 w 168934"/>
              <a:gd name="connsiteY7" fmla="*/ 7026 h 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34" h="61010">
                <a:moveTo>
                  <a:pt x="61" y="7026"/>
                </a:moveTo>
                <a:cubicBezTo>
                  <a:pt x="-2585" y="7555"/>
                  <a:pt x="81553" y="2263"/>
                  <a:pt x="108011" y="3851"/>
                </a:cubicBezTo>
                <a:cubicBezTo>
                  <a:pt x="134469" y="5438"/>
                  <a:pt x="158811" y="16551"/>
                  <a:pt x="158811" y="16551"/>
                </a:cubicBezTo>
                <a:cubicBezTo>
                  <a:pt x="168865" y="21314"/>
                  <a:pt x="169923" y="25018"/>
                  <a:pt x="168336" y="32426"/>
                </a:cubicBezTo>
                <a:cubicBezTo>
                  <a:pt x="166749" y="39834"/>
                  <a:pt x="151403" y="61530"/>
                  <a:pt x="149286" y="61001"/>
                </a:cubicBezTo>
                <a:cubicBezTo>
                  <a:pt x="147169" y="60472"/>
                  <a:pt x="159869" y="39305"/>
                  <a:pt x="155636" y="29251"/>
                </a:cubicBezTo>
                <a:cubicBezTo>
                  <a:pt x="151403" y="19197"/>
                  <a:pt x="147169" y="3851"/>
                  <a:pt x="123886" y="676"/>
                </a:cubicBezTo>
                <a:cubicBezTo>
                  <a:pt x="100603" y="-2499"/>
                  <a:pt x="2707" y="6497"/>
                  <a:pt x="61" y="7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3B1D18-430F-AFF3-77C0-D9D270922288}"/>
              </a:ext>
            </a:extLst>
          </p:cNvPr>
          <p:cNvSpPr/>
          <p:nvPr/>
        </p:nvSpPr>
        <p:spPr>
          <a:xfrm>
            <a:off x="4048058" y="9979015"/>
            <a:ext cx="63594" cy="431851"/>
          </a:xfrm>
          <a:custGeom>
            <a:avLst/>
            <a:gdLst>
              <a:gd name="connsiteX0" fmla="*/ 67 w 63594"/>
              <a:gd name="connsiteY0" fmla="*/ 10 h 431851"/>
              <a:gd name="connsiteX1" fmla="*/ 50867 w 63594"/>
              <a:gd name="connsiteY1" fmla="*/ 257185 h 431851"/>
              <a:gd name="connsiteX2" fmla="*/ 28642 w 63594"/>
              <a:gd name="connsiteY2" fmla="*/ 425460 h 431851"/>
              <a:gd name="connsiteX3" fmla="*/ 28642 w 63594"/>
              <a:gd name="connsiteY3" fmla="*/ 384185 h 431851"/>
              <a:gd name="connsiteX4" fmla="*/ 63567 w 63594"/>
              <a:gd name="connsiteY4" fmla="*/ 266710 h 431851"/>
              <a:gd name="connsiteX5" fmla="*/ 67 w 63594"/>
              <a:gd name="connsiteY5" fmla="*/ 10 h 43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94" h="431851">
                <a:moveTo>
                  <a:pt x="67" y="10"/>
                </a:moveTo>
                <a:cubicBezTo>
                  <a:pt x="-2050" y="-1578"/>
                  <a:pt x="46105" y="186277"/>
                  <a:pt x="50867" y="257185"/>
                </a:cubicBezTo>
                <a:cubicBezTo>
                  <a:pt x="55629" y="328093"/>
                  <a:pt x="32346" y="404293"/>
                  <a:pt x="28642" y="425460"/>
                </a:cubicBezTo>
                <a:cubicBezTo>
                  <a:pt x="24938" y="446627"/>
                  <a:pt x="22821" y="410643"/>
                  <a:pt x="28642" y="384185"/>
                </a:cubicBezTo>
                <a:cubicBezTo>
                  <a:pt x="34463" y="357727"/>
                  <a:pt x="64625" y="325447"/>
                  <a:pt x="63567" y="266710"/>
                </a:cubicBezTo>
                <a:cubicBezTo>
                  <a:pt x="62509" y="207973"/>
                  <a:pt x="2184" y="1598"/>
                  <a:pt x="6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B10D4E8D-A18E-04BD-52A4-67987F1839AE}"/>
              </a:ext>
            </a:extLst>
          </p:cNvPr>
          <p:cNvSpPr/>
          <p:nvPr/>
        </p:nvSpPr>
        <p:spPr>
          <a:xfrm>
            <a:off x="4081585" y="9467847"/>
            <a:ext cx="628671" cy="1206818"/>
          </a:xfrm>
          <a:custGeom>
            <a:avLst/>
            <a:gdLst>
              <a:gd name="connsiteX0" fmla="*/ 607890 w 628671"/>
              <a:gd name="connsiteY0" fmla="*/ 34928 h 1206818"/>
              <a:gd name="connsiteX1" fmla="*/ 1465 w 628671"/>
              <a:gd name="connsiteY1" fmla="*/ 1203328 h 1206818"/>
              <a:gd name="connsiteX2" fmla="*/ 442790 w 628671"/>
              <a:gd name="connsiteY2" fmla="*/ 384178 h 1206818"/>
              <a:gd name="connsiteX3" fmla="*/ 607890 w 628671"/>
              <a:gd name="connsiteY3" fmla="*/ 34928 h 12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71" h="1206818">
                <a:moveTo>
                  <a:pt x="607890" y="34928"/>
                </a:moveTo>
                <a:cubicBezTo>
                  <a:pt x="534336" y="171453"/>
                  <a:pt x="28982" y="1145120"/>
                  <a:pt x="1465" y="1203328"/>
                </a:cubicBezTo>
                <a:cubicBezTo>
                  <a:pt x="-26052" y="1261536"/>
                  <a:pt x="341719" y="575207"/>
                  <a:pt x="442790" y="384178"/>
                </a:cubicBezTo>
                <a:cubicBezTo>
                  <a:pt x="543861" y="193149"/>
                  <a:pt x="681444" y="-101597"/>
                  <a:pt x="607890" y="3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3DDFD80-6357-CECA-BEFF-FE8F5B4FB338}"/>
              </a:ext>
            </a:extLst>
          </p:cNvPr>
          <p:cNvSpPr/>
          <p:nvPr/>
        </p:nvSpPr>
        <p:spPr>
          <a:xfrm>
            <a:off x="2014568" y="11902907"/>
            <a:ext cx="150951" cy="565470"/>
          </a:xfrm>
          <a:custGeom>
            <a:avLst/>
            <a:gdLst>
              <a:gd name="connsiteX0" fmla="*/ 150782 w 150951"/>
              <a:gd name="connsiteY0" fmla="*/ 168 h 565470"/>
              <a:gd name="connsiteX1" fmla="*/ 103157 w 150951"/>
              <a:gd name="connsiteY1" fmla="*/ 117643 h 565470"/>
              <a:gd name="connsiteX2" fmla="*/ 99982 w 150951"/>
              <a:gd name="connsiteY2" fmla="*/ 270043 h 565470"/>
              <a:gd name="connsiteX3" fmla="*/ 4732 w 150951"/>
              <a:gd name="connsiteY3" fmla="*/ 552618 h 565470"/>
              <a:gd name="connsiteX4" fmla="*/ 26957 w 150951"/>
              <a:gd name="connsiteY4" fmla="*/ 489118 h 565470"/>
              <a:gd name="connsiteX5" fmla="*/ 134907 w 150951"/>
              <a:gd name="connsiteY5" fmla="*/ 238293 h 565470"/>
              <a:gd name="connsiteX6" fmla="*/ 119032 w 150951"/>
              <a:gd name="connsiteY6" fmla="*/ 260518 h 565470"/>
              <a:gd name="connsiteX7" fmla="*/ 84107 w 150951"/>
              <a:gd name="connsiteY7" fmla="*/ 143043 h 565470"/>
              <a:gd name="connsiteX8" fmla="*/ 150782 w 150951"/>
              <a:gd name="connsiteY8" fmla="*/ 168 h 56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51" h="565470">
                <a:moveTo>
                  <a:pt x="150782" y="168"/>
                </a:moveTo>
                <a:cubicBezTo>
                  <a:pt x="153957" y="-4065"/>
                  <a:pt x="111624" y="72664"/>
                  <a:pt x="103157" y="117643"/>
                </a:cubicBezTo>
                <a:cubicBezTo>
                  <a:pt x="94690" y="162622"/>
                  <a:pt x="116386" y="197547"/>
                  <a:pt x="99982" y="270043"/>
                </a:cubicBezTo>
                <a:cubicBezTo>
                  <a:pt x="83578" y="342539"/>
                  <a:pt x="16903" y="516106"/>
                  <a:pt x="4732" y="552618"/>
                </a:cubicBezTo>
                <a:cubicBezTo>
                  <a:pt x="-7439" y="589130"/>
                  <a:pt x="5261" y="541505"/>
                  <a:pt x="26957" y="489118"/>
                </a:cubicBezTo>
                <a:cubicBezTo>
                  <a:pt x="48653" y="436731"/>
                  <a:pt x="119561" y="276393"/>
                  <a:pt x="134907" y="238293"/>
                </a:cubicBezTo>
                <a:cubicBezTo>
                  <a:pt x="150253" y="200193"/>
                  <a:pt x="127499" y="276393"/>
                  <a:pt x="119032" y="260518"/>
                </a:cubicBezTo>
                <a:cubicBezTo>
                  <a:pt x="110565" y="244643"/>
                  <a:pt x="78286" y="184847"/>
                  <a:pt x="84107" y="143043"/>
                </a:cubicBezTo>
                <a:cubicBezTo>
                  <a:pt x="89928" y="101239"/>
                  <a:pt x="147607" y="4401"/>
                  <a:pt x="150782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0E6D9A82-D3AD-B823-BD87-A48D30043A2F}"/>
              </a:ext>
            </a:extLst>
          </p:cNvPr>
          <p:cNvSpPr/>
          <p:nvPr/>
        </p:nvSpPr>
        <p:spPr>
          <a:xfrm>
            <a:off x="2127248" y="12537460"/>
            <a:ext cx="263928" cy="144588"/>
          </a:xfrm>
          <a:custGeom>
            <a:avLst/>
            <a:gdLst>
              <a:gd name="connsiteX0" fmla="*/ 2 w 263928"/>
              <a:gd name="connsiteY0" fmla="*/ 60940 h 144588"/>
              <a:gd name="connsiteX1" fmla="*/ 104777 w 263928"/>
              <a:gd name="connsiteY1" fmla="*/ 19665 h 144588"/>
              <a:gd name="connsiteX2" fmla="*/ 238127 w 263928"/>
              <a:gd name="connsiteY2" fmla="*/ 51415 h 144588"/>
              <a:gd name="connsiteX3" fmla="*/ 222252 w 263928"/>
              <a:gd name="connsiteY3" fmla="*/ 22840 h 144588"/>
              <a:gd name="connsiteX4" fmla="*/ 263527 w 263928"/>
              <a:gd name="connsiteY4" fmla="*/ 143490 h 144588"/>
              <a:gd name="connsiteX5" fmla="*/ 241302 w 263928"/>
              <a:gd name="connsiteY5" fmla="*/ 79990 h 144588"/>
              <a:gd name="connsiteX6" fmla="*/ 209552 w 263928"/>
              <a:gd name="connsiteY6" fmla="*/ 35540 h 144588"/>
              <a:gd name="connsiteX7" fmla="*/ 174627 w 263928"/>
              <a:gd name="connsiteY7" fmla="*/ 16490 h 144588"/>
              <a:gd name="connsiteX8" fmla="*/ 92077 w 263928"/>
              <a:gd name="connsiteY8" fmla="*/ 22840 h 144588"/>
              <a:gd name="connsiteX9" fmla="*/ 101602 w 263928"/>
              <a:gd name="connsiteY9" fmla="*/ 615 h 144588"/>
              <a:gd name="connsiteX10" fmla="*/ 2 w 263928"/>
              <a:gd name="connsiteY10" fmla="*/ 60940 h 1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28" h="144588">
                <a:moveTo>
                  <a:pt x="2" y="60940"/>
                </a:moveTo>
                <a:cubicBezTo>
                  <a:pt x="531" y="64115"/>
                  <a:pt x="65090" y="21252"/>
                  <a:pt x="104777" y="19665"/>
                </a:cubicBezTo>
                <a:cubicBezTo>
                  <a:pt x="144464" y="18078"/>
                  <a:pt x="218548" y="50886"/>
                  <a:pt x="238127" y="51415"/>
                </a:cubicBezTo>
                <a:cubicBezTo>
                  <a:pt x="257706" y="51944"/>
                  <a:pt x="218019" y="7494"/>
                  <a:pt x="222252" y="22840"/>
                </a:cubicBezTo>
                <a:cubicBezTo>
                  <a:pt x="226485" y="38186"/>
                  <a:pt x="260352" y="133965"/>
                  <a:pt x="263527" y="143490"/>
                </a:cubicBezTo>
                <a:cubicBezTo>
                  <a:pt x="266702" y="153015"/>
                  <a:pt x="250298" y="97982"/>
                  <a:pt x="241302" y="79990"/>
                </a:cubicBezTo>
                <a:cubicBezTo>
                  <a:pt x="232306" y="61998"/>
                  <a:pt x="220664" y="46123"/>
                  <a:pt x="209552" y="35540"/>
                </a:cubicBezTo>
                <a:cubicBezTo>
                  <a:pt x="198440" y="24957"/>
                  <a:pt x="194206" y="18607"/>
                  <a:pt x="174627" y="16490"/>
                </a:cubicBezTo>
                <a:cubicBezTo>
                  <a:pt x="155048" y="14373"/>
                  <a:pt x="104248" y="25486"/>
                  <a:pt x="92077" y="22840"/>
                </a:cubicBezTo>
                <a:cubicBezTo>
                  <a:pt x="79906" y="20194"/>
                  <a:pt x="115360" y="-4147"/>
                  <a:pt x="101602" y="615"/>
                </a:cubicBezTo>
                <a:cubicBezTo>
                  <a:pt x="87844" y="5377"/>
                  <a:pt x="-527" y="57765"/>
                  <a:pt x="2" y="60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F0584F3-5F2C-0646-5A65-3626A9BBC123}"/>
              </a:ext>
            </a:extLst>
          </p:cNvPr>
          <p:cNvSpPr/>
          <p:nvPr/>
        </p:nvSpPr>
        <p:spPr>
          <a:xfrm>
            <a:off x="2015955" y="12515780"/>
            <a:ext cx="124751" cy="79823"/>
          </a:xfrm>
          <a:custGeom>
            <a:avLst/>
            <a:gdLst>
              <a:gd name="connsiteX0" fmla="*/ 170 w 124751"/>
              <a:gd name="connsiteY0" fmla="*/ 70 h 79823"/>
              <a:gd name="connsiteX1" fmla="*/ 22395 w 124751"/>
              <a:gd name="connsiteY1" fmla="*/ 57220 h 79823"/>
              <a:gd name="connsiteX2" fmla="*/ 12870 w 124751"/>
              <a:gd name="connsiteY2" fmla="*/ 79445 h 79823"/>
              <a:gd name="connsiteX3" fmla="*/ 47795 w 124751"/>
              <a:gd name="connsiteY3" fmla="*/ 41345 h 79823"/>
              <a:gd name="connsiteX4" fmla="*/ 123995 w 124751"/>
              <a:gd name="connsiteY4" fmla="*/ 76270 h 79823"/>
              <a:gd name="connsiteX5" fmla="*/ 82720 w 124751"/>
              <a:gd name="connsiteY5" fmla="*/ 47695 h 79823"/>
              <a:gd name="connsiteX6" fmla="*/ 16045 w 124751"/>
              <a:gd name="connsiteY6" fmla="*/ 69920 h 79823"/>
              <a:gd name="connsiteX7" fmla="*/ 170 w 124751"/>
              <a:gd name="connsiteY7" fmla="*/ 70 h 7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51" h="79823">
                <a:moveTo>
                  <a:pt x="170" y="70"/>
                </a:moveTo>
                <a:cubicBezTo>
                  <a:pt x="1228" y="-2047"/>
                  <a:pt x="20278" y="43991"/>
                  <a:pt x="22395" y="57220"/>
                </a:cubicBezTo>
                <a:cubicBezTo>
                  <a:pt x="24512" y="70449"/>
                  <a:pt x="8637" y="82091"/>
                  <a:pt x="12870" y="79445"/>
                </a:cubicBezTo>
                <a:cubicBezTo>
                  <a:pt x="17103" y="76799"/>
                  <a:pt x="29274" y="41874"/>
                  <a:pt x="47795" y="41345"/>
                </a:cubicBezTo>
                <a:cubicBezTo>
                  <a:pt x="66316" y="40816"/>
                  <a:pt x="118174" y="75212"/>
                  <a:pt x="123995" y="76270"/>
                </a:cubicBezTo>
                <a:cubicBezTo>
                  <a:pt x="129816" y="77328"/>
                  <a:pt x="100711" y="48753"/>
                  <a:pt x="82720" y="47695"/>
                </a:cubicBezTo>
                <a:cubicBezTo>
                  <a:pt x="64729" y="46637"/>
                  <a:pt x="29274" y="74153"/>
                  <a:pt x="16045" y="69920"/>
                </a:cubicBezTo>
                <a:cubicBezTo>
                  <a:pt x="2816" y="65687"/>
                  <a:pt x="-888" y="2187"/>
                  <a:pt x="17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B78DC38A-E815-CB46-B668-C8E9B36448C9}"/>
              </a:ext>
            </a:extLst>
          </p:cNvPr>
          <p:cNvSpPr/>
          <p:nvPr/>
        </p:nvSpPr>
        <p:spPr>
          <a:xfrm>
            <a:off x="2088777" y="12601318"/>
            <a:ext cx="257309" cy="83941"/>
          </a:xfrm>
          <a:custGeom>
            <a:avLst/>
            <a:gdLst>
              <a:gd name="connsiteX0" fmla="*/ 373 w 257309"/>
              <a:gd name="connsiteY0" fmla="*/ 257 h 83941"/>
              <a:gd name="connsiteX1" fmla="*/ 63873 w 257309"/>
              <a:gd name="connsiteY1" fmla="*/ 57407 h 83941"/>
              <a:gd name="connsiteX2" fmla="*/ 159123 w 257309"/>
              <a:gd name="connsiteY2" fmla="*/ 73282 h 83941"/>
              <a:gd name="connsiteX3" fmla="*/ 121023 w 257309"/>
              <a:gd name="connsiteY3" fmla="*/ 73282 h 83941"/>
              <a:gd name="connsiteX4" fmla="*/ 254373 w 257309"/>
              <a:gd name="connsiteY4" fmla="*/ 63757 h 83941"/>
              <a:gd name="connsiteX5" fmla="*/ 203573 w 257309"/>
              <a:gd name="connsiteY5" fmla="*/ 63757 h 83941"/>
              <a:gd name="connsiteX6" fmla="*/ 92448 w 257309"/>
              <a:gd name="connsiteY6" fmla="*/ 82807 h 83941"/>
              <a:gd name="connsiteX7" fmla="*/ 373 w 257309"/>
              <a:gd name="connsiteY7" fmla="*/ 257 h 8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09" h="83941">
                <a:moveTo>
                  <a:pt x="373" y="257"/>
                </a:moveTo>
                <a:cubicBezTo>
                  <a:pt x="-4389" y="-3976"/>
                  <a:pt x="37415" y="45236"/>
                  <a:pt x="63873" y="57407"/>
                </a:cubicBezTo>
                <a:cubicBezTo>
                  <a:pt x="90331" y="69578"/>
                  <a:pt x="149598" y="70636"/>
                  <a:pt x="159123" y="73282"/>
                </a:cubicBezTo>
                <a:cubicBezTo>
                  <a:pt x="168648" y="75928"/>
                  <a:pt x="105148" y="74870"/>
                  <a:pt x="121023" y="73282"/>
                </a:cubicBezTo>
                <a:cubicBezTo>
                  <a:pt x="136898" y="71695"/>
                  <a:pt x="240615" y="65344"/>
                  <a:pt x="254373" y="63757"/>
                </a:cubicBezTo>
                <a:cubicBezTo>
                  <a:pt x="268131" y="62170"/>
                  <a:pt x="230561" y="60582"/>
                  <a:pt x="203573" y="63757"/>
                </a:cubicBezTo>
                <a:cubicBezTo>
                  <a:pt x="176585" y="66932"/>
                  <a:pt x="122610" y="89157"/>
                  <a:pt x="92448" y="82807"/>
                </a:cubicBezTo>
                <a:cubicBezTo>
                  <a:pt x="62286" y="76457"/>
                  <a:pt x="5135" y="4490"/>
                  <a:pt x="373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037DEA1-5E6F-8D3C-437D-0DE545FC1F3E}"/>
              </a:ext>
            </a:extLst>
          </p:cNvPr>
          <p:cNvSpPr/>
          <p:nvPr/>
        </p:nvSpPr>
        <p:spPr>
          <a:xfrm>
            <a:off x="2091384" y="12595221"/>
            <a:ext cx="48888" cy="92093"/>
          </a:xfrm>
          <a:custGeom>
            <a:avLst/>
            <a:gdLst>
              <a:gd name="connsiteX0" fmla="*/ 4116 w 48888"/>
              <a:gd name="connsiteY0" fmla="*/ 4 h 92093"/>
              <a:gd name="connsiteX1" fmla="*/ 23166 w 48888"/>
              <a:gd name="connsiteY1" fmla="*/ 63504 h 92093"/>
              <a:gd name="connsiteX2" fmla="*/ 48566 w 48888"/>
              <a:gd name="connsiteY2" fmla="*/ 92079 h 92093"/>
              <a:gd name="connsiteX3" fmla="*/ 4116 w 48888"/>
              <a:gd name="connsiteY3" fmla="*/ 60329 h 92093"/>
              <a:gd name="connsiteX4" fmla="*/ 4116 w 4888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8" h="92093">
                <a:moveTo>
                  <a:pt x="4116" y="4"/>
                </a:moveTo>
                <a:cubicBezTo>
                  <a:pt x="7291" y="533"/>
                  <a:pt x="15758" y="48158"/>
                  <a:pt x="23166" y="63504"/>
                </a:cubicBezTo>
                <a:cubicBezTo>
                  <a:pt x="30574" y="78850"/>
                  <a:pt x="51741" y="92608"/>
                  <a:pt x="48566" y="92079"/>
                </a:cubicBezTo>
                <a:cubicBezTo>
                  <a:pt x="45391" y="91550"/>
                  <a:pt x="11524" y="70912"/>
                  <a:pt x="4116" y="60329"/>
                </a:cubicBezTo>
                <a:cubicBezTo>
                  <a:pt x="-3292" y="49746"/>
                  <a:pt x="941" y="-525"/>
                  <a:pt x="411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9631225-736D-6CE7-195F-F85CFFEEAF5E}"/>
              </a:ext>
            </a:extLst>
          </p:cNvPr>
          <p:cNvSpPr/>
          <p:nvPr/>
        </p:nvSpPr>
        <p:spPr>
          <a:xfrm>
            <a:off x="2068795" y="12588527"/>
            <a:ext cx="312696" cy="127548"/>
          </a:xfrm>
          <a:custGeom>
            <a:avLst/>
            <a:gdLst>
              <a:gd name="connsiteX0" fmla="*/ 1305 w 312696"/>
              <a:gd name="connsiteY0" fmla="*/ 348 h 127548"/>
              <a:gd name="connsiteX1" fmla="*/ 10830 w 312696"/>
              <a:gd name="connsiteY1" fmla="*/ 82898 h 127548"/>
              <a:gd name="connsiteX2" fmla="*/ 93380 w 312696"/>
              <a:gd name="connsiteY2" fmla="*/ 117823 h 127548"/>
              <a:gd name="connsiteX3" fmla="*/ 144180 w 312696"/>
              <a:gd name="connsiteY3" fmla="*/ 117823 h 127548"/>
              <a:gd name="connsiteX4" fmla="*/ 118780 w 312696"/>
              <a:gd name="connsiteY4" fmla="*/ 124173 h 127548"/>
              <a:gd name="connsiteX5" fmla="*/ 220380 w 312696"/>
              <a:gd name="connsiteY5" fmla="*/ 108298 h 127548"/>
              <a:gd name="connsiteX6" fmla="*/ 312455 w 312696"/>
              <a:gd name="connsiteY6" fmla="*/ 108298 h 127548"/>
              <a:gd name="connsiteX7" fmla="*/ 242605 w 312696"/>
              <a:gd name="connsiteY7" fmla="*/ 105123 h 127548"/>
              <a:gd name="connsiteX8" fmla="*/ 109255 w 312696"/>
              <a:gd name="connsiteY8" fmla="*/ 124173 h 127548"/>
              <a:gd name="connsiteX9" fmla="*/ 14005 w 312696"/>
              <a:gd name="connsiteY9" fmla="*/ 117823 h 127548"/>
              <a:gd name="connsiteX10" fmla="*/ 1305 w 312696"/>
              <a:gd name="connsiteY10" fmla="*/ 348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696" h="127548">
                <a:moveTo>
                  <a:pt x="1305" y="348"/>
                </a:moveTo>
                <a:cubicBezTo>
                  <a:pt x="776" y="-5473"/>
                  <a:pt x="-4516" y="63319"/>
                  <a:pt x="10830" y="82898"/>
                </a:cubicBezTo>
                <a:cubicBezTo>
                  <a:pt x="26176" y="102477"/>
                  <a:pt x="71155" y="112002"/>
                  <a:pt x="93380" y="117823"/>
                </a:cubicBezTo>
                <a:cubicBezTo>
                  <a:pt x="115605" y="123644"/>
                  <a:pt x="139947" y="116765"/>
                  <a:pt x="144180" y="117823"/>
                </a:cubicBezTo>
                <a:cubicBezTo>
                  <a:pt x="148413" y="118881"/>
                  <a:pt x="106080" y="125760"/>
                  <a:pt x="118780" y="124173"/>
                </a:cubicBezTo>
                <a:cubicBezTo>
                  <a:pt x="131480" y="122586"/>
                  <a:pt x="188101" y="110944"/>
                  <a:pt x="220380" y="108298"/>
                </a:cubicBezTo>
                <a:cubicBezTo>
                  <a:pt x="252659" y="105652"/>
                  <a:pt x="308751" y="108827"/>
                  <a:pt x="312455" y="108298"/>
                </a:cubicBezTo>
                <a:cubicBezTo>
                  <a:pt x="316159" y="107769"/>
                  <a:pt x="276472" y="102477"/>
                  <a:pt x="242605" y="105123"/>
                </a:cubicBezTo>
                <a:cubicBezTo>
                  <a:pt x="208738" y="107769"/>
                  <a:pt x="147355" y="122056"/>
                  <a:pt x="109255" y="124173"/>
                </a:cubicBezTo>
                <a:cubicBezTo>
                  <a:pt x="71155" y="126290"/>
                  <a:pt x="30409" y="133169"/>
                  <a:pt x="14005" y="117823"/>
                </a:cubicBezTo>
                <a:cubicBezTo>
                  <a:pt x="-2399" y="102477"/>
                  <a:pt x="1834" y="6169"/>
                  <a:pt x="130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2EC5BB7-F954-74B9-ACF8-CC5491888206}"/>
              </a:ext>
            </a:extLst>
          </p:cNvPr>
          <p:cNvSpPr/>
          <p:nvPr/>
        </p:nvSpPr>
        <p:spPr>
          <a:xfrm>
            <a:off x="2093242" y="12317863"/>
            <a:ext cx="120326" cy="119928"/>
          </a:xfrm>
          <a:custGeom>
            <a:avLst/>
            <a:gdLst>
              <a:gd name="connsiteX0" fmla="*/ 119733 w 120326"/>
              <a:gd name="connsiteY0" fmla="*/ 1137 h 119928"/>
              <a:gd name="connsiteX1" fmla="*/ 2258 w 120326"/>
              <a:gd name="connsiteY1" fmla="*/ 118612 h 119928"/>
              <a:gd name="connsiteX2" fmla="*/ 46708 w 120326"/>
              <a:gd name="connsiteY2" fmla="*/ 61462 h 119928"/>
              <a:gd name="connsiteX3" fmla="*/ 119733 w 120326"/>
              <a:gd name="connsiteY3" fmla="*/ 1137 h 11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6" h="119928">
                <a:moveTo>
                  <a:pt x="119733" y="1137"/>
                </a:moveTo>
                <a:cubicBezTo>
                  <a:pt x="112325" y="10662"/>
                  <a:pt x="14429" y="108558"/>
                  <a:pt x="2258" y="118612"/>
                </a:cubicBezTo>
                <a:cubicBezTo>
                  <a:pt x="-9913" y="128666"/>
                  <a:pt x="30304" y="78395"/>
                  <a:pt x="46708" y="61462"/>
                </a:cubicBezTo>
                <a:cubicBezTo>
                  <a:pt x="63112" y="44529"/>
                  <a:pt x="127141" y="-8388"/>
                  <a:pt x="119733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B51E0F-3D88-8470-4715-BA23921EB0C1}"/>
              </a:ext>
            </a:extLst>
          </p:cNvPr>
          <p:cNvSpPr/>
          <p:nvPr/>
        </p:nvSpPr>
        <p:spPr>
          <a:xfrm>
            <a:off x="2096537" y="12404722"/>
            <a:ext cx="91085" cy="165684"/>
          </a:xfrm>
          <a:custGeom>
            <a:avLst/>
            <a:gdLst>
              <a:gd name="connsiteX0" fmla="*/ 91038 w 91085"/>
              <a:gd name="connsiteY0" fmla="*/ 3 h 165684"/>
              <a:gd name="connsiteX1" fmla="*/ 14838 w 91085"/>
              <a:gd name="connsiteY1" fmla="*/ 95253 h 165684"/>
              <a:gd name="connsiteX2" fmla="*/ 33888 w 91085"/>
              <a:gd name="connsiteY2" fmla="*/ 165103 h 165684"/>
              <a:gd name="connsiteX3" fmla="*/ 18013 w 91085"/>
              <a:gd name="connsiteY3" fmla="*/ 127003 h 165684"/>
              <a:gd name="connsiteX4" fmla="*/ 2138 w 91085"/>
              <a:gd name="connsiteY4" fmla="*/ 98428 h 165684"/>
              <a:gd name="connsiteX5" fmla="*/ 91038 w 91085"/>
              <a:gd name="connsiteY5" fmla="*/ 3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85" h="165684">
                <a:moveTo>
                  <a:pt x="91038" y="3"/>
                </a:moveTo>
                <a:cubicBezTo>
                  <a:pt x="93155" y="-526"/>
                  <a:pt x="24363" y="67736"/>
                  <a:pt x="14838" y="95253"/>
                </a:cubicBezTo>
                <a:cubicBezTo>
                  <a:pt x="5313" y="122770"/>
                  <a:pt x="33359" y="159811"/>
                  <a:pt x="33888" y="165103"/>
                </a:cubicBezTo>
                <a:cubicBezTo>
                  <a:pt x="34417" y="170395"/>
                  <a:pt x="23305" y="138116"/>
                  <a:pt x="18013" y="127003"/>
                </a:cubicBezTo>
                <a:cubicBezTo>
                  <a:pt x="12721" y="115891"/>
                  <a:pt x="-6329" y="118536"/>
                  <a:pt x="2138" y="98428"/>
                </a:cubicBezTo>
                <a:cubicBezTo>
                  <a:pt x="10605" y="78320"/>
                  <a:pt x="88921" y="532"/>
                  <a:pt x="910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B0A9F545-565D-56EB-25EE-D62792CF8084}"/>
              </a:ext>
            </a:extLst>
          </p:cNvPr>
          <p:cNvSpPr/>
          <p:nvPr/>
        </p:nvSpPr>
        <p:spPr>
          <a:xfrm>
            <a:off x="2114489" y="12479862"/>
            <a:ext cx="263776" cy="58283"/>
          </a:xfrm>
          <a:custGeom>
            <a:avLst/>
            <a:gdLst>
              <a:gd name="connsiteX0" fmla="*/ 61 w 263776"/>
              <a:gd name="connsiteY0" fmla="*/ 58213 h 58283"/>
              <a:gd name="connsiteX1" fmla="*/ 120711 w 263776"/>
              <a:gd name="connsiteY1" fmla="*/ 1063 h 58283"/>
              <a:gd name="connsiteX2" fmla="*/ 241361 w 263776"/>
              <a:gd name="connsiteY2" fmla="*/ 23288 h 58283"/>
              <a:gd name="connsiteX3" fmla="*/ 263586 w 263776"/>
              <a:gd name="connsiteY3" fmla="*/ 51863 h 58283"/>
              <a:gd name="connsiteX4" fmla="*/ 238186 w 263776"/>
              <a:gd name="connsiteY4" fmla="*/ 23288 h 58283"/>
              <a:gd name="connsiteX5" fmla="*/ 136586 w 263776"/>
              <a:gd name="connsiteY5" fmla="*/ 13763 h 58283"/>
              <a:gd name="connsiteX6" fmla="*/ 61 w 263776"/>
              <a:gd name="connsiteY6" fmla="*/ 58213 h 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76" h="58283">
                <a:moveTo>
                  <a:pt x="61" y="58213"/>
                </a:moveTo>
                <a:cubicBezTo>
                  <a:pt x="-2585" y="56096"/>
                  <a:pt x="80494" y="6884"/>
                  <a:pt x="120711" y="1063"/>
                </a:cubicBezTo>
                <a:cubicBezTo>
                  <a:pt x="160928" y="-4758"/>
                  <a:pt x="217549" y="14821"/>
                  <a:pt x="241361" y="23288"/>
                </a:cubicBezTo>
                <a:cubicBezTo>
                  <a:pt x="265173" y="31755"/>
                  <a:pt x="264115" y="51863"/>
                  <a:pt x="263586" y="51863"/>
                </a:cubicBezTo>
                <a:cubicBezTo>
                  <a:pt x="263057" y="51863"/>
                  <a:pt x="259353" y="29638"/>
                  <a:pt x="238186" y="23288"/>
                </a:cubicBezTo>
                <a:cubicBezTo>
                  <a:pt x="217019" y="16938"/>
                  <a:pt x="173628" y="13763"/>
                  <a:pt x="136586" y="13763"/>
                </a:cubicBezTo>
                <a:cubicBezTo>
                  <a:pt x="99544" y="13763"/>
                  <a:pt x="2707" y="60330"/>
                  <a:pt x="61" y="58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CDADEA3-B277-A860-FAC6-4C2A67376DA7}"/>
              </a:ext>
            </a:extLst>
          </p:cNvPr>
          <p:cNvSpPr/>
          <p:nvPr/>
        </p:nvSpPr>
        <p:spPr>
          <a:xfrm>
            <a:off x="2152650" y="12505850"/>
            <a:ext cx="203200" cy="51275"/>
          </a:xfrm>
          <a:custGeom>
            <a:avLst/>
            <a:gdLst>
              <a:gd name="connsiteX0" fmla="*/ 0 w 203200"/>
              <a:gd name="connsiteY0" fmla="*/ 51275 h 51275"/>
              <a:gd name="connsiteX1" fmla="*/ 95250 w 203200"/>
              <a:gd name="connsiteY1" fmla="*/ 6825 h 51275"/>
              <a:gd name="connsiteX2" fmla="*/ 203200 w 203200"/>
              <a:gd name="connsiteY2" fmla="*/ 22700 h 51275"/>
              <a:gd name="connsiteX3" fmla="*/ 82550 w 203200"/>
              <a:gd name="connsiteY3" fmla="*/ 475 h 51275"/>
              <a:gd name="connsiteX4" fmla="*/ 0 w 203200"/>
              <a:gd name="connsiteY4" fmla="*/ 51275 h 5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51275">
                <a:moveTo>
                  <a:pt x="0" y="51275"/>
                </a:moveTo>
                <a:cubicBezTo>
                  <a:pt x="30691" y="31431"/>
                  <a:pt x="61383" y="11587"/>
                  <a:pt x="95250" y="6825"/>
                </a:cubicBezTo>
                <a:lnTo>
                  <a:pt x="203200" y="22700"/>
                </a:lnTo>
                <a:cubicBezTo>
                  <a:pt x="201083" y="21642"/>
                  <a:pt x="114829" y="-3758"/>
                  <a:pt x="82550" y="475"/>
                </a:cubicBezTo>
                <a:cubicBezTo>
                  <a:pt x="50271" y="4708"/>
                  <a:pt x="29898" y="26404"/>
                  <a:pt x="0" y="5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F2362F1B-6B6D-5ED8-F3C1-988DA5DA0995}"/>
              </a:ext>
            </a:extLst>
          </p:cNvPr>
          <p:cNvSpPr/>
          <p:nvPr/>
        </p:nvSpPr>
        <p:spPr>
          <a:xfrm>
            <a:off x="2158417" y="12370664"/>
            <a:ext cx="230816" cy="152108"/>
          </a:xfrm>
          <a:custGeom>
            <a:avLst/>
            <a:gdLst>
              <a:gd name="connsiteX0" fmla="*/ 583 w 230816"/>
              <a:gd name="connsiteY0" fmla="*/ 68986 h 152108"/>
              <a:gd name="connsiteX1" fmla="*/ 99008 w 230816"/>
              <a:gd name="connsiteY1" fmla="*/ 24536 h 152108"/>
              <a:gd name="connsiteX2" fmla="*/ 194258 w 230816"/>
              <a:gd name="connsiteY2" fmla="*/ 72161 h 152108"/>
              <a:gd name="connsiteX3" fmla="*/ 184733 w 230816"/>
              <a:gd name="connsiteY3" fmla="*/ 56286 h 152108"/>
              <a:gd name="connsiteX4" fmla="*/ 226008 w 230816"/>
              <a:gd name="connsiteY4" fmla="*/ 119786 h 152108"/>
              <a:gd name="connsiteX5" fmla="*/ 229183 w 230816"/>
              <a:gd name="connsiteY5" fmla="*/ 151536 h 152108"/>
              <a:gd name="connsiteX6" fmla="*/ 226008 w 230816"/>
              <a:gd name="connsiteY6" fmla="*/ 94386 h 152108"/>
              <a:gd name="connsiteX7" fmla="*/ 178383 w 230816"/>
              <a:gd name="connsiteY7" fmla="*/ 40411 h 152108"/>
              <a:gd name="connsiteX8" fmla="*/ 64083 w 230816"/>
              <a:gd name="connsiteY8" fmla="*/ 5486 h 152108"/>
              <a:gd name="connsiteX9" fmla="*/ 29158 w 230816"/>
              <a:gd name="connsiteY9" fmla="*/ 2311 h 152108"/>
              <a:gd name="connsiteX10" fmla="*/ 57733 w 230816"/>
              <a:gd name="connsiteY10" fmla="*/ 27711 h 152108"/>
              <a:gd name="connsiteX11" fmla="*/ 583 w 230816"/>
              <a:gd name="connsiteY11" fmla="*/ 68986 h 15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816" h="152108">
                <a:moveTo>
                  <a:pt x="583" y="68986"/>
                </a:moveTo>
                <a:cubicBezTo>
                  <a:pt x="7462" y="68457"/>
                  <a:pt x="66729" y="24007"/>
                  <a:pt x="99008" y="24536"/>
                </a:cubicBezTo>
                <a:cubicBezTo>
                  <a:pt x="131287" y="25065"/>
                  <a:pt x="194258" y="72161"/>
                  <a:pt x="194258" y="72161"/>
                </a:cubicBezTo>
                <a:cubicBezTo>
                  <a:pt x="208545" y="77453"/>
                  <a:pt x="179441" y="48349"/>
                  <a:pt x="184733" y="56286"/>
                </a:cubicBezTo>
                <a:cubicBezTo>
                  <a:pt x="190025" y="64223"/>
                  <a:pt x="218600" y="103911"/>
                  <a:pt x="226008" y="119786"/>
                </a:cubicBezTo>
                <a:cubicBezTo>
                  <a:pt x="233416" y="135661"/>
                  <a:pt x="229183" y="155769"/>
                  <a:pt x="229183" y="151536"/>
                </a:cubicBezTo>
                <a:cubicBezTo>
                  <a:pt x="229183" y="147303"/>
                  <a:pt x="234475" y="112907"/>
                  <a:pt x="226008" y="94386"/>
                </a:cubicBezTo>
                <a:cubicBezTo>
                  <a:pt x="217541" y="75865"/>
                  <a:pt x="205371" y="55228"/>
                  <a:pt x="178383" y="40411"/>
                </a:cubicBezTo>
                <a:cubicBezTo>
                  <a:pt x="151395" y="25594"/>
                  <a:pt x="88954" y="11836"/>
                  <a:pt x="64083" y="5486"/>
                </a:cubicBezTo>
                <a:cubicBezTo>
                  <a:pt x="39212" y="-864"/>
                  <a:pt x="30216" y="-1393"/>
                  <a:pt x="29158" y="2311"/>
                </a:cubicBezTo>
                <a:cubicBezTo>
                  <a:pt x="28100" y="6015"/>
                  <a:pt x="65670" y="23478"/>
                  <a:pt x="57733" y="27711"/>
                </a:cubicBezTo>
                <a:cubicBezTo>
                  <a:pt x="49796" y="31944"/>
                  <a:pt x="-6296" y="69515"/>
                  <a:pt x="583" y="6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3DDB5675-06EF-A727-A610-D2729FA726A2}"/>
              </a:ext>
            </a:extLst>
          </p:cNvPr>
          <p:cNvSpPr/>
          <p:nvPr/>
        </p:nvSpPr>
        <p:spPr>
          <a:xfrm>
            <a:off x="2374621" y="12328462"/>
            <a:ext cx="74258" cy="102695"/>
          </a:xfrm>
          <a:custGeom>
            <a:avLst/>
            <a:gdLst>
              <a:gd name="connsiteX0" fmla="*/ 279 w 74258"/>
              <a:gd name="connsiteY0" fmla="*/ 63 h 102695"/>
              <a:gd name="connsiteX1" fmla="*/ 22504 w 74258"/>
              <a:gd name="connsiteY1" fmla="*/ 66738 h 102695"/>
              <a:gd name="connsiteX2" fmla="*/ 3454 w 74258"/>
              <a:gd name="connsiteY2" fmla="*/ 101663 h 102695"/>
              <a:gd name="connsiteX3" fmla="*/ 73304 w 74258"/>
              <a:gd name="connsiteY3" fmla="*/ 28638 h 102695"/>
              <a:gd name="connsiteX4" fmla="*/ 41554 w 74258"/>
              <a:gd name="connsiteY4" fmla="*/ 54038 h 102695"/>
              <a:gd name="connsiteX5" fmla="*/ 279 w 74258"/>
              <a:gd name="connsiteY5" fmla="*/ 63 h 10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8" h="102695">
                <a:moveTo>
                  <a:pt x="279" y="63"/>
                </a:moveTo>
                <a:cubicBezTo>
                  <a:pt x="-2896" y="2180"/>
                  <a:pt x="21975" y="49805"/>
                  <a:pt x="22504" y="66738"/>
                </a:cubicBezTo>
                <a:cubicBezTo>
                  <a:pt x="23033" y="83671"/>
                  <a:pt x="-5013" y="108013"/>
                  <a:pt x="3454" y="101663"/>
                </a:cubicBezTo>
                <a:cubicBezTo>
                  <a:pt x="11921" y="95313"/>
                  <a:pt x="66954" y="36575"/>
                  <a:pt x="73304" y="28638"/>
                </a:cubicBezTo>
                <a:cubicBezTo>
                  <a:pt x="79654" y="20701"/>
                  <a:pt x="52667" y="58271"/>
                  <a:pt x="41554" y="54038"/>
                </a:cubicBezTo>
                <a:cubicBezTo>
                  <a:pt x="30442" y="49805"/>
                  <a:pt x="3454" y="-2054"/>
                  <a:pt x="27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D6B008D1-EC9C-4511-5803-14BB091DC073}"/>
              </a:ext>
            </a:extLst>
          </p:cNvPr>
          <p:cNvSpPr/>
          <p:nvPr/>
        </p:nvSpPr>
        <p:spPr>
          <a:xfrm>
            <a:off x="2384372" y="12296189"/>
            <a:ext cx="50733" cy="169018"/>
          </a:xfrm>
          <a:custGeom>
            <a:avLst/>
            <a:gdLst>
              <a:gd name="connsiteX0" fmla="*/ 15928 w 50733"/>
              <a:gd name="connsiteY0" fmla="*/ 586 h 169018"/>
              <a:gd name="connsiteX1" fmla="*/ 47678 w 50733"/>
              <a:gd name="connsiteY1" fmla="*/ 64086 h 169018"/>
              <a:gd name="connsiteX2" fmla="*/ 47678 w 50733"/>
              <a:gd name="connsiteY2" fmla="*/ 89486 h 169018"/>
              <a:gd name="connsiteX3" fmla="*/ 31803 w 50733"/>
              <a:gd name="connsiteY3" fmla="*/ 146636 h 169018"/>
              <a:gd name="connsiteX4" fmla="*/ 25453 w 50733"/>
              <a:gd name="connsiteY4" fmla="*/ 168861 h 169018"/>
              <a:gd name="connsiteX5" fmla="*/ 53 w 50733"/>
              <a:gd name="connsiteY5" fmla="*/ 137111 h 169018"/>
              <a:gd name="connsiteX6" fmla="*/ 19103 w 50733"/>
              <a:gd name="connsiteY6" fmla="*/ 143461 h 169018"/>
              <a:gd name="connsiteX7" fmla="*/ 31803 w 50733"/>
              <a:gd name="connsiteY7" fmla="*/ 105361 h 169018"/>
              <a:gd name="connsiteX8" fmla="*/ 15928 w 50733"/>
              <a:gd name="connsiteY8" fmla="*/ 586 h 1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3" h="169018">
                <a:moveTo>
                  <a:pt x="15928" y="586"/>
                </a:moveTo>
                <a:cubicBezTo>
                  <a:pt x="18574" y="-6293"/>
                  <a:pt x="42386" y="49269"/>
                  <a:pt x="47678" y="64086"/>
                </a:cubicBezTo>
                <a:cubicBezTo>
                  <a:pt x="52970" y="78903"/>
                  <a:pt x="50324" y="75728"/>
                  <a:pt x="47678" y="89486"/>
                </a:cubicBezTo>
                <a:cubicBezTo>
                  <a:pt x="45032" y="103244"/>
                  <a:pt x="35507" y="133407"/>
                  <a:pt x="31803" y="146636"/>
                </a:cubicBezTo>
                <a:cubicBezTo>
                  <a:pt x="28099" y="159865"/>
                  <a:pt x="30745" y="170448"/>
                  <a:pt x="25453" y="168861"/>
                </a:cubicBezTo>
                <a:cubicBezTo>
                  <a:pt x="20161" y="167274"/>
                  <a:pt x="53" y="137111"/>
                  <a:pt x="53" y="137111"/>
                </a:cubicBezTo>
                <a:cubicBezTo>
                  <a:pt x="-1005" y="132878"/>
                  <a:pt x="13811" y="148753"/>
                  <a:pt x="19103" y="143461"/>
                </a:cubicBezTo>
                <a:cubicBezTo>
                  <a:pt x="24395" y="138169"/>
                  <a:pt x="30745" y="124411"/>
                  <a:pt x="31803" y="105361"/>
                </a:cubicBezTo>
                <a:cubicBezTo>
                  <a:pt x="32861" y="86311"/>
                  <a:pt x="13282" y="7465"/>
                  <a:pt x="15928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C933FE8-3094-E3D0-E977-843E11AA36B0}"/>
              </a:ext>
            </a:extLst>
          </p:cNvPr>
          <p:cNvSpPr/>
          <p:nvPr/>
        </p:nvSpPr>
        <p:spPr>
          <a:xfrm>
            <a:off x="2361756" y="12445794"/>
            <a:ext cx="61093" cy="230636"/>
          </a:xfrm>
          <a:custGeom>
            <a:avLst/>
            <a:gdLst>
              <a:gd name="connsiteX0" fmla="*/ 60769 w 61093"/>
              <a:gd name="connsiteY0" fmla="*/ 206 h 230636"/>
              <a:gd name="connsiteX1" fmla="*/ 29019 w 61093"/>
              <a:gd name="connsiteY1" fmla="*/ 101806 h 230636"/>
              <a:gd name="connsiteX2" fmla="*/ 22669 w 61093"/>
              <a:gd name="connsiteY2" fmla="*/ 165306 h 230636"/>
              <a:gd name="connsiteX3" fmla="*/ 3619 w 61093"/>
              <a:gd name="connsiteY3" fmla="*/ 228806 h 230636"/>
              <a:gd name="connsiteX4" fmla="*/ 3619 w 61093"/>
              <a:gd name="connsiteY4" fmla="*/ 203406 h 230636"/>
              <a:gd name="connsiteX5" fmla="*/ 444 w 61093"/>
              <a:gd name="connsiteY5" fmla="*/ 101806 h 230636"/>
              <a:gd name="connsiteX6" fmla="*/ 6794 w 61093"/>
              <a:gd name="connsiteY6" fmla="*/ 130381 h 230636"/>
              <a:gd name="connsiteX7" fmla="*/ 60769 w 61093"/>
              <a:gd name="connsiteY7" fmla="*/ 206 h 23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93" h="230636">
                <a:moveTo>
                  <a:pt x="60769" y="206"/>
                </a:moveTo>
                <a:cubicBezTo>
                  <a:pt x="64473" y="-4556"/>
                  <a:pt x="35369" y="74289"/>
                  <a:pt x="29019" y="101806"/>
                </a:cubicBezTo>
                <a:cubicBezTo>
                  <a:pt x="22669" y="129323"/>
                  <a:pt x="26902" y="144139"/>
                  <a:pt x="22669" y="165306"/>
                </a:cubicBezTo>
                <a:cubicBezTo>
                  <a:pt x="18436" y="186473"/>
                  <a:pt x="6794" y="222456"/>
                  <a:pt x="3619" y="228806"/>
                </a:cubicBezTo>
                <a:cubicBezTo>
                  <a:pt x="444" y="235156"/>
                  <a:pt x="4148" y="224573"/>
                  <a:pt x="3619" y="203406"/>
                </a:cubicBezTo>
                <a:cubicBezTo>
                  <a:pt x="3090" y="182239"/>
                  <a:pt x="-85" y="113977"/>
                  <a:pt x="444" y="101806"/>
                </a:cubicBezTo>
                <a:cubicBezTo>
                  <a:pt x="973" y="89635"/>
                  <a:pt x="-3260" y="147843"/>
                  <a:pt x="6794" y="130381"/>
                </a:cubicBezTo>
                <a:cubicBezTo>
                  <a:pt x="16848" y="112919"/>
                  <a:pt x="57065" y="4968"/>
                  <a:pt x="6076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DF882031-F66D-4CC2-AB2F-94FEC8757872}"/>
              </a:ext>
            </a:extLst>
          </p:cNvPr>
          <p:cNvSpPr/>
          <p:nvPr/>
        </p:nvSpPr>
        <p:spPr>
          <a:xfrm>
            <a:off x="2390067" y="12258469"/>
            <a:ext cx="54683" cy="433616"/>
          </a:xfrm>
          <a:custGeom>
            <a:avLst/>
            <a:gdLst>
              <a:gd name="connsiteX0" fmla="*/ 32458 w 54683"/>
              <a:gd name="connsiteY0" fmla="*/ 206 h 433616"/>
              <a:gd name="connsiteX1" fmla="*/ 48333 w 54683"/>
              <a:gd name="connsiteY1" fmla="*/ 124031 h 433616"/>
              <a:gd name="connsiteX2" fmla="*/ 26108 w 54683"/>
              <a:gd name="connsiteY2" fmla="*/ 257381 h 433616"/>
              <a:gd name="connsiteX3" fmla="*/ 7058 w 54683"/>
              <a:gd name="connsiteY3" fmla="*/ 311356 h 433616"/>
              <a:gd name="connsiteX4" fmla="*/ 3883 w 54683"/>
              <a:gd name="connsiteY4" fmla="*/ 422481 h 433616"/>
              <a:gd name="connsiteX5" fmla="*/ 3883 w 54683"/>
              <a:gd name="connsiteY5" fmla="*/ 400256 h 433616"/>
              <a:gd name="connsiteX6" fmla="*/ 54683 w 54683"/>
              <a:gd name="connsiteY6" fmla="*/ 162131 h 433616"/>
              <a:gd name="connsiteX7" fmla="*/ 54683 w 54683"/>
              <a:gd name="connsiteY7" fmla="*/ 162131 h 433616"/>
              <a:gd name="connsiteX8" fmla="*/ 32458 w 54683"/>
              <a:gd name="connsiteY8" fmla="*/ 95456 h 433616"/>
              <a:gd name="connsiteX9" fmla="*/ 32458 w 54683"/>
              <a:gd name="connsiteY9" fmla="*/ 206 h 43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83" h="433616">
                <a:moveTo>
                  <a:pt x="32458" y="206"/>
                </a:moveTo>
                <a:cubicBezTo>
                  <a:pt x="35104" y="4968"/>
                  <a:pt x="49391" y="81169"/>
                  <a:pt x="48333" y="124031"/>
                </a:cubicBezTo>
                <a:cubicBezTo>
                  <a:pt x="47275" y="166893"/>
                  <a:pt x="32987" y="226160"/>
                  <a:pt x="26108" y="257381"/>
                </a:cubicBezTo>
                <a:cubicBezTo>
                  <a:pt x="19229" y="288602"/>
                  <a:pt x="10762" y="283839"/>
                  <a:pt x="7058" y="311356"/>
                </a:cubicBezTo>
                <a:cubicBezTo>
                  <a:pt x="3354" y="338873"/>
                  <a:pt x="3883" y="422481"/>
                  <a:pt x="3883" y="422481"/>
                </a:cubicBezTo>
                <a:cubicBezTo>
                  <a:pt x="3354" y="437298"/>
                  <a:pt x="-4584" y="443648"/>
                  <a:pt x="3883" y="400256"/>
                </a:cubicBezTo>
                <a:cubicBezTo>
                  <a:pt x="12350" y="356864"/>
                  <a:pt x="54683" y="162131"/>
                  <a:pt x="54683" y="162131"/>
                </a:cubicBezTo>
                <a:lnTo>
                  <a:pt x="54683" y="162131"/>
                </a:lnTo>
                <a:cubicBezTo>
                  <a:pt x="50979" y="151019"/>
                  <a:pt x="36162" y="116623"/>
                  <a:pt x="32458" y="95456"/>
                </a:cubicBezTo>
                <a:cubicBezTo>
                  <a:pt x="28754" y="74289"/>
                  <a:pt x="29812" y="-4556"/>
                  <a:pt x="3245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04975C34-9092-0727-3705-EF7EFB6D6B48}"/>
              </a:ext>
            </a:extLst>
          </p:cNvPr>
          <p:cNvSpPr/>
          <p:nvPr/>
        </p:nvSpPr>
        <p:spPr>
          <a:xfrm>
            <a:off x="2184376" y="12664651"/>
            <a:ext cx="222524" cy="64360"/>
          </a:xfrm>
          <a:custGeom>
            <a:avLst/>
            <a:gdLst>
              <a:gd name="connsiteX0" fmla="*/ 24 w 222524"/>
              <a:gd name="connsiteY0" fmla="*/ 63924 h 64360"/>
              <a:gd name="connsiteX1" fmla="*/ 168299 w 222524"/>
              <a:gd name="connsiteY1" fmla="*/ 41699 h 64360"/>
              <a:gd name="connsiteX2" fmla="*/ 222274 w 222524"/>
              <a:gd name="connsiteY2" fmla="*/ 424 h 64360"/>
              <a:gd name="connsiteX3" fmla="*/ 180999 w 222524"/>
              <a:gd name="connsiteY3" fmla="*/ 22649 h 64360"/>
              <a:gd name="connsiteX4" fmla="*/ 24 w 222524"/>
              <a:gd name="connsiteY4" fmla="*/ 63924 h 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24" h="64360">
                <a:moveTo>
                  <a:pt x="24" y="63924"/>
                </a:moveTo>
                <a:cubicBezTo>
                  <a:pt x="-2093" y="67099"/>
                  <a:pt x="131257" y="52282"/>
                  <a:pt x="168299" y="41699"/>
                </a:cubicBezTo>
                <a:cubicBezTo>
                  <a:pt x="205341" y="31116"/>
                  <a:pt x="220157" y="3599"/>
                  <a:pt x="222274" y="424"/>
                </a:cubicBezTo>
                <a:cubicBezTo>
                  <a:pt x="224391" y="-2751"/>
                  <a:pt x="213278" y="12595"/>
                  <a:pt x="180999" y="22649"/>
                </a:cubicBezTo>
                <a:cubicBezTo>
                  <a:pt x="148720" y="32703"/>
                  <a:pt x="2141" y="60749"/>
                  <a:pt x="24" y="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B3C4F4EC-C306-DD42-D33D-C703DE769767}"/>
              </a:ext>
            </a:extLst>
          </p:cNvPr>
          <p:cNvSpPr/>
          <p:nvPr/>
        </p:nvSpPr>
        <p:spPr>
          <a:xfrm>
            <a:off x="2396520" y="11985550"/>
            <a:ext cx="289603" cy="254075"/>
          </a:xfrm>
          <a:custGeom>
            <a:avLst/>
            <a:gdLst>
              <a:gd name="connsiteX0" fmla="*/ 605 w 289603"/>
              <a:gd name="connsiteY0" fmla="*/ 254075 h 254075"/>
              <a:gd name="connsiteX1" fmla="*/ 114905 w 289603"/>
              <a:gd name="connsiteY1" fmla="*/ 152475 h 254075"/>
              <a:gd name="connsiteX2" fmla="*/ 133955 w 289603"/>
              <a:gd name="connsiteY2" fmla="*/ 209625 h 254075"/>
              <a:gd name="connsiteX3" fmla="*/ 165705 w 289603"/>
              <a:gd name="connsiteY3" fmla="*/ 130250 h 254075"/>
              <a:gd name="connsiteX4" fmla="*/ 289530 w 289603"/>
              <a:gd name="connsiteY4" fmla="*/ 75 h 254075"/>
              <a:gd name="connsiteX5" fmla="*/ 146655 w 289603"/>
              <a:gd name="connsiteY5" fmla="*/ 149300 h 254075"/>
              <a:gd name="connsiteX6" fmla="*/ 105380 w 289603"/>
              <a:gd name="connsiteY6" fmla="*/ 142950 h 254075"/>
              <a:gd name="connsiteX7" fmla="*/ 159355 w 289603"/>
              <a:gd name="connsiteY7" fmla="*/ 19125 h 254075"/>
              <a:gd name="connsiteX8" fmla="*/ 73630 w 289603"/>
              <a:gd name="connsiteY8" fmla="*/ 152475 h 254075"/>
              <a:gd name="connsiteX9" fmla="*/ 605 w 289603"/>
              <a:gd name="connsiteY9" fmla="*/ 254075 h 2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603" h="254075">
                <a:moveTo>
                  <a:pt x="605" y="254075"/>
                </a:moveTo>
                <a:cubicBezTo>
                  <a:pt x="7484" y="254075"/>
                  <a:pt x="92680" y="159883"/>
                  <a:pt x="114905" y="152475"/>
                </a:cubicBezTo>
                <a:cubicBezTo>
                  <a:pt x="137130" y="145067"/>
                  <a:pt x="125488" y="213329"/>
                  <a:pt x="133955" y="209625"/>
                </a:cubicBezTo>
                <a:cubicBezTo>
                  <a:pt x="142422" y="205921"/>
                  <a:pt x="139776" y="165175"/>
                  <a:pt x="165705" y="130250"/>
                </a:cubicBezTo>
                <a:cubicBezTo>
                  <a:pt x="191634" y="95325"/>
                  <a:pt x="292705" y="-3100"/>
                  <a:pt x="289530" y="75"/>
                </a:cubicBezTo>
                <a:cubicBezTo>
                  <a:pt x="286355" y="3250"/>
                  <a:pt x="177347" y="125488"/>
                  <a:pt x="146655" y="149300"/>
                </a:cubicBezTo>
                <a:cubicBezTo>
                  <a:pt x="115963" y="173112"/>
                  <a:pt x="103263" y="164646"/>
                  <a:pt x="105380" y="142950"/>
                </a:cubicBezTo>
                <a:cubicBezTo>
                  <a:pt x="107497" y="121254"/>
                  <a:pt x="164647" y="17538"/>
                  <a:pt x="159355" y="19125"/>
                </a:cubicBezTo>
                <a:cubicBezTo>
                  <a:pt x="154063" y="20712"/>
                  <a:pt x="100088" y="114904"/>
                  <a:pt x="73630" y="152475"/>
                </a:cubicBezTo>
                <a:cubicBezTo>
                  <a:pt x="47172" y="190046"/>
                  <a:pt x="-6274" y="254075"/>
                  <a:pt x="605" y="254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1457B43D-0C95-32CB-254B-A8EB78E46A19}"/>
              </a:ext>
            </a:extLst>
          </p:cNvPr>
          <p:cNvSpPr/>
          <p:nvPr/>
        </p:nvSpPr>
        <p:spPr>
          <a:xfrm>
            <a:off x="2301614" y="11812005"/>
            <a:ext cx="194838" cy="348647"/>
          </a:xfrm>
          <a:custGeom>
            <a:avLst/>
            <a:gdLst>
              <a:gd name="connsiteX0" fmla="*/ 193936 w 194838"/>
              <a:gd name="connsiteY0" fmla="*/ 2170 h 348647"/>
              <a:gd name="connsiteX1" fmla="*/ 101861 w 194838"/>
              <a:gd name="connsiteY1" fmla="*/ 119645 h 348647"/>
              <a:gd name="connsiteX2" fmla="*/ 51061 w 194838"/>
              <a:gd name="connsiteY2" fmla="*/ 199020 h 348647"/>
              <a:gd name="connsiteX3" fmla="*/ 89161 w 194838"/>
              <a:gd name="connsiteY3" fmla="*/ 170445 h 348647"/>
              <a:gd name="connsiteX4" fmla="*/ 38361 w 194838"/>
              <a:gd name="connsiteY4" fmla="*/ 265695 h 348647"/>
              <a:gd name="connsiteX5" fmla="*/ 261 w 194838"/>
              <a:gd name="connsiteY5" fmla="*/ 348245 h 348647"/>
              <a:gd name="connsiteX6" fmla="*/ 57411 w 194838"/>
              <a:gd name="connsiteY6" fmla="*/ 230770 h 348647"/>
              <a:gd name="connsiteX7" fmla="*/ 95511 w 194838"/>
              <a:gd name="connsiteY7" fmla="*/ 103770 h 348647"/>
              <a:gd name="connsiteX8" fmla="*/ 146311 w 194838"/>
              <a:gd name="connsiteY8" fmla="*/ 46620 h 348647"/>
              <a:gd name="connsiteX9" fmla="*/ 193936 w 194838"/>
              <a:gd name="connsiteY9" fmla="*/ 2170 h 3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38" h="348647">
                <a:moveTo>
                  <a:pt x="193936" y="2170"/>
                </a:moveTo>
                <a:cubicBezTo>
                  <a:pt x="186528" y="14341"/>
                  <a:pt x="125674" y="86837"/>
                  <a:pt x="101861" y="119645"/>
                </a:cubicBezTo>
                <a:cubicBezTo>
                  <a:pt x="78048" y="152453"/>
                  <a:pt x="53178" y="190553"/>
                  <a:pt x="51061" y="199020"/>
                </a:cubicBezTo>
                <a:cubicBezTo>
                  <a:pt x="48944" y="207487"/>
                  <a:pt x="91278" y="159333"/>
                  <a:pt x="89161" y="170445"/>
                </a:cubicBezTo>
                <a:cubicBezTo>
                  <a:pt x="87044" y="181557"/>
                  <a:pt x="53178" y="236062"/>
                  <a:pt x="38361" y="265695"/>
                </a:cubicBezTo>
                <a:cubicBezTo>
                  <a:pt x="23544" y="295328"/>
                  <a:pt x="-2914" y="354066"/>
                  <a:pt x="261" y="348245"/>
                </a:cubicBezTo>
                <a:cubicBezTo>
                  <a:pt x="3436" y="342424"/>
                  <a:pt x="41536" y="271516"/>
                  <a:pt x="57411" y="230770"/>
                </a:cubicBezTo>
                <a:cubicBezTo>
                  <a:pt x="73286" y="190024"/>
                  <a:pt x="80694" y="134462"/>
                  <a:pt x="95511" y="103770"/>
                </a:cubicBezTo>
                <a:cubicBezTo>
                  <a:pt x="110328" y="73078"/>
                  <a:pt x="131494" y="60907"/>
                  <a:pt x="146311" y="46620"/>
                </a:cubicBezTo>
                <a:cubicBezTo>
                  <a:pt x="161128" y="32333"/>
                  <a:pt x="201344" y="-10001"/>
                  <a:pt x="193936" y="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CCD7D3B7-F0C9-B399-D3D0-B0BE065CDAEF}"/>
              </a:ext>
            </a:extLst>
          </p:cNvPr>
          <p:cNvSpPr/>
          <p:nvPr/>
        </p:nvSpPr>
        <p:spPr>
          <a:xfrm>
            <a:off x="2172230" y="12101862"/>
            <a:ext cx="149499" cy="87637"/>
          </a:xfrm>
          <a:custGeom>
            <a:avLst/>
            <a:gdLst>
              <a:gd name="connsiteX0" fmla="*/ 2645 w 149499"/>
              <a:gd name="connsiteY0" fmla="*/ 86963 h 87637"/>
              <a:gd name="connsiteX1" fmla="*/ 148695 w 149499"/>
              <a:gd name="connsiteY1" fmla="*/ 1238 h 87637"/>
              <a:gd name="connsiteX2" fmla="*/ 59795 w 149499"/>
              <a:gd name="connsiteY2" fmla="*/ 39338 h 87637"/>
              <a:gd name="connsiteX3" fmla="*/ 2645 w 149499"/>
              <a:gd name="connsiteY3" fmla="*/ 86963 h 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9" h="87637">
                <a:moveTo>
                  <a:pt x="2645" y="86963"/>
                </a:moveTo>
                <a:cubicBezTo>
                  <a:pt x="17462" y="80613"/>
                  <a:pt x="139170" y="9175"/>
                  <a:pt x="148695" y="1238"/>
                </a:cubicBezTo>
                <a:cubicBezTo>
                  <a:pt x="158220" y="-6699"/>
                  <a:pt x="80433" y="25580"/>
                  <a:pt x="59795" y="39338"/>
                </a:cubicBezTo>
                <a:cubicBezTo>
                  <a:pt x="39157" y="53096"/>
                  <a:pt x="-12172" y="93313"/>
                  <a:pt x="2645" y="86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1796FA5-59AE-8D77-0678-0567ED62483B}"/>
              </a:ext>
            </a:extLst>
          </p:cNvPr>
          <p:cNvSpPr/>
          <p:nvPr/>
        </p:nvSpPr>
        <p:spPr>
          <a:xfrm>
            <a:off x="2523786" y="11319634"/>
            <a:ext cx="269864" cy="383678"/>
          </a:xfrm>
          <a:custGeom>
            <a:avLst/>
            <a:gdLst>
              <a:gd name="connsiteX0" fmla="*/ 267039 w 269864"/>
              <a:gd name="connsiteY0" fmla="*/ 2416 h 383678"/>
              <a:gd name="connsiteX1" fmla="*/ 60664 w 269864"/>
              <a:gd name="connsiteY1" fmla="*/ 297691 h 383678"/>
              <a:gd name="connsiteX2" fmla="*/ 339 w 269864"/>
              <a:gd name="connsiteY2" fmla="*/ 383416 h 383678"/>
              <a:gd name="connsiteX3" fmla="*/ 79714 w 269864"/>
              <a:gd name="connsiteY3" fmla="*/ 278641 h 383678"/>
              <a:gd name="connsiteX4" fmla="*/ 184489 w 269864"/>
              <a:gd name="connsiteY4" fmla="*/ 119891 h 383678"/>
              <a:gd name="connsiteX5" fmla="*/ 133689 w 269864"/>
              <a:gd name="connsiteY5" fmla="*/ 253241 h 383678"/>
              <a:gd name="connsiteX6" fmla="*/ 178139 w 269864"/>
              <a:gd name="connsiteY6" fmla="*/ 161166 h 383678"/>
              <a:gd name="connsiteX7" fmla="*/ 267039 w 269864"/>
              <a:gd name="connsiteY7" fmla="*/ 2416 h 38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64" h="383678">
                <a:moveTo>
                  <a:pt x="267039" y="2416"/>
                </a:moveTo>
                <a:cubicBezTo>
                  <a:pt x="247460" y="25170"/>
                  <a:pt x="60664" y="297691"/>
                  <a:pt x="60664" y="297691"/>
                </a:cubicBezTo>
                <a:cubicBezTo>
                  <a:pt x="16214" y="361191"/>
                  <a:pt x="-2836" y="386591"/>
                  <a:pt x="339" y="383416"/>
                </a:cubicBezTo>
                <a:cubicBezTo>
                  <a:pt x="3514" y="380241"/>
                  <a:pt x="49022" y="322562"/>
                  <a:pt x="79714" y="278641"/>
                </a:cubicBezTo>
                <a:cubicBezTo>
                  <a:pt x="110406" y="234720"/>
                  <a:pt x="175493" y="124124"/>
                  <a:pt x="184489" y="119891"/>
                </a:cubicBezTo>
                <a:cubicBezTo>
                  <a:pt x="193485" y="115658"/>
                  <a:pt x="134747" y="246362"/>
                  <a:pt x="133689" y="253241"/>
                </a:cubicBezTo>
                <a:cubicBezTo>
                  <a:pt x="132631" y="260120"/>
                  <a:pt x="157501" y="198208"/>
                  <a:pt x="178139" y="161166"/>
                </a:cubicBezTo>
                <a:cubicBezTo>
                  <a:pt x="198777" y="124124"/>
                  <a:pt x="286618" y="-20338"/>
                  <a:pt x="267039" y="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A8489C05-0EE3-7D2D-D7A2-0FF0746A13C4}"/>
              </a:ext>
            </a:extLst>
          </p:cNvPr>
          <p:cNvSpPr/>
          <p:nvPr/>
        </p:nvSpPr>
        <p:spPr>
          <a:xfrm>
            <a:off x="2612672" y="11106150"/>
            <a:ext cx="228953" cy="390882"/>
          </a:xfrm>
          <a:custGeom>
            <a:avLst/>
            <a:gdLst>
              <a:gd name="connsiteX0" fmla="*/ 228953 w 228953"/>
              <a:gd name="connsiteY0" fmla="*/ 0 h 390882"/>
              <a:gd name="connsiteX1" fmla="*/ 92428 w 228953"/>
              <a:gd name="connsiteY1" fmla="*/ 215900 h 390882"/>
              <a:gd name="connsiteX2" fmla="*/ 353 w 228953"/>
              <a:gd name="connsiteY2" fmla="*/ 390525 h 390882"/>
              <a:gd name="connsiteX3" fmla="*/ 63853 w 228953"/>
              <a:gd name="connsiteY3" fmla="*/ 257175 h 390882"/>
              <a:gd name="connsiteX4" fmla="*/ 143228 w 228953"/>
              <a:gd name="connsiteY4" fmla="*/ 114300 h 390882"/>
              <a:gd name="connsiteX5" fmla="*/ 95603 w 228953"/>
              <a:gd name="connsiteY5" fmla="*/ 177800 h 390882"/>
              <a:gd name="connsiteX6" fmla="*/ 228953 w 228953"/>
              <a:gd name="connsiteY6" fmla="*/ 0 h 3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53" h="390882">
                <a:moveTo>
                  <a:pt x="228953" y="0"/>
                </a:moveTo>
                <a:cubicBezTo>
                  <a:pt x="179740" y="75406"/>
                  <a:pt x="130528" y="150813"/>
                  <a:pt x="92428" y="215900"/>
                </a:cubicBezTo>
                <a:cubicBezTo>
                  <a:pt x="54328" y="280987"/>
                  <a:pt x="5115" y="383646"/>
                  <a:pt x="353" y="390525"/>
                </a:cubicBezTo>
                <a:cubicBezTo>
                  <a:pt x="-4409" y="397404"/>
                  <a:pt x="40040" y="303213"/>
                  <a:pt x="63853" y="257175"/>
                </a:cubicBezTo>
                <a:cubicBezTo>
                  <a:pt x="87665" y="211138"/>
                  <a:pt x="137936" y="127529"/>
                  <a:pt x="143228" y="114300"/>
                </a:cubicBezTo>
                <a:cubicBezTo>
                  <a:pt x="148520" y="101071"/>
                  <a:pt x="95603" y="177800"/>
                  <a:pt x="95603" y="177800"/>
                </a:cubicBezTo>
                <a:lnTo>
                  <a:pt x="2289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12A4CF88-1D87-400A-14B2-37752F5AAAE3}"/>
              </a:ext>
            </a:extLst>
          </p:cNvPr>
          <p:cNvSpPr/>
          <p:nvPr/>
        </p:nvSpPr>
        <p:spPr>
          <a:xfrm>
            <a:off x="2597116" y="11419353"/>
            <a:ext cx="213246" cy="337755"/>
          </a:xfrm>
          <a:custGeom>
            <a:avLst/>
            <a:gdLst>
              <a:gd name="connsiteX0" fmla="*/ 212759 w 213246"/>
              <a:gd name="connsiteY0" fmla="*/ 1122 h 337755"/>
              <a:gd name="connsiteX1" fmla="*/ 41309 w 213246"/>
              <a:gd name="connsiteY1" fmla="*/ 166222 h 337755"/>
              <a:gd name="connsiteX2" fmla="*/ 66709 w 213246"/>
              <a:gd name="connsiteY2" fmla="*/ 143997 h 337755"/>
              <a:gd name="connsiteX3" fmla="*/ 38134 w 213246"/>
              <a:gd name="connsiteY3" fmla="*/ 220197 h 337755"/>
              <a:gd name="connsiteX4" fmla="*/ 34 w 213246"/>
              <a:gd name="connsiteY4" fmla="*/ 337672 h 337755"/>
              <a:gd name="connsiteX5" fmla="*/ 31784 w 213246"/>
              <a:gd name="connsiteY5" fmla="*/ 201147 h 337755"/>
              <a:gd name="connsiteX6" fmla="*/ 54009 w 213246"/>
              <a:gd name="connsiteY6" fmla="*/ 115422 h 337755"/>
              <a:gd name="connsiteX7" fmla="*/ 85759 w 213246"/>
              <a:gd name="connsiteY7" fmla="*/ 86847 h 337755"/>
              <a:gd name="connsiteX8" fmla="*/ 92109 w 213246"/>
              <a:gd name="connsiteY8" fmla="*/ 93197 h 337755"/>
              <a:gd name="connsiteX9" fmla="*/ 212759 w 213246"/>
              <a:gd name="connsiteY9" fmla="*/ 1122 h 3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46" h="337755">
                <a:moveTo>
                  <a:pt x="212759" y="1122"/>
                </a:moveTo>
                <a:cubicBezTo>
                  <a:pt x="204292" y="13293"/>
                  <a:pt x="65651" y="142410"/>
                  <a:pt x="41309" y="166222"/>
                </a:cubicBezTo>
                <a:cubicBezTo>
                  <a:pt x="16967" y="190035"/>
                  <a:pt x="67238" y="135001"/>
                  <a:pt x="66709" y="143997"/>
                </a:cubicBezTo>
                <a:cubicBezTo>
                  <a:pt x="66180" y="152993"/>
                  <a:pt x="49246" y="187918"/>
                  <a:pt x="38134" y="220197"/>
                </a:cubicBezTo>
                <a:cubicBezTo>
                  <a:pt x="27021" y="252476"/>
                  <a:pt x="1092" y="340847"/>
                  <a:pt x="34" y="337672"/>
                </a:cubicBezTo>
                <a:cubicBezTo>
                  <a:pt x="-1024" y="334497"/>
                  <a:pt x="22788" y="238189"/>
                  <a:pt x="31784" y="201147"/>
                </a:cubicBezTo>
                <a:cubicBezTo>
                  <a:pt x="40780" y="164105"/>
                  <a:pt x="45013" y="134472"/>
                  <a:pt x="54009" y="115422"/>
                </a:cubicBezTo>
                <a:cubicBezTo>
                  <a:pt x="63005" y="96372"/>
                  <a:pt x="79409" y="90551"/>
                  <a:pt x="85759" y="86847"/>
                </a:cubicBezTo>
                <a:cubicBezTo>
                  <a:pt x="92109" y="83143"/>
                  <a:pt x="67238" y="106955"/>
                  <a:pt x="92109" y="93197"/>
                </a:cubicBezTo>
                <a:cubicBezTo>
                  <a:pt x="116980" y="79439"/>
                  <a:pt x="221226" y="-11049"/>
                  <a:pt x="212759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72491CB6-7878-948C-F4F5-96B851D6E99C}"/>
              </a:ext>
            </a:extLst>
          </p:cNvPr>
          <p:cNvSpPr/>
          <p:nvPr/>
        </p:nvSpPr>
        <p:spPr>
          <a:xfrm>
            <a:off x="2239733" y="11696510"/>
            <a:ext cx="307571" cy="281464"/>
          </a:xfrm>
          <a:custGeom>
            <a:avLst/>
            <a:gdLst>
              <a:gd name="connsiteX0" fmla="*/ 4992 w 307571"/>
              <a:gd name="connsiteY0" fmla="*/ 276415 h 281464"/>
              <a:gd name="connsiteX1" fmla="*/ 201842 w 307571"/>
              <a:gd name="connsiteY1" fmla="*/ 89090 h 281464"/>
              <a:gd name="connsiteX2" fmla="*/ 306617 w 307571"/>
              <a:gd name="connsiteY2" fmla="*/ 190 h 281464"/>
              <a:gd name="connsiteX3" fmla="*/ 243117 w 307571"/>
              <a:gd name="connsiteY3" fmla="*/ 70040 h 281464"/>
              <a:gd name="connsiteX4" fmla="*/ 71667 w 307571"/>
              <a:gd name="connsiteY4" fmla="*/ 216090 h 281464"/>
              <a:gd name="connsiteX5" fmla="*/ 4992 w 307571"/>
              <a:gd name="connsiteY5" fmla="*/ 276415 h 2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571" h="281464">
                <a:moveTo>
                  <a:pt x="4992" y="276415"/>
                </a:moveTo>
                <a:cubicBezTo>
                  <a:pt x="26688" y="255248"/>
                  <a:pt x="151571" y="135127"/>
                  <a:pt x="201842" y="89090"/>
                </a:cubicBezTo>
                <a:cubicBezTo>
                  <a:pt x="252113" y="43053"/>
                  <a:pt x="299738" y="3365"/>
                  <a:pt x="306617" y="190"/>
                </a:cubicBezTo>
                <a:cubicBezTo>
                  <a:pt x="313496" y="-2985"/>
                  <a:pt x="282275" y="34057"/>
                  <a:pt x="243117" y="70040"/>
                </a:cubicBezTo>
                <a:cubicBezTo>
                  <a:pt x="203959" y="106023"/>
                  <a:pt x="106063" y="184869"/>
                  <a:pt x="71667" y="216090"/>
                </a:cubicBezTo>
                <a:cubicBezTo>
                  <a:pt x="37271" y="247311"/>
                  <a:pt x="-16704" y="297582"/>
                  <a:pt x="4992" y="276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437DFAC3-6730-6E12-5440-500F40647709}"/>
              </a:ext>
            </a:extLst>
          </p:cNvPr>
          <p:cNvSpPr/>
          <p:nvPr/>
        </p:nvSpPr>
        <p:spPr>
          <a:xfrm>
            <a:off x="2320184" y="11835961"/>
            <a:ext cx="213890" cy="380079"/>
          </a:xfrm>
          <a:custGeom>
            <a:avLst/>
            <a:gdLst>
              <a:gd name="connsiteX0" fmla="*/ 213466 w 213890"/>
              <a:gd name="connsiteY0" fmla="*/ 439 h 380079"/>
              <a:gd name="connsiteX1" fmla="*/ 140441 w 213890"/>
              <a:gd name="connsiteY1" fmla="*/ 105214 h 380079"/>
              <a:gd name="connsiteX2" fmla="*/ 73766 w 213890"/>
              <a:gd name="connsiteY2" fmla="*/ 216339 h 380079"/>
              <a:gd name="connsiteX3" fmla="*/ 83291 w 213890"/>
              <a:gd name="connsiteY3" fmla="*/ 156014 h 380079"/>
              <a:gd name="connsiteX4" fmla="*/ 741 w 213890"/>
              <a:gd name="connsiteY4" fmla="*/ 378264 h 380079"/>
              <a:gd name="connsiteX5" fmla="*/ 48366 w 213890"/>
              <a:gd name="connsiteY5" fmla="*/ 251264 h 380079"/>
              <a:gd name="connsiteX6" fmla="*/ 143616 w 213890"/>
              <a:gd name="connsiteY6" fmla="*/ 73464 h 380079"/>
              <a:gd name="connsiteX7" fmla="*/ 105516 w 213890"/>
              <a:gd name="connsiteY7" fmla="*/ 146489 h 380079"/>
              <a:gd name="connsiteX8" fmla="*/ 213466 w 213890"/>
              <a:gd name="connsiteY8" fmla="*/ 439 h 38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0" h="380079">
                <a:moveTo>
                  <a:pt x="213466" y="439"/>
                </a:moveTo>
                <a:cubicBezTo>
                  <a:pt x="219287" y="-6440"/>
                  <a:pt x="163724" y="69231"/>
                  <a:pt x="140441" y="105214"/>
                </a:cubicBezTo>
                <a:cubicBezTo>
                  <a:pt x="117158" y="141197"/>
                  <a:pt x="83291" y="207872"/>
                  <a:pt x="73766" y="216339"/>
                </a:cubicBezTo>
                <a:cubicBezTo>
                  <a:pt x="64241" y="224806"/>
                  <a:pt x="95462" y="129027"/>
                  <a:pt x="83291" y="156014"/>
                </a:cubicBezTo>
                <a:cubicBezTo>
                  <a:pt x="71120" y="183002"/>
                  <a:pt x="6562" y="362389"/>
                  <a:pt x="741" y="378264"/>
                </a:cubicBezTo>
                <a:cubicBezTo>
                  <a:pt x="-5080" y="394139"/>
                  <a:pt x="24554" y="302064"/>
                  <a:pt x="48366" y="251264"/>
                </a:cubicBezTo>
                <a:cubicBezTo>
                  <a:pt x="72178" y="200464"/>
                  <a:pt x="134091" y="90927"/>
                  <a:pt x="143616" y="73464"/>
                </a:cubicBezTo>
                <a:cubicBezTo>
                  <a:pt x="153141" y="56002"/>
                  <a:pt x="92816" y="156543"/>
                  <a:pt x="105516" y="146489"/>
                </a:cubicBezTo>
                <a:cubicBezTo>
                  <a:pt x="118216" y="136435"/>
                  <a:pt x="207645" y="7318"/>
                  <a:pt x="213466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18608BB2-5086-15CA-E1FC-135FAA11EDDF}"/>
              </a:ext>
            </a:extLst>
          </p:cNvPr>
          <p:cNvSpPr/>
          <p:nvPr/>
        </p:nvSpPr>
        <p:spPr>
          <a:xfrm>
            <a:off x="2094018" y="12231589"/>
            <a:ext cx="201420" cy="173633"/>
          </a:xfrm>
          <a:custGeom>
            <a:avLst/>
            <a:gdLst>
              <a:gd name="connsiteX0" fmla="*/ 1482 w 201420"/>
              <a:gd name="connsiteY0" fmla="*/ 173136 h 173633"/>
              <a:gd name="connsiteX1" fmla="*/ 33232 w 201420"/>
              <a:gd name="connsiteY1" fmla="*/ 74711 h 173633"/>
              <a:gd name="connsiteX2" fmla="*/ 198332 w 201420"/>
              <a:gd name="connsiteY2" fmla="*/ 1686 h 173633"/>
              <a:gd name="connsiteX3" fmla="*/ 134832 w 201420"/>
              <a:gd name="connsiteY3" fmla="*/ 23911 h 173633"/>
              <a:gd name="connsiteX4" fmla="*/ 58632 w 201420"/>
              <a:gd name="connsiteY4" fmla="*/ 30261 h 173633"/>
              <a:gd name="connsiteX5" fmla="*/ 1482 w 201420"/>
              <a:gd name="connsiteY5" fmla="*/ 173136 h 1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20" h="173633">
                <a:moveTo>
                  <a:pt x="1482" y="173136"/>
                </a:moveTo>
                <a:cubicBezTo>
                  <a:pt x="-2751" y="180544"/>
                  <a:pt x="424" y="103286"/>
                  <a:pt x="33232" y="74711"/>
                </a:cubicBezTo>
                <a:cubicBezTo>
                  <a:pt x="66040" y="46136"/>
                  <a:pt x="181399" y="10153"/>
                  <a:pt x="198332" y="1686"/>
                </a:cubicBezTo>
                <a:cubicBezTo>
                  <a:pt x="215265" y="-6781"/>
                  <a:pt x="158115" y="19148"/>
                  <a:pt x="134832" y="23911"/>
                </a:cubicBezTo>
                <a:cubicBezTo>
                  <a:pt x="111549" y="28673"/>
                  <a:pt x="78740" y="8036"/>
                  <a:pt x="58632" y="30261"/>
                </a:cubicBezTo>
                <a:cubicBezTo>
                  <a:pt x="38524" y="52486"/>
                  <a:pt x="5715" y="165728"/>
                  <a:pt x="1482" y="17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A335E08D-B9AD-2F42-05DD-D5E98521546A}"/>
              </a:ext>
            </a:extLst>
          </p:cNvPr>
          <p:cNvSpPr/>
          <p:nvPr/>
        </p:nvSpPr>
        <p:spPr>
          <a:xfrm>
            <a:off x="2244655" y="12306116"/>
            <a:ext cx="148125" cy="65469"/>
          </a:xfrm>
          <a:custGeom>
            <a:avLst/>
            <a:gdLst>
              <a:gd name="connsiteX0" fmla="*/ 70 w 148125"/>
              <a:gd name="connsiteY0" fmla="*/ 184 h 65469"/>
              <a:gd name="connsiteX1" fmla="*/ 139770 w 148125"/>
              <a:gd name="connsiteY1" fmla="*/ 63684 h 65469"/>
              <a:gd name="connsiteX2" fmla="*/ 120720 w 148125"/>
              <a:gd name="connsiteY2" fmla="*/ 44634 h 65469"/>
              <a:gd name="connsiteX3" fmla="*/ 70 w 148125"/>
              <a:gd name="connsiteY3" fmla="*/ 184 h 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25" h="65469">
                <a:moveTo>
                  <a:pt x="70" y="184"/>
                </a:moveTo>
                <a:cubicBezTo>
                  <a:pt x="3245" y="3359"/>
                  <a:pt x="139770" y="63684"/>
                  <a:pt x="139770" y="63684"/>
                </a:cubicBezTo>
                <a:cubicBezTo>
                  <a:pt x="159878" y="71092"/>
                  <a:pt x="139770" y="53630"/>
                  <a:pt x="120720" y="44634"/>
                </a:cubicBezTo>
                <a:cubicBezTo>
                  <a:pt x="101670" y="35638"/>
                  <a:pt x="-3105" y="-2991"/>
                  <a:pt x="7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3050543B-EBBD-A00A-79AF-00ADA701BB62}"/>
              </a:ext>
            </a:extLst>
          </p:cNvPr>
          <p:cNvSpPr/>
          <p:nvPr/>
        </p:nvSpPr>
        <p:spPr>
          <a:xfrm>
            <a:off x="2608687" y="11951098"/>
            <a:ext cx="224982" cy="248046"/>
          </a:xfrm>
          <a:custGeom>
            <a:avLst/>
            <a:gdLst>
              <a:gd name="connsiteX0" fmla="*/ 223413 w 224982"/>
              <a:gd name="connsiteY0" fmla="*/ 2777 h 248046"/>
              <a:gd name="connsiteX1" fmla="*/ 1163 w 224982"/>
              <a:gd name="connsiteY1" fmla="*/ 247252 h 248046"/>
              <a:gd name="connsiteX2" fmla="*/ 134513 w 224982"/>
              <a:gd name="connsiteY2" fmla="*/ 82152 h 248046"/>
              <a:gd name="connsiteX3" fmla="*/ 102763 w 224982"/>
              <a:gd name="connsiteY3" fmla="*/ 113902 h 248046"/>
              <a:gd name="connsiteX4" fmla="*/ 223413 w 224982"/>
              <a:gd name="connsiteY4" fmla="*/ 2777 h 2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82" h="248046">
                <a:moveTo>
                  <a:pt x="223413" y="2777"/>
                </a:moveTo>
                <a:cubicBezTo>
                  <a:pt x="206480" y="25002"/>
                  <a:pt x="15980" y="234023"/>
                  <a:pt x="1163" y="247252"/>
                </a:cubicBezTo>
                <a:cubicBezTo>
                  <a:pt x="-13654" y="260481"/>
                  <a:pt x="117580" y="104377"/>
                  <a:pt x="134513" y="82152"/>
                </a:cubicBezTo>
                <a:cubicBezTo>
                  <a:pt x="151446" y="59927"/>
                  <a:pt x="90592" y="129248"/>
                  <a:pt x="102763" y="113902"/>
                </a:cubicBezTo>
                <a:cubicBezTo>
                  <a:pt x="114934" y="98556"/>
                  <a:pt x="240346" y="-19448"/>
                  <a:pt x="223413" y="2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2AB0205A-E5C2-9468-86B1-3754C8425CED}"/>
              </a:ext>
            </a:extLst>
          </p:cNvPr>
          <p:cNvSpPr/>
          <p:nvPr/>
        </p:nvSpPr>
        <p:spPr>
          <a:xfrm>
            <a:off x="2402783" y="12239437"/>
            <a:ext cx="172341" cy="467703"/>
          </a:xfrm>
          <a:custGeom>
            <a:avLst/>
            <a:gdLst>
              <a:gd name="connsiteX0" fmla="*/ 172142 w 172341"/>
              <a:gd name="connsiteY0" fmla="*/ 188 h 467703"/>
              <a:gd name="connsiteX1" fmla="*/ 70542 w 172341"/>
              <a:gd name="connsiteY1" fmla="*/ 130363 h 467703"/>
              <a:gd name="connsiteX2" fmla="*/ 26092 w 172341"/>
              <a:gd name="connsiteY2" fmla="*/ 289113 h 467703"/>
              <a:gd name="connsiteX3" fmla="*/ 19742 w 172341"/>
              <a:gd name="connsiteY3" fmla="*/ 270063 h 467703"/>
              <a:gd name="connsiteX4" fmla="*/ 22917 w 172341"/>
              <a:gd name="connsiteY4" fmla="*/ 397063 h 467703"/>
              <a:gd name="connsiteX5" fmla="*/ 35617 w 172341"/>
              <a:gd name="connsiteY5" fmla="*/ 466913 h 467703"/>
              <a:gd name="connsiteX6" fmla="*/ 22917 w 172341"/>
              <a:gd name="connsiteY6" fmla="*/ 428813 h 467703"/>
              <a:gd name="connsiteX7" fmla="*/ 692 w 172341"/>
              <a:gd name="connsiteY7" fmla="*/ 339913 h 467703"/>
              <a:gd name="connsiteX8" fmla="*/ 51492 w 172341"/>
              <a:gd name="connsiteY8" fmla="*/ 127188 h 467703"/>
              <a:gd name="connsiteX9" fmla="*/ 41967 w 172341"/>
              <a:gd name="connsiteY9" fmla="*/ 158938 h 467703"/>
              <a:gd name="connsiteX10" fmla="*/ 172142 w 172341"/>
              <a:gd name="connsiteY10" fmla="*/ 188 h 4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341" h="467703">
                <a:moveTo>
                  <a:pt x="172142" y="188"/>
                </a:moveTo>
                <a:cubicBezTo>
                  <a:pt x="176904" y="-4574"/>
                  <a:pt x="94884" y="82209"/>
                  <a:pt x="70542" y="130363"/>
                </a:cubicBezTo>
                <a:cubicBezTo>
                  <a:pt x="46200" y="178517"/>
                  <a:pt x="34559" y="265830"/>
                  <a:pt x="26092" y="289113"/>
                </a:cubicBezTo>
                <a:cubicBezTo>
                  <a:pt x="17625" y="312396"/>
                  <a:pt x="20271" y="252071"/>
                  <a:pt x="19742" y="270063"/>
                </a:cubicBezTo>
                <a:cubicBezTo>
                  <a:pt x="19213" y="288055"/>
                  <a:pt x="20271" y="364255"/>
                  <a:pt x="22917" y="397063"/>
                </a:cubicBezTo>
                <a:cubicBezTo>
                  <a:pt x="25563" y="429871"/>
                  <a:pt x="35617" y="461621"/>
                  <a:pt x="35617" y="466913"/>
                </a:cubicBezTo>
                <a:cubicBezTo>
                  <a:pt x="35617" y="472205"/>
                  <a:pt x="28738" y="449980"/>
                  <a:pt x="22917" y="428813"/>
                </a:cubicBezTo>
                <a:cubicBezTo>
                  <a:pt x="17096" y="407646"/>
                  <a:pt x="-4070" y="390184"/>
                  <a:pt x="692" y="339913"/>
                </a:cubicBezTo>
                <a:cubicBezTo>
                  <a:pt x="5454" y="289642"/>
                  <a:pt x="44613" y="157350"/>
                  <a:pt x="51492" y="127188"/>
                </a:cubicBezTo>
                <a:cubicBezTo>
                  <a:pt x="58371" y="97026"/>
                  <a:pt x="26092" y="179046"/>
                  <a:pt x="41967" y="158938"/>
                </a:cubicBezTo>
                <a:cubicBezTo>
                  <a:pt x="57842" y="138830"/>
                  <a:pt x="167380" y="4950"/>
                  <a:pt x="17214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A0777DA6-D2A4-6DAE-CC08-72194ECBFC6A}"/>
              </a:ext>
            </a:extLst>
          </p:cNvPr>
          <p:cNvSpPr/>
          <p:nvPr/>
        </p:nvSpPr>
        <p:spPr>
          <a:xfrm>
            <a:off x="2670098" y="12296030"/>
            <a:ext cx="39688" cy="205554"/>
          </a:xfrm>
          <a:custGeom>
            <a:avLst/>
            <a:gdLst>
              <a:gd name="connsiteX0" fmla="*/ 38177 w 39688"/>
              <a:gd name="connsiteY0" fmla="*/ 745 h 205554"/>
              <a:gd name="connsiteX1" fmla="*/ 77 w 39688"/>
              <a:gd name="connsiteY1" fmla="*/ 200770 h 205554"/>
              <a:gd name="connsiteX2" fmla="*/ 28652 w 39688"/>
              <a:gd name="connsiteY2" fmla="*/ 134095 h 205554"/>
              <a:gd name="connsiteX3" fmla="*/ 38177 w 39688"/>
              <a:gd name="connsiteY3" fmla="*/ 745 h 2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" h="205554">
                <a:moveTo>
                  <a:pt x="38177" y="745"/>
                </a:moveTo>
                <a:cubicBezTo>
                  <a:pt x="33415" y="11857"/>
                  <a:pt x="1664" y="178545"/>
                  <a:pt x="77" y="200770"/>
                </a:cubicBezTo>
                <a:cubicBezTo>
                  <a:pt x="-1510" y="222995"/>
                  <a:pt x="21773" y="162141"/>
                  <a:pt x="28652" y="134095"/>
                </a:cubicBezTo>
                <a:cubicBezTo>
                  <a:pt x="35531" y="106049"/>
                  <a:pt x="42939" y="-10367"/>
                  <a:pt x="38177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A1E7E3E4-5684-88F7-A251-6E5F0ED4092D}"/>
              </a:ext>
            </a:extLst>
          </p:cNvPr>
          <p:cNvSpPr/>
          <p:nvPr/>
        </p:nvSpPr>
        <p:spPr>
          <a:xfrm>
            <a:off x="2682539" y="12490413"/>
            <a:ext cx="51187" cy="210349"/>
          </a:xfrm>
          <a:custGeom>
            <a:avLst/>
            <a:gdLst>
              <a:gd name="connsiteX0" fmla="*/ 336 w 51187"/>
              <a:gd name="connsiteY0" fmla="*/ 37 h 210349"/>
              <a:gd name="connsiteX1" fmla="*/ 28911 w 51187"/>
              <a:gd name="connsiteY1" fmla="*/ 114337 h 210349"/>
              <a:gd name="connsiteX2" fmla="*/ 25736 w 51187"/>
              <a:gd name="connsiteY2" fmla="*/ 165137 h 210349"/>
              <a:gd name="connsiteX3" fmla="*/ 13036 w 51187"/>
              <a:gd name="connsiteY3" fmla="*/ 209587 h 210349"/>
              <a:gd name="connsiteX4" fmla="*/ 51136 w 51187"/>
              <a:gd name="connsiteY4" fmla="*/ 127037 h 210349"/>
              <a:gd name="connsiteX5" fmla="*/ 336 w 51187"/>
              <a:gd name="connsiteY5" fmla="*/ 37 h 2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87" h="210349">
                <a:moveTo>
                  <a:pt x="336" y="37"/>
                </a:moveTo>
                <a:cubicBezTo>
                  <a:pt x="-3368" y="-2080"/>
                  <a:pt x="24678" y="86820"/>
                  <a:pt x="28911" y="114337"/>
                </a:cubicBezTo>
                <a:cubicBezTo>
                  <a:pt x="33144" y="141854"/>
                  <a:pt x="28382" y="149262"/>
                  <a:pt x="25736" y="165137"/>
                </a:cubicBezTo>
                <a:cubicBezTo>
                  <a:pt x="23090" y="181012"/>
                  <a:pt x="8803" y="215937"/>
                  <a:pt x="13036" y="209587"/>
                </a:cubicBezTo>
                <a:cubicBezTo>
                  <a:pt x="17269" y="203237"/>
                  <a:pt x="52723" y="158258"/>
                  <a:pt x="51136" y="127037"/>
                </a:cubicBezTo>
                <a:cubicBezTo>
                  <a:pt x="49549" y="95816"/>
                  <a:pt x="4040" y="2154"/>
                  <a:pt x="33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257CEDEB-3F5E-2D33-20CC-4095FC995204}"/>
              </a:ext>
            </a:extLst>
          </p:cNvPr>
          <p:cNvSpPr/>
          <p:nvPr/>
        </p:nvSpPr>
        <p:spPr>
          <a:xfrm>
            <a:off x="2505036" y="12436266"/>
            <a:ext cx="127092" cy="28875"/>
          </a:xfrm>
          <a:custGeom>
            <a:avLst/>
            <a:gdLst>
              <a:gd name="connsiteX0" fmla="*/ 39 w 127092"/>
              <a:gd name="connsiteY0" fmla="*/ 22434 h 28875"/>
              <a:gd name="connsiteX1" fmla="*/ 66714 w 127092"/>
              <a:gd name="connsiteY1" fmla="*/ 9734 h 28875"/>
              <a:gd name="connsiteX2" fmla="*/ 127039 w 127092"/>
              <a:gd name="connsiteY2" fmla="*/ 28784 h 28875"/>
              <a:gd name="connsiteX3" fmla="*/ 76239 w 127092"/>
              <a:gd name="connsiteY3" fmla="*/ 209 h 28875"/>
              <a:gd name="connsiteX4" fmla="*/ 39 w 127092"/>
              <a:gd name="connsiteY4" fmla="*/ 22434 h 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2" h="28875">
                <a:moveTo>
                  <a:pt x="39" y="22434"/>
                </a:moveTo>
                <a:cubicBezTo>
                  <a:pt x="-1548" y="24021"/>
                  <a:pt x="45547" y="8676"/>
                  <a:pt x="66714" y="9734"/>
                </a:cubicBezTo>
                <a:cubicBezTo>
                  <a:pt x="87881" y="10792"/>
                  <a:pt x="125452" y="30371"/>
                  <a:pt x="127039" y="28784"/>
                </a:cubicBezTo>
                <a:cubicBezTo>
                  <a:pt x="128626" y="27197"/>
                  <a:pt x="94231" y="2855"/>
                  <a:pt x="76239" y="209"/>
                </a:cubicBezTo>
                <a:cubicBezTo>
                  <a:pt x="58247" y="-2437"/>
                  <a:pt x="1626" y="20847"/>
                  <a:pt x="39" y="2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8B810E6F-4F7B-831B-82F8-88155F5A4593}"/>
              </a:ext>
            </a:extLst>
          </p:cNvPr>
          <p:cNvSpPr/>
          <p:nvPr/>
        </p:nvSpPr>
        <p:spPr>
          <a:xfrm>
            <a:off x="2536363" y="12276705"/>
            <a:ext cx="136997" cy="140731"/>
          </a:xfrm>
          <a:custGeom>
            <a:avLst/>
            <a:gdLst>
              <a:gd name="connsiteX0" fmla="*/ 462 w 136997"/>
              <a:gd name="connsiteY0" fmla="*/ 134370 h 140731"/>
              <a:gd name="connsiteX1" fmla="*/ 73487 w 136997"/>
              <a:gd name="connsiteY1" fmla="*/ 121670 h 140731"/>
              <a:gd name="connsiteX2" fmla="*/ 111587 w 136997"/>
              <a:gd name="connsiteY2" fmla="*/ 140720 h 140731"/>
              <a:gd name="connsiteX3" fmla="*/ 117937 w 136997"/>
              <a:gd name="connsiteY3" fmla="*/ 118495 h 140731"/>
              <a:gd name="connsiteX4" fmla="*/ 114762 w 136997"/>
              <a:gd name="connsiteY4" fmla="*/ 64520 h 140731"/>
              <a:gd name="connsiteX5" fmla="*/ 136987 w 136997"/>
              <a:gd name="connsiteY5" fmla="*/ 1020 h 140731"/>
              <a:gd name="connsiteX6" fmla="*/ 111587 w 136997"/>
              <a:gd name="connsiteY6" fmla="*/ 118495 h 140731"/>
              <a:gd name="connsiteX7" fmla="*/ 462 w 136997"/>
              <a:gd name="connsiteY7" fmla="*/ 134370 h 1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97" h="140731">
                <a:moveTo>
                  <a:pt x="462" y="134370"/>
                </a:moveTo>
                <a:cubicBezTo>
                  <a:pt x="-5888" y="134899"/>
                  <a:pt x="54966" y="120612"/>
                  <a:pt x="73487" y="121670"/>
                </a:cubicBezTo>
                <a:cubicBezTo>
                  <a:pt x="92008" y="122728"/>
                  <a:pt x="104179" y="141249"/>
                  <a:pt x="111587" y="140720"/>
                </a:cubicBezTo>
                <a:cubicBezTo>
                  <a:pt x="118995" y="140191"/>
                  <a:pt x="117408" y="131195"/>
                  <a:pt x="117937" y="118495"/>
                </a:cubicBezTo>
                <a:cubicBezTo>
                  <a:pt x="118466" y="105795"/>
                  <a:pt x="111587" y="84099"/>
                  <a:pt x="114762" y="64520"/>
                </a:cubicBezTo>
                <a:cubicBezTo>
                  <a:pt x="117937" y="44941"/>
                  <a:pt x="137516" y="-7976"/>
                  <a:pt x="136987" y="1020"/>
                </a:cubicBezTo>
                <a:cubicBezTo>
                  <a:pt x="136458" y="10016"/>
                  <a:pt x="126404" y="97858"/>
                  <a:pt x="111587" y="118495"/>
                </a:cubicBezTo>
                <a:cubicBezTo>
                  <a:pt x="96770" y="139132"/>
                  <a:pt x="6812" y="133841"/>
                  <a:pt x="462" y="13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0A83D92D-418E-57EE-09BE-2B276A008067}"/>
              </a:ext>
            </a:extLst>
          </p:cNvPr>
          <p:cNvSpPr/>
          <p:nvPr/>
        </p:nvSpPr>
        <p:spPr>
          <a:xfrm>
            <a:off x="2526818" y="12274529"/>
            <a:ext cx="45023" cy="104824"/>
          </a:xfrm>
          <a:custGeom>
            <a:avLst/>
            <a:gdLst>
              <a:gd name="connsiteX0" fmla="*/ 44932 w 45023"/>
              <a:gd name="connsiteY0" fmla="*/ 21 h 104824"/>
              <a:gd name="connsiteX1" fmla="*/ 19532 w 45023"/>
              <a:gd name="connsiteY1" fmla="*/ 53996 h 104824"/>
              <a:gd name="connsiteX2" fmla="*/ 482 w 45023"/>
              <a:gd name="connsiteY2" fmla="*/ 104796 h 104824"/>
              <a:gd name="connsiteX3" fmla="*/ 10007 w 45023"/>
              <a:gd name="connsiteY3" fmla="*/ 60346 h 104824"/>
              <a:gd name="connsiteX4" fmla="*/ 44932 w 45023"/>
              <a:gd name="connsiteY4" fmla="*/ 21 h 1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3" h="104824">
                <a:moveTo>
                  <a:pt x="44932" y="21"/>
                </a:moveTo>
                <a:cubicBezTo>
                  <a:pt x="46520" y="-1037"/>
                  <a:pt x="26940" y="36534"/>
                  <a:pt x="19532" y="53996"/>
                </a:cubicBezTo>
                <a:cubicBezTo>
                  <a:pt x="12124" y="71458"/>
                  <a:pt x="2070" y="103738"/>
                  <a:pt x="482" y="104796"/>
                </a:cubicBezTo>
                <a:cubicBezTo>
                  <a:pt x="-1106" y="105854"/>
                  <a:pt x="1011" y="77279"/>
                  <a:pt x="10007" y="60346"/>
                </a:cubicBezTo>
                <a:cubicBezTo>
                  <a:pt x="19003" y="43413"/>
                  <a:pt x="43344" y="1079"/>
                  <a:pt x="449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F840E84B-5B69-0C32-23AD-9939F3B81DCD}"/>
              </a:ext>
            </a:extLst>
          </p:cNvPr>
          <p:cNvSpPr/>
          <p:nvPr/>
        </p:nvSpPr>
        <p:spPr>
          <a:xfrm>
            <a:off x="2473295" y="12468979"/>
            <a:ext cx="130311" cy="34180"/>
          </a:xfrm>
          <a:custGeom>
            <a:avLst/>
            <a:gdLst>
              <a:gd name="connsiteX0" fmla="*/ 30 w 130311"/>
              <a:gd name="connsiteY0" fmla="*/ 34171 h 34180"/>
              <a:gd name="connsiteX1" fmla="*/ 79405 w 130311"/>
              <a:gd name="connsiteY1" fmla="*/ 2421 h 34180"/>
              <a:gd name="connsiteX2" fmla="*/ 130205 w 130311"/>
              <a:gd name="connsiteY2" fmla="*/ 24646 h 34180"/>
              <a:gd name="connsiteX3" fmla="*/ 92105 w 130311"/>
              <a:gd name="connsiteY3" fmla="*/ 2421 h 34180"/>
              <a:gd name="connsiteX4" fmla="*/ 69880 w 130311"/>
              <a:gd name="connsiteY4" fmla="*/ 5596 h 34180"/>
              <a:gd name="connsiteX5" fmla="*/ 30 w 130311"/>
              <a:gd name="connsiteY5" fmla="*/ 34171 h 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11" h="34180">
                <a:moveTo>
                  <a:pt x="30" y="34171"/>
                </a:moveTo>
                <a:cubicBezTo>
                  <a:pt x="1617" y="33642"/>
                  <a:pt x="57709" y="4008"/>
                  <a:pt x="79405" y="2421"/>
                </a:cubicBezTo>
                <a:cubicBezTo>
                  <a:pt x="101101" y="834"/>
                  <a:pt x="128088" y="24646"/>
                  <a:pt x="130205" y="24646"/>
                </a:cubicBezTo>
                <a:cubicBezTo>
                  <a:pt x="132322" y="24646"/>
                  <a:pt x="102159" y="5596"/>
                  <a:pt x="92105" y="2421"/>
                </a:cubicBezTo>
                <a:cubicBezTo>
                  <a:pt x="82051" y="-754"/>
                  <a:pt x="80993" y="-1812"/>
                  <a:pt x="69880" y="5596"/>
                </a:cubicBezTo>
                <a:cubicBezTo>
                  <a:pt x="58768" y="13004"/>
                  <a:pt x="-1557" y="34700"/>
                  <a:pt x="30" y="3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2DAEC58C-43D7-C72F-DB8D-4DEBA16F3859}"/>
              </a:ext>
            </a:extLst>
          </p:cNvPr>
          <p:cNvSpPr/>
          <p:nvPr/>
        </p:nvSpPr>
        <p:spPr>
          <a:xfrm>
            <a:off x="2450036" y="12442780"/>
            <a:ext cx="51928" cy="127093"/>
          </a:xfrm>
          <a:custGeom>
            <a:avLst/>
            <a:gdLst>
              <a:gd name="connsiteX0" fmla="*/ 51864 w 51928"/>
              <a:gd name="connsiteY0" fmla="*/ 45 h 127093"/>
              <a:gd name="connsiteX1" fmla="*/ 16939 w 51928"/>
              <a:gd name="connsiteY1" fmla="*/ 69895 h 127093"/>
              <a:gd name="connsiteX2" fmla="*/ 1064 w 51928"/>
              <a:gd name="connsiteY2" fmla="*/ 127045 h 127093"/>
              <a:gd name="connsiteX3" fmla="*/ 7414 w 51928"/>
              <a:gd name="connsiteY3" fmla="*/ 60370 h 127093"/>
              <a:gd name="connsiteX4" fmla="*/ 51864 w 51928"/>
              <a:gd name="connsiteY4" fmla="*/ 45 h 1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8" h="127093">
                <a:moveTo>
                  <a:pt x="51864" y="45"/>
                </a:moveTo>
                <a:cubicBezTo>
                  <a:pt x="53451" y="1632"/>
                  <a:pt x="25406" y="48728"/>
                  <a:pt x="16939" y="69895"/>
                </a:cubicBezTo>
                <a:cubicBezTo>
                  <a:pt x="8472" y="91062"/>
                  <a:pt x="2651" y="128632"/>
                  <a:pt x="1064" y="127045"/>
                </a:cubicBezTo>
                <a:cubicBezTo>
                  <a:pt x="-523" y="125458"/>
                  <a:pt x="-1582" y="81537"/>
                  <a:pt x="7414" y="60370"/>
                </a:cubicBezTo>
                <a:cubicBezTo>
                  <a:pt x="16410" y="39203"/>
                  <a:pt x="50277" y="-1542"/>
                  <a:pt x="5186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FEE96000-FBD3-DF9C-D60C-EE4A31B579F7}"/>
              </a:ext>
            </a:extLst>
          </p:cNvPr>
          <p:cNvSpPr/>
          <p:nvPr/>
        </p:nvSpPr>
        <p:spPr>
          <a:xfrm>
            <a:off x="2450176" y="12506257"/>
            <a:ext cx="51817" cy="165354"/>
          </a:xfrm>
          <a:custGeom>
            <a:avLst/>
            <a:gdLst>
              <a:gd name="connsiteX0" fmla="*/ 51724 w 51817"/>
              <a:gd name="connsiteY0" fmla="*/ 68 h 165354"/>
              <a:gd name="connsiteX1" fmla="*/ 13624 w 51817"/>
              <a:gd name="connsiteY1" fmla="*/ 114368 h 165354"/>
              <a:gd name="connsiteX2" fmla="*/ 16799 w 51817"/>
              <a:gd name="connsiteY2" fmla="*/ 165168 h 165354"/>
              <a:gd name="connsiteX3" fmla="*/ 924 w 51817"/>
              <a:gd name="connsiteY3" fmla="*/ 98493 h 165354"/>
              <a:gd name="connsiteX4" fmla="*/ 51724 w 51817"/>
              <a:gd name="connsiteY4" fmla="*/ 68 h 1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7" h="165354">
                <a:moveTo>
                  <a:pt x="51724" y="68"/>
                </a:moveTo>
                <a:cubicBezTo>
                  <a:pt x="53841" y="2714"/>
                  <a:pt x="19445" y="86851"/>
                  <a:pt x="13624" y="114368"/>
                </a:cubicBezTo>
                <a:cubicBezTo>
                  <a:pt x="7803" y="141885"/>
                  <a:pt x="18916" y="167814"/>
                  <a:pt x="16799" y="165168"/>
                </a:cubicBezTo>
                <a:cubicBezTo>
                  <a:pt x="14682" y="162522"/>
                  <a:pt x="-4368" y="124951"/>
                  <a:pt x="924" y="98493"/>
                </a:cubicBezTo>
                <a:cubicBezTo>
                  <a:pt x="6216" y="72035"/>
                  <a:pt x="49607" y="-2578"/>
                  <a:pt x="5172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6583B73F-DBC8-89FE-549E-E8D9660A2DE2}"/>
              </a:ext>
            </a:extLst>
          </p:cNvPr>
          <p:cNvSpPr/>
          <p:nvPr/>
        </p:nvSpPr>
        <p:spPr>
          <a:xfrm>
            <a:off x="2612522" y="12528414"/>
            <a:ext cx="27819" cy="136908"/>
          </a:xfrm>
          <a:custGeom>
            <a:avLst/>
            <a:gdLst>
              <a:gd name="connsiteX0" fmla="*/ 22728 w 27819"/>
              <a:gd name="connsiteY0" fmla="*/ 136 h 136908"/>
              <a:gd name="connsiteX1" fmla="*/ 10028 w 27819"/>
              <a:gd name="connsiteY1" fmla="*/ 89036 h 136908"/>
              <a:gd name="connsiteX2" fmla="*/ 503 w 27819"/>
              <a:gd name="connsiteY2" fmla="*/ 136661 h 136908"/>
              <a:gd name="connsiteX3" fmla="*/ 25903 w 27819"/>
              <a:gd name="connsiteY3" fmla="*/ 69986 h 136908"/>
              <a:gd name="connsiteX4" fmla="*/ 22728 w 27819"/>
              <a:gd name="connsiteY4" fmla="*/ 136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" h="136908">
                <a:moveTo>
                  <a:pt x="22728" y="136"/>
                </a:moveTo>
                <a:cubicBezTo>
                  <a:pt x="20082" y="3311"/>
                  <a:pt x="13732" y="66282"/>
                  <a:pt x="10028" y="89036"/>
                </a:cubicBezTo>
                <a:cubicBezTo>
                  <a:pt x="6324" y="111790"/>
                  <a:pt x="-2143" y="139836"/>
                  <a:pt x="503" y="136661"/>
                </a:cubicBezTo>
                <a:cubicBezTo>
                  <a:pt x="3149" y="133486"/>
                  <a:pt x="21141" y="90094"/>
                  <a:pt x="25903" y="69986"/>
                </a:cubicBezTo>
                <a:cubicBezTo>
                  <a:pt x="30665" y="49878"/>
                  <a:pt x="25374" y="-3039"/>
                  <a:pt x="227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79BC153-A8FF-6697-B472-228BDCE91EA4}"/>
              </a:ext>
            </a:extLst>
          </p:cNvPr>
          <p:cNvSpPr/>
          <p:nvPr/>
        </p:nvSpPr>
        <p:spPr>
          <a:xfrm>
            <a:off x="2486000" y="12499290"/>
            <a:ext cx="177973" cy="45135"/>
          </a:xfrm>
          <a:custGeom>
            <a:avLst/>
            <a:gdLst>
              <a:gd name="connsiteX0" fmla="*/ 25 w 177973"/>
              <a:gd name="connsiteY0" fmla="*/ 38785 h 45135"/>
              <a:gd name="connsiteX1" fmla="*/ 98450 w 177973"/>
              <a:gd name="connsiteY1" fmla="*/ 13385 h 45135"/>
              <a:gd name="connsiteX2" fmla="*/ 177825 w 177973"/>
              <a:gd name="connsiteY2" fmla="*/ 45135 h 45135"/>
              <a:gd name="connsiteX3" fmla="*/ 117500 w 177973"/>
              <a:gd name="connsiteY3" fmla="*/ 13385 h 45135"/>
              <a:gd name="connsiteX4" fmla="*/ 88925 w 177973"/>
              <a:gd name="connsiteY4" fmla="*/ 685 h 45135"/>
              <a:gd name="connsiteX5" fmla="*/ 25 w 177973"/>
              <a:gd name="connsiteY5" fmla="*/ 38785 h 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73" h="45135">
                <a:moveTo>
                  <a:pt x="25" y="38785"/>
                </a:moveTo>
                <a:cubicBezTo>
                  <a:pt x="1613" y="40902"/>
                  <a:pt x="68817" y="12327"/>
                  <a:pt x="98450" y="13385"/>
                </a:cubicBezTo>
                <a:cubicBezTo>
                  <a:pt x="128083" y="14443"/>
                  <a:pt x="174650" y="45135"/>
                  <a:pt x="177825" y="45135"/>
                </a:cubicBezTo>
                <a:cubicBezTo>
                  <a:pt x="181000" y="45135"/>
                  <a:pt x="132317" y="20793"/>
                  <a:pt x="117500" y="13385"/>
                </a:cubicBezTo>
                <a:cubicBezTo>
                  <a:pt x="102683" y="5977"/>
                  <a:pt x="106388" y="-2490"/>
                  <a:pt x="88925" y="685"/>
                </a:cubicBezTo>
                <a:cubicBezTo>
                  <a:pt x="71463" y="3860"/>
                  <a:pt x="-1563" y="36668"/>
                  <a:pt x="25" y="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1DFF55C-67D7-9B03-CF0B-203DA90ECDC3}"/>
              </a:ext>
            </a:extLst>
          </p:cNvPr>
          <p:cNvSpPr/>
          <p:nvPr/>
        </p:nvSpPr>
        <p:spPr>
          <a:xfrm>
            <a:off x="2456223" y="12649200"/>
            <a:ext cx="171353" cy="29160"/>
          </a:xfrm>
          <a:custGeom>
            <a:avLst/>
            <a:gdLst>
              <a:gd name="connsiteX0" fmla="*/ 1227 w 171353"/>
              <a:gd name="connsiteY0" fmla="*/ 12700 h 29160"/>
              <a:gd name="connsiteX1" fmla="*/ 67902 w 171353"/>
              <a:gd name="connsiteY1" fmla="*/ 28575 h 29160"/>
              <a:gd name="connsiteX2" fmla="*/ 169502 w 171353"/>
              <a:gd name="connsiteY2" fmla="*/ 0 h 29160"/>
              <a:gd name="connsiteX3" fmla="*/ 125052 w 171353"/>
              <a:gd name="connsiteY3" fmla="*/ 28575 h 29160"/>
              <a:gd name="connsiteX4" fmla="*/ 1227 w 171353"/>
              <a:gd name="connsiteY4" fmla="*/ 12700 h 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3" h="29160">
                <a:moveTo>
                  <a:pt x="1227" y="12700"/>
                </a:moveTo>
                <a:cubicBezTo>
                  <a:pt x="-8298" y="12700"/>
                  <a:pt x="39856" y="30692"/>
                  <a:pt x="67902" y="28575"/>
                </a:cubicBezTo>
                <a:cubicBezTo>
                  <a:pt x="95948" y="26458"/>
                  <a:pt x="159977" y="0"/>
                  <a:pt x="169502" y="0"/>
                </a:cubicBezTo>
                <a:cubicBezTo>
                  <a:pt x="179027" y="0"/>
                  <a:pt x="149923" y="24342"/>
                  <a:pt x="125052" y="28575"/>
                </a:cubicBezTo>
                <a:cubicBezTo>
                  <a:pt x="100181" y="32808"/>
                  <a:pt x="10752" y="12700"/>
                  <a:pt x="122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89C18D2-FBE8-D02D-CA6E-502DBF3B8948}"/>
              </a:ext>
            </a:extLst>
          </p:cNvPr>
          <p:cNvSpPr/>
          <p:nvPr/>
        </p:nvSpPr>
        <p:spPr>
          <a:xfrm>
            <a:off x="2501672" y="12543840"/>
            <a:ext cx="115239" cy="26126"/>
          </a:xfrm>
          <a:custGeom>
            <a:avLst/>
            <a:gdLst>
              <a:gd name="connsiteX0" fmla="*/ 228 w 115239"/>
              <a:gd name="connsiteY0" fmla="*/ 585 h 26126"/>
              <a:gd name="connsiteX1" fmla="*/ 111353 w 115239"/>
              <a:gd name="connsiteY1" fmla="*/ 25985 h 26126"/>
              <a:gd name="connsiteX2" fmla="*/ 82778 w 115239"/>
              <a:gd name="connsiteY2" fmla="*/ 10110 h 26126"/>
              <a:gd name="connsiteX3" fmla="*/ 228 w 115239"/>
              <a:gd name="connsiteY3" fmla="*/ 585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39" h="26126">
                <a:moveTo>
                  <a:pt x="228" y="585"/>
                </a:moveTo>
                <a:cubicBezTo>
                  <a:pt x="4990" y="3231"/>
                  <a:pt x="97595" y="24398"/>
                  <a:pt x="111353" y="25985"/>
                </a:cubicBezTo>
                <a:cubicBezTo>
                  <a:pt x="125111" y="27572"/>
                  <a:pt x="99182" y="15402"/>
                  <a:pt x="82778" y="10110"/>
                </a:cubicBezTo>
                <a:cubicBezTo>
                  <a:pt x="66374" y="4818"/>
                  <a:pt x="-4534" y="-2061"/>
                  <a:pt x="228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656E2AC9-5802-18D7-3D97-EE9E794B2F2F}"/>
              </a:ext>
            </a:extLst>
          </p:cNvPr>
          <p:cNvSpPr/>
          <p:nvPr/>
        </p:nvSpPr>
        <p:spPr>
          <a:xfrm>
            <a:off x="2663793" y="12582350"/>
            <a:ext cx="31782" cy="127389"/>
          </a:xfrm>
          <a:custGeom>
            <a:avLst/>
            <a:gdLst>
              <a:gd name="connsiteX0" fmla="*/ 32 w 31782"/>
              <a:gd name="connsiteY0" fmla="*/ 175 h 127389"/>
              <a:gd name="connsiteX1" fmla="*/ 25432 w 31782"/>
              <a:gd name="connsiteY1" fmla="*/ 76375 h 127389"/>
              <a:gd name="connsiteX2" fmla="*/ 6382 w 31782"/>
              <a:gd name="connsiteY2" fmla="*/ 127175 h 127389"/>
              <a:gd name="connsiteX3" fmla="*/ 31782 w 31782"/>
              <a:gd name="connsiteY3" fmla="*/ 57325 h 127389"/>
              <a:gd name="connsiteX4" fmla="*/ 32 w 31782"/>
              <a:gd name="connsiteY4" fmla="*/ 175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" h="127389">
                <a:moveTo>
                  <a:pt x="32" y="175"/>
                </a:moveTo>
                <a:cubicBezTo>
                  <a:pt x="-1026" y="3350"/>
                  <a:pt x="24374" y="55208"/>
                  <a:pt x="25432" y="76375"/>
                </a:cubicBezTo>
                <a:cubicBezTo>
                  <a:pt x="26490" y="97542"/>
                  <a:pt x="5324" y="130350"/>
                  <a:pt x="6382" y="127175"/>
                </a:cubicBezTo>
                <a:cubicBezTo>
                  <a:pt x="7440" y="124000"/>
                  <a:pt x="31782" y="76904"/>
                  <a:pt x="31782" y="57325"/>
                </a:cubicBezTo>
                <a:cubicBezTo>
                  <a:pt x="31782" y="37746"/>
                  <a:pt x="1090" y="-3000"/>
                  <a:pt x="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9EA80CE2-75D9-4805-792E-D17512C9869D}"/>
              </a:ext>
            </a:extLst>
          </p:cNvPr>
          <p:cNvSpPr/>
          <p:nvPr/>
        </p:nvSpPr>
        <p:spPr>
          <a:xfrm>
            <a:off x="2469883" y="12687274"/>
            <a:ext cx="232353" cy="42016"/>
          </a:xfrm>
          <a:custGeom>
            <a:avLst/>
            <a:gdLst>
              <a:gd name="connsiteX0" fmla="*/ 267 w 232353"/>
              <a:gd name="connsiteY0" fmla="*/ 28601 h 42016"/>
              <a:gd name="connsiteX1" fmla="*/ 108217 w 232353"/>
              <a:gd name="connsiteY1" fmla="*/ 34951 h 42016"/>
              <a:gd name="connsiteX2" fmla="*/ 232042 w 232353"/>
              <a:gd name="connsiteY2" fmla="*/ 26 h 42016"/>
              <a:gd name="connsiteX3" fmla="*/ 139967 w 232353"/>
              <a:gd name="connsiteY3" fmla="*/ 41301 h 42016"/>
              <a:gd name="connsiteX4" fmla="*/ 267 w 232353"/>
              <a:gd name="connsiteY4" fmla="*/ 28601 h 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53" h="42016">
                <a:moveTo>
                  <a:pt x="267" y="28601"/>
                </a:moveTo>
                <a:cubicBezTo>
                  <a:pt x="-5024" y="27543"/>
                  <a:pt x="69588" y="39713"/>
                  <a:pt x="108217" y="34951"/>
                </a:cubicBezTo>
                <a:cubicBezTo>
                  <a:pt x="146846" y="30189"/>
                  <a:pt x="226751" y="-1032"/>
                  <a:pt x="232042" y="26"/>
                </a:cubicBezTo>
                <a:cubicBezTo>
                  <a:pt x="237333" y="1084"/>
                  <a:pt x="173834" y="37068"/>
                  <a:pt x="139967" y="41301"/>
                </a:cubicBezTo>
                <a:cubicBezTo>
                  <a:pt x="106100" y="45534"/>
                  <a:pt x="5558" y="29659"/>
                  <a:pt x="267" y="28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8F8B3A89-C45D-364A-162B-6C9F9F770611}"/>
              </a:ext>
            </a:extLst>
          </p:cNvPr>
          <p:cNvSpPr/>
          <p:nvPr/>
        </p:nvSpPr>
        <p:spPr>
          <a:xfrm>
            <a:off x="2454152" y="12235950"/>
            <a:ext cx="117707" cy="225933"/>
          </a:xfrm>
          <a:custGeom>
            <a:avLst/>
            <a:gdLst>
              <a:gd name="connsiteX0" fmla="*/ 123 w 117707"/>
              <a:gd name="connsiteY0" fmla="*/ 225925 h 225933"/>
              <a:gd name="connsiteX1" fmla="*/ 66798 w 117707"/>
              <a:gd name="connsiteY1" fmla="*/ 92575 h 225933"/>
              <a:gd name="connsiteX2" fmla="*/ 117598 w 117707"/>
              <a:gd name="connsiteY2" fmla="*/ 500 h 225933"/>
              <a:gd name="connsiteX3" fmla="*/ 79498 w 117707"/>
              <a:gd name="connsiteY3" fmla="*/ 57650 h 225933"/>
              <a:gd name="connsiteX4" fmla="*/ 50923 w 117707"/>
              <a:gd name="connsiteY4" fmla="*/ 98925 h 225933"/>
              <a:gd name="connsiteX5" fmla="*/ 123 w 117707"/>
              <a:gd name="connsiteY5" fmla="*/ 225925 h 22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07" h="225933">
                <a:moveTo>
                  <a:pt x="123" y="225925"/>
                </a:moveTo>
                <a:cubicBezTo>
                  <a:pt x="2769" y="224867"/>
                  <a:pt x="47219" y="130146"/>
                  <a:pt x="66798" y="92575"/>
                </a:cubicBezTo>
                <a:cubicBezTo>
                  <a:pt x="86377" y="55004"/>
                  <a:pt x="115481" y="6321"/>
                  <a:pt x="117598" y="500"/>
                </a:cubicBezTo>
                <a:cubicBezTo>
                  <a:pt x="119715" y="-5321"/>
                  <a:pt x="90610" y="41246"/>
                  <a:pt x="79498" y="57650"/>
                </a:cubicBezTo>
                <a:cubicBezTo>
                  <a:pt x="68386" y="74054"/>
                  <a:pt x="63623" y="68762"/>
                  <a:pt x="50923" y="98925"/>
                </a:cubicBezTo>
                <a:cubicBezTo>
                  <a:pt x="38223" y="129087"/>
                  <a:pt x="-2523" y="226983"/>
                  <a:pt x="123" y="22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6BE0E4A-AB11-C2DB-43BB-5D7BDB053728}"/>
              </a:ext>
            </a:extLst>
          </p:cNvPr>
          <p:cNvSpPr/>
          <p:nvPr/>
        </p:nvSpPr>
        <p:spPr>
          <a:xfrm>
            <a:off x="2792088" y="11099691"/>
            <a:ext cx="149740" cy="211024"/>
          </a:xfrm>
          <a:custGeom>
            <a:avLst/>
            <a:gdLst>
              <a:gd name="connsiteX0" fmla="*/ 147962 w 149740"/>
              <a:gd name="connsiteY0" fmla="*/ 50909 h 211024"/>
              <a:gd name="connsiteX1" fmla="*/ 1912 w 149740"/>
              <a:gd name="connsiteY1" fmla="*/ 209659 h 211024"/>
              <a:gd name="connsiteX2" fmla="*/ 65412 w 149740"/>
              <a:gd name="connsiteY2" fmla="*/ 120759 h 211024"/>
              <a:gd name="connsiteX3" fmla="*/ 78112 w 149740"/>
              <a:gd name="connsiteY3" fmla="*/ 109 h 211024"/>
              <a:gd name="connsiteX4" fmla="*/ 84462 w 149740"/>
              <a:gd name="connsiteY4" fmla="*/ 98534 h 211024"/>
              <a:gd name="connsiteX5" fmla="*/ 147962 w 149740"/>
              <a:gd name="connsiteY5" fmla="*/ 50909 h 2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40" h="211024">
                <a:moveTo>
                  <a:pt x="147962" y="50909"/>
                </a:moveTo>
                <a:cubicBezTo>
                  <a:pt x="134204" y="69430"/>
                  <a:pt x="15670" y="198017"/>
                  <a:pt x="1912" y="209659"/>
                </a:cubicBezTo>
                <a:cubicBezTo>
                  <a:pt x="-11846" y="221301"/>
                  <a:pt x="52712" y="155684"/>
                  <a:pt x="65412" y="120759"/>
                </a:cubicBezTo>
                <a:cubicBezTo>
                  <a:pt x="78112" y="85834"/>
                  <a:pt x="74937" y="3813"/>
                  <a:pt x="78112" y="109"/>
                </a:cubicBezTo>
                <a:cubicBezTo>
                  <a:pt x="81287" y="-3595"/>
                  <a:pt x="77583" y="87951"/>
                  <a:pt x="84462" y="98534"/>
                </a:cubicBezTo>
                <a:cubicBezTo>
                  <a:pt x="91341" y="109117"/>
                  <a:pt x="161720" y="32388"/>
                  <a:pt x="147962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0ADEAA5-1374-6CB2-3F2F-CB51F92912D9}"/>
              </a:ext>
            </a:extLst>
          </p:cNvPr>
          <p:cNvSpPr/>
          <p:nvPr/>
        </p:nvSpPr>
        <p:spPr>
          <a:xfrm>
            <a:off x="2425152" y="11982446"/>
            <a:ext cx="92977" cy="152751"/>
          </a:xfrm>
          <a:custGeom>
            <a:avLst/>
            <a:gdLst>
              <a:gd name="connsiteX0" fmla="*/ 67223 w 92977"/>
              <a:gd name="connsiteY0" fmla="*/ 4 h 152751"/>
              <a:gd name="connsiteX1" fmla="*/ 76748 w 92977"/>
              <a:gd name="connsiteY1" fmla="*/ 69854 h 152751"/>
              <a:gd name="connsiteX2" fmla="*/ 548 w 92977"/>
              <a:gd name="connsiteY2" fmla="*/ 152404 h 152751"/>
              <a:gd name="connsiteX3" fmla="*/ 44998 w 92977"/>
              <a:gd name="connsiteY3" fmla="*/ 98429 h 152751"/>
              <a:gd name="connsiteX4" fmla="*/ 92623 w 92977"/>
              <a:gd name="connsiteY4" fmla="*/ 73029 h 152751"/>
              <a:gd name="connsiteX5" fmla="*/ 67223 w 92977"/>
              <a:gd name="connsiteY5" fmla="*/ 4 h 1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77" h="152751">
                <a:moveTo>
                  <a:pt x="67223" y="4"/>
                </a:moveTo>
                <a:cubicBezTo>
                  <a:pt x="64577" y="-525"/>
                  <a:pt x="87860" y="44454"/>
                  <a:pt x="76748" y="69854"/>
                </a:cubicBezTo>
                <a:cubicBezTo>
                  <a:pt x="65636" y="95254"/>
                  <a:pt x="5840" y="147642"/>
                  <a:pt x="548" y="152404"/>
                </a:cubicBezTo>
                <a:cubicBezTo>
                  <a:pt x="-4744" y="157167"/>
                  <a:pt x="29652" y="111658"/>
                  <a:pt x="44998" y="98429"/>
                </a:cubicBezTo>
                <a:cubicBezTo>
                  <a:pt x="60344" y="85200"/>
                  <a:pt x="88919" y="89433"/>
                  <a:pt x="92623" y="73029"/>
                </a:cubicBezTo>
                <a:cubicBezTo>
                  <a:pt x="96327" y="56625"/>
                  <a:pt x="69869" y="533"/>
                  <a:pt x="672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A485B6B-0674-B8F1-D5C0-BEF0B80875FF}"/>
              </a:ext>
            </a:extLst>
          </p:cNvPr>
          <p:cNvSpPr/>
          <p:nvPr/>
        </p:nvSpPr>
        <p:spPr>
          <a:xfrm>
            <a:off x="2828887" y="11554832"/>
            <a:ext cx="187404" cy="378406"/>
          </a:xfrm>
          <a:custGeom>
            <a:avLst/>
            <a:gdLst>
              <a:gd name="connsiteX0" fmla="*/ 187363 w 187404"/>
              <a:gd name="connsiteY0" fmla="*/ 84718 h 378406"/>
              <a:gd name="connsiteX1" fmla="*/ 38138 w 187404"/>
              <a:gd name="connsiteY1" fmla="*/ 322843 h 378406"/>
              <a:gd name="connsiteX2" fmla="*/ 38 w 187404"/>
              <a:gd name="connsiteY2" fmla="*/ 376818 h 378406"/>
              <a:gd name="connsiteX3" fmla="*/ 31788 w 187404"/>
              <a:gd name="connsiteY3" fmla="*/ 284743 h 378406"/>
              <a:gd name="connsiteX4" fmla="*/ 69888 w 187404"/>
              <a:gd name="connsiteY4" fmla="*/ 160918 h 378406"/>
              <a:gd name="connsiteX5" fmla="*/ 104813 w 187404"/>
              <a:gd name="connsiteY5" fmla="*/ 2168 h 378406"/>
              <a:gd name="connsiteX6" fmla="*/ 54013 w 187404"/>
              <a:gd name="connsiteY6" fmla="*/ 284743 h 378406"/>
              <a:gd name="connsiteX7" fmla="*/ 187363 w 187404"/>
              <a:gd name="connsiteY7" fmla="*/ 84718 h 37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04" h="378406">
                <a:moveTo>
                  <a:pt x="187363" y="84718"/>
                </a:moveTo>
                <a:cubicBezTo>
                  <a:pt x="184717" y="91068"/>
                  <a:pt x="69359" y="274160"/>
                  <a:pt x="38138" y="322843"/>
                </a:cubicBezTo>
                <a:cubicBezTo>
                  <a:pt x="6917" y="371526"/>
                  <a:pt x="1096" y="383168"/>
                  <a:pt x="38" y="376818"/>
                </a:cubicBezTo>
                <a:cubicBezTo>
                  <a:pt x="-1020" y="370468"/>
                  <a:pt x="20146" y="320726"/>
                  <a:pt x="31788" y="284743"/>
                </a:cubicBezTo>
                <a:cubicBezTo>
                  <a:pt x="43430" y="248760"/>
                  <a:pt x="57717" y="208014"/>
                  <a:pt x="69888" y="160918"/>
                </a:cubicBezTo>
                <a:cubicBezTo>
                  <a:pt x="82059" y="113822"/>
                  <a:pt x="107459" y="-18469"/>
                  <a:pt x="104813" y="2168"/>
                </a:cubicBezTo>
                <a:cubicBezTo>
                  <a:pt x="102167" y="22805"/>
                  <a:pt x="42901" y="268339"/>
                  <a:pt x="54013" y="284743"/>
                </a:cubicBezTo>
                <a:cubicBezTo>
                  <a:pt x="65125" y="301147"/>
                  <a:pt x="190009" y="78368"/>
                  <a:pt x="187363" y="8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9A11F83-1B7E-76E7-54D3-FAF1B2865DE6}"/>
              </a:ext>
            </a:extLst>
          </p:cNvPr>
          <p:cNvSpPr/>
          <p:nvPr/>
        </p:nvSpPr>
        <p:spPr>
          <a:xfrm>
            <a:off x="2532535" y="11566431"/>
            <a:ext cx="172591" cy="449771"/>
          </a:xfrm>
          <a:custGeom>
            <a:avLst/>
            <a:gdLst>
              <a:gd name="connsiteX0" fmla="*/ 172565 w 172591"/>
              <a:gd name="connsiteY0" fmla="*/ 94 h 449771"/>
              <a:gd name="connsiteX1" fmla="*/ 74140 w 172591"/>
              <a:gd name="connsiteY1" fmla="*/ 254094 h 449771"/>
              <a:gd name="connsiteX2" fmla="*/ 1115 w 172591"/>
              <a:gd name="connsiteY2" fmla="*/ 362044 h 449771"/>
              <a:gd name="connsiteX3" fmla="*/ 29690 w 172591"/>
              <a:gd name="connsiteY3" fmla="*/ 257269 h 449771"/>
              <a:gd name="connsiteX4" fmla="*/ 26515 w 172591"/>
              <a:gd name="connsiteY4" fmla="*/ 447769 h 449771"/>
              <a:gd name="connsiteX5" fmla="*/ 16990 w 172591"/>
              <a:gd name="connsiteY5" fmla="*/ 349344 h 449771"/>
              <a:gd name="connsiteX6" fmla="*/ 64615 w 172591"/>
              <a:gd name="connsiteY6" fmla="*/ 225519 h 449771"/>
              <a:gd name="connsiteX7" fmla="*/ 172565 w 172591"/>
              <a:gd name="connsiteY7" fmla="*/ 94 h 4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91" h="449771">
                <a:moveTo>
                  <a:pt x="172565" y="94"/>
                </a:moveTo>
                <a:cubicBezTo>
                  <a:pt x="174152" y="4856"/>
                  <a:pt x="102715" y="193769"/>
                  <a:pt x="74140" y="254094"/>
                </a:cubicBezTo>
                <a:cubicBezTo>
                  <a:pt x="45565" y="314419"/>
                  <a:pt x="8523" y="361515"/>
                  <a:pt x="1115" y="362044"/>
                </a:cubicBezTo>
                <a:cubicBezTo>
                  <a:pt x="-6293" y="362573"/>
                  <a:pt x="25457" y="242982"/>
                  <a:pt x="29690" y="257269"/>
                </a:cubicBezTo>
                <a:cubicBezTo>
                  <a:pt x="33923" y="271556"/>
                  <a:pt x="28632" y="432423"/>
                  <a:pt x="26515" y="447769"/>
                </a:cubicBezTo>
                <a:cubicBezTo>
                  <a:pt x="24398" y="463115"/>
                  <a:pt x="10640" y="386386"/>
                  <a:pt x="16990" y="349344"/>
                </a:cubicBezTo>
                <a:cubicBezTo>
                  <a:pt x="23340" y="312302"/>
                  <a:pt x="37098" y="278965"/>
                  <a:pt x="64615" y="225519"/>
                </a:cubicBezTo>
                <a:cubicBezTo>
                  <a:pt x="92132" y="172073"/>
                  <a:pt x="170978" y="-4668"/>
                  <a:pt x="17256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7E3D7D47-31D3-1096-4321-C6B62E7C0722}"/>
              </a:ext>
            </a:extLst>
          </p:cNvPr>
          <p:cNvSpPr/>
          <p:nvPr/>
        </p:nvSpPr>
        <p:spPr>
          <a:xfrm>
            <a:off x="3590880" y="11845924"/>
            <a:ext cx="188617" cy="262098"/>
          </a:xfrm>
          <a:custGeom>
            <a:avLst/>
            <a:gdLst>
              <a:gd name="connsiteX0" fmla="*/ 45 w 188617"/>
              <a:gd name="connsiteY0" fmla="*/ 1 h 262098"/>
              <a:gd name="connsiteX1" fmla="*/ 130220 w 188617"/>
              <a:gd name="connsiteY1" fmla="*/ 174626 h 262098"/>
              <a:gd name="connsiteX2" fmla="*/ 107995 w 188617"/>
              <a:gd name="connsiteY2" fmla="*/ 104776 h 262098"/>
              <a:gd name="connsiteX3" fmla="*/ 187370 w 188617"/>
              <a:gd name="connsiteY3" fmla="*/ 260351 h 262098"/>
              <a:gd name="connsiteX4" fmla="*/ 146095 w 188617"/>
              <a:gd name="connsiteY4" fmla="*/ 177801 h 262098"/>
              <a:gd name="connsiteX5" fmla="*/ 45 w 188617"/>
              <a:gd name="connsiteY5" fmla="*/ 1 h 26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17" h="262098">
                <a:moveTo>
                  <a:pt x="45" y="1"/>
                </a:moveTo>
                <a:cubicBezTo>
                  <a:pt x="-2601" y="-528"/>
                  <a:pt x="112228" y="157164"/>
                  <a:pt x="130220" y="174626"/>
                </a:cubicBezTo>
                <a:cubicBezTo>
                  <a:pt x="148212" y="192088"/>
                  <a:pt x="98470" y="90489"/>
                  <a:pt x="107995" y="104776"/>
                </a:cubicBezTo>
                <a:cubicBezTo>
                  <a:pt x="117520" y="119063"/>
                  <a:pt x="181020" y="248180"/>
                  <a:pt x="187370" y="260351"/>
                </a:cubicBezTo>
                <a:cubicBezTo>
                  <a:pt x="193720" y="272522"/>
                  <a:pt x="175199" y="218547"/>
                  <a:pt x="146095" y="177801"/>
                </a:cubicBezTo>
                <a:cubicBezTo>
                  <a:pt x="116991" y="137055"/>
                  <a:pt x="2691" y="530"/>
                  <a:pt x="4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7805718D-05B7-0011-778B-65A30346B93D}"/>
              </a:ext>
            </a:extLst>
          </p:cNvPr>
          <p:cNvSpPr/>
          <p:nvPr/>
        </p:nvSpPr>
        <p:spPr>
          <a:xfrm>
            <a:off x="3683988" y="11772098"/>
            <a:ext cx="21237" cy="166008"/>
          </a:xfrm>
          <a:custGeom>
            <a:avLst/>
            <a:gdLst>
              <a:gd name="connsiteX0" fmla="*/ 2187 w 21237"/>
              <a:gd name="connsiteY0" fmla="*/ 802 h 166008"/>
              <a:gd name="connsiteX1" fmla="*/ 21237 w 21237"/>
              <a:gd name="connsiteY1" fmla="*/ 162727 h 166008"/>
              <a:gd name="connsiteX2" fmla="*/ 2187 w 21237"/>
              <a:gd name="connsiteY2" fmla="*/ 102402 h 166008"/>
              <a:gd name="connsiteX3" fmla="*/ 2187 w 21237"/>
              <a:gd name="connsiteY3" fmla="*/ 802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166008">
                <a:moveTo>
                  <a:pt x="2187" y="802"/>
                </a:moveTo>
                <a:cubicBezTo>
                  <a:pt x="5362" y="10856"/>
                  <a:pt x="21237" y="145794"/>
                  <a:pt x="21237" y="162727"/>
                </a:cubicBezTo>
                <a:cubicBezTo>
                  <a:pt x="21237" y="179660"/>
                  <a:pt x="4833" y="126744"/>
                  <a:pt x="2187" y="102402"/>
                </a:cubicBezTo>
                <a:cubicBezTo>
                  <a:pt x="-459" y="78060"/>
                  <a:pt x="-988" y="-9252"/>
                  <a:pt x="2187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F208BACA-806E-1A57-FF52-609DF2B84949}"/>
              </a:ext>
            </a:extLst>
          </p:cNvPr>
          <p:cNvSpPr/>
          <p:nvPr/>
        </p:nvSpPr>
        <p:spPr>
          <a:xfrm>
            <a:off x="2725509" y="11852891"/>
            <a:ext cx="46325" cy="181782"/>
          </a:xfrm>
          <a:custGeom>
            <a:avLst/>
            <a:gdLst>
              <a:gd name="connsiteX0" fmla="*/ 46266 w 46325"/>
              <a:gd name="connsiteY0" fmla="*/ 2559 h 181782"/>
              <a:gd name="connsiteX1" fmla="*/ 1816 w 46325"/>
              <a:gd name="connsiteY1" fmla="*/ 180359 h 181782"/>
              <a:gd name="connsiteX2" fmla="*/ 11341 w 46325"/>
              <a:gd name="connsiteY2" fmla="*/ 81934 h 181782"/>
              <a:gd name="connsiteX3" fmla="*/ 46266 w 46325"/>
              <a:gd name="connsiteY3" fmla="*/ 2559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81782">
                <a:moveTo>
                  <a:pt x="46266" y="2559"/>
                </a:moveTo>
                <a:cubicBezTo>
                  <a:pt x="44679" y="18963"/>
                  <a:pt x="7637" y="167130"/>
                  <a:pt x="1816" y="180359"/>
                </a:cubicBezTo>
                <a:cubicBezTo>
                  <a:pt x="-4005" y="193588"/>
                  <a:pt x="5520" y="111038"/>
                  <a:pt x="11341" y="81934"/>
                </a:cubicBezTo>
                <a:cubicBezTo>
                  <a:pt x="17162" y="52830"/>
                  <a:pt x="47853" y="-13845"/>
                  <a:pt x="4626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DE0869B1-B829-531F-0903-654EBAA77B0C}"/>
              </a:ext>
            </a:extLst>
          </p:cNvPr>
          <p:cNvSpPr/>
          <p:nvPr/>
        </p:nvSpPr>
        <p:spPr>
          <a:xfrm>
            <a:off x="2564590" y="11950556"/>
            <a:ext cx="156397" cy="289798"/>
          </a:xfrm>
          <a:custGeom>
            <a:avLst/>
            <a:gdLst>
              <a:gd name="connsiteX0" fmla="*/ 156385 w 156397"/>
              <a:gd name="connsiteY0" fmla="*/ 144 h 289798"/>
              <a:gd name="connsiteX1" fmla="*/ 70660 w 156397"/>
              <a:gd name="connsiteY1" fmla="*/ 158894 h 289798"/>
              <a:gd name="connsiteX2" fmla="*/ 810 w 156397"/>
              <a:gd name="connsiteY2" fmla="*/ 289069 h 289798"/>
              <a:gd name="connsiteX3" fmla="*/ 35735 w 156397"/>
              <a:gd name="connsiteY3" fmla="*/ 206519 h 289798"/>
              <a:gd name="connsiteX4" fmla="*/ 83360 w 156397"/>
              <a:gd name="connsiteY4" fmla="*/ 98569 h 289798"/>
              <a:gd name="connsiteX5" fmla="*/ 77010 w 156397"/>
              <a:gd name="connsiteY5" fmla="*/ 130319 h 289798"/>
              <a:gd name="connsiteX6" fmla="*/ 156385 w 156397"/>
              <a:gd name="connsiteY6" fmla="*/ 144 h 28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7" h="289798">
                <a:moveTo>
                  <a:pt x="156385" y="144"/>
                </a:moveTo>
                <a:cubicBezTo>
                  <a:pt x="155327" y="4906"/>
                  <a:pt x="70660" y="158894"/>
                  <a:pt x="70660" y="158894"/>
                </a:cubicBezTo>
                <a:cubicBezTo>
                  <a:pt x="44731" y="207048"/>
                  <a:pt x="6631" y="281132"/>
                  <a:pt x="810" y="289069"/>
                </a:cubicBezTo>
                <a:cubicBezTo>
                  <a:pt x="-5011" y="297006"/>
                  <a:pt x="21977" y="238269"/>
                  <a:pt x="35735" y="206519"/>
                </a:cubicBezTo>
                <a:cubicBezTo>
                  <a:pt x="49493" y="174769"/>
                  <a:pt x="76481" y="111269"/>
                  <a:pt x="83360" y="98569"/>
                </a:cubicBezTo>
                <a:cubicBezTo>
                  <a:pt x="90239" y="85869"/>
                  <a:pt x="60606" y="150956"/>
                  <a:pt x="77010" y="130319"/>
                </a:cubicBezTo>
                <a:cubicBezTo>
                  <a:pt x="93414" y="109682"/>
                  <a:pt x="157443" y="-4618"/>
                  <a:pt x="156385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A27335DF-57E9-61B2-253D-61E228E4FC79}"/>
              </a:ext>
            </a:extLst>
          </p:cNvPr>
          <p:cNvSpPr/>
          <p:nvPr/>
        </p:nvSpPr>
        <p:spPr>
          <a:xfrm>
            <a:off x="2675780" y="11858613"/>
            <a:ext cx="238948" cy="394057"/>
          </a:xfrm>
          <a:custGeom>
            <a:avLst/>
            <a:gdLst>
              <a:gd name="connsiteX0" fmla="*/ 745 w 238948"/>
              <a:gd name="connsiteY0" fmla="*/ 393712 h 394057"/>
              <a:gd name="connsiteX1" fmla="*/ 76945 w 238948"/>
              <a:gd name="connsiteY1" fmla="*/ 209562 h 394057"/>
              <a:gd name="connsiteX2" fmla="*/ 86470 w 238948"/>
              <a:gd name="connsiteY2" fmla="*/ 295287 h 394057"/>
              <a:gd name="connsiteX3" fmla="*/ 102345 w 238948"/>
              <a:gd name="connsiteY3" fmla="*/ 336562 h 394057"/>
              <a:gd name="connsiteX4" fmla="*/ 99170 w 238948"/>
              <a:gd name="connsiteY4" fmla="*/ 263537 h 394057"/>
              <a:gd name="connsiteX5" fmla="*/ 95995 w 238948"/>
              <a:gd name="connsiteY5" fmla="*/ 196862 h 394057"/>
              <a:gd name="connsiteX6" fmla="*/ 238870 w 238948"/>
              <a:gd name="connsiteY6" fmla="*/ 12 h 394057"/>
              <a:gd name="connsiteX7" fmla="*/ 115045 w 238948"/>
              <a:gd name="connsiteY7" fmla="*/ 187337 h 394057"/>
              <a:gd name="connsiteX8" fmla="*/ 42020 w 238948"/>
              <a:gd name="connsiteY8" fmla="*/ 254012 h 394057"/>
              <a:gd name="connsiteX9" fmla="*/ 745 w 238948"/>
              <a:gd name="connsiteY9" fmla="*/ 393712 h 39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48" h="394057">
                <a:moveTo>
                  <a:pt x="745" y="393712"/>
                </a:moveTo>
                <a:cubicBezTo>
                  <a:pt x="6566" y="386304"/>
                  <a:pt x="62657" y="225966"/>
                  <a:pt x="76945" y="209562"/>
                </a:cubicBezTo>
                <a:cubicBezTo>
                  <a:pt x="91233" y="193158"/>
                  <a:pt x="82237" y="274120"/>
                  <a:pt x="86470" y="295287"/>
                </a:cubicBezTo>
                <a:cubicBezTo>
                  <a:pt x="90703" y="316454"/>
                  <a:pt x="100228" y="341854"/>
                  <a:pt x="102345" y="336562"/>
                </a:cubicBezTo>
                <a:cubicBezTo>
                  <a:pt x="104462" y="331270"/>
                  <a:pt x="100228" y="286820"/>
                  <a:pt x="99170" y="263537"/>
                </a:cubicBezTo>
                <a:cubicBezTo>
                  <a:pt x="98112" y="240254"/>
                  <a:pt x="72712" y="240783"/>
                  <a:pt x="95995" y="196862"/>
                </a:cubicBezTo>
                <a:cubicBezTo>
                  <a:pt x="119278" y="152941"/>
                  <a:pt x="235695" y="1599"/>
                  <a:pt x="238870" y="12"/>
                </a:cubicBezTo>
                <a:cubicBezTo>
                  <a:pt x="242045" y="-1575"/>
                  <a:pt x="147853" y="145004"/>
                  <a:pt x="115045" y="187337"/>
                </a:cubicBezTo>
                <a:cubicBezTo>
                  <a:pt x="82237" y="229670"/>
                  <a:pt x="59482" y="220675"/>
                  <a:pt x="42020" y="254012"/>
                </a:cubicBezTo>
                <a:cubicBezTo>
                  <a:pt x="24558" y="287349"/>
                  <a:pt x="-5076" y="401120"/>
                  <a:pt x="745" y="393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8876E4A-DBA1-BF52-90C0-44BEAD9B9495}"/>
              </a:ext>
            </a:extLst>
          </p:cNvPr>
          <p:cNvSpPr/>
          <p:nvPr/>
        </p:nvSpPr>
        <p:spPr>
          <a:xfrm>
            <a:off x="2536536" y="12210986"/>
            <a:ext cx="147198" cy="168693"/>
          </a:xfrm>
          <a:custGeom>
            <a:avLst/>
            <a:gdLst>
              <a:gd name="connsiteX0" fmla="*/ 289 w 147198"/>
              <a:gd name="connsiteY0" fmla="*/ 57214 h 168693"/>
              <a:gd name="connsiteX1" fmla="*/ 82839 w 147198"/>
              <a:gd name="connsiteY1" fmla="*/ 79439 h 168693"/>
              <a:gd name="connsiteX2" fmla="*/ 114589 w 147198"/>
              <a:gd name="connsiteY2" fmla="*/ 168339 h 168693"/>
              <a:gd name="connsiteX3" fmla="*/ 111414 w 147198"/>
              <a:gd name="connsiteY3" fmla="*/ 108014 h 168693"/>
              <a:gd name="connsiteX4" fmla="*/ 146339 w 147198"/>
              <a:gd name="connsiteY4" fmla="*/ 44514 h 168693"/>
              <a:gd name="connsiteX5" fmla="*/ 70139 w 147198"/>
              <a:gd name="connsiteY5" fmla="*/ 64 h 168693"/>
              <a:gd name="connsiteX6" fmla="*/ 124114 w 147198"/>
              <a:gd name="connsiteY6" fmla="*/ 54039 h 168693"/>
              <a:gd name="connsiteX7" fmla="*/ 114589 w 147198"/>
              <a:gd name="connsiteY7" fmla="*/ 79439 h 168693"/>
              <a:gd name="connsiteX8" fmla="*/ 289 w 147198"/>
              <a:gd name="connsiteY8" fmla="*/ 57214 h 1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8" h="168693">
                <a:moveTo>
                  <a:pt x="289" y="57214"/>
                </a:moveTo>
                <a:cubicBezTo>
                  <a:pt x="-5003" y="57214"/>
                  <a:pt x="63789" y="60918"/>
                  <a:pt x="82839" y="79439"/>
                </a:cubicBezTo>
                <a:cubicBezTo>
                  <a:pt x="101889" y="97960"/>
                  <a:pt x="109827" y="163577"/>
                  <a:pt x="114589" y="168339"/>
                </a:cubicBezTo>
                <a:cubicBezTo>
                  <a:pt x="119351" y="173101"/>
                  <a:pt x="106122" y="128651"/>
                  <a:pt x="111414" y="108014"/>
                </a:cubicBezTo>
                <a:cubicBezTo>
                  <a:pt x="116706" y="87377"/>
                  <a:pt x="153218" y="62506"/>
                  <a:pt x="146339" y="44514"/>
                </a:cubicBezTo>
                <a:cubicBezTo>
                  <a:pt x="139460" y="26522"/>
                  <a:pt x="73843" y="-1523"/>
                  <a:pt x="70139" y="64"/>
                </a:cubicBezTo>
                <a:cubicBezTo>
                  <a:pt x="66435" y="1651"/>
                  <a:pt x="116706" y="40810"/>
                  <a:pt x="124114" y="54039"/>
                </a:cubicBezTo>
                <a:cubicBezTo>
                  <a:pt x="131522" y="67268"/>
                  <a:pt x="135226" y="79439"/>
                  <a:pt x="114589" y="79439"/>
                </a:cubicBezTo>
                <a:cubicBezTo>
                  <a:pt x="93952" y="79439"/>
                  <a:pt x="5581" y="57214"/>
                  <a:pt x="289" y="5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18B27F0D-E25C-D6E2-5D57-642990FB35C9}"/>
              </a:ext>
            </a:extLst>
          </p:cNvPr>
          <p:cNvSpPr/>
          <p:nvPr/>
        </p:nvSpPr>
        <p:spPr>
          <a:xfrm>
            <a:off x="2304138" y="12023702"/>
            <a:ext cx="280833" cy="251155"/>
          </a:xfrm>
          <a:custGeom>
            <a:avLst/>
            <a:gdLst>
              <a:gd name="connsiteX0" fmla="*/ 912 w 280833"/>
              <a:gd name="connsiteY0" fmla="*/ 190523 h 251155"/>
              <a:gd name="connsiteX1" fmla="*/ 99337 w 280833"/>
              <a:gd name="connsiteY1" fmla="*/ 127023 h 251155"/>
              <a:gd name="connsiteX2" fmla="*/ 197762 w 280833"/>
              <a:gd name="connsiteY2" fmla="*/ 149248 h 251155"/>
              <a:gd name="connsiteX3" fmla="*/ 219987 w 280833"/>
              <a:gd name="connsiteY3" fmla="*/ 171473 h 251155"/>
              <a:gd name="connsiteX4" fmla="*/ 200937 w 280833"/>
              <a:gd name="connsiteY4" fmla="*/ 190523 h 251155"/>
              <a:gd name="connsiteX5" fmla="*/ 121562 w 280833"/>
              <a:gd name="connsiteY5" fmla="*/ 250848 h 251155"/>
              <a:gd name="connsiteX6" fmla="*/ 216812 w 280833"/>
              <a:gd name="connsiteY6" fmla="*/ 161948 h 251155"/>
              <a:gd name="connsiteX7" fmla="*/ 277137 w 280833"/>
              <a:gd name="connsiteY7" fmla="*/ 104798 h 251155"/>
              <a:gd name="connsiteX8" fmla="*/ 270787 w 280833"/>
              <a:gd name="connsiteY8" fmla="*/ 23 h 251155"/>
              <a:gd name="connsiteX9" fmla="*/ 242212 w 280833"/>
              <a:gd name="connsiteY9" fmla="*/ 114323 h 251155"/>
              <a:gd name="connsiteX10" fmla="*/ 159662 w 280833"/>
              <a:gd name="connsiteY10" fmla="*/ 107973 h 251155"/>
              <a:gd name="connsiteX11" fmla="*/ 912 w 280833"/>
              <a:gd name="connsiteY11" fmla="*/ 190523 h 2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33" h="251155">
                <a:moveTo>
                  <a:pt x="912" y="190523"/>
                </a:moveTo>
                <a:cubicBezTo>
                  <a:pt x="-9142" y="193698"/>
                  <a:pt x="66529" y="133902"/>
                  <a:pt x="99337" y="127023"/>
                </a:cubicBezTo>
                <a:cubicBezTo>
                  <a:pt x="132145" y="120144"/>
                  <a:pt x="177654" y="141840"/>
                  <a:pt x="197762" y="149248"/>
                </a:cubicBezTo>
                <a:cubicBezTo>
                  <a:pt x="217870" y="156656"/>
                  <a:pt x="219987" y="171473"/>
                  <a:pt x="219987" y="171473"/>
                </a:cubicBezTo>
                <a:cubicBezTo>
                  <a:pt x="220516" y="178352"/>
                  <a:pt x="217341" y="177294"/>
                  <a:pt x="200937" y="190523"/>
                </a:cubicBezTo>
                <a:cubicBezTo>
                  <a:pt x="184533" y="203752"/>
                  <a:pt x="118916" y="255610"/>
                  <a:pt x="121562" y="250848"/>
                </a:cubicBezTo>
                <a:cubicBezTo>
                  <a:pt x="124208" y="246086"/>
                  <a:pt x="216812" y="161948"/>
                  <a:pt x="216812" y="161948"/>
                </a:cubicBezTo>
                <a:cubicBezTo>
                  <a:pt x="242741" y="137606"/>
                  <a:pt x="268141" y="131785"/>
                  <a:pt x="277137" y="104798"/>
                </a:cubicBezTo>
                <a:cubicBezTo>
                  <a:pt x="286133" y="77811"/>
                  <a:pt x="276608" y="-1565"/>
                  <a:pt x="270787" y="23"/>
                </a:cubicBezTo>
                <a:cubicBezTo>
                  <a:pt x="264966" y="1610"/>
                  <a:pt x="260733" y="96331"/>
                  <a:pt x="242212" y="114323"/>
                </a:cubicBezTo>
                <a:cubicBezTo>
                  <a:pt x="223691" y="132315"/>
                  <a:pt x="197233" y="96860"/>
                  <a:pt x="159662" y="107973"/>
                </a:cubicBezTo>
                <a:cubicBezTo>
                  <a:pt x="122091" y="119085"/>
                  <a:pt x="10966" y="187348"/>
                  <a:pt x="912" y="190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2FD63437-7706-8CCB-0738-98F4D697320E}"/>
              </a:ext>
            </a:extLst>
          </p:cNvPr>
          <p:cNvSpPr/>
          <p:nvPr/>
        </p:nvSpPr>
        <p:spPr>
          <a:xfrm>
            <a:off x="2013204" y="12267977"/>
            <a:ext cx="193889" cy="203580"/>
          </a:xfrm>
          <a:custGeom>
            <a:avLst/>
            <a:gdLst>
              <a:gd name="connsiteX0" fmla="*/ 107696 w 193889"/>
              <a:gd name="connsiteY0" fmla="*/ 223 h 203580"/>
              <a:gd name="connsiteX1" fmla="*/ 69596 w 193889"/>
              <a:gd name="connsiteY1" fmla="*/ 114523 h 203580"/>
              <a:gd name="connsiteX2" fmla="*/ 41021 w 193889"/>
              <a:gd name="connsiteY2" fmla="*/ 178023 h 203580"/>
              <a:gd name="connsiteX3" fmla="*/ 101346 w 193889"/>
              <a:gd name="connsiteY3" fmla="*/ 149448 h 203580"/>
              <a:gd name="connsiteX4" fmla="*/ 193421 w 193889"/>
              <a:gd name="connsiteY4" fmla="*/ 101823 h 203580"/>
              <a:gd name="connsiteX5" fmla="*/ 139446 w 193889"/>
              <a:gd name="connsiteY5" fmla="*/ 130398 h 203580"/>
              <a:gd name="connsiteX6" fmla="*/ 2921 w 193889"/>
              <a:gd name="connsiteY6" fmla="*/ 203423 h 203580"/>
              <a:gd name="connsiteX7" fmla="*/ 50546 w 193889"/>
              <a:gd name="connsiteY7" fmla="*/ 146273 h 203580"/>
              <a:gd name="connsiteX8" fmla="*/ 107696 w 193889"/>
              <a:gd name="connsiteY8" fmla="*/ 223 h 2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89" h="203580">
                <a:moveTo>
                  <a:pt x="107696" y="223"/>
                </a:moveTo>
                <a:cubicBezTo>
                  <a:pt x="110871" y="-5069"/>
                  <a:pt x="80708" y="84890"/>
                  <a:pt x="69596" y="114523"/>
                </a:cubicBezTo>
                <a:cubicBezTo>
                  <a:pt x="58484" y="144156"/>
                  <a:pt x="35729" y="172202"/>
                  <a:pt x="41021" y="178023"/>
                </a:cubicBezTo>
                <a:cubicBezTo>
                  <a:pt x="46313" y="183844"/>
                  <a:pt x="75946" y="162148"/>
                  <a:pt x="101346" y="149448"/>
                </a:cubicBezTo>
                <a:cubicBezTo>
                  <a:pt x="126746" y="136748"/>
                  <a:pt x="187071" y="104998"/>
                  <a:pt x="193421" y="101823"/>
                </a:cubicBezTo>
                <a:cubicBezTo>
                  <a:pt x="199771" y="98648"/>
                  <a:pt x="139446" y="130398"/>
                  <a:pt x="139446" y="130398"/>
                </a:cubicBezTo>
                <a:cubicBezTo>
                  <a:pt x="107696" y="147331"/>
                  <a:pt x="17738" y="200777"/>
                  <a:pt x="2921" y="203423"/>
                </a:cubicBezTo>
                <a:cubicBezTo>
                  <a:pt x="-11896" y="206069"/>
                  <a:pt x="33613" y="174848"/>
                  <a:pt x="50546" y="146273"/>
                </a:cubicBezTo>
                <a:cubicBezTo>
                  <a:pt x="67479" y="117698"/>
                  <a:pt x="104521" y="5515"/>
                  <a:pt x="107696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F78DCDE4-9E66-3C5D-8BC6-89C8F27C25FD}"/>
              </a:ext>
            </a:extLst>
          </p:cNvPr>
          <p:cNvSpPr/>
          <p:nvPr/>
        </p:nvSpPr>
        <p:spPr>
          <a:xfrm>
            <a:off x="2793967" y="11156462"/>
            <a:ext cx="127033" cy="286284"/>
          </a:xfrm>
          <a:custGeom>
            <a:avLst/>
            <a:gdLst>
              <a:gd name="connsiteX0" fmla="*/ 38133 w 127033"/>
              <a:gd name="connsiteY0" fmla="*/ 488 h 286284"/>
              <a:gd name="connsiteX1" fmla="*/ 60358 w 127033"/>
              <a:gd name="connsiteY1" fmla="*/ 200513 h 286284"/>
              <a:gd name="connsiteX2" fmla="*/ 33 w 127033"/>
              <a:gd name="connsiteY2" fmla="*/ 286238 h 286284"/>
              <a:gd name="connsiteX3" fmla="*/ 69883 w 127033"/>
              <a:gd name="connsiteY3" fmla="*/ 190988 h 286284"/>
              <a:gd name="connsiteX4" fmla="*/ 88933 w 127033"/>
              <a:gd name="connsiteY4" fmla="*/ 156063 h 286284"/>
              <a:gd name="connsiteX5" fmla="*/ 127033 w 127033"/>
              <a:gd name="connsiteY5" fmla="*/ 149713 h 286284"/>
              <a:gd name="connsiteX6" fmla="*/ 88933 w 127033"/>
              <a:gd name="connsiteY6" fmla="*/ 143363 h 286284"/>
              <a:gd name="connsiteX7" fmla="*/ 38133 w 127033"/>
              <a:gd name="connsiteY7" fmla="*/ 488 h 2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33" h="286284">
                <a:moveTo>
                  <a:pt x="38133" y="488"/>
                </a:moveTo>
                <a:cubicBezTo>
                  <a:pt x="33370" y="10013"/>
                  <a:pt x="66708" y="152888"/>
                  <a:pt x="60358" y="200513"/>
                </a:cubicBezTo>
                <a:cubicBezTo>
                  <a:pt x="54008" y="248138"/>
                  <a:pt x="-1554" y="287825"/>
                  <a:pt x="33" y="286238"/>
                </a:cubicBezTo>
                <a:cubicBezTo>
                  <a:pt x="1620" y="284651"/>
                  <a:pt x="55066" y="212684"/>
                  <a:pt x="69883" y="190988"/>
                </a:cubicBezTo>
                <a:cubicBezTo>
                  <a:pt x="84700" y="169292"/>
                  <a:pt x="79408" y="162942"/>
                  <a:pt x="88933" y="156063"/>
                </a:cubicBezTo>
                <a:cubicBezTo>
                  <a:pt x="98458" y="149184"/>
                  <a:pt x="127033" y="151830"/>
                  <a:pt x="127033" y="149713"/>
                </a:cubicBezTo>
                <a:cubicBezTo>
                  <a:pt x="127033" y="147596"/>
                  <a:pt x="102691" y="162942"/>
                  <a:pt x="88933" y="143363"/>
                </a:cubicBezTo>
                <a:cubicBezTo>
                  <a:pt x="75175" y="123784"/>
                  <a:pt x="42896" y="-9037"/>
                  <a:pt x="3813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FF3FB813-F7ED-1B0F-812B-1C85B9FE1F06}"/>
              </a:ext>
            </a:extLst>
          </p:cNvPr>
          <p:cNvSpPr/>
          <p:nvPr/>
        </p:nvSpPr>
        <p:spPr>
          <a:xfrm>
            <a:off x="2717778" y="11718925"/>
            <a:ext cx="238285" cy="552499"/>
          </a:xfrm>
          <a:custGeom>
            <a:avLst/>
            <a:gdLst>
              <a:gd name="connsiteX0" fmla="*/ 238147 w 238285"/>
              <a:gd name="connsiteY0" fmla="*/ 0 h 552499"/>
              <a:gd name="connsiteX1" fmla="*/ 149247 w 238285"/>
              <a:gd name="connsiteY1" fmla="*/ 346075 h 552499"/>
              <a:gd name="connsiteX2" fmla="*/ 111147 w 238285"/>
              <a:gd name="connsiteY2" fmla="*/ 454025 h 552499"/>
              <a:gd name="connsiteX3" fmla="*/ 22 w 238285"/>
              <a:gd name="connsiteY3" fmla="*/ 552450 h 552499"/>
              <a:gd name="connsiteX4" fmla="*/ 101622 w 238285"/>
              <a:gd name="connsiteY4" fmla="*/ 441325 h 552499"/>
              <a:gd name="connsiteX5" fmla="*/ 127022 w 238285"/>
              <a:gd name="connsiteY5" fmla="*/ 387350 h 552499"/>
              <a:gd name="connsiteX6" fmla="*/ 92097 w 238285"/>
              <a:gd name="connsiteY6" fmla="*/ 327025 h 552499"/>
              <a:gd name="connsiteX7" fmla="*/ 127022 w 238285"/>
              <a:gd name="connsiteY7" fmla="*/ 349250 h 552499"/>
              <a:gd name="connsiteX8" fmla="*/ 238147 w 238285"/>
              <a:gd name="connsiteY8" fmla="*/ 0 h 5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85" h="552499">
                <a:moveTo>
                  <a:pt x="238147" y="0"/>
                </a:moveTo>
                <a:cubicBezTo>
                  <a:pt x="241851" y="-529"/>
                  <a:pt x="170414" y="270404"/>
                  <a:pt x="149247" y="346075"/>
                </a:cubicBezTo>
                <a:cubicBezTo>
                  <a:pt x="128080" y="421746"/>
                  <a:pt x="136018" y="419629"/>
                  <a:pt x="111147" y="454025"/>
                </a:cubicBezTo>
                <a:cubicBezTo>
                  <a:pt x="86276" y="488421"/>
                  <a:pt x="1610" y="554567"/>
                  <a:pt x="22" y="552450"/>
                </a:cubicBezTo>
                <a:cubicBezTo>
                  <a:pt x="-1566" y="550333"/>
                  <a:pt x="80455" y="468842"/>
                  <a:pt x="101622" y="441325"/>
                </a:cubicBezTo>
                <a:cubicBezTo>
                  <a:pt x="122789" y="413808"/>
                  <a:pt x="128609" y="406400"/>
                  <a:pt x="127022" y="387350"/>
                </a:cubicBezTo>
                <a:cubicBezTo>
                  <a:pt x="125435" y="368300"/>
                  <a:pt x="92097" y="333375"/>
                  <a:pt x="92097" y="327025"/>
                </a:cubicBezTo>
                <a:cubicBezTo>
                  <a:pt x="92097" y="320675"/>
                  <a:pt x="103739" y="401108"/>
                  <a:pt x="127022" y="349250"/>
                </a:cubicBezTo>
                <a:cubicBezTo>
                  <a:pt x="150305" y="297392"/>
                  <a:pt x="234443" y="529"/>
                  <a:pt x="2381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F2807DD-B532-01EF-86DB-3AD3B2EA6D67}"/>
              </a:ext>
            </a:extLst>
          </p:cNvPr>
          <p:cNvSpPr/>
          <p:nvPr/>
        </p:nvSpPr>
        <p:spPr>
          <a:xfrm>
            <a:off x="2851150" y="11454105"/>
            <a:ext cx="31762" cy="230865"/>
          </a:xfrm>
          <a:custGeom>
            <a:avLst/>
            <a:gdLst>
              <a:gd name="connsiteX0" fmla="*/ 0 w 31762"/>
              <a:gd name="connsiteY0" fmla="*/ 1295 h 230865"/>
              <a:gd name="connsiteX1" fmla="*/ 28575 w 31762"/>
              <a:gd name="connsiteY1" fmla="*/ 226720 h 230865"/>
              <a:gd name="connsiteX2" fmla="*/ 28575 w 31762"/>
              <a:gd name="connsiteY2" fmla="*/ 137820 h 230865"/>
              <a:gd name="connsiteX3" fmla="*/ 0 w 31762"/>
              <a:gd name="connsiteY3" fmla="*/ 1295 h 2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2" h="230865">
                <a:moveTo>
                  <a:pt x="0" y="1295"/>
                </a:moveTo>
                <a:cubicBezTo>
                  <a:pt x="0" y="16112"/>
                  <a:pt x="23812" y="203966"/>
                  <a:pt x="28575" y="226720"/>
                </a:cubicBezTo>
                <a:cubicBezTo>
                  <a:pt x="33338" y="249474"/>
                  <a:pt x="32279" y="172745"/>
                  <a:pt x="28575" y="137820"/>
                </a:cubicBezTo>
                <a:cubicBezTo>
                  <a:pt x="24871" y="102895"/>
                  <a:pt x="0" y="-13522"/>
                  <a:pt x="0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9E771C0D-824A-FC81-0CA8-AEB13054D45D}"/>
              </a:ext>
            </a:extLst>
          </p:cNvPr>
          <p:cNvSpPr/>
          <p:nvPr/>
        </p:nvSpPr>
        <p:spPr>
          <a:xfrm>
            <a:off x="2606411" y="11648843"/>
            <a:ext cx="111695" cy="343138"/>
          </a:xfrm>
          <a:custGeom>
            <a:avLst/>
            <a:gdLst>
              <a:gd name="connsiteX0" fmla="*/ 264 w 111695"/>
              <a:gd name="connsiteY0" fmla="*/ 139932 h 343138"/>
              <a:gd name="connsiteX1" fmla="*/ 19314 w 111695"/>
              <a:gd name="connsiteY1" fmla="*/ 279632 h 343138"/>
              <a:gd name="connsiteX2" fmla="*/ 22489 w 111695"/>
              <a:gd name="connsiteY2" fmla="*/ 343132 h 343138"/>
              <a:gd name="connsiteX3" fmla="*/ 25664 w 111695"/>
              <a:gd name="connsiteY3" fmla="*/ 276457 h 343138"/>
              <a:gd name="connsiteX4" fmla="*/ 60589 w 111695"/>
              <a:gd name="connsiteY4" fmla="*/ 165332 h 343138"/>
              <a:gd name="connsiteX5" fmla="*/ 111389 w 111695"/>
              <a:gd name="connsiteY5" fmla="*/ 232 h 343138"/>
              <a:gd name="connsiteX6" fmla="*/ 35189 w 111695"/>
              <a:gd name="connsiteY6" fmla="*/ 203432 h 343138"/>
              <a:gd name="connsiteX7" fmla="*/ 264 w 111695"/>
              <a:gd name="connsiteY7" fmla="*/ 139932 h 3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95" h="343138">
                <a:moveTo>
                  <a:pt x="264" y="139932"/>
                </a:moveTo>
                <a:cubicBezTo>
                  <a:pt x="-2382" y="152632"/>
                  <a:pt x="15610" y="245765"/>
                  <a:pt x="19314" y="279632"/>
                </a:cubicBezTo>
                <a:cubicBezTo>
                  <a:pt x="23018" y="313499"/>
                  <a:pt x="21431" y="343661"/>
                  <a:pt x="22489" y="343132"/>
                </a:cubicBezTo>
                <a:cubicBezTo>
                  <a:pt x="23547" y="342603"/>
                  <a:pt x="19314" y="306090"/>
                  <a:pt x="25664" y="276457"/>
                </a:cubicBezTo>
                <a:cubicBezTo>
                  <a:pt x="32014" y="246824"/>
                  <a:pt x="46302" y="211369"/>
                  <a:pt x="60589" y="165332"/>
                </a:cubicBezTo>
                <a:cubicBezTo>
                  <a:pt x="74876" y="119295"/>
                  <a:pt x="115622" y="-6118"/>
                  <a:pt x="111389" y="232"/>
                </a:cubicBezTo>
                <a:cubicBezTo>
                  <a:pt x="107156" y="6582"/>
                  <a:pt x="54768" y="176974"/>
                  <a:pt x="35189" y="203432"/>
                </a:cubicBezTo>
                <a:cubicBezTo>
                  <a:pt x="15610" y="229890"/>
                  <a:pt x="2910" y="127232"/>
                  <a:pt x="264" y="139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C5033F7-B378-0FF3-6E55-857E8831BA30}"/>
              </a:ext>
            </a:extLst>
          </p:cNvPr>
          <p:cNvSpPr/>
          <p:nvPr/>
        </p:nvSpPr>
        <p:spPr>
          <a:xfrm>
            <a:off x="2717717" y="11795000"/>
            <a:ext cx="269961" cy="536751"/>
          </a:xfrm>
          <a:custGeom>
            <a:avLst/>
            <a:gdLst>
              <a:gd name="connsiteX0" fmla="*/ 269958 w 269961"/>
              <a:gd name="connsiteY0" fmla="*/ 125 h 536751"/>
              <a:gd name="connsiteX1" fmla="*/ 171533 w 269961"/>
              <a:gd name="connsiteY1" fmla="*/ 250950 h 536751"/>
              <a:gd name="connsiteX2" fmla="*/ 66758 w 269961"/>
              <a:gd name="connsiteY2" fmla="*/ 463675 h 536751"/>
              <a:gd name="connsiteX3" fmla="*/ 85808 w 269961"/>
              <a:gd name="connsiteY3" fmla="*/ 397000 h 536751"/>
              <a:gd name="connsiteX4" fmla="*/ 83 w 269961"/>
              <a:gd name="connsiteY4" fmla="*/ 536700 h 536751"/>
              <a:gd name="connsiteX5" fmla="*/ 73108 w 269961"/>
              <a:gd name="connsiteY5" fmla="*/ 409700 h 536751"/>
              <a:gd name="connsiteX6" fmla="*/ 219158 w 269961"/>
              <a:gd name="connsiteY6" fmla="*/ 143000 h 536751"/>
              <a:gd name="connsiteX7" fmla="*/ 168358 w 269961"/>
              <a:gd name="connsiteY7" fmla="*/ 216025 h 536751"/>
              <a:gd name="connsiteX8" fmla="*/ 269958 w 269961"/>
              <a:gd name="connsiteY8" fmla="*/ 125 h 5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961" h="536751">
                <a:moveTo>
                  <a:pt x="269958" y="125"/>
                </a:moveTo>
                <a:cubicBezTo>
                  <a:pt x="270487" y="5946"/>
                  <a:pt x="205400" y="173692"/>
                  <a:pt x="171533" y="250950"/>
                </a:cubicBezTo>
                <a:cubicBezTo>
                  <a:pt x="137666" y="328208"/>
                  <a:pt x="81045" y="439333"/>
                  <a:pt x="66758" y="463675"/>
                </a:cubicBezTo>
                <a:cubicBezTo>
                  <a:pt x="52471" y="488017"/>
                  <a:pt x="96921" y="384829"/>
                  <a:pt x="85808" y="397000"/>
                </a:cubicBezTo>
                <a:cubicBezTo>
                  <a:pt x="74695" y="409171"/>
                  <a:pt x="2200" y="534583"/>
                  <a:pt x="83" y="536700"/>
                </a:cubicBezTo>
                <a:cubicBezTo>
                  <a:pt x="-2034" y="538817"/>
                  <a:pt x="36595" y="475317"/>
                  <a:pt x="73108" y="409700"/>
                </a:cubicBezTo>
                <a:cubicBezTo>
                  <a:pt x="109620" y="344083"/>
                  <a:pt x="203283" y="175279"/>
                  <a:pt x="219158" y="143000"/>
                </a:cubicBezTo>
                <a:cubicBezTo>
                  <a:pt x="235033" y="110721"/>
                  <a:pt x="163066" y="239308"/>
                  <a:pt x="168358" y="216025"/>
                </a:cubicBezTo>
                <a:cubicBezTo>
                  <a:pt x="173650" y="192742"/>
                  <a:pt x="269429" y="-5696"/>
                  <a:pt x="26995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2BFAD7B7-9674-86DD-BDF5-5AD938FC353F}"/>
              </a:ext>
            </a:extLst>
          </p:cNvPr>
          <p:cNvSpPr/>
          <p:nvPr/>
        </p:nvSpPr>
        <p:spPr>
          <a:xfrm>
            <a:off x="2765425" y="12025908"/>
            <a:ext cx="235050" cy="265101"/>
          </a:xfrm>
          <a:custGeom>
            <a:avLst/>
            <a:gdLst>
              <a:gd name="connsiteX0" fmla="*/ 234950 w 235050"/>
              <a:gd name="connsiteY0" fmla="*/ 992 h 265101"/>
              <a:gd name="connsiteX1" fmla="*/ 69850 w 235050"/>
              <a:gd name="connsiteY1" fmla="*/ 194667 h 265101"/>
              <a:gd name="connsiteX2" fmla="*/ 0 w 235050"/>
              <a:gd name="connsiteY2" fmla="*/ 264517 h 265101"/>
              <a:gd name="connsiteX3" fmla="*/ 69850 w 235050"/>
              <a:gd name="connsiteY3" fmla="*/ 162917 h 265101"/>
              <a:gd name="connsiteX4" fmla="*/ 155575 w 235050"/>
              <a:gd name="connsiteY4" fmla="*/ 45442 h 265101"/>
              <a:gd name="connsiteX5" fmla="*/ 95250 w 235050"/>
              <a:gd name="connsiteY5" fmla="*/ 115292 h 265101"/>
              <a:gd name="connsiteX6" fmla="*/ 234950 w 235050"/>
              <a:gd name="connsiteY6" fmla="*/ 992 h 2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50" h="265101">
                <a:moveTo>
                  <a:pt x="234950" y="992"/>
                </a:moveTo>
                <a:cubicBezTo>
                  <a:pt x="230717" y="14221"/>
                  <a:pt x="109008" y="150746"/>
                  <a:pt x="69850" y="194667"/>
                </a:cubicBezTo>
                <a:cubicBezTo>
                  <a:pt x="30692" y="238588"/>
                  <a:pt x="0" y="269809"/>
                  <a:pt x="0" y="264517"/>
                </a:cubicBezTo>
                <a:cubicBezTo>
                  <a:pt x="0" y="259225"/>
                  <a:pt x="43921" y="199430"/>
                  <a:pt x="69850" y="162917"/>
                </a:cubicBezTo>
                <a:cubicBezTo>
                  <a:pt x="95779" y="126404"/>
                  <a:pt x="151342" y="53379"/>
                  <a:pt x="155575" y="45442"/>
                </a:cubicBezTo>
                <a:cubicBezTo>
                  <a:pt x="159808" y="37505"/>
                  <a:pt x="82021" y="119525"/>
                  <a:pt x="95250" y="115292"/>
                </a:cubicBezTo>
                <a:cubicBezTo>
                  <a:pt x="108479" y="111059"/>
                  <a:pt x="239183" y="-12237"/>
                  <a:pt x="234950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6D8B548-B5DC-4DC3-B604-01A2C14A0F91}"/>
              </a:ext>
            </a:extLst>
          </p:cNvPr>
          <p:cNvSpPr/>
          <p:nvPr/>
        </p:nvSpPr>
        <p:spPr>
          <a:xfrm>
            <a:off x="2711383" y="12287221"/>
            <a:ext cx="76301" cy="308245"/>
          </a:xfrm>
          <a:custGeom>
            <a:avLst/>
            <a:gdLst>
              <a:gd name="connsiteX0" fmla="*/ 76267 w 76301"/>
              <a:gd name="connsiteY0" fmla="*/ 29 h 308245"/>
              <a:gd name="connsiteX1" fmla="*/ 19117 w 76301"/>
              <a:gd name="connsiteY1" fmla="*/ 127029 h 308245"/>
              <a:gd name="connsiteX2" fmla="*/ 44517 w 76301"/>
              <a:gd name="connsiteY2" fmla="*/ 92104 h 308245"/>
              <a:gd name="connsiteX3" fmla="*/ 19117 w 76301"/>
              <a:gd name="connsiteY3" fmla="*/ 155604 h 308245"/>
              <a:gd name="connsiteX4" fmla="*/ 67 w 76301"/>
              <a:gd name="connsiteY4" fmla="*/ 206404 h 308245"/>
              <a:gd name="connsiteX5" fmla="*/ 12767 w 76301"/>
              <a:gd name="connsiteY5" fmla="*/ 308004 h 308245"/>
              <a:gd name="connsiteX6" fmla="*/ 12767 w 76301"/>
              <a:gd name="connsiteY6" fmla="*/ 231804 h 308245"/>
              <a:gd name="connsiteX7" fmla="*/ 9592 w 76301"/>
              <a:gd name="connsiteY7" fmla="*/ 139729 h 308245"/>
              <a:gd name="connsiteX8" fmla="*/ 76267 w 76301"/>
              <a:gd name="connsiteY8" fmla="*/ 29 h 30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1" h="308245">
                <a:moveTo>
                  <a:pt x="76267" y="29"/>
                </a:moveTo>
                <a:cubicBezTo>
                  <a:pt x="77855" y="-2088"/>
                  <a:pt x="24409" y="111683"/>
                  <a:pt x="19117" y="127029"/>
                </a:cubicBezTo>
                <a:cubicBezTo>
                  <a:pt x="13825" y="142375"/>
                  <a:pt x="44517" y="87342"/>
                  <a:pt x="44517" y="92104"/>
                </a:cubicBezTo>
                <a:cubicBezTo>
                  <a:pt x="44517" y="96866"/>
                  <a:pt x="26525" y="136554"/>
                  <a:pt x="19117" y="155604"/>
                </a:cubicBezTo>
                <a:cubicBezTo>
                  <a:pt x="11709" y="174654"/>
                  <a:pt x="1125" y="181004"/>
                  <a:pt x="67" y="206404"/>
                </a:cubicBezTo>
                <a:cubicBezTo>
                  <a:pt x="-991" y="231804"/>
                  <a:pt x="10650" y="303771"/>
                  <a:pt x="12767" y="308004"/>
                </a:cubicBezTo>
                <a:cubicBezTo>
                  <a:pt x="14884" y="312237"/>
                  <a:pt x="13296" y="259850"/>
                  <a:pt x="12767" y="231804"/>
                </a:cubicBezTo>
                <a:cubicBezTo>
                  <a:pt x="12238" y="203758"/>
                  <a:pt x="1655" y="177829"/>
                  <a:pt x="9592" y="139729"/>
                </a:cubicBezTo>
                <a:cubicBezTo>
                  <a:pt x="17529" y="101629"/>
                  <a:pt x="74679" y="2146"/>
                  <a:pt x="7626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BAD5ADC-0CEE-8BD5-D1BB-844A16622BEB}"/>
              </a:ext>
            </a:extLst>
          </p:cNvPr>
          <p:cNvSpPr/>
          <p:nvPr/>
        </p:nvSpPr>
        <p:spPr>
          <a:xfrm>
            <a:off x="2713810" y="12440890"/>
            <a:ext cx="264693" cy="254177"/>
          </a:xfrm>
          <a:custGeom>
            <a:avLst/>
            <a:gdLst>
              <a:gd name="connsiteX0" fmla="*/ 232590 w 264693"/>
              <a:gd name="connsiteY0" fmla="*/ 1935 h 254177"/>
              <a:gd name="connsiteX1" fmla="*/ 257990 w 264693"/>
              <a:gd name="connsiteY1" fmla="*/ 132110 h 254177"/>
              <a:gd name="connsiteX2" fmla="*/ 232590 w 264693"/>
              <a:gd name="connsiteY2" fmla="*/ 205135 h 254177"/>
              <a:gd name="connsiteX3" fmla="*/ 251640 w 264693"/>
              <a:gd name="connsiteY3" fmla="*/ 179735 h 254177"/>
              <a:gd name="connsiteX4" fmla="*/ 210365 w 264693"/>
              <a:gd name="connsiteY4" fmla="*/ 221010 h 254177"/>
              <a:gd name="connsiteX5" fmla="*/ 184965 w 264693"/>
              <a:gd name="connsiteY5" fmla="*/ 233710 h 254177"/>
              <a:gd name="connsiteX6" fmla="*/ 815 w 264693"/>
              <a:gd name="connsiteY6" fmla="*/ 252760 h 254177"/>
              <a:gd name="connsiteX7" fmla="*/ 121465 w 264693"/>
              <a:gd name="connsiteY7" fmla="*/ 249585 h 254177"/>
              <a:gd name="connsiteX8" fmla="*/ 216715 w 264693"/>
              <a:gd name="connsiteY8" fmla="*/ 224185 h 254177"/>
              <a:gd name="connsiteX9" fmla="*/ 242115 w 264693"/>
              <a:gd name="connsiteY9" fmla="*/ 163860 h 254177"/>
              <a:gd name="connsiteX10" fmla="*/ 264340 w 264693"/>
              <a:gd name="connsiteY10" fmla="*/ 103535 h 254177"/>
              <a:gd name="connsiteX11" fmla="*/ 254815 w 264693"/>
              <a:gd name="connsiteY11" fmla="*/ 55910 h 254177"/>
              <a:gd name="connsiteX12" fmla="*/ 232590 w 264693"/>
              <a:gd name="connsiteY12" fmla="*/ 1935 h 25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93" h="254177">
                <a:moveTo>
                  <a:pt x="232590" y="1935"/>
                </a:moveTo>
                <a:cubicBezTo>
                  <a:pt x="233119" y="14635"/>
                  <a:pt x="257990" y="98243"/>
                  <a:pt x="257990" y="132110"/>
                </a:cubicBezTo>
                <a:cubicBezTo>
                  <a:pt x="257990" y="165977"/>
                  <a:pt x="233648" y="197198"/>
                  <a:pt x="232590" y="205135"/>
                </a:cubicBezTo>
                <a:cubicBezTo>
                  <a:pt x="231532" y="213072"/>
                  <a:pt x="255344" y="177089"/>
                  <a:pt x="251640" y="179735"/>
                </a:cubicBezTo>
                <a:cubicBezTo>
                  <a:pt x="247936" y="182381"/>
                  <a:pt x="210365" y="221010"/>
                  <a:pt x="210365" y="221010"/>
                </a:cubicBezTo>
                <a:cubicBezTo>
                  <a:pt x="199253" y="230006"/>
                  <a:pt x="219890" y="228418"/>
                  <a:pt x="184965" y="233710"/>
                </a:cubicBezTo>
                <a:cubicBezTo>
                  <a:pt x="150040" y="239002"/>
                  <a:pt x="11398" y="250114"/>
                  <a:pt x="815" y="252760"/>
                </a:cubicBezTo>
                <a:cubicBezTo>
                  <a:pt x="-9768" y="255406"/>
                  <a:pt x="85482" y="254347"/>
                  <a:pt x="121465" y="249585"/>
                </a:cubicBezTo>
                <a:cubicBezTo>
                  <a:pt x="157448" y="244823"/>
                  <a:pt x="196607" y="238472"/>
                  <a:pt x="216715" y="224185"/>
                </a:cubicBezTo>
                <a:cubicBezTo>
                  <a:pt x="236823" y="209898"/>
                  <a:pt x="234178" y="183968"/>
                  <a:pt x="242115" y="163860"/>
                </a:cubicBezTo>
                <a:cubicBezTo>
                  <a:pt x="250052" y="143752"/>
                  <a:pt x="262223" y="121527"/>
                  <a:pt x="264340" y="103535"/>
                </a:cubicBezTo>
                <a:cubicBezTo>
                  <a:pt x="266457" y="85543"/>
                  <a:pt x="258519" y="69139"/>
                  <a:pt x="254815" y="55910"/>
                </a:cubicBezTo>
                <a:cubicBezTo>
                  <a:pt x="251111" y="42681"/>
                  <a:pt x="232061" y="-10765"/>
                  <a:pt x="232590" y="1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64775035-5CE8-9D4F-AF27-E9AB6AC8EA42}"/>
              </a:ext>
            </a:extLst>
          </p:cNvPr>
          <p:cNvSpPr/>
          <p:nvPr/>
        </p:nvSpPr>
        <p:spPr>
          <a:xfrm>
            <a:off x="2942224" y="12225611"/>
            <a:ext cx="58450" cy="205354"/>
          </a:xfrm>
          <a:custGeom>
            <a:avLst/>
            <a:gdLst>
              <a:gd name="connsiteX0" fmla="*/ 58151 w 58450"/>
              <a:gd name="connsiteY0" fmla="*/ 4489 h 205354"/>
              <a:gd name="connsiteX1" fmla="*/ 1001 w 58450"/>
              <a:gd name="connsiteY1" fmla="*/ 204514 h 205354"/>
              <a:gd name="connsiteX2" fmla="*/ 23226 w 58450"/>
              <a:gd name="connsiteY2" fmla="*/ 74339 h 205354"/>
              <a:gd name="connsiteX3" fmla="*/ 58151 w 58450"/>
              <a:gd name="connsiteY3" fmla="*/ 4489 h 20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0" h="205354">
                <a:moveTo>
                  <a:pt x="58151" y="4489"/>
                </a:moveTo>
                <a:cubicBezTo>
                  <a:pt x="54447" y="26185"/>
                  <a:pt x="6822" y="192872"/>
                  <a:pt x="1001" y="204514"/>
                </a:cubicBezTo>
                <a:cubicBezTo>
                  <a:pt x="-4820" y="216156"/>
                  <a:pt x="16347" y="103443"/>
                  <a:pt x="23226" y="74339"/>
                </a:cubicBezTo>
                <a:cubicBezTo>
                  <a:pt x="30105" y="45235"/>
                  <a:pt x="61855" y="-17207"/>
                  <a:pt x="58151" y="4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B8A3900F-80B1-86D7-9AB0-0D4EF9C86D95}"/>
              </a:ext>
            </a:extLst>
          </p:cNvPr>
          <p:cNvSpPr/>
          <p:nvPr/>
        </p:nvSpPr>
        <p:spPr>
          <a:xfrm>
            <a:off x="2949341" y="12198333"/>
            <a:ext cx="83061" cy="296983"/>
          </a:xfrm>
          <a:custGeom>
            <a:avLst/>
            <a:gdLst>
              <a:gd name="connsiteX0" fmla="*/ 82784 w 83061"/>
              <a:gd name="connsiteY0" fmla="*/ 17 h 296983"/>
              <a:gd name="connsiteX1" fmla="*/ 31984 w 83061"/>
              <a:gd name="connsiteY1" fmla="*/ 152417 h 296983"/>
              <a:gd name="connsiteX2" fmla="*/ 234 w 83061"/>
              <a:gd name="connsiteY2" fmla="*/ 295292 h 296983"/>
              <a:gd name="connsiteX3" fmla="*/ 19284 w 83061"/>
              <a:gd name="connsiteY3" fmla="*/ 225442 h 296983"/>
              <a:gd name="connsiteX4" fmla="*/ 51034 w 83061"/>
              <a:gd name="connsiteY4" fmla="*/ 142892 h 296983"/>
              <a:gd name="connsiteX5" fmla="*/ 82784 w 83061"/>
              <a:gd name="connsiteY5" fmla="*/ 17 h 2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61" h="296983">
                <a:moveTo>
                  <a:pt x="82784" y="17"/>
                </a:moveTo>
                <a:cubicBezTo>
                  <a:pt x="79609" y="1604"/>
                  <a:pt x="45742" y="103205"/>
                  <a:pt x="31984" y="152417"/>
                </a:cubicBezTo>
                <a:cubicBezTo>
                  <a:pt x="18226" y="201629"/>
                  <a:pt x="2351" y="283121"/>
                  <a:pt x="234" y="295292"/>
                </a:cubicBezTo>
                <a:cubicBezTo>
                  <a:pt x="-1883" y="307463"/>
                  <a:pt x="10817" y="250842"/>
                  <a:pt x="19284" y="225442"/>
                </a:cubicBezTo>
                <a:cubicBezTo>
                  <a:pt x="27751" y="200042"/>
                  <a:pt x="40980" y="179404"/>
                  <a:pt x="51034" y="142892"/>
                </a:cubicBezTo>
                <a:cubicBezTo>
                  <a:pt x="61088" y="106380"/>
                  <a:pt x="85959" y="-1570"/>
                  <a:pt x="827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0992CA2D-B3B3-AFEC-A790-2C0C538233B3}"/>
              </a:ext>
            </a:extLst>
          </p:cNvPr>
          <p:cNvSpPr/>
          <p:nvPr/>
        </p:nvSpPr>
        <p:spPr>
          <a:xfrm>
            <a:off x="2924094" y="12430117"/>
            <a:ext cx="32214" cy="222276"/>
          </a:xfrm>
          <a:custGeom>
            <a:avLst/>
            <a:gdLst>
              <a:gd name="connsiteX0" fmla="*/ 81 w 32214"/>
              <a:gd name="connsiteY0" fmla="*/ 8 h 222276"/>
              <a:gd name="connsiteX1" fmla="*/ 22306 w 32214"/>
              <a:gd name="connsiteY1" fmla="*/ 133358 h 222276"/>
              <a:gd name="connsiteX2" fmla="*/ 9606 w 32214"/>
              <a:gd name="connsiteY2" fmla="*/ 222258 h 222276"/>
              <a:gd name="connsiteX3" fmla="*/ 31831 w 32214"/>
              <a:gd name="connsiteY3" fmla="*/ 139708 h 222276"/>
              <a:gd name="connsiteX4" fmla="*/ 81 w 32214"/>
              <a:gd name="connsiteY4" fmla="*/ 8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4" h="222276">
                <a:moveTo>
                  <a:pt x="81" y="8"/>
                </a:moveTo>
                <a:cubicBezTo>
                  <a:pt x="-1507" y="-1050"/>
                  <a:pt x="20719" y="96316"/>
                  <a:pt x="22306" y="133358"/>
                </a:cubicBezTo>
                <a:cubicBezTo>
                  <a:pt x="23894" y="170400"/>
                  <a:pt x="8018" y="221200"/>
                  <a:pt x="9606" y="222258"/>
                </a:cubicBezTo>
                <a:cubicBezTo>
                  <a:pt x="11194" y="223316"/>
                  <a:pt x="35535" y="177808"/>
                  <a:pt x="31831" y="139708"/>
                </a:cubicBezTo>
                <a:cubicBezTo>
                  <a:pt x="28127" y="101608"/>
                  <a:pt x="1669" y="1066"/>
                  <a:pt x="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7DEFE04-876A-B10D-D5CB-CDBFA305AEDD}"/>
              </a:ext>
            </a:extLst>
          </p:cNvPr>
          <p:cNvSpPr/>
          <p:nvPr/>
        </p:nvSpPr>
        <p:spPr>
          <a:xfrm>
            <a:off x="2749205" y="12506111"/>
            <a:ext cx="130669" cy="147514"/>
          </a:xfrm>
          <a:custGeom>
            <a:avLst/>
            <a:gdLst>
              <a:gd name="connsiteX0" fmla="*/ 345 w 130669"/>
              <a:gd name="connsiteY0" fmla="*/ 35139 h 147514"/>
              <a:gd name="connsiteX1" fmla="*/ 117820 w 130669"/>
              <a:gd name="connsiteY1" fmla="*/ 47839 h 147514"/>
              <a:gd name="connsiteX2" fmla="*/ 114645 w 130669"/>
              <a:gd name="connsiteY2" fmla="*/ 214 h 147514"/>
              <a:gd name="connsiteX3" fmla="*/ 124170 w 130669"/>
              <a:gd name="connsiteY3" fmla="*/ 70064 h 147514"/>
              <a:gd name="connsiteX4" fmla="*/ 124170 w 130669"/>
              <a:gd name="connsiteY4" fmla="*/ 95464 h 147514"/>
              <a:gd name="connsiteX5" fmla="*/ 98770 w 130669"/>
              <a:gd name="connsiteY5" fmla="*/ 146264 h 147514"/>
              <a:gd name="connsiteX6" fmla="*/ 130520 w 130669"/>
              <a:gd name="connsiteY6" fmla="*/ 38314 h 147514"/>
              <a:gd name="connsiteX7" fmla="*/ 82895 w 130669"/>
              <a:gd name="connsiteY7" fmla="*/ 12914 h 147514"/>
              <a:gd name="connsiteX8" fmla="*/ 345 w 130669"/>
              <a:gd name="connsiteY8" fmla="*/ 35139 h 1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69" h="147514">
                <a:moveTo>
                  <a:pt x="345" y="35139"/>
                </a:moveTo>
                <a:cubicBezTo>
                  <a:pt x="6166" y="40960"/>
                  <a:pt x="98770" y="53660"/>
                  <a:pt x="117820" y="47839"/>
                </a:cubicBezTo>
                <a:cubicBezTo>
                  <a:pt x="136870" y="42018"/>
                  <a:pt x="113587" y="-3490"/>
                  <a:pt x="114645" y="214"/>
                </a:cubicBezTo>
                <a:cubicBezTo>
                  <a:pt x="115703" y="3918"/>
                  <a:pt x="122583" y="54189"/>
                  <a:pt x="124170" y="70064"/>
                </a:cubicBezTo>
                <a:cubicBezTo>
                  <a:pt x="125758" y="85939"/>
                  <a:pt x="128403" y="82764"/>
                  <a:pt x="124170" y="95464"/>
                </a:cubicBezTo>
                <a:cubicBezTo>
                  <a:pt x="119937" y="108164"/>
                  <a:pt x="97712" y="155789"/>
                  <a:pt x="98770" y="146264"/>
                </a:cubicBezTo>
                <a:cubicBezTo>
                  <a:pt x="99828" y="136739"/>
                  <a:pt x="133166" y="60539"/>
                  <a:pt x="130520" y="38314"/>
                </a:cubicBezTo>
                <a:cubicBezTo>
                  <a:pt x="127874" y="16089"/>
                  <a:pt x="101945" y="16089"/>
                  <a:pt x="82895" y="12914"/>
                </a:cubicBezTo>
                <a:cubicBezTo>
                  <a:pt x="63845" y="9739"/>
                  <a:pt x="-5476" y="29318"/>
                  <a:pt x="345" y="35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2AB385-A610-A2D5-4B49-8F804FDFB71E}"/>
              </a:ext>
            </a:extLst>
          </p:cNvPr>
          <p:cNvSpPr/>
          <p:nvPr/>
        </p:nvSpPr>
        <p:spPr>
          <a:xfrm>
            <a:off x="2733310" y="12483497"/>
            <a:ext cx="48015" cy="192503"/>
          </a:xfrm>
          <a:custGeom>
            <a:avLst/>
            <a:gdLst>
              <a:gd name="connsiteX0" fmla="*/ 47990 w 48015"/>
              <a:gd name="connsiteY0" fmla="*/ 603 h 192503"/>
              <a:gd name="connsiteX1" fmla="*/ 9890 w 48015"/>
              <a:gd name="connsiteY1" fmla="*/ 140303 h 192503"/>
              <a:gd name="connsiteX2" fmla="*/ 3540 w 48015"/>
              <a:gd name="connsiteY2" fmla="*/ 191103 h 192503"/>
              <a:gd name="connsiteX3" fmla="*/ 3540 w 48015"/>
              <a:gd name="connsiteY3" fmla="*/ 92678 h 192503"/>
              <a:gd name="connsiteX4" fmla="*/ 47990 w 48015"/>
              <a:gd name="connsiteY4" fmla="*/ 603 h 1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5" h="192503">
                <a:moveTo>
                  <a:pt x="47990" y="603"/>
                </a:moveTo>
                <a:cubicBezTo>
                  <a:pt x="49048" y="8540"/>
                  <a:pt x="17298" y="108553"/>
                  <a:pt x="9890" y="140303"/>
                </a:cubicBezTo>
                <a:cubicBezTo>
                  <a:pt x="2482" y="172053"/>
                  <a:pt x="4598" y="199040"/>
                  <a:pt x="3540" y="191103"/>
                </a:cubicBezTo>
                <a:cubicBezTo>
                  <a:pt x="2482" y="183166"/>
                  <a:pt x="-3868" y="120195"/>
                  <a:pt x="3540" y="92678"/>
                </a:cubicBezTo>
                <a:cubicBezTo>
                  <a:pt x="10948" y="65161"/>
                  <a:pt x="46932" y="-7334"/>
                  <a:pt x="47990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D0C100F-BB95-C501-B5D2-35EE349A6E54}"/>
              </a:ext>
            </a:extLst>
          </p:cNvPr>
          <p:cNvSpPr/>
          <p:nvPr/>
        </p:nvSpPr>
        <p:spPr>
          <a:xfrm>
            <a:off x="2717798" y="12633318"/>
            <a:ext cx="149268" cy="28930"/>
          </a:xfrm>
          <a:custGeom>
            <a:avLst/>
            <a:gdLst>
              <a:gd name="connsiteX0" fmla="*/ 2 w 149268"/>
              <a:gd name="connsiteY0" fmla="*/ 28582 h 28930"/>
              <a:gd name="connsiteX1" fmla="*/ 120652 w 149268"/>
              <a:gd name="connsiteY1" fmla="*/ 15882 h 28930"/>
              <a:gd name="connsiteX2" fmla="*/ 149227 w 149268"/>
              <a:gd name="connsiteY2" fmla="*/ 15882 h 28930"/>
              <a:gd name="connsiteX3" fmla="*/ 117477 w 149268"/>
              <a:gd name="connsiteY3" fmla="*/ 7 h 28930"/>
              <a:gd name="connsiteX4" fmla="*/ 2 w 149268"/>
              <a:gd name="connsiteY4" fmla="*/ 28582 h 2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68" h="28930">
                <a:moveTo>
                  <a:pt x="2" y="28582"/>
                </a:moveTo>
                <a:cubicBezTo>
                  <a:pt x="531" y="31228"/>
                  <a:pt x="95781" y="17999"/>
                  <a:pt x="120652" y="15882"/>
                </a:cubicBezTo>
                <a:cubicBezTo>
                  <a:pt x="145523" y="13765"/>
                  <a:pt x="149756" y="18528"/>
                  <a:pt x="149227" y="15882"/>
                </a:cubicBezTo>
                <a:cubicBezTo>
                  <a:pt x="148698" y="13236"/>
                  <a:pt x="145523" y="536"/>
                  <a:pt x="117477" y="7"/>
                </a:cubicBezTo>
                <a:cubicBezTo>
                  <a:pt x="89431" y="-522"/>
                  <a:pt x="-527" y="25936"/>
                  <a:pt x="2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968F30C9-B822-D632-09B4-4F83B1E1BE34}"/>
              </a:ext>
            </a:extLst>
          </p:cNvPr>
          <p:cNvSpPr/>
          <p:nvPr/>
        </p:nvSpPr>
        <p:spPr>
          <a:xfrm>
            <a:off x="2784474" y="12395200"/>
            <a:ext cx="135732" cy="257603"/>
          </a:xfrm>
          <a:custGeom>
            <a:avLst/>
            <a:gdLst>
              <a:gd name="connsiteX0" fmla="*/ 1 w 135732"/>
              <a:gd name="connsiteY0" fmla="*/ 12700 h 257603"/>
              <a:gd name="connsiteX1" fmla="*/ 107951 w 135732"/>
              <a:gd name="connsiteY1" fmla="*/ 0 h 257603"/>
              <a:gd name="connsiteX2" fmla="*/ 111126 w 135732"/>
              <a:gd name="connsiteY2" fmla="*/ 22225 h 257603"/>
              <a:gd name="connsiteX3" fmla="*/ 114301 w 135732"/>
              <a:gd name="connsiteY3" fmla="*/ 88900 h 257603"/>
              <a:gd name="connsiteX4" fmla="*/ 133351 w 135732"/>
              <a:gd name="connsiteY4" fmla="*/ 180975 h 257603"/>
              <a:gd name="connsiteX5" fmla="*/ 133351 w 135732"/>
              <a:gd name="connsiteY5" fmla="*/ 120650 h 257603"/>
              <a:gd name="connsiteX6" fmla="*/ 114301 w 135732"/>
              <a:gd name="connsiteY6" fmla="*/ 203200 h 257603"/>
              <a:gd name="connsiteX7" fmla="*/ 92076 w 135732"/>
              <a:gd name="connsiteY7" fmla="*/ 257175 h 257603"/>
              <a:gd name="connsiteX8" fmla="*/ 123826 w 135732"/>
              <a:gd name="connsiteY8" fmla="*/ 174625 h 257603"/>
              <a:gd name="connsiteX9" fmla="*/ 117476 w 135732"/>
              <a:gd name="connsiteY9" fmla="*/ 82550 h 257603"/>
              <a:gd name="connsiteX10" fmla="*/ 111126 w 135732"/>
              <a:gd name="connsiteY10" fmla="*/ 6350 h 257603"/>
              <a:gd name="connsiteX11" fmla="*/ 1 w 135732"/>
              <a:gd name="connsiteY11" fmla="*/ 12700 h 25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32" h="257603">
                <a:moveTo>
                  <a:pt x="1" y="12700"/>
                </a:moveTo>
                <a:cubicBezTo>
                  <a:pt x="-528" y="11642"/>
                  <a:pt x="107951" y="0"/>
                  <a:pt x="107951" y="0"/>
                </a:cubicBezTo>
                <a:cubicBezTo>
                  <a:pt x="126472" y="1587"/>
                  <a:pt x="110068" y="7408"/>
                  <a:pt x="111126" y="22225"/>
                </a:cubicBezTo>
                <a:cubicBezTo>
                  <a:pt x="112184" y="37042"/>
                  <a:pt x="110597" y="62442"/>
                  <a:pt x="114301" y="88900"/>
                </a:cubicBezTo>
                <a:cubicBezTo>
                  <a:pt x="118005" y="115358"/>
                  <a:pt x="130176" y="175683"/>
                  <a:pt x="133351" y="180975"/>
                </a:cubicBezTo>
                <a:cubicBezTo>
                  <a:pt x="136526" y="186267"/>
                  <a:pt x="136526" y="116946"/>
                  <a:pt x="133351" y="120650"/>
                </a:cubicBezTo>
                <a:cubicBezTo>
                  <a:pt x="130176" y="124354"/>
                  <a:pt x="121180" y="180446"/>
                  <a:pt x="114301" y="203200"/>
                </a:cubicBezTo>
                <a:cubicBezTo>
                  <a:pt x="107422" y="225954"/>
                  <a:pt x="90489" y="261937"/>
                  <a:pt x="92076" y="257175"/>
                </a:cubicBezTo>
                <a:cubicBezTo>
                  <a:pt x="93663" y="252413"/>
                  <a:pt x="119593" y="203729"/>
                  <a:pt x="123826" y="174625"/>
                </a:cubicBezTo>
                <a:cubicBezTo>
                  <a:pt x="128059" y="145521"/>
                  <a:pt x="119593" y="110596"/>
                  <a:pt x="117476" y="82550"/>
                </a:cubicBezTo>
                <a:cubicBezTo>
                  <a:pt x="115359" y="54504"/>
                  <a:pt x="123297" y="21167"/>
                  <a:pt x="111126" y="6350"/>
                </a:cubicBezTo>
                <a:cubicBezTo>
                  <a:pt x="98955" y="-8467"/>
                  <a:pt x="530" y="13758"/>
                  <a:pt x="1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2E207D4-D8C4-64D6-0017-5C0E39C6A4FA}"/>
              </a:ext>
            </a:extLst>
          </p:cNvPr>
          <p:cNvSpPr/>
          <p:nvPr/>
        </p:nvSpPr>
        <p:spPr>
          <a:xfrm>
            <a:off x="2752657" y="12280898"/>
            <a:ext cx="60780" cy="244658"/>
          </a:xfrm>
          <a:custGeom>
            <a:avLst/>
            <a:gdLst>
              <a:gd name="connsiteX0" fmla="*/ 60393 w 60780"/>
              <a:gd name="connsiteY0" fmla="*/ 2 h 244658"/>
              <a:gd name="connsiteX1" fmla="*/ 47693 w 60780"/>
              <a:gd name="connsiteY1" fmla="*/ 111127 h 244658"/>
              <a:gd name="connsiteX2" fmla="*/ 12768 w 60780"/>
              <a:gd name="connsiteY2" fmla="*/ 244477 h 244658"/>
              <a:gd name="connsiteX3" fmla="*/ 44518 w 60780"/>
              <a:gd name="connsiteY3" fmla="*/ 139702 h 244658"/>
              <a:gd name="connsiteX4" fmla="*/ 68 w 60780"/>
              <a:gd name="connsiteY4" fmla="*/ 130177 h 244658"/>
              <a:gd name="connsiteX5" fmla="*/ 34993 w 60780"/>
              <a:gd name="connsiteY5" fmla="*/ 107952 h 244658"/>
              <a:gd name="connsiteX6" fmla="*/ 60393 w 60780"/>
              <a:gd name="connsiteY6" fmla="*/ 2 h 2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80" h="244658">
                <a:moveTo>
                  <a:pt x="60393" y="2"/>
                </a:moveTo>
                <a:cubicBezTo>
                  <a:pt x="62510" y="531"/>
                  <a:pt x="55630" y="70381"/>
                  <a:pt x="47693" y="111127"/>
                </a:cubicBezTo>
                <a:cubicBezTo>
                  <a:pt x="39756" y="151873"/>
                  <a:pt x="13297" y="239715"/>
                  <a:pt x="12768" y="244477"/>
                </a:cubicBezTo>
                <a:cubicBezTo>
                  <a:pt x="12239" y="249240"/>
                  <a:pt x="46635" y="158752"/>
                  <a:pt x="44518" y="139702"/>
                </a:cubicBezTo>
                <a:cubicBezTo>
                  <a:pt x="42401" y="120652"/>
                  <a:pt x="1655" y="135469"/>
                  <a:pt x="68" y="130177"/>
                </a:cubicBezTo>
                <a:cubicBezTo>
                  <a:pt x="-1519" y="124885"/>
                  <a:pt x="24939" y="124356"/>
                  <a:pt x="34993" y="107952"/>
                </a:cubicBezTo>
                <a:cubicBezTo>
                  <a:pt x="45047" y="91548"/>
                  <a:pt x="58276" y="-527"/>
                  <a:pt x="6039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56964A4-A42F-65A7-FBA1-9AB335C3B659}"/>
              </a:ext>
            </a:extLst>
          </p:cNvPr>
          <p:cNvSpPr/>
          <p:nvPr/>
        </p:nvSpPr>
        <p:spPr>
          <a:xfrm>
            <a:off x="2863847" y="12331102"/>
            <a:ext cx="79235" cy="90791"/>
          </a:xfrm>
          <a:custGeom>
            <a:avLst/>
            <a:gdLst>
              <a:gd name="connsiteX0" fmla="*/ 3 w 79235"/>
              <a:gd name="connsiteY0" fmla="*/ 598 h 90791"/>
              <a:gd name="connsiteX1" fmla="*/ 73028 w 79235"/>
              <a:gd name="connsiteY1" fmla="*/ 89498 h 90791"/>
              <a:gd name="connsiteX2" fmla="*/ 69853 w 79235"/>
              <a:gd name="connsiteY2" fmla="*/ 51398 h 90791"/>
              <a:gd name="connsiteX3" fmla="*/ 3 w 79235"/>
              <a:gd name="connsiteY3" fmla="*/ 598 h 9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5" h="90791">
                <a:moveTo>
                  <a:pt x="3" y="598"/>
                </a:moveTo>
                <a:cubicBezTo>
                  <a:pt x="532" y="6948"/>
                  <a:pt x="61386" y="81031"/>
                  <a:pt x="73028" y="89498"/>
                </a:cubicBezTo>
                <a:cubicBezTo>
                  <a:pt x="84670" y="97965"/>
                  <a:pt x="77791" y="62511"/>
                  <a:pt x="69853" y="51398"/>
                </a:cubicBezTo>
                <a:cubicBezTo>
                  <a:pt x="61916" y="40286"/>
                  <a:pt x="-526" y="-5752"/>
                  <a:pt x="3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7A306D6-9BA2-0670-5E1C-2270F40EE4A2}"/>
              </a:ext>
            </a:extLst>
          </p:cNvPr>
          <p:cNvSpPr/>
          <p:nvPr/>
        </p:nvSpPr>
        <p:spPr>
          <a:xfrm>
            <a:off x="3041632" y="11929579"/>
            <a:ext cx="14305" cy="230098"/>
          </a:xfrm>
          <a:custGeom>
            <a:avLst/>
            <a:gdLst>
              <a:gd name="connsiteX0" fmla="*/ 12718 w 14305"/>
              <a:gd name="connsiteY0" fmla="*/ 2071 h 230098"/>
              <a:gd name="connsiteX1" fmla="*/ 12718 w 14305"/>
              <a:gd name="connsiteY1" fmla="*/ 227496 h 230098"/>
              <a:gd name="connsiteX2" fmla="*/ 18 w 14305"/>
              <a:gd name="connsiteY2" fmla="*/ 119546 h 230098"/>
              <a:gd name="connsiteX3" fmla="*/ 12718 w 14305"/>
              <a:gd name="connsiteY3" fmla="*/ 2071 h 2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230098">
                <a:moveTo>
                  <a:pt x="12718" y="2071"/>
                </a:moveTo>
                <a:cubicBezTo>
                  <a:pt x="14835" y="20063"/>
                  <a:pt x="14835" y="207917"/>
                  <a:pt x="12718" y="227496"/>
                </a:cubicBezTo>
                <a:cubicBezTo>
                  <a:pt x="10601" y="247075"/>
                  <a:pt x="-511" y="150767"/>
                  <a:pt x="18" y="119546"/>
                </a:cubicBezTo>
                <a:cubicBezTo>
                  <a:pt x="547" y="88325"/>
                  <a:pt x="10601" y="-15921"/>
                  <a:pt x="12718" y="2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16F90243-8413-4CD4-D926-3AD166517D8B}"/>
              </a:ext>
            </a:extLst>
          </p:cNvPr>
          <p:cNvSpPr/>
          <p:nvPr/>
        </p:nvSpPr>
        <p:spPr>
          <a:xfrm>
            <a:off x="2971428" y="12144115"/>
            <a:ext cx="154165" cy="294544"/>
          </a:xfrm>
          <a:custGeom>
            <a:avLst/>
            <a:gdLst>
              <a:gd name="connsiteX0" fmla="*/ 108322 w 154165"/>
              <a:gd name="connsiteY0" fmla="*/ 260 h 294544"/>
              <a:gd name="connsiteX1" fmla="*/ 63872 w 154165"/>
              <a:gd name="connsiteY1" fmla="*/ 146310 h 294544"/>
              <a:gd name="connsiteX2" fmla="*/ 86097 w 154165"/>
              <a:gd name="connsiteY2" fmla="*/ 124085 h 294544"/>
              <a:gd name="connsiteX3" fmla="*/ 3547 w 154165"/>
              <a:gd name="connsiteY3" fmla="*/ 289185 h 294544"/>
              <a:gd name="connsiteX4" fmla="*/ 28947 w 154165"/>
              <a:gd name="connsiteY4" fmla="*/ 235210 h 294544"/>
              <a:gd name="connsiteX5" fmla="*/ 152772 w 154165"/>
              <a:gd name="connsiteY5" fmla="*/ 47885 h 294544"/>
              <a:gd name="connsiteX6" fmla="*/ 95622 w 154165"/>
              <a:gd name="connsiteY6" fmla="*/ 108210 h 294544"/>
              <a:gd name="connsiteX7" fmla="*/ 108322 w 154165"/>
              <a:gd name="connsiteY7" fmla="*/ 260 h 2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65" h="294544">
                <a:moveTo>
                  <a:pt x="108322" y="260"/>
                </a:moveTo>
                <a:cubicBezTo>
                  <a:pt x="103030" y="6610"/>
                  <a:pt x="67576" y="125672"/>
                  <a:pt x="63872" y="146310"/>
                </a:cubicBezTo>
                <a:cubicBezTo>
                  <a:pt x="60168" y="166948"/>
                  <a:pt x="96151" y="100273"/>
                  <a:pt x="86097" y="124085"/>
                </a:cubicBezTo>
                <a:cubicBezTo>
                  <a:pt x="76043" y="147897"/>
                  <a:pt x="13072" y="270664"/>
                  <a:pt x="3547" y="289185"/>
                </a:cubicBezTo>
                <a:cubicBezTo>
                  <a:pt x="-5978" y="307706"/>
                  <a:pt x="4076" y="275427"/>
                  <a:pt x="28947" y="235210"/>
                </a:cubicBezTo>
                <a:cubicBezTo>
                  <a:pt x="53818" y="194993"/>
                  <a:pt x="141660" y="69052"/>
                  <a:pt x="152772" y="47885"/>
                </a:cubicBezTo>
                <a:cubicBezTo>
                  <a:pt x="163885" y="26718"/>
                  <a:pt x="105147" y="110856"/>
                  <a:pt x="95622" y="108210"/>
                </a:cubicBezTo>
                <a:cubicBezTo>
                  <a:pt x="86097" y="105564"/>
                  <a:pt x="113614" y="-6090"/>
                  <a:pt x="108322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5F7A3F9-2BD4-8228-21B5-0F3740FACDB7}"/>
              </a:ext>
            </a:extLst>
          </p:cNvPr>
          <p:cNvSpPr/>
          <p:nvPr/>
        </p:nvSpPr>
        <p:spPr>
          <a:xfrm>
            <a:off x="2996465" y="11859476"/>
            <a:ext cx="38957" cy="304916"/>
          </a:xfrm>
          <a:custGeom>
            <a:avLst/>
            <a:gdLst>
              <a:gd name="connsiteX0" fmla="*/ 38835 w 38957"/>
              <a:gd name="connsiteY0" fmla="*/ 2324 h 304916"/>
              <a:gd name="connsiteX1" fmla="*/ 735 w 38957"/>
              <a:gd name="connsiteY1" fmla="*/ 300774 h 304916"/>
              <a:gd name="connsiteX2" fmla="*/ 13435 w 38957"/>
              <a:gd name="connsiteY2" fmla="*/ 167424 h 304916"/>
              <a:gd name="connsiteX3" fmla="*/ 38835 w 38957"/>
              <a:gd name="connsiteY3" fmla="*/ 2324 h 30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7" h="304916">
                <a:moveTo>
                  <a:pt x="38835" y="2324"/>
                </a:moveTo>
                <a:cubicBezTo>
                  <a:pt x="36718" y="24549"/>
                  <a:pt x="4968" y="273257"/>
                  <a:pt x="735" y="300774"/>
                </a:cubicBezTo>
                <a:cubicBezTo>
                  <a:pt x="-3498" y="328291"/>
                  <a:pt x="11848" y="211345"/>
                  <a:pt x="13435" y="167424"/>
                </a:cubicBezTo>
                <a:cubicBezTo>
                  <a:pt x="15022" y="123503"/>
                  <a:pt x="40952" y="-19901"/>
                  <a:pt x="38835" y="2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280D55E2-B299-A306-DA0F-F1C061B9D0D1}"/>
              </a:ext>
            </a:extLst>
          </p:cNvPr>
          <p:cNvSpPr/>
          <p:nvPr/>
        </p:nvSpPr>
        <p:spPr>
          <a:xfrm>
            <a:off x="2844732" y="12194326"/>
            <a:ext cx="111659" cy="80270"/>
          </a:xfrm>
          <a:custGeom>
            <a:avLst/>
            <a:gdLst>
              <a:gd name="connsiteX0" fmla="*/ 68 w 111659"/>
              <a:gd name="connsiteY0" fmla="*/ 54824 h 80270"/>
              <a:gd name="connsiteX1" fmla="*/ 73093 w 111659"/>
              <a:gd name="connsiteY1" fmla="*/ 19899 h 80270"/>
              <a:gd name="connsiteX2" fmla="*/ 111193 w 111659"/>
              <a:gd name="connsiteY2" fmla="*/ 80224 h 80270"/>
              <a:gd name="connsiteX3" fmla="*/ 92143 w 111659"/>
              <a:gd name="connsiteY3" fmla="*/ 29424 h 80270"/>
              <a:gd name="connsiteX4" fmla="*/ 60393 w 111659"/>
              <a:gd name="connsiteY4" fmla="*/ 849 h 80270"/>
              <a:gd name="connsiteX5" fmla="*/ 68 w 111659"/>
              <a:gd name="connsiteY5" fmla="*/ 54824 h 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59" h="80270">
                <a:moveTo>
                  <a:pt x="68" y="54824"/>
                </a:moveTo>
                <a:cubicBezTo>
                  <a:pt x="2185" y="57999"/>
                  <a:pt x="54572" y="15666"/>
                  <a:pt x="73093" y="19899"/>
                </a:cubicBezTo>
                <a:cubicBezTo>
                  <a:pt x="91614" y="24132"/>
                  <a:pt x="108018" y="78637"/>
                  <a:pt x="111193" y="80224"/>
                </a:cubicBezTo>
                <a:cubicBezTo>
                  <a:pt x="114368" y="81811"/>
                  <a:pt x="100610" y="42653"/>
                  <a:pt x="92143" y="29424"/>
                </a:cubicBezTo>
                <a:cubicBezTo>
                  <a:pt x="83676" y="16195"/>
                  <a:pt x="75210" y="-4443"/>
                  <a:pt x="60393" y="849"/>
                </a:cubicBezTo>
                <a:cubicBezTo>
                  <a:pt x="45576" y="6141"/>
                  <a:pt x="-2049" y="51649"/>
                  <a:pt x="68" y="54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01B0FA62-2100-8F97-2126-6E3FF5D66DAB}"/>
              </a:ext>
            </a:extLst>
          </p:cNvPr>
          <p:cNvSpPr/>
          <p:nvPr/>
        </p:nvSpPr>
        <p:spPr>
          <a:xfrm>
            <a:off x="2886056" y="12267825"/>
            <a:ext cx="67188" cy="126332"/>
          </a:xfrm>
          <a:custGeom>
            <a:avLst/>
            <a:gdLst>
              <a:gd name="connsiteX0" fmla="*/ 19 w 67188"/>
              <a:gd name="connsiteY0" fmla="*/ 375 h 126332"/>
              <a:gd name="connsiteX1" fmla="*/ 47644 w 67188"/>
              <a:gd name="connsiteY1" fmla="*/ 79750 h 126332"/>
              <a:gd name="connsiteX2" fmla="*/ 41294 w 67188"/>
              <a:gd name="connsiteY2" fmla="*/ 124200 h 126332"/>
              <a:gd name="connsiteX3" fmla="*/ 66694 w 67188"/>
              <a:gd name="connsiteY3" fmla="*/ 13075 h 126332"/>
              <a:gd name="connsiteX4" fmla="*/ 53994 w 67188"/>
              <a:gd name="connsiteY4" fmla="*/ 48000 h 126332"/>
              <a:gd name="connsiteX5" fmla="*/ 19 w 67188"/>
              <a:gd name="connsiteY5" fmla="*/ 375 h 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88" h="126332">
                <a:moveTo>
                  <a:pt x="19" y="375"/>
                </a:moveTo>
                <a:cubicBezTo>
                  <a:pt x="-1039" y="5666"/>
                  <a:pt x="40765" y="59113"/>
                  <a:pt x="47644" y="79750"/>
                </a:cubicBezTo>
                <a:cubicBezTo>
                  <a:pt x="54523" y="100387"/>
                  <a:pt x="38119" y="135313"/>
                  <a:pt x="41294" y="124200"/>
                </a:cubicBezTo>
                <a:cubicBezTo>
                  <a:pt x="44469" y="113087"/>
                  <a:pt x="64577" y="25775"/>
                  <a:pt x="66694" y="13075"/>
                </a:cubicBezTo>
                <a:cubicBezTo>
                  <a:pt x="68811" y="375"/>
                  <a:pt x="64048" y="48529"/>
                  <a:pt x="53994" y="48000"/>
                </a:cubicBezTo>
                <a:cubicBezTo>
                  <a:pt x="43940" y="47471"/>
                  <a:pt x="1077" y="-4916"/>
                  <a:pt x="1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FA0C3E71-5A23-F728-C5F7-BAC8C9B6C9C9}"/>
              </a:ext>
            </a:extLst>
          </p:cNvPr>
          <p:cNvSpPr/>
          <p:nvPr/>
        </p:nvSpPr>
        <p:spPr>
          <a:xfrm>
            <a:off x="2752252" y="12312035"/>
            <a:ext cx="44929" cy="189615"/>
          </a:xfrm>
          <a:custGeom>
            <a:avLst/>
            <a:gdLst>
              <a:gd name="connsiteX0" fmla="*/ 44923 w 44929"/>
              <a:gd name="connsiteY0" fmla="*/ 615 h 189615"/>
              <a:gd name="connsiteX1" fmla="*/ 6823 w 44929"/>
              <a:gd name="connsiteY1" fmla="*/ 143490 h 189615"/>
              <a:gd name="connsiteX2" fmla="*/ 3648 w 44929"/>
              <a:gd name="connsiteY2" fmla="*/ 187940 h 189615"/>
              <a:gd name="connsiteX3" fmla="*/ 3648 w 44929"/>
              <a:gd name="connsiteY3" fmla="*/ 95865 h 189615"/>
              <a:gd name="connsiteX4" fmla="*/ 44923 w 44929"/>
              <a:gd name="connsiteY4" fmla="*/ 615 h 18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9" h="189615">
                <a:moveTo>
                  <a:pt x="44923" y="615"/>
                </a:moveTo>
                <a:cubicBezTo>
                  <a:pt x="45452" y="8553"/>
                  <a:pt x="13702" y="112269"/>
                  <a:pt x="6823" y="143490"/>
                </a:cubicBezTo>
                <a:cubicBezTo>
                  <a:pt x="-56" y="174711"/>
                  <a:pt x="4177" y="195878"/>
                  <a:pt x="3648" y="187940"/>
                </a:cubicBezTo>
                <a:cubicBezTo>
                  <a:pt x="3119" y="180003"/>
                  <a:pt x="-4289" y="128144"/>
                  <a:pt x="3648" y="95865"/>
                </a:cubicBezTo>
                <a:cubicBezTo>
                  <a:pt x="11585" y="63586"/>
                  <a:pt x="44394" y="-7323"/>
                  <a:pt x="4492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CB2A29A9-D053-8A2C-04E7-C5EDA25FB39A}"/>
              </a:ext>
            </a:extLst>
          </p:cNvPr>
          <p:cNvSpPr/>
          <p:nvPr/>
        </p:nvSpPr>
        <p:spPr>
          <a:xfrm>
            <a:off x="3070118" y="11751986"/>
            <a:ext cx="124083" cy="436848"/>
          </a:xfrm>
          <a:custGeom>
            <a:avLst/>
            <a:gdLst>
              <a:gd name="connsiteX0" fmla="*/ 107 w 124083"/>
              <a:gd name="connsiteY0" fmla="*/ 5039 h 436848"/>
              <a:gd name="connsiteX1" fmla="*/ 19157 w 124083"/>
              <a:gd name="connsiteY1" fmla="*/ 405089 h 436848"/>
              <a:gd name="connsiteX2" fmla="*/ 25507 w 124083"/>
              <a:gd name="connsiteY2" fmla="*/ 347939 h 436848"/>
              <a:gd name="connsiteX3" fmla="*/ 28682 w 124083"/>
              <a:gd name="connsiteY3" fmla="*/ 436839 h 436848"/>
              <a:gd name="connsiteX4" fmla="*/ 63607 w 124083"/>
              <a:gd name="connsiteY4" fmla="*/ 341589 h 436848"/>
              <a:gd name="connsiteX5" fmla="*/ 123932 w 124083"/>
              <a:gd name="connsiteY5" fmla="*/ 166964 h 436848"/>
              <a:gd name="connsiteX6" fmla="*/ 44557 w 124083"/>
              <a:gd name="connsiteY6" fmla="*/ 370164 h 436848"/>
              <a:gd name="connsiteX7" fmla="*/ 79482 w 124083"/>
              <a:gd name="connsiteY7" fmla="*/ 163789 h 436848"/>
              <a:gd name="connsiteX8" fmla="*/ 31857 w 124083"/>
              <a:gd name="connsiteY8" fmla="*/ 341589 h 436848"/>
              <a:gd name="connsiteX9" fmla="*/ 28682 w 124083"/>
              <a:gd name="connsiteY9" fmla="*/ 189189 h 436848"/>
              <a:gd name="connsiteX10" fmla="*/ 107 w 124083"/>
              <a:gd name="connsiteY10" fmla="*/ 5039 h 4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083" h="436848">
                <a:moveTo>
                  <a:pt x="107" y="5039"/>
                </a:moveTo>
                <a:cubicBezTo>
                  <a:pt x="-1481" y="41022"/>
                  <a:pt x="14924" y="347939"/>
                  <a:pt x="19157" y="405089"/>
                </a:cubicBezTo>
                <a:cubicBezTo>
                  <a:pt x="23390" y="462239"/>
                  <a:pt x="23920" y="342647"/>
                  <a:pt x="25507" y="347939"/>
                </a:cubicBezTo>
                <a:cubicBezTo>
                  <a:pt x="27094" y="353231"/>
                  <a:pt x="22332" y="437897"/>
                  <a:pt x="28682" y="436839"/>
                </a:cubicBezTo>
                <a:cubicBezTo>
                  <a:pt x="35032" y="435781"/>
                  <a:pt x="47732" y="386568"/>
                  <a:pt x="63607" y="341589"/>
                </a:cubicBezTo>
                <a:cubicBezTo>
                  <a:pt x="79482" y="296610"/>
                  <a:pt x="127107" y="162202"/>
                  <a:pt x="123932" y="166964"/>
                </a:cubicBezTo>
                <a:cubicBezTo>
                  <a:pt x="120757" y="171726"/>
                  <a:pt x="51965" y="370693"/>
                  <a:pt x="44557" y="370164"/>
                </a:cubicBezTo>
                <a:cubicBezTo>
                  <a:pt x="37149" y="369635"/>
                  <a:pt x="81599" y="168551"/>
                  <a:pt x="79482" y="163789"/>
                </a:cubicBezTo>
                <a:cubicBezTo>
                  <a:pt x="77365" y="159027"/>
                  <a:pt x="40324" y="337356"/>
                  <a:pt x="31857" y="341589"/>
                </a:cubicBezTo>
                <a:cubicBezTo>
                  <a:pt x="23390" y="345822"/>
                  <a:pt x="30269" y="242635"/>
                  <a:pt x="28682" y="189189"/>
                </a:cubicBezTo>
                <a:cubicBezTo>
                  <a:pt x="27095" y="135743"/>
                  <a:pt x="1695" y="-30944"/>
                  <a:pt x="107" y="5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001F90E7-D552-F10D-853B-2807E9C4D55F}"/>
              </a:ext>
            </a:extLst>
          </p:cNvPr>
          <p:cNvSpPr/>
          <p:nvPr/>
        </p:nvSpPr>
        <p:spPr>
          <a:xfrm>
            <a:off x="3225734" y="12049077"/>
            <a:ext cx="149521" cy="213384"/>
          </a:xfrm>
          <a:custGeom>
            <a:avLst/>
            <a:gdLst>
              <a:gd name="connsiteX0" fmla="*/ 66 w 149521"/>
              <a:gd name="connsiteY0" fmla="*/ 48 h 213384"/>
              <a:gd name="connsiteX1" fmla="*/ 57216 w 149521"/>
              <a:gd name="connsiteY1" fmla="*/ 101648 h 213384"/>
              <a:gd name="connsiteX2" fmla="*/ 63566 w 149521"/>
              <a:gd name="connsiteY2" fmla="*/ 212773 h 213384"/>
              <a:gd name="connsiteX3" fmla="*/ 76266 w 149521"/>
              <a:gd name="connsiteY3" fmla="*/ 142923 h 213384"/>
              <a:gd name="connsiteX4" fmla="*/ 127066 w 149521"/>
              <a:gd name="connsiteY4" fmla="*/ 69898 h 213384"/>
              <a:gd name="connsiteX5" fmla="*/ 149291 w 149521"/>
              <a:gd name="connsiteY5" fmla="*/ 28623 h 213384"/>
              <a:gd name="connsiteX6" fmla="*/ 136591 w 149521"/>
              <a:gd name="connsiteY6" fmla="*/ 50848 h 213384"/>
              <a:gd name="connsiteX7" fmla="*/ 104841 w 149521"/>
              <a:gd name="connsiteY7" fmla="*/ 15923 h 213384"/>
              <a:gd name="connsiteX8" fmla="*/ 114366 w 149521"/>
              <a:gd name="connsiteY8" fmla="*/ 66723 h 213384"/>
              <a:gd name="connsiteX9" fmla="*/ 69916 w 149521"/>
              <a:gd name="connsiteY9" fmla="*/ 114348 h 213384"/>
              <a:gd name="connsiteX10" fmla="*/ 66 w 149521"/>
              <a:gd name="connsiteY10" fmla="*/ 48 h 21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21" h="213384">
                <a:moveTo>
                  <a:pt x="66" y="48"/>
                </a:moveTo>
                <a:cubicBezTo>
                  <a:pt x="-2051" y="-2069"/>
                  <a:pt x="46633" y="66194"/>
                  <a:pt x="57216" y="101648"/>
                </a:cubicBezTo>
                <a:cubicBezTo>
                  <a:pt x="67799" y="137102"/>
                  <a:pt x="60391" y="205894"/>
                  <a:pt x="63566" y="212773"/>
                </a:cubicBezTo>
                <a:cubicBezTo>
                  <a:pt x="66741" y="219652"/>
                  <a:pt x="65683" y="166735"/>
                  <a:pt x="76266" y="142923"/>
                </a:cubicBezTo>
                <a:cubicBezTo>
                  <a:pt x="86849" y="119111"/>
                  <a:pt x="114895" y="88948"/>
                  <a:pt x="127066" y="69898"/>
                </a:cubicBezTo>
                <a:cubicBezTo>
                  <a:pt x="139237" y="50848"/>
                  <a:pt x="147704" y="31798"/>
                  <a:pt x="149291" y="28623"/>
                </a:cubicBezTo>
                <a:cubicBezTo>
                  <a:pt x="150878" y="25448"/>
                  <a:pt x="143999" y="52965"/>
                  <a:pt x="136591" y="50848"/>
                </a:cubicBezTo>
                <a:cubicBezTo>
                  <a:pt x="129183" y="48731"/>
                  <a:pt x="108545" y="13277"/>
                  <a:pt x="104841" y="15923"/>
                </a:cubicBezTo>
                <a:cubicBezTo>
                  <a:pt x="101137" y="18569"/>
                  <a:pt x="120187" y="50319"/>
                  <a:pt x="114366" y="66723"/>
                </a:cubicBezTo>
                <a:cubicBezTo>
                  <a:pt x="108545" y="83127"/>
                  <a:pt x="85262" y="122815"/>
                  <a:pt x="69916" y="114348"/>
                </a:cubicBezTo>
                <a:cubicBezTo>
                  <a:pt x="54570" y="105881"/>
                  <a:pt x="2183" y="2165"/>
                  <a:pt x="6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8644ACC7-C563-3DC6-7F9C-38E34B6B11A2}"/>
              </a:ext>
            </a:extLst>
          </p:cNvPr>
          <p:cNvSpPr/>
          <p:nvPr/>
        </p:nvSpPr>
        <p:spPr>
          <a:xfrm>
            <a:off x="3231445" y="12039593"/>
            <a:ext cx="33219" cy="213561"/>
          </a:xfrm>
          <a:custGeom>
            <a:avLst/>
            <a:gdLst>
              <a:gd name="connsiteX0" fmla="*/ 705 w 33219"/>
              <a:gd name="connsiteY0" fmla="*/ 7 h 213561"/>
              <a:gd name="connsiteX1" fmla="*/ 705 w 33219"/>
              <a:gd name="connsiteY1" fmla="*/ 136532 h 213561"/>
              <a:gd name="connsiteX2" fmla="*/ 3880 w 33219"/>
              <a:gd name="connsiteY2" fmla="*/ 107957 h 213561"/>
              <a:gd name="connsiteX3" fmla="*/ 32455 w 33219"/>
              <a:gd name="connsiteY3" fmla="*/ 212732 h 213561"/>
              <a:gd name="connsiteX4" fmla="*/ 22930 w 33219"/>
              <a:gd name="connsiteY4" fmla="*/ 155582 h 213561"/>
              <a:gd name="connsiteX5" fmla="*/ 705 w 33219"/>
              <a:gd name="connsiteY5" fmla="*/ 130182 h 213561"/>
              <a:gd name="connsiteX6" fmla="*/ 705 w 33219"/>
              <a:gd name="connsiteY6" fmla="*/ 7 h 21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9" h="213561">
                <a:moveTo>
                  <a:pt x="705" y="7"/>
                </a:moveTo>
                <a:cubicBezTo>
                  <a:pt x="705" y="1065"/>
                  <a:pt x="176" y="118540"/>
                  <a:pt x="705" y="136532"/>
                </a:cubicBezTo>
                <a:cubicBezTo>
                  <a:pt x="1234" y="154524"/>
                  <a:pt x="-1412" y="95257"/>
                  <a:pt x="3880" y="107957"/>
                </a:cubicBezTo>
                <a:cubicBezTo>
                  <a:pt x="9172" y="120657"/>
                  <a:pt x="29280" y="204794"/>
                  <a:pt x="32455" y="212732"/>
                </a:cubicBezTo>
                <a:cubicBezTo>
                  <a:pt x="35630" y="220670"/>
                  <a:pt x="28222" y="169340"/>
                  <a:pt x="22930" y="155582"/>
                </a:cubicBezTo>
                <a:cubicBezTo>
                  <a:pt x="17638" y="141824"/>
                  <a:pt x="2293" y="155582"/>
                  <a:pt x="705" y="130182"/>
                </a:cubicBezTo>
                <a:cubicBezTo>
                  <a:pt x="-883" y="104782"/>
                  <a:pt x="705" y="-1051"/>
                  <a:pt x="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B79436C-0BF1-91FA-9DC9-9980043CD56C}"/>
              </a:ext>
            </a:extLst>
          </p:cNvPr>
          <p:cNvSpPr/>
          <p:nvPr/>
        </p:nvSpPr>
        <p:spPr>
          <a:xfrm>
            <a:off x="3008477" y="12315591"/>
            <a:ext cx="103130" cy="289668"/>
          </a:xfrm>
          <a:custGeom>
            <a:avLst/>
            <a:gdLst>
              <a:gd name="connsiteX0" fmla="*/ 103023 w 103130"/>
              <a:gd name="connsiteY0" fmla="*/ 234 h 289668"/>
              <a:gd name="connsiteX1" fmla="*/ 23648 w 103130"/>
              <a:gd name="connsiteY1" fmla="*/ 108184 h 289668"/>
              <a:gd name="connsiteX2" fmla="*/ 17298 w 103130"/>
              <a:gd name="connsiteY2" fmla="*/ 165334 h 289668"/>
              <a:gd name="connsiteX3" fmla="*/ 14123 w 103130"/>
              <a:gd name="connsiteY3" fmla="*/ 289159 h 289668"/>
              <a:gd name="connsiteX4" fmla="*/ 10948 w 103130"/>
              <a:gd name="connsiteY4" fmla="*/ 206609 h 289668"/>
              <a:gd name="connsiteX5" fmla="*/ 4598 w 103130"/>
              <a:gd name="connsiteY5" fmla="*/ 139934 h 289668"/>
              <a:gd name="connsiteX6" fmla="*/ 103023 w 103130"/>
              <a:gd name="connsiteY6" fmla="*/ 234 h 28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30" h="289668">
                <a:moveTo>
                  <a:pt x="103023" y="234"/>
                </a:moveTo>
                <a:cubicBezTo>
                  <a:pt x="106198" y="-5058"/>
                  <a:pt x="37935" y="80667"/>
                  <a:pt x="23648" y="108184"/>
                </a:cubicBezTo>
                <a:cubicBezTo>
                  <a:pt x="9360" y="135701"/>
                  <a:pt x="18885" y="135172"/>
                  <a:pt x="17298" y="165334"/>
                </a:cubicBezTo>
                <a:cubicBezTo>
                  <a:pt x="15711" y="195496"/>
                  <a:pt x="15181" y="282280"/>
                  <a:pt x="14123" y="289159"/>
                </a:cubicBezTo>
                <a:cubicBezTo>
                  <a:pt x="13065" y="296038"/>
                  <a:pt x="12535" y="231480"/>
                  <a:pt x="10948" y="206609"/>
                </a:cubicBezTo>
                <a:cubicBezTo>
                  <a:pt x="9360" y="181738"/>
                  <a:pt x="-8102" y="172213"/>
                  <a:pt x="4598" y="139934"/>
                </a:cubicBezTo>
                <a:cubicBezTo>
                  <a:pt x="17298" y="107655"/>
                  <a:pt x="99848" y="5526"/>
                  <a:pt x="10302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06607E08-4408-782E-F7AA-C14B2073BFE7}"/>
              </a:ext>
            </a:extLst>
          </p:cNvPr>
          <p:cNvSpPr/>
          <p:nvPr/>
        </p:nvSpPr>
        <p:spPr>
          <a:xfrm>
            <a:off x="3021443" y="12219932"/>
            <a:ext cx="155852" cy="208161"/>
          </a:xfrm>
          <a:custGeom>
            <a:avLst/>
            <a:gdLst>
              <a:gd name="connsiteX0" fmla="*/ 153557 w 155852"/>
              <a:gd name="connsiteY0" fmla="*/ 3818 h 208161"/>
              <a:gd name="connsiteX1" fmla="*/ 1157 w 155852"/>
              <a:gd name="connsiteY1" fmla="*/ 207018 h 208161"/>
              <a:gd name="connsiteX2" fmla="*/ 86882 w 155852"/>
              <a:gd name="connsiteY2" fmla="*/ 83193 h 208161"/>
              <a:gd name="connsiteX3" fmla="*/ 153557 w 155852"/>
              <a:gd name="connsiteY3" fmla="*/ 3818 h 2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52" h="208161">
                <a:moveTo>
                  <a:pt x="153557" y="3818"/>
                </a:moveTo>
                <a:cubicBezTo>
                  <a:pt x="139270" y="24455"/>
                  <a:pt x="12269" y="193789"/>
                  <a:pt x="1157" y="207018"/>
                </a:cubicBezTo>
                <a:cubicBezTo>
                  <a:pt x="-9955" y="220247"/>
                  <a:pt x="62011" y="114943"/>
                  <a:pt x="86882" y="83193"/>
                </a:cubicBezTo>
                <a:cubicBezTo>
                  <a:pt x="111753" y="51443"/>
                  <a:pt x="167844" y="-16819"/>
                  <a:pt x="153557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BDF4A75-B1E4-4B9D-EED3-F27E2897D521}"/>
              </a:ext>
            </a:extLst>
          </p:cNvPr>
          <p:cNvSpPr/>
          <p:nvPr/>
        </p:nvSpPr>
        <p:spPr>
          <a:xfrm>
            <a:off x="3168548" y="12271152"/>
            <a:ext cx="141938" cy="381223"/>
          </a:xfrm>
          <a:custGeom>
            <a:avLst/>
            <a:gdLst>
              <a:gd name="connsiteX0" fmla="*/ 133452 w 141938"/>
              <a:gd name="connsiteY0" fmla="*/ 223 h 381223"/>
              <a:gd name="connsiteX1" fmla="*/ 120752 w 141938"/>
              <a:gd name="connsiteY1" fmla="*/ 158973 h 381223"/>
              <a:gd name="connsiteX2" fmla="*/ 104877 w 141938"/>
              <a:gd name="connsiteY2" fmla="*/ 257398 h 381223"/>
              <a:gd name="connsiteX3" fmla="*/ 117577 w 141938"/>
              <a:gd name="connsiteY3" fmla="*/ 212948 h 381223"/>
              <a:gd name="connsiteX4" fmla="*/ 101702 w 141938"/>
              <a:gd name="connsiteY4" fmla="*/ 285973 h 381223"/>
              <a:gd name="connsiteX5" fmla="*/ 63602 w 141938"/>
              <a:gd name="connsiteY5" fmla="*/ 336773 h 381223"/>
              <a:gd name="connsiteX6" fmla="*/ 102 w 141938"/>
              <a:gd name="connsiteY6" fmla="*/ 381223 h 381223"/>
              <a:gd name="connsiteX7" fmla="*/ 79477 w 141938"/>
              <a:gd name="connsiteY7" fmla="*/ 336773 h 381223"/>
              <a:gd name="connsiteX8" fmla="*/ 111227 w 141938"/>
              <a:gd name="connsiteY8" fmla="*/ 270098 h 381223"/>
              <a:gd name="connsiteX9" fmla="*/ 139802 w 141938"/>
              <a:gd name="connsiteY9" fmla="*/ 127223 h 381223"/>
              <a:gd name="connsiteX10" fmla="*/ 133452 w 141938"/>
              <a:gd name="connsiteY10" fmla="*/ 223 h 3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938" h="381223">
                <a:moveTo>
                  <a:pt x="133452" y="223"/>
                </a:moveTo>
                <a:cubicBezTo>
                  <a:pt x="130277" y="5515"/>
                  <a:pt x="125514" y="116111"/>
                  <a:pt x="120752" y="158973"/>
                </a:cubicBezTo>
                <a:cubicBezTo>
                  <a:pt x="115989" y="201836"/>
                  <a:pt x="105406" y="248402"/>
                  <a:pt x="104877" y="257398"/>
                </a:cubicBezTo>
                <a:cubicBezTo>
                  <a:pt x="104348" y="266394"/>
                  <a:pt x="118106" y="208186"/>
                  <a:pt x="117577" y="212948"/>
                </a:cubicBezTo>
                <a:cubicBezTo>
                  <a:pt x="117048" y="217711"/>
                  <a:pt x="110698" y="265336"/>
                  <a:pt x="101702" y="285973"/>
                </a:cubicBezTo>
                <a:cubicBezTo>
                  <a:pt x="92706" y="306611"/>
                  <a:pt x="80535" y="320898"/>
                  <a:pt x="63602" y="336773"/>
                </a:cubicBezTo>
                <a:cubicBezTo>
                  <a:pt x="46669" y="352648"/>
                  <a:pt x="-2544" y="381223"/>
                  <a:pt x="102" y="381223"/>
                </a:cubicBezTo>
                <a:cubicBezTo>
                  <a:pt x="2748" y="381223"/>
                  <a:pt x="60956" y="355294"/>
                  <a:pt x="79477" y="336773"/>
                </a:cubicBezTo>
                <a:cubicBezTo>
                  <a:pt x="97998" y="318252"/>
                  <a:pt x="101173" y="305023"/>
                  <a:pt x="111227" y="270098"/>
                </a:cubicBezTo>
                <a:cubicBezTo>
                  <a:pt x="121281" y="235173"/>
                  <a:pt x="133452" y="169556"/>
                  <a:pt x="139802" y="127223"/>
                </a:cubicBezTo>
                <a:cubicBezTo>
                  <a:pt x="146152" y="84890"/>
                  <a:pt x="136627" y="-5069"/>
                  <a:pt x="13345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BC6BD052-2535-7D53-01AD-B5E9A356408B}"/>
              </a:ext>
            </a:extLst>
          </p:cNvPr>
          <p:cNvSpPr/>
          <p:nvPr/>
        </p:nvSpPr>
        <p:spPr>
          <a:xfrm>
            <a:off x="3178087" y="12286746"/>
            <a:ext cx="92528" cy="359338"/>
          </a:xfrm>
          <a:custGeom>
            <a:avLst/>
            <a:gdLst>
              <a:gd name="connsiteX0" fmla="*/ 92163 w 92528"/>
              <a:gd name="connsiteY0" fmla="*/ 504 h 359338"/>
              <a:gd name="connsiteX1" fmla="*/ 57238 w 92528"/>
              <a:gd name="connsiteY1" fmla="*/ 95754 h 359338"/>
              <a:gd name="connsiteX2" fmla="*/ 60413 w 92528"/>
              <a:gd name="connsiteY2" fmla="*/ 222754 h 359338"/>
              <a:gd name="connsiteX3" fmla="*/ 66763 w 92528"/>
              <a:gd name="connsiteY3" fmla="*/ 197354 h 359338"/>
              <a:gd name="connsiteX4" fmla="*/ 73113 w 92528"/>
              <a:gd name="connsiteY4" fmla="*/ 257679 h 359338"/>
              <a:gd name="connsiteX5" fmla="*/ 66763 w 92528"/>
              <a:gd name="connsiteY5" fmla="*/ 289429 h 359338"/>
              <a:gd name="connsiteX6" fmla="*/ 88 w 92528"/>
              <a:gd name="connsiteY6" fmla="*/ 359279 h 359338"/>
              <a:gd name="connsiteX7" fmla="*/ 82638 w 92528"/>
              <a:gd name="connsiteY7" fmla="*/ 276729 h 359338"/>
              <a:gd name="connsiteX8" fmla="*/ 66763 w 92528"/>
              <a:gd name="connsiteY8" fmla="*/ 191004 h 359338"/>
              <a:gd name="connsiteX9" fmla="*/ 31838 w 92528"/>
              <a:gd name="connsiteY9" fmla="*/ 137029 h 359338"/>
              <a:gd name="connsiteX10" fmla="*/ 92163 w 92528"/>
              <a:gd name="connsiteY10" fmla="*/ 504 h 3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28" h="359338">
                <a:moveTo>
                  <a:pt x="92163" y="504"/>
                </a:moveTo>
                <a:cubicBezTo>
                  <a:pt x="96396" y="-6375"/>
                  <a:pt x="62530" y="58712"/>
                  <a:pt x="57238" y="95754"/>
                </a:cubicBezTo>
                <a:cubicBezTo>
                  <a:pt x="51946" y="132796"/>
                  <a:pt x="58825" y="205821"/>
                  <a:pt x="60413" y="222754"/>
                </a:cubicBezTo>
                <a:cubicBezTo>
                  <a:pt x="62000" y="239687"/>
                  <a:pt x="64646" y="191533"/>
                  <a:pt x="66763" y="197354"/>
                </a:cubicBezTo>
                <a:cubicBezTo>
                  <a:pt x="68880" y="203175"/>
                  <a:pt x="73113" y="242333"/>
                  <a:pt x="73113" y="257679"/>
                </a:cubicBezTo>
                <a:cubicBezTo>
                  <a:pt x="73113" y="273025"/>
                  <a:pt x="78934" y="272496"/>
                  <a:pt x="66763" y="289429"/>
                </a:cubicBezTo>
                <a:cubicBezTo>
                  <a:pt x="54592" y="306362"/>
                  <a:pt x="-2558" y="361396"/>
                  <a:pt x="88" y="359279"/>
                </a:cubicBezTo>
                <a:cubicBezTo>
                  <a:pt x="2734" y="357162"/>
                  <a:pt x="71525" y="304775"/>
                  <a:pt x="82638" y="276729"/>
                </a:cubicBezTo>
                <a:cubicBezTo>
                  <a:pt x="93751" y="248683"/>
                  <a:pt x="75230" y="214287"/>
                  <a:pt x="66763" y="191004"/>
                </a:cubicBezTo>
                <a:cubicBezTo>
                  <a:pt x="58296" y="167721"/>
                  <a:pt x="26017" y="165604"/>
                  <a:pt x="31838" y="137029"/>
                </a:cubicBezTo>
                <a:cubicBezTo>
                  <a:pt x="37659" y="108454"/>
                  <a:pt x="87930" y="7383"/>
                  <a:pt x="92163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3D5E2752-3F1D-D57B-75DC-4ABFB47CC9BE}"/>
              </a:ext>
            </a:extLst>
          </p:cNvPr>
          <p:cNvSpPr/>
          <p:nvPr/>
        </p:nvSpPr>
        <p:spPr>
          <a:xfrm>
            <a:off x="3160886" y="12261345"/>
            <a:ext cx="81260" cy="179117"/>
          </a:xfrm>
          <a:custGeom>
            <a:avLst/>
            <a:gdLst>
              <a:gd name="connsiteX0" fmla="*/ 80789 w 81260"/>
              <a:gd name="connsiteY0" fmla="*/ 3680 h 179117"/>
              <a:gd name="connsiteX1" fmla="*/ 1414 w 81260"/>
              <a:gd name="connsiteY1" fmla="*/ 178305 h 179117"/>
              <a:gd name="connsiteX2" fmla="*/ 33164 w 81260"/>
              <a:gd name="connsiteY2" fmla="*/ 67180 h 179117"/>
              <a:gd name="connsiteX3" fmla="*/ 80789 w 81260"/>
              <a:gd name="connsiteY3" fmla="*/ 3680 h 17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60" h="179117">
                <a:moveTo>
                  <a:pt x="80789" y="3680"/>
                </a:moveTo>
                <a:cubicBezTo>
                  <a:pt x="75497" y="22201"/>
                  <a:pt x="9351" y="167722"/>
                  <a:pt x="1414" y="178305"/>
                </a:cubicBezTo>
                <a:cubicBezTo>
                  <a:pt x="-6523" y="188888"/>
                  <a:pt x="20993" y="93109"/>
                  <a:pt x="33164" y="67180"/>
                </a:cubicBezTo>
                <a:cubicBezTo>
                  <a:pt x="45335" y="41251"/>
                  <a:pt x="86081" y="-14841"/>
                  <a:pt x="80789" y="3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704B8DDF-3B4D-DD39-CC3D-18A6DC8F1B0A}"/>
              </a:ext>
            </a:extLst>
          </p:cNvPr>
          <p:cNvSpPr/>
          <p:nvPr/>
        </p:nvSpPr>
        <p:spPr>
          <a:xfrm>
            <a:off x="3092399" y="12432503"/>
            <a:ext cx="138400" cy="77794"/>
          </a:xfrm>
          <a:custGeom>
            <a:avLst/>
            <a:gdLst>
              <a:gd name="connsiteX0" fmla="*/ 51 w 138400"/>
              <a:gd name="connsiteY0" fmla="*/ 797 h 77794"/>
              <a:gd name="connsiteX1" fmla="*/ 130226 w 138400"/>
              <a:gd name="connsiteY1" fmla="*/ 76997 h 77794"/>
              <a:gd name="connsiteX2" fmla="*/ 114351 w 138400"/>
              <a:gd name="connsiteY2" fmla="*/ 38897 h 77794"/>
              <a:gd name="connsiteX3" fmla="*/ 51 w 138400"/>
              <a:gd name="connsiteY3" fmla="*/ 797 h 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0" h="77794">
                <a:moveTo>
                  <a:pt x="51" y="797"/>
                </a:moveTo>
                <a:cubicBezTo>
                  <a:pt x="2697" y="7147"/>
                  <a:pt x="111176" y="70647"/>
                  <a:pt x="130226" y="76997"/>
                </a:cubicBezTo>
                <a:cubicBezTo>
                  <a:pt x="149276" y="83347"/>
                  <a:pt x="131284" y="50009"/>
                  <a:pt x="114351" y="38897"/>
                </a:cubicBezTo>
                <a:cubicBezTo>
                  <a:pt x="97418" y="27785"/>
                  <a:pt x="-2595" y="-5553"/>
                  <a:pt x="5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D932579-0DD1-38A9-C021-24B9E737C774}"/>
              </a:ext>
            </a:extLst>
          </p:cNvPr>
          <p:cNvSpPr/>
          <p:nvPr/>
        </p:nvSpPr>
        <p:spPr>
          <a:xfrm>
            <a:off x="3080722" y="12279568"/>
            <a:ext cx="101065" cy="162138"/>
          </a:xfrm>
          <a:custGeom>
            <a:avLst/>
            <a:gdLst>
              <a:gd name="connsiteX0" fmla="*/ 100628 w 101065"/>
              <a:gd name="connsiteY0" fmla="*/ 1332 h 162138"/>
              <a:gd name="connsiteX1" fmla="*/ 2203 w 101065"/>
              <a:gd name="connsiteY1" fmla="*/ 160082 h 162138"/>
              <a:gd name="connsiteX2" fmla="*/ 37128 w 101065"/>
              <a:gd name="connsiteY2" fmla="*/ 87057 h 162138"/>
              <a:gd name="connsiteX3" fmla="*/ 100628 w 101065"/>
              <a:gd name="connsiteY3" fmla="*/ 1332 h 1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65" h="162138">
                <a:moveTo>
                  <a:pt x="100628" y="1332"/>
                </a:moveTo>
                <a:cubicBezTo>
                  <a:pt x="94807" y="13503"/>
                  <a:pt x="12786" y="145795"/>
                  <a:pt x="2203" y="160082"/>
                </a:cubicBezTo>
                <a:cubicBezTo>
                  <a:pt x="-8380" y="174370"/>
                  <a:pt x="21782" y="110340"/>
                  <a:pt x="37128" y="87057"/>
                </a:cubicBezTo>
                <a:cubicBezTo>
                  <a:pt x="52474" y="63774"/>
                  <a:pt x="106449" y="-10839"/>
                  <a:pt x="100628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ABF07FBE-DEE4-917D-8F2E-D42C05032AE9}"/>
              </a:ext>
            </a:extLst>
          </p:cNvPr>
          <p:cNvSpPr/>
          <p:nvPr/>
        </p:nvSpPr>
        <p:spPr>
          <a:xfrm>
            <a:off x="3037719" y="12426897"/>
            <a:ext cx="45317" cy="181087"/>
          </a:xfrm>
          <a:custGeom>
            <a:avLst/>
            <a:gdLst>
              <a:gd name="connsiteX0" fmla="*/ 45206 w 45317"/>
              <a:gd name="connsiteY0" fmla="*/ 53 h 181087"/>
              <a:gd name="connsiteX1" fmla="*/ 13456 w 45317"/>
              <a:gd name="connsiteY1" fmla="*/ 98478 h 181087"/>
              <a:gd name="connsiteX2" fmla="*/ 13456 w 45317"/>
              <a:gd name="connsiteY2" fmla="*/ 181028 h 181087"/>
              <a:gd name="connsiteX3" fmla="*/ 756 w 45317"/>
              <a:gd name="connsiteY3" fmla="*/ 85778 h 181087"/>
              <a:gd name="connsiteX4" fmla="*/ 45206 w 45317"/>
              <a:gd name="connsiteY4" fmla="*/ 53 h 1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7" h="181087">
                <a:moveTo>
                  <a:pt x="45206" y="53"/>
                </a:moveTo>
                <a:cubicBezTo>
                  <a:pt x="47323" y="2170"/>
                  <a:pt x="18748" y="68316"/>
                  <a:pt x="13456" y="98478"/>
                </a:cubicBezTo>
                <a:cubicBezTo>
                  <a:pt x="8164" y="128640"/>
                  <a:pt x="15573" y="183145"/>
                  <a:pt x="13456" y="181028"/>
                </a:cubicBezTo>
                <a:cubicBezTo>
                  <a:pt x="11339" y="178911"/>
                  <a:pt x="-3477" y="112766"/>
                  <a:pt x="756" y="85778"/>
                </a:cubicBezTo>
                <a:cubicBezTo>
                  <a:pt x="4989" y="58791"/>
                  <a:pt x="43089" y="-2064"/>
                  <a:pt x="4520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9365C3C-1667-4C5B-33D9-8D43B7E205F3}"/>
              </a:ext>
            </a:extLst>
          </p:cNvPr>
          <p:cNvSpPr/>
          <p:nvPr/>
        </p:nvSpPr>
        <p:spPr>
          <a:xfrm>
            <a:off x="3044361" y="12499961"/>
            <a:ext cx="35795" cy="120706"/>
          </a:xfrm>
          <a:custGeom>
            <a:avLst/>
            <a:gdLst>
              <a:gd name="connsiteX0" fmla="*/ 35389 w 35795"/>
              <a:gd name="connsiteY0" fmla="*/ 14 h 120706"/>
              <a:gd name="connsiteX1" fmla="*/ 19514 w 35795"/>
              <a:gd name="connsiteY1" fmla="*/ 82564 h 120706"/>
              <a:gd name="connsiteX2" fmla="*/ 19514 w 35795"/>
              <a:gd name="connsiteY2" fmla="*/ 120664 h 120706"/>
              <a:gd name="connsiteX3" fmla="*/ 464 w 35795"/>
              <a:gd name="connsiteY3" fmla="*/ 76214 h 120706"/>
              <a:gd name="connsiteX4" fmla="*/ 35389 w 35795"/>
              <a:gd name="connsiteY4" fmla="*/ 14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5" h="120706">
                <a:moveTo>
                  <a:pt x="35389" y="14"/>
                </a:moveTo>
                <a:cubicBezTo>
                  <a:pt x="38564" y="1072"/>
                  <a:pt x="22160" y="62456"/>
                  <a:pt x="19514" y="82564"/>
                </a:cubicBezTo>
                <a:cubicBezTo>
                  <a:pt x="16868" y="102672"/>
                  <a:pt x="22689" y="121722"/>
                  <a:pt x="19514" y="120664"/>
                </a:cubicBezTo>
                <a:cubicBezTo>
                  <a:pt x="16339" y="119606"/>
                  <a:pt x="-3240" y="96322"/>
                  <a:pt x="464" y="76214"/>
                </a:cubicBezTo>
                <a:cubicBezTo>
                  <a:pt x="4168" y="56106"/>
                  <a:pt x="32214" y="-1044"/>
                  <a:pt x="3538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D9C6F80D-59FC-B962-4A68-98A8C73CEF61}"/>
              </a:ext>
            </a:extLst>
          </p:cNvPr>
          <p:cNvSpPr/>
          <p:nvPr/>
        </p:nvSpPr>
        <p:spPr>
          <a:xfrm>
            <a:off x="3053516" y="12458579"/>
            <a:ext cx="150059" cy="171571"/>
          </a:xfrm>
          <a:custGeom>
            <a:avLst/>
            <a:gdLst>
              <a:gd name="connsiteX0" fmla="*/ 834 w 150059"/>
              <a:gd name="connsiteY0" fmla="*/ 54096 h 171571"/>
              <a:gd name="connsiteX1" fmla="*/ 134184 w 150059"/>
              <a:gd name="connsiteY1" fmla="*/ 69971 h 171571"/>
              <a:gd name="connsiteX2" fmla="*/ 134184 w 150059"/>
              <a:gd name="connsiteY2" fmla="*/ 82671 h 171571"/>
              <a:gd name="connsiteX3" fmla="*/ 108784 w 150059"/>
              <a:gd name="connsiteY3" fmla="*/ 171571 h 171571"/>
              <a:gd name="connsiteX4" fmla="*/ 150059 w 150059"/>
              <a:gd name="connsiteY4" fmla="*/ 82671 h 171571"/>
              <a:gd name="connsiteX5" fmla="*/ 108784 w 150059"/>
              <a:gd name="connsiteY5" fmla="*/ 63621 h 171571"/>
              <a:gd name="connsiteX6" fmla="*/ 32584 w 150059"/>
              <a:gd name="connsiteY6" fmla="*/ 121 h 171571"/>
              <a:gd name="connsiteX7" fmla="*/ 73859 w 150059"/>
              <a:gd name="connsiteY7" fmla="*/ 47746 h 171571"/>
              <a:gd name="connsiteX8" fmla="*/ 834 w 150059"/>
              <a:gd name="connsiteY8" fmla="*/ 54096 h 1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59" h="171571">
                <a:moveTo>
                  <a:pt x="834" y="54096"/>
                </a:moveTo>
                <a:cubicBezTo>
                  <a:pt x="10888" y="57800"/>
                  <a:pt x="111959" y="65209"/>
                  <a:pt x="134184" y="69971"/>
                </a:cubicBezTo>
                <a:cubicBezTo>
                  <a:pt x="156409" y="74734"/>
                  <a:pt x="138417" y="65738"/>
                  <a:pt x="134184" y="82671"/>
                </a:cubicBezTo>
                <a:cubicBezTo>
                  <a:pt x="129951" y="99604"/>
                  <a:pt x="106138" y="171571"/>
                  <a:pt x="108784" y="171571"/>
                </a:cubicBezTo>
                <a:cubicBezTo>
                  <a:pt x="111430" y="171571"/>
                  <a:pt x="150059" y="100663"/>
                  <a:pt x="150059" y="82671"/>
                </a:cubicBezTo>
                <a:cubicBezTo>
                  <a:pt x="150059" y="64679"/>
                  <a:pt x="128363" y="77379"/>
                  <a:pt x="108784" y="63621"/>
                </a:cubicBezTo>
                <a:cubicBezTo>
                  <a:pt x="89205" y="49863"/>
                  <a:pt x="38405" y="2767"/>
                  <a:pt x="32584" y="121"/>
                </a:cubicBezTo>
                <a:cubicBezTo>
                  <a:pt x="26763" y="-2525"/>
                  <a:pt x="72801" y="38750"/>
                  <a:pt x="73859" y="47746"/>
                </a:cubicBezTo>
                <a:cubicBezTo>
                  <a:pt x="74917" y="56742"/>
                  <a:pt x="-9220" y="50392"/>
                  <a:pt x="834" y="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E7C4CFEE-3F96-10C7-F22F-5044A48307CB}"/>
              </a:ext>
            </a:extLst>
          </p:cNvPr>
          <p:cNvSpPr/>
          <p:nvPr/>
        </p:nvSpPr>
        <p:spPr>
          <a:xfrm>
            <a:off x="3047948" y="12588485"/>
            <a:ext cx="130370" cy="13522"/>
          </a:xfrm>
          <a:custGeom>
            <a:avLst/>
            <a:gdLst>
              <a:gd name="connsiteX0" fmla="*/ 52 w 130370"/>
              <a:gd name="connsiteY0" fmla="*/ 390 h 13522"/>
              <a:gd name="connsiteX1" fmla="*/ 88952 w 130370"/>
              <a:gd name="connsiteY1" fmla="*/ 13090 h 13522"/>
              <a:gd name="connsiteX2" fmla="*/ 130227 w 130370"/>
              <a:gd name="connsiteY2" fmla="*/ 9915 h 13522"/>
              <a:gd name="connsiteX3" fmla="*/ 76252 w 130370"/>
              <a:gd name="connsiteY3" fmla="*/ 3565 h 13522"/>
              <a:gd name="connsiteX4" fmla="*/ 52 w 130370"/>
              <a:gd name="connsiteY4" fmla="*/ 390 h 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70" h="13522">
                <a:moveTo>
                  <a:pt x="52" y="390"/>
                </a:moveTo>
                <a:cubicBezTo>
                  <a:pt x="2169" y="1978"/>
                  <a:pt x="67256" y="11503"/>
                  <a:pt x="88952" y="13090"/>
                </a:cubicBezTo>
                <a:cubicBezTo>
                  <a:pt x="110648" y="14677"/>
                  <a:pt x="132344" y="11503"/>
                  <a:pt x="130227" y="9915"/>
                </a:cubicBezTo>
                <a:cubicBezTo>
                  <a:pt x="128110" y="8327"/>
                  <a:pt x="92127" y="4623"/>
                  <a:pt x="76252" y="3565"/>
                </a:cubicBezTo>
                <a:cubicBezTo>
                  <a:pt x="60377" y="2507"/>
                  <a:pt x="-2065" y="-1198"/>
                  <a:pt x="5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9A767F4-7370-D365-45B3-3063A9EED4FE}"/>
              </a:ext>
            </a:extLst>
          </p:cNvPr>
          <p:cNvSpPr/>
          <p:nvPr/>
        </p:nvSpPr>
        <p:spPr>
          <a:xfrm>
            <a:off x="3034345" y="12613853"/>
            <a:ext cx="211495" cy="25822"/>
          </a:xfrm>
          <a:custGeom>
            <a:avLst/>
            <a:gdLst>
              <a:gd name="connsiteX0" fmla="*/ 955 w 211495"/>
              <a:gd name="connsiteY0" fmla="*/ 422 h 25822"/>
              <a:gd name="connsiteX1" fmla="*/ 83505 w 211495"/>
              <a:gd name="connsiteY1" fmla="*/ 25822 h 25822"/>
              <a:gd name="connsiteX2" fmla="*/ 210505 w 211495"/>
              <a:gd name="connsiteY2" fmla="*/ 422 h 25822"/>
              <a:gd name="connsiteX3" fmla="*/ 137480 w 211495"/>
              <a:gd name="connsiteY3" fmla="*/ 9947 h 25822"/>
              <a:gd name="connsiteX4" fmla="*/ 955 w 211495"/>
              <a:gd name="connsiteY4" fmla="*/ 422 h 2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5" h="25822">
                <a:moveTo>
                  <a:pt x="955" y="422"/>
                </a:moveTo>
                <a:cubicBezTo>
                  <a:pt x="-8041" y="3068"/>
                  <a:pt x="48580" y="25822"/>
                  <a:pt x="83505" y="25822"/>
                </a:cubicBezTo>
                <a:cubicBezTo>
                  <a:pt x="118430" y="25822"/>
                  <a:pt x="201509" y="3068"/>
                  <a:pt x="210505" y="422"/>
                </a:cubicBezTo>
                <a:cubicBezTo>
                  <a:pt x="219501" y="-2224"/>
                  <a:pt x="164997" y="8360"/>
                  <a:pt x="137480" y="9947"/>
                </a:cubicBezTo>
                <a:cubicBezTo>
                  <a:pt x="109963" y="11534"/>
                  <a:pt x="9951" y="-2224"/>
                  <a:pt x="95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13CD2BC2-977A-84B8-73D5-8F9ECC619EB5}"/>
              </a:ext>
            </a:extLst>
          </p:cNvPr>
          <p:cNvSpPr/>
          <p:nvPr/>
        </p:nvSpPr>
        <p:spPr>
          <a:xfrm>
            <a:off x="3559055" y="12031320"/>
            <a:ext cx="206914" cy="405205"/>
          </a:xfrm>
          <a:custGeom>
            <a:avLst/>
            <a:gdLst>
              <a:gd name="connsiteX0" fmla="*/ 108070 w 206914"/>
              <a:gd name="connsiteY0" fmla="*/ 1930 h 405205"/>
              <a:gd name="connsiteX1" fmla="*/ 177920 w 206914"/>
              <a:gd name="connsiteY1" fmla="*/ 151155 h 405205"/>
              <a:gd name="connsiteX2" fmla="*/ 174745 w 206914"/>
              <a:gd name="connsiteY2" fmla="*/ 259105 h 405205"/>
              <a:gd name="connsiteX3" fmla="*/ 187445 w 206914"/>
              <a:gd name="connsiteY3" fmla="*/ 236880 h 405205"/>
              <a:gd name="connsiteX4" fmla="*/ 117595 w 206914"/>
              <a:gd name="connsiteY4" fmla="*/ 322605 h 405205"/>
              <a:gd name="connsiteX5" fmla="*/ 162045 w 206914"/>
              <a:gd name="connsiteY5" fmla="*/ 306730 h 405205"/>
              <a:gd name="connsiteX6" fmla="*/ 120 w 206914"/>
              <a:gd name="connsiteY6" fmla="*/ 405155 h 405205"/>
              <a:gd name="connsiteX7" fmla="*/ 136645 w 206914"/>
              <a:gd name="connsiteY7" fmla="*/ 319430 h 405205"/>
              <a:gd name="connsiteX8" fmla="*/ 193795 w 206914"/>
              <a:gd name="connsiteY8" fmla="*/ 271805 h 405205"/>
              <a:gd name="connsiteX9" fmla="*/ 206495 w 206914"/>
              <a:gd name="connsiteY9" fmla="*/ 144805 h 405205"/>
              <a:gd name="connsiteX10" fmla="*/ 184270 w 206914"/>
              <a:gd name="connsiteY10" fmla="*/ 90830 h 405205"/>
              <a:gd name="connsiteX11" fmla="*/ 196970 w 206914"/>
              <a:gd name="connsiteY11" fmla="*/ 151155 h 405205"/>
              <a:gd name="connsiteX12" fmla="*/ 111245 w 206914"/>
              <a:gd name="connsiteY12" fmla="*/ 71780 h 405205"/>
              <a:gd name="connsiteX13" fmla="*/ 108070 w 206914"/>
              <a:gd name="connsiteY13" fmla="*/ 1930 h 40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914" h="405205">
                <a:moveTo>
                  <a:pt x="108070" y="1930"/>
                </a:moveTo>
                <a:cubicBezTo>
                  <a:pt x="119182" y="15159"/>
                  <a:pt x="166808" y="108293"/>
                  <a:pt x="177920" y="151155"/>
                </a:cubicBezTo>
                <a:cubicBezTo>
                  <a:pt x="189032" y="194017"/>
                  <a:pt x="173158" y="244818"/>
                  <a:pt x="174745" y="259105"/>
                </a:cubicBezTo>
                <a:cubicBezTo>
                  <a:pt x="176332" y="273392"/>
                  <a:pt x="196970" y="226297"/>
                  <a:pt x="187445" y="236880"/>
                </a:cubicBezTo>
                <a:cubicBezTo>
                  <a:pt x="177920" y="247463"/>
                  <a:pt x="121828" y="310963"/>
                  <a:pt x="117595" y="322605"/>
                </a:cubicBezTo>
                <a:cubicBezTo>
                  <a:pt x="113362" y="334247"/>
                  <a:pt x="181624" y="292972"/>
                  <a:pt x="162045" y="306730"/>
                </a:cubicBezTo>
                <a:cubicBezTo>
                  <a:pt x="142466" y="320488"/>
                  <a:pt x="4353" y="403038"/>
                  <a:pt x="120" y="405155"/>
                </a:cubicBezTo>
                <a:cubicBezTo>
                  <a:pt x="-4113" y="407272"/>
                  <a:pt x="104366" y="341655"/>
                  <a:pt x="136645" y="319430"/>
                </a:cubicBezTo>
                <a:cubicBezTo>
                  <a:pt x="168924" y="297205"/>
                  <a:pt x="182153" y="300909"/>
                  <a:pt x="193795" y="271805"/>
                </a:cubicBezTo>
                <a:cubicBezTo>
                  <a:pt x="205437" y="242701"/>
                  <a:pt x="208082" y="174967"/>
                  <a:pt x="206495" y="144805"/>
                </a:cubicBezTo>
                <a:cubicBezTo>
                  <a:pt x="204908" y="114643"/>
                  <a:pt x="185858" y="89772"/>
                  <a:pt x="184270" y="90830"/>
                </a:cubicBezTo>
                <a:cubicBezTo>
                  <a:pt x="182682" y="91888"/>
                  <a:pt x="209141" y="154330"/>
                  <a:pt x="196970" y="151155"/>
                </a:cubicBezTo>
                <a:cubicBezTo>
                  <a:pt x="184799" y="147980"/>
                  <a:pt x="126062" y="96651"/>
                  <a:pt x="111245" y="71780"/>
                </a:cubicBezTo>
                <a:cubicBezTo>
                  <a:pt x="96428" y="46909"/>
                  <a:pt x="96958" y="-11299"/>
                  <a:pt x="108070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2ADF2D59-988A-0E81-C8AF-CCD30E8FEB41}"/>
              </a:ext>
            </a:extLst>
          </p:cNvPr>
          <p:cNvSpPr/>
          <p:nvPr/>
        </p:nvSpPr>
        <p:spPr>
          <a:xfrm>
            <a:off x="3581164" y="12181742"/>
            <a:ext cx="130411" cy="249523"/>
          </a:xfrm>
          <a:custGeom>
            <a:avLst/>
            <a:gdLst>
              <a:gd name="connsiteX0" fmla="*/ 130411 w 130411"/>
              <a:gd name="connsiteY0" fmla="*/ 733 h 249523"/>
              <a:gd name="connsiteX1" fmla="*/ 57386 w 130411"/>
              <a:gd name="connsiteY1" fmla="*/ 226158 h 249523"/>
              <a:gd name="connsiteX2" fmla="*/ 79611 w 130411"/>
              <a:gd name="connsiteY2" fmla="*/ 92808 h 249523"/>
              <a:gd name="connsiteX3" fmla="*/ 236 w 130411"/>
              <a:gd name="connsiteY3" fmla="*/ 248383 h 249523"/>
              <a:gd name="connsiteX4" fmla="*/ 57386 w 130411"/>
              <a:gd name="connsiteY4" fmla="*/ 156308 h 249523"/>
              <a:gd name="connsiteX5" fmla="*/ 130411 w 130411"/>
              <a:gd name="connsiteY5" fmla="*/ 733 h 24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11" h="249523">
                <a:moveTo>
                  <a:pt x="130411" y="733"/>
                </a:moveTo>
                <a:cubicBezTo>
                  <a:pt x="130411" y="12375"/>
                  <a:pt x="65853" y="210812"/>
                  <a:pt x="57386" y="226158"/>
                </a:cubicBezTo>
                <a:cubicBezTo>
                  <a:pt x="48919" y="241504"/>
                  <a:pt x="89136" y="89104"/>
                  <a:pt x="79611" y="92808"/>
                </a:cubicBezTo>
                <a:cubicBezTo>
                  <a:pt x="70086" y="96512"/>
                  <a:pt x="3940" y="237800"/>
                  <a:pt x="236" y="248383"/>
                </a:cubicBezTo>
                <a:cubicBezTo>
                  <a:pt x="-3468" y="258966"/>
                  <a:pt x="37278" y="193350"/>
                  <a:pt x="57386" y="156308"/>
                </a:cubicBezTo>
                <a:cubicBezTo>
                  <a:pt x="77494" y="119266"/>
                  <a:pt x="130411" y="-10909"/>
                  <a:pt x="130411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655BDFA1-16C3-E2BC-F73B-4FEE803696D6}"/>
              </a:ext>
            </a:extLst>
          </p:cNvPr>
          <p:cNvSpPr/>
          <p:nvPr/>
        </p:nvSpPr>
        <p:spPr>
          <a:xfrm>
            <a:off x="3525671" y="12182473"/>
            <a:ext cx="68851" cy="309955"/>
          </a:xfrm>
          <a:custGeom>
            <a:avLst/>
            <a:gdLst>
              <a:gd name="connsiteX0" fmla="*/ 33504 w 68851"/>
              <a:gd name="connsiteY0" fmla="*/ 2 h 309955"/>
              <a:gd name="connsiteX1" fmla="*/ 52554 w 68851"/>
              <a:gd name="connsiteY1" fmla="*/ 120652 h 309955"/>
              <a:gd name="connsiteX2" fmla="*/ 33504 w 68851"/>
              <a:gd name="connsiteY2" fmla="*/ 241302 h 309955"/>
              <a:gd name="connsiteX3" fmla="*/ 62079 w 68851"/>
              <a:gd name="connsiteY3" fmla="*/ 146052 h 309955"/>
              <a:gd name="connsiteX4" fmla="*/ 1754 w 68851"/>
              <a:gd name="connsiteY4" fmla="*/ 307977 h 309955"/>
              <a:gd name="connsiteX5" fmla="*/ 20804 w 68851"/>
              <a:gd name="connsiteY5" fmla="*/ 228602 h 309955"/>
              <a:gd name="connsiteX6" fmla="*/ 68429 w 68851"/>
              <a:gd name="connsiteY6" fmla="*/ 117477 h 309955"/>
              <a:gd name="connsiteX7" fmla="*/ 33504 w 68851"/>
              <a:gd name="connsiteY7" fmla="*/ 2 h 30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" h="309955">
                <a:moveTo>
                  <a:pt x="33504" y="2"/>
                </a:moveTo>
                <a:cubicBezTo>
                  <a:pt x="30858" y="531"/>
                  <a:pt x="52554" y="80435"/>
                  <a:pt x="52554" y="120652"/>
                </a:cubicBezTo>
                <a:cubicBezTo>
                  <a:pt x="52554" y="160869"/>
                  <a:pt x="31917" y="237069"/>
                  <a:pt x="33504" y="241302"/>
                </a:cubicBezTo>
                <a:cubicBezTo>
                  <a:pt x="35091" y="245535"/>
                  <a:pt x="67371" y="134940"/>
                  <a:pt x="62079" y="146052"/>
                </a:cubicBezTo>
                <a:cubicBezTo>
                  <a:pt x="56787" y="157165"/>
                  <a:pt x="8633" y="294219"/>
                  <a:pt x="1754" y="307977"/>
                </a:cubicBezTo>
                <a:cubicBezTo>
                  <a:pt x="-5125" y="321735"/>
                  <a:pt x="9692" y="260352"/>
                  <a:pt x="20804" y="228602"/>
                </a:cubicBezTo>
                <a:cubicBezTo>
                  <a:pt x="31916" y="196852"/>
                  <a:pt x="63667" y="154519"/>
                  <a:pt x="68429" y="117477"/>
                </a:cubicBezTo>
                <a:cubicBezTo>
                  <a:pt x="73191" y="80435"/>
                  <a:pt x="36150" y="-527"/>
                  <a:pt x="335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35F965B-0514-88F0-A66E-BD22372B3FC6}"/>
              </a:ext>
            </a:extLst>
          </p:cNvPr>
          <p:cNvSpPr/>
          <p:nvPr/>
        </p:nvSpPr>
        <p:spPr>
          <a:xfrm>
            <a:off x="3303631" y="12166487"/>
            <a:ext cx="154013" cy="207574"/>
          </a:xfrm>
          <a:custGeom>
            <a:avLst/>
            <a:gdLst>
              <a:gd name="connsiteX0" fmla="*/ 153944 w 154013"/>
              <a:gd name="connsiteY0" fmla="*/ 113 h 207574"/>
              <a:gd name="connsiteX1" fmla="*/ 84094 w 154013"/>
              <a:gd name="connsiteY1" fmla="*/ 79488 h 207574"/>
              <a:gd name="connsiteX2" fmla="*/ 1544 w 154013"/>
              <a:gd name="connsiteY2" fmla="*/ 206488 h 207574"/>
              <a:gd name="connsiteX3" fmla="*/ 33294 w 154013"/>
              <a:gd name="connsiteY3" fmla="*/ 136638 h 207574"/>
              <a:gd name="connsiteX4" fmla="*/ 71394 w 154013"/>
              <a:gd name="connsiteY4" fmla="*/ 63613 h 207574"/>
              <a:gd name="connsiteX5" fmla="*/ 153944 w 154013"/>
              <a:gd name="connsiteY5" fmla="*/ 113 h 2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13" h="207574">
                <a:moveTo>
                  <a:pt x="153944" y="113"/>
                </a:moveTo>
                <a:cubicBezTo>
                  <a:pt x="156061" y="2759"/>
                  <a:pt x="109494" y="45092"/>
                  <a:pt x="84094" y="79488"/>
                </a:cubicBezTo>
                <a:cubicBezTo>
                  <a:pt x="58694" y="113884"/>
                  <a:pt x="10011" y="196963"/>
                  <a:pt x="1544" y="206488"/>
                </a:cubicBezTo>
                <a:cubicBezTo>
                  <a:pt x="-6923" y="216013"/>
                  <a:pt x="21652" y="160451"/>
                  <a:pt x="33294" y="136638"/>
                </a:cubicBezTo>
                <a:cubicBezTo>
                  <a:pt x="44936" y="112825"/>
                  <a:pt x="52344" y="85309"/>
                  <a:pt x="71394" y="63613"/>
                </a:cubicBezTo>
                <a:cubicBezTo>
                  <a:pt x="90444" y="41917"/>
                  <a:pt x="151827" y="-2533"/>
                  <a:pt x="15394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CDC6CF36-8024-03C5-43E9-553B6DA51157}"/>
              </a:ext>
            </a:extLst>
          </p:cNvPr>
          <p:cNvSpPr/>
          <p:nvPr/>
        </p:nvSpPr>
        <p:spPr>
          <a:xfrm>
            <a:off x="3378061" y="12186830"/>
            <a:ext cx="160071" cy="272832"/>
          </a:xfrm>
          <a:custGeom>
            <a:avLst/>
            <a:gdLst>
              <a:gd name="connsiteX0" fmla="*/ 139 w 160071"/>
              <a:gd name="connsiteY0" fmla="*/ 103595 h 272832"/>
              <a:gd name="connsiteX1" fmla="*/ 111264 w 160071"/>
              <a:gd name="connsiteY1" fmla="*/ 24220 h 272832"/>
              <a:gd name="connsiteX2" fmla="*/ 133489 w 160071"/>
              <a:gd name="connsiteY2" fmla="*/ 119470 h 272832"/>
              <a:gd name="connsiteX3" fmla="*/ 139839 w 160071"/>
              <a:gd name="connsiteY3" fmla="*/ 84545 h 272832"/>
              <a:gd name="connsiteX4" fmla="*/ 158889 w 160071"/>
              <a:gd name="connsiteY4" fmla="*/ 268695 h 272832"/>
              <a:gd name="connsiteX5" fmla="*/ 155714 w 160071"/>
              <a:gd name="connsiteY5" fmla="*/ 195670 h 272832"/>
              <a:gd name="connsiteX6" fmla="*/ 136664 w 160071"/>
              <a:gd name="connsiteY6" fmla="*/ 1995 h 272832"/>
              <a:gd name="connsiteX7" fmla="*/ 139 w 160071"/>
              <a:gd name="connsiteY7" fmla="*/ 103595 h 2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71" h="272832">
                <a:moveTo>
                  <a:pt x="139" y="103595"/>
                </a:moveTo>
                <a:cubicBezTo>
                  <a:pt x="-4094" y="107299"/>
                  <a:pt x="89039" y="21574"/>
                  <a:pt x="111264" y="24220"/>
                </a:cubicBezTo>
                <a:cubicBezTo>
                  <a:pt x="133489" y="26866"/>
                  <a:pt x="128727" y="109416"/>
                  <a:pt x="133489" y="119470"/>
                </a:cubicBezTo>
                <a:cubicBezTo>
                  <a:pt x="138252" y="129524"/>
                  <a:pt x="135606" y="59674"/>
                  <a:pt x="139839" y="84545"/>
                </a:cubicBezTo>
                <a:cubicBezTo>
                  <a:pt x="144072" y="109416"/>
                  <a:pt x="156243" y="250174"/>
                  <a:pt x="158889" y="268695"/>
                </a:cubicBezTo>
                <a:cubicBezTo>
                  <a:pt x="161535" y="287216"/>
                  <a:pt x="159418" y="240120"/>
                  <a:pt x="155714" y="195670"/>
                </a:cubicBezTo>
                <a:cubicBezTo>
                  <a:pt x="152010" y="151220"/>
                  <a:pt x="159418" y="20516"/>
                  <a:pt x="136664" y="1995"/>
                </a:cubicBezTo>
                <a:cubicBezTo>
                  <a:pt x="113910" y="-16526"/>
                  <a:pt x="4372" y="99891"/>
                  <a:pt x="139" y="103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22294C63-2FB4-1992-83AD-C633CDDBF727}"/>
              </a:ext>
            </a:extLst>
          </p:cNvPr>
          <p:cNvSpPr/>
          <p:nvPr/>
        </p:nvSpPr>
        <p:spPr>
          <a:xfrm>
            <a:off x="3308256" y="12306264"/>
            <a:ext cx="213209" cy="238573"/>
          </a:xfrm>
          <a:custGeom>
            <a:avLst/>
            <a:gdLst>
              <a:gd name="connsiteX0" fmla="*/ 203294 w 213209"/>
              <a:gd name="connsiteY0" fmla="*/ 36 h 238573"/>
              <a:gd name="connsiteX1" fmla="*/ 212819 w 213209"/>
              <a:gd name="connsiteY1" fmla="*/ 117511 h 238573"/>
              <a:gd name="connsiteX2" fmla="*/ 187419 w 213209"/>
              <a:gd name="connsiteY2" fmla="*/ 181011 h 238573"/>
              <a:gd name="connsiteX3" fmla="*/ 133444 w 213209"/>
              <a:gd name="connsiteY3" fmla="*/ 215936 h 238573"/>
              <a:gd name="connsiteX4" fmla="*/ 94 w 213209"/>
              <a:gd name="connsiteY4" fmla="*/ 238161 h 238573"/>
              <a:gd name="connsiteX5" fmla="*/ 155669 w 213209"/>
              <a:gd name="connsiteY5" fmla="*/ 196886 h 238573"/>
              <a:gd name="connsiteX6" fmla="*/ 209644 w 213209"/>
              <a:gd name="connsiteY6" fmla="*/ 130211 h 238573"/>
              <a:gd name="connsiteX7" fmla="*/ 203294 w 213209"/>
              <a:gd name="connsiteY7" fmla="*/ 36 h 23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09" h="238573">
                <a:moveTo>
                  <a:pt x="203294" y="36"/>
                </a:moveTo>
                <a:cubicBezTo>
                  <a:pt x="203823" y="-2081"/>
                  <a:pt x="215465" y="87349"/>
                  <a:pt x="212819" y="117511"/>
                </a:cubicBezTo>
                <a:cubicBezTo>
                  <a:pt x="210173" y="147673"/>
                  <a:pt x="200648" y="164607"/>
                  <a:pt x="187419" y="181011"/>
                </a:cubicBezTo>
                <a:cubicBezTo>
                  <a:pt x="174190" y="197415"/>
                  <a:pt x="164665" y="206411"/>
                  <a:pt x="133444" y="215936"/>
                </a:cubicBezTo>
                <a:cubicBezTo>
                  <a:pt x="102223" y="225461"/>
                  <a:pt x="-3610" y="241336"/>
                  <a:pt x="94" y="238161"/>
                </a:cubicBezTo>
                <a:cubicBezTo>
                  <a:pt x="3798" y="234986"/>
                  <a:pt x="120744" y="214878"/>
                  <a:pt x="155669" y="196886"/>
                </a:cubicBezTo>
                <a:cubicBezTo>
                  <a:pt x="190594" y="178894"/>
                  <a:pt x="200648" y="156140"/>
                  <a:pt x="209644" y="130211"/>
                </a:cubicBezTo>
                <a:cubicBezTo>
                  <a:pt x="218640" y="104282"/>
                  <a:pt x="202765" y="2153"/>
                  <a:pt x="20329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6B5AE03-DDDA-2FE7-5D3D-1408428AD893}"/>
              </a:ext>
            </a:extLst>
          </p:cNvPr>
          <p:cNvSpPr/>
          <p:nvPr/>
        </p:nvSpPr>
        <p:spPr>
          <a:xfrm>
            <a:off x="3282786" y="12442401"/>
            <a:ext cx="270980" cy="132741"/>
          </a:xfrm>
          <a:custGeom>
            <a:avLst/>
            <a:gdLst>
              <a:gd name="connsiteX0" fmla="*/ 164 w 270980"/>
              <a:gd name="connsiteY0" fmla="*/ 130599 h 132741"/>
              <a:gd name="connsiteX1" fmla="*/ 152564 w 270980"/>
              <a:gd name="connsiteY1" fmla="*/ 92499 h 132741"/>
              <a:gd name="connsiteX2" fmla="*/ 270039 w 270980"/>
              <a:gd name="connsiteY2" fmla="*/ 424 h 132741"/>
              <a:gd name="connsiteX3" fmla="*/ 203364 w 270980"/>
              <a:gd name="connsiteY3" fmla="*/ 60749 h 132741"/>
              <a:gd name="connsiteX4" fmla="*/ 123989 w 270980"/>
              <a:gd name="connsiteY4" fmla="*/ 121074 h 132741"/>
              <a:gd name="connsiteX5" fmla="*/ 164 w 270980"/>
              <a:gd name="connsiteY5" fmla="*/ 130599 h 1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80" h="132741">
                <a:moveTo>
                  <a:pt x="164" y="130599"/>
                </a:moveTo>
                <a:cubicBezTo>
                  <a:pt x="4926" y="125837"/>
                  <a:pt x="107585" y="114195"/>
                  <a:pt x="152564" y="92499"/>
                </a:cubicBezTo>
                <a:cubicBezTo>
                  <a:pt x="197543" y="70803"/>
                  <a:pt x="261572" y="5716"/>
                  <a:pt x="270039" y="424"/>
                </a:cubicBezTo>
                <a:cubicBezTo>
                  <a:pt x="278506" y="-4868"/>
                  <a:pt x="227706" y="40641"/>
                  <a:pt x="203364" y="60749"/>
                </a:cubicBezTo>
                <a:cubicBezTo>
                  <a:pt x="179022" y="80857"/>
                  <a:pt x="152564" y="109962"/>
                  <a:pt x="123989" y="121074"/>
                </a:cubicBezTo>
                <a:cubicBezTo>
                  <a:pt x="95414" y="132186"/>
                  <a:pt x="-4598" y="135361"/>
                  <a:pt x="164" y="130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10328421-50C1-2B1D-8AD5-3ECAA503D5DF}"/>
              </a:ext>
            </a:extLst>
          </p:cNvPr>
          <p:cNvSpPr/>
          <p:nvPr/>
        </p:nvSpPr>
        <p:spPr>
          <a:xfrm>
            <a:off x="3356382" y="12299181"/>
            <a:ext cx="161375" cy="182197"/>
          </a:xfrm>
          <a:custGeom>
            <a:avLst/>
            <a:gdLst>
              <a:gd name="connsiteX0" fmla="*/ 63093 w 161375"/>
              <a:gd name="connsiteY0" fmla="*/ 3944 h 182197"/>
              <a:gd name="connsiteX1" fmla="*/ 142468 w 161375"/>
              <a:gd name="connsiteY1" fmla="*/ 16644 h 182197"/>
              <a:gd name="connsiteX2" fmla="*/ 132943 w 161375"/>
              <a:gd name="connsiteY2" fmla="*/ 70619 h 182197"/>
              <a:gd name="connsiteX3" fmla="*/ 142468 w 161375"/>
              <a:gd name="connsiteY3" fmla="*/ 134119 h 182197"/>
              <a:gd name="connsiteX4" fmla="*/ 110718 w 161375"/>
              <a:gd name="connsiteY4" fmla="*/ 181744 h 182197"/>
              <a:gd name="connsiteX5" fmla="*/ 129768 w 161375"/>
              <a:gd name="connsiteY5" fmla="*/ 105544 h 182197"/>
              <a:gd name="connsiteX6" fmla="*/ 155168 w 161375"/>
              <a:gd name="connsiteY6" fmla="*/ 13469 h 182197"/>
              <a:gd name="connsiteX7" fmla="*/ 2768 w 161375"/>
              <a:gd name="connsiteY7" fmla="*/ 769 h 182197"/>
              <a:gd name="connsiteX8" fmla="*/ 63093 w 161375"/>
              <a:gd name="connsiteY8" fmla="*/ 3944 h 1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75" h="182197">
                <a:moveTo>
                  <a:pt x="63093" y="3944"/>
                </a:moveTo>
                <a:cubicBezTo>
                  <a:pt x="86376" y="6590"/>
                  <a:pt x="130826" y="5532"/>
                  <a:pt x="142468" y="16644"/>
                </a:cubicBezTo>
                <a:cubicBezTo>
                  <a:pt x="154110" y="27757"/>
                  <a:pt x="132943" y="51040"/>
                  <a:pt x="132943" y="70619"/>
                </a:cubicBezTo>
                <a:cubicBezTo>
                  <a:pt x="132943" y="90198"/>
                  <a:pt x="146172" y="115598"/>
                  <a:pt x="142468" y="134119"/>
                </a:cubicBezTo>
                <a:cubicBezTo>
                  <a:pt x="138764" y="152640"/>
                  <a:pt x="112835" y="186506"/>
                  <a:pt x="110718" y="181744"/>
                </a:cubicBezTo>
                <a:cubicBezTo>
                  <a:pt x="108601" y="176982"/>
                  <a:pt x="122360" y="133590"/>
                  <a:pt x="129768" y="105544"/>
                </a:cubicBezTo>
                <a:cubicBezTo>
                  <a:pt x="137176" y="77498"/>
                  <a:pt x="176335" y="30931"/>
                  <a:pt x="155168" y="13469"/>
                </a:cubicBezTo>
                <a:cubicBezTo>
                  <a:pt x="134001" y="-3993"/>
                  <a:pt x="18114" y="2886"/>
                  <a:pt x="2768" y="769"/>
                </a:cubicBezTo>
                <a:cubicBezTo>
                  <a:pt x="-12578" y="-1348"/>
                  <a:pt x="39810" y="1298"/>
                  <a:pt x="63093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4469702C-3FEE-6630-F244-E33DD089F1E0}"/>
              </a:ext>
            </a:extLst>
          </p:cNvPr>
          <p:cNvSpPr/>
          <p:nvPr/>
        </p:nvSpPr>
        <p:spPr>
          <a:xfrm>
            <a:off x="3381102" y="12341104"/>
            <a:ext cx="89804" cy="187697"/>
          </a:xfrm>
          <a:custGeom>
            <a:avLst/>
            <a:gdLst>
              <a:gd name="connsiteX0" fmla="*/ 44723 w 89804"/>
              <a:gd name="connsiteY0" fmla="*/ 121 h 187697"/>
              <a:gd name="connsiteX1" fmla="*/ 73298 w 89804"/>
              <a:gd name="connsiteY1" fmla="*/ 89021 h 187697"/>
              <a:gd name="connsiteX2" fmla="*/ 54248 w 89804"/>
              <a:gd name="connsiteY2" fmla="*/ 136646 h 187697"/>
              <a:gd name="connsiteX3" fmla="*/ 273 w 89804"/>
              <a:gd name="connsiteY3" fmla="*/ 187446 h 187697"/>
              <a:gd name="connsiteX4" fmla="*/ 79648 w 89804"/>
              <a:gd name="connsiteY4" fmla="*/ 114421 h 187697"/>
              <a:gd name="connsiteX5" fmla="*/ 85998 w 89804"/>
              <a:gd name="connsiteY5" fmla="*/ 69971 h 187697"/>
              <a:gd name="connsiteX6" fmla="*/ 44723 w 89804"/>
              <a:gd name="connsiteY6" fmla="*/ 121 h 18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04" h="187697">
                <a:moveTo>
                  <a:pt x="44723" y="121"/>
                </a:moveTo>
                <a:cubicBezTo>
                  <a:pt x="42606" y="3296"/>
                  <a:pt x="71711" y="66267"/>
                  <a:pt x="73298" y="89021"/>
                </a:cubicBezTo>
                <a:cubicBezTo>
                  <a:pt x="74885" y="111775"/>
                  <a:pt x="66419" y="120242"/>
                  <a:pt x="54248" y="136646"/>
                </a:cubicBezTo>
                <a:cubicBezTo>
                  <a:pt x="42077" y="153050"/>
                  <a:pt x="-3960" y="191150"/>
                  <a:pt x="273" y="187446"/>
                </a:cubicBezTo>
                <a:cubicBezTo>
                  <a:pt x="4506" y="183742"/>
                  <a:pt x="65361" y="134000"/>
                  <a:pt x="79648" y="114421"/>
                </a:cubicBezTo>
                <a:cubicBezTo>
                  <a:pt x="93935" y="94842"/>
                  <a:pt x="90231" y="83200"/>
                  <a:pt x="85998" y="69971"/>
                </a:cubicBezTo>
                <a:cubicBezTo>
                  <a:pt x="81765" y="56742"/>
                  <a:pt x="46840" y="-3054"/>
                  <a:pt x="4472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D1B7A30-E056-CB56-3B58-8DFD3619E77F}"/>
              </a:ext>
            </a:extLst>
          </p:cNvPr>
          <p:cNvSpPr/>
          <p:nvPr/>
        </p:nvSpPr>
        <p:spPr>
          <a:xfrm>
            <a:off x="3326873" y="12194782"/>
            <a:ext cx="151911" cy="199758"/>
          </a:xfrm>
          <a:custGeom>
            <a:avLst/>
            <a:gdLst>
              <a:gd name="connsiteX0" fmla="*/ 146577 w 151911"/>
              <a:gd name="connsiteY0" fmla="*/ 6743 h 199758"/>
              <a:gd name="connsiteX1" fmla="*/ 3702 w 151911"/>
              <a:gd name="connsiteY1" fmla="*/ 197243 h 199758"/>
              <a:gd name="connsiteX2" fmla="*/ 48152 w 151911"/>
              <a:gd name="connsiteY2" fmla="*/ 111518 h 199758"/>
              <a:gd name="connsiteX3" fmla="*/ 114827 w 151911"/>
              <a:gd name="connsiteY3" fmla="*/ 48018 h 199758"/>
              <a:gd name="connsiteX4" fmla="*/ 146577 w 151911"/>
              <a:gd name="connsiteY4" fmla="*/ 6743 h 1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1" h="199758">
                <a:moveTo>
                  <a:pt x="146577" y="6743"/>
                </a:moveTo>
                <a:cubicBezTo>
                  <a:pt x="128056" y="31614"/>
                  <a:pt x="20106" y="179781"/>
                  <a:pt x="3702" y="197243"/>
                </a:cubicBezTo>
                <a:cubicBezTo>
                  <a:pt x="-12702" y="214706"/>
                  <a:pt x="29631" y="136389"/>
                  <a:pt x="48152" y="111518"/>
                </a:cubicBezTo>
                <a:cubicBezTo>
                  <a:pt x="66673" y="86647"/>
                  <a:pt x="98952" y="63364"/>
                  <a:pt x="114827" y="48018"/>
                </a:cubicBezTo>
                <a:cubicBezTo>
                  <a:pt x="130702" y="32672"/>
                  <a:pt x="165098" y="-18128"/>
                  <a:pt x="146577" y="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05CA2E0-197C-B673-9085-D72D38A87531}"/>
              </a:ext>
            </a:extLst>
          </p:cNvPr>
          <p:cNvSpPr/>
          <p:nvPr/>
        </p:nvSpPr>
        <p:spPr>
          <a:xfrm>
            <a:off x="3292112" y="12398375"/>
            <a:ext cx="148562" cy="122466"/>
          </a:xfrm>
          <a:custGeom>
            <a:avLst/>
            <a:gdLst>
              <a:gd name="connsiteX0" fmla="*/ 47988 w 148562"/>
              <a:gd name="connsiteY0" fmla="*/ 0 h 122466"/>
              <a:gd name="connsiteX1" fmla="*/ 130538 w 148562"/>
              <a:gd name="connsiteY1" fmla="*/ 34925 h 122466"/>
              <a:gd name="connsiteX2" fmla="*/ 143238 w 148562"/>
              <a:gd name="connsiteY2" fmla="*/ 69850 h 122466"/>
              <a:gd name="connsiteX3" fmla="*/ 108313 w 148562"/>
              <a:gd name="connsiteY3" fmla="*/ 111125 h 122466"/>
              <a:gd name="connsiteX4" fmla="*/ 67038 w 148562"/>
              <a:gd name="connsiteY4" fmla="*/ 117475 h 122466"/>
              <a:gd name="connsiteX5" fmla="*/ 363 w 148562"/>
              <a:gd name="connsiteY5" fmla="*/ 95250 h 122466"/>
              <a:gd name="connsiteX6" fmla="*/ 98788 w 148562"/>
              <a:gd name="connsiteY6" fmla="*/ 120650 h 122466"/>
              <a:gd name="connsiteX7" fmla="*/ 146413 w 148562"/>
              <a:gd name="connsiteY7" fmla="*/ 34925 h 122466"/>
              <a:gd name="connsiteX8" fmla="*/ 47988 w 148562"/>
              <a:gd name="connsiteY8" fmla="*/ 0 h 12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62" h="122466">
                <a:moveTo>
                  <a:pt x="47988" y="0"/>
                </a:moveTo>
                <a:cubicBezTo>
                  <a:pt x="45342" y="0"/>
                  <a:pt x="114663" y="23283"/>
                  <a:pt x="130538" y="34925"/>
                </a:cubicBezTo>
                <a:cubicBezTo>
                  <a:pt x="146413" y="46567"/>
                  <a:pt x="146942" y="57150"/>
                  <a:pt x="143238" y="69850"/>
                </a:cubicBezTo>
                <a:cubicBezTo>
                  <a:pt x="139534" y="82550"/>
                  <a:pt x="121013" y="103188"/>
                  <a:pt x="108313" y="111125"/>
                </a:cubicBezTo>
                <a:cubicBezTo>
                  <a:pt x="95613" y="119062"/>
                  <a:pt x="85030" y="120121"/>
                  <a:pt x="67038" y="117475"/>
                </a:cubicBezTo>
                <a:cubicBezTo>
                  <a:pt x="49046" y="114829"/>
                  <a:pt x="-4929" y="94721"/>
                  <a:pt x="363" y="95250"/>
                </a:cubicBezTo>
                <a:cubicBezTo>
                  <a:pt x="5655" y="95779"/>
                  <a:pt x="74446" y="130704"/>
                  <a:pt x="98788" y="120650"/>
                </a:cubicBezTo>
                <a:cubicBezTo>
                  <a:pt x="123130" y="110596"/>
                  <a:pt x="157525" y="52387"/>
                  <a:pt x="146413" y="34925"/>
                </a:cubicBezTo>
                <a:cubicBezTo>
                  <a:pt x="135301" y="17463"/>
                  <a:pt x="50634" y="0"/>
                  <a:pt x="47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7005B4BC-EA9D-47B0-ACAE-D2A423315BB5}"/>
              </a:ext>
            </a:extLst>
          </p:cNvPr>
          <p:cNvSpPr/>
          <p:nvPr/>
        </p:nvSpPr>
        <p:spPr>
          <a:xfrm>
            <a:off x="3283369" y="12359581"/>
            <a:ext cx="104686" cy="149661"/>
          </a:xfrm>
          <a:custGeom>
            <a:avLst/>
            <a:gdLst>
              <a:gd name="connsiteX0" fmla="*/ 104356 w 104686"/>
              <a:gd name="connsiteY0" fmla="*/ 694 h 149661"/>
              <a:gd name="connsiteX1" fmla="*/ 2756 w 104686"/>
              <a:gd name="connsiteY1" fmla="*/ 146744 h 149661"/>
              <a:gd name="connsiteX2" fmla="*/ 34506 w 104686"/>
              <a:gd name="connsiteY2" fmla="*/ 92769 h 149661"/>
              <a:gd name="connsiteX3" fmla="*/ 104356 w 104686"/>
              <a:gd name="connsiteY3" fmla="*/ 694 h 1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86" h="149661">
                <a:moveTo>
                  <a:pt x="104356" y="694"/>
                </a:moveTo>
                <a:cubicBezTo>
                  <a:pt x="99064" y="9690"/>
                  <a:pt x="14398" y="131398"/>
                  <a:pt x="2756" y="146744"/>
                </a:cubicBezTo>
                <a:cubicBezTo>
                  <a:pt x="-8886" y="162090"/>
                  <a:pt x="19160" y="112877"/>
                  <a:pt x="34506" y="92769"/>
                </a:cubicBezTo>
                <a:cubicBezTo>
                  <a:pt x="49852" y="72661"/>
                  <a:pt x="109648" y="-8302"/>
                  <a:pt x="10435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561A6F78-DAB7-499F-7CD5-5F666B0408EA}"/>
              </a:ext>
            </a:extLst>
          </p:cNvPr>
          <p:cNvSpPr/>
          <p:nvPr/>
        </p:nvSpPr>
        <p:spPr>
          <a:xfrm>
            <a:off x="3311525" y="12407738"/>
            <a:ext cx="120650" cy="70174"/>
          </a:xfrm>
          <a:custGeom>
            <a:avLst/>
            <a:gdLst>
              <a:gd name="connsiteX0" fmla="*/ 0 w 120650"/>
              <a:gd name="connsiteY0" fmla="*/ 162 h 70174"/>
              <a:gd name="connsiteX1" fmla="*/ 92075 w 120650"/>
              <a:gd name="connsiteY1" fmla="*/ 41437 h 70174"/>
              <a:gd name="connsiteX2" fmla="*/ 120650 w 120650"/>
              <a:gd name="connsiteY2" fmla="*/ 70012 h 70174"/>
              <a:gd name="connsiteX3" fmla="*/ 92075 w 120650"/>
              <a:gd name="connsiteY3" fmla="*/ 28737 h 70174"/>
              <a:gd name="connsiteX4" fmla="*/ 0 w 120650"/>
              <a:gd name="connsiteY4" fmla="*/ 162 h 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70174">
                <a:moveTo>
                  <a:pt x="0" y="162"/>
                </a:moveTo>
                <a:cubicBezTo>
                  <a:pt x="0" y="2279"/>
                  <a:pt x="71967" y="29795"/>
                  <a:pt x="92075" y="41437"/>
                </a:cubicBezTo>
                <a:cubicBezTo>
                  <a:pt x="112183" y="53079"/>
                  <a:pt x="120650" y="72129"/>
                  <a:pt x="120650" y="70012"/>
                </a:cubicBezTo>
                <a:cubicBezTo>
                  <a:pt x="120650" y="67895"/>
                  <a:pt x="111654" y="40379"/>
                  <a:pt x="92075" y="28737"/>
                </a:cubicBezTo>
                <a:cubicBezTo>
                  <a:pt x="72496" y="17095"/>
                  <a:pt x="0" y="-1955"/>
                  <a:pt x="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F7803652-376B-97D9-0F05-D524A6A4EA0C}"/>
              </a:ext>
            </a:extLst>
          </p:cNvPr>
          <p:cNvSpPr/>
          <p:nvPr/>
        </p:nvSpPr>
        <p:spPr>
          <a:xfrm>
            <a:off x="3460442" y="11689729"/>
            <a:ext cx="201699" cy="203113"/>
          </a:xfrm>
          <a:custGeom>
            <a:avLst/>
            <a:gdLst>
              <a:gd name="connsiteX0" fmla="*/ 308 w 201699"/>
              <a:gd name="connsiteY0" fmla="*/ 621 h 203113"/>
              <a:gd name="connsiteX1" fmla="*/ 193983 w 201699"/>
              <a:gd name="connsiteY1" fmla="*/ 197471 h 203113"/>
              <a:gd name="connsiteX2" fmla="*/ 149533 w 201699"/>
              <a:gd name="connsiteY2" fmla="*/ 137146 h 203113"/>
              <a:gd name="connsiteX3" fmla="*/ 308 w 201699"/>
              <a:gd name="connsiteY3" fmla="*/ 621 h 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99" h="203113">
                <a:moveTo>
                  <a:pt x="308" y="621"/>
                </a:moveTo>
                <a:cubicBezTo>
                  <a:pt x="7716" y="10675"/>
                  <a:pt x="169112" y="174717"/>
                  <a:pt x="193983" y="197471"/>
                </a:cubicBezTo>
                <a:cubicBezTo>
                  <a:pt x="218854" y="220225"/>
                  <a:pt x="178108" y="168896"/>
                  <a:pt x="149533" y="137146"/>
                </a:cubicBezTo>
                <a:cubicBezTo>
                  <a:pt x="120958" y="105396"/>
                  <a:pt x="-7100" y="-9433"/>
                  <a:pt x="308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0FD6AD2C-490D-7D8E-D407-0248EDF14F91}"/>
              </a:ext>
            </a:extLst>
          </p:cNvPr>
          <p:cNvSpPr/>
          <p:nvPr/>
        </p:nvSpPr>
        <p:spPr>
          <a:xfrm>
            <a:off x="3297678" y="11893313"/>
            <a:ext cx="353813" cy="168578"/>
          </a:xfrm>
          <a:custGeom>
            <a:avLst/>
            <a:gdLst>
              <a:gd name="connsiteX0" fmla="*/ 4322 w 353813"/>
              <a:gd name="connsiteY0" fmla="*/ 168512 h 168578"/>
              <a:gd name="connsiteX1" fmla="*/ 93222 w 353813"/>
              <a:gd name="connsiteY1" fmla="*/ 92312 h 168578"/>
              <a:gd name="connsiteX2" fmla="*/ 223397 w 353813"/>
              <a:gd name="connsiteY2" fmla="*/ 105012 h 168578"/>
              <a:gd name="connsiteX3" fmla="*/ 210697 w 353813"/>
              <a:gd name="connsiteY3" fmla="*/ 79612 h 168578"/>
              <a:gd name="connsiteX4" fmla="*/ 353572 w 353813"/>
              <a:gd name="connsiteY4" fmla="*/ 133587 h 168578"/>
              <a:gd name="connsiteX5" fmla="*/ 239272 w 353813"/>
              <a:gd name="connsiteY5" fmla="*/ 92312 h 168578"/>
              <a:gd name="connsiteX6" fmla="*/ 39247 w 353813"/>
              <a:gd name="connsiteY6" fmla="*/ 237 h 168578"/>
              <a:gd name="connsiteX7" fmla="*/ 182122 w 353813"/>
              <a:gd name="connsiteY7" fmla="*/ 66912 h 168578"/>
              <a:gd name="connsiteX8" fmla="*/ 29722 w 353813"/>
              <a:gd name="connsiteY8" fmla="*/ 105012 h 168578"/>
              <a:gd name="connsiteX9" fmla="*/ 4322 w 353813"/>
              <a:gd name="connsiteY9" fmla="*/ 168512 h 1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813" h="168578">
                <a:moveTo>
                  <a:pt x="4322" y="168512"/>
                </a:moveTo>
                <a:cubicBezTo>
                  <a:pt x="14905" y="166395"/>
                  <a:pt x="56710" y="102895"/>
                  <a:pt x="93222" y="92312"/>
                </a:cubicBezTo>
                <a:cubicBezTo>
                  <a:pt x="129734" y="81729"/>
                  <a:pt x="203818" y="107129"/>
                  <a:pt x="223397" y="105012"/>
                </a:cubicBezTo>
                <a:cubicBezTo>
                  <a:pt x="242976" y="102895"/>
                  <a:pt x="189001" y="74850"/>
                  <a:pt x="210697" y="79612"/>
                </a:cubicBezTo>
                <a:cubicBezTo>
                  <a:pt x="232393" y="84374"/>
                  <a:pt x="348810" y="131470"/>
                  <a:pt x="353572" y="133587"/>
                </a:cubicBezTo>
                <a:cubicBezTo>
                  <a:pt x="358334" y="135704"/>
                  <a:pt x="291659" y="114537"/>
                  <a:pt x="239272" y="92312"/>
                </a:cubicBezTo>
                <a:cubicBezTo>
                  <a:pt x="186885" y="70087"/>
                  <a:pt x="48772" y="4470"/>
                  <a:pt x="39247" y="237"/>
                </a:cubicBezTo>
                <a:cubicBezTo>
                  <a:pt x="29722" y="-3996"/>
                  <a:pt x="183709" y="49450"/>
                  <a:pt x="182122" y="66912"/>
                </a:cubicBezTo>
                <a:cubicBezTo>
                  <a:pt x="180535" y="84374"/>
                  <a:pt x="56709" y="88608"/>
                  <a:pt x="29722" y="105012"/>
                </a:cubicBezTo>
                <a:cubicBezTo>
                  <a:pt x="2735" y="121416"/>
                  <a:pt x="-6261" y="170629"/>
                  <a:pt x="4322" y="168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C74C35E4-605C-B39F-27F0-2F1F4D2FC3A2}"/>
              </a:ext>
            </a:extLst>
          </p:cNvPr>
          <p:cNvSpPr/>
          <p:nvPr/>
        </p:nvSpPr>
        <p:spPr>
          <a:xfrm>
            <a:off x="3533414" y="11998089"/>
            <a:ext cx="156092" cy="149660"/>
          </a:xfrm>
          <a:custGeom>
            <a:avLst/>
            <a:gdLst>
              <a:gd name="connsiteX0" fmla="*/ 155936 w 156092"/>
              <a:gd name="connsiteY0" fmla="*/ 236 h 149660"/>
              <a:gd name="connsiteX1" fmla="*/ 47986 w 156092"/>
              <a:gd name="connsiteY1" fmla="*/ 79611 h 149660"/>
              <a:gd name="connsiteX2" fmla="*/ 361 w 156092"/>
              <a:gd name="connsiteY2" fmla="*/ 149461 h 149660"/>
              <a:gd name="connsiteX3" fmla="*/ 70211 w 156092"/>
              <a:gd name="connsiteY3" fmla="*/ 57386 h 149660"/>
              <a:gd name="connsiteX4" fmla="*/ 155936 w 156092"/>
              <a:gd name="connsiteY4" fmla="*/ 236 h 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2" h="149660">
                <a:moveTo>
                  <a:pt x="155936" y="236"/>
                </a:moveTo>
                <a:cubicBezTo>
                  <a:pt x="152232" y="3940"/>
                  <a:pt x="73915" y="54740"/>
                  <a:pt x="47986" y="79611"/>
                </a:cubicBezTo>
                <a:cubicBezTo>
                  <a:pt x="22057" y="104482"/>
                  <a:pt x="-3343" y="153165"/>
                  <a:pt x="361" y="149461"/>
                </a:cubicBezTo>
                <a:cubicBezTo>
                  <a:pt x="4065" y="145757"/>
                  <a:pt x="43753" y="77494"/>
                  <a:pt x="70211" y="57386"/>
                </a:cubicBezTo>
                <a:cubicBezTo>
                  <a:pt x="96669" y="37278"/>
                  <a:pt x="159640" y="-3468"/>
                  <a:pt x="15593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C2AADE99-FC6B-A460-00E0-AAB168E58201}"/>
              </a:ext>
            </a:extLst>
          </p:cNvPr>
          <p:cNvSpPr/>
          <p:nvPr/>
        </p:nvSpPr>
        <p:spPr>
          <a:xfrm>
            <a:off x="3603619" y="12076425"/>
            <a:ext cx="48599" cy="178447"/>
          </a:xfrm>
          <a:custGeom>
            <a:avLst/>
            <a:gdLst>
              <a:gd name="connsiteX0" fmla="*/ 6 w 48599"/>
              <a:gd name="connsiteY0" fmla="*/ 1275 h 178447"/>
              <a:gd name="connsiteX1" fmla="*/ 44456 w 48599"/>
              <a:gd name="connsiteY1" fmla="*/ 175900 h 178447"/>
              <a:gd name="connsiteX2" fmla="*/ 41281 w 48599"/>
              <a:gd name="connsiteY2" fmla="*/ 99700 h 178447"/>
              <a:gd name="connsiteX3" fmla="*/ 6 w 48599"/>
              <a:gd name="connsiteY3" fmla="*/ 1275 h 1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99" h="178447">
                <a:moveTo>
                  <a:pt x="6" y="1275"/>
                </a:moveTo>
                <a:cubicBezTo>
                  <a:pt x="535" y="13975"/>
                  <a:pt x="37577" y="159496"/>
                  <a:pt x="44456" y="175900"/>
                </a:cubicBezTo>
                <a:cubicBezTo>
                  <a:pt x="51335" y="192304"/>
                  <a:pt x="49218" y="125100"/>
                  <a:pt x="41281" y="99700"/>
                </a:cubicBezTo>
                <a:cubicBezTo>
                  <a:pt x="33344" y="74300"/>
                  <a:pt x="-523" y="-11425"/>
                  <a:pt x="6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A3C01F8B-54A7-9F0E-A324-B4BCEBEB7346}"/>
              </a:ext>
            </a:extLst>
          </p:cNvPr>
          <p:cNvSpPr/>
          <p:nvPr/>
        </p:nvSpPr>
        <p:spPr>
          <a:xfrm>
            <a:off x="3555865" y="11978946"/>
            <a:ext cx="58378" cy="435854"/>
          </a:xfrm>
          <a:custGeom>
            <a:avLst/>
            <a:gdLst>
              <a:gd name="connsiteX0" fmla="*/ 135 w 58378"/>
              <a:gd name="connsiteY0" fmla="*/ 329 h 435854"/>
              <a:gd name="connsiteX1" fmla="*/ 57285 w 58378"/>
              <a:gd name="connsiteY1" fmla="*/ 308304 h 435854"/>
              <a:gd name="connsiteX2" fmla="*/ 38235 w 58378"/>
              <a:gd name="connsiteY2" fmla="*/ 435304 h 435854"/>
              <a:gd name="connsiteX3" fmla="*/ 44585 w 58378"/>
              <a:gd name="connsiteY3" fmla="*/ 349579 h 435854"/>
              <a:gd name="connsiteX4" fmla="*/ 41410 w 58378"/>
              <a:gd name="connsiteY4" fmla="*/ 235279 h 435854"/>
              <a:gd name="connsiteX5" fmla="*/ 41410 w 58378"/>
              <a:gd name="connsiteY5" fmla="*/ 247979 h 435854"/>
              <a:gd name="connsiteX6" fmla="*/ 135 w 58378"/>
              <a:gd name="connsiteY6" fmla="*/ 329 h 4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78" h="435854">
                <a:moveTo>
                  <a:pt x="135" y="329"/>
                </a:moveTo>
                <a:cubicBezTo>
                  <a:pt x="2781" y="10383"/>
                  <a:pt x="50935" y="235808"/>
                  <a:pt x="57285" y="308304"/>
                </a:cubicBezTo>
                <a:cubicBezTo>
                  <a:pt x="63635" y="380800"/>
                  <a:pt x="40352" y="428425"/>
                  <a:pt x="38235" y="435304"/>
                </a:cubicBezTo>
                <a:cubicBezTo>
                  <a:pt x="36118" y="442183"/>
                  <a:pt x="44056" y="382916"/>
                  <a:pt x="44585" y="349579"/>
                </a:cubicBezTo>
                <a:cubicBezTo>
                  <a:pt x="45114" y="316242"/>
                  <a:pt x="41939" y="252212"/>
                  <a:pt x="41410" y="235279"/>
                </a:cubicBezTo>
                <a:cubicBezTo>
                  <a:pt x="40881" y="218346"/>
                  <a:pt x="48289" y="282904"/>
                  <a:pt x="41410" y="247979"/>
                </a:cubicBezTo>
                <a:cubicBezTo>
                  <a:pt x="34531" y="213054"/>
                  <a:pt x="-2511" y="-9725"/>
                  <a:pt x="135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8C340792-3507-3F7F-A92F-5F8C21F586D4}"/>
              </a:ext>
            </a:extLst>
          </p:cNvPr>
          <p:cNvSpPr/>
          <p:nvPr/>
        </p:nvSpPr>
        <p:spPr>
          <a:xfrm>
            <a:off x="3066658" y="11603634"/>
            <a:ext cx="91200" cy="354067"/>
          </a:xfrm>
          <a:custGeom>
            <a:avLst/>
            <a:gdLst>
              <a:gd name="connsiteX0" fmla="*/ 392 w 91200"/>
              <a:gd name="connsiteY0" fmla="*/ 991 h 354067"/>
              <a:gd name="connsiteX1" fmla="*/ 89292 w 91200"/>
              <a:gd name="connsiteY1" fmla="*/ 343891 h 354067"/>
              <a:gd name="connsiteX2" fmla="*/ 57542 w 91200"/>
              <a:gd name="connsiteY2" fmla="*/ 242291 h 354067"/>
              <a:gd name="connsiteX3" fmla="*/ 392 w 91200"/>
              <a:gd name="connsiteY3" fmla="*/ 991 h 3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0" h="354067">
                <a:moveTo>
                  <a:pt x="392" y="991"/>
                </a:moveTo>
                <a:cubicBezTo>
                  <a:pt x="5684" y="17924"/>
                  <a:pt x="79767" y="303674"/>
                  <a:pt x="89292" y="343891"/>
                </a:cubicBezTo>
                <a:cubicBezTo>
                  <a:pt x="98817" y="384108"/>
                  <a:pt x="70242" y="295737"/>
                  <a:pt x="57542" y="242291"/>
                </a:cubicBezTo>
                <a:cubicBezTo>
                  <a:pt x="44842" y="188845"/>
                  <a:pt x="-4900" y="-15942"/>
                  <a:pt x="392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7DCBFBD-D99D-E6E8-C08B-B36E3BA459E1}"/>
              </a:ext>
            </a:extLst>
          </p:cNvPr>
          <p:cNvSpPr/>
          <p:nvPr/>
        </p:nvSpPr>
        <p:spPr>
          <a:xfrm>
            <a:off x="3006442" y="11112405"/>
            <a:ext cx="219379" cy="165824"/>
          </a:xfrm>
          <a:custGeom>
            <a:avLst/>
            <a:gdLst>
              <a:gd name="connsiteX0" fmla="*/ 283 w 219379"/>
              <a:gd name="connsiteY0" fmla="*/ 165195 h 165824"/>
              <a:gd name="connsiteX1" fmla="*/ 101883 w 219379"/>
              <a:gd name="connsiteY1" fmla="*/ 146145 h 165824"/>
              <a:gd name="connsiteX2" fmla="*/ 219358 w 219379"/>
              <a:gd name="connsiteY2" fmla="*/ 165195 h 165824"/>
              <a:gd name="connsiteX3" fmla="*/ 111408 w 219379"/>
              <a:gd name="connsiteY3" fmla="*/ 146145 h 165824"/>
              <a:gd name="connsiteX4" fmla="*/ 73308 w 219379"/>
              <a:gd name="connsiteY4" fmla="*/ 98520 h 165824"/>
              <a:gd name="connsiteX5" fmla="*/ 25683 w 219379"/>
              <a:gd name="connsiteY5" fmla="*/ 95 h 165824"/>
              <a:gd name="connsiteX6" fmla="*/ 70133 w 219379"/>
              <a:gd name="connsiteY6" fmla="*/ 117570 h 165824"/>
              <a:gd name="connsiteX7" fmla="*/ 283 w 219379"/>
              <a:gd name="connsiteY7" fmla="*/ 165195 h 16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79" h="165824">
                <a:moveTo>
                  <a:pt x="283" y="165195"/>
                </a:moveTo>
                <a:cubicBezTo>
                  <a:pt x="5575" y="169958"/>
                  <a:pt x="65371" y="146145"/>
                  <a:pt x="101883" y="146145"/>
                </a:cubicBezTo>
                <a:cubicBezTo>
                  <a:pt x="138395" y="146145"/>
                  <a:pt x="217771" y="165195"/>
                  <a:pt x="219358" y="165195"/>
                </a:cubicBezTo>
                <a:cubicBezTo>
                  <a:pt x="220945" y="165195"/>
                  <a:pt x="135750" y="157257"/>
                  <a:pt x="111408" y="146145"/>
                </a:cubicBezTo>
                <a:cubicBezTo>
                  <a:pt x="87066" y="135033"/>
                  <a:pt x="87595" y="122862"/>
                  <a:pt x="73308" y="98520"/>
                </a:cubicBezTo>
                <a:cubicBezTo>
                  <a:pt x="59021" y="74178"/>
                  <a:pt x="26212" y="-3080"/>
                  <a:pt x="25683" y="95"/>
                </a:cubicBezTo>
                <a:cubicBezTo>
                  <a:pt x="25154" y="3270"/>
                  <a:pt x="74895" y="90583"/>
                  <a:pt x="70133" y="117570"/>
                </a:cubicBezTo>
                <a:cubicBezTo>
                  <a:pt x="65371" y="144557"/>
                  <a:pt x="-5009" y="160432"/>
                  <a:pt x="283" y="16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927859E6-85B8-BE83-DB41-130ABC4E572C}"/>
              </a:ext>
            </a:extLst>
          </p:cNvPr>
          <p:cNvSpPr/>
          <p:nvPr/>
        </p:nvSpPr>
        <p:spPr>
          <a:xfrm>
            <a:off x="3364828" y="11658159"/>
            <a:ext cx="99928" cy="243452"/>
          </a:xfrm>
          <a:custGeom>
            <a:avLst/>
            <a:gdLst>
              <a:gd name="connsiteX0" fmla="*/ 672 w 99928"/>
              <a:gd name="connsiteY0" fmla="*/ 441 h 243452"/>
              <a:gd name="connsiteX1" fmla="*/ 99097 w 99928"/>
              <a:gd name="connsiteY1" fmla="*/ 238566 h 243452"/>
              <a:gd name="connsiteX2" fmla="*/ 48297 w 99928"/>
              <a:gd name="connsiteY2" fmla="*/ 162366 h 243452"/>
              <a:gd name="connsiteX3" fmla="*/ 54647 w 99928"/>
              <a:gd name="connsiteY3" fmla="*/ 178241 h 243452"/>
              <a:gd name="connsiteX4" fmla="*/ 672 w 99928"/>
              <a:gd name="connsiteY4" fmla="*/ 441 h 2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8" h="243452">
                <a:moveTo>
                  <a:pt x="672" y="441"/>
                </a:moveTo>
                <a:cubicBezTo>
                  <a:pt x="8080" y="10495"/>
                  <a:pt x="91160" y="211579"/>
                  <a:pt x="99097" y="238566"/>
                </a:cubicBezTo>
                <a:cubicBezTo>
                  <a:pt x="107034" y="265553"/>
                  <a:pt x="55705" y="172420"/>
                  <a:pt x="48297" y="162366"/>
                </a:cubicBezTo>
                <a:cubicBezTo>
                  <a:pt x="40889" y="152312"/>
                  <a:pt x="59939" y="201524"/>
                  <a:pt x="54647" y="178241"/>
                </a:cubicBezTo>
                <a:cubicBezTo>
                  <a:pt x="49355" y="154958"/>
                  <a:pt x="-6736" y="-9613"/>
                  <a:pt x="672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6004080E-C0CA-76C5-6058-848C7DBA0508}"/>
              </a:ext>
            </a:extLst>
          </p:cNvPr>
          <p:cNvSpPr/>
          <p:nvPr/>
        </p:nvSpPr>
        <p:spPr>
          <a:xfrm>
            <a:off x="3307954" y="11445337"/>
            <a:ext cx="318958" cy="553830"/>
          </a:xfrm>
          <a:custGeom>
            <a:avLst/>
            <a:gdLst>
              <a:gd name="connsiteX0" fmla="*/ 396 w 318958"/>
              <a:gd name="connsiteY0" fmla="*/ 538 h 553830"/>
              <a:gd name="connsiteX1" fmla="*/ 305196 w 318958"/>
              <a:gd name="connsiteY1" fmla="*/ 527588 h 553830"/>
              <a:gd name="connsiteX2" fmla="*/ 241696 w 318958"/>
              <a:gd name="connsiteY2" fmla="*/ 429163 h 553830"/>
              <a:gd name="connsiteX3" fmla="*/ 396 w 318958"/>
              <a:gd name="connsiteY3" fmla="*/ 538 h 55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958" h="553830">
                <a:moveTo>
                  <a:pt x="396" y="538"/>
                </a:moveTo>
                <a:cubicBezTo>
                  <a:pt x="10979" y="16942"/>
                  <a:pt x="264979" y="456151"/>
                  <a:pt x="305196" y="527588"/>
                </a:cubicBezTo>
                <a:cubicBezTo>
                  <a:pt x="345413" y="599025"/>
                  <a:pt x="289321" y="510655"/>
                  <a:pt x="241696" y="429163"/>
                </a:cubicBezTo>
                <a:cubicBezTo>
                  <a:pt x="194071" y="347671"/>
                  <a:pt x="-10187" y="-15866"/>
                  <a:pt x="39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9E042714-3023-7B83-62A9-1B90EDA986E4}"/>
              </a:ext>
            </a:extLst>
          </p:cNvPr>
          <p:cNvSpPr/>
          <p:nvPr/>
        </p:nvSpPr>
        <p:spPr>
          <a:xfrm>
            <a:off x="2719403" y="10789972"/>
            <a:ext cx="325735" cy="412726"/>
          </a:xfrm>
          <a:custGeom>
            <a:avLst/>
            <a:gdLst>
              <a:gd name="connsiteX0" fmla="*/ 319072 w 325735"/>
              <a:gd name="connsiteY0" fmla="*/ 11378 h 412726"/>
              <a:gd name="connsiteX1" fmla="*/ 1572 w 325735"/>
              <a:gd name="connsiteY1" fmla="*/ 411428 h 412726"/>
              <a:gd name="connsiteX2" fmla="*/ 201597 w 325735"/>
              <a:gd name="connsiteY2" fmla="*/ 135203 h 412726"/>
              <a:gd name="connsiteX3" fmla="*/ 319072 w 325735"/>
              <a:gd name="connsiteY3" fmla="*/ 11378 h 4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35" h="412726">
                <a:moveTo>
                  <a:pt x="319072" y="11378"/>
                </a:moveTo>
                <a:cubicBezTo>
                  <a:pt x="285734" y="57416"/>
                  <a:pt x="21151" y="390791"/>
                  <a:pt x="1572" y="411428"/>
                </a:cubicBezTo>
                <a:cubicBezTo>
                  <a:pt x="-18007" y="432065"/>
                  <a:pt x="150797" y="200820"/>
                  <a:pt x="201597" y="135203"/>
                </a:cubicBezTo>
                <a:cubicBezTo>
                  <a:pt x="252397" y="69586"/>
                  <a:pt x="352410" y="-34660"/>
                  <a:pt x="319072" y="1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486C3F14-4A3B-C614-23F7-62D370143C62}"/>
              </a:ext>
            </a:extLst>
          </p:cNvPr>
          <p:cNvSpPr/>
          <p:nvPr/>
        </p:nvSpPr>
        <p:spPr>
          <a:xfrm>
            <a:off x="2958996" y="11022624"/>
            <a:ext cx="132508" cy="185136"/>
          </a:xfrm>
          <a:custGeom>
            <a:avLst/>
            <a:gdLst>
              <a:gd name="connsiteX0" fmla="*/ 38204 w 132508"/>
              <a:gd name="connsiteY0" fmla="*/ 976 h 185136"/>
              <a:gd name="connsiteX1" fmla="*/ 130279 w 132508"/>
              <a:gd name="connsiteY1" fmla="*/ 159726 h 185136"/>
              <a:gd name="connsiteX2" fmla="*/ 95354 w 132508"/>
              <a:gd name="connsiteY2" fmla="*/ 102576 h 185136"/>
              <a:gd name="connsiteX3" fmla="*/ 104 w 132508"/>
              <a:gd name="connsiteY3" fmla="*/ 185126 h 185136"/>
              <a:gd name="connsiteX4" fmla="*/ 76304 w 132508"/>
              <a:gd name="connsiteY4" fmla="*/ 96226 h 185136"/>
              <a:gd name="connsiteX5" fmla="*/ 38204 w 132508"/>
              <a:gd name="connsiteY5" fmla="*/ 976 h 1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08" h="185136">
                <a:moveTo>
                  <a:pt x="38204" y="976"/>
                </a:moveTo>
                <a:cubicBezTo>
                  <a:pt x="47200" y="11559"/>
                  <a:pt x="120754" y="142793"/>
                  <a:pt x="130279" y="159726"/>
                </a:cubicBezTo>
                <a:cubicBezTo>
                  <a:pt x="139804" y="176659"/>
                  <a:pt x="117050" y="98343"/>
                  <a:pt x="95354" y="102576"/>
                </a:cubicBezTo>
                <a:cubicBezTo>
                  <a:pt x="73658" y="106809"/>
                  <a:pt x="3279" y="186184"/>
                  <a:pt x="104" y="185126"/>
                </a:cubicBezTo>
                <a:cubicBezTo>
                  <a:pt x="-3071" y="184068"/>
                  <a:pt x="66779" y="123743"/>
                  <a:pt x="76304" y="96226"/>
                </a:cubicBezTo>
                <a:cubicBezTo>
                  <a:pt x="85829" y="68709"/>
                  <a:pt x="29208" y="-9607"/>
                  <a:pt x="38204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19827809-58E3-022B-9889-E29F46689A1D}"/>
              </a:ext>
            </a:extLst>
          </p:cNvPr>
          <p:cNvSpPr/>
          <p:nvPr/>
        </p:nvSpPr>
        <p:spPr>
          <a:xfrm>
            <a:off x="2877193" y="11344213"/>
            <a:ext cx="61711" cy="279725"/>
          </a:xfrm>
          <a:custGeom>
            <a:avLst/>
            <a:gdLst>
              <a:gd name="connsiteX0" fmla="*/ 59682 w 61711"/>
              <a:gd name="connsiteY0" fmla="*/ 62 h 279725"/>
              <a:gd name="connsiteX1" fmla="*/ 40632 w 61711"/>
              <a:gd name="connsiteY1" fmla="*/ 161987 h 279725"/>
              <a:gd name="connsiteX2" fmla="*/ 40632 w 61711"/>
              <a:gd name="connsiteY2" fmla="*/ 279462 h 279725"/>
              <a:gd name="connsiteX3" fmla="*/ 12057 w 61711"/>
              <a:gd name="connsiteY3" fmla="*/ 190562 h 279725"/>
              <a:gd name="connsiteX4" fmla="*/ 2532 w 61711"/>
              <a:gd name="connsiteY4" fmla="*/ 82612 h 279725"/>
              <a:gd name="connsiteX5" fmla="*/ 56507 w 61711"/>
              <a:gd name="connsiteY5" fmla="*/ 181037 h 279725"/>
              <a:gd name="connsiteX6" fmla="*/ 59682 w 61711"/>
              <a:gd name="connsiteY6" fmla="*/ 62 h 27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11" h="279725">
                <a:moveTo>
                  <a:pt x="59682" y="62"/>
                </a:moveTo>
                <a:cubicBezTo>
                  <a:pt x="57036" y="-3113"/>
                  <a:pt x="43807" y="115420"/>
                  <a:pt x="40632" y="161987"/>
                </a:cubicBezTo>
                <a:cubicBezTo>
                  <a:pt x="37457" y="208554"/>
                  <a:pt x="45394" y="274700"/>
                  <a:pt x="40632" y="279462"/>
                </a:cubicBezTo>
                <a:cubicBezTo>
                  <a:pt x="35870" y="284224"/>
                  <a:pt x="18407" y="223370"/>
                  <a:pt x="12057" y="190562"/>
                </a:cubicBezTo>
                <a:cubicBezTo>
                  <a:pt x="5707" y="157754"/>
                  <a:pt x="-4876" y="84199"/>
                  <a:pt x="2532" y="82612"/>
                </a:cubicBezTo>
                <a:cubicBezTo>
                  <a:pt x="9940" y="81025"/>
                  <a:pt x="49628" y="188445"/>
                  <a:pt x="56507" y="181037"/>
                </a:cubicBezTo>
                <a:cubicBezTo>
                  <a:pt x="63386" y="173629"/>
                  <a:pt x="62328" y="3237"/>
                  <a:pt x="59682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316D76F1-90D7-D377-6F58-9854368A7278}"/>
              </a:ext>
            </a:extLst>
          </p:cNvPr>
          <p:cNvSpPr/>
          <p:nvPr/>
        </p:nvSpPr>
        <p:spPr>
          <a:xfrm>
            <a:off x="3184315" y="1558910"/>
            <a:ext cx="204204" cy="496998"/>
          </a:xfrm>
          <a:custGeom>
            <a:avLst/>
            <a:gdLst>
              <a:gd name="connsiteX0" fmla="*/ 210 w 204204"/>
              <a:gd name="connsiteY0" fmla="*/ 15 h 496998"/>
              <a:gd name="connsiteX1" fmla="*/ 193885 w 204204"/>
              <a:gd name="connsiteY1" fmla="*/ 260365 h 496998"/>
              <a:gd name="connsiteX2" fmla="*/ 178010 w 204204"/>
              <a:gd name="connsiteY2" fmla="*/ 209565 h 496998"/>
              <a:gd name="connsiteX3" fmla="*/ 181185 w 204204"/>
              <a:gd name="connsiteY3" fmla="*/ 492140 h 496998"/>
              <a:gd name="connsiteX4" fmla="*/ 193885 w 204204"/>
              <a:gd name="connsiteY4" fmla="*/ 368315 h 496998"/>
              <a:gd name="connsiteX5" fmla="*/ 47835 w 204204"/>
              <a:gd name="connsiteY5" fmla="*/ 114315 h 496998"/>
              <a:gd name="connsiteX6" fmla="*/ 152610 w 204204"/>
              <a:gd name="connsiteY6" fmla="*/ 266715 h 496998"/>
              <a:gd name="connsiteX7" fmla="*/ 155785 w 204204"/>
              <a:gd name="connsiteY7" fmla="*/ 247665 h 496998"/>
              <a:gd name="connsiteX8" fmla="*/ 210 w 204204"/>
              <a:gd name="connsiteY8" fmla="*/ 15 h 49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04" h="496998">
                <a:moveTo>
                  <a:pt x="210" y="15"/>
                </a:moveTo>
                <a:cubicBezTo>
                  <a:pt x="6560" y="2132"/>
                  <a:pt x="164252" y="225440"/>
                  <a:pt x="193885" y="260365"/>
                </a:cubicBezTo>
                <a:cubicBezTo>
                  <a:pt x="223518" y="295290"/>
                  <a:pt x="180127" y="170936"/>
                  <a:pt x="178010" y="209565"/>
                </a:cubicBezTo>
                <a:cubicBezTo>
                  <a:pt x="175893" y="248194"/>
                  <a:pt x="178539" y="465682"/>
                  <a:pt x="181185" y="492140"/>
                </a:cubicBezTo>
                <a:cubicBezTo>
                  <a:pt x="183831" y="518598"/>
                  <a:pt x="216110" y="431286"/>
                  <a:pt x="193885" y="368315"/>
                </a:cubicBezTo>
                <a:cubicBezTo>
                  <a:pt x="171660" y="305344"/>
                  <a:pt x="54714" y="131248"/>
                  <a:pt x="47835" y="114315"/>
                </a:cubicBezTo>
                <a:cubicBezTo>
                  <a:pt x="40956" y="97382"/>
                  <a:pt x="152610" y="266715"/>
                  <a:pt x="152610" y="266715"/>
                </a:cubicBezTo>
                <a:cubicBezTo>
                  <a:pt x="170602" y="288940"/>
                  <a:pt x="178539" y="285236"/>
                  <a:pt x="155785" y="247665"/>
                </a:cubicBezTo>
                <a:cubicBezTo>
                  <a:pt x="133031" y="210094"/>
                  <a:pt x="-6140" y="-2102"/>
                  <a:pt x="2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08679916-BD85-8654-E82C-0015016367DE}"/>
              </a:ext>
            </a:extLst>
          </p:cNvPr>
          <p:cNvSpPr/>
          <p:nvPr/>
        </p:nvSpPr>
        <p:spPr>
          <a:xfrm>
            <a:off x="3613020" y="1353191"/>
            <a:ext cx="143136" cy="612339"/>
          </a:xfrm>
          <a:custGeom>
            <a:avLst/>
            <a:gdLst>
              <a:gd name="connsiteX0" fmla="*/ 130 w 143136"/>
              <a:gd name="connsiteY0" fmla="*/ 2534 h 612339"/>
              <a:gd name="connsiteX1" fmla="*/ 136655 w 143136"/>
              <a:gd name="connsiteY1" fmla="*/ 586734 h 612339"/>
              <a:gd name="connsiteX2" fmla="*/ 120780 w 143136"/>
              <a:gd name="connsiteY2" fmla="*/ 472434 h 612339"/>
              <a:gd name="connsiteX3" fmla="*/ 117605 w 143136"/>
              <a:gd name="connsiteY3" fmla="*/ 148584 h 612339"/>
              <a:gd name="connsiteX4" fmla="*/ 111255 w 143136"/>
              <a:gd name="connsiteY4" fmla="*/ 364484 h 612339"/>
              <a:gd name="connsiteX5" fmla="*/ 130 w 143136"/>
              <a:gd name="connsiteY5" fmla="*/ 2534 h 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36" h="612339">
                <a:moveTo>
                  <a:pt x="130" y="2534"/>
                </a:moveTo>
                <a:cubicBezTo>
                  <a:pt x="4363" y="39576"/>
                  <a:pt x="116547" y="508417"/>
                  <a:pt x="136655" y="586734"/>
                </a:cubicBezTo>
                <a:cubicBezTo>
                  <a:pt x="156763" y="665051"/>
                  <a:pt x="123955" y="545459"/>
                  <a:pt x="120780" y="472434"/>
                </a:cubicBezTo>
                <a:cubicBezTo>
                  <a:pt x="117605" y="399409"/>
                  <a:pt x="119193" y="166576"/>
                  <a:pt x="117605" y="148584"/>
                </a:cubicBezTo>
                <a:cubicBezTo>
                  <a:pt x="116018" y="130592"/>
                  <a:pt x="126601" y="382476"/>
                  <a:pt x="111255" y="364484"/>
                </a:cubicBezTo>
                <a:cubicBezTo>
                  <a:pt x="95909" y="346492"/>
                  <a:pt x="-4103" y="-34508"/>
                  <a:pt x="130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F341D1BB-6776-EA92-76BB-037EF9996831}"/>
              </a:ext>
            </a:extLst>
          </p:cNvPr>
          <p:cNvSpPr/>
          <p:nvPr/>
        </p:nvSpPr>
        <p:spPr>
          <a:xfrm>
            <a:off x="3120375" y="11349911"/>
            <a:ext cx="245762" cy="546198"/>
          </a:xfrm>
          <a:custGeom>
            <a:avLst/>
            <a:gdLst>
              <a:gd name="connsiteX0" fmla="*/ 38461 w 245762"/>
              <a:gd name="connsiteY0" fmla="*/ 159 h 546198"/>
              <a:gd name="connsiteX1" fmla="*/ 38461 w 245762"/>
              <a:gd name="connsiteY1" fmla="*/ 198386 h 546198"/>
              <a:gd name="connsiteX2" fmla="*/ 166349 w 245762"/>
              <a:gd name="connsiteY2" fmla="*/ 345457 h 546198"/>
              <a:gd name="connsiteX3" fmla="*/ 134377 w 245762"/>
              <a:gd name="connsiteY3" fmla="*/ 300696 h 546198"/>
              <a:gd name="connsiteX4" fmla="*/ 243082 w 245762"/>
              <a:gd name="connsiteY4" fmla="*/ 543683 h 546198"/>
              <a:gd name="connsiteX5" fmla="*/ 198322 w 245762"/>
              <a:gd name="connsiteY5" fmla="*/ 422190 h 546198"/>
              <a:gd name="connsiteX6" fmla="*/ 44856 w 245762"/>
              <a:gd name="connsiteY6" fmla="*/ 339062 h 546198"/>
              <a:gd name="connsiteX7" fmla="*/ 127983 w 245762"/>
              <a:gd name="connsiteY7" fmla="*/ 351851 h 546198"/>
              <a:gd name="connsiteX8" fmla="*/ 38461 w 245762"/>
              <a:gd name="connsiteY8" fmla="*/ 255935 h 546198"/>
              <a:gd name="connsiteX9" fmla="*/ 95 w 245762"/>
              <a:gd name="connsiteY9" fmla="*/ 166413 h 546198"/>
              <a:gd name="connsiteX10" fmla="*/ 38461 w 245762"/>
              <a:gd name="connsiteY10" fmla="*/ 159 h 5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62" h="546198">
                <a:moveTo>
                  <a:pt x="38461" y="159"/>
                </a:moveTo>
                <a:cubicBezTo>
                  <a:pt x="44855" y="5488"/>
                  <a:pt x="17146" y="140836"/>
                  <a:pt x="38461" y="198386"/>
                </a:cubicBezTo>
                <a:cubicBezTo>
                  <a:pt x="59776" y="255936"/>
                  <a:pt x="150363" y="328405"/>
                  <a:pt x="166349" y="345457"/>
                </a:cubicBezTo>
                <a:cubicBezTo>
                  <a:pt x="182335" y="362509"/>
                  <a:pt x="121588" y="267658"/>
                  <a:pt x="134377" y="300696"/>
                </a:cubicBezTo>
                <a:cubicBezTo>
                  <a:pt x="147166" y="333734"/>
                  <a:pt x="232425" y="523434"/>
                  <a:pt x="243082" y="543683"/>
                </a:cubicBezTo>
                <a:cubicBezTo>
                  <a:pt x="253739" y="563932"/>
                  <a:pt x="231360" y="456293"/>
                  <a:pt x="198322" y="422190"/>
                </a:cubicBezTo>
                <a:cubicBezTo>
                  <a:pt x="165284" y="388087"/>
                  <a:pt x="56579" y="350785"/>
                  <a:pt x="44856" y="339062"/>
                </a:cubicBezTo>
                <a:cubicBezTo>
                  <a:pt x="33133" y="327339"/>
                  <a:pt x="129049" y="365706"/>
                  <a:pt x="127983" y="351851"/>
                </a:cubicBezTo>
                <a:cubicBezTo>
                  <a:pt x="126917" y="337997"/>
                  <a:pt x="59776" y="286841"/>
                  <a:pt x="38461" y="255935"/>
                </a:cubicBezTo>
                <a:cubicBezTo>
                  <a:pt x="17146" y="225029"/>
                  <a:pt x="2226" y="207977"/>
                  <a:pt x="95" y="166413"/>
                </a:cubicBezTo>
                <a:cubicBezTo>
                  <a:pt x="-2036" y="124849"/>
                  <a:pt x="32067" y="-5170"/>
                  <a:pt x="38461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2B10C0B-5DB6-4936-A000-0E336C9E09D8}"/>
              </a:ext>
            </a:extLst>
          </p:cNvPr>
          <p:cNvSpPr/>
          <p:nvPr/>
        </p:nvSpPr>
        <p:spPr>
          <a:xfrm>
            <a:off x="2154915" y="11866309"/>
            <a:ext cx="259760" cy="334217"/>
          </a:xfrm>
          <a:custGeom>
            <a:avLst/>
            <a:gdLst>
              <a:gd name="connsiteX0" fmla="*/ 255776 w 259760"/>
              <a:gd name="connsiteY0" fmla="*/ 65652 h 334217"/>
              <a:gd name="connsiteX1" fmla="*/ 57549 w 259760"/>
              <a:gd name="connsiteY1" fmla="*/ 161568 h 334217"/>
              <a:gd name="connsiteX2" fmla="*/ 211015 w 259760"/>
              <a:gd name="connsiteY2" fmla="*/ 1708 h 334217"/>
              <a:gd name="connsiteX3" fmla="*/ 83127 w 259760"/>
              <a:gd name="connsiteY3" fmla="*/ 129596 h 334217"/>
              <a:gd name="connsiteX4" fmla="*/ 12788 w 259760"/>
              <a:gd name="connsiteY4" fmla="*/ 238301 h 334217"/>
              <a:gd name="connsiteX5" fmla="*/ 51155 w 259760"/>
              <a:gd name="connsiteY5" fmla="*/ 334217 h 334217"/>
              <a:gd name="connsiteX6" fmla="*/ 0 w 259760"/>
              <a:gd name="connsiteY6" fmla="*/ 206329 h 334217"/>
              <a:gd name="connsiteX7" fmla="*/ 51155 w 259760"/>
              <a:gd name="connsiteY7" fmla="*/ 129596 h 334217"/>
              <a:gd name="connsiteX8" fmla="*/ 211015 w 259760"/>
              <a:gd name="connsiteY8" fmla="*/ 33680 h 334217"/>
              <a:gd name="connsiteX9" fmla="*/ 191832 w 259760"/>
              <a:gd name="connsiteY9" fmla="*/ 1708 h 334217"/>
              <a:gd name="connsiteX10" fmla="*/ 255776 w 259760"/>
              <a:gd name="connsiteY10" fmla="*/ 65652 h 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60" h="334217">
                <a:moveTo>
                  <a:pt x="255776" y="65652"/>
                </a:moveTo>
                <a:cubicBezTo>
                  <a:pt x="233396" y="92295"/>
                  <a:pt x="65009" y="172225"/>
                  <a:pt x="57549" y="161568"/>
                </a:cubicBezTo>
                <a:cubicBezTo>
                  <a:pt x="50089" y="150911"/>
                  <a:pt x="206752" y="7037"/>
                  <a:pt x="211015" y="1708"/>
                </a:cubicBezTo>
                <a:cubicBezTo>
                  <a:pt x="215278" y="-3621"/>
                  <a:pt x="116165" y="90164"/>
                  <a:pt x="83127" y="129596"/>
                </a:cubicBezTo>
                <a:cubicBezTo>
                  <a:pt x="50089" y="169028"/>
                  <a:pt x="18117" y="204198"/>
                  <a:pt x="12788" y="238301"/>
                </a:cubicBezTo>
                <a:cubicBezTo>
                  <a:pt x="7459" y="272405"/>
                  <a:pt x="51155" y="334217"/>
                  <a:pt x="51155" y="334217"/>
                </a:cubicBezTo>
                <a:cubicBezTo>
                  <a:pt x="49024" y="328888"/>
                  <a:pt x="0" y="240432"/>
                  <a:pt x="0" y="206329"/>
                </a:cubicBezTo>
                <a:cubicBezTo>
                  <a:pt x="0" y="172226"/>
                  <a:pt x="15986" y="158371"/>
                  <a:pt x="51155" y="129596"/>
                </a:cubicBezTo>
                <a:cubicBezTo>
                  <a:pt x="86324" y="100821"/>
                  <a:pt x="187569" y="54995"/>
                  <a:pt x="211015" y="33680"/>
                </a:cubicBezTo>
                <a:cubicBezTo>
                  <a:pt x="234461" y="12365"/>
                  <a:pt x="184372" y="-5752"/>
                  <a:pt x="191832" y="1708"/>
                </a:cubicBezTo>
                <a:cubicBezTo>
                  <a:pt x="199292" y="9168"/>
                  <a:pt x="278156" y="39009"/>
                  <a:pt x="255776" y="65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9AE0CCC-2BFA-149F-1506-8B61B150AA4D}"/>
              </a:ext>
            </a:extLst>
          </p:cNvPr>
          <p:cNvSpPr/>
          <p:nvPr/>
        </p:nvSpPr>
        <p:spPr>
          <a:xfrm>
            <a:off x="4115141" y="9006918"/>
            <a:ext cx="617336" cy="1376292"/>
          </a:xfrm>
          <a:custGeom>
            <a:avLst/>
            <a:gdLst>
              <a:gd name="connsiteX0" fmla="*/ 603930 w 617336"/>
              <a:gd name="connsiteY0" fmla="*/ 34772 h 1376292"/>
              <a:gd name="connsiteX1" fmla="*/ 2856 w 617336"/>
              <a:gd name="connsiteY1" fmla="*/ 1371202 h 1376292"/>
              <a:gd name="connsiteX2" fmla="*/ 386521 w 617336"/>
              <a:gd name="connsiteY2" fmla="*/ 475985 h 1376292"/>
              <a:gd name="connsiteX3" fmla="*/ 603930 w 617336"/>
              <a:gd name="connsiteY3" fmla="*/ 34772 h 137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36" h="1376292">
                <a:moveTo>
                  <a:pt x="603930" y="34772"/>
                </a:moveTo>
                <a:cubicBezTo>
                  <a:pt x="539986" y="183975"/>
                  <a:pt x="39091" y="1297667"/>
                  <a:pt x="2856" y="1371202"/>
                </a:cubicBezTo>
                <a:cubicBezTo>
                  <a:pt x="-33379" y="1444737"/>
                  <a:pt x="285276" y="700855"/>
                  <a:pt x="386521" y="475985"/>
                </a:cubicBezTo>
                <a:cubicBezTo>
                  <a:pt x="487766" y="251115"/>
                  <a:pt x="667874" y="-114431"/>
                  <a:pt x="603930" y="3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1D95A07D-1D22-F2B9-066A-FBE762C949A3}"/>
              </a:ext>
            </a:extLst>
          </p:cNvPr>
          <p:cNvSpPr/>
          <p:nvPr/>
        </p:nvSpPr>
        <p:spPr>
          <a:xfrm>
            <a:off x="3849323" y="6547561"/>
            <a:ext cx="409390" cy="365027"/>
          </a:xfrm>
          <a:custGeom>
            <a:avLst/>
            <a:gdLst>
              <a:gd name="connsiteX0" fmla="*/ 409351 w 409390"/>
              <a:gd name="connsiteY0" fmla="*/ 310 h 365027"/>
              <a:gd name="connsiteX1" fmla="*/ 153575 w 409390"/>
              <a:gd name="connsiteY1" fmla="*/ 185748 h 365027"/>
              <a:gd name="connsiteX2" fmla="*/ 109 w 409390"/>
              <a:gd name="connsiteY2" fmla="*/ 364791 h 365027"/>
              <a:gd name="connsiteX3" fmla="*/ 134392 w 409390"/>
              <a:gd name="connsiteY3" fmla="*/ 147382 h 365027"/>
              <a:gd name="connsiteX4" fmla="*/ 409351 w 409390"/>
              <a:gd name="connsiteY4" fmla="*/ 310 h 3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90" h="365027">
                <a:moveTo>
                  <a:pt x="409351" y="310"/>
                </a:moveTo>
                <a:cubicBezTo>
                  <a:pt x="412548" y="6704"/>
                  <a:pt x="221782" y="125001"/>
                  <a:pt x="153575" y="185748"/>
                </a:cubicBezTo>
                <a:cubicBezTo>
                  <a:pt x="85368" y="246495"/>
                  <a:pt x="3306" y="371185"/>
                  <a:pt x="109" y="364791"/>
                </a:cubicBezTo>
                <a:cubicBezTo>
                  <a:pt x="-3088" y="358397"/>
                  <a:pt x="64054" y="207063"/>
                  <a:pt x="134392" y="147382"/>
                </a:cubicBezTo>
                <a:cubicBezTo>
                  <a:pt x="204730" y="87701"/>
                  <a:pt x="406154" y="-6084"/>
                  <a:pt x="40935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106D5A61-8757-7E22-F0B1-C123E9050395}"/>
              </a:ext>
            </a:extLst>
          </p:cNvPr>
          <p:cNvSpPr/>
          <p:nvPr/>
        </p:nvSpPr>
        <p:spPr>
          <a:xfrm>
            <a:off x="3583463" y="7358315"/>
            <a:ext cx="176447" cy="1238245"/>
          </a:xfrm>
          <a:custGeom>
            <a:avLst/>
            <a:gdLst>
              <a:gd name="connsiteX0" fmla="*/ 176447 w 176447"/>
              <a:gd name="connsiteY0" fmla="*/ 1646 h 1238245"/>
              <a:gd name="connsiteX1" fmla="*/ 54954 w 176447"/>
              <a:gd name="connsiteY1" fmla="*/ 775369 h 1238245"/>
              <a:gd name="connsiteX2" fmla="*/ 3799 w 176447"/>
              <a:gd name="connsiteY2" fmla="*/ 1222977 h 1238245"/>
              <a:gd name="connsiteX3" fmla="*/ 10193 w 176447"/>
              <a:gd name="connsiteY3" fmla="*/ 1063117 h 1238245"/>
              <a:gd name="connsiteX4" fmla="*/ 61348 w 176447"/>
              <a:gd name="connsiteY4" fmla="*/ 385310 h 1238245"/>
              <a:gd name="connsiteX5" fmla="*/ 54954 w 176447"/>
              <a:gd name="connsiteY5" fmla="*/ 564354 h 1238245"/>
              <a:gd name="connsiteX6" fmla="*/ 176447 w 176447"/>
              <a:gd name="connsiteY6" fmla="*/ 1646 h 1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47" h="1238245">
                <a:moveTo>
                  <a:pt x="176447" y="1646"/>
                </a:moveTo>
                <a:cubicBezTo>
                  <a:pt x="176447" y="36815"/>
                  <a:pt x="83729" y="571814"/>
                  <a:pt x="54954" y="775369"/>
                </a:cubicBezTo>
                <a:cubicBezTo>
                  <a:pt x="26179" y="978924"/>
                  <a:pt x="11259" y="1175019"/>
                  <a:pt x="3799" y="1222977"/>
                </a:cubicBezTo>
                <a:cubicBezTo>
                  <a:pt x="-3661" y="1270935"/>
                  <a:pt x="601" y="1202728"/>
                  <a:pt x="10193" y="1063117"/>
                </a:cubicBezTo>
                <a:cubicBezTo>
                  <a:pt x="19784" y="923506"/>
                  <a:pt x="53888" y="468437"/>
                  <a:pt x="61348" y="385310"/>
                </a:cubicBezTo>
                <a:cubicBezTo>
                  <a:pt x="68808" y="302183"/>
                  <a:pt x="36836" y="622969"/>
                  <a:pt x="54954" y="564354"/>
                </a:cubicBezTo>
                <a:cubicBezTo>
                  <a:pt x="73071" y="505739"/>
                  <a:pt x="176447" y="-33523"/>
                  <a:pt x="17644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00E98B45-F5D8-B8BE-7316-4D726961D47A}"/>
              </a:ext>
            </a:extLst>
          </p:cNvPr>
          <p:cNvSpPr/>
          <p:nvPr/>
        </p:nvSpPr>
        <p:spPr>
          <a:xfrm>
            <a:off x="4786925" y="9466256"/>
            <a:ext cx="656597" cy="711928"/>
          </a:xfrm>
          <a:custGeom>
            <a:avLst/>
            <a:gdLst>
              <a:gd name="connsiteX0" fmla="*/ 228 w 656597"/>
              <a:gd name="connsiteY0" fmla="*/ 57623 h 711928"/>
              <a:gd name="connsiteX1" fmla="*/ 363299 w 656597"/>
              <a:gd name="connsiteY1" fmla="*/ 461035 h 711928"/>
              <a:gd name="connsiteX2" fmla="*/ 376746 w 656597"/>
              <a:gd name="connsiteY2" fmla="*/ 424056 h 711928"/>
              <a:gd name="connsiteX3" fmla="*/ 652410 w 656597"/>
              <a:gd name="connsiteY3" fmla="*/ 709806 h 711928"/>
              <a:gd name="connsiteX4" fmla="*/ 531387 w 656597"/>
              <a:gd name="connsiteY4" fmla="*/ 541718 h 711928"/>
              <a:gd name="connsiteX5" fmla="*/ 370022 w 656597"/>
              <a:gd name="connsiteY5" fmla="*/ 309756 h 711928"/>
              <a:gd name="connsiteX6" fmla="*/ 127975 w 656597"/>
              <a:gd name="connsiteY6" fmla="*/ 473 h 711928"/>
              <a:gd name="connsiteX7" fmla="*/ 396916 w 656597"/>
              <a:gd name="connsiteY7" fmla="*/ 383715 h 711928"/>
              <a:gd name="connsiteX8" fmla="*/ 309510 w 656597"/>
              <a:gd name="connsiteY8" fmla="*/ 350097 h 711928"/>
              <a:gd name="connsiteX9" fmla="*/ 228 w 656597"/>
              <a:gd name="connsiteY9" fmla="*/ 57623 h 7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597" h="711928">
                <a:moveTo>
                  <a:pt x="228" y="57623"/>
                </a:moveTo>
                <a:cubicBezTo>
                  <a:pt x="9193" y="76113"/>
                  <a:pt x="300546" y="399963"/>
                  <a:pt x="363299" y="461035"/>
                </a:cubicBezTo>
                <a:cubicBezTo>
                  <a:pt x="426052" y="522107"/>
                  <a:pt x="328561" y="382594"/>
                  <a:pt x="376746" y="424056"/>
                </a:cubicBezTo>
                <a:cubicBezTo>
                  <a:pt x="424931" y="465518"/>
                  <a:pt x="626637" y="690196"/>
                  <a:pt x="652410" y="709806"/>
                </a:cubicBezTo>
                <a:cubicBezTo>
                  <a:pt x="678183" y="729416"/>
                  <a:pt x="578452" y="608393"/>
                  <a:pt x="531387" y="541718"/>
                </a:cubicBezTo>
                <a:cubicBezTo>
                  <a:pt x="484322" y="475043"/>
                  <a:pt x="437257" y="399963"/>
                  <a:pt x="370022" y="309756"/>
                </a:cubicBezTo>
                <a:cubicBezTo>
                  <a:pt x="302787" y="219549"/>
                  <a:pt x="123493" y="-11853"/>
                  <a:pt x="127975" y="473"/>
                </a:cubicBezTo>
                <a:cubicBezTo>
                  <a:pt x="132457" y="12799"/>
                  <a:pt x="366660" y="325444"/>
                  <a:pt x="396916" y="383715"/>
                </a:cubicBezTo>
                <a:cubicBezTo>
                  <a:pt x="427172" y="441986"/>
                  <a:pt x="370582" y="401084"/>
                  <a:pt x="309510" y="350097"/>
                </a:cubicBezTo>
                <a:cubicBezTo>
                  <a:pt x="248438" y="299110"/>
                  <a:pt x="-8737" y="39133"/>
                  <a:pt x="228" y="57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7478038-E466-5523-BE9F-2A143B18A6BC}"/>
              </a:ext>
            </a:extLst>
          </p:cNvPr>
          <p:cNvSpPr/>
          <p:nvPr/>
        </p:nvSpPr>
        <p:spPr>
          <a:xfrm>
            <a:off x="5207034" y="8840631"/>
            <a:ext cx="958447" cy="1066532"/>
          </a:xfrm>
          <a:custGeom>
            <a:avLst/>
            <a:gdLst>
              <a:gd name="connsiteX0" fmla="*/ 340 w 958447"/>
              <a:gd name="connsiteY0" fmla="*/ 810 h 1066532"/>
              <a:gd name="connsiteX1" fmla="*/ 302898 w 958447"/>
              <a:gd name="connsiteY1" fmla="*/ 508437 h 1066532"/>
              <a:gd name="connsiteX2" fmla="*/ 625628 w 958447"/>
              <a:gd name="connsiteY2" fmla="*/ 797548 h 1066532"/>
              <a:gd name="connsiteX3" fmla="*/ 608819 w 958447"/>
              <a:gd name="connsiteY3" fmla="*/ 784101 h 1066532"/>
              <a:gd name="connsiteX4" fmla="*/ 827334 w 958447"/>
              <a:gd name="connsiteY4" fmla="*/ 972360 h 1066532"/>
              <a:gd name="connsiteX5" fmla="*/ 958442 w 958447"/>
              <a:gd name="connsiteY5" fmla="*/ 1066490 h 1066532"/>
              <a:gd name="connsiteX6" fmla="*/ 830695 w 958447"/>
              <a:gd name="connsiteY6" fmla="*/ 962275 h 1066532"/>
              <a:gd name="connsiteX7" fmla="*/ 460901 w 958447"/>
              <a:gd name="connsiteY7" fmla="*/ 639545 h 1066532"/>
              <a:gd name="connsiteX8" fmla="*/ 175151 w 958447"/>
              <a:gd name="connsiteY8" fmla="*/ 195793 h 1066532"/>
              <a:gd name="connsiteX9" fmla="*/ 366772 w 958447"/>
              <a:gd name="connsiteY9" fmla="*/ 555501 h 1066532"/>
              <a:gd name="connsiteX10" fmla="*/ 245748 w 958447"/>
              <a:gd name="connsiteY10" fmla="*/ 394137 h 1066532"/>
              <a:gd name="connsiteX11" fmla="*/ 340 w 958447"/>
              <a:gd name="connsiteY11" fmla="*/ 810 h 10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447" h="1066532">
                <a:moveTo>
                  <a:pt x="340" y="810"/>
                </a:moveTo>
                <a:cubicBezTo>
                  <a:pt x="9865" y="19860"/>
                  <a:pt x="198683" y="375647"/>
                  <a:pt x="302898" y="508437"/>
                </a:cubicBezTo>
                <a:cubicBezTo>
                  <a:pt x="407113" y="641227"/>
                  <a:pt x="625628" y="797548"/>
                  <a:pt x="625628" y="797548"/>
                </a:cubicBezTo>
                <a:cubicBezTo>
                  <a:pt x="676615" y="843492"/>
                  <a:pt x="608819" y="784101"/>
                  <a:pt x="608819" y="784101"/>
                </a:cubicBezTo>
                <a:cubicBezTo>
                  <a:pt x="642437" y="813236"/>
                  <a:pt x="769064" y="925295"/>
                  <a:pt x="827334" y="972360"/>
                </a:cubicBezTo>
                <a:cubicBezTo>
                  <a:pt x="885605" y="1019425"/>
                  <a:pt x="957882" y="1068171"/>
                  <a:pt x="958442" y="1066490"/>
                </a:cubicBezTo>
                <a:cubicBezTo>
                  <a:pt x="959002" y="1064809"/>
                  <a:pt x="913618" y="1033432"/>
                  <a:pt x="830695" y="962275"/>
                </a:cubicBezTo>
                <a:cubicBezTo>
                  <a:pt x="747772" y="891118"/>
                  <a:pt x="570158" y="767292"/>
                  <a:pt x="460901" y="639545"/>
                </a:cubicBezTo>
                <a:cubicBezTo>
                  <a:pt x="351644" y="511798"/>
                  <a:pt x="190839" y="209800"/>
                  <a:pt x="175151" y="195793"/>
                </a:cubicBezTo>
                <a:cubicBezTo>
                  <a:pt x="159463" y="181786"/>
                  <a:pt x="355006" y="522444"/>
                  <a:pt x="366772" y="555501"/>
                </a:cubicBezTo>
                <a:cubicBezTo>
                  <a:pt x="378538" y="588558"/>
                  <a:pt x="307941" y="484344"/>
                  <a:pt x="245748" y="394137"/>
                </a:cubicBezTo>
                <a:cubicBezTo>
                  <a:pt x="183555" y="303930"/>
                  <a:pt x="-9185" y="-18240"/>
                  <a:pt x="34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7970EBA-C03E-D2C5-31CD-3AF412BC6FFD}"/>
              </a:ext>
            </a:extLst>
          </p:cNvPr>
          <p:cNvSpPr/>
          <p:nvPr/>
        </p:nvSpPr>
        <p:spPr>
          <a:xfrm>
            <a:off x="5871236" y="9816316"/>
            <a:ext cx="456448" cy="304230"/>
          </a:xfrm>
          <a:custGeom>
            <a:avLst/>
            <a:gdLst>
              <a:gd name="connsiteX0" fmla="*/ 1767 w 456448"/>
              <a:gd name="connsiteY0" fmla="*/ 13484 h 304230"/>
              <a:gd name="connsiteX1" fmla="*/ 270708 w 456448"/>
              <a:gd name="connsiteY1" fmla="*/ 215190 h 304230"/>
              <a:gd name="connsiteX2" fmla="*/ 452243 w 456448"/>
              <a:gd name="connsiteY2" fmla="*/ 302596 h 304230"/>
              <a:gd name="connsiteX3" fmla="*/ 391732 w 456448"/>
              <a:gd name="connsiteY3" fmla="*/ 265616 h 304230"/>
              <a:gd name="connsiteX4" fmla="*/ 314411 w 456448"/>
              <a:gd name="connsiteY4" fmla="*/ 184934 h 304230"/>
              <a:gd name="connsiteX5" fmla="*/ 240452 w 456448"/>
              <a:gd name="connsiteY5" fmla="*/ 37 h 304230"/>
              <a:gd name="connsiteX6" fmla="*/ 280793 w 456448"/>
              <a:gd name="connsiteY6" fmla="*/ 168125 h 304230"/>
              <a:gd name="connsiteX7" fmla="*/ 159770 w 456448"/>
              <a:gd name="connsiteY7" fmla="*/ 107613 h 304230"/>
              <a:gd name="connsiteX8" fmla="*/ 1767 w 456448"/>
              <a:gd name="connsiteY8" fmla="*/ 13484 h 30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48" h="304230">
                <a:moveTo>
                  <a:pt x="1767" y="13484"/>
                </a:moveTo>
                <a:cubicBezTo>
                  <a:pt x="20257" y="31414"/>
                  <a:pt x="195629" y="167005"/>
                  <a:pt x="270708" y="215190"/>
                </a:cubicBezTo>
                <a:cubicBezTo>
                  <a:pt x="345787" y="263375"/>
                  <a:pt x="432072" y="294192"/>
                  <a:pt x="452243" y="302596"/>
                </a:cubicBezTo>
                <a:cubicBezTo>
                  <a:pt x="472414" y="311000"/>
                  <a:pt x="414704" y="285226"/>
                  <a:pt x="391732" y="265616"/>
                </a:cubicBezTo>
                <a:cubicBezTo>
                  <a:pt x="368760" y="246006"/>
                  <a:pt x="339624" y="229197"/>
                  <a:pt x="314411" y="184934"/>
                </a:cubicBezTo>
                <a:cubicBezTo>
                  <a:pt x="289198" y="140671"/>
                  <a:pt x="246055" y="2838"/>
                  <a:pt x="240452" y="37"/>
                </a:cubicBezTo>
                <a:cubicBezTo>
                  <a:pt x="234849" y="-2764"/>
                  <a:pt x="294240" y="150196"/>
                  <a:pt x="280793" y="168125"/>
                </a:cubicBezTo>
                <a:cubicBezTo>
                  <a:pt x="267346" y="186054"/>
                  <a:pt x="204594" y="128344"/>
                  <a:pt x="159770" y="107613"/>
                </a:cubicBezTo>
                <a:cubicBezTo>
                  <a:pt x="114947" y="86882"/>
                  <a:pt x="-16723" y="-4446"/>
                  <a:pt x="1767" y="1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F6926C06-5084-C7F7-D4B8-5769007F5EC1}"/>
              </a:ext>
            </a:extLst>
          </p:cNvPr>
          <p:cNvSpPr/>
          <p:nvPr/>
        </p:nvSpPr>
        <p:spPr>
          <a:xfrm>
            <a:off x="6144280" y="10088538"/>
            <a:ext cx="504876" cy="658482"/>
          </a:xfrm>
          <a:custGeom>
            <a:avLst/>
            <a:gdLst>
              <a:gd name="connsiteX0" fmla="*/ 1026 w 504876"/>
              <a:gd name="connsiteY0" fmla="*/ 118 h 658482"/>
              <a:gd name="connsiteX1" fmla="*/ 293499 w 504876"/>
              <a:gd name="connsiteY1" fmla="*/ 148036 h 658482"/>
              <a:gd name="connsiteX2" fmla="*/ 394352 w 504876"/>
              <a:gd name="connsiteY2" fmla="*/ 332933 h 658482"/>
              <a:gd name="connsiteX3" fmla="*/ 380905 w 504876"/>
              <a:gd name="connsiteY3" fmla="*/ 292591 h 658482"/>
              <a:gd name="connsiteX4" fmla="*/ 488482 w 504876"/>
              <a:gd name="connsiteY4" fmla="*/ 450594 h 658482"/>
              <a:gd name="connsiteX5" fmla="*/ 501929 w 504876"/>
              <a:gd name="connsiteY5" fmla="*/ 655662 h 658482"/>
              <a:gd name="connsiteX6" fmla="*/ 495205 w 504876"/>
              <a:gd name="connsiteY6" fmla="*/ 558171 h 658482"/>
              <a:gd name="connsiteX7" fmla="*/ 407799 w 504876"/>
              <a:gd name="connsiteY7" fmla="*/ 393444 h 658482"/>
              <a:gd name="connsiteX8" fmla="*/ 273329 w 504876"/>
              <a:gd name="connsiteY8" fmla="*/ 215271 h 658482"/>
              <a:gd name="connsiteX9" fmla="*/ 471673 w 504876"/>
              <a:gd name="connsiteY9" fmla="*/ 464041 h 658482"/>
              <a:gd name="connsiteX10" fmla="*/ 310308 w 504876"/>
              <a:gd name="connsiteY10" fmla="*/ 225356 h 658482"/>
              <a:gd name="connsiteX11" fmla="*/ 199370 w 504876"/>
              <a:gd name="connsiteY11" fmla="*/ 124503 h 658482"/>
              <a:gd name="connsiteX12" fmla="*/ 1026 w 504876"/>
              <a:gd name="connsiteY12" fmla="*/ 118 h 6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76" h="658482">
                <a:moveTo>
                  <a:pt x="1026" y="118"/>
                </a:moveTo>
                <a:cubicBezTo>
                  <a:pt x="16714" y="4040"/>
                  <a:pt x="227945" y="92567"/>
                  <a:pt x="293499" y="148036"/>
                </a:cubicBezTo>
                <a:cubicBezTo>
                  <a:pt x="359053" y="203505"/>
                  <a:pt x="379784" y="308841"/>
                  <a:pt x="394352" y="332933"/>
                </a:cubicBezTo>
                <a:cubicBezTo>
                  <a:pt x="408920" y="357025"/>
                  <a:pt x="365217" y="272981"/>
                  <a:pt x="380905" y="292591"/>
                </a:cubicBezTo>
                <a:cubicBezTo>
                  <a:pt x="396593" y="312201"/>
                  <a:pt x="468311" y="390082"/>
                  <a:pt x="488482" y="450594"/>
                </a:cubicBezTo>
                <a:cubicBezTo>
                  <a:pt x="508653" y="511106"/>
                  <a:pt x="500809" y="637733"/>
                  <a:pt x="501929" y="655662"/>
                </a:cubicBezTo>
                <a:cubicBezTo>
                  <a:pt x="503049" y="673591"/>
                  <a:pt x="510893" y="601874"/>
                  <a:pt x="495205" y="558171"/>
                </a:cubicBezTo>
                <a:cubicBezTo>
                  <a:pt x="479517" y="514468"/>
                  <a:pt x="444778" y="450594"/>
                  <a:pt x="407799" y="393444"/>
                </a:cubicBezTo>
                <a:cubicBezTo>
                  <a:pt x="370820" y="336294"/>
                  <a:pt x="262683" y="203505"/>
                  <a:pt x="273329" y="215271"/>
                </a:cubicBezTo>
                <a:cubicBezTo>
                  <a:pt x="283975" y="227037"/>
                  <a:pt x="465510" y="462360"/>
                  <a:pt x="471673" y="464041"/>
                </a:cubicBezTo>
                <a:cubicBezTo>
                  <a:pt x="477836" y="465722"/>
                  <a:pt x="355692" y="281946"/>
                  <a:pt x="310308" y="225356"/>
                </a:cubicBezTo>
                <a:cubicBezTo>
                  <a:pt x="264924" y="168766"/>
                  <a:pt x="244754" y="158681"/>
                  <a:pt x="199370" y="124503"/>
                </a:cubicBezTo>
                <a:cubicBezTo>
                  <a:pt x="153986" y="90325"/>
                  <a:pt x="-14662" y="-3804"/>
                  <a:pt x="102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A4B84005-04AF-528E-CD20-5E13057A8C08}"/>
              </a:ext>
            </a:extLst>
          </p:cNvPr>
          <p:cNvSpPr/>
          <p:nvPr/>
        </p:nvSpPr>
        <p:spPr>
          <a:xfrm>
            <a:off x="6659626" y="10602849"/>
            <a:ext cx="153219" cy="353485"/>
          </a:xfrm>
          <a:custGeom>
            <a:avLst/>
            <a:gdLst>
              <a:gd name="connsiteX0" fmla="*/ 30 w 153219"/>
              <a:gd name="connsiteY0" fmla="*/ 157 h 353485"/>
              <a:gd name="connsiteX1" fmla="*/ 100883 w 153219"/>
              <a:gd name="connsiteY1" fmla="*/ 134627 h 353485"/>
              <a:gd name="connsiteX2" fmla="*/ 147948 w 153219"/>
              <a:gd name="connsiteY2" fmla="*/ 279183 h 353485"/>
              <a:gd name="connsiteX3" fmla="*/ 147948 w 153219"/>
              <a:gd name="connsiteY3" fmla="*/ 211948 h 353485"/>
              <a:gd name="connsiteX4" fmla="*/ 110968 w 153219"/>
              <a:gd name="connsiteY4" fmla="*/ 353142 h 353485"/>
              <a:gd name="connsiteX5" fmla="*/ 134500 w 153219"/>
              <a:gd name="connsiteY5" fmla="*/ 248927 h 353485"/>
              <a:gd name="connsiteX6" fmla="*/ 90798 w 153219"/>
              <a:gd name="connsiteY6" fmla="*/ 161522 h 353485"/>
              <a:gd name="connsiteX7" fmla="*/ 30 w 153219"/>
              <a:gd name="connsiteY7" fmla="*/ 157 h 35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19" h="353485">
                <a:moveTo>
                  <a:pt x="30" y="157"/>
                </a:moveTo>
                <a:cubicBezTo>
                  <a:pt x="1711" y="-4325"/>
                  <a:pt x="76230" y="88123"/>
                  <a:pt x="100883" y="134627"/>
                </a:cubicBezTo>
                <a:cubicBezTo>
                  <a:pt x="125536" y="181131"/>
                  <a:pt x="140104" y="266296"/>
                  <a:pt x="147948" y="279183"/>
                </a:cubicBezTo>
                <a:cubicBezTo>
                  <a:pt x="155792" y="292070"/>
                  <a:pt x="154111" y="199622"/>
                  <a:pt x="147948" y="211948"/>
                </a:cubicBezTo>
                <a:cubicBezTo>
                  <a:pt x="141785" y="224274"/>
                  <a:pt x="113209" y="346979"/>
                  <a:pt x="110968" y="353142"/>
                </a:cubicBezTo>
                <a:cubicBezTo>
                  <a:pt x="108727" y="359305"/>
                  <a:pt x="137862" y="280864"/>
                  <a:pt x="134500" y="248927"/>
                </a:cubicBezTo>
                <a:cubicBezTo>
                  <a:pt x="131138" y="216990"/>
                  <a:pt x="114891" y="196821"/>
                  <a:pt x="90798" y="161522"/>
                </a:cubicBezTo>
                <a:cubicBezTo>
                  <a:pt x="66706" y="126224"/>
                  <a:pt x="-1651" y="4639"/>
                  <a:pt x="30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0EABC23E-D8F9-6D93-AE56-DA36CA6F0CCA}"/>
              </a:ext>
            </a:extLst>
          </p:cNvPr>
          <p:cNvSpPr/>
          <p:nvPr/>
        </p:nvSpPr>
        <p:spPr>
          <a:xfrm>
            <a:off x="6494281" y="10535610"/>
            <a:ext cx="280020" cy="477656"/>
          </a:xfrm>
          <a:custGeom>
            <a:avLst/>
            <a:gdLst>
              <a:gd name="connsiteX0" fmla="*/ 648 w 280020"/>
              <a:gd name="connsiteY0" fmla="*/ 101014 h 477656"/>
              <a:gd name="connsiteX1" fmla="*/ 182184 w 280020"/>
              <a:gd name="connsiteY1" fmla="*/ 326252 h 477656"/>
              <a:gd name="connsiteX2" fmla="*/ 279675 w 280020"/>
              <a:gd name="connsiteY2" fmla="*/ 477531 h 477656"/>
              <a:gd name="connsiteX3" fmla="*/ 212440 w 280020"/>
              <a:gd name="connsiteY3" fmla="*/ 349784 h 477656"/>
              <a:gd name="connsiteX4" fmla="*/ 155290 w 280020"/>
              <a:gd name="connsiteY4" fmla="*/ 222037 h 477656"/>
              <a:gd name="connsiteX5" fmla="*/ 17457 w 280020"/>
              <a:gd name="connsiteY5" fmla="*/ 161 h 477656"/>
              <a:gd name="connsiteX6" fmla="*/ 118310 w 280020"/>
              <a:gd name="connsiteY6" fmla="*/ 185058 h 477656"/>
              <a:gd name="connsiteX7" fmla="*/ 648 w 280020"/>
              <a:gd name="connsiteY7" fmla="*/ 101014 h 4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20" h="477656">
                <a:moveTo>
                  <a:pt x="648" y="101014"/>
                </a:moveTo>
                <a:cubicBezTo>
                  <a:pt x="11294" y="124546"/>
                  <a:pt x="135679" y="263499"/>
                  <a:pt x="182184" y="326252"/>
                </a:cubicBezTo>
                <a:cubicBezTo>
                  <a:pt x="228689" y="389005"/>
                  <a:pt x="274632" y="473609"/>
                  <a:pt x="279675" y="477531"/>
                </a:cubicBezTo>
                <a:cubicBezTo>
                  <a:pt x="284718" y="481453"/>
                  <a:pt x="233171" y="392366"/>
                  <a:pt x="212440" y="349784"/>
                </a:cubicBezTo>
                <a:cubicBezTo>
                  <a:pt x="191709" y="307202"/>
                  <a:pt x="187787" y="280307"/>
                  <a:pt x="155290" y="222037"/>
                </a:cubicBezTo>
                <a:cubicBezTo>
                  <a:pt x="122793" y="163767"/>
                  <a:pt x="23620" y="6324"/>
                  <a:pt x="17457" y="161"/>
                </a:cubicBezTo>
                <a:cubicBezTo>
                  <a:pt x="11294" y="-6002"/>
                  <a:pt x="122792" y="166008"/>
                  <a:pt x="118310" y="185058"/>
                </a:cubicBezTo>
                <a:cubicBezTo>
                  <a:pt x="113828" y="204108"/>
                  <a:pt x="-9998" y="77482"/>
                  <a:pt x="648" y="10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21008AC7-D4FA-D7E3-B54E-0E5CA5F4E9F4}"/>
              </a:ext>
            </a:extLst>
          </p:cNvPr>
          <p:cNvSpPr/>
          <p:nvPr/>
        </p:nvSpPr>
        <p:spPr>
          <a:xfrm>
            <a:off x="6124476" y="10173537"/>
            <a:ext cx="437642" cy="468910"/>
          </a:xfrm>
          <a:custGeom>
            <a:avLst/>
            <a:gdLst>
              <a:gd name="connsiteX0" fmla="*/ 4021 w 437642"/>
              <a:gd name="connsiteY0" fmla="*/ 19334 h 468910"/>
              <a:gd name="connsiteX1" fmla="*/ 387262 w 437642"/>
              <a:gd name="connsiteY1" fmla="*/ 358872 h 468910"/>
              <a:gd name="connsiteX2" fmla="*/ 424242 w 437642"/>
              <a:gd name="connsiteY2" fmla="*/ 466448 h 468910"/>
              <a:gd name="connsiteX3" fmla="*/ 303218 w 437642"/>
              <a:gd name="connsiteY3" fmla="*/ 274828 h 468910"/>
              <a:gd name="connsiteX4" fmla="*/ 118321 w 437642"/>
              <a:gd name="connsiteY4" fmla="*/ 2525 h 468910"/>
              <a:gd name="connsiteX5" fmla="*/ 182195 w 437642"/>
              <a:gd name="connsiteY5" fmla="*/ 133634 h 468910"/>
              <a:gd name="connsiteX6" fmla="*/ 4021 w 437642"/>
              <a:gd name="connsiteY6" fmla="*/ 19334 h 4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42" h="468910">
                <a:moveTo>
                  <a:pt x="4021" y="19334"/>
                </a:moveTo>
                <a:cubicBezTo>
                  <a:pt x="38199" y="56874"/>
                  <a:pt x="317225" y="284353"/>
                  <a:pt x="387262" y="358872"/>
                </a:cubicBezTo>
                <a:cubicBezTo>
                  <a:pt x="457299" y="433391"/>
                  <a:pt x="438249" y="480455"/>
                  <a:pt x="424242" y="466448"/>
                </a:cubicBezTo>
                <a:cubicBezTo>
                  <a:pt x="410235" y="452441"/>
                  <a:pt x="354205" y="352148"/>
                  <a:pt x="303218" y="274828"/>
                </a:cubicBezTo>
                <a:cubicBezTo>
                  <a:pt x="252231" y="197508"/>
                  <a:pt x="138491" y="26057"/>
                  <a:pt x="118321" y="2525"/>
                </a:cubicBezTo>
                <a:cubicBezTo>
                  <a:pt x="98151" y="-21007"/>
                  <a:pt x="200124" y="127471"/>
                  <a:pt x="182195" y="133634"/>
                </a:cubicBezTo>
                <a:cubicBezTo>
                  <a:pt x="164266" y="139797"/>
                  <a:pt x="-30157" y="-18206"/>
                  <a:pt x="4021" y="19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3364E7D8-1D50-0B50-3758-3445D1E05339}"/>
              </a:ext>
            </a:extLst>
          </p:cNvPr>
          <p:cNvSpPr/>
          <p:nvPr/>
        </p:nvSpPr>
        <p:spPr>
          <a:xfrm>
            <a:off x="5036208" y="9479035"/>
            <a:ext cx="477686" cy="476844"/>
          </a:xfrm>
          <a:custGeom>
            <a:avLst/>
            <a:gdLst>
              <a:gd name="connsiteX0" fmla="*/ 3077 w 477686"/>
              <a:gd name="connsiteY0" fmla="*/ 4503 h 476844"/>
              <a:gd name="connsiteX1" fmla="*/ 467001 w 477686"/>
              <a:gd name="connsiteY1" fmla="*/ 465065 h 476844"/>
              <a:gd name="connsiteX2" fmla="*/ 319083 w 477686"/>
              <a:gd name="connsiteY2" fmla="*/ 313786 h 476844"/>
              <a:gd name="connsiteX3" fmla="*/ 204783 w 477686"/>
              <a:gd name="connsiteY3" fmla="*/ 28036 h 476844"/>
              <a:gd name="connsiteX4" fmla="*/ 261933 w 477686"/>
              <a:gd name="connsiteY4" fmla="*/ 219656 h 476844"/>
              <a:gd name="connsiteX5" fmla="*/ 3077 w 477686"/>
              <a:gd name="connsiteY5" fmla="*/ 4503 h 4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86" h="476844">
                <a:moveTo>
                  <a:pt x="3077" y="4503"/>
                </a:moveTo>
                <a:cubicBezTo>
                  <a:pt x="37255" y="45404"/>
                  <a:pt x="414333" y="413518"/>
                  <a:pt x="467001" y="465065"/>
                </a:cubicBezTo>
                <a:cubicBezTo>
                  <a:pt x="519669" y="516612"/>
                  <a:pt x="362786" y="386624"/>
                  <a:pt x="319083" y="313786"/>
                </a:cubicBezTo>
                <a:cubicBezTo>
                  <a:pt x="275380" y="240948"/>
                  <a:pt x="214308" y="43724"/>
                  <a:pt x="204783" y="28036"/>
                </a:cubicBezTo>
                <a:cubicBezTo>
                  <a:pt x="195258" y="12348"/>
                  <a:pt x="293870" y="224699"/>
                  <a:pt x="261933" y="219656"/>
                </a:cubicBezTo>
                <a:cubicBezTo>
                  <a:pt x="229996" y="214613"/>
                  <a:pt x="-31101" y="-36398"/>
                  <a:pt x="3077" y="4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3CE42627-1316-CD42-4316-66C1198976E1}"/>
              </a:ext>
            </a:extLst>
          </p:cNvPr>
          <p:cNvSpPr/>
          <p:nvPr/>
        </p:nvSpPr>
        <p:spPr>
          <a:xfrm>
            <a:off x="5670616" y="10031287"/>
            <a:ext cx="303390" cy="366770"/>
          </a:xfrm>
          <a:custGeom>
            <a:avLst/>
            <a:gdLst>
              <a:gd name="connsiteX0" fmla="*/ 681 w 303390"/>
              <a:gd name="connsiteY0" fmla="*/ 219 h 366770"/>
              <a:gd name="connsiteX1" fmla="*/ 205749 w 303390"/>
              <a:gd name="connsiteY1" fmla="*/ 255713 h 366770"/>
              <a:gd name="connsiteX2" fmla="*/ 303240 w 303390"/>
              <a:gd name="connsiteY2" fmla="*/ 366651 h 366770"/>
              <a:gd name="connsiteX3" fmla="*/ 225919 w 303390"/>
              <a:gd name="connsiteY3" fmla="*/ 275884 h 366770"/>
              <a:gd name="connsiteX4" fmla="*/ 141875 w 303390"/>
              <a:gd name="connsiteY4" fmla="*/ 212010 h 366770"/>
              <a:gd name="connsiteX5" fmla="*/ 681 w 303390"/>
              <a:gd name="connsiteY5" fmla="*/ 219 h 3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90" h="366770">
                <a:moveTo>
                  <a:pt x="681" y="219"/>
                </a:moveTo>
                <a:cubicBezTo>
                  <a:pt x="11327" y="7503"/>
                  <a:pt x="155323" y="194641"/>
                  <a:pt x="205749" y="255713"/>
                </a:cubicBezTo>
                <a:cubicBezTo>
                  <a:pt x="256176" y="316785"/>
                  <a:pt x="299878" y="363289"/>
                  <a:pt x="303240" y="366651"/>
                </a:cubicBezTo>
                <a:cubicBezTo>
                  <a:pt x="306602" y="370013"/>
                  <a:pt x="252813" y="301657"/>
                  <a:pt x="225919" y="275884"/>
                </a:cubicBezTo>
                <a:cubicBezTo>
                  <a:pt x="199025" y="250111"/>
                  <a:pt x="176613" y="254593"/>
                  <a:pt x="141875" y="212010"/>
                </a:cubicBezTo>
                <a:cubicBezTo>
                  <a:pt x="107137" y="169428"/>
                  <a:pt x="-9965" y="-7065"/>
                  <a:pt x="681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8D95066-7FBA-8DDA-2526-236DC90DAED6}"/>
              </a:ext>
            </a:extLst>
          </p:cNvPr>
          <p:cNvSpPr/>
          <p:nvPr/>
        </p:nvSpPr>
        <p:spPr>
          <a:xfrm>
            <a:off x="5099719" y="9153977"/>
            <a:ext cx="567640" cy="635319"/>
          </a:xfrm>
          <a:custGeom>
            <a:avLst/>
            <a:gdLst>
              <a:gd name="connsiteX0" fmla="*/ 70675 w 567640"/>
              <a:gd name="connsiteY0" fmla="*/ 108 h 635319"/>
              <a:gd name="connsiteX1" fmla="*/ 195060 w 567640"/>
              <a:gd name="connsiteY1" fmla="*/ 319476 h 635319"/>
              <a:gd name="connsiteX2" fmla="*/ 541322 w 567640"/>
              <a:gd name="connsiteY2" fmla="*/ 618673 h 635319"/>
              <a:gd name="connsiteX3" fmla="*/ 484172 w 567640"/>
              <a:gd name="connsiteY3" fmla="*/ 554799 h 635319"/>
              <a:gd name="connsiteX4" fmla="*/ 13525 w 567640"/>
              <a:gd name="connsiteY4" fmla="*/ 201814 h 635319"/>
              <a:gd name="connsiteX5" fmla="*/ 124463 w 567640"/>
              <a:gd name="connsiteY5" fmla="*/ 282497 h 635319"/>
              <a:gd name="connsiteX6" fmla="*/ 70675 w 567640"/>
              <a:gd name="connsiteY6" fmla="*/ 108 h 63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40" h="635319">
                <a:moveTo>
                  <a:pt x="70675" y="108"/>
                </a:moveTo>
                <a:cubicBezTo>
                  <a:pt x="82441" y="6271"/>
                  <a:pt x="116619" y="216382"/>
                  <a:pt x="195060" y="319476"/>
                </a:cubicBezTo>
                <a:cubicBezTo>
                  <a:pt x="273501" y="422570"/>
                  <a:pt x="493137" y="579453"/>
                  <a:pt x="541322" y="618673"/>
                </a:cubicBezTo>
                <a:cubicBezTo>
                  <a:pt x="589507" y="657894"/>
                  <a:pt x="572138" y="624276"/>
                  <a:pt x="484172" y="554799"/>
                </a:cubicBezTo>
                <a:cubicBezTo>
                  <a:pt x="396206" y="485323"/>
                  <a:pt x="73476" y="247198"/>
                  <a:pt x="13525" y="201814"/>
                </a:cubicBezTo>
                <a:cubicBezTo>
                  <a:pt x="-46426" y="156430"/>
                  <a:pt x="111576" y="311632"/>
                  <a:pt x="124463" y="282497"/>
                </a:cubicBezTo>
                <a:cubicBezTo>
                  <a:pt x="137350" y="253362"/>
                  <a:pt x="58909" y="-6055"/>
                  <a:pt x="7067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988597BC-F54C-F2BE-B824-20FEA625C976}"/>
              </a:ext>
            </a:extLst>
          </p:cNvPr>
          <p:cNvSpPr/>
          <p:nvPr/>
        </p:nvSpPr>
        <p:spPr>
          <a:xfrm>
            <a:off x="5599416" y="10094126"/>
            <a:ext cx="207749" cy="537381"/>
          </a:xfrm>
          <a:custGeom>
            <a:avLst/>
            <a:gdLst>
              <a:gd name="connsiteX0" fmla="*/ 1284 w 207749"/>
              <a:gd name="connsiteY0" fmla="*/ 1253 h 537381"/>
              <a:gd name="connsiteX1" fmla="*/ 135755 w 207749"/>
              <a:gd name="connsiteY1" fmla="*/ 347515 h 537381"/>
              <a:gd name="connsiteX2" fmla="*/ 202990 w 207749"/>
              <a:gd name="connsiteY2" fmla="*/ 535774 h 537381"/>
              <a:gd name="connsiteX3" fmla="*/ 182819 w 207749"/>
              <a:gd name="connsiteY3" fmla="*/ 421474 h 537381"/>
              <a:gd name="connsiteX4" fmla="*/ 28178 w 207749"/>
              <a:gd name="connsiteY4" fmla="*/ 139086 h 537381"/>
              <a:gd name="connsiteX5" fmla="*/ 65158 w 207749"/>
              <a:gd name="connsiteY5" fmla="*/ 226492 h 537381"/>
              <a:gd name="connsiteX6" fmla="*/ 1284 w 207749"/>
              <a:gd name="connsiteY6" fmla="*/ 1253 h 5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49" h="537381">
                <a:moveTo>
                  <a:pt x="1284" y="1253"/>
                </a:moveTo>
                <a:cubicBezTo>
                  <a:pt x="13050" y="21423"/>
                  <a:pt x="102137" y="258428"/>
                  <a:pt x="135755" y="347515"/>
                </a:cubicBezTo>
                <a:cubicBezTo>
                  <a:pt x="169373" y="436602"/>
                  <a:pt x="195146" y="523448"/>
                  <a:pt x="202990" y="535774"/>
                </a:cubicBezTo>
                <a:cubicBezTo>
                  <a:pt x="210834" y="548100"/>
                  <a:pt x="211954" y="487589"/>
                  <a:pt x="182819" y="421474"/>
                </a:cubicBezTo>
                <a:cubicBezTo>
                  <a:pt x="153684" y="355359"/>
                  <a:pt x="47788" y="171583"/>
                  <a:pt x="28178" y="139086"/>
                </a:cubicBezTo>
                <a:cubicBezTo>
                  <a:pt x="8568" y="106589"/>
                  <a:pt x="67959" y="242180"/>
                  <a:pt x="65158" y="226492"/>
                </a:cubicBezTo>
                <a:cubicBezTo>
                  <a:pt x="62357" y="210804"/>
                  <a:pt x="-10482" y="-18917"/>
                  <a:pt x="1284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6ED56B61-F03F-FE57-D697-C34CABC8146B}"/>
              </a:ext>
            </a:extLst>
          </p:cNvPr>
          <p:cNvSpPr/>
          <p:nvPr/>
        </p:nvSpPr>
        <p:spPr>
          <a:xfrm>
            <a:off x="5539228" y="10062919"/>
            <a:ext cx="69835" cy="359855"/>
          </a:xfrm>
          <a:custGeom>
            <a:avLst/>
            <a:gdLst>
              <a:gd name="connsiteX0" fmla="*/ 960 w 69835"/>
              <a:gd name="connsiteY0" fmla="*/ 5566 h 359855"/>
              <a:gd name="connsiteX1" fmla="*/ 64834 w 69835"/>
              <a:gd name="connsiteY1" fmla="*/ 351828 h 359855"/>
              <a:gd name="connsiteX2" fmla="*/ 61472 w 69835"/>
              <a:gd name="connsiteY2" fmla="*/ 240890 h 359855"/>
              <a:gd name="connsiteX3" fmla="*/ 27854 w 69835"/>
              <a:gd name="connsiteY3" fmla="*/ 143399 h 359855"/>
              <a:gd name="connsiteX4" fmla="*/ 960 w 69835"/>
              <a:gd name="connsiteY4" fmla="*/ 5566 h 35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5" h="359855">
                <a:moveTo>
                  <a:pt x="960" y="5566"/>
                </a:moveTo>
                <a:cubicBezTo>
                  <a:pt x="7123" y="40304"/>
                  <a:pt x="54749" y="312607"/>
                  <a:pt x="64834" y="351828"/>
                </a:cubicBezTo>
                <a:cubicBezTo>
                  <a:pt x="74919" y="391049"/>
                  <a:pt x="67635" y="275628"/>
                  <a:pt x="61472" y="240890"/>
                </a:cubicBezTo>
                <a:cubicBezTo>
                  <a:pt x="55309" y="206152"/>
                  <a:pt x="35698" y="178137"/>
                  <a:pt x="27854" y="143399"/>
                </a:cubicBezTo>
                <a:cubicBezTo>
                  <a:pt x="20010" y="108661"/>
                  <a:pt x="-5203" y="-29172"/>
                  <a:pt x="960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47E9298-6605-30EC-4F46-3F59BA872C77}"/>
              </a:ext>
            </a:extLst>
          </p:cNvPr>
          <p:cNvSpPr/>
          <p:nvPr/>
        </p:nvSpPr>
        <p:spPr>
          <a:xfrm>
            <a:off x="5680214" y="9870086"/>
            <a:ext cx="748099" cy="595194"/>
          </a:xfrm>
          <a:custGeom>
            <a:avLst/>
            <a:gdLst>
              <a:gd name="connsiteX0" fmla="*/ 1168 w 748099"/>
              <a:gd name="connsiteY0" fmla="*/ 63929 h 595194"/>
              <a:gd name="connsiteX1" fmla="*/ 266748 w 748099"/>
              <a:gd name="connsiteY1" fmla="*/ 275720 h 595194"/>
              <a:gd name="connsiteX2" fmla="*/ 233130 w 748099"/>
              <a:gd name="connsiteY2" fmla="*/ 322785 h 595194"/>
              <a:gd name="connsiteX3" fmla="*/ 431474 w 748099"/>
              <a:gd name="connsiteY3" fmla="*/ 336232 h 595194"/>
              <a:gd name="connsiteX4" fmla="*/ 414665 w 748099"/>
              <a:gd name="connsiteY4" fmla="*/ 433723 h 595194"/>
              <a:gd name="connsiteX5" fmla="*/ 528965 w 748099"/>
              <a:gd name="connsiteY5" fmla="*/ 521129 h 595194"/>
              <a:gd name="connsiteX6" fmla="*/ 528965 w 748099"/>
              <a:gd name="connsiteY6" fmla="*/ 480788 h 595194"/>
              <a:gd name="connsiteX7" fmla="*/ 747480 w 748099"/>
              <a:gd name="connsiteY7" fmla="*/ 595088 h 595194"/>
              <a:gd name="connsiteX8" fmla="*/ 599562 w 748099"/>
              <a:gd name="connsiteY8" fmla="*/ 457255 h 595194"/>
              <a:gd name="connsiteX9" fmla="*/ 404580 w 748099"/>
              <a:gd name="connsiteY9" fmla="*/ 279082 h 595194"/>
              <a:gd name="connsiteX10" fmla="*/ 132277 w 748099"/>
              <a:gd name="connsiteY10" fmla="*/ 55 h 595194"/>
              <a:gd name="connsiteX11" fmla="*/ 387771 w 748099"/>
              <a:gd name="connsiteY11" fmla="*/ 302614 h 595194"/>
              <a:gd name="connsiteX12" fmla="*/ 1168 w 748099"/>
              <a:gd name="connsiteY12" fmla="*/ 63929 h 59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099" h="595194">
                <a:moveTo>
                  <a:pt x="1168" y="63929"/>
                </a:moveTo>
                <a:cubicBezTo>
                  <a:pt x="-19003" y="59447"/>
                  <a:pt x="228088" y="232577"/>
                  <a:pt x="266748" y="275720"/>
                </a:cubicBezTo>
                <a:cubicBezTo>
                  <a:pt x="305408" y="318863"/>
                  <a:pt x="205676" y="312700"/>
                  <a:pt x="233130" y="322785"/>
                </a:cubicBezTo>
                <a:cubicBezTo>
                  <a:pt x="260584" y="332870"/>
                  <a:pt x="401218" y="317742"/>
                  <a:pt x="431474" y="336232"/>
                </a:cubicBezTo>
                <a:cubicBezTo>
                  <a:pt x="461730" y="354722"/>
                  <a:pt x="398417" y="402907"/>
                  <a:pt x="414665" y="433723"/>
                </a:cubicBezTo>
                <a:cubicBezTo>
                  <a:pt x="430913" y="464539"/>
                  <a:pt x="509915" y="513285"/>
                  <a:pt x="528965" y="521129"/>
                </a:cubicBezTo>
                <a:cubicBezTo>
                  <a:pt x="548015" y="528973"/>
                  <a:pt x="492546" y="468462"/>
                  <a:pt x="528965" y="480788"/>
                </a:cubicBezTo>
                <a:cubicBezTo>
                  <a:pt x="565384" y="493115"/>
                  <a:pt x="735714" y="599010"/>
                  <a:pt x="747480" y="595088"/>
                </a:cubicBezTo>
                <a:cubicBezTo>
                  <a:pt x="759246" y="591166"/>
                  <a:pt x="599562" y="457255"/>
                  <a:pt x="599562" y="457255"/>
                </a:cubicBezTo>
                <a:cubicBezTo>
                  <a:pt x="542412" y="404587"/>
                  <a:pt x="482461" y="355282"/>
                  <a:pt x="404580" y="279082"/>
                </a:cubicBezTo>
                <a:cubicBezTo>
                  <a:pt x="326699" y="202882"/>
                  <a:pt x="135078" y="-3867"/>
                  <a:pt x="132277" y="55"/>
                </a:cubicBezTo>
                <a:cubicBezTo>
                  <a:pt x="129476" y="3977"/>
                  <a:pt x="403459" y="290848"/>
                  <a:pt x="387771" y="302614"/>
                </a:cubicBezTo>
                <a:cubicBezTo>
                  <a:pt x="372083" y="314380"/>
                  <a:pt x="21339" y="68411"/>
                  <a:pt x="1168" y="6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8C09D2A-96A5-B103-907A-70B9AB0F8431}"/>
              </a:ext>
            </a:extLst>
          </p:cNvPr>
          <p:cNvSpPr/>
          <p:nvPr/>
        </p:nvSpPr>
        <p:spPr>
          <a:xfrm>
            <a:off x="6370367" y="10609729"/>
            <a:ext cx="416939" cy="441796"/>
          </a:xfrm>
          <a:custGeom>
            <a:avLst/>
            <a:gdLst>
              <a:gd name="connsiteX0" fmla="*/ 177 w 416939"/>
              <a:gd name="connsiteY0" fmla="*/ 80683 h 441796"/>
              <a:gd name="connsiteX1" fmla="*/ 386780 w 416939"/>
              <a:gd name="connsiteY1" fmla="*/ 423583 h 441796"/>
              <a:gd name="connsiteX2" fmla="*/ 356524 w 416939"/>
              <a:gd name="connsiteY2" fmla="*/ 352986 h 441796"/>
              <a:gd name="connsiteX3" fmla="*/ 77498 w 416939"/>
              <a:gd name="connsiteY3" fmla="*/ 0 h 441796"/>
              <a:gd name="connsiteX4" fmla="*/ 332992 w 416939"/>
              <a:gd name="connsiteY4" fmla="*/ 356347 h 441796"/>
              <a:gd name="connsiteX5" fmla="*/ 177 w 416939"/>
              <a:gd name="connsiteY5" fmla="*/ 80683 h 4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9" h="441796">
                <a:moveTo>
                  <a:pt x="177" y="80683"/>
                </a:moveTo>
                <a:cubicBezTo>
                  <a:pt x="9142" y="91889"/>
                  <a:pt x="327389" y="378199"/>
                  <a:pt x="386780" y="423583"/>
                </a:cubicBezTo>
                <a:cubicBezTo>
                  <a:pt x="446171" y="468967"/>
                  <a:pt x="408071" y="423583"/>
                  <a:pt x="356524" y="352986"/>
                </a:cubicBezTo>
                <a:cubicBezTo>
                  <a:pt x="304977" y="282389"/>
                  <a:pt x="81420" y="-560"/>
                  <a:pt x="77498" y="0"/>
                </a:cubicBezTo>
                <a:cubicBezTo>
                  <a:pt x="73576" y="560"/>
                  <a:pt x="340276" y="340098"/>
                  <a:pt x="332992" y="356347"/>
                </a:cubicBezTo>
                <a:cubicBezTo>
                  <a:pt x="325708" y="372596"/>
                  <a:pt x="-8788" y="69477"/>
                  <a:pt x="177" y="80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2398E644-4A41-0B38-9B4F-846804B24547}"/>
              </a:ext>
            </a:extLst>
          </p:cNvPr>
          <p:cNvSpPr/>
          <p:nvPr/>
        </p:nvSpPr>
        <p:spPr>
          <a:xfrm>
            <a:off x="5702676" y="10409420"/>
            <a:ext cx="176262" cy="556760"/>
          </a:xfrm>
          <a:custGeom>
            <a:avLst/>
            <a:gdLst>
              <a:gd name="connsiteX0" fmla="*/ 76198 w 176262"/>
              <a:gd name="connsiteY0" fmla="*/ 1965 h 556760"/>
              <a:gd name="connsiteX1" fmla="*/ 56027 w 176262"/>
              <a:gd name="connsiteY1" fmla="*/ 227204 h 556760"/>
              <a:gd name="connsiteX2" fmla="*/ 173689 w 176262"/>
              <a:gd name="connsiteY2" fmla="*/ 546571 h 556760"/>
              <a:gd name="connsiteX3" fmla="*/ 126624 w 176262"/>
              <a:gd name="connsiteY3" fmla="*/ 455804 h 556760"/>
              <a:gd name="connsiteX4" fmla="*/ 5600 w 176262"/>
              <a:gd name="connsiteY4" fmla="*/ 237289 h 556760"/>
              <a:gd name="connsiteX5" fmla="*/ 22409 w 176262"/>
              <a:gd name="connsiteY5" fmla="*/ 280992 h 556760"/>
              <a:gd name="connsiteX6" fmla="*/ 42580 w 176262"/>
              <a:gd name="connsiteY6" fmla="*/ 126351 h 556760"/>
              <a:gd name="connsiteX7" fmla="*/ 76198 w 176262"/>
              <a:gd name="connsiteY7" fmla="*/ 1965 h 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62" h="556760">
                <a:moveTo>
                  <a:pt x="76198" y="1965"/>
                </a:moveTo>
                <a:cubicBezTo>
                  <a:pt x="78439" y="18774"/>
                  <a:pt x="39778" y="136436"/>
                  <a:pt x="56027" y="227204"/>
                </a:cubicBezTo>
                <a:cubicBezTo>
                  <a:pt x="72275" y="317972"/>
                  <a:pt x="161923" y="508471"/>
                  <a:pt x="173689" y="546571"/>
                </a:cubicBezTo>
                <a:cubicBezTo>
                  <a:pt x="185455" y="584671"/>
                  <a:pt x="154639" y="507351"/>
                  <a:pt x="126624" y="455804"/>
                </a:cubicBezTo>
                <a:cubicBezTo>
                  <a:pt x="98609" y="404257"/>
                  <a:pt x="22969" y="266424"/>
                  <a:pt x="5600" y="237289"/>
                </a:cubicBezTo>
                <a:cubicBezTo>
                  <a:pt x="-11769" y="208154"/>
                  <a:pt x="16246" y="299482"/>
                  <a:pt x="22409" y="280992"/>
                </a:cubicBezTo>
                <a:cubicBezTo>
                  <a:pt x="28572" y="262502"/>
                  <a:pt x="33615" y="172295"/>
                  <a:pt x="42580" y="126351"/>
                </a:cubicBezTo>
                <a:cubicBezTo>
                  <a:pt x="51545" y="80407"/>
                  <a:pt x="73957" y="-14844"/>
                  <a:pt x="76198" y="1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4D0791E3-9A24-7F8C-E7C7-321B20952B8B}"/>
              </a:ext>
            </a:extLst>
          </p:cNvPr>
          <p:cNvSpPr/>
          <p:nvPr/>
        </p:nvSpPr>
        <p:spPr>
          <a:xfrm>
            <a:off x="5799044" y="10233038"/>
            <a:ext cx="127787" cy="511558"/>
          </a:xfrm>
          <a:custGeom>
            <a:avLst/>
            <a:gdLst>
              <a:gd name="connsiteX0" fmla="*/ 127747 w 127787"/>
              <a:gd name="connsiteY0" fmla="*/ 242221 h 511558"/>
              <a:gd name="connsiteX1" fmla="*/ 63874 w 127787"/>
              <a:gd name="connsiteY1" fmla="*/ 417033 h 511558"/>
              <a:gd name="connsiteX2" fmla="*/ 40341 w 127787"/>
              <a:gd name="connsiteY2" fmla="*/ 511162 h 511558"/>
              <a:gd name="connsiteX3" fmla="*/ 53788 w 127787"/>
              <a:gd name="connsiteY3" fmla="*/ 383415 h 511558"/>
              <a:gd name="connsiteX4" fmla="*/ 0 w 127787"/>
              <a:gd name="connsiteY4" fmla="*/ 174 h 511558"/>
              <a:gd name="connsiteX5" fmla="*/ 53788 w 127787"/>
              <a:gd name="connsiteY5" fmla="*/ 332988 h 511558"/>
              <a:gd name="connsiteX6" fmla="*/ 127747 w 127787"/>
              <a:gd name="connsiteY6" fmla="*/ 242221 h 51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87" h="511558">
                <a:moveTo>
                  <a:pt x="127747" y="242221"/>
                </a:moveTo>
                <a:cubicBezTo>
                  <a:pt x="129428" y="256228"/>
                  <a:pt x="78442" y="372210"/>
                  <a:pt x="63874" y="417033"/>
                </a:cubicBezTo>
                <a:cubicBezTo>
                  <a:pt x="49306" y="461856"/>
                  <a:pt x="42022" y="516765"/>
                  <a:pt x="40341" y="511162"/>
                </a:cubicBezTo>
                <a:cubicBezTo>
                  <a:pt x="38660" y="505559"/>
                  <a:pt x="60511" y="468580"/>
                  <a:pt x="53788" y="383415"/>
                </a:cubicBezTo>
                <a:cubicBezTo>
                  <a:pt x="47065" y="298250"/>
                  <a:pt x="0" y="8578"/>
                  <a:pt x="0" y="174"/>
                </a:cubicBezTo>
                <a:cubicBezTo>
                  <a:pt x="0" y="-8230"/>
                  <a:pt x="32497" y="288725"/>
                  <a:pt x="53788" y="332988"/>
                </a:cubicBezTo>
                <a:cubicBezTo>
                  <a:pt x="75079" y="377251"/>
                  <a:pt x="126066" y="228214"/>
                  <a:pt x="127747" y="24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4EE7E03B-7BEA-D7E7-1EAD-7DEE7D7F1962}"/>
              </a:ext>
            </a:extLst>
          </p:cNvPr>
          <p:cNvSpPr/>
          <p:nvPr/>
        </p:nvSpPr>
        <p:spPr>
          <a:xfrm>
            <a:off x="6131838" y="10465032"/>
            <a:ext cx="213870" cy="373299"/>
          </a:xfrm>
          <a:custGeom>
            <a:avLst/>
            <a:gdLst>
              <a:gd name="connsiteX0" fmla="*/ 21 w 213870"/>
              <a:gd name="connsiteY0" fmla="*/ 142 h 373299"/>
              <a:gd name="connsiteX1" fmla="*/ 107597 w 213870"/>
              <a:gd name="connsiteY1" fmla="*/ 148059 h 373299"/>
              <a:gd name="connsiteX2" fmla="*/ 84065 w 213870"/>
              <a:gd name="connsiteY2" fmla="*/ 299339 h 373299"/>
              <a:gd name="connsiteX3" fmla="*/ 131130 w 213870"/>
              <a:gd name="connsiteY3" fmla="*/ 235465 h 373299"/>
              <a:gd name="connsiteX4" fmla="*/ 84065 w 213870"/>
              <a:gd name="connsiteY4" fmla="*/ 373297 h 373299"/>
              <a:gd name="connsiteX5" fmla="*/ 171471 w 213870"/>
              <a:gd name="connsiteY5" fmla="*/ 238827 h 373299"/>
              <a:gd name="connsiteX6" fmla="*/ 211812 w 213870"/>
              <a:gd name="connsiteY6" fmla="*/ 168230 h 373299"/>
              <a:gd name="connsiteX7" fmla="*/ 110959 w 213870"/>
              <a:gd name="connsiteY7" fmla="*/ 242189 h 373299"/>
              <a:gd name="connsiteX8" fmla="*/ 117683 w 213870"/>
              <a:gd name="connsiteY8" fmla="*/ 174953 h 373299"/>
              <a:gd name="connsiteX9" fmla="*/ 21 w 213870"/>
              <a:gd name="connsiteY9" fmla="*/ 142 h 37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70" h="373299">
                <a:moveTo>
                  <a:pt x="21" y="142"/>
                </a:moveTo>
                <a:cubicBezTo>
                  <a:pt x="-1660" y="-4340"/>
                  <a:pt x="93590" y="98193"/>
                  <a:pt x="107597" y="148059"/>
                </a:cubicBezTo>
                <a:cubicBezTo>
                  <a:pt x="121604" y="197925"/>
                  <a:pt x="80143" y="284771"/>
                  <a:pt x="84065" y="299339"/>
                </a:cubicBezTo>
                <a:cubicBezTo>
                  <a:pt x="87987" y="313907"/>
                  <a:pt x="131130" y="223139"/>
                  <a:pt x="131130" y="235465"/>
                </a:cubicBezTo>
                <a:cubicBezTo>
                  <a:pt x="131130" y="247791"/>
                  <a:pt x="77342" y="372737"/>
                  <a:pt x="84065" y="373297"/>
                </a:cubicBezTo>
                <a:cubicBezTo>
                  <a:pt x="90788" y="373857"/>
                  <a:pt x="150180" y="273005"/>
                  <a:pt x="171471" y="238827"/>
                </a:cubicBezTo>
                <a:cubicBezTo>
                  <a:pt x="192762" y="204649"/>
                  <a:pt x="221897" y="167670"/>
                  <a:pt x="211812" y="168230"/>
                </a:cubicBezTo>
                <a:cubicBezTo>
                  <a:pt x="201727" y="168790"/>
                  <a:pt x="126647" y="241069"/>
                  <a:pt x="110959" y="242189"/>
                </a:cubicBezTo>
                <a:cubicBezTo>
                  <a:pt x="95271" y="243309"/>
                  <a:pt x="132811" y="209691"/>
                  <a:pt x="117683" y="174953"/>
                </a:cubicBezTo>
                <a:cubicBezTo>
                  <a:pt x="102555" y="140215"/>
                  <a:pt x="1702" y="4624"/>
                  <a:pt x="2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5242342B-F636-B975-9F76-E673680844E3}"/>
              </a:ext>
            </a:extLst>
          </p:cNvPr>
          <p:cNvSpPr/>
          <p:nvPr/>
        </p:nvSpPr>
        <p:spPr>
          <a:xfrm>
            <a:off x="5926781" y="10592800"/>
            <a:ext cx="171480" cy="299942"/>
          </a:xfrm>
          <a:custGeom>
            <a:avLst/>
            <a:gdLst>
              <a:gd name="connsiteX0" fmla="*/ 134481 w 171480"/>
              <a:gd name="connsiteY0" fmla="*/ 121 h 299942"/>
              <a:gd name="connsiteX1" fmla="*/ 121034 w 171480"/>
              <a:gd name="connsiteY1" fmla="*/ 148038 h 299942"/>
              <a:gd name="connsiteX2" fmla="*/ 171460 w 171480"/>
              <a:gd name="connsiteY2" fmla="*/ 299318 h 299942"/>
              <a:gd name="connsiteX3" fmla="*/ 114310 w 171480"/>
              <a:gd name="connsiteY3" fmla="*/ 195103 h 299942"/>
              <a:gd name="connsiteX4" fmla="*/ 10 w 171480"/>
              <a:gd name="connsiteY4" fmla="*/ 33738 h 299942"/>
              <a:gd name="connsiteX5" fmla="*/ 107587 w 171480"/>
              <a:gd name="connsiteY5" fmla="*/ 121144 h 299942"/>
              <a:gd name="connsiteX6" fmla="*/ 134481 w 171480"/>
              <a:gd name="connsiteY6" fmla="*/ 121 h 29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80" h="299942">
                <a:moveTo>
                  <a:pt x="134481" y="121"/>
                </a:moveTo>
                <a:cubicBezTo>
                  <a:pt x="136722" y="4603"/>
                  <a:pt x="114871" y="98172"/>
                  <a:pt x="121034" y="148038"/>
                </a:cubicBezTo>
                <a:cubicBezTo>
                  <a:pt x="127197" y="197904"/>
                  <a:pt x="172581" y="291474"/>
                  <a:pt x="171460" y="299318"/>
                </a:cubicBezTo>
                <a:cubicBezTo>
                  <a:pt x="170339" y="307162"/>
                  <a:pt x="142885" y="239366"/>
                  <a:pt x="114310" y="195103"/>
                </a:cubicBezTo>
                <a:cubicBezTo>
                  <a:pt x="85735" y="150840"/>
                  <a:pt x="1130" y="46064"/>
                  <a:pt x="10" y="33738"/>
                </a:cubicBezTo>
                <a:cubicBezTo>
                  <a:pt x="-1110" y="21412"/>
                  <a:pt x="85175" y="125626"/>
                  <a:pt x="107587" y="121144"/>
                </a:cubicBezTo>
                <a:cubicBezTo>
                  <a:pt x="129999" y="116662"/>
                  <a:pt x="132240" y="-4361"/>
                  <a:pt x="13448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56D5875-74F7-8DA0-0D5C-0BDCD072C44E}"/>
              </a:ext>
            </a:extLst>
          </p:cNvPr>
          <p:cNvSpPr/>
          <p:nvPr/>
        </p:nvSpPr>
        <p:spPr>
          <a:xfrm>
            <a:off x="5721715" y="10270119"/>
            <a:ext cx="87419" cy="738264"/>
          </a:xfrm>
          <a:custGeom>
            <a:avLst/>
            <a:gdLst>
              <a:gd name="connsiteX0" fmla="*/ 87414 w 87419"/>
              <a:gd name="connsiteY0" fmla="*/ 235396 h 738264"/>
              <a:gd name="connsiteX1" fmla="*/ 40350 w 87419"/>
              <a:gd name="connsiteY1" fmla="*/ 440463 h 738264"/>
              <a:gd name="connsiteX2" fmla="*/ 47073 w 87419"/>
              <a:gd name="connsiteY2" fmla="*/ 729575 h 738264"/>
              <a:gd name="connsiteX3" fmla="*/ 40350 w 87419"/>
              <a:gd name="connsiteY3" fmla="*/ 601828 h 738264"/>
              <a:gd name="connsiteX4" fmla="*/ 9 w 87419"/>
              <a:gd name="connsiteY4" fmla="*/ 3434 h 738264"/>
              <a:gd name="connsiteX5" fmla="*/ 36988 w 87419"/>
              <a:gd name="connsiteY5" fmla="*/ 353057 h 738264"/>
              <a:gd name="connsiteX6" fmla="*/ 87414 w 87419"/>
              <a:gd name="connsiteY6" fmla="*/ 235396 h 7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19" h="738264">
                <a:moveTo>
                  <a:pt x="87414" y="235396"/>
                </a:moveTo>
                <a:cubicBezTo>
                  <a:pt x="87974" y="249964"/>
                  <a:pt x="47073" y="358100"/>
                  <a:pt x="40350" y="440463"/>
                </a:cubicBezTo>
                <a:cubicBezTo>
                  <a:pt x="33627" y="522826"/>
                  <a:pt x="47073" y="702681"/>
                  <a:pt x="47073" y="729575"/>
                </a:cubicBezTo>
                <a:cubicBezTo>
                  <a:pt x="47073" y="756469"/>
                  <a:pt x="48194" y="722851"/>
                  <a:pt x="40350" y="601828"/>
                </a:cubicBezTo>
                <a:cubicBezTo>
                  <a:pt x="32506" y="480805"/>
                  <a:pt x="569" y="44896"/>
                  <a:pt x="9" y="3434"/>
                </a:cubicBezTo>
                <a:cubicBezTo>
                  <a:pt x="-551" y="-38028"/>
                  <a:pt x="24101" y="308794"/>
                  <a:pt x="36988" y="353057"/>
                </a:cubicBezTo>
                <a:cubicBezTo>
                  <a:pt x="49875" y="397320"/>
                  <a:pt x="86854" y="220828"/>
                  <a:pt x="87414" y="23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57B4ED75-8CDC-EBBD-6989-811EB61F09C8}"/>
              </a:ext>
            </a:extLst>
          </p:cNvPr>
          <p:cNvSpPr/>
          <p:nvPr/>
        </p:nvSpPr>
        <p:spPr>
          <a:xfrm>
            <a:off x="5809666" y="10522170"/>
            <a:ext cx="48217" cy="514134"/>
          </a:xfrm>
          <a:custGeom>
            <a:avLst/>
            <a:gdLst>
              <a:gd name="connsiteX0" fmla="*/ 48209 w 48217"/>
              <a:gd name="connsiteY0" fmla="*/ 2955 h 514134"/>
              <a:gd name="connsiteX1" fmla="*/ 16459 w 48217"/>
              <a:gd name="connsiteY1" fmla="*/ 406180 h 514134"/>
              <a:gd name="connsiteX2" fmla="*/ 584 w 48217"/>
              <a:gd name="connsiteY2" fmla="*/ 514130 h 514134"/>
              <a:gd name="connsiteX3" fmla="*/ 3759 w 48217"/>
              <a:gd name="connsiteY3" fmla="*/ 409355 h 514134"/>
              <a:gd name="connsiteX4" fmla="*/ 6934 w 48217"/>
              <a:gd name="connsiteY4" fmla="*/ 158530 h 514134"/>
              <a:gd name="connsiteX5" fmla="*/ 13284 w 48217"/>
              <a:gd name="connsiteY5" fmla="*/ 218855 h 514134"/>
              <a:gd name="connsiteX6" fmla="*/ 48209 w 48217"/>
              <a:gd name="connsiteY6" fmla="*/ 2955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17" h="514134">
                <a:moveTo>
                  <a:pt x="48209" y="2955"/>
                </a:moveTo>
                <a:cubicBezTo>
                  <a:pt x="48738" y="34176"/>
                  <a:pt x="24397" y="320984"/>
                  <a:pt x="16459" y="406180"/>
                </a:cubicBezTo>
                <a:cubicBezTo>
                  <a:pt x="8521" y="491376"/>
                  <a:pt x="2701" y="513601"/>
                  <a:pt x="584" y="514130"/>
                </a:cubicBezTo>
                <a:cubicBezTo>
                  <a:pt x="-1533" y="514659"/>
                  <a:pt x="2701" y="468622"/>
                  <a:pt x="3759" y="409355"/>
                </a:cubicBezTo>
                <a:cubicBezTo>
                  <a:pt x="4817" y="350088"/>
                  <a:pt x="5346" y="190280"/>
                  <a:pt x="6934" y="158530"/>
                </a:cubicBezTo>
                <a:cubicBezTo>
                  <a:pt x="8522" y="126780"/>
                  <a:pt x="4817" y="240022"/>
                  <a:pt x="13284" y="218855"/>
                </a:cubicBezTo>
                <a:cubicBezTo>
                  <a:pt x="21751" y="197688"/>
                  <a:pt x="47680" y="-28266"/>
                  <a:pt x="48209" y="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488CDDC-3ED8-24DC-D341-DD259458AD32}"/>
              </a:ext>
            </a:extLst>
          </p:cNvPr>
          <p:cNvSpPr/>
          <p:nvPr/>
        </p:nvSpPr>
        <p:spPr>
          <a:xfrm>
            <a:off x="5701421" y="10563186"/>
            <a:ext cx="81172" cy="455007"/>
          </a:xfrm>
          <a:custGeom>
            <a:avLst/>
            <a:gdLst>
              <a:gd name="connsiteX0" fmla="*/ 80254 w 81172"/>
              <a:gd name="connsiteY0" fmla="*/ 39 h 455007"/>
              <a:gd name="connsiteX1" fmla="*/ 48504 w 81172"/>
              <a:gd name="connsiteY1" fmla="*/ 203239 h 455007"/>
              <a:gd name="connsiteX2" fmla="*/ 51679 w 81172"/>
              <a:gd name="connsiteY2" fmla="*/ 444539 h 455007"/>
              <a:gd name="connsiteX3" fmla="*/ 51679 w 81172"/>
              <a:gd name="connsiteY3" fmla="*/ 371514 h 455007"/>
              <a:gd name="connsiteX4" fmla="*/ 7229 w 81172"/>
              <a:gd name="connsiteY4" fmla="*/ 15914 h 455007"/>
              <a:gd name="connsiteX5" fmla="*/ 7229 w 81172"/>
              <a:gd name="connsiteY5" fmla="*/ 184189 h 455007"/>
              <a:gd name="connsiteX6" fmla="*/ 80254 w 81172"/>
              <a:gd name="connsiteY6" fmla="*/ 39 h 4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72" h="455007">
                <a:moveTo>
                  <a:pt x="80254" y="39"/>
                </a:moveTo>
                <a:cubicBezTo>
                  <a:pt x="87133" y="3214"/>
                  <a:pt x="53266" y="129156"/>
                  <a:pt x="48504" y="203239"/>
                </a:cubicBezTo>
                <a:cubicBezTo>
                  <a:pt x="43741" y="277322"/>
                  <a:pt x="51150" y="416493"/>
                  <a:pt x="51679" y="444539"/>
                </a:cubicBezTo>
                <a:cubicBezTo>
                  <a:pt x="52208" y="472585"/>
                  <a:pt x="59087" y="442951"/>
                  <a:pt x="51679" y="371514"/>
                </a:cubicBezTo>
                <a:cubicBezTo>
                  <a:pt x="44271" y="300077"/>
                  <a:pt x="14637" y="47135"/>
                  <a:pt x="7229" y="15914"/>
                </a:cubicBezTo>
                <a:cubicBezTo>
                  <a:pt x="-179" y="-15307"/>
                  <a:pt x="-4413" y="183660"/>
                  <a:pt x="7229" y="184189"/>
                </a:cubicBezTo>
                <a:cubicBezTo>
                  <a:pt x="18871" y="184718"/>
                  <a:pt x="73375" y="-3136"/>
                  <a:pt x="8025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87D235B4-228F-FE17-51AB-2608828FA693}"/>
              </a:ext>
            </a:extLst>
          </p:cNvPr>
          <p:cNvSpPr/>
          <p:nvPr/>
        </p:nvSpPr>
        <p:spPr>
          <a:xfrm>
            <a:off x="5428990" y="10069994"/>
            <a:ext cx="316367" cy="718077"/>
          </a:xfrm>
          <a:custGeom>
            <a:avLst/>
            <a:gdLst>
              <a:gd name="connsiteX0" fmla="*/ 32010 w 316367"/>
              <a:gd name="connsiteY0" fmla="*/ 4281 h 718077"/>
              <a:gd name="connsiteX1" fmla="*/ 197110 w 316367"/>
              <a:gd name="connsiteY1" fmla="*/ 490056 h 718077"/>
              <a:gd name="connsiteX2" fmla="*/ 168535 w 316367"/>
              <a:gd name="connsiteY2" fmla="*/ 382106 h 718077"/>
              <a:gd name="connsiteX3" fmla="*/ 308235 w 316367"/>
              <a:gd name="connsiteY3" fmla="*/ 709131 h 718077"/>
              <a:gd name="connsiteX4" fmla="*/ 295535 w 316367"/>
              <a:gd name="connsiteY4" fmla="*/ 601181 h 718077"/>
              <a:gd name="connsiteX5" fmla="*/ 260610 w 316367"/>
              <a:gd name="connsiteY5" fmla="*/ 340831 h 718077"/>
              <a:gd name="connsiteX6" fmla="*/ 190760 w 316367"/>
              <a:gd name="connsiteY6" fmla="*/ 159856 h 718077"/>
              <a:gd name="connsiteX7" fmla="*/ 193935 w 316367"/>
              <a:gd name="connsiteY7" fmla="*/ 420206 h 718077"/>
              <a:gd name="connsiteX8" fmla="*/ 130435 w 316367"/>
              <a:gd name="connsiteY8" fmla="*/ 328131 h 718077"/>
              <a:gd name="connsiteX9" fmla="*/ 260 w 316367"/>
              <a:gd name="connsiteY9" fmla="*/ 150331 h 718077"/>
              <a:gd name="connsiteX10" fmla="*/ 95510 w 316367"/>
              <a:gd name="connsiteY10" fmla="*/ 245581 h 718077"/>
              <a:gd name="connsiteX11" fmla="*/ 32010 w 316367"/>
              <a:gd name="connsiteY11" fmla="*/ 4281 h 71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67" h="718077">
                <a:moveTo>
                  <a:pt x="32010" y="4281"/>
                </a:moveTo>
                <a:cubicBezTo>
                  <a:pt x="48943" y="45027"/>
                  <a:pt x="174356" y="427085"/>
                  <a:pt x="197110" y="490056"/>
                </a:cubicBezTo>
                <a:cubicBezTo>
                  <a:pt x="219864" y="553027"/>
                  <a:pt x="150014" y="345594"/>
                  <a:pt x="168535" y="382106"/>
                </a:cubicBezTo>
                <a:cubicBezTo>
                  <a:pt x="187056" y="418619"/>
                  <a:pt x="287068" y="672619"/>
                  <a:pt x="308235" y="709131"/>
                </a:cubicBezTo>
                <a:cubicBezTo>
                  <a:pt x="329402" y="745643"/>
                  <a:pt x="303472" y="662564"/>
                  <a:pt x="295535" y="601181"/>
                </a:cubicBezTo>
                <a:cubicBezTo>
                  <a:pt x="287598" y="539798"/>
                  <a:pt x="278072" y="414385"/>
                  <a:pt x="260610" y="340831"/>
                </a:cubicBezTo>
                <a:cubicBezTo>
                  <a:pt x="243148" y="267277"/>
                  <a:pt x="201872" y="146627"/>
                  <a:pt x="190760" y="159856"/>
                </a:cubicBezTo>
                <a:cubicBezTo>
                  <a:pt x="179648" y="173085"/>
                  <a:pt x="203989" y="392160"/>
                  <a:pt x="193935" y="420206"/>
                </a:cubicBezTo>
                <a:cubicBezTo>
                  <a:pt x="183881" y="448252"/>
                  <a:pt x="162714" y="373110"/>
                  <a:pt x="130435" y="328131"/>
                </a:cubicBezTo>
                <a:cubicBezTo>
                  <a:pt x="98156" y="283152"/>
                  <a:pt x="6081" y="164089"/>
                  <a:pt x="260" y="150331"/>
                </a:cubicBezTo>
                <a:cubicBezTo>
                  <a:pt x="-5561" y="136573"/>
                  <a:pt x="88102" y="264631"/>
                  <a:pt x="95510" y="245581"/>
                </a:cubicBezTo>
                <a:cubicBezTo>
                  <a:pt x="102918" y="226531"/>
                  <a:pt x="15077" y="-36465"/>
                  <a:pt x="32010" y="4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F1095B2-A89D-B16F-25A2-26238B16795C}"/>
              </a:ext>
            </a:extLst>
          </p:cNvPr>
          <p:cNvSpPr/>
          <p:nvPr/>
        </p:nvSpPr>
        <p:spPr>
          <a:xfrm>
            <a:off x="5441709" y="10817101"/>
            <a:ext cx="359650" cy="502715"/>
          </a:xfrm>
          <a:custGeom>
            <a:avLst/>
            <a:gdLst>
              <a:gd name="connsiteX0" fmla="*/ 330441 w 359650"/>
              <a:gd name="connsiteY0" fmla="*/ 124 h 502715"/>
              <a:gd name="connsiteX1" fmla="*/ 330441 w 359650"/>
              <a:gd name="connsiteY1" fmla="*/ 168399 h 502715"/>
              <a:gd name="connsiteX2" fmla="*/ 292341 w 359650"/>
              <a:gd name="connsiteY2" fmla="*/ 238249 h 502715"/>
              <a:gd name="connsiteX3" fmla="*/ 139941 w 359650"/>
              <a:gd name="connsiteY3" fmla="*/ 381124 h 502715"/>
              <a:gd name="connsiteX4" fmla="*/ 19291 w 359650"/>
              <a:gd name="connsiteY4" fmla="*/ 495424 h 502715"/>
              <a:gd name="connsiteX5" fmla="*/ 35166 w 359650"/>
              <a:gd name="connsiteY5" fmla="*/ 460499 h 502715"/>
              <a:gd name="connsiteX6" fmla="*/ 349491 w 359650"/>
              <a:gd name="connsiteY6" fmla="*/ 212849 h 502715"/>
              <a:gd name="connsiteX7" fmla="*/ 289166 w 359650"/>
              <a:gd name="connsiteY7" fmla="*/ 31874 h 502715"/>
              <a:gd name="connsiteX8" fmla="*/ 355841 w 359650"/>
              <a:gd name="connsiteY8" fmla="*/ 196974 h 502715"/>
              <a:gd name="connsiteX9" fmla="*/ 330441 w 359650"/>
              <a:gd name="connsiteY9" fmla="*/ 124 h 5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650" h="502715">
                <a:moveTo>
                  <a:pt x="330441" y="124"/>
                </a:moveTo>
                <a:cubicBezTo>
                  <a:pt x="326208" y="-4638"/>
                  <a:pt x="336791" y="128712"/>
                  <a:pt x="330441" y="168399"/>
                </a:cubicBezTo>
                <a:cubicBezTo>
                  <a:pt x="324091" y="208086"/>
                  <a:pt x="324091" y="202795"/>
                  <a:pt x="292341" y="238249"/>
                </a:cubicBezTo>
                <a:cubicBezTo>
                  <a:pt x="260591" y="273703"/>
                  <a:pt x="139941" y="381124"/>
                  <a:pt x="139941" y="381124"/>
                </a:cubicBezTo>
                <a:cubicBezTo>
                  <a:pt x="94433" y="423987"/>
                  <a:pt x="36753" y="482195"/>
                  <a:pt x="19291" y="495424"/>
                </a:cubicBezTo>
                <a:cubicBezTo>
                  <a:pt x="1828" y="508653"/>
                  <a:pt x="-19867" y="507595"/>
                  <a:pt x="35166" y="460499"/>
                </a:cubicBezTo>
                <a:cubicBezTo>
                  <a:pt x="90199" y="413403"/>
                  <a:pt x="307158" y="284286"/>
                  <a:pt x="349491" y="212849"/>
                </a:cubicBezTo>
                <a:cubicBezTo>
                  <a:pt x="391824" y="141412"/>
                  <a:pt x="288108" y="34520"/>
                  <a:pt x="289166" y="31874"/>
                </a:cubicBezTo>
                <a:cubicBezTo>
                  <a:pt x="290224" y="29228"/>
                  <a:pt x="345787" y="196974"/>
                  <a:pt x="355841" y="196974"/>
                </a:cubicBezTo>
                <a:cubicBezTo>
                  <a:pt x="365895" y="196974"/>
                  <a:pt x="334674" y="4886"/>
                  <a:pt x="33044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CE851909-0BFE-D107-7EEB-407762BCC119}"/>
              </a:ext>
            </a:extLst>
          </p:cNvPr>
          <p:cNvSpPr/>
          <p:nvPr/>
        </p:nvSpPr>
        <p:spPr>
          <a:xfrm>
            <a:off x="5406993" y="11029936"/>
            <a:ext cx="409638" cy="409634"/>
          </a:xfrm>
          <a:custGeom>
            <a:avLst/>
            <a:gdLst>
              <a:gd name="connsiteX0" fmla="*/ 174657 w 409638"/>
              <a:gd name="connsiteY0" fmla="*/ 111139 h 409634"/>
              <a:gd name="connsiteX1" fmla="*/ 161957 w 409638"/>
              <a:gd name="connsiteY1" fmla="*/ 260364 h 409634"/>
              <a:gd name="connsiteX2" fmla="*/ 107982 w 409638"/>
              <a:gd name="connsiteY2" fmla="*/ 323864 h 409634"/>
              <a:gd name="connsiteX3" fmla="*/ 32 w 409638"/>
              <a:gd name="connsiteY3" fmla="*/ 409589 h 409634"/>
              <a:gd name="connsiteX4" fmla="*/ 98457 w 409638"/>
              <a:gd name="connsiteY4" fmla="*/ 333389 h 409634"/>
              <a:gd name="connsiteX5" fmla="*/ 254032 w 409638"/>
              <a:gd name="connsiteY5" fmla="*/ 184164 h 409634"/>
              <a:gd name="connsiteX6" fmla="*/ 409607 w 409638"/>
              <a:gd name="connsiteY6" fmla="*/ 14 h 409634"/>
              <a:gd name="connsiteX7" fmla="*/ 241332 w 409638"/>
              <a:gd name="connsiteY7" fmla="*/ 193689 h 409634"/>
              <a:gd name="connsiteX8" fmla="*/ 254032 w 409638"/>
              <a:gd name="connsiteY8" fmla="*/ 120664 h 409634"/>
              <a:gd name="connsiteX9" fmla="*/ 190532 w 409638"/>
              <a:gd name="connsiteY9" fmla="*/ 234964 h 409634"/>
              <a:gd name="connsiteX10" fmla="*/ 174657 w 409638"/>
              <a:gd name="connsiteY10" fmla="*/ 111139 h 40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638" h="409634">
                <a:moveTo>
                  <a:pt x="174657" y="111139"/>
                </a:moveTo>
                <a:cubicBezTo>
                  <a:pt x="169895" y="115372"/>
                  <a:pt x="173069" y="224910"/>
                  <a:pt x="161957" y="260364"/>
                </a:cubicBezTo>
                <a:cubicBezTo>
                  <a:pt x="150844" y="295818"/>
                  <a:pt x="134969" y="298993"/>
                  <a:pt x="107982" y="323864"/>
                </a:cubicBezTo>
                <a:cubicBezTo>
                  <a:pt x="80995" y="348735"/>
                  <a:pt x="1619" y="408002"/>
                  <a:pt x="32" y="409589"/>
                </a:cubicBezTo>
                <a:cubicBezTo>
                  <a:pt x="-1555" y="411176"/>
                  <a:pt x="56124" y="370960"/>
                  <a:pt x="98457" y="333389"/>
                </a:cubicBezTo>
                <a:cubicBezTo>
                  <a:pt x="140790" y="295818"/>
                  <a:pt x="202174" y="239726"/>
                  <a:pt x="254032" y="184164"/>
                </a:cubicBezTo>
                <a:cubicBezTo>
                  <a:pt x="305890" y="128602"/>
                  <a:pt x="411724" y="-1574"/>
                  <a:pt x="409607" y="14"/>
                </a:cubicBezTo>
                <a:cubicBezTo>
                  <a:pt x="407490" y="1602"/>
                  <a:pt x="267261" y="173581"/>
                  <a:pt x="241332" y="193689"/>
                </a:cubicBezTo>
                <a:cubicBezTo>
                  <a:pt x="215403" y="213797"/>
                  <a:pt x="262499" y="113785"/>
                  <a:pt x="254032" y="120664"/>
                </a:cubicBezTo>
                <a:cubicBezTo>
                  <a:pt x="245565" y="127543"/>
                  <a:pt x="206407" y="232318"/>
                  <a:pt x="190532" y="234964"/>
                </a:cubicBezTo>
                <a:cubicBezTo>
                  <a:pt x="174657" y="237610"/>
                  <a:pt x="179419" y="106906"/>
                  <a:pt x="174657" y="1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E7C9CF1-3FEB-1ED1-3600-5CF5B678FFC8}"/>
              </a:ext>
            </a:extLst>
          </p:cNvPr>
          <p:cNvSpPr/>
          <p:nvPr/>
        </p:nvSpPr>
        <p:spPr>
          <a:xfrm>
            <a:off x="5376429" y="11312517"/>
            <a:ext cx="237246" cy="397833"/>
          </a:xfrm>
          <a:custGeom>
            <a:avLst/>
            <a:gdLst>
              <a:gd name="connsiteX0" fmla="*/ 125846 w 237246"/>
              <a:gd name="connsiteY0" fmla="*/ 8 h 397833"/>
              <a:gd name="connsiteX1" fmla="*/ 46471 w 237246"/>
              <a:gd name="connsiteY1" fmla="*/ 127008 h 397833"/>
              <a:gd name="connsiteX2" fmla="*/ 24246 w 237246"/>
              <a:gd name="connsiteY2" fmla="*/ 180983 h 397833"/>
              <a:gd name="connsiteX3" fmla="*/ 52821 w 237246"/>
              <a:gd name="connsiteY3" fmla="*/ 247658 h 397833"/>
              <a:gd name="connsiteX4" fmla="*/ 2021 w 237246"/>
              <a:gd name="connsiteY4" fmla="*/ 168283 h 397833"/>
              <a:gd name="connsiteX5" fmla="*/ 135371 w 237246"/>
              <a:gd name="connsiteY5" fmla="*/ 298458 h 397833"/>
              <a:gd name="connsiteX6" fmla="*/ 236971 w 237246"/>
              <a:gd name="connsiteY6" fmla="*/ 396883 h 397833"/>
              <a:gd name="connsiteX7" fmla="*/ 160771 w 237246"/>
              <a:gd name="connsiteY7" fmla="*/ 342908 h 397833"/>
              <a:gd name="connsiteX8" fmla="*/ 27421 w 237246"/>
              <a:gd name="connsiteY8" fmla="*/ 254008 h 397833"/>
              <a:gd name="connsiteX9" fmla="*/ 30596 w 237246"/>
              <a:gd name="connsiteY9" fmla="*/ 88908 h 397833"/>
              <a:gd name="connsiteX10" fmla="*/ 27421 w 237246"/>
              <a:gd name="connsiteY10" fmla="*/ 133358 h 397833"/>
              <a:gd name="connsiteX11" fmla="*/ 125846 w 237246"/>
              <a:gd name="connsiteY11" fmla="*/ 8 h 3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246" h="397833">
                <a:moveTo>
                  <a:pt x="125846" y="8"/>
                </a:moveTo>
                <a:cubicBezTo>
                  <a:pt x="129021" y="-1050"/>
                  <a:pt x="63404" y="96846"/>
                  <a:pt x="46471" y="127008"/>
                </a:cubicBezTo>
                <a:cubicBezTo>
                  <a:pt x="29538" y="157170"/>
                  <a:pt x="23188" y="160875"/>
                  <a:pt x="24246" y="180983"/>
                </a:cubicBezTo>
                <a:cubicBezTo>
                  <a:pt x="25304" y="201091"/>
                  <a:pt x="56525" y="249775"/>
                  <a:pt x="52821" y="247658"/>
                </a:cubicBezTo>
                <a:cubicBezTo>
                  <a:pt x="49117" y="245541"/>
                  <a:pt x="-11737" y="159816"/>
                  <a:pt x="2021" y="168283"/>
                </a:cubicBezTo>
                <a:cubicBezTo>
                  <a:pt x="15779" y="176750"/>
                  <a:pt x="135371" y="298458"/>
                  <a:pt x="135371" y="298458"/>
                </a:cubicBezTo>
                <a:cubicBezTo>
                  <a:pt x="174529" y="336558"/>
                  <a:pt x="232738" y="389475"/>
                  <a:pt x="236971" y="396883"/>
                </a:cubicBezTo>
                <a:cubicBezTo>
                  <a:pt x="241204" y="404291"/>
                  <a:pt x="195696" y="366720"/>
                  <a:pt x="160771" y="342908"/>
                </a:cubicBezTo>
                <a:cubicBezTo>
                  <a:pt x="125846" y="319096"/>
                  <a:pt x="49117" y="296341"/>
                  <a:pt x="27421" y="254008"/>
                </a:cubicBezTo>
                <a:cubicBezTo>
                  <a:pt x="5725" y="211675"/>
                  <a:pt x="30596" y="109016"/>
                  <a:pt x="30596" y="88908"/>
                </a:cubicBezTo>
                <a:cubicBezTo>
                  <a:pt x="30596" y="68800"/>
                  <a:pt x="14721" y="144470"/>
                  <a:pt x="27421" y="133358"/>
                </a:cubicBezTo>
                <a:cubicBezTo>
                  <a:pt x="40121" y="122246"/>
                  <a:pt x="122671" y="1066"/>
                  <a:pt x="1258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3D272B7B-FA4B-7144-D35C-5169FCD16876}"/>
              </a:ext>
            </a:extLst>
          </p:cNvPr>
          <p:cNvSpPr/>
          <p:nvPr/>
        </p:nvSpPr>
        <p:spPr>
          <a:xfrm>
            <a:off x="5689169" y="10836166"/>
            <a:ext cx="271454" cy="392371"/>
          </a:xfrm>
          <a:custGeom>
            <a:avLst/>
            <a:gdLst>
              <a:gd name="connsiteX0" fmla="*/ 270306 w 271454"/>
              <a:gd name="connsiteY0" fmla="*/ 60434 h 392371"/>
              <a:gd name="connsiteX1" fmla="*/ 82981 w 271454"/>
              <a:gd name="connsiteY1" fmla="*/ 276334 h 392371"/>
              <a:gd name="connsiteX2" fmla="*/ 3606 w 271454"/>
              <a:gd name="connsiteY2" fmla="*/ 387459 h 392371"/>
              <a:gd name="connsiteX3" fmla="*/ 190931 w 271454"/>
              <a:gd name="connsiteY3" fmla="*/ 120759 h 392371"/>
              <a:gd name="connsiteX4" fmla="*/ 124256 w 271454"/>
              <a:gd name="connsiteY4" fmla="*/ 187434 h 392371"/>
              <a:gd name="connsiteX5" fmla="*/ 251256 w 271454"/>
              <a:gd name="connsiteY5" fmla="*/ 109 h 392371"/>
              <a:gd name="connsiteX6" fmla="*/ 165531 w 271454"/>
              <a:gd name="connsiteY6" fmla="*/ 158859 h 392371"/>
              <a:gd name="connsiteX7" fmla="*/ 270306 w 271454"/>
              <a:gd name="connsiteY7" fmla="*/ 60434 h 3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454" h="392371">
                <a:moveTo>
                  <a:pt x="270306" y="60434"/>
                </a:moveTo>
                <a:cubicBezTo>
                  <a:pt x="256548" y="80013"/>
                  <a:pt x="127431" y="221830"/>
                  <a:pt x="82981" y="276334"/>
                </a:cubicBezTo>
                <a:cubicBezTo>
                  <a:pt x="38531" y="330838"/>
                  <a:pt x="-14386" y="413388"/>
                  <a:pt x="3606" y="387459"/>
                </a:cubicBezTo>
                <a:cubicBezTo>
                  <a:pt x="21598" y="361530"/>
                  <a:pt x="170823" y="154097"/>
                  <a:pt x="190931" y="120759"/>
                </a:cubicBezTo>
                <a:cubicBezTo>
                  <a:pt x="211039" y="87422"/>
                  <a:pt x="114202" y="207542"/>
                  <a:pt x="124256" y="187434"/>
                </a:cubicBezTo>
                <a:cubicBezTo>
                  <a:pt x="134310" y="167326"/>
                  <a:pt x="244377" y="4871"/>
                  <a:pt x="251256" y="109"/>
                </a:cubicBezTo>
                <a:cubicBezTo>
                  <a:pt x="258135" y="-4653"/>
                  <a:pt x="161298" y="147217"/>
                  <a:pt x="165531" y="158859"/>
                </a:cubicBezTo>
                <a:cubicBezTo>
                  <a:pt x="169764" y="170501"/>
                  <a:pt x="284064" y="40855"/>
                  <a:pt x="270306" y="6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ED58132-19E4-FA84-15C9-803ADD7DF383}"/>
              </a:ext>
            </a:extLst>
          </p:cNvPr>
          <p:cNvSpPr/>
          <p:nvPr/>
        </p:nvSpPr>
        <p:spPr>
          <a:xfrm>
            <a:off x="5418272" y="11182348"/>
            <a:ext cx="250684" cy="262059"/>
          </a:xfrm>
          <a:custGeom>
            <a:avLst/>
            <a:gdLst>
              <a:gd name="connsiteX0" fmla="*/ 153853 w 250684"/>
              <a:gd name="connsiteY0" fmla="*/ 2 h 262059"/>
              <a:gd name="connsiteX1" fmla="*/ 147503 w 250684"/>
              <a:gd name="connsiteY1" fmla="*/ 107952 h 262059"/>
              <a:gd name="connsiteX2" fmla="*/ 99878 w 250684"/>
              <a:gd name="connsiteY2" fmla="*/ 180977 h 262059"/>
              <a:gd name="connsiteX3" fmla="*/ 1453 w 250684"/>
              <a:gd name="connsiteY3" fmla="*/ 260352 h 262059"/>
              <a:gd name="connsiteX4" fmla="*/ 182428 w 250684"/>
              <a:gd name="connsiteY4" fmla="*/ 101602 h 262059"/>
              <a:gd name="connsiteX5" fmla="*/ 249103 w 250684"/>
              <a:gd name="connsiteY5" fmla="*/ 19052 h 262059"/>
              <a:gd name="connsiteX6" fmla="*/ 125278 w 250684"/>
              <a:gd name="connsiteY6" fmla="*/ 139702 h 262059"/>
              <a:gd name="connsiteX7" fmla="*/ 128453 w 250684"/>
              <a:gd name="connsiteY7" fmla="*/ 104777 h 262059"/>
              <a:gd name="connsiteX8" fmla="*/ 153853 w 250684"/>
              <a:gd name="connsiteY8" fmla="*/ 2 h 26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684" h="262059">
                <a:moveTo>
                  <a:pt x="153853" y="2"/>
                </a:moveTo>
                <a:cubicBezTo>
                  <a:pt x="157028" y="531"/>
                  <a:pt x="156499" y="77790"/>
                  <a:pt x="147503" y="107952"/>
                </a:cubicBezTo>
                <a:cubicBezTo>
                  <a:pt x="138507" y="138115"/>
                  <a:pt x="124220" y="155577"/>
                  <a:pt x="99878" y="180977"/>
                </a:cubicBezTo>
                <a:cubicBezTo>
                  <a:pt x="75536" y="206377"/>
                  <a:pt x="-12305" y="273581"/>
                  <a:pt x="1453" y="260352"/>
                </a:cubicBezTo>
                <a:cubicBezTo>
                  <a:pt x="15211" y="247123"/>
                  <a:pt x="141153" y="141819"/>
                  <a:pt x="182428" y="101602"/>
                </a:cubicBezTo>
                <a:cubicBezTo>
                  <a:pt x="223703" y="61385"/>
                  <a:pt x="258628" y="12702"/>
                  <a:pt x="249103" y="19052"/>
                </a:cubicBezTo>
                <a:cubicBezTo>
                  <a:pt x="239578" y="25402"/>
                  <a:pt x="145386" y="125415"/>
                  <a:pt x="125278" y="139702"/>
                </a:cubicBezTo>
                <a:cubicBezTo>
                  <a:pt x="105170" y="153989"/>
                  <a:pt x="122103" y="125944"/>
                  <a:pt x="128453" y="104777"/>
                </a:cubicBezTo>
                <a:cubicBezTo>
                  <a:pt x="134803" y="83610"/>
                  <a:pt x="150678" y="-527"/>
                  <a:pt x="1538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CACAEB6-3479-E9D1-D60A-5AC4E890A3C6}"/>
              </a:ext>
            </a:extLst>
          </p:cNvPr>
          <p:cNvSpPr/>
          <p:nvPr/>
        </p:nvSpPr>
        <p:spPr>
          <a:xfrm>
            <a:off x="5440762" y="11315692"/>
            <a:ext cx="163122" cy="388856"/>
          </a:xfrm>
          <a:custGeom>
            <a:avLst/>
            <a:gdLst>
              <a:gd name="connsiteX0" fmla="*/ 1188 w 163122"/>
              <a:gd name="connsiteY0" fmla="*/ 200033 h 388856"/>
              <a:gd name="connsiteX1" fmla="*/ 58338 w 163122"/>
              <a:gd name="connsiteY1" fmla="*/ 133358 h 388856"/>
              <a:gd name="connsiteX2" fmla="*/ 163113 w 163122"/>
              <a:gd name="connsiteY2" fmla="*/ 8 h 388856"/>
              <a:gd name="connsiteX3" fmla="*/ 64688 w 163122"/>
              <a:gd name="connsiteY3" fmla="*/ 127008 h 388856"/>
              <a:gd name="connsiteX4" fmla="*/ 90088 w 163122"/>
              <a:gd name="connsiteY4" fmla="*/ 200033 h 388856"/>
              <a:gd name="connsiteX5" fmla="*/ 99613 w 163122"/>
              <a:gd name="connsiteY5" fmla="*/ 311158 h 388856"/>
              <a:gd name="connsiteX6" fmla="*/ 115488 w 163122"/>
              <a:gd name="connsiteY6" fmla="*/ 231783 h 388856"/>
              <a:gd name="connsiteX7" fmla="*/ 150413 w 163122"/>
              <a:gd name="connsiteY7" fmla="*/ 387358 h 388856"/>
              <a:gd name="connsiteX8" fmla="*/ 112313 w 163122"/>
              <a:gd name="connsiteY8" fmla="*/ 304808 h 388856"/>
              <a:gd name="connsiteX9" fmla="*/ 99613 w 163122"/>
              <a:gd name="connsiteY9" fmla="*/ 209558 h 388856"/>
              <a:gd name="connsiteX10" fmla="*/ 128188 w 163122"/>
              <a:gd name="connsiteY10" fmla="*/ 101608 h 388856"/>
              <a:gd name="connsiteX11" fmla="*/ 105963 w 163122"/>
              <a:gd name="connsiteY11" fmla="*/ 158758 h 388856"/>
              <a:gd name="connsiteX12" fmla="*/ 109138 w 163122"/>
              <a:gd name="connsiteY12" fmla="*/ 76208 h 388856"/>
              <a:gd name="connsiteX13" fmla="*/ 1188 w 163122"/>
              <a:gd name="connsiteY13" fmla="*/ 200033 h 3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122" h="388856">
                <a:moveTo>
                  <a:pt x="1188" y="200033"/>
                </a:moveTo>
                <a:cubicBezTo>
                  <a:pt x="-7279" y="209558"/>
                  <a:pt x="31351" y="166695"/>
                  <a:pt x="58338" y="133358"/>
                </a:cubicBezTo>
                <a:cubicBezTo>
                  <a:pt x="85326" y="100020"/>
                  <a:pt x="162055" y="1066"/>
                  <a:pt x="163113" y="8"/>
                </a:cubicBezTo>
                <a:cubicBezTo>
                  <a:pt x="164171" y="-1050"/>
                  <a:pt x="76859" y="93671"/>
                  <a:pt x="64688" y="127008"/>
                </a:cubicBezTo>
                <a:cubicBezTo>
                  <a:pt x="52517" y="160345"/>
                  <a:pt x="84267" y="169341"/>
                  <a:pt x="90088" y="200033"/>
                </a:cubicBezTo>
                <a:cubicBezTo>
                  <a:pt x="95909" y="230725"/>
                  <a:pt x="95380" y="305866"/>
                  <a:pt x="99613" y="311158"/>
                </a:cubicBezTo>
                <a:cubicBezTo>
                  <a:pt x="103846" y="316450"/>
                  <a:pt x="107021" y="219083"/>
                  <a:pt x="115488" y="231783"/>
                </a:cubicBezTo>
                <a:cubicBezTo>
                  <a:pt x="123955" y="244483"/>
                  <a:pt x="150942" y="375187"/>
                  <a:pt x="150413" y="387358"/>
                </a:cubicBezTo>
                <a:cubicBezTo>
                  <a:pt x="149884" y="399529"/>
                  <a:pt x="120780" y="334441"/>
                  <a:pt x="112313" y="304808"/>
                </a:cubicBezTo>
                <a:cubicBezTo>
                  <a:pt x="103846" y="275175"/>
                  <a:pt x="96967" y="243425"/>
                  <a:pt x="99613" y="209558"/>
                </a:cubicBezTo>
                <a:cubicBezTo>
                  <a:pt x="102259" y="175691"/>
                  <a:pt x="127130" y="110075"/>
                  <a:pt x="128188" y="101608"/>
                </a:cubicBezTo>
                <a:cubicBezTo>
                  <a:pt x="129246" y="93141"/>
                  <a:pt x="109138" y="162991"/>
                  <a:pt x="105963" y="158758"/>
                </a:cubicBezTo>
                <a:cubicBezTo>
                  <a:pt x="102788" y="154525"/>
                  <a:pt x="128188" y="71975"/>
                  <a:pt x="109138" y="76208"/>
                </a:cubicBezTo>
                <a:cubicBezTo>
                  <a:pt x="90088" y="80441"/>
                  <a:pt x="9655" y="190508"/>
                  <a:pt x="1188" y="20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3C6B7FBD-07B5-0E8C-0D03-404E9E3EB851}"/>
              </a:ext>
            </a:extLst>
          </p:cNvPr>
          <p:cNvSpPr/>
          <p:nvPr/>
        </p:nvSpPr>
        <p:spPr>
          <a:xfrm>
            <a:off x="5566607" y="11128301"/>
            <a:ext cx="250004" cy="571986"/>
          </a:xfrm>
          <a:custGeom>
            <a:avLst/>
            <a:gdLst>
              <a:gd name="connsiteX0" fmla="*/ 249993 w 250004"/>
              <a:gd name="connsiteY0" fmla="*/ 74 h 571986"/>
              <a:gd name="connsiteX1" fmla="*/ 59493 w 250004"/>
              <a:gd name="connsiteY1" fmla="*/ 209624 h 571986"/>
              <a:gd name="connsiteX2" fmla="*/ 15043 w 250004"/>
              <a:gd name="connsiteY2" fmla="*/ 330274 h 571986"/>
              <a:gd name="connsiteX3" fmla="*/ 46793 w 250004"/>
              <a:gd name="connsiteY3" fmla="*/ 231849 h 571986"/>
              <a:gd name="connsiteX4" fmla="*/ 24568 w 250004"/>
              <a:gd name="connsiteY4" fmla="*/ 330274 h 571986"/>
              <a:gd name="connsiteX5" fmla="*/ 49968 w 250004"/>
              <a:gd name="connsiteY5" fmla="*/ 447749 h 571986"/>
              <a:gd name="connsiteX6" fmla="*/ 37268 w 250004"/>
              <a:gd name="connsiteY6" fmla="*/ 435049 h 571986"/>
              <a:gd name="connsiteX7" fmla="*/ 78543 w 250004"/>
              <a:gd name="connsiteY7" fmla="*/ 549349 h 571986"/>
              <a:gd name="connsiteX8" fmla="*/ 100768 w 250004"/>
              <a:gd name="connsiteY8" fmla="*/ 568399 h 571986"/>
              <a:gd name="connsiteX9" fmla="*/ 59493 w 250004"/>
              <a:gd name="connsiteY9" fmla="*/ 501724 h 571986"/>
              <a:gd name="connsiteX10" fmla="*/ 2343 w 250004"/>
              <a:gd name="connsiteY10" fmla="*/ 308049 h 571986"/>
              <a:gd name="connsiteX11" fmla="*/ 145218 w 250004"/>
              <a:gd name="connsiteY11" fmla="*/ 63574 h 571986"/>
              <a:gd name="connsiteX12" fmla="*/ 69018 w 250004"/>
              <a:gd name="connsiteY12" fmla="*/ 184224 h 571986"/>
              <a:gd name="connsiteX13" fmla="*/ 249993 w 250004"/>
              <a:gd name="connsiteY13" fmla="*/ 74 h 57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004" h="571986">
                <a:moveTo>
                  <a:pt x="249993" y="74"/>
                </a:moveTo>
                <a:cubicBezTo>
                  <a:pt x="248406" y="4307"/>
                  <a:pt x="98651" y="154591"/>
                  <a:pt x="59493" y="209624"/>
                </a:cubicBezTo>
                <a:cubicBezTo>
                  <a:pt x="20335" y="264657"/>
                  <a:pt x="17160" y="326570"/>
                  <a:pt x="15043" y="330274"/>
                </a:cubicBezTo>
                <a:cubicBezTo>
                  <a:pt x="12926" y="333978"/>
                  <a:pt x="45206" y="231849"/>
                  <a:pt x="46793" y="231849"/>
                </a:cubicBezTo>
                <a:cubicBezTo>
                  <a:pt x="48380" y="231849"/>
                  <a:pt x="24039" y="294291"/>
                  <a:pt x="24568" y="330274"/>
                </a:cubicBezTo>
                <a:cubicBezTo>
                  <a:pt x="25097" y="366257"/>
                  <a:pt x="47851" y="430287"/>
                  <a:pt x="49968" y="447749"/>
                </a:cubicBezTo>
                <a:cubicBezTo>
                  <a:pt x="52085" y="465211"/>
                  <a:pt x="32506" y="418116"/>
                  <a:pt x="37268" y="435049"/>
                </a:cubicBezTo>
                <a:cubicBezTo>
                  <a:pt x="42030" y="451982"/>
                  <a:pt x="67960" y="527124"/>
                  <a:pt x="78543" y="549349"/>
                </a:cubicBezTo>
                <a:cubicBezTo>
                  <a:pt x="89126" y="571574"/>
                  <a:pt x="103943" y="576337"/>
                  <a:pt x="100768" y="568399"/>
                </a:cubicBezTo>
                <a:cubicBezTo>
                  <a:pt x="97593" y="560461"/>
                  <a:pt x="75897" y="545116"/>
                  <a:pt x="59493" y="501724"/>
                </a:cubicBezTo>
                <a:cubicBezTo>
                  <a:pt x="43089" y="458332"/>
                  <a:pt x="-11944" y="381074"/>
                  <a:pt x="2343" y="308049"/>
                </a:cubicBezTo>
                <a:cubicBezTo>
                  <a:pt x="16630" y="235024"/>
                  <a:pt x="134106" y="84211"/>
                  <a:pt x="145218" y="63574"/>
                </a:cubicBezTo>
                <a:cubicBezTo>
                  <a:pt x="156330" y="42937"/>
                  <a:pt x="48910" y="194278"/>
                  <a:pt x="69018" y="184224"/>
                </a:cubicBezTo>
                <a:cubicBezTo>
                  <a:pt x="89126" y="174170"/>
                  <a:pt x="251580" y="-4159"/>
                  <a:pt x="24999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AC68596-9C9D-AB2D-484E-7095C3AA40D9}"/>
              </a:ext>
            </a:extLst>
          </p:cNvPr>
          <p:cNvSpPr/>
          <p:nvPr/>
        </p:nvSpPr>
        <p:spPr>
          <a:xfrm>
            <a:off x="5745160" y="11382029"/>
            <a:ext cx="103026" cy="363031"/>
          </a:xfrm>
          <a:custGeom>
            <a:avLst/>
            <a:gdLst>
              <a:gd name="connsiteX0" fmla="*/ 1590 w 103026"/>
              <a:gd name="connsiteY0" fmla="*/ 346 h 363031"/>
              <a:gd name="connsiteX1" fmla="*/ 65090 w 103026"/>
              <a:gd name="connsiteY1" fmla="*/ 89246 h 363031"/>
              <a:gd name="connsiteX2" fmla="*/ 55565 w 103026"/>
              <a:gd name="connsiteY2" fmla="*/ 168621 h 363031"/>
              <a:gd name="connsiteX3" fmla="*/ 71440 w 103026"/>
              <a:gd name="connsiteY3" fmla="*/ 111471 h 363031"/>
              <a:gd name="connsiteX4" fmla="*/ 71440 w 103026"/>
              <a:gd name="connsiteY4" fmla="*/ 184496 h 363031"/>
              <a:gd name="connsiteX5" fmla="*/ 80965 w 103026"/>
              <a:gd name="connsiteY5" fmla="*/ 235296 h 363031"/>
              <a:gd name="connsiteX6" fmla="*/ 93665 w 103026"/>
              <a:gd name="connsiteY6" fmla="*/ 362296 h 363031"/>
              <a:gd name="connsiteX7" fmla="*/ 77790 w 103026"/>
              <a:gd name="connsiteY7" fmla="*/ 276571 h 363031"/>
              <a:gd name="connsiteX8" fmla="*/ 96840 w 103026"/>
              <a:gd name="connsiteY8" fmla="*/ 60671 h 363031"/>
              <a:gd name="connsiteX9" fmla="*/ 96840 w 103026"/>
              <a:gd name="connsiteY9" fmla="*/ 140046 h 363031"/>
              <a:gd name="connsiteX10" fmla="*/ 23815 w 103026"/>
              <a:gd name="connsiteY10" fmla="*/ 60671 h 363031"/>
              <a:gd name="connsiteX11" fmla="*/ 1590 w 103026"/>
              <a:gd name="connsiteY11" fmla="*/ 346 h 36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026" h="363031">
                <a:moveTo>
                  <a:pt x="1590" y="346"/>
                </a:moveTo>
                <a:cubicBezTo>
                  <a:pt x="8469" y="5108"/>
                  <a:pt x="56094" y="61200"/>
                  <a:pt x="65090" y="89246"/>
                </a:cubicBezTo>
                <a:cubicBezTo>
                  <a:pt x="74086" y="117292"/>
                  <a:pt x="54507" y="164917"/>
                  <a:pt x="55565" y="168621"/>
                </a:cubicBezTo>
                <a:cubicBezTo>
                  <a:pt x="56623" y="172325"/>
                  <a:pt x="68794" y="108825"/>
                  <a:pt x="71440" y="111471"/>
                </a:cubicBezTo>
                <a:cubicBezTo>
                  <a:pt x="74086" y="114117"/>
                  <a:pt x="69853" y="163859"/>
                  <a:pt x="71440" y="184496"/>
                </a:cubicBezTo>
                <a:cubicBezTo>
                  <a:pt x="73027" y="205133"/>
                  <a:pt x="77261" y="205663"/>
                  <a:pt x="80965" y="235296"/>
                </a:cubicBezTo>
                <a:cubicBezTo>
                  <a:pt x="84669" y="264929"/>
                  <a:pt x="94194" y="355417"/>
                  <a:pt x="93665" y="362296"/>
                </a:cubicBezTo>
                <a:cubicBezTo>
                  <a:pt x="93136" y="369175"/>
                  <a:pt x="77261" y="326842"/>
                  <a:pt x="77790" y="276571"/>
                </a:cubicBezTo>
                <a:cubicBezTo>
                  <a:pt x="78319" y="226300"/>
                  <a:pt x="93665" y="83425"/>
                  <a:pt x="96840" y="60671"/>
                </a:cubicBezTo>
                <a:cubicBezTo>
                  <a:pt x="100015" y="37917"/>
                  <a:pt x="109011" y="140046"/>
                  <a:pt x="96840" y="140046"/>
                </a:cubicBezTo>
                <a:cubicBezTo>
                  <a:pt x="84669" y="140046"/>
                  <a:pt x="35986" y="80250"/>
                  <a:pt x="23815" y="60671"/>
                </a:cubicBezTo>
                <a:cubicBezTo>
                  <a:pt x="11644" y="41092"/>
                  <a:pt x="-5289" y="-4416"/>
                  <a:pt x="1590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71B12599-7134-F9F9-AEF0-90DE90580651}"/>
              </a:ext>
            </a:extLst>
          </p:cNvPr>
          <p:cNvSpPr/>
          <p:nvPr/>
        </p:nvSpPr>
        <p:spPr>
          <a:xfrm>
            <a:off x="5832475" y="10915492"/>
            <a:ext cx="146223" cy="342808"/>
          </a:xfrm>
          <a:custGeom>
            <a:avLst/>
            <a:gdLst>
              <a:gd name="connsiteX0" fmla="*/ 146050 w 146223"/>
              <a:gd name="connsiteY0" fmla="*/ 158 h 342808"/>
              <a:gd name="connsiteX1" fmla="*/ 38100 w 146223"/>
              <a:gd name="connsiteY1" fmla="*/ 155733 h 342808"/>
              <a:gd name="connsiteX2" fmla="*/ 38100 w 146223"/>
              <a:gd name="connsiteY2" fmla="*/ 339883 h 342808"/>
              <a:gd name="connsiteX3" fmla="*/ 31750 w 146223"/>
              <a:gd name="connsiteY3" fmla="*/ 260508 h 342808"/>
              <a:gd name="connsiteX4" fmla="*/ 6350 w 146223"/>
              <a:gd name="connsiteY4" fmla="*/ 149383 h 342808"/>
              <a:gd name="connsiteX5" fmla="*/ 9525 w 146223"/>
              <a:gd name="connsiteY5" fmla="*/ 184308 h 342808"/>
              <a:gd name="connsiteX6" fmla="*/ 146050 w 146223"/>
              <a:gd name="connsiteY6" fmla="*/ 158 h 3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23" h="342808">
                <a:moveTo>
                  <a:pt x="146050" y="158"/>
                </a:moveTo>
                <a:cubicBezTo>
                  <a:pt x="150812" y="-4604"/>
                  <a:pt x="56092" y="99112"/>
                  <a:pt x="38100" y="155733"/>
                </a:cubicBezTo>
                <a:cubicBezTo>
                  <a:pt x="20108" y="212354"/>
                  <a:pt x="39158" y="322421"/>
                  <a:pt x="38100" y="339883"/>
                </a:cubicBezTo>
                <a:cubicBezTo>
                  <a:pt x="37042" y="357345"/>
                  <a:pt x="37042" y="292258"/>
                  <a:pt x="31750" y="260508"/>
                </a:cubicBezTo>
                <a:cubicBezTo>
                  <a:pt x="26458" y="228758"/>
                  <a:pt x="10054" y="162083"/>
                  <a:pt x="6350" y="149383"/>
                </a:cubicBezTo>
                <a:cubicBezTo>
                  <a:pt x="2646" y="136683"/>
                  <a:pt x="-7408" y="204946"/>
                  <a:pt x="9525" y="184308"/>
                </a:cubicBezTo>
                <a:cubicBezTo>
                  <a:pt x="26458" y="163671"/>
                  <a:pt x="141288" y="4920"/>
                  <a:pt x="14605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A4272229-50D9-E9F9-C4E3-A8F4810D9003}"/>
              </a:ext>
            </a:extLst>
          </p:cNvPr>
          <p:cNvSpPr/>
          <p:nvPr/>
        </p:nvSpPr>
        <p:spPr>
          <a:xfrm>
            <a:off x="5845131" y="11131239"/>
            <a:ext cx="73094" cy="232261"/>
          </a:xfrm>
          <a:custGeom>
            <a:avLst/>
            <a:gdLst>
              <a:gd name="connsiteX0" fmla="*/ 44 w 73094"/>
              <a:gd name="connsiteY0" fmla="*/ 13011 h 232261"/>
              <a:gd name="connsiteX1" fmla="*/ 22269 w 73094"/>
              <a:gd name="connsiteY1" fmla="*/ 152711 h 232261"/>
              <a:gd name="connsiteX2" fmla="*/ 31794 w 73094"/>
              <a:gd name="connsiteY2" fmla="*/ 232086 h 232261"/>
              <a:gd name="connsiteX3" fmla="*/ 34969 w 73094"/>
              <a:gd name="connsiteY3" fmla="*/ 168586 h 232261"/>
              <a:gd name="connsiteX4" fmla="*/ 73069 w 73094"/>
              <a:gd name="connsiteY4" fmla="*/ 311 h 232261"/>
              <a:gd name="connsiteX5" fmla="*/ 28619 w 73094"/>
              <a:gd name="connsiteY5" fmla="*/ 124136 h 232261"/>
              <a:gd name="connsiteX6" fmla="*/ 44 w 73094"/>
              <a:gd name="connsiteY6" fmla="*/ 13011 h 2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2261">
                <a:moveTo>
                  <a:pt x="44" y="13011"/>
                </a:moveTo>
                <a:cubicBezTo>
                  <a:pt x="-1014" y="17773"/>
                  <a:pt x="16977" y="116198"/>
                  <a:pt x="22269" y="152711"/>
                </a:cubicBezTo>
                <a:cubicBezTo>
                  <a:pt x="27561" y="189224"/>
                  <a:pt x="29677" y="229440"/>
                  <a:pt x="31794" y="232086"/>
                </a:cubicBezTo>
                <a:cubicBezTo>
                  <a:pt x="33911" y="234732"/>
                  <a:pt x="28090" y="207215"/>
                  <a:pt x="34969" y="168586"/>
                </a:cubicBezTo>
                <a:cubicBezTo>
                  <a:pt x="41848" y="129957"/>
                  <a:pt x="74127" y="7719"/>
                  <a:pt x="73069" y="311"/>
                </a:cubicBezTo>
                <a:cubicBezTo>
                  <a:pt x="72011" y="-7097"/>
                  <a:pt x="41319" y="119903"/>
                  <a:pt x="28619" y="124136"/>
                </a:cubicBezTo>
                <a:cubicBezTo>
                  <a:pt x="15919" y="128369"/>
                  <a:pt x="1102" y="8249"/>
                  <a:pt x="44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25740D4B-23AF-B1D3-F09D-D9741DF5F247}"/>
              </a:ext>
            </a:extLst>
          </p:cNvPr>
          <p:cNvSpPr/>
          <p:nvPr/>
        </p:nvSpPr>
        <p:spPr>
          <a:xfrm>
            <a:off x="5692537" y="11423516"/>
            <a:ext cx="63744" cy="155925"/>
          </a:xfrm>
          <a:custGeom>
            <a:avLst/>
            <a:gdLst>
              <a:gd name="connsiteX0" fmla="*/ 22463 w 63744"/>
              <a:gd name="connsiteY0" fmla="*/ 134 h 155925"/>
              <a:gd name="connsiteX1" fmla="*/ 28813 w 63744"/>
              <a:gd name="connsiteY1" fmla="*/ 92209 h 155925"/>
              <a:gd name="connsiteX2" fmla="*/ 63738 w 63744"/>
              <a:gd name="connsiteY2" fmla="*/ 155709 h 155925"/>
              <a:gd name="connsiteX3" fmla="*/ 31988 w 63744"/>
              <a:gd name="connsiteY3" fmla="*/ 114434 h 155925"/>
              <a:gd name="connsiteX4" fmla="*/ 238 w 63744"/>
              <a:gd name="connsiteY4" fmla="*/ 73159 h 155925"/>
              <a:gd name="connsiteX5" fmla="*/ 22463 w 63744"/>
              <a:gd name="connsiteY5" fmla="*/ 134 h 15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44" h="155925">
                <a:moveTo>
                  <a:pt x="22463" y="134"/>
                </a:moveTo>
                <a:cubicBezTo>
                  <a:pt x="27225" y="3309"/>
                  <a:pt x="21934" y="66280"/>
                  <a:pt x="28813" y="92209"/>
                </a:cubicBezTo>
                <a:cubicBezTo>
                  <a:pt x="35692" y="118138"/>
                  <a:pt x="63209" y="152005"/>
                  <a:pt x="63738" y="155709"/>
                </a:cubicBezTo>
                <a:cubicBezTo>
                  <a:pt x="64267" y="159413"/>
                  <a:pt x="31988" y="114434"/>
                  <a:pt x="31988" y="114434"/>
                </a:cubicBezTo>
                <a:cubicBezTo>
                  <a:pt x="21405" y="100676"/>
                  <a:pt x="2884" y="95384"/>
                  <a:pt x="238" y="73159"/>
                </a:cubicBezTo>
                <a:cubicBezTo>
                  <a:pt x="-2408" y="50934"/>
                  <a:pt x="17701" y="-3041"/>
                  <a:pt x="22463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DFF78398-B86D-6313-8362-68F336941202}"/>
              </a:ext>
            </a:extLst>
          </p:cNvPr>
          <p:cNvSpPr/>
          <p:nvPr/>
        </p:nvSpPr>
        <p:spPr>
          <a:xfrm>
            <a:off x="5647788" y="11372749"/>
            <a:ext cx="98987" cy="369138"/>
          </a:xfrm>
          <a:custGeom>
            <a:avLst/>
            <a:gdLst>
              <a:gd name="connsiteX0" fmla="*/ 60862 w 98987"/>
              <a:gd name="connsiteY0" fmla="*/ 101 h 369138"/>
              <a:gd name="connsiteX1" fmla="*/ 16412 w 98987"/>
              <a:gd name="connsiteY1" fmla="*/ 98526 h 369138"/>
              <a:gd name="connsiteX2" fmla="*/ 57687 w 98987"/>
              <a:gd name="connsiteY2" fmla="*/ 174726 h 369138"/>
              <a:gd name="connsiteX3" fmla="*/ 35462 w 98987"/>
              <a:gd name="connsiteY3" fmla="*/ 162026 h 369138"/>
              <a:gd name="connsiteX4" fmla="*/ 51337 w 98987"/>
              <a:gd name="connsiteY4" fmla="*/ 203301 h 369138"/>
              <a:gd name="connsiteX5" fmla="*/ 48162 w 98987"/>
              <a:gd name="connsiteY5" fmla="*/ 244576 h 369138"/>
              <a:gd name="connsiteX6" fmla="*/ 98962 w 98987"/>
              <a:gd name="connsiteY6" fmla="*/ 368401 h 369138"/>
              <a:gd name="connsiteX7" fmla="*/ 54512 w 98987"/>
              <a:gd name="connsiteY7" fmla="*/ 292201 h 369138"/>
              <a:gd name="connsiteX8" fmla="*/ 16412 w 98987"/>
              <a:gd name="connsiteY8" fmla="*/ 212826 h 369138"/>
              <a:gd name="connsiteX9" fmla="*/ 10062 w 98987"/>
              <a:gd name="connsiteY9" fmla="*/ 209651 h 369138"/>
              <a:gd name="connsiteX10" fmla="*/ 32287 w 98987"/>
              <a:gd name="connsiteY10" fmla="*/ 177901 h 369138"/>
              <a:gd name="connsiteX11" fmla="*/ 537 w 98987"/>
              <a:gd name="connsiteY11" fmla="*/ 117576 h 369138"/>
              <a:gd name="connsiteX12" fmla="*/ 60862 w 98987"/>
              <a:gd name="connsiteY12" fmla="*/ 101 h 36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87" h="369138">
                <a:moveTo>
                  <a:pt x="60862" y="101"/>
                </a:moveTo>
                <a:cubicBezTo>
                  <a:pt x="63508" y="-3074"/>
                  <a:pt x="16941" y="69422"/>
                  <a:pt x="16412" y="98526"/>
                </a:cubicBezTo>
                <a:cubicBezTo>
                  <a:pt x="15883" y="127630"/>
                  <a:pt x="54512" y="164143"/>
                  <a:pt x="57687" y="174726"/>
                </a:cubicBezTo>
                <a:cubicBezTo>
                  <a:pt x="60862" y="185309"/>
                  <a:pt x="36520" y="157264"/>
                  <a:pt x="35462" y="162026"/>
                </a:cubicBezTo>
                <a:cubicBezTo>
                  <a:pt x="34404" y="166788"/>
                  <a:pt x="49220" y="189543"/>
                  <a:pt x="51337" y="203301"/>
                </a:cubicBezTo>
                <a:cubicBezTo>
                  <a:pt x="53454" y="217059"/>
                  <a:pt x="40225" y="217060"/>
                  <a:pt x="48162" y="244576"/>
                </a:cubicBezTo>
                <a:cubicBezTo>
                  <a:pt x="56099" y="272092"/>
                  <a:pt x="97904" y="360464"/>
                  <a:pt x="98962" y="368401"/>
                </a:cubicBezTo>
                <a:cubicBezTo>
                  <a:pt x="100020" y="376338"/>
                  <a:pt x="68270" y="318130"/>
                  <a:pt x="54512" y="292201"/>
                </a:cubicBezTo>
                <a:cubicBezTo>
                  <a:pt x="40754" y="266272"/>
                  <a:pt x="16412" y="212826"/>
                  <a:pt x="16412" y="212826"/>
                </a:cubicBezTo>
                <a:cubicBezTo>
                  <a:pt x="9004" y="199068"/>
                  <a:pt x="7416" y="215472"/>
                  <a:pt x="10062" y="209651"/>
                </a:cubicBezTo>
                <a:cubicBezTo>
                  <a:pt x="12708" y="203830"/>
                  <a:pt x="33874" y="193247"/>
                  <a:pt x="32287" y="177901"/>
                </a:cubicBezTo>
                <a:cubicBezTo>
                  <a:pt x="30699" y="162555"/>
                  <a:pt x="-4755" y="144564"/>
                  <a:pt x="537" y="117576"/>
                </a:cubicBezTo>
                <a:cubicBezTo>
                  <a:pt x="5829" y="90589"/>
                  <a:pt x="58216" y="3276"/>
                  <a:pt x="6086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BFCC9E1B-99DE-8E80-712E-68CBAF69F104}"/>
              </a:ext>
            </a:extLst>
          </p:cNvPr>
          <p:cNvSpPr/>
          <p:nvPr/>
        </p:nvSpPr>
        <p:spPr>
          <a:xfrm>
            <a:off x="5701255" y="11595094"/>
            <a:ext cx="134464" cy="135691"/>
          </a:xfrm>
          <a:custGeom>
            <a:avLst/>
            <a:gdLst>
              <a:gd name="connsiteX0" fmla="*/ 134395 w 134464"/>
              <a:gd name="connsiteY0" fmla="*/ 6 h 135691"/>
              <a:gd name="connsiteX1" fmla="*/ 48670 w 134464"/>
              <a:gd name="connsiteY1" fmla="*/ 44456 h 135691"/>
              <a:gd name="connsiteX2" fmla="*/ 48670 w 134464"/>
              <a:gd name="connsiteY2" fmla="*/ 92081 h 135691"/>
              <a:gd name="connsiteX3" fmla="*/ 67720 w 134464"/>
              <a:gd name="connsiteY3" fmla="*/ 133356 h 135691"/>
              <a:gd name="connsiteX4" fmla="*/ 1045 w 134464"/>
              <a:gd name="connsiteY4" fmla="*/ 19056 h 135691"/>
              <a:gd name="connsiteX5" fmla="*/ 32795 w 134464"/>
              <a:gd name="connsiteY5" fmla="*/ 47631 h 135691"/>
              <a:gd name="connsiteX6" fmla="*/ 134395 w 134464"/>
              <a:gd name="connsiteY6" fmla="*/ 6 h 1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64" h="135691">
                <a:moveTo>
                  <a:pt x="134395" y="6"/>
                </a:moveTo>
                <a:cubicBezTo>
                  <a:pt x="137041" y="-523"/>
                  <a:pt x="62957" y="29110"/>
                  <a:pt x="48670" y="44456"/>
                </a:cubicBezTo>
                <a:cubicBezTo>
                  <a:pt x="34382" y="59802"/>
                  <a:pt x="45495" y="77264"/>
                  <a:pt x="48670" y="92081"/>
                </a:cubicBezTo>
                <a:cubicBezTo>
                  <a:pt x="51845" y="106898"/>
                  <a:pt x="75657" y="145527"/>
                  <a:pt x="67720" y="133356"/>
                </a:cubicBezTo>
                <a:cubicBezTo>
                  <a:pt x="59783" y="121185"/>
                  <a:pt x="6866" y="33343"/>
                  <a:pt x="1045" y="19056"/>
                </a:cubicBezTo>
                <a:cubicBezTo>
                  <a:pt x="-4776" y="4769"/>
                  <a:pt x="14803" y="50806"/>
                  <a:pt x="32795" y="47631"/>
                </a:cubicBezTo>
                <a:cubicBezTo>
                  <a:pt x="50787" y="44456"/>
                  <a:pt x="131749" y="535"/>
                  <a:pt x="13439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A304B4F-46F5-35E2-354E-F8E3C4045906}"/>
              </a:ext>
            </a:extLst>
          </p:cNvPr>
          <p:cNvSpPr/>
          <p:nvPr/>
        </p:nvSpPr>
        <p:spPr>
          <a:xfrm>
            <a:off x="5720715" y="11591916"/>
            <a:ext cx="127611" cy="152481"/>
          </a:xfrm>
          <a:custGeom>
            <a:avLst/>
            <a:gdLst>
              <a:gd name="connsiteX0" fmla="*/ 70485 w 127611"/>
              <a:gd name="connsiteY0" fmla="*/ 9 h 152481"/>
              <a:gd name="connsiteX1" fmla="*/ 89535 w 127611"/>
              <a:gd name="connsiteY1" fmla="*/ 111134 h 152481"/>
              <a:gd name="connsiteX2" fmla="*/ 92710 w 127611"/>
              <a:gd name="connsiteY2" fmla="*/ 136534 h 152481"/>
              <a:gd name="connsiteX3" fmla="*/ 76835 w 127611"/>
              <a:gd name="connsiteY3" fmla="*/ 139709 h 152481"/>
              <a:gd name="connsiteX4" fmla="*/ 635 w 127611"/>
              <a:gd name="connsiteY4" fmla="*/ 127009 h 152481"/>
              <a:gd name="connsiteX5" fmla="*/ 124460 w 127611"/>
              <a:gd name="connsiteY5" fmla="*/ 152409 h 152481"/>
              <a:gd name="connsiteX6" fmla="*/ 89535 w 127611"/>
              <a:gd name="connsiteY6" fmla="*/ 117484 h 152481"/>
              <a:gd name="connsiteX7" fmla="*/ 70485 w 127611"/>
              <a:gd name="connsiteY7" fmla="*/ 9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11" h="152481">
                <a:moveTo>
                  <a:pt x="70485" y="9"/>
                </a:moveTo>
                <a:cubicBezTo>
                  <a:pt x="70485" y="-1049"/>
                  <a:pt x="85831" y="88380"/>
                  <a:pt x="89535" y="111134"/>
                </a:cubicBezTo>
                <a:cubicBezTo>
                  <a:pt x="93239" y="133888"/>
                  <a:pt x="92710" y="136534"/>
                  <a:pt x="92710" y="136534"/>
                </a:cubicBezTo>
                <a:cubicBezTo>
                  <a:pt x="90593" y="141296"/>
                  <a:pt x="92181" y="141297"/>
                  <a:pt x="76835" y="139709"/>
                </a:cubicBezTo>
                <a:cubicBezTo>
                  <a:pt x="61489" y="138122"/>
                  <a:pt x="-7302" y="124892"/>
                  <a:pt x="635" y="127009"/>
                </a:cubicBezTo>
                <a:cubicBezTo>
                  <a:pt x="8572" y="129126"/>
                  <a:pt x="109643" y="153996"/>
                  <a:pt x="124460" y="152409"/>
                </a:cubicBezTo>
                <a:cubicBezTo>
                  <a:pt x="139277" y="150822"/>
                  <a:pt x="97473" y="137063"/>
                  <a:pt x="89535" y="117484"/>
                </a:cubicBezTo>
                <a:cubicBezTo>
                  <a:pt x="81597" y="97905"/>
                  <a:pt x="70485" y="1067"/>
                  <a:pt x="704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FD6FA01A-E78A-9753-5F11-498025A9285F}"/>
              </a:ext>
            </a:extLst>
          </p:cNvPr>
          <p:cNvSpPr/>
          <p:nvPr/>
        </p:nvSpPr>
        <p:spPr>
          <a:xfrm>
            <a:off x="5711005" y="11102910"/>
            <a:ext cx="123069" cy="165255"/>
          </a:xfrm>
          <a:custGeom>
            <a:avLst/>
            <a:gdLst>
              <a:gd name="connsiteX0" fmla="*/ 118295 w 123069"/>
              <a:gd name="connsiteY0" fmla="*/ 65 h 165255"/>
              <a:gd name="connsiteX1" fmla="*/ 51620 w 123069"/>
              <a:gd name="connsiteY1" fmla="*/ 111190 h 165255"/>
              <a:gd name="connsiteX2" fmla="*/ 16695 w 123069"/>
              <a:gd name="connsiteY2" fmla="*/ 165165 h 165255"/>
              <a:gd name="connsiteX3" fmla="*/ 80195 w 123069"/>
              <a:gd name="connsiteY3" fmla="*/ 123890 h 165255"/>
              <a:gd name="connsiteX4" fmla="*/ 118295 w 123069"/>
              <a:gd name="connsiteY4" fmla="*/ 117540 h 165255"/>
              <a:gd name="connsiteX5" fmla="*/ 121470 w 123069"/>
              <a:gd name="connsiteY5" fmla="*/ 63565 h 165255"/>
              <a:gd name="connsiteX6" fmla="*/ 108770 w 123069"/>
              <a:gd name="connsiteY6" fmla="*/ 120715 h 165255"/>
              <a:gd name="connsiteX7" fmla="*/ 820 w 123069"/>
              <a:gd name="connsiteY7" fmla="*/ 149290 h 165255"/>
              <a:gd name="connsiteX8" fmla="*/ 61145 w 123069"/>
              <a:gd name="connsiteY8" fmla="*/ 95315 h 165255"/>
              <a:gd name="connsiteX9" fmla="*/ 118295 w 123069"/>
              <a:gd name="connsiteY9" fmla="*/ 65 h 1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69" h="165255">
                <a:moveTo>
                  <a:pt x="118295" y="65"/>
                </a:moveTo>
                <a:cubicBezTo>
                  <a:pt x="116707" y="2711"/>
                  <a:pt x="68553" y="83673"/>
                  <a:pt x="51620" y="111190"/>
                </a:cubicBezTo>
                <a:cubicBezTo>
                  <a:pt x="34687" y="138707"/>
                  <a:pt x="11933" y="163048"/>
                  <a:pt x="16695" y="165165"/>
                </a:cubicBezTo>
                <a:cubicBezTo>
                  <a:pt x="21457" y="167282"/>
                  <a:pt x="63262" y="131827"/>
                  <a:pt x="80195" y="123890"/>
                </a:cubicBezTo>
                <a:cubicBezTo>
                  <a:pt x="97128" y="115953"/>
                  <a:pt x="111416" y="127594"/>
                  <a:pt x="118295" y="117540"/>
                </a:cubicBezTo>
                <a:cubicBezTo>
                  <a:pt x="125174" y="107486"/>
                  <a:pt x="123057" y="63036"/>
                  <a:pt x="121470" y="63565"/>
                </a:cubicBezTo>
                <a:cubicBezTo>
                  <a:pt x="119883" y="64094"/>
                  <a:pt x="128878" y="106428"/>
                  <a:pt x="108770" y="120715"/>
                </a:cubicBezTo>
                <a:cubicBezTo>
                  <a:pt x="88662" y="135002"/>
                  <a:pt x="8757" y="153523"/>
                  <a:pt x="820" y="149290"/>
                </a:cubicBezTo>
                <a:cubicBezTo>
                  <a:pt x="-7117" y="145057"/>
                  <a:pt x="44741" y="115423"/>
                  <a:pt x="61145" y="95315"/>
                </a:cubicBezTo>
                <a:cubicBezTo>
                  <a:pt x="77549" y="75207"/>
                  <a:pt x="119883" y="-2581"/>
                  <a:pt x="11829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81E87C6-97F2-B983-1CBF-7566D1878FC0}"/>
              </a:ext>
            </a:extLst>
          </p:cNvPr>
          <p:cNvSpPr/>
          <p:nvPr/>
        </p:nvSpPr>
        <p:spPr>
          <a:xfrm>
            <a:off x="5617978" y="11346457"/>
            <a:ext cx="74800" cy="137681"/>
          </a:xfrm>
          <a:custGeom>
            <a:avLst/>
            <a:gdLst>
              <a:gd name="connsiteX0" fmla="*/ 74797 w 74800"/>
              <a:gd name="connsiteY0" fmla="*/ 993 h 137681"/>
              <a:gd name="connsiteX1" fmla="*/ 8122 w 74800"/>
              <a:gd name="connsiteY1" fmla="*/ 77193 h 137681"/>
              <a:gd name="connsiteX2" fmla="*/ 11297 w 74800"/>
              <a:gd name="connsiteY2" fmla="*/ 137518 h 137681"/>
              <a:gd name="connsiteX3" fmla="*/ 4947 w 74800"/>
              <a:gd name="connsiteY3" fmla="*/ 93068 h 137681"/>
              <a:gd name="connsiteX4" fmla="*/ 4947 w 74800"/>
              <a:gd name="connsiteY4" fmla="*/ 35918 h 137681"/>
              <a:gd name="connsiteX5" fmla="*/ 74797 w 74800"/>
              <a:gd name="connsiteY5" fmla="*/ 993 h 13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0" h="137681">
                <a:moveTo>
                  <a:pt x="74797" y="993"/>
                </a:moveTo>
                <a:cubicBezTo>
                  <a:pt x="75326" y="7872"/>
                  <a:pt x="18705" y="54439"/>
                  <a:pt x="8122" y="77193"/>
                </a:cubicBezTo>
                <a:cubicBezTo>
                  <a:pt x="-2461" y="99947"/>
                  <a:pt x="11826" y="134872"/>
                  <a:pt x="11297" y="137518"/>
                </a:cubicBezTo>
                <a:cubicBezTo>
                  <a:pt x="10768" y="140164"/>
                  <a:pt x="6005" y="110001"/>
                  <a:pt x="4947" y="93068"/>
                </a:cubicBezTo>
                <a:cubicBezTo>
                  <a:pt x="3889" y="76135"/>
                  <a:pt x="-5636" y="47030"/>
                  <a:pt x="4947" y="35918"/>
                </a:cubicBezTo>
                <a:cubicBezTo>
                  <a:pt x="15530" y="24806"/>
                  <a:pt x="74268" y="-5886"/>
                  <a:pt x="74797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58A36634-D34C-0FBB-30DD-75848201F88A}"/>
              </a:ext>
            </a:extLst>
          </p:cNvPr>
          <p:cNvSpPr/>
          <p:nvPr/>
        </p:nvSpPr>
        <p:spPr>
          <a:xfrm>
            <a:off x="5742510" y="11318760"/>
            <a:ext cx="112927" cy="95694"/>
          </a:xfrm>
          <a:custGeom>
            <a:avLst/>
            <a:gdLst>
              <a:gd name="connsiteX0" fmla="*/ 112190 w 112927"/>
              <a:gd name="connsiteY0" fmla="*/ 115 h 95694"/>
              <a:gd name="connsiteX1" fmla="*/ 51865 w 112927"/>
              <a:gd name="connsiteY1" fmla="*/ 41390 h 95694"/>
              <a:gd name="connsiteX2" fmla="*/ 102665 w 112927"/>
              <a:gd name="connsiteY2" fmla="*/ 95365 h 95694"/>
              <a:gd name="connsiteX3" fmla="*/ 39165 w 112927"/>
              <a:gd name="connsiteY3" fmla="*/ 63615 h 95694"/>
              <a:gd name="connsiteX4" fmla="*/ 1065 w 112927"/>
              <a:gd name="connsiteY4" fmla="*/ 54090 h 95694"/>
              <a:gd name="connsiteX5" fmla="*/ 112190 w 112927"/>
              <a:gd name="connsiteY5" fmla="*/ 115 h 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27" h="95694">
                <a:moveTo>
                  <a:pt x="112190" y="115"/>
                </a:moveTo>
                <a:cubicBezTo>
                  <a:pt x="120657" y="-2002"/>
                  <a:pt x="53452" y="25515"/>
                  <a:pt x="51865" y="41390"/>
                </a:cubicBezTo>
                <a:cubicBezTo>
                  <a:pt x="50277" y="57265"/>
                  <a:pt x="104782" y="91661"/>
                  <a:pt x="102665" y="95365"/>
                </a:cubicBezTo>
                <a:cubicBezTo>
                  <a:pt x="100548" y="99069"/>
                  <a:pt x="56098" y="70494"/>
                  <a:pt x="39165" y="63615"/>
                </a:cubicBezTo>
                <a:cubicBezTo>
                  <a:pt x="22232" y="56736"/>
                  <a:pt x="-5814" y="62557"/>
                  <a:pt x="1065" y="54090"/>
                </a:cubicBezTo>
                <a:cubicBezTo>
                  <a:pt x="7944" y="45623"/>
                  <a:pt x="103723" y="2232"/>
                  <a:pt x="11219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AF1E06-7713-FC8F-4589-EA889B1FF264}"/>
              </a:ext>
            </a:extLst>
          </p:cNvPr>
          <p:cNvSpPr/>
          <p:nvPr/>
        </p:nvSpPr>
        <p:spPr>
          <a:xfrm>
            <a:off x="5914794" y="10972788"/>
            <a:ext cx="73702" cy="331455"/>
          </a:xfrm>
          <a:custGeom>
            <a:avLst/>
            <a:gdLst>
              <a:gd name="connsiteX0" fmla="*/ 231 w 73702"/>
              <a:gd name="connsiteY0" fmla="*/ 98437 h 331455"/>
              <a:gd name="connsiteX1" fmla="*/ 70081 w 73702"/>
              <a:gd name="connsiteY1" fmla="*/ 327037 h 331455"/>
              <a:gd name="connsiteX2" fmla="*/ 63731 w 73702"/>
              <a:gd name="connsiteY2" fmla="*/ 244487 h 331455"/>
              <a:gd name="connsiteX3" fmla="*/ 63731 w 73702"/>
              <a:gd name="connsiteY3" fmla="*/ 184162 h 331455"/>
              <a:gd name="connsiteX4" fmla="*/ 63731 w 73702"/>
              <a:gd name="connsiteY4" fmla="*/ 12 h 331455"/>
              <a:gd name="connsiteX5" fmla="*/ 47856 w 73702"/>
              <a:gd name="connsiteY5" fmla="*/ 193687 h 331455"/>
              <a:gd name="connsiteX6" fmla="*/ 231 w 73702"/>
              <a:gd name="connsiteY6" fmla="*/ 98437 h 33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02" h="331455">
                <a:moveTo>
                  <a:pt x="231" y="98437"/>
                </a:moveTo>
                <a:cubicBezTo>
                  <a:pt x="3935" y="120662"/>
                  <a:pt x="59498" y="302695"/>
                  <a:pt x="70081" y="327037"/>
                </a:cubicBezTo>
                <a:cubicBezTo>
                  <a:pt x="80664" y="351379"/>
                  <a:pt x="64789" y="268299"/>
                  <a:pt x="63731" y="244487"/>
                </a:cubicBezTo>
                <a:cubicBezTo>
                  <a:pt x="62673" y="220675"/>
                  <a:pt x="63731" y="184162"/>
                  <a:pt x="63731" y="184162"/>
                </a:cubicBezTo>
                <a:cubicBezTo>
                  <a:pt x="63731" y="143416"/>
                  <a:pt x="66377" y="-1576"/>
                  <a:pt x="63731" y="12"/>
                </a:cubicBezTo>
                <a:cubicBezTo>
                  <a:pt x="61085" y="1599"/>
                  <a:pt x="57381" y="171991"/>
                  <a:pt x="47856" y="193687"/>
                </a:cubicBezTo>
                <a:cubicBezTo>
                  <a:pt x="38331" y="215383"/>
                  <a:pt x="-3473" y="76212"/>
                  <a:pt x="231" y="98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E76A89B0-7C43-BC22-719F-51DB0F2F73D4}"/>
              </a:ext>
            </a:extLst>
          </p:cNvPr>
          <p:cNvSpPr/>
          <p:nvPr/>
        </p:nvSpPr>
        <p:spPr>
          <a:xfrm>
            <a:off x="5870053" y="11280677"/>
            <a:ext cx="89463" cy="238377"/>
          </a:xfrm>
          <a:custGeom>
            <a:avLst/>
            <a:gdLst>
              <a:gd name="connsiteX0" fmla="*/ 89422 w 89463"/>
              <a:gd name="connsiteY0" fmla="*/ 98 h 238377"/>
              <a:gd name="connsiteX1" fmla="*/ 32272 w 89463"/>
              <a:gd name="connsiteY1" fmla="*/ 108048 h 238377"/>
              <a:gd name="connsiteX2" fmla="*/ 522 w 89463"/>
              <a:gd name="connsiteY2" fmla="*/ 238223 h 238377"/>
              <a:gd name="connsiteX3" fmla="*/ 13222 w 89463"/>
              <a:gd name="connsiteY3" fmla="*/ 133448 h 238377"/>
              <a:gd name="connsiteX4" fmla="*/ 22747 w 89463"/>
              <a:gd name="connsiteY4" fmla="*/ 88998 h 238377"/>
              <a:gd name="connsiteX5" fmla="*/ 89422 w 89463"/>
              <a:gd name="connsiteY5" fmla="*/ 98 h 2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3" h="238377">
                <a:moveTo>
                  <a:pt x="89422" y="98"/>
                </a:moveTo>
                <a:cubicBezTo>
                  <a:pt x="91009" y="3273"/>
                  <a:pt x="47089" y="68361"/>
                  <a:pt x="32272" y="108048"/>
                </a:cubicBezTo>
                <a:cubicBezTo>
                  <a:pt x="17455" y="147735"/>
                  <a:pt x="3697" y="233990"/>
                  <a:pt x="522" y="238223"/>
                </a:cubicBezTo>
                <a:cubicBezTo>
                  <a:pt x="-2653" y="242456"/>
                  <a:pt x="9518" y="158319"/>
                  <a:pt x="13222" y="133448"/>
                </a:cubicBezTo>
                <a:cubicBezTo>
                  <a:pt x="16926" y="108577"/>
                  <a:pt x="15339" y="106460"/>
                  <a:pt x="22747" y="88998"/>
                </a:cubicBezTo>
                <a:cubicBezTo>
                  <a:pt x="30155" y="71536"/>
                  <a:pt x="87835" y="-3077"/>
                  <a:pt x="8942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A27A229A-4070-2CFF-277B-98765187061C}"/>
              </a:ext>
            </a:extLst>
          </p:cNvPr>
          <p:cNvSpPr/>
          <p:nvPr/>
        </p:nvSpPr>
        <p:spPr>
          <a:xfrm>
            <a:off x="5813413" y="11274389"/>
            <a:ext cx="120940" cy="343108"/>
          </a:xfrm>
          <a:custGeom>
            <a:avLst/>
            <a:gdLst>
              <a:gd name="connsiteX0" fmla="*/ 120662 w 120940"/>
              <a:gd name="connsiteY0" fmla="*/ 36 h 343108"/>
              <a:gd name="connsiteX1" fmla="*/ 53987 w 120940"/>
              <a:gd name="connsiteY1" fmla="*/ 92111 h 343108"/>
              <a:gd name="connsiteX2" fmla="*/ 38112 w 120940"/>
              <a:gd name="connsiteY2" fmla="*/ 260386 h 343108"/>
              <a:gd name="connsiteX3" fmla="*/ 34937 w 120940"/>
              <a:gd name="connsiteY3" fmla="*/ 342936 h 343108"/>
              <a:gd name="connsiteX4" fmla="*/ 22237 w 120940"/>
              <a:gd name="connsiteY4" fmla="*/ 279436 h 343108"/>
              <a:gd name="connsiteX5" fmla="*/ 12 w 120940"/>
              <a:gd name="connsiteY5" fmla="*/ 190536 h 343108"/>
              <a:gd name="connsiteX6" fmla="*/ 25412 w 120940"/>
              <a:gd name="connsiteY6" fmla="*/ 101636 h 343108"/>
              <a:gd name="connsiteX7" fmla="*/ 120662 w 120940"/>
              <a:gd name="connsiteY7" fmla="*/ 36 h 3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40" h="343108">
                <a:moveTo>
                  <a:pt x="120662" y="36"/>
                </a:moveTo>
                <a:cubicBezTo>
                  <a:pt x="125424" y="-1551"/>
                  <a:pt x="67745" y="48719"/>
                  <a:pt x="53987" y="92111"/>
                </a:cubicBezTo>
                <a:cubicBezTo>
                  <a:pt x="40229" y="135503"/>
                  <a:pt x="41287" y="218582"/>
                  <a:pt x="38112" y="260386"/>
                </a:cubicBezTo>
                <a:cubicBezTo>
                  <a:pt x="34937" y="302190"/>
                  <a:pt x="37583" y="339761"/>
                  <a:pt x="34937" y="342936"/>
                </a:cubicBezTo>
                <a:cubicBezTo>
                  <a:pt x="32291" y="346111"/>
                  <a:pt x="28058" y="304836"/>
                  <a:pt x="22237" y="279436"/>
                </a:cubicBezTo>
                <a:cubicBezTo>
                  <a:pt x="16416" y="254036"/>
                  <a:pt x="-517" y="220169"/>
                  <a:pt x="12" y="190536"/>
                </a:cubicBezTo>
                <a:cubicBezTo>
                  <a:pt x="541" y="160903"/>
                  <a:pt x="10595" y="131269"/>
                  <a:pt x="25412" y="101636"/>
                </a:cubicBezTo>
                <a:cubicBezTo>
                  <a:pt x="40229" y="72003"/>
                  <a:pt x="115900" y="1623"/>
                  <a:pt x="12066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083E802A-1C8B-D11A-9BD7-D7656B9B13B0}"/>
              </a:ext>
            </a:extLst>
          </p:cNvPr>
          <p:cNvSpPr/>
          <p:nvPr/>
        </p:nvSpPr>
        <p:spPr>
          <a:xfrm>
            <a:off x="5830865" y="11563004"/>
            <a:ext cx="125672" cy="223173"/>
          </a:xfrm>
          <a:custGeom>
            <a:avLst/>
            <a:gdLst>
              <a:gd name="connsiteX0" fmla="*/ 23835 w 125672"/>
              <a:gd name="connsiteY0" fmla="*/ 346 h 223173"/>
              <a:gd name="connsiteX1" fmla="*/ 20660 w 125672"/>
              <a:gd name="connsiteY1" fmla="*/ 117821 h 223173"/>
              <a:gd name="connsiteX2" fmla="*/ 30185 w 125672"/>
              <a:gd name="connsiteY2" fmla="*/ 162271 h 223173"/>
              <a:gd name="connsiteX3" fmla="*/ 125435 w 125672"/>
              <a:gd name="connsiteY3" fmla="*/ 222596 h 223173"/>
              <a:gd name="connsiteX4" fmla="*/ 55585 w 125672"/>
              <a:gd name="connsiteY4" fmla="*/ 190846 h 223173"/>
              <a:gd name="connsiteX5" fmla="*/ 1610 w 125672"/>
              <a:gd name="connsiteY5" fmla="*/ 159096 h 223173"/>
              <a:gd name="connsiteX6" fmla="*/ 23835 w 125672"/>
              <a:gd name="connsiteY6" fmla="*/ 346 h 22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72" h="223173">
                <a:moveTo>
                  <a:pt x="23835" y="346"/>
                </a:moveTo>
                <a:cubicBezTo>
                  <a:pt x="27010" y="-6533"/>
                  <a:pt x="19602" y="90834"/>
                  <a:pt x="20660" y="117821"/>
                </a:cubicBezTo>
                <a:cubicBezTo>
                  <a:pt x="21718" y="144808"/>
                  <a:pt x="12723" y="144809"/>
                  <a:pt x="30185" y="162271"/>
                </a:cubicBezTo>
                <a:cubicBezTo>
                  <a:pt x="47647" y="179733"/>
                  <a:pt x="121202" y="217834"/>
                  <a:pt x="125435" y="222596"/>
                </a:cubicBezTo>
                <a:cubicBezTo>
                  <a:pt x="129668" y="227358"/>
                  <a:pt x="76223" y="201429"/>
                  <a:pt x="55585" y="190846"/>
                </a:cubicBezTo>
                <a:cubicBezTo>
                  <a:pt x="34948" y="180263"/>
                  <a:pt x="10077" y="187671"/>
                  <a:pt x="1610" y="159096"/>
                </a:cubicBezTo>
                <a:cubicBezTo>
                  <a:pt x="-6857" y="130521"/>
                  <a:pt x="20660" y="7225"/>
                  <a:pt x="2383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22C9EB0F-CD5D-C942-4F37-D524092A94A7}"/>
              </a:ext>
            </a:extLst>
          </p:cNvPr>
          <p:cNvSpPr/>
          <p:nvPr/>
        </p:nvSpPr>
        <p:spPr>
          <a:xfrm>
            <a:off x="6016300" y="11340306"/>
            <a:ext cx="51424" cy="330384"/>
          </a:xfrm>
          <a:custGeom>
            <a:avLst/>
            <a:gdLst>
              <a:gd name="connsiteX0" fmla="*/ 19375 w 51424"/>
              <a:gd name="connsiteY0" fmla="*/ 3969 h 330384"/>
              <a:gd name="connsiteX1" fmla="*/ 28900 w 51424"/>
              <a:gd name="connsiteY1" fmla="*/ 245269 h 330384"/>
              <a:gd name="connsiteX2" fmla="*/ 325 w 51424"/>
              <a:gd name="connsiteY2" fmla="*/ 324644 h 330384"/>
              <a:gd name="connsiteX3" fmla="*/ 51125 w 51424"/>
              <a:gd name="connsiteY3" fmla="*/ 108744 h 330384"/>
              <a:gd name="connsiteX4" fmla="*/ 19375 w 51424"/>
              <a:gd name="connsiteY4" fmla="*/ 3969 h 3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330384">
                <a:moveTo>
                  <a:pt x="19375" y="3969"/>
                </a:moveTo>
                <a:cubicBezTo>
                  <a:pt x="15671" y="26723"/>
                  <a:pt x="32075" y="191823"/>
                  <a:pt x="28900" y="245269"/>
                </a:cubicBezTo>
                <a:cubicBezTo>
                  <a:pt x="25725" y="298715"/>
                  <a:pt x="-3379" y="347398"/>
                  <a:pt x="325" y="324644"/>
                </a:cubicBezTo>
                <a:cubicBezTo>
                  <a:pt x="4029" y="301890"/>
                  <a:pt x="47421" y="155840"/>
                  <a:pt x="51125" y="108744"/>
                </a:cubicBezTo>
                <a:cubicBezTo>
                  <a:pt x="54829" y="61648"/>
                  <a:pt x="23079" y="-18785"/>
                  <a:pt x="19375" y="3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C5DB306-D809-147E-D87C-667B29329F40}"/>
              </a:ext>
            </a:extLst>
          </p:cNvPr>
          <p:cNvSpPr/>
          <p:nvPr/>
        </p:nvSpPr>
        <p:spPr>
          <a:xfrm>
            <a:off x="5910454" y="11356357"/>
            <a:ext cx="10921" cy="146542"/>
          </a:xfrm>
          <a:custGeom>
            <a:avLst/>
            <a:gdLst>
              <a:gd name="connsiteX0" fmla="*/ 1396 w 10921"/>
              <a:gd name="connsiteY0" fmla="*/ 618 h 146542"/>
              <a:gd name="connsiteX1" fmla="*/ 10921 w 10921"/>
              <a:gd name="connsiteY1" fmla="*/ 143493 h 146542"/>
              <a:gd name="connsiteX2" fmla="*/ 1396 w 10921"/>
              <a:gd name="connsiteY2" fmla="*/ 92693 h 146542"/>
              <a:gd name="connsiteX3" fmla="*/ 1396 w 10921"/>
              <a:gd name="connsiteY3" fmla="*/ 618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1" h="146542">
                <a:moveTo>
                  <a:pt x="1396" y="618"/>
                </a:moveTo>
                <a:cubicBezTo>
                  <a:pt x="2983" y="9085"/>
                  <a:pt x="10921" y="128147"/>
                  <a:pt x="10921" y="143493"/>
                </a:cubicBezTo>
                <a:cubicBezTo>
                  <a:pt x="10921" y="158839"/>
                  <a:pt x="3513" y="112272"/>
                  <a:pt x="1396" y="92693"/>
                </a:cubicBezTo>
                <a:cubicBezTo>
                  <a:pt x="-721" y="73114"/>
                  <a:pt x="-191" y="-7849"/>
                  <a:pt x="1396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8543BBC-F6A0-49CC-48B0-E2DF06483A30}"/>
              </a:ext>
            </a:extLst>
          </p:cNvPr>
          <p:cNvSpPr/>
          <p:nvPr/>
        </p:nvSpPr>
        <p:spPr>
          <a:xfrm>
            <a:off x="5971623" y="11350619"/>
            <a:ext cx="54552" cy="162035"/>
          </a:xfrm>
          <a:custGeom>
            <a:avLst/>
            <a:gdLst>
              <a:gd name="connsiteX0" fmla="*/ 45002 w 54552"/>
              <a:gd name="connsiteY0" fmla="*/ 6 h 162035"/>
              <a:gd name="connsiteX1" fmla="*/ 54527 w 54552"/>
              <a:gd name="connsiteY1" fmla="*/ 142881 h 162035"/>
              <a:gd name="connsiteX2" fmla="*/ 41827 w 54552"/>
              <a:gd name="connsiteY2" fmla="*/ 66681 h 162035"/>
              <a:gd name="connsiteX3" fmla="*/ 552 w 54552"/>
              <a:gd name="connsiteY3" fmla="*/ 161931 h 162035"/>
              <a:gd name="connsiteX4" fmla="*/ 19602 w 54552"/>
              <a:gd name="connsiteY4" fmla="*/ 44456 h 162035"/>
              <a:gd name="connsiteX5" fmla="*/ 41827 w 54552"/>
              <a:gd name="connsiteY5" fmla="*/ 149231 h 162035"/>
              <a:gd name="connsiteX6" fmla="*/ 45002 w 54552"/>
              <a:gd name="connsiteY6" fmla="*/ 6 h 16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52" h="162035">
                <a:moveTo>
                  <a:pt x="45002" y="6"/>
                </a:moveTo>
                <a:cubicBezTo>
                  <a:pt x="47119" y="-1052"/>
                  <a:pt x="55056" y="131769"/>
                  <a:pt x="54527" y="142881"/>
                </a:cubicBezTo>
                <a:cubicBezTo>
                  <a:pt x="53998" y="153993"/>
                  <a:pt x="50823" y="63506"/>
                  <a:pt x="41827" y="66681"/>
                </a:cubicBezTo>
                <a:cubicBezTo>
                  <a:pt x="32831" y="69856"/>
                  <a:pt x="4256" y="165635"/>
                  <a:pt x="552" y="161931"/>
                </a:cubicBezTo>
                <a:cubicBezTo>
                  <a:pt x="-3152" y="158227"/>
                  <a:pt x="12723" y="46573"/>
                  <a:pt x="19602" y="44456"/>
                </a:cubicBezTo>
                <a:cubicBezTo>
                  <a:pt x="26481" y="42339"/>
                  <a:pt x="36006" y="156110"/>
                  <a:pt x="41827" y="149231"/>
                </a:cubicBezTo>
                <a:cubicBezTo>
                  <a:pt x="47648" y="142352"/>
                  <a:pt x="42885" y="1064"/>
                  <a:pt x="450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615CE8BF-B64B-9C59-2F3F-12B0814FDF66}"/>
              </a:ext>
            </a:extLst>
          </p:cNvPr>
          <p:cNvSpPr/>
          <p:nvPr/>
        </p:nvSpPr>
        <p:spPr>
          <a:xfrm>
            <a:off x="5899067" y="11302930"/>
            <a:ext cx="147689" cy="60528"/>
          </a:xfrm>
          <a:custGeom>
            <a:avLst/>
            <a:gdLst>
              <a:gd name="connsiteX0" fmla="*/ 83 w 147689"/>
              <a:gd name="connsiteY0" fmla="*/ 57220 h 60528"/>
              <a:gd name="connsiteX1" fmla="*/ 82633 w 147689"/>
              <a:gd name="connsiteY1" fmla="*/ 38170 h 60528"/>
              <a:gd name="connsiteX2" fmla="*/ 146133 w 147689"/>
              <a:gd name="connsiteY2" fmla="*/ 60395 h 60528"/>
              <a:gd name="connsiteX3" fmla="*/ 123908 w 147689"/>
              <a:gd name="connsiteY3" fmla="*/ 25470 h 60528"/>
              <a:gd name="connsiteX4" fmla="*/ 76283 w 147689"/>
              <a:gd name="connsiteY4" fmla="*/ 70 h 60528"/>
              <a:gd name="connsiteX5" fmla="*/ 98508 w 147689"/>
              <a:gd name="connsiteY5" fmla="*/ 19120 h 60528"/>
              <a:gd name="connsiteX6" fmla="*/ 83 w 147689"/>
              <a:gd name="connsiteY6" fmla="*/ 57220 h 6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89" h="60528">
                <a:moveTo>
                  <a:pt x="83" y="57220"/>
                </a:moveTo>
                <a:cubicBezTo>
                  <a:pt x="-2563" y="60395"/>
                  <a:pt x="58291" y="37641"/>
                  <a:pt x="82633" y="38170"/>
                </a:cubicBezTo>
                <a:cubicBezTo>
                  <a:pt x="106975" y="38699"/>
                  <a:pt x="139254" y="62512"/>
                  <a:pt x="146133" y="60395"/>
                </a:cubicBezTo>
                <a:cubicBezTo>
                  <a:pt x="153012" y="58278"/>
                  <a:pt x="135550" y="35524"/>
                  <a:pt x="123908" y="25470"/>
                </a:cubicBezTo>
                <a:cubicBezTo>
                  <a:pt x="112266" y="15416"/>
                  <a:pt x="80516" y="1128"/>
                  <a:pt x="76283" y="70"/>
                </a:cubicBezTo>
                <a:cubicBezTo>
                  <a:pt x="72050" y="-988"/>
                  <a:pt x="109091" y="10124"/>
                  <a:pt x="98508" y="19120"/>
                </a:cubicBezTo>
                <a:cubicBezTo>
                  <a:pt x="87925" y="28116"/>
                  <a:pt x="2729" y="54045"/>
                  <a:pt x="83" y="5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86ADDFED-FAF6-C7FA-FDF1-FF98FE0F79A1}"/>
              </a:ext>
            </a:extLst>
          </p:cNvPr>
          <p:cNvSpPr/>
          <p:nvPr/>
        </p:nvSpPr>
        <p:spPr>
          <a:xfrm>
            <a:off x="5873371" y="11490246"/>
            <a:ext cx="73562" cy="143119"/>
          </a:xfrm>
          <a:custGeom>
            <a:avLst/>
            <a:gdLst>
              <a:gd name="connsiteX0" fmla="*/ 73404 w 73562"/>
              <a:gd name="connsiteY0" fmla="*/ 79 h 143119"/>
              <a:gd name="connsiteX1" fmla="*/ 41654 w 73562"/>
              <a:gd name="connsiteY1" fmla="*/ 82629 h 143119"/>
              <a:gd name="connsiteX2" fmla="*/ 54354 w 73562"/>
              <a:gd name="connsiteY2" fmla="*/ 142954 h 143119"/>
              <a:gd name="connsiteX3" fmla="*/ 44829 w 73562"/>
              <a:gd name="connsiteY3" fmla="*/ 98504 h 143119"/>
              <a:gd name="connsiteX4" fmla="*/ 379 w 73562"/>
              <a:gd name="connsiteY4" fmla="*/ 38179 h 143119"/>
              <a:gd name="connsiteX5" fmla="*/ 25779 w 73562"/>
              <a:gd name="connsiteY5" fmla="*/ 66754 h 143119"/>
              <a:gd name="connsiteX6" fmla="*/ 73404 w 73562"/>
              <a:gd name="connsiteY6" fmla="*/ 79 h 1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62" h="143119">
                <a:moveTo>
                  <a:pt x="73404" y="79"/>
                </a:moveTo>
                <a:cubicBezTo>
                  <a:pt x="76050" y="2725"/>
                  <a:pt x="44829" y="58817"/>
                  <a:pt x="41654" y="82629"/>
                </a:cubicBezTo>
                <a:cubicBezTo>
                  <a:pt x="38479" y="106442"/>
                  <a:pt x="53825" y="140308"/>
                  <a:pt x="54354" y="142954"/>
                </a:cubicBezTo>
                <a:cubicBezTo>
                  <a:pt x="54883" y="145600"/>
                  <a:pt x="53825" y="115967"/>
                  <a:pt x="44829" y="98504"/>
                </a:cubicBezTo>
                <a:cubicBezTo>
                  <a:pt x="35833" y="81042"/>
                  <a:pt x="3554" y="43471"/>
                  <a:pt x="379" y="38179"/>
                </a:cubicBezTo>
                <a:cubicBezTo>
                  <a:pt x="-2796" y="32887"/>
                  <a:pt x="14667" y="71516"/>
                  <a:pt x="25779" y="66754"/>
                </a:cubicBezTo>
                <a:cubicBezTo>
                  <a:pt x="36891" y="61992"/>
                  <a:pt x="70758" y="-2567"/>
                  <a:pt x="7340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E3363537-E93C-9AF8-B5C5-6A75627E65F2}"/>
              </a:ext>
            </a:extLst>
          </p:cNvPr>
          <p:cNvSpPr/>
          <p:nvPr/>
        </p:nvSpPr>
        <p:spPr>
          <a:xfrm>
            <a:off x="6006160" y="11487119"/>
            <a:ext cx="13707" cy="130279"/>
          </a:xfrm>
          <a:custGeom>
            <a:avLst/>
            <a:gdLst>
              <a:gd name="connsiteX0" fmla="*/ 940 w 13707"/>
              <a:gd name="connsiteY0" fmla="*/ 31 h 130279"/>
              <a:gd name="connsiteX1" fmla="*/ 940 w 13707"/>
              <a:gd name="connsiteY1" fmla="*/ 85756 h 130279"/>
              <a:gd name="connsiteX2" fmla="*/ 940 w 13707"/>
              <a:gd name="connsiteY2" fmla="*/ 130206 h 130279"/>
              <a:gd name="connsiteX3" fmla="*/ 13640 w 13707"/>
              <a:gd name="connsiteY3" fmla="*/ 76231 h 130279"/>
              <a:gd name="connsiteX4" fmla="*/ 940 w 13707"/>
              <a:gd name="connsiteY4" fmla="*/ 31 h 1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" h="130279">
                <a:moveTo>
                  <a:pt x="940" y="31"/>
                </a:moveTo>
                <a:cubicBezTo>
                  <a:pt x="-1177" y="1619"/>
                  <a:pt x="940" y="85756"/>
                  <a:pt x="940" y="85756"/>
                </a:cubicBezTo>
                <a:cubicBezTo>
                  <a:pt x="940" y="107452"/>
                  <a:pt x="-1177" y="131794"/>
                  <a:pt x="940" y="130206"/>
                </a:cubicBezTo>
                <a:cubicBezTo>
                  <a:pt x="3057" y="128618"/>
                  <a:pt x="12582" y="94752"/>
                  <a:pt x="13640" y="76231"/>
                </a:cubicBezTo>
                <a:cubicBezTo>
                  <a:pt x="14698" y="57710"/>
                  <a:pt x="3057" y="-1557"/>
                  <a:pt x="94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521EC9FD-D288-8A89-7E3D-56A041391494}"/>
              </a:ext>
            </a:extLst>
          </p:cNvPr>
          <p:cNvSpPr/>
          <p:nvPr/>
        </p:nvSpPr>
        <p:spPr>
          <a:xfrm>
            <a:off x="5880100" y="11526908"/>
            <a:ext cx="9767" cy="220810"/>
          </a:xfrm>
          <a:custGeom>
            <a:avLst/>
            <a:gdLst>
              <a:gd name="connsiteX0" fmla="*/ 6350 w 9767"/>
              <a:gd name="connsiteY0" fmla="*/ 1517 h 220810"/>
              <a:gd name="connsiteX1" fmla="*/ 9525 w 9767"/>
              <a:gd name="connsiteY1" fmla="*/ 217417 h 220810"/>
              <a:gd name="connsiteX2" fmla="*/ 0 w 9767"/>
              <a:gd name="connsiteY2" fmla="*/ 125342 h 220810"/>
              <a:gd name="connsiteX3" fmla="*/ 6350 w 9767"/>
              <a:gd name="connsiteY3" fmla="*/ 1517 h 22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220810">
                <a:moveTo>
                  <a:pt x="6350" y="1517"/>
                </a:moveTo>
                <a:cubicBezTo>
                  <a:pt x="7938" y="16863"/>
                  <a:pt x="10583" y="196780"/>
                  <a:pt x="9525" y="217417"/>
                </a:cubicBezTo>
                <a:cubicBezTo>
                  <a:pt x="8467" y="238054"/>
                  <a:pt x="0" y="159209"/>
                  <a:pt x="0" y="125342"/>
                </a:cubicBezTo>
                <a:cubicBezTo>
                  <a:pt x="0" y="91475"/>
                  <a:pt x="4762" y="-13829"/>
                  <a:pt x="6350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CE7E46F2-2B8C-387D-A176-8D404D0D36FC}"/>
              </a:ext>
            </a:extLst>
          </p:cNvPr>
          <p:cNvSpPr/>
          <p:nvPr/>
        </p:nvSpPr>
        <p:spPr>
          <a:xfrm>
            <a:off x="5911708" y="11622875"/>
            <a:ext cx="14429" cy="139868"/>
          </a:xfrm>
          <a:custGeom>
            <a:avLst/>
            <a:gdLst>
              <a:gd name="connsiteX0" fmla="*/ 12842 w 14429"/>
              <a:gd name="connsiteY0" fmla="*/ 800 h 139868"/>
              <a:gd name="connsiteX1" fmla="*/ 12842 w 14429"/>
              <a:gd name="connsiteY1" fmla="*/ 137325 h 139868"/>
              <a:gd name="connsiteX2" fmla="*/ 142 w 14429"/>
              <a:gd name="connsiteY2" fmla="*/ 83350 h 139868"/>
              <a:gd name="connsiteX3" fmla="*/ 12842 w 14429"/>
              <a:gd name="connsiteY3" fmla="*/ 800 h 1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39868">
                <a:moveTo>
                  <a:pt x="12842" y="800"/>
                </a:moveTo>
                <a:cubicBezTo>
                  <a:pt x="14959" y="9796"/>
                  <a:pt x="14959" y="123567"/>
                  <a:pt x="12842" y="137325"/>
                </a:cubicBezTo>
                <a:cubicBezTo>
                  <a:pt x="10725" y="151083"/>
                  <a:pt x="1729" y="105575"/>
                  <a:pt x="142" y="83350"/>
                </a:cubicBezTo>
                <a:cubicBezTo>
                  <a:pt x="-1445" y="61125"/>
                  <a:pt x="10725" y="-8196"/>
                  <a:pt x="12842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4031E91-DF16-366B-EB9C-4296619AA07F}"/>
              </a:ext>
            </a:extLst>
          </p:cNvPr>
          <p:cNvSpPr/>
          <p:nvPr/>
        </p:nvSpPr>
        <p:spPr>
          <a:xfrm>
            <a:off x="5911400" y="11592834"/>
            <a:ext cx="127871" cy="167694"/>
          </a:xfrm>
          <a:custGeom>
            <a:avLst/>
            <a:gdLst>
              <a:gd name="connsiteX0" fmla="*/ 450 w 127871"/>
              <a:gd name="connsiteY0" fmla="*/ 43541 h 167694"/>
              <a:gd name="connsiteX1" fmla="*/ 86175 w 127871"/>
              <a:gd name="connsiteY1" fmla="*/ 14966 h 167694"/>
              <a:gd name="connsiteX2" fmla="*/ 121100 w 127871"/>
              <a:gd name="connsiteY2" fmla="*/ 113391 h 167694"/>
              <a:gd name="connsiteX3" fmla="*/ 127450 w 127871"/>
              <a:gd name="connsiteY3" fmla="*/ 164191 h 167694"/>
              <a:gd name="connsiteX4" fmla="*/ 114750 w 127871"/>
              <a:gd name="connsiteY4" fmla="*/ 18141 h 167694"/>
              <a:gd name="connsiteX5" fmla="*/ 35375 w 127871"/>
              <a:gd name="connsiteY5" fmla="*/ 2266 h 167694"/>
              <a:gd name="connsiteX6" fmla="*/ 51250 w 127871"/>
              <a:gd name="connsiteY6" fmla="*/ 11791 h 167694"/>
              <a:gd name="connsiteX7" fmla="*/ 450 w 127871"/>
              <a:gd name="connsiteY7" fmla="*/ 43541 h 16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71" h="167694">
                <a:moveTo>
                  <a:pt x="450" y="43541"/>
                </a:moveTo>
                <a:cubicBezTo>
                  <a:pt x="6271" y="44070"/>
                  <a:pt x="66067" y="3324"/>
                  <a:pt x="86175" y="14966"/>
                </a:cubicBezTo>
                <a:cubicBezTo>
                  <a:pt x="106283" y="26608"/>
                  <a:pt x="114221" y="88520"/>
                  <a:pt x="121100" y="113391"/>
                </a:cubicBezTo>
                <a:cubicBezTo>
                  <a:pt x="127979" y="138262"/>
                  <a:pt x="128508" y="180066"/>
                  <a:pt x="127450" y="164191"/>
                </a:cubicBezTo>
                <a:cubicBezTo>
                  <a:pt x="126392" y="148316"/>
                  <a:pt x="130096" y="45128"/>
                  <a:pt x="114750" y="18141"/>
                </a:cubicBezTo>
                <a:cubicBezTo>
                  <a:pt x="99404" y="-8846"/>
                  <a:pt x="35375" y="2266"/>
                  <a:pt x="35375" y="2266"/>
                </a:cubicBezTo>
                <a:cubicBezTo>
                  <a:pt x="24792" y="1208"/>
                  <a:pt x="55483" y="6499"/>
                  <a:pt x="51250" y="11791"/>
                </a:cubicBezTo>
                <a:cubicBezTo>
                  <a:pt x="47017" y="17083"/>
                  <a:pt x="-5371" y="43012"/>
                  <a:pt x="450" y="4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615D4749-68E0-4731-2A64-26AF2E9C9E65}"/>
              </a:ext>
            </a:extLst>
          </p:cNvPr>
          <p:cNvSpPr/>
          <p:nvPr/>
        </p:nvSpPr>
        <p:spPr>
          <a:xfrm>
            <a:off x="5876902" y="11737436"/>
            <a:ext cx="184225" cy="16467"/>
          </a:xfrm>
          <a:custGeom>
            <a:avLst/>
            <a:gdLst>
              <a:gd name="connsiteX0" fmla="*/ 23 w 184225"/>
              <a:gd name="connsiteY0" fmla="*/ 539 h 16467"/>
              <a:gd name="connsiteX1" fmla="*/ 120673 w 184225"/>
              <a:gd name="connsiteY1" fmla="*/ 3714 h 16467"/>
              <a:gd name="connsiteX2" fmla="*/ 184173 w 184225"/>
              <a:gd name="connsiteY2" fmla="*/ 3714 h 16467"/>
              <a:gd name="connsiteX3" fmla="*/ 111148 w 184225"/>
              <a:gd name="connsiteY3" fmla="*/ 16414 h 16467"/>
              <a:gd name="connsiteX4" fmla="*/ 23 w 184225"/>
              <a:gd name="connsiteY4" fmla="*/ 539 h 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25" h="16467">
                <a:moveTo>
                  <a:pt x="23" y="539"/>
                </a:moveTo>
                <a:cubicBezTo>
                  <a:pt x="1611" y="-1578"/>
                  <a:pt x="89981" y="3185"/>
                  <a:pt x="120673" y="3714"/>
                </a:cubicBezTo>
                <a:cubicBezTo>
                  <a:pt x="151365" y="4243"/>
                  <a:pt x="185761" y="1597"/>
                  <a:pt x="184173" y="3714"/>
                </a:cubicBezTo>
                <a:cubicBezTo>
                  <a:pt x="182585" y="5831"/>
                  <a:pt x="145544" y="15356"/>
                  <a:pt x="111148" y="16414"/>
                </a:cubicBezTo>
                <a:cubicBezTo>
                  <a:pt x="76752" y="17472"/>
                  <a:pt x="-1565" y="2656"/>
                  <a:pt x="23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AE04355-E793-0B93-B71C-2D04E60E8731}"/>
              </a:ext>
            </a:extLst>
          </p:cNvPr>
          <p:cNvSpPr/>
          <p:nvPr/>
        </p:nvSpPr>
        <p:spPr>
          <a:xfrm>
            <a:off x="5831678" y="11725269"/>
            <a:ext cx="264170" cy="61663"/>
          </a:xfrm>
          <a:custGeom>
            <a:avLst/>
            <a:gdLst>
              <a:gd name="connsiteX0" fmla="*/ 797 w 264170"/>
              <a:gd name="connsiteY0" fmla="*/ 19056 h 61663"/>
              <a:gd name="connsiteX1" fmla="*/ 165897 w 264170"/>
              <a:gd name="connsiteY1" fmla="*/ 47631 h 61663"/>
              <a:gd name="connsiteX2" fmla="*/ 251622 w 264170"/>
              <a:gd name="connsiteY2" fmla="*/ 41281 h 61663"/>
              <a:gd name="connsiteX3" fmla="*/ 235747 w 264170"/>
              <a:gd name="connsiteY3" fmla="*/ 6 h 61663"/>
              <a:gd name="connsiteX4" fmla="*/ 261147 w 264170"/>
              <a:gd name="connsiteY4" fmla="*/ 38106 h 61663"/>
              <a:gd name="connsiteX5" fmla="*/ 153197 w 264170"/>
              <a:gd name="connsiteY5" fmla="*/ 53981 h 61663"/>
              <a:gd name="connsiteX6" fmla="*/ 105572 w 264170"/>
              <a:gd name="connsiteY6" fmla="*/ 60331 h 61663"/>
              <a:gd name="connsiteX7" fmla="*/ 797 w 264170"/>
              <a:gd name="connsiteY7" fmla="*/ 19056 h 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70" h="61663">
                <a:moveTo>
                  <a:pt x="797" y="19056"/>
                </a:moveTo>
                <a:cubicBezTo>
                  <a:pt x="10851" y="16939"/>
                  <a:pt x="124093" y="43927"/>
                  <a:pt x="165897" y="47631"/>
                </a:cubicBezTo>
                <a:cubicBezTo>
                  <a:pt x="207701" y="51335"/>
                  <a:pt x="239980" y="49219"/>
                  <a:pt x="251622" y="41281"/>
                </a:cubicBezTo>
                <a:cubicBezTo>
                  <a:pt x="263264" y="33344"/>
                  <a:pt x="234160" y="535"/>
                  <a:pt x="235747" y="6"/>
                </a:cubicBezTo>
                <a:cubicBezTo>
                  <a:pt x="237334" y="-523"/>
                  <a:pt x="274905" y="29110"/>
                  <a:pt x="261147" y="38106"/>
                </a:cubicBezTo>
                <a:cubicBezTo>
                  <a:pt x="247389" y="47102"/>
                  <a:pt x="153197" y="53981"/>
                  <a:pt x="153197" y="53981"/>
                </a:cubicBezTo>
                <a:cubicBezTo>
                  <a:pt x="127268" y="57685"/>
                  <a:pt x="132560" y="64564"/>
                  <a:pt x="105572" y="60331"/>
                </a:cubicBezTo>
                <a:cubicBezTo>
                  <a:pt x="78585" y="56098"/>
                  <a:pt x="-9257" y="21173"/>
                  <a:pt x="797" y="1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D643DA88-1580-4FBA-AC05-967AD503CF74}"/>
              </a:ext>
            </a:extLst>
          </p:cNvPr>
          <p:cNvSpPr/>
          <p:nvPr/>
        </p:nvSpPr>
        <p:spPr>
          <a:xfrm>
            <a:off x="5953123" y="10982271"/>
            <a:ext cx="206890" cy="457257"/>
          </a:xfrm>
          <a:custGeom>
            <a:avLst/>
            <a:gdLst>
              <a:gd name="connsiteX0" fmla="*/ 57152 w 206890"/>
              <a:gd name="connsiteY0" fmla="*/ 3229 h 457257"/>
              <a:gd name="connsiteX1" fmla="*/ 101602 w 206890"/>
              <a:gd name="connsiteY1" fmla="*/ 304854 h 457257"/>
              <a:gd name="connsiteX2" fmla="*/ 2 w 206890"/>
              <a:gd name="connsiteY2" fmla="*/ 323904 h 457257"/>
              <a:gd name="connsiteX3" fmla="*/ 104777 w 206890"/>
              <a:gd name="connsiteY3" fmla="*/ 314379 h 457257"/>
              <a:gd name="connsiteX4" fmla="*/ 114302 w 206890"/>
              <a:gd name="connsiteY4" fmla="*/ 352479 h 457257"/>
              <a:gd name="connsiteX5" fmla="*/ 101602 w 206890"/>
              <a:gd name="connsiteY5" fmla="*/ 457254 h 457257"/>
              <a:gd name="connsiteX6" fmla="*/ 120652 w 206890"/>
              <a:gd name="connsiteY6" fmla="*/ 355654 h 457257"/>
              <a:gd name="connsiteX7" fmla="*/ 149227 w 206890"/>
              <a:gd name="connsiteY7" fmla="*/ 219129 h 457257"/>
              <a:gd name="connsiteX8" fmla="*/ 196852 w 206890"/>
              <a:gd name="connsiteY8" fmla="*/ 174679 h 457257"/>
              <a:gd name="connsiteX9" fmla="*/ 142877 w 206890"/>
              <a:gd name="connsiteY9" fmla="*/ 260404 h 457257"/>
              <a:gd name="connsiteX10" fmla="*/ 114302 w 206890"/>
              <a:gd name="connsiteY10" fmla="*/ 171504 h 457257"/>
              <a:gd name="connsiteX11" fmla="*/ 206377 w 206890"/>
              <a:gd name="connsiteY11" fmla="*/ 92129 h 457257"/>
              <a:gd name="connsiteX12" fmla="*/ 152402 w 206890"/>
              <a:gd name="connsiteY12" fmla="*/ 136579 h 457257"/>
              <a:gd name="connsiteX13" fmla="*/ 171452 w 206890"/>
              <a:gd name="connsiteY13" fmla="*/ 41329 h 457257"/>
              <a:gd name="connsiteX14" fmla="*/ 177802 w 206890"/>
              <a:gd name="connsiteY14" fmla="*/ 38154 h 457257"/>
              <a:gd name="connsiteX15" fmla="*/ 104777 w 206890"/>
              <a:gd name="connsiteY15" fmla="*/ 139754 h 457257"/>
              <a:gd name="connsiteX16" fmla="*/ 57152 w 206890"/>
              <a:gd name="connsiteY16" fmla="*/ 3229 h 4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890" h="457257">
                <a:moveTo>
                  <a:pt x="57152" y="3229"/>
                </a:moveTo>
                <a:cubicBezTo>
                  <a:pt x="56623" y="30746"/>
                  <a:pt x="111127" y="251408"/>
                  <a:pt x="101602" y="304854"/>
                </a:cubicBezTo>
                <a:cubicBezTo>
                  <a:pt x="92077" y="358300"/>
                  <a:pt x="-527" y="322317"/>
                  <a:pt x="2" y="323904"/>
                </a:cubicBezTo>
                <a:cubicBezTo>
                  <a:pt x="531" y="325491"/>
                  <a:pt x="85727" y="309617"/>
                  <a:pt x="104777" y="314379"/>
                </a:cubicBezTo>
                <a:cubicBezTo>
                  <a:pt x="123827" y="319141"/>
                  <a:pt x="114831" y="328667"/>
                  <a:pt x="114302" y="352479"/>
                </a:cubicBezTo>
                <a:cubicBezTo>
                  <a:pt x="113773" y="376291"/>
                  <a:pt x="100544" y="456725"/>
                  <a:pt x="101602" y="457254"/>
                </a:cubicBezTo>
                <a:cubicBezTo>
                  <a:pt x="102660" y="457783"/>
                  <a:pt x="112715" y="395341"/>
                  <a:pt x="120652" y="355654"/>
                </a:cubicBezTo>
                <a:cubicBezTo>
                  <a:pt x="128589" y="315967"/>
                  <a:pt x="136527" y="249292"/>
                  <a:pt x="149227" y="219129"/>
                </a:cubicBezTo>
                <a:cubicBezTo>
                  <a:pt x="161927" y="188967"/>
                  <a:pt x="197910" y="167800"/>
                  <a:pt x="196852" y="174679"/>
                </a:cubicBezTo>
                <a:cubicBezTo>
                  <a:pt x="195794" y="181558"/>
                  <a:pt x="156635" y="260933"/>
                  <a:pt x="142877" y="260404"/>
                </a:cubicBezTo>
                <a:cubicBezTo>
                  <a:pt x="129119" y="259875"/>
                  <a:pt x="103719" y="199550"/>
                  <a:pt x="114302" y="171504"/>
                </a:cubicBezTo>
                <a:cubicBezTo>
                  <a:pt x="124885" y="143458"/>
                  <a:pt x="200027" y="97950"/>
                  <a:pt x="206377" y="92129"/>
                </a:cubicBezTo>
                <a:cubicBezTo>
                  <a:pt x="212727" y="86308"/>
                  <a:pt x="158223" y="145046"/>
                  <a:pt x="152402" y="136579"/>
                </a:cubicBezTo>
                <a:cubicBezTo>
                  <a:pt x="146581" y="128112"/>
                  <a:pt x="167219" y="57733"/>
                  <a:pt x="171452" y="41329"/>
                </a:cubicBezTo>
                <a:cubicBezTo>
                  <a:pt x="175685" y="24925"/>
                  <a:pt x="188914" y="21750"/>
                  <a:pt x="177802" y="38154"/>
                </a:cubicBezTo>
                <a:cubicBezTo>
                  <a:pt x="166690" y="54558"/>
                  <a:pt x="126473" y="146633"/>
                  <a:pt x="104777" y="139754"/>
                </a:cubicBezTo>
                <a:cubicBezTo>
                  <a:pt x="83081" y="132875"/>
                  <a:pt x="57681" y="-24288"/>
                  <a:pt x="57152" y="3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D5DBE986-1B99-D9A6-4166-F6751C3B757E}"/>
              </a:ext>
            </a:extLst>
          </p:cNvPr>
          <p:cNvSpPr/>
          <p:nvPr/>
        </p:nvSpPr>
        <p:spPr>
          <a:xfrm>
            <a:off x="6056300" y="11257073"/>
            <a:ext cx="96914" cy="436539"/>
          </a:xfrm>
          <a:custGeom>
            <a:avLst/>
            <a:gdLst>
              <a:gd name="connsiteX0" fmla="*/ 96850 w 96914"/>
              <a:gd name="connsiteY0" fmla="*/ 1477 h 436539"/>
              <a:gd name="connsiteX1" fmla="*/ 27000 w 96914"/>
              <a:gd name="connsiteY1" fmla="*/ 274527 h 436539"/>
              <a:gd name="connsiteX2" fmla="*/ 14300 w 96914"/>
              <a:gd name="connsiteY2" fmla="*/ 353902 h 436539"/>
              <a:gd name="connsiteX3" fmla="*/ 1600 w 96914"/>
              <a:gd name="connsiteY3" fmla="*/ 436452 h 436539"/>
              <a:gd name="connsiteX4" fmla="*/ 4775 w 96914"/>
              <a:gd name="connsiteY4" fmla="*/ 338027 h 436539"/>
              <a:gd name="connsiteX5" fmla="*/ 42875 w 96914"/>
              <a:gd name="connsiteY5" fmla="*/ 144352 h 436539"/>
              <a:gd name="connsiteX6" fmla="*/ 39700 w 96914"/>
              <a:gd name="connsiteY6" fmla="*/ 163402 h 436539"/>
              <a:gd name="connsiteX7" fmla="*/ 96850 w 96914"/>
              <a:gd name="connsiteY7" fmla="*/ 1477 h 43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4" h="436539">
                <a:moveTo>
                  <a:pt x="96850" y="1477"/>
                </a:moveTo>
                <a:cubicBezTo>
                  <a:pt x="94733" y="19998"/>
                  <a:pt x="40758" y="215790"/>
                  <a:pt x="27000" y="274527"/>
                </a:cubicBezTo>
                <a:cubicBezTo>
                  <a:pt x="13242" y="333265"/>
                  <a:pt x="18533" y="326915"/>
                  <a:pt x="14300" y="353902"/>
                </a:cubicBezTo>
                <a:cubicBezTo>
                  <a:pt x="10067" y="380890"/>
                  <a:pt x="3187" y="439098"/>
                  <a:pt x="1600" y="436452"/>
                </a:cubicBezTo>
                <a:cubicBezTo>
                  <a:pt x="12" y="433806"/>
                  <a:pt x="-2104" y="386710"/>
                  <a:pt x="4775" y="338027"/>
                </a:cubicBezTo>
                <a:cubicBezTo>
                  <a:pt x="11654" y="289344"/>
                  <a:pt x="37054" y="173456"/>
                  <a:pt x="42875" y="144352"/>
                </a:cubicBezTo>
                <a:cubicBezTo>
                  <a:pt x="48696" y="115248"/>
                  <a:pt x="31233" y="182452"/>
                  <a:pt x="39700" y="163402"/>
                </a:cubicBezTo>
                <a:cubicBezTo>
                  <a:pt x="48167" y="144352"/>
                  <a:pt x="98967" y="-17044"/>
                  <a:pt x="9685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EDF21D0-E25D-6605-2488-D683ED9613BD}"/>
              </a:ext>
            </a:extLst>
          </p:cNvPr>
          <p:cNvSpPr/>
          <p:nvPr/>
        </p:nvSpPr>
        <p:spPr>
          <a:xfrm>
            <a:off x="6115034" y="11318032"/>
            <a:ext cx="179450" cy="125261"/>
          </a:xfrm>
          <a:custGeom>
            <a:avLst/>
            <a:gdLst>
              <a:gd name="connsiteX0" fmla="*/ 16 w 179450"/>
              <a:gd name="connsiteY0" fmla="*/ 35768 h 125261"/>
              <a:gd name="connsiteX1" fmla="*/ 130191 w 179450"/>
              <a:gd name="connsiteY1" fmla="*/ 7193 h 125261"/>
              <a:gd name="connsiteX2" fmla="*/ 165116 w 179450"/>
              <a:gd name="connsiteY2" fmla="*/ 48468 h 125261"/>
              <a:gd name="connsiteX3" fmla="*/ 158766 w 179450"/>
              <a:gd name="connsiteY3" fmla="*/ 124668 h 125261"/>
              <a:gd name="connsiteX4" fmla="*/ 174641 w 179450"/>
              <a:gd name="connsiteY4" fmla="*/ 4018 h 125261"/>
              <a:gd name="connsiteX5" fmla="*/ 60341 w 179450"/>
              <a:gd name="connsiteY5" fmla="*/ 26243 h 125261"/>
              <a:gd name="connsiteX6" fmla="*/ 120666 w 179450"/>
              <a:gd name="connsiteY6" fmla="*/ 843 h 125261"/>
              <a:gd name="connsiteX7" fmla="*/ 16 w 179450"/>
              <a:gd name="connsiteY7" fmla="*/ 35768 h 1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50" h="125261">
                <a:moveTo>
                  <a:pt x="16" y="35768"/>
                </a:moveTo>
                <a:cubicBezTo>
                  <a:pt x="1604" y="36826"/>
                  <a:pt x="102674" y="5076"/>
                  <a:pt x="130191" y="7193"/>
                </a:cubicBezTo>
                <a:cubicBezTo>
                  <a:pt x="157708" y="9310"/>
                  <a:pt x="160354" y="28889"/>
                  <a:pt x="165116" y="48468"/>
                </a:cubicBezTo>
                <a:cubicBezTo>
                  <a:pt x="169878" y="68047"/>
                  <a:pt x="157179" y="132076"/>
                  <a:pt x="158766" y="124668"/>
                </a:cubicBezTo>
                <a:cubicBezTo>
                  <a:pt x="160353" y="117260"/>
                  <a:pt x="191045" y="20422"/>
                  <a:pt x="174641" y="4018"/>
                </a:cubicBezTo>
                <a:cubicBezTo>
                  <a:pt x="158237" y="-12386"/>
                  <a:pt x="69337" y="26772"/>
                  <a:pt x="60341" y="26243"/>
                </a:cubicBezTo>
                <a:cubicBezTo>
                  <a:pt x="51345" y="25714"/>
                  <a:pt x="126487" y="1901"/>
                  <a:pt x="120666" y="843"/>
                </a:cubicBezTo>
                <a:cubicBezTo>
                  <a:pt x="114845" y="-215"/>
                  <a:pt x="-1572" y="34710"/>
                  <a:pt x="16" y="3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978F8E1-B272-9C3E-569E-E57DF2655A67}"/>
              </a:ext>
            </a:extLst>
          </p:cNvPr>
          <p:cNvSpPr/>
          <p:nvPr/>
        </p:nvSpPr>
        <p:spPr>
          <a:xfrm>
            <a:off x="6114824" y="11266749"/>
            <a:ext cx="215848" cy="224257"/>
          </a:xfrm>
          <a:custGeom>
            <a:avLst/>
            <a:gdLst>
              <a:gd name="connsiteX0" fmla="*/ 226 w 215848"/>
              <a:gd name="connsiteY0" fmla="*/ 68001 h 224257"/>
              <a:gd name="connsiteX1" fmla="*/ 127226 w 215848"/>
              <a:gd name="connsiteY1" fmla="*/ 26726 h 224257"/>
              <a:gd name="connsiteX2" fmla="*/ 158976 w 215848"/>
              <a:gd name="connsiteY2" fmla="*/ 45776 h 224257"/>
              <a:gd name="connsiteX3" fmla="*/ 165326 w 215848"/>
              <a:gd name="connsiteY3" fmla="*/ 1326 h 224257"/>
              <a:gd name="connsiteX4" fmla="*/ 206601 w 215848"/>
              <a:gd name="connsiteY4" fmla="*/ 106101 h 224257"/>
              <a:gd name="connsiteX5" fmla="*/ 203426 w 215848"/>
              <a:gd name="connsiteY5" fmla="*/ 169601 h 224257"/>
              <a:gd name="connsiteX6" fmla="*/ 200251 w 215848"/>
              <a:gd name="connsiteY6" fmla="*/ 220401 h 224257"/>
              <a:gd name="connsiteX7" fmla="*/ 206601 w 215848"/>
              <a:gd name="connsiteY7" fmla="*/ 61651 h 224257"/>
              <a:gd name="connsiteX8" fmla="*/ 57376 w 215848"/>
              <a:gd name="connsiteY8" fmla="*/ 7676 h 224257"/>
              <a:gd name="connsiteX9" fmla="*/ 95476 w 215848"/>
              <a:gd name="connsiteY9" fmla="*/ 23551 h 224257"/>
              <a:gd name="connsiteX10" fmla="*/ 226 w 215848"/>
              <a:gd name="connsiteY10" fmla="*/ 68001 h 2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48" h="224257">
                <a:moveTo>
                  <a:pt x="226" y="68001"/>
                </a:moveTo>
                <a:cubicBezTo>
                  <a:pt x="5518" y="68530"/>
                  <a:pt x="100768" y="30430"/>
                  <a:pt x="127226" y="26726"/>
                </a:cubicBezTo>
                <a:cubicBezTo>
                  <a:pt x="153684" y="23022"/>
                  <a:pt x="152626" y="50009"/>
                  <a:pt x="158976" y="45776"/>
                </a:cubicBezTo>
                <a:cubicBezTo>
                  <a:pt x="165326" y="41543"/>
                  <a:pt x="157389" y="-8728"/>
                  <a:pt x="165326" y="1326"/>
                </a:cubicBezTo>
                <a:cubicBezTo>
                  <a:pt x="173263" y="11380"/>
                  <a:pt x="200251" y="78055"/>
                  <a:pt x="206601" y="106101"/>
                </a:cubicBezTo>
                <a:cubicBezTo>
                  <a:pt x="212951" y="134147"/>
                  <a:pt x="204484" y="150551"/>
                  <a:pt x="203426" y="169601"/>
                </a:cubicBezTo>
                <a:cubicBezTo>
                  <a:pt x="202368" y="188651"/>
                  <a:pt x="199722" y="238393"/>
                  <a:pt x="200251" y="220401"/>
                </a:cubicBezTo>
                <a:cubicBezTo>
                  <a:pt x="200780" y="202409"/>
                  <a:pt x="230414" y="97105"/>
                  <a:pt x="206601" y="61651"/>
                </a:cubicBezTo>
                <a:cubicBezTo>
                  <a:pt x="182789" y="26197"/>
                  <a:pt x="75897" y="14026"/>
                  <a:pt x="57376" y="7676"/>
                </a:cubicBezTo>
                <a:cubicBezTo>
                  <a:pt x="38855" y="1326"/>
                  <a:pt x="107118" y="14026"/>
                  <a:pt x="95476" y="23551"/>
                </a:cubicBezTo>
                <a:cubicBezTo>
                  <a:pt x="83834" y="33076"/>
                  <a:pt x="-5066" y="67472"/>
                  <a:pt x="226" y="68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2AE0143-1C92-AA2A-BDE5-1B2D203A9BFC}"/>
              </a:ext>
            </a:extLst>
          </p:cNvPr>
          <p:cNvSpPr/>
          <p:nvPr/>
        </p:nvSpPr>
        <p:spPr>
          <a:xfrm>
            <a:off x="6287794" y="11371378"/>
            <a:ext cx="19740" cy="287256"/>
          </a:xfrm>
          <a:custGeom>
            <a:avLst/>
            <a:gdLst>
              <a:gd name="connsiteX0" fmla="*/ 17756 w 19740"/>
              <a:gd name="connsiteY0" fmla="*/ 1472 h 287256"/>
              <a:gd name="connsiteX1" fmla="*/ 17756 w 19740"/>
              <a:gd name="connsiteY1" fmla="*/ 179272 h 287256"/>
              <a:gd name="connsiteX2" fmla="*/ 1881 w 19740"/>
              <a:gd name="connsiteY2" fmla="*/ 287222 h 287256"/>
              <a:gd name="connsiteX3" fmla="*/ 1881 w 19740"/>
              <a:gd name="connsiteY3" fmla="*/ 191972 h 287256"/>
              <a:gd name="connsiteX4" fmla="*/ 1881 w 19740"/>
              <a:gd name="connsiteY4" fmla="*/ 99897 h 287256"/>
              <a:gd name="connsiteX5" fmla="*/ 17756 w 19740"/>
              <a:gd name="connsiteY5" fmla="*/ 1472 h 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0" h="287256">
                <a:moveTo>
                  <a:pt x="17756" y="1472"/>
                </a:moveTo>
                <a:cubicBezTo>
                  <a:pt x="20402" y="14701"/>
                  <a:pt x="20402" y="131647"/>
                  <a:pt x="17756" y="179272"/>
                </a:cubicBezTo>
                <a:cubicBezTo>
                  <a:pt x="15110" y="226897"/>
                  <a:pt x="4527" y="285105"/>
                  <a:pt x="1881" y="287222"/>
                </a:cubicBezTo>
                <a:cubicBezTo>
                  <a:pt x="-765" y="289339"/>
                  <a:pt x="1881" y="191972"/>
                  <a:pt x="1881" y="191972"/>
                </a:cubicBezTo>
                <a:cubicBezTo>
                  <a:pt x="1881" y="160751"/>
                  <a:pt x="-2352" y="132176"/>
                  <a:pt x="1881" y="99897"/>
                </a:cubicBezTo>
                <a:cubicBezTo>
                  <a:pt x="6114" y="67618"/>
                  <a:pt x="15110" y="-11757"/>
                  <a:pt x="17756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F9C54A7-297C-D90F-61FA-384B1F9BD41B}"/>
              </a:ext>
            </a:extLst>
          </p:cNvPr>
          <p:cNvSpPr/>
          <p:nvPr/>
        </p:nvSpPr>
        <p:spPr>
          <a:xfrm>
            <a:off x="6235700" y="11293329"/>
            <a:ext cx="32751" cy="315032"/>
          </a:xfrm>
          <a:custGeom>
            <a:avLst/>
            <a:gdLst>
              <a:gd name="connsiteX0" fmla="*/ 0 w 32751"/>
              <a:gd name="connsiteY0" fmla="*/ 146 h 315032"/>
              <a:gd name="connsiteX1" fmla="*/ 22225 w 32751"/>
              <a:gd name="connsiteY1" fmla="*/ 177946 h 315032"/>
              <a:gd name="connsiteX2" fmla="*/ 31750 w 32751"/>
              <a:gd name="connsiteY2" fmla="*/ 254146 h 315032"/>
              <a:gd name="connsiteX3" fmla="*/ 31750 w 32751"/>
              <a:gd name="connsiteY3" fmla="*/ 308121 h 315032"/>
              <a:gd name="connsiteX4" fmla="*/ 25400 w 32751"/>
              <a:gd name="connsiteY4" fmla="*/ 92221 h 315032"/>
              <a:gd name="connsiteX5" fmla="*/ 22225 w 32751"/>
              <a:gd name="connsiteY5" fmla="*/ 146196 h 315032"/>
              <a:gd name="connsiteX6" fmla="*/ 0 w 32751"/>
              <a:gd name="connsiteY6" fmla="*/ 146 h 3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1" h="315032">
                <a:moveTo>
                  <a:pt x="0" y="146"/>
                </a:moveTo>
                <a:cubicBezTo>
                  <a:pt x="0" y="5438"/>
                  <a:pt x="22225" y="177946"/>
                  <a:pt x="22225" y="177946"/>
                </a:cubicBezTo>
                <a:cubicBezTo>
                  <a:pt x="27517" y="220279"/>
                  <a:pt x="30163" y="232450"/>
                  <a:pt x="31750" y="254146"/>
                </a:cubicBezTo>
                <a:cubicBezTo>
                  <a:pt x="33337" y="275842"/>
                  <a:pt x="32808" y="335108"/>
                  <a:pt x="31750" y="308121"/>
                </a:cubicBezTo>
                <a:cubicBezTo>
                  <a:pt x="30692" y="281134"/>
                  <a:pt x="26987" y="119208"/>
                  <a:pt x="25400" y="92221"/>
                </a:cubicBezTo>
                <a:cubicBezTo>
                  <a:pt x="23813" y="65234"/>
                  <a:pt x="24342" y="157308"/>
                  <a:pt x="22225" y="146196"/>
                </a:cubicBezTo>
                <a:cubicBezTo>
                  <a:pt x="20108" y="135084"/>
                  <a:pt x="0" y="-5146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611BCBA3-76EB-9C4A-C1E5-6F5028B7DFB3}"/>
              </a:ext>
            </a:extLst>
          </p:cNvPr>
          <p:cNvSpPr/>
          <p:nvPr/>
        </p:nvSpPr>
        <p:spPr>
          <a:xfrm>
            <a:off x="6092825" y="11255172"/>
            <a:ext cx="147966" cy="219278"/>
          </a:xfrm>
          <a:custGeom>
            <a:avLst/>
            <a:gdLst>
              <a:gd name="connsiteX0" fmla="*/ 127000 w 147966"/>
              <a:gd name="connsiteY0" fmla="*/ 203 h 219278"/>
              <a:gd name="connsiteX1" fmla="*/ 146050 w 147966"/>
              <a:gd name="connsiteY1" fmla="*/ 209753 h 219278"/>
              <a:gd name="connsiteX2" fmla="*/ 136525 w 147966"/>
              <a:gd name="connsiteY2" fmla="*/ 184353 h 219278"/>
              <a:gd name="connsiteX3" fmla="*/ 50800 w 147966"/>
              <a:gd name="connsiteY3" fmla="*/ 200228 h 219278"/>
              <a:gd name="connsiteX4" fmla="*/ 0 w 147966"/>
              <a:gd name="connsiteY4" fmla="*/ 219278 h 219278"/>
              <a:gd name="connsiteX5" fmla="*/ 130175 w 147966"/>
              <a:gd name="connsiteY5" fmla="*/ 171653 h 219278"/>
              <a:gd name="connsiteX6" fmla="*/ 127000 w 147966"/>
              <a:gd name="connsiteY6" fmla="*/ 203 h 2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6" h="219278">
                <a:moveTo>
                  <a:pt x="127000" y="203"/>
                </a:moveTo>
                <a:cubicBezTo>
                  <a:pt x="129646" y="6553"/>
                  <a:pt x="144463" y="179061"/>
                  <a:pt x="146050" y="209753"/>
                </a:cubicBezTo>
                <a:cubicBezTo>
                  <a:pt x="147638" y="240445"/>
                  <a:pt x="152400" y="185941"/>
                  <a:pt x="136525" y="184353"/>
                </a:cubicBezTo>
                <a:cubicBezTo>
                  <a:pt x="120650" y="182766"/>
                  <a:pt x="73554" y="194407"/>
                  <a:pt x="50800" y="200228"/>
                </a:cubicBezTo>
                <a:cubicBezTo>
                  <a:pt x="28046" y="206049"/>
                  <a:pt x="0" y="219278"/>
                  <a:pt x="0" y="219278"/>
                </a:cubicBezTo>
                <a:cubicBezTo>
                  <a:pt x="13229" y="214516"/>
                  <a:pt x="106892" y="204990"/>
                  <a:pt x="130175" y="171653"/>
                </a:cubicBezTo>
                <a:cubicBezTo>
                  <a:pt x="153458" y="138316"/>
                  <a:pt x="124354" y="-6147"/>
                  <a:pt x="12700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F9AC901-07A7-FD10-5EEE-E9D9117BDAF2}"/>
              </a:ext>
            </a:extLst>
          </p:cNvPr>
          <p:cNvSpPr/>
          <p:nvPr/>
        </p:nvSpPr>
        <p:spPr>
          <a:xfrm>
            <a:off x="6047698" y="11562784"/>
            <a:ext cx="289957" cy="177822"/>
          </a:xfrm>
          <a:custGeom>
            <a:avLst/>
            <a:gdLst>
              <a:gd name="connsiteX0" fmla="*/ 677 w 289957"/>
              <a:gd name="connsiteY0" fmla="*/ 143441 h 177822"/>
              <a:gd name="connsiteX1" fmla="*/ 124502 w 289957"/>
              <a:gd name="connsiteY1" fmla="*/ 175191 h 177822"/>
              <a:gd name="connsiteX2" fmla="*/ 175302 w 289957"/>
              <a:gd name="connsiteY2" fmla="*/ 165666 h 177822"/>
              <a:gd name="connsiteX3" fmla="*/ 261027 w 289957"/>
              <a:gd name="connsiteY3" fmla="*/ 92641 h 177822"/>
              <a:gd name="connsiteX4" fmla="*/ 254677 w 289957"/>
              <a:gd name="connsiteY4" fmla="*/ 133916 h 177822"/>
              <a:gd name="connsiteX5" fmla="*/ 289602 w 289957"/>
              <a:gd name="connsiteY5" fmla="*/ 566 h 177822"/>
              <a:gd name="connsiteX6" fmla="*/ 270552 w 289957"/>
              <a:gd name="connsiteY6" fmla="*/ 89466 h 177822"/>
              <a:gd name="connsiteX7" fmla="*/ 235627 w 289957"/>
              <a:gd name="connsiteY7" fmla="*/ 175191 h 177822"/>
              <a:gd name="connsiteX8" fmla="*/ 184827 w 289957"/>
              <a:gd name="connsiteY8" fmla="*/ 156141 h 177822"/>
              <a:gd name="connsiteX9" fmla="*/ 677 w 289957"/>
              <a:gd name="connsiteY9" fmla="*/ 143441 h 17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57" h="177822">
                <a:moveTo>
                  <a:pt x="677" y="143441"/>
                </a:moveTo>
                <a:cubicBezTo>
                  <a:pt x="-9377" y="146616"/>
                  <a:pt x="95398" y="171487"/>
                  <a:pt x="124502" y="175191"/>
                </a:cubicBezTo>
                <a:cubicBezTo>
                  <a:pt x="153606" y="178895"/>
                  <a:pt x="152548" y="179424"/>
                  <a:pt x="175302" y="165666"/>
                </a:cubicBezTo>
                <a:cubicBezTo>
                  <a:pt x="198056" y="151908"/>
                  <a:pt x="247798" y="97933"/>
                  <a:pt x="261027" y="92641"/>
                </a:cubicBezTo>
                <a:cubicBezTo>
                  <a:pt x="274256" y="87349"/>
                  <a:pt x="249914" y="149262"/>
                  <a:pt x="254677" y="133916"/>
                </a:cubicBezTo>
                <a:cubicBezTo>
                  <a:pt x="259440" y="118570"/>
                  <a:pt x="286956" y="7974"/>
                  <a:pt x="289602" y="566"/>
                </a:cubicBezTo>
                <a:cubicBezTo>
                  <a:pt x="292248" y="-6842"/>
                  <a:pt x="279548" y="60362"/>
                  <a:pt x="270552" y="89466"/>
                </a:cubicBezTo>
                <a:cubicBezTo>
                  <a:pt x="261556" y="118570"/>
                  <a:pt x="249915" y="164079"/>
                  <a:pt x="235627" y="175191"/>
                </a:cubicBezTo>
                <a:cubicBezTo>
                  <a:pt x="221340" y="186304"/>
                  <a:pt x="218694" y="158787"/>
                  <a:pt x="184827" y="156141"/>
                </a:cubicBezTo>
                <a:cubicBezTo>
                  <a:pt x="150960" y="153495"/>
                  <a:pt x="10731" y="140266"/>
                  <a:pt x="677" y="14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9CF953E0-6642-EA03-305D-2313F4F10AE3}"/>
              </a:ext>
            </a:extLst>
          </p:cNvPr>
          <p:cNvSpPr/>
          <p:nvPr/>
        </p:nvSpPr>
        <p:spPr>
          <a:xfrm>
            <a:off x="6153148" y="11652120"/>
            <a:ext cx="150643" cy="54105"/>
          </a:xfrm>
          <a:custGeom>
            <a:avLst/>
            <a:gdLst>
              <a:gd name="connsiteX0" fmla="*/ 2 w 150643"/>
              <a:gd name="connsiteY0" fmla="*/ 54105 h 54105"/>
              <a:gd name="connsiteX1" fmla="*/ 101602 w 150643"/>
              <a:gd name="connsiteY1" fmla="*/ 6480 h 54105"/>
              <a:gd name="connsiteX2" fmla="*/ 149227 w 150643"/>
              <a:gd name="connsiteY2" fmla="*/ 130 h 54105"/>
              <a:gd name="connsiteX3" fmla="*/ 50802 w 150643"/>
              <a:gd name="connsiteY3" fmla="*/ 3305 h 54105"/>
              <a:gd name="connsiteX4" fmla="*/ 98427 w 150643"/>
              <a:gd name="connsiteY4" fmla="*/ 6480 h 54105"/>
              <a:gd name="connsiteX5" fmla="*/ 2 w 150643"/>
              <a:gd name="connsiteY5" fmla="*/ 54105 h 5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43" h="54105">
                <a:moveTo>
                  <a:pt x="2" y="54105"/>
                </a:moveTo>
                <a:cubicBezTo>
                  <a:pt x="531" y="54105"/>
                  <a:pt x="76731" y="15476"/>
                  <a:pt x="101602" y="6480"/>
                </a:cubicBezTo>
                <a:cubicBezTo>
                  <a:pt x="126473" y="-2516"/>
                  <a:pt x="157694" y="659"/>
                  <a:pt x="149227" y="130"/>
                </a:cubicBezTo>
                <a:cubicBezTo>
                  <a:pt x="140760" y="-399"/>
                  <a:pt x="59269" y="2247"/>
                  <a:pt x="50802" y="3305"/>
                </a:cubicBezTo>
                <a:cubicBezTo>
                  <a:pt x="42335" y="4363"/>
                  <a:pt x="101073" y="-1457"/>
                  <a:pt x="98427" y="6480"/>
                </a:cubicBezTo>
                <a:cubicBezTo>
                  <a:pt x="95781" y="14417"/>
                  <a:pt x="-527" y="54105"/>
                  <a:pt x="2" y="5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0A37DF6-AD6D-84E7-4DF5-7EA8D62B637A}"/>
              </a:ext>
            </a:extLst>
          </p:cNvPr>
          <p:cNvSpPr/>
          <p:nvPr/>
        </p:nvSpPr>
        <p:spPr>
          <a:xfrm>
            <a:off x="6092232" y="11515723"/>
            <a:ext cx="48269" cy="171459"/>
          </a:xfrm>
          <a:custGeom>
            <a:avLst/>
            <a:gdLst>
              <a:gd name="connsiteX0" fmla="*/ 48218 w 48269"/>
              <a:gd name="connsiteY0" fmla="*/ 2 h 171459"/>
              <a:gd name="connsiteX1" fmla="*/ 10118 w 48269"/>
              <a:gd name="connsiteY1" fmla="*/ 120652 h 171459"/>
              <a:gd name="connsiteX2" fmla="*/ 22818 w 48269"/>
              <a:gd name="connsiteY2" fmla="*/ 171452 h 171459"/>
              <a:gd name="connsiteX3" fmla="*/ 593 w 48269"/>
              <a:gd name="connsiteY3" fmla="*/ 123827 h 171459"/>
              <a:gd name="connsiteX4" fmla="*/ 48218 w 48269"/>
              <a:gd name="connsiteY4" fmla="*/ 2 h 1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9" h="171459">
                <a:moveTo>
                  <a:pt x="48218" y="2"/>
                </a:moveTo>
                <a:cubicBezTo>
                  <a:pt x="49805" y="-527"/>
                  <a:pt x="14351" y="92077"/>
                  <a:pt x="10118" y="120652"/>
                </a:cubicBezTo>
                <a:cubicBezTo>
                  <a:pt x="5885" y="149227"/>
                  <a:pt x="24405" y="170923"/>
                  <a:pt x="22818" y="171452"/>
                </a:cubicBezTo>
                <a:cubicBezTo>
                  <a:pt x="21231" y="171981"/>
                  <a:pt x="-4169" y="145523"/>
                  <a:pt x="593" y="123827"/>
                </a:cubicBezTo>
                <a:cubicBezTo>
                  <a:pt x="5355" y="102131"/>
                  <a:pt x="46631" y="531"/>
                  <a:pt x="482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2E8C05EB-FB7E-F327-A324-7A74C5AF89F2}"/>
              </a:ext>
            </a:extLst>
          </p:cNvPr>
          <p:cNvSpPr/>
          <p:nvPr/>
        </p:nvSpPr>
        <p:spPr>
          <a:xfrm>
            <a:off x="6073436" y="11502452"/>
            <a:ext cx="44897" cy="201511"/>
          </a:xfrm>
          <a:custGeom>
            <a:avLst/>
            <a:gdLst>
              <a:gd name="connsiteX0" fmla="*/ 44789 w 44897"/>
              <a:gd name="connsiteY0" fmla="*/ 573 h 201511"/>
              <a:gd name="connsiteX1" fmla="*/ 13039 w 44897"/>
              <a:gd name="connsiteY1" fmla="*/ 92648 h 201511"/>
              <a:gd name="connsiteX2" fmla="*/ 19389 w 44897"/>
              <a:gd name="connsiteY2" fmla="*/ 200598 h 201511"/>
              <a:gd name="connsiteX3" fmla="*/ 339 w 44897"/>
              <a:gd name="connsiteY3" fmla="*/ 137098 h 201511"/>
              <a:gd name="connsiteX4" fmla="*/ 44789 w 44897"/>
              <a:gd name="connsiteY4" fmla="*/ 573 h 20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7" h="201511">
                <a:moveTo>
                  <a:pt x="44789" y="573"/>
                </a:moveTo>
                <a:cubicBezTo>
                  <a:pt x="46906" y="-6835"/>
                  <a:pt x="17272" y="59310"/>
                  <a:pt x="13039" y="92648"/>
                </a:cubicBezTo>
                <a:cubicBezTo>
                  <a:pt x="8806" y="125986"/>
                  <a:pt x="21506" y="193190"/>
                  <a:pt x="19389" y="200598"/>
                </a:cubicBezTo>
                <a:cubicBezTo>
                  <a:pt x="17272" y="208006"/>
                  <a:pt x="-2836" y="168848"/>
                  <a:pt x="339" y="137098"/>
                </a:cubicBezTo>
                <a:cubicBezTo>
                  <a:pt x="3514" y="105348"/>
                  <a:pt x="42672" y="7981"/>
                  <a:pt x="44789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7006653B-916B-8B16-56CC-6E58A29C8560}"/>
              </a:ext>
            </a:extLst>
          </p:cNvPr>
          <p:cNvSpPr/>
          <p:nvPr/>
        </p:nvSpPr>
        <p:spPr>
          <a:xfrm>
            <a:off x="6108349" y="11509333"/>
            <a:ext cx="155849" cy="152519"/>
          </a:xfrm>
          <a:custGeom>
            <a:avLst/>
            <a:gdLst>
              <a:gd name="connsiteX0" fmla="*/ 140051 w 155849"/>
              <a:gd name="connsiteY0" fmla="*/ 42 h 152519"/>
              <a:gd name="connsiteX1" fmla="*/ 143226 w 155849"/>
              <a:gd name="connsiteY1" fmla="*/ 95292 h 152519"/>
              <a:gd name="connsiteX2" fmla="*/ 101951 w 155849"/>
              <a:gd name="connsiteY2" fmla="*/ 120692 h 152519"/>
              <a:gd name="connsiteX3" fmla="*/ 57501 w 155849"/>
              <a:gd name="connsiteY3" fmla="*/ 152442 h 152519"/>
              <a:gd name="connsiteX4" fmla="*/ 351 w 155849"/>
              <a:gd name="connsiteY4" fmla="*/ 130217 h 152519"/>
              <a:gd name="connsiteX5" fmla="*/ 86076 w 155849"/>
              <a:gd name="connsiteY5" fmla="*/ 149267 h 152519"/>
              <a:gd name="connsiteX6" fmla="*/ 152751 w 155849"/>
              <a:gd name="connsiteY6" fmla="*/ 107992 h 152519"/>
              <a:gd name="connsiteX7" fmla="*/ 140051 w 155849"/>
              <a:gd name="connsiteY7" fmla="*/ 42 h 1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49" h="152519">
                <a:moveTo>
                  <a:pt x="140051" y="42"/>
                </a:moveTo>
                <a:cubicBezTo>
                  <a:pt x="138463" y="-2075"/>
                  <a:pt x="149576" y="75184"/>
                  <a:pt x="143226" y="95292"/>
                </a:cubicBezTo>
                <a:cubicBezTo>
                  <a:pt x="136876" y="115400"/>
                  <a:pt x="116238" y="111167"/>
                  <a:pt x="101951" y="120692"/>
                </a:cubicBezTo>
                <a:cubicBezTo>
                  <a:pt x="87664" y="130217"/>
                  <a:pt x="74434" y="150855"/>
                  <a:pt x="57501" y="152442"/>
                </a:cubicBezTo>
                <a:cubicBezTo>
                  <a:pt x="40568" y="154030"/>
                  <a:pt x="-4412" y="130746"/>
                  <a:pt x="351" y="130217"/>
                </a:cubicBezTo>
                <a:cubicBezTo>
                  <a:pt x="5113" y="129688"/>
                  <a:pt x="60676" y="152971"/>
                  <a:pt x="86076" y="149267"/>
                </a:cubicBezTo>
                <a:cubicBezTo>
                  <a:pt x="111476" y="145563"/>
                  <a:pt x="141639" y="128629"/>
                  <a:pt x="152751" y="107992"/>
                </a:cubicBezTo>
                <a:cubicBezTo>
                  <a:pt x="163863" y="87355"/>
                  <a:pt x="141639" y="2159"/>
                  <a:pt x="1400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545425B-A49D-CE59-7B84-6680A106CE06}"/>
              </a:ext>
            </a:extLst>
          </p:cNvPr>
          <p:cNvSpPr/>
          <p:nvPr/>
        </p:nvSpPr>
        <p:spPr>
          <a:xfrm>
            <a:off x="6104582" y="11556865"/>
            <a:ext cx="167169" cy="35086"/>
          </a:xfrm>
          <a:custGeom>
            <a:avLst/>
            <a:gdLst>
              <a:gd name="connsiteX0" fmla="*/ 943 w 167169"/>
              <a:gd name="connsiteY0" fmla="*/ 35060 h 35086"/>
              <a:gd name="connsiteX1" fmla="*/ 83493 w 167169"/>
              <a:gd name="connsiteY1" fmla="*/ 135 h 35086"/>
              <a:gd name="connsiteX2" fmla="*/ 162868 w 167169"/>
              <a:gd name="connsiteY2" fmla="*/ 22360 h 35086"/>
              <a:gd name="connsiteX3" fmla="*/ 140643 w 167169"/>
              <a:gd name="connsiteY3" fmla="*/ 6485 h 35086"/>
              <a:gd name="connsiteX4" fmla="*/ 943 w 167169"/>
              <a:gd name="connsiteY4" fmla="*/ 35060 h 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9" h="35086">
                <a:moveTo>
                  <a:pt x="943" y="35060"/>
                </a:moveTo>
                <a:cubicBezTo>
                  <a:pt x="-8582" y="34002"/>
                  <a:pt x="56506" y="2252"/>
                  <a:pt x="83493" y="135"/>
                </a:cubicBezTo>
                <a:cubicBezTo>
                  <a:pt x="110481" y="-1982"/>
                  <a:pt x="153343" y="21302"/>
                  <a:pt x="162868" y="22360"/>
                </a:cubicBezTo>
                <a:cubicBezTo>
                  <a:pt x="172393" y="23418"/>
                  <a:pt x="166572" y="7543"/>
                  <a:pt x="140643" y="6485"/>
                </a:cubicBezTo>
                <a:cubicBezTo>
                  <a:pt x="114714" y="5427"/>
                  <a:pt x="10468" y="36118"/>
                  <a:pt x="943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0098939-7206-7F84-8C4C-84F9EA93EACA}"/>
              </a:ext>
            </a:extLst>
          </p:cNvPr>
          <p:cNvSpPr/>
          <p:nvPr/>
        </p:nvSpPr>
        <p:spPr>
          <a:xfrm>
            <a:off x="6108691" y="11495969"/>
            <a:ext cx="143104" cy="64206"/>
          </a:xfrm>
          <a:custGeom>
            <a:avLst/>
            <a:gdLst>
              <a:gd name="connsiteX0" fmla="*/ 9 w 143104"/>
              <a:gd name="connsiteY0" fmla="*/ 64206 h 64206"/>
              <a:gd name="connsiteX1" fmla="*/ 107959 w 143104"/>
              <a:gd name="connsiteY1" fmla="*/ 29281 h 64206"/>
              <a:gd name="connsiteX2" fmla="*/ 142884 w 143104"/>
              <a:gd name="connsiteY2" fmla="*/ 61031 h 64206"/>
              <a:gd name="connsiteX3" fmla="*/ 95259 w 143104"/>
              <a:gd name="connsiteY3" fmla="*/ 706 h 64206"/>
              <a:gd name="connsiteX4" fmla="*/ 101609 w 143104"/>
              <a:gd name="connsiteY4" fmla="*/ 29281 h 64206"/>
              <a:gd name="connsiteX5" fmla="*/ 9 w 143104"/>
              <a:gd name="connsiteY5" fmla="*/ 64206 h 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04" h="64206">
                <a:moveTo>
                  <a:pt x="9" y="64206"/>
                </a:moveTo>
                <a:cubicBezTo>
                  <a:pt x="1067" y="64206"/>
                  <a:pt x="84147" y="29810"/>
                  <a:pt x="107959" y="29281"/>
                </a:cubicBezTo>
                <a:cubicBezTo>
                  <a:pt x="131771" y="28752"/>
                  <a:pt x="145001" y="65793"/>
                  <a:pt x="142884" y="61031"/>
                </a:cubicBezTo>
                <a:cubicBezTo>
                  <a:pt x="140767" y="56269"/>
                  <a:pt x="102138" y="5998"/>
                  <a:pt x="95259" y="706"/>
                </a:cubicBezTo>
                <a:cubicBezTo>
                  <a:pt x="88380" y="-4586"/>
                  <a:pt x="116955" y="21344"/>
                  <a:pt x="101609" y="29281"/>
                </a:cubicBezTo>
                <a:cubicBezTo>
                  <a:pt x="86263" y="37218"/>
                  <a:pt x="-1049" y="64206"/>
                  <a:pt x="9" y="6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93B61B3E-6FF2-4A1E-88B8-ED05229AF67E}"/>
              </a:ext>
            </a:extLst>
          </p:cNvPr>
          <p:cNvSpPr/>
          <p:nvPr/>
        </p:nvSpPr>
        <p:spPr>
          <a:xfrm>
            <a:off x="6276842" y="11158521"/>
            <a:ext cx="62566" cy="184709"/>
          </a:xfrm>
          <a:custGeom>
            <a:avLst/>
            <a:gdLst>
              <a:gd name="connsiteX0" fmla="*/ 133 w 62566"/>
              <a:gd name="connsiteY0" fmla="*/ 1604 h 184709"/>
              <a:gd name="connsiteX1" fmla="*/ 60458 w 62566"/>
              <a:gd name="connsiteY1" fmla="*/ 182579 h 184709"/>
              <a:gd name="connsiteX2" fmla="*/ 44583 w 62566"/>
              <a:gd name="connsiteY2" fmla="*/ 96854 h 184709"/>
              <a:gd name="connsiteX3" fmla="*/ 133 w 62566"/>
              <a:gd name="connsiteY3" fmla="*/ 1604 h 18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6" h="184709">
                <a:moveTo>
                  <a:pt x="133" y="1604"/>
                </a:moveTo>
                <a:cubicBezTo>
                  <a:pt x="2779" y="15891"/>
                  <a:pt x="53050" y="166704"/>
                  <a:pt x="60458" y="182579"/>
                </a:cubicBezTo>
                <a:cubicBezTo>
                  <a:pt x="67866" y="198454"/>
                  <a:pt x="54108" y="121196"/>
                  <a:pt x="44583" y="96854"/>
                </a:cubicBezTo>
                <a:cubicBezTo>
                  <a:pt x="35058" y="72512"/>
                  <a:pt x="-2513" y="-12683"/>
                  <a:pt x="133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822D3193-641B-0E77-5D98-1E4D62E0BC23}"/>
              </a:ext>
            </a:extLst>
          </p:cNvPr>
          <p:cNvSpPr/>
          <p:nvPr/>
        </p:nvSpPr>
        <p:spPr>
          <a:xfrm>
            <a:off x="6329887" y="11139673"/>
            <a:ext cx="109783" cy="339008"/>
          </a:xfrm>
          <a:custGeom>
            <a:avLst/>
            <a:gdLst>
              <a:gd name="connsiteX0" fmla="*/ 109013 w 109783"/>
              <a:gd name="connsiteY0" fmla="*/ 1402 h 339008"/>
              <a:gd name="connsiteX1" fmla="*/ 70913 w 109783"/>
              <a:gd name="connsiteY1" fmla="*/ 103002 h 339008"/>
              <a:gd name="connsiteX2" fmla="*/ 16938 w 109783"/>
              <a:gd name="connsiteY2" fmla="*/ 226827 h 339008"/>
              <a:gd name="connsiteX3" fmla="*/ 48688 w 109783"/>
              <a:gd name="connsiteY3" fmla="*/ 172852 h 339008"/>
              <a:gd name="connsiteX4" fmla="*/ 7413 w 109783"/>
              <a:gd name="connsiteY4" fmla="*/ 287152 h 339008"/>
              <a:gd name="connsiteX5" fmla="*/ 1063 w 109783"/>
              <a:gd name="connsiteY5" fmla="*/ 334777 h 339008"/>
              <a:gd name="connsiteX6" fmla="*/ 20113 w 109783"/>
              <a:gd name="connsiteY6" fmla="*/ 185552 h 339008"/>
              <a:gd name="connsiteX7" fmla="*/ 23288 w 109783"/>
              <a:gd name="connsiteY7" fmla="*/ 93477 h 339008"/>
              <a:gd name="connsiteX8" fmla="*/ 35988 w 109783"/>
              <a:gd name="connsiteY8" fmla="*/ 179202 h 339008"/>
              <a:gd name="connsiteX9" fmla="*/ 109013 w 109783"/>
              <a:gd name="connsiteY9" fmla="*/ 1402 h 33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83" h="339008">
                <a:moveTo>
                  <a:pt x="109013" y="1402"/>
                </a:moveTo>
                <a:cubicBezTo>
                  <a:pt x="114834" y="-11298"/>
                  <a:pt x="86259" y="65431"/>
                  <a:pt x="70913" y="103002"/>
                </a:cubicBezTo>
                <a:cubicBezTo>
                  <a:pt x="55567" y="140573"/>
                  <a:pt x="20642" y="215185"/>
                  <a:pt x="16938" y="226827"/>
                </a:cubicBezTo>
                <a:cubicBezTo>
                  <a:pt x="13234" y="238469"/>
                  <a:pt x="50275" y="162798"/>
                  <a:pt x="48688" y="172852"/>
                </a:cubicBezTo>
                <a:cubicBezTo>
                  <a:pt x="47101" y="182906"/>
                  <a:pt x="15350" y="260165"/>
                  <a:pt x="7413" y="287152"/>
                </a:cubicBezTo>
                <a:cubicBezTo>
                  <a:pt x="-524" y="314139"/>
                  <a:pt x="-1054" y="351710"/>
                  <a:pt x="1063" y="334777"/>
                </a:cubicBezTo>
                <a:cubicBezTo>
                  <a:pt x="3180" y="317844"/>
                  <a:pt x="16409" y="225769"/>
                  <a:pt x="20113" y="185552"/>
                </a:cubicBezTo>
                <a:cubicBezTo>
                  <a:pt x="23817" y="145335"/>
                  <a:pt x="20642" y="94535"/>
                  <a:pt x="23288" y="93477"/>
                </a:cubicBezTo>
                <a:cubicBezTo>
                  <a:pt x="25934" y="92419"/>
                  <a:pt x="21700" y="190315"/>
                  <a:pt x="35988" y="179202"/>
                </a:cubicBezTo>
                <a:cubicBezTo>
                  <a:pt x="50275" y="168090"/>
                  <a:pt x="103192" y="14102"/>
                  <a:pt x="109013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857E255-CACA-A4D5-1B08-A88827EEDB5D}"/>
              </a:ext>
            </a:extLst>
          </p:cNvPr>
          <p:cNvSpPr/>
          <p:nvPr/>
        </p:nvSpPr>
        <p:spPr>
          <a:xfrm>
            <a:off x="6759565" y="10991793"/>
            <a:ext cx="131429" cy="527316"/>
          </a:xfrm>
          <a:custGeom>
            <a:avLst/>
            <a:gdLst>
              <a:gd name="connsiteX0" fmla="*/ 10 w 131429"/>
              <a:gd name="connsiteY0" fmla="*/ 57 h 527316"/>
              <a:gd name="connsiteX1" fmla="*/ 101610 w 131429"/>
              <a:gd name="connsiteY1" fmla="*/ 203257 h 527316"/>
              <a:gd name="connsiteX2" fmla="*/ 123835 w 131429"/>
              <a:gd name="connsiteY2" fmla="*/ 355657 h 527316"/>
              <a:gd name="connsiteX3" fmla="*/ 130185 w 131429"/>
              <a:gd name="connsiteY3" fmla="*/ 254057 h 527316"/>
              <a:gd name="connsiteX4" fmla="*/ 101610 w 131429"/>
              <a:gd name="connsiteY4" fmla="*/ 527107 h 527316"/>
              <a:gd name="connsiteX5" fmla="*/ 123835 w 131429"/>
              <a:gd name="connsiteY5" fmla="*/ 295332 h 527316"/>
              <a:gd name="connsiteX6" fmla="*/ 98435 w 131429"/>
              <a:gd name="connsiteY6" fmla="*/ 82607 h 527316"/>
              <a:gd name="connsiteX7" fmla="*/ 107960 w 131429"/>
              <a:gd name="connsiteY7" fmla="*/ 181032 h 527316"/>
              <a:gd name="connsiteX8" fmla="*/ 10 w 131429"/>
              <a:gd name="connsiteY8" fmla="*/ 57 h 5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29" h="527316">
                <a:moveTo>
                  <a:pt x="10" y="57"/>
                </a:moveTo>
                <a:cubicBezTo>
                  <a:pt x="-1048" y="3761"/>
                  <a:pt x="80973" y="143991"/>
                  <a:pt x="101610" y="203257"/>
                </a:cubicBezTo>
                <a:cubicBezTo>
                  <a:pt x="122247" y="262523"/>
                  <a:pt x="119072" y="347190"/>
                  <a:pt x="123835" y="355657"/>
                </a:cubicBezTo>
                <a:cubicBezTo>
                  <a:pt x="128598" y="364124"/>
                  <a:pt x="133889" y="225482"/>
                  <a:pt x="130185" y="254057"/>
                </a:cubicBezTo>
                <a:cubicBezTo>
                  <a:pt x="126481" y="282632"/>
                  <a:pt x="102668" y="520228"/>
                  <a:pt x="101610" y="527107"/>
                </a:cubicBezTo>
                <a:cubicBezTo>
                  <a:pt x="100552" y="533986"/>
                  <a:pt x="124364" y="369415"/>
                  <a:pt x="123835" y="295332"/>
                </a:cubicBezTo>
                <a:cubicBezTo>
                  <a:pt x="123306" y="221249"/>
                  <a:pt x="101081" y="101657"/>
                  <a:pt x="98435" y="82607"/>
                </a:cubicBezTo>
                <a:cubicBezTo>
                  <a:pt x="95789" y="63557"/>
                  <a:pt x="120660" y="188440"/>
                  <a:pt x="107960" y="181032"/>
                </a:cubicBezTo>
                <a:cubicBezTo>
                  <a:pt x="95260" y="173624"/>
                  <a:pt x="1068" y="-3647"/>
                  <a:pt x="1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BDEE0E7B-13F3-07FD-D9E3-AAD02E950D98}"/>
              </a:ext>
            </a:extLst>
          </p:cNvPr>
          <p:cNvSpPr/>
          <p:nvPr/>
        </p:nvSpPr>
        <p:spPr>
          <a:xfrm>
            <a:off x="6788150" y="11096624"/>
            <a:ext cx="90065" cy="501866"/>
          </a:xfrm>
          <a:custGeom>
            <a:avLst/>
            <a:gdLst>
              <a:gd name="connsiteX0" fmla="*/ 0 w 90065"/>
              <a:gd name="connsiteY0" fmla="*/ 1 h 501866"/>
              <a:gd name="connsiteX1" fmla="*/ 63500 w 90065"/>
              <a:gd name="connsiteY1" fmla="*/ 209551 h 501866"/>
              <a:gd name="connsiteX2" fmla="*/ 88900 w 90065"/>
              <a:gd name="connsiteY2" fmla="*/ 377826 h 501866"/>
              <a:gd name="connsiteX3" fmla="*/ 82550 w 90065"/>
              <a:gd name="connsiteY3" fmla="*/ 254001 h 501866"/>
              <a:gd name="connsiteX4" fmla="*/ 53975 w 90065"/>
              <a:gd name="connsiteY4" fmla="*/ 428626 h 501866"/>
              <a:gd name="connsiteX5" fmla="*/ 38100 w 90065"/>
              <a:gd name="connsiteY5" fmla="*/ 488951 h 501866"/>
              <a:gd name="connsiteX6" fmla="*/ 88900 w 90065"/>
              <a:gd name="connsiteY6" fmla="*/ 190501 h 501866"/>
              <a:gd name="connsiteX7" fmla="*/ 25400 w 90065"/>
              <a:gd name="connsiteY7" fmla="*/ 60326 h 501866"/>
              <a:gd name="connsiteX8" fmla="*/ 63500 w 90065"/>
              <a:gd name="connsiteY8" fmla="*/ 212726 h 501866"/>
              <a:gd name="connsiteX9" fmla="*/ 0 w 90065"/>
              <a:gd name="connsiteY9" fmla="*/ 1 h 50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65" h="501866">
                <a:moveTo>
                  <a:pt x="0" y="1"/>
                </a:moveTo>
                <a:cubicBezTo>
                  <a:pt x="0" y="-528"/>
                  <a:pt x="48683" y="146580"/>
                  <a:pt x="63500" y="209551"/>
                </a:cubicBezTo>
                <a:cubicBezTo>
                  <a:pt x="78317" y="272522"/>
                  <a:pt x="85725" y="370418"/>
                  <a:pt x="88900" y="377826"/>
                </a:cubicBezTo>
                <a:cubicBezTo>
                  <a:pt x="92075" y="385234"/>
                  <a:pt x="88371" y="245534"/>
                  <a:pt x="82550" y="254001"/>
                </a:cubicBezTo>
                <a:cubicBezTo>
                  <a:pt x="76729" y="262468"/>
                  <a:pt x="61383" y="389468"/>
                  <a:pt x="53975" y="428626"/>
                </a:cubicBezTo>
                <a:cubicBezTo>
                  <a:pt x="46567" y="467784"/>
                  <a:pt x="32279" y="528638"/>
                  <a:pt x="38100" y="488951"/>
                </a:cubicBezTo>
                <a:cubicBezTo>
                  <a:pt x="43921" y="449264"/>
                  <a:pt x="91017" y="261938"/>
                  <a:pt x="88900" y="190501"/>
                </a:cubicBezTo>
                <a:cubicBezTo>
                  <a:pt x="86783" y="119064"/>
                  <a:pt x="29633" y="56622"/>
                  <a:pt x="25400" y="60326"/>
                </a:cubicBezTo>
                <a:cubicBezTo>
                  <a:pt x="21167" y="64030"/>
                  <a:pt x="64029" y="219076"/>
                  <a:pt x="63500" y="212726"/>
                </a:cubicBezTo>
                <a:cubicBezTo>
                  <a:pt x="62971" y="206376"/>
                  <a:pt x="0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A3BBD03C-D86B-23BA-D5E5-A4AD6602FD29}"/>
              </a:ext>
            </a:extLst>
          </p:cNvPr>
          <p:cNvSpPr/>
          <p:nvPr/>
        </p:nvSpPr>
        <p:spPr>
          <a:xfrm>
            <a:off x="6346825" y="11095530"/>
            <a:ext cx="165118" cy="389035"/>
          </a:xfrm>
          <a:custGeom>
            <a:avLst/>
            <a:gdLst>
              <a:gd name="connsiteX0" fmla="*/ 165100 w 165118"/>
              <a:gd name="connsiteY0" fmla="*/ 1095 h 389035"/>
              <a:gd name="connsiteX1" fmla="*/ 47625 w 165118"/>
              <a:gd name="connsiteY1" fmla="*/ 267795 h 389035"/>
              <a:gd name="connsiteX2" fmla="*/ 0 w 165118"/>
              <a:gd name="connsiteY2" fmla="*/ 388445 h 389035"/>
              <a:gd name="connsiteX3" fmla="*/ 47625 w 165118"/>
              <a:gd name="connsiteY3" fmla="*/ 223345 h 389035"/>
              <a:gd name="connsiteX4" fmla="*/ 47625 w 165118"/>
              <a:gd name="connsiteY4" fmla="*/ 80470 h 389035"/>
              <a:gd name="connsiteX5" fmla="*/ 79375 w 165118"/>
              <a:gd name="connsiteY5" fmla="*/ 210645 h 389035"/>
              <a:gd name="connsiteX6" fmla="*/ 123825 w 165118"/>
              <a:gd name="connsiteY6" fmla="*/ 77295 h 389035"/>
              <a:gd name="connsiteX7" fmla="*/ 57150 w 165118"/>
              <a:gd name="connsiteY7" fmla="*/ 169370 h 389035"/>
              <a:gd name="connsiteX8" fmla="*/ 165100 w 165118"/>
              <a:gd name="connsiteY8" fmla="*/ 1095 h 3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18" h="389035">
                <a:moveTo>
                  <a:pt x="165100" y="1095"/>
                </a:moveTo>
                <a:cubicBezTo>
                  <a:pt x="163513" y="17499"/>
                  <a:pt x="75142" y="203237"/>
                  <a:pt x="47625" y="267795"/>
                </a:cubicBezTo>
                <a:cubicBezTo>
                  <a:pt x="20108" y="332353"/>
                  <a:pt x="0" y="395853"/>
                  <a:pt x="0" y="388445"/>
                </a:cubicBezTo>
                <a:cubicBezTo>
                  <a:pt x="0" y="381037"/>
                  <a:pt x="39687" y="274674"/>
                  <a:pt x="47625" y="223345"/>
                </a:cubicBezTo>
                <a:cubicBezTo>
                  <a:pt x="55562" y="172016"/>
                  <a:pt x="42333" y="82587"/>
                  <a:pt x="47625" y="80470"/>
                </a:cubicBezTo>
                <a:cubicBezTo>
                  <a:pt x="52917" y="78353"/>
                  <a:pt x="66675" y="211174"/>
                  <a:pt x="79375" y="210645"/>
                </a:cubicBezTo>
                <a:cubicBezTo>
                  <a:pt x="92075" y="210116"/>
                  <a:pt x="127529" y="84174"/>
                  <a:pt x="123825" y="77295"/>
                </a:cubicBezTo>
                <a:cubicBezTo>
                  <a:pt x="120121" y="70416"/>
                  <a:pt x="51329" y="181012"/>
                  <a:pt x="57150" y="169370"/>
                </a:cubicBezTo>
                <a:cubicBezTo>
                  <a:pt x="62971" y="157728"/>
                  <a:pt x="166687" y="-15309"/>
                  <a:pt x="165100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1E9F4A81-344A-4F08-83C4-B5B4102634A9}"/>
              </a:ext>
            </a:extLst>
          </p:cNvPr>
          <p:cNvSpPr/>
          <p:nvPr/>
        </p:nvSpPr>
        <p:spPr>
          <a:xfrm>
            <a:off x="6534102" y="10877538"/>
            <a:ext cx="177962" cy="260362"/>
          </a:xfrm>
          <a:custGeom>
            <a:avLst/>
            <a:gdLst>
              <a:gd name="connsiteX0" fmla="*/ 177848 w 177962"/>
              <a:gd name="connsiteY0" fmla="*/ 12 h 260362"/>
              <a:gd name="connsiteX1" fmla="*/ 123873 w 177962"/>
              <a:gd name="connsiteY1" fmla="*/ 177812 h 260362"/>
              <a:gd name="connsiteX2" fmla="*/ 101648 w 177962"/>
              <a:gd name="connsiteY2" fmla="*/ 203212 h 260362"/>
              <a:gd name="connsiteX3" fmla="*/ 48 w 177962"/>
              <a:gd name="connsiteY3" fmla="*/ 260362 h 260362"/>
              <a:gd name="connsiteX4" fmla="*/ 88948 w 177962"/>
              <a:gd name="connsiteY4" fmla="*/ 203212 h 260362"/>
              <a:gd name="connsiteX5" fmla="*/ 142923 w 177962"/>
              <a:gd name="connsiteY5" fmla="*/ 88912 h 260362"/>
              <a:gd name="connsiteX6" fmla="*/ 107998 w 177962"/>
              <a:gd name="connsiteY6" fmla="*/ 187337 h 260362"/>
              <a:gd name="connsiteX7" fmla="*/ 177848 w 177962"/>
              <a:gd name="connsiteY7" fmla="*/ 12 h 2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962" h="260362">
                <a:moveTo>
                  <a:pt x="177848" y="12"/>
                </a:moveTo>
                <a:cubicBezTo>
                  <a:pt x="180494" y="-1576"/>
                  <a:pt x="136573" y="143945"/>
                  <a:pt x="123873" y="177812"/>
                </a:cubicBezTo>
                <a:cubicBezTo>
                  <a:pt x="111173" y="211679"/>
                  <a:pt x="122286" y="189454"/>
                  <a:pt x="101648" y="203212"/>
                </a:cubicBezTo>
                <a:cubicBezTo>
                  <a:pt x="81010" y="216970"/>
                  <a:pt x="2165" y="260362"/>
                  <a:pt x="48" y="260362"/>
                </a:cubicBezTo>
                <a:cubicBezTo>
                  <a:pt x="-2069" y="260362"/>
                  <a:pt x="65136" y="231787"/>
                  <a:pt x="88948" y="203212"/>
                </a:cubicBezTo>
                <a:cubicBezTo>
                  <a:pt x="112760" y="174637"/>
                  <a:pt x="139748" y="91558"/>
                  <a:pt x="142923" y="88912"/>
                </a:cubicBezTo>
                <a:cubicBezTo>
                  <a:pt x="146098" y="86266"/>
                  <a:pt x="103235" y="195275"/>
                  <a:pt x="107998" y="187337"/>
                </a:cubicBezTo>
                <a:cubicBezTo>
                  <a:pt x="112760" y="179400"/>
                  <a:pt x="175202" y="1600"/>
                  <a:pt x="17784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5E3B4CD3-EB6D-5607-01DE-ED99CC202DF4}"/>
              </a:ext>
            </a:extLst>
          </p:cNvPr>
          <p:cNvSpPr/>
          <p:nvPr/>
        </p:nvSpPr>
        <p:spPr>
          <a:xfrm>
            <a:off x="6737296" y="11111506"/>
            <a:ext cx="108300" cy="481486"/>
          </a:xfrm>
          <a:custGeom>
            <a:avLst/>
            <a:gdLst>
              <a:gd name="connsiteX0" fmla="*/ 54 w 108300"/>
              <a:gd name="connsiteY0" fmla="*/ 994 h 481486"/>
              <a:gd name="connsiteX1" fmla="*/ 73079 w 108300"/>
              <a:gd name="connsiteY1" fmla="*/ 296269 h 481486"/>
              <a:gd name="connsiteX2" fmla="*/ 76254 w 108300"/>
              <a:gd name="connsiteY2" fmla="*/ 397869 h 481486"/>
              <a:gd name="connsiteX3" fmla="*/ 108004 w 108300"/>
              <a:gd name="connsiteY3" fmla="*/ 296269 h 481486"/>
              <a:gd name="connsiteX4" fmla="*/ 92129 w 108300"/>
              <a:gd name="connsiteY4" fmla="*/ 480419 h 481486"/>
              <a:gd name="connsiteX5" fmla="*/ 92129 w 108300"/>
              <a:gd name="connsiteY5" fmla="*/ 356594 h 481486"/>
              <a:gd name="connsiteX6" fmla="*/ 54029 w 108300"/>
              <a:gd name="connsiteY6" fmla="*/ 51794 h 481486"/>
              <a:gd name="connsiteX7" fmla="*/ 60379 w 108300"/>
              <a:gd name="connsiteY7" fmla="*/ 194669 h 481486"/>
              <a:gd name="connsiteX8" fmla="*/ 54 w 108300"/>
              <a:gd name="connsiteY8" fmla="*/ 994 h 4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00" h="481486">
                <a:moveTo>
                  <a:pt x="54" y="994"/>
                </a:moveTo>
                <a:cubicBezTo>
                  <a:pt x="2171" y="17927"/>
                  <a:pt x="60379" y="230123"/>
                  <a:pt x="73079" y="296269"/>
                </a:cubicBezTo>
                <a:cubicBezTo>
                  <a:pt x="85779" y="362415"/>
                  <a:pt x="70433" y="397869"/>
                  <a:pt x="76254" y="397869"/>
                </a:cubicBezTo>
                <a:cubicBezTo>
                  <a:pt x="82075" y="397869"/>
                  <a:pt x="105358" y="282511"/>
                  <a:pt x="108004" y="296269"/>
                </a:cubicBezTo>
                <a:cubicBezTo>
                  <a:pt x="110650" y="310027"/>
                  <a:pt x="94775" y="470365"/>
                  <a:pt x="92129" y="480419"/>
                </a:cubicBezTo>
                <a:cubicBezTo>
                  <a:pt x="89483" y="490473"/>
                  <a:pt x="98479" y="428031"/>
                  <a:pt x="92129" y="356594"/>
                </a:cubicBezTo>
                <a:cubicBezTo>
                  <a:pt x="85779" y="285157"/>
                  <a:pt x="59321" y="78782"/>
                  <a:pt x="54029" y="51794"/>
                </a:cubicBezTo>
                <a:cubicBezTo>
                  <a:pt x="48737" y="24807"/>
                  <a:pt x="63025" y="200490"/>
                  <a:pt x="60379" y="194669"/>
                </a:cubicBezTo>
                <a:cubicBezTo>
                  <a:pt x="57733" y="188848"/>
                  <a:pt x="-2063" y="-15939"/>
                  <a:pt x="54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3EC0BD-8B2A-AE79-7F4B-0B6CEE657BE8}"/>
              </a:ext>
            </a:extLst>
          </p:cNvPr>
          <p:cNvSpPr/>
          <p:nvPr/>
        </p:nvSpPr>
        <p:spPr>
          <a:xfrm>
            <a:off x="6696073" y="11175357"/>
            <a:ext cx="114480" cy="381236"/>
          </a:xfrm>
          <a:custGeom>
            <a:avLst/>
            <a:gdLst>
              <a:gd name="connsiteX0" fmla="*/ 2 w 114480"/>
              <a:gd name="connsiteY0" fmla="*/ 643 h 381236"/>
              <a:gd name="connsiteX1" fmla="*/ 95252 w 114480"/>
              <a:gd name="connsiteY1" fmla="*/ 372118 h 381236"/>
              <a:gd name="connsiteX2" fmla="*/ 101602 w 114480"/>
              <a:gd name="connsiteY2" fmla="*/ 257818 h 381236"/>
              <a:gd name="connsiteX3" fmla="*/ 114302 w 114480"/>
              <a:gd name="connsiteY3" fmla="*/ 149868 h 381236"/>
              <a:gd name="connsiteX4" fmla="*/ 104777 w 114480"/>
              <a:gd name="connsiteY4" fmla="*/ 222893 h 381236"/>
              <a:gd name="connsiteX5" fmla="*/ 53977 w 114480"/>
              <a:gd name="connsiteY5" fmla="*/ 60968 h 381236"/>
              <a:gd name="connsiteX6" fmla="*/ 92077 w 114480"/>
              <a:gd name="connsiteY6" fmla="*/ 276868 h 381236"/>
              <a:gd name="connsiteX7" fmla="*/ 2 w 114480"/>
              <a:gd name="connsiteY7" fmla="*/ 643 h 38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80" h="381236">
                <a:moveTo>
                  <a:pt x="2" y="643"/>
                </a:moveTo>
                <a:cubicBezTo>
                  <a:pt x="531" y="16518"/>
                  <a:pt x="78319" y="329256"/>
                  <a:pt x="95252" y="372118"/>
                </a:cubicBezTo>
                <a:cubicBezTo>
                  <a:pt x="112185" y="414980"/>
                  <a:pt x="98427" y="294860"/>
                  <a:pt x="101602" y="257818"/>
                </a:cubicBezTo>
                <a:cubicBezTo>
                  <a:pt x="104777" y="220776"/>
                  <a:pt x="113773" y="155689"/>
                  <a:pt x="114302" y="149868"/>
                </a:cubicBezTo>
                <a:cubicBezTo>
                  <a:pt x="114831" y="144047"/>
                  <a:pt x="114831" y="237710"/>
                  <a:pt x="104777" y="222893"/>
                </a:cubicBezTo>
                <a:cubicBezTo>
                  <a:pt x="94723" y="208076"/>
                  <a:pt x="56094" y="51972"/>
                  <a:pt x="53977" y="60968"/>
                </a:cubicBezTo>
                <a:cubicBezTo>
                  <a:pt x="51860" y="69964"/>
                  <a:pt x="98427" y="285864"/>
                  <a:pt x="92077" y="276868"/>
                </a:cubicBezTo>
                <a:cubicBezTo>
                  <a:pt x="85727" y="267872"/>
                  <a:pt x="-527" y="-15232"/>
                  <a:pt x="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A9227723-5C5E-0749-0E6B-7C29E27BDD22}"/>
              </a:ext>
            </a:extLst>
          </p:cNvPr>
          <p:cNvSpPr/>
          <p:nvPr/>
        </p:nvSpPr>
        <p:spPr>
          <a:xfrm>
            <a:off x="6449694" y="11115591"/>
            <a:ext cx="381469" cy="114386"/>
          </a:xfrm>
          <a:custGeom>
            <a:avLst/>
            <a:gdLst>
              <a:gd name="connsiteX0" fmla="*/ 62231 w 381469"/>
              <a:gd name="connsiteY0" fmla="*/ 79459 h 114386"/>
              <a:gd name="connsiteX1" fmla="*/ 189231 w 381469"/>
              <a:gd name="connsiteY1" fmla="*/ 22309 h 114386"/>
              <a:gd name="connsiteX2" fmla="*/ 379731 w 381469"/>
              <a:gd name="connsiteY2" fmla="*/ 114384 h 114386"/>
              <a:gd name="connsiteX3" fmla="*/ 274956 w 381469"/>
              <a:gd name="connsiteY3" fmla="*/ 19134 h 114386"/>
              <a:gd name="connsiteX4" fmla="*/ 128906 w 381469"/>
              <a:gd name="connsiteY4" fmla="*/ 84 h 114386"/>
              <a:gd name="connsiteX5" fmla="*/ 198756 w 381469"/>
              <a:gd name="connsiteY5" fmla="*/ 15959 h 114386"/>
              <a:gd name="connsiteX6" fmla="*/ 8256 w 381469"/>
              <a:gd name="connsiteY6" fmla="*/ 88984 h 114386"/>
              <a:gd name="connsiteX7" fmla="*/ 62231 w 381469"/>
              <a:gd name="connsiteY7" fmla="*/ 79459 h 1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69" h="114386">
                <a:moveTo>
                  <a:pt x="62231" y="79459"/>
                </a:moveTo>
                <a:cubicBezTo>
                  <a:pt x="92393" y="68347"/>
                  <a:pt x="136314" y="16488"/>
                  <a:pt x="189231" y="22309"/>
                </a:cubicBezTo>
                <a:cubicBezTo>
                  <a:pt x="242148" y="28130"/>
                  <a:pt x="365444" y="114913"/>
                  <a:pt x="379731" y="114384"/>
                </a:cubicBezTo>
                <a:cubicBezTo>
                  <a:pt x="394019" y="113855"/>
                  <a:pt x="316760" y="38184"/>
                  <a:pt x="274956" y="19134"/>
                </a:cubicBezTo>
                <a:cubicBezTo>
                  <a:pt x="233152" y="84"/>
                  <a:pt x="141606" y="613"/>
                  <a:pt x="128906" y="84"/>
                </a:cubicBezTo>
                <a:cubicBezTo>
                  <a:pt x="116206" y="-445"/>
                  <a:pt x="218864" y="1142"/>
                  <a:pt x="198756" y="15959"/>
                </a:cubicBezTo>
                <a:cubicBezTo>
                  <a:pt x="178648" y="30776"/>
                  <a:pt x="36831" y="78401"/>
                  <a:pt x="8256" y="88984"/>
                </a:cubicBezTo>
                <a:cubicBezTo>
                  <a:pt x="-20319" y="99567"/>
                  <a:pt x="32069" y="90571"/>
                  <a:pt x="62231" y="79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F41B3981-81DC-55CD-6D4A-0A5B3C168995}"/>
              </a:ext>
            </a:extLst>
          </p:cNvPr>
          <p:cNvSpPr/>
          <p:nvPr/>
        </p:nvSpPr>
        <p:spPr>
          <a:xfrm>
            <a:off x="6299811" y="11093438"/>
            <a:ext cx="243980" cy="638256"/>
          </a:xfrm>
          <a:custGeom>
            <a:avLst/>
            <a:gdLst>
              <a:gd name="connsiteX0" fmla="*/ 243864 w 243980"/>
              <a:gd name="connsiteY0" fmla="*/ 12 h 638256"/>
              <a:gd name="connsiteX1" fmla="*/ 72414 w 243980"/>
              <a:gd name="connsiteY1" fmla="*/ 301637 h 638256"/>
              <a:gd name="connsiteX2" fmla="*/ 40664 w 243980"/>
              <a:gd name="connsiteY2" fmla="*/ 511187 h 638256"/>
              <a:gd name="connsiteX3" fmla="*/ 27964 w 243980"/>
              <a:gd name="connsiteY3" fmla="*/ 638187 h 638256"/>
              <a:gd name="connsiteX4" fmla="*/ 27964 w 243980"/>
              <a:gd name="connsiteY4" fmla="*/ 495312 h 638256"/>
              <a:gd name="connsiteX5" fmla="*/ 15264 w 243980"/>
              <a:gd name="connsiteY5" fmla="*/ 269887 h 638256"/>
              <a:gd name="connsiteX6" fmla="*/ 5739 w 243980"/>
              <a:gd name="connsiteY6" fmla="*/ 365137 h 638256"/>
              <a:gd name="connsiteX7" fmla="*/ 110514 w 243980"/>
              <a:gd name="connsiteY7" fmla="*/ 184162 h 638256"/>
              <a:gd name="connsiteX8" fmla="*/ 43839 w 243980"/>
              <a:gd name="connsiteY8" fmla="*/ 288937 h 638256"/>
              <a:gd name="connsiteX9" fmla="*/ 243864 w 243980"/>
              <a:gd name="connsiteY9" fmla="*/ 12 h 63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80" h="638256">
                <a:moveTo>
                  <a:pt x="243864" y="12"/>
                </a:moveTo>
                <a:cubicBezTo>
                  <a:pt x="248626" y="2129"/>
                  <a:pt x="106281" y="216441"/>
                  <a:pt x="72414" y="301637"/>
                </a:cubicBezTo>
                <a:cubicBezTo>
                  <a:pt x="38547" y="386833"/>
                  <a:pt x="48072" y="455095"/>
                  <a:pt x="40664" y="511187"/>
                </a:cubicBezTo>
                <a:cubicBezTo>
                  <a:pt x="33256" y="567279"/>
                  <a:pt x="30081" y="640833"/>
                  <a:pt x="27964" y="638187"/>
                </a:cubicBezTo>
                <a:cubicBezTo>
                  <a:pt x="25847" y="635541"/>
                  <a:pt x="30081" y="556695"/>
                  <a:pt x="27964" y="495312"/>
                </a:cubicBezTo>
                <a:cubicBezTo>
                  <a:pt x="25847" y="433929"/>
                  <a:pt x="18968" y="291583"/>
                  <a:pt x="15264" y="269887"/>
                </a:cubicBezTo>
                <a:cubicBezTo>
                  <a:pt x="11560" y="248191"/>
                  <a:pt x="-10136" y="379425"/>
                  <a:pt x="5739" y="365137"/>
                </a:cubicBezTo>
                <a:cubicBezTo>
                  <a:pt x="21614" y="350850"/>
                  <a:pt x="104164" y="196862"/>
                  <a:pt x="110514" y="184162"/>
                </a:cubicBezTo>
                <a:cubicBezTo>
                  <a:pt x="116864" y="171462"/>
                  <a:pt x="25318" y="320687"/>
                  <a:pt x="43839" y="288937"/>
                </a:cubicBezTo>
                <a:cubicBezTo>
                  <a:pt x="62360" y="257187"/>
                  <a:pt x="239102" y="-2105"/>
                  <a:pt x="24386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0C60EEC-DDA9-08D9-59D4-3DE6E7384DC7}"/>
              </a:ext>
            </a:extLst>
          </p:cNvPr>
          <p:cNvSpPr/>
          <p:nvPr/>
        </p:nvSpPr>
        <p:spPr>
          <a:xfrm>
            <a:off x="6438198" y="11277273"/>
            <a:ext cx="258074" cy="70184"/>
          </a:xfrm>
          <a:custGeom>
            <a:avLst/>
            <a:gdLst>
              <a:gd name="connsiteX0" fmla="*/ 19752 w 258074"/>
              <a:gd name="connsiteY0" fmla="*/ 70177 h 70184"/>
              <a:gd name="connsiteX1" fmla="*/ 140402 w 258074"/>
              <a:gd name="connsiteY1" fmla="*/ 25727 h 70184"/>
              <a:gd name="connsiteX2" fmla="*/ 257877 w 258074"/>
              <a:gd name="connsiteY2" fmla="*/ 57477 h 70184"/>
              <a:gd name="connsiteX3" fmla="*/ 111827 w 258074"/>
              <a:gd name="connsiteY3" fmla="*/ 16202 h 70184"/>
              <a:gd name="connsiteX4" fmla="*/ 702 w 258074"/>
              <a:gd name="connsiteY4" fmla="*/ 327 h 70184"/>
              <a:gd name="connsiteX5" fmla="*/ 61027 w 258074"/>
              <a:gd name="connsiteY5" fmla="*/ 28902 h 70184"/>
              <a:gd name="connsiteX6" fmla="*/ 19752 w 258074"/>
              <a:gd name="connsiteY6" fmla="*/ 70177 h 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74" h="70184">
                <a:moveTo>
                  <a:pt x="19752" y="70177"/>
                </a:moveTo>
                <a:cubicBezTo>
                  <a:pt x="32981" y="69648"/>
                  <a:pt x="100715" y="27844"/>
                  <a:pt x="140402" y="25727"/>
                </a:cubicBezTo>
                <a:cubicBezTo>
                  <a:pt x="180089" y="23610"/>
                  <a:pt x="262639" y="59064"/>
                  <a:pt x="257877" y="57477"/>
                </a:cubicBezTo>
                <a:cubicBezTo>
                  <a:pt x="253115" y="55890"/>
                  <a:pt x="154689" y="25727"/>
                  <a:pt x="111827" y="16202"/>
                </a:cubicBezTo>
                <a:cubicBezTo>
                  <a:pt x="68965" y="6677"/>
                  <a:pt x="9169" y="-1790"/>
                  <a:pt x="702" y="327"/>
                </a:cubicBezTo>
                <a:cubicBezTo>
                  <a:pt x="-7765" y="2444"/>
                  <a:pt x="63144" y="13027"/>
                  <a:pt x="61027" y="28902"/>
                </a:cubicBezTo>
                <a:cubicBezTo>
                  <a:pt x="58910" y="44777"/>
                  <a:pt x="6523" y="70706"/>
                  <a:pt x="19752" y="7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84B67F90-A281-3FF6-1F72-AF81B2ACC139}"/>
              </a:ext>
            </a:extLst>
          </p:cNvPr>
          <p:cNvSpPr/>
          <p:nvPr/>
        </p:nvSpPr>
        <p:spPr>
          <a:xfrm>
            <a:off x="6560713" y="11016706"/>
            <a:ext cx="136287" cy="253214"/>
          </a:xfrm>
          <a:custGeom>
            <a:avLst/>
            <a:gdLst>
              <a:gd name="connsiteX0" fmla="*/ 135362 w 136287"/>
              <a:gd name="connsiteY0" fmla="*/ 3719 h 253214"/>
              <a:gd name="connsiteX1" fmla="*/ 2012 w 136287"/>
              <a:gd name="connsiteY1" fmla="*/ 251369 h 253214"/>
              <a:gd name="connsiteX2" fmla="*/ 59162 w 136287"/>
              <a:gd name="connsiteY2" fmla="*/ 111669 h 253214"/>
              <a:gd name="connsiteX3" fmla="*/ 135362 w 136287"/>
              <a:gd name="connsiteY3" fmla="*/ 3719 h 2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87" h="253214">
                <a:moveTo>
                  <a:pt x="135362" y="3719"/>
                </a:moveTo>
                <a:cubicBezTo>
                  <a:pt x="125837" y="27002"/>
                  <a:pt x="14712" y="233377"/>
                  <a:pt x="2012" y="251369"/>
                </a:cubicBezTo>
                <a:cubicBezTo>
                  <a:pt x="-10688" y="269361"/>
                  <a:pt x="40112" y="150827"/>
                  <a:pt x="59162" y="111669"/>
                </a:cubicBezTo>
                <a:cubicBezTo>
                  <a:pt x="78212" y="72511"/>
                  <a:pt x="144887" y="-19564"/>
                  <a:pt x="135362" y="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6A2765F3-9F10-5144-AA19-4A5BCC63D367}"/>
              </a:ext>
            </a:extLst>
          </p:cNvPr>
          <p:cNvSpPr/>
          <p:nvPr/>
        </p:nvSpPr>
        <p:spPr>
          <a:xfrm>
            <a:off x="6577897" y="11022459"/>
            <a:ext cx="226316" cy="268301"/>
          </a:xfrm>
          <a:custGeom>
            <a:avLst/>
            <a:gdLst>
              <a:gd name="connsiteX0" fmla="*/ 703 w 226316"/>
              <a:gd name="connsiteY0" fmla="*/ 267841 h 268301"/>
              <a:gd name="connsiteX1" fmla="*/ 124528 w 226316"/>
              <a:gd name="connsiteY1" fmla="*/ 74166 h 268301"/>
              <a:gd name="connsiteX2" fmla="*/ 226128 w 226316"/>
              <a:gd name="connsiteY2" fmla="*/ 86866 h 268301"/>
              <a:gd name="connsiteX3" fmla="*/ 149928 w 226316"/>
              <a:gd name="connsiteY3" fmla="*/ 64641 h 268301"/>
              <a:gd name="connsiteX4" fmla="*/ 153103 w 226316"/>
              <a:gd name="connsiteY4" fmla="*/ 1141 h 268301"/>
              <a:gd name="connsiteX5" fmla="*/ 76903 w 226316"/>
              <a:gd name="connsiteY5" fmla="*/ 124966 h 268301"/>
              <a:gd name="connsiteX6" fmla="*/ 703 w 226316"/>
              <a:gd name="connsiteY6" fmla="*/ 267841 h 2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16" h="268301">
                <a:moveTo>
                  <a:pt x="703" y="267841"/>
                </a:moveTo>
                <a:cubicBezTo>
                  <a:pt x="8641" y="259374"/>
                  <a:pt x="86957" y="104328"/>
                  <a:pt x="124528" y="74166"/>
                </a:cubicBezTo>
                <a:cubicBezTo>
                  <a:pt x="162099" y="44004"/>
                  <a:pt x="221895" y="88453"/>
                  <a:pt x="226128" y="86866"/>
                </a:cubicBezTo>
                <a:cubicBezTo>
                  <a:pt x="230361" y="85279"/>
                  <a:pt x="162099" y="78928"/>
                  <a:pt x="149928" y="64641"/>
                </a:cubicBezTo>
                <a:cubicBezTo>
                  <a:pt x="137757" y="50354"/>
                  <a:pt x="165274" y="-8913"/>
                  <a:pt x="153103" y="1141"/>
                </a:cubicBezTo>
                <a:cubicBezTo>
                  <a:pt x="140932" y="11195"/>
                  <a:pt x="99657" y="84220"/>
                  <a:pt x="76903" y="124966"/>
                </a:cubicBezTo>
                <a:cubicBezTo>
                  <a:pt x="54149" y="165712"/>
                  <a:pt x="-7235" y="276308"/>
                  <a:pt x="703" y="267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CC4C3E9B-5FBA-3C1D-0565-B4126D2B6D29}"/>
              </a:ext>
            </a:extLst>
          </p:cNvPr>
          <p:cNvSpPr/>
          <p:nvPr/>
        </p:nvSpPr>
        <p:spPr>
          <a:xfrm>
            <a:off x="6594395" y="11323546"/>
            <a:ext cx="133491" cy="328012"/>
          </a:xfrm>
          <a:custGeom>
            <a:avLst/>
            <a:gdLst>
              <a:gd name="connsiteX0" fmla="*/ 133430 w 133491"/>
              <a:gd name="connsiteY0" fmla="*/ 87404 h 328012"/>
              <a:gd name="connsiteX1" fmla="*/ 60405 w 133491"/>
              <a:gd name="connsiteY1" fmla="*/ 198529 h 328012"/>
              <a:gd name="connsiteX2" fmla="*/ 80 w 133491"/>
              <a:gd name="connsiteY2" fmla="*/ 325529 h 328012"/>
              <a:gd name="connsiteX3" fmla="*/ 73105 w 133491"/>
              <a:gd name="connsiteY3" fmla="*/ 77879 h 328012"/>
              <a:gd name="connsiteX4" fmla="*/ 76280 w 133491"/>
              <a:gd name="connsiteY4" fmla="*/ 1679 h 328012"/>
              <a:gd name="connsiteX5" fmla="*/ 73105 w 133491"/>
              <a:gd name="connsiteY5" fmla="*/ 135029 h 328012"/>
              <a:gd name="connsiteX6" fmla="*/ 133430 w 133491"/>
              <a:gd name="connsiteY6" fmla="*/ 87404 h 3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91" h="328012">
                <a:moveTo>
                  <a:pt x="133430" y="87404"/>
                </a:moveTo>
                <a:cubicBezTo>
                  <a:pt x="131313" y="97987"/>
                  <a:pt x="82630" y="158842"/>
                  <a:pt x="60405" y="198529"/>
                </a:cubicBezTo>
                <a:cubicBezTo>
                  <a:pt x="38180" y="238216"/>
                  <a:pt x="-2037" y="345637"/>
                  <a:pt x="80" y="325529"/>
                </a:cubicBezTo>
                <a:cubicBezTo>
                  <a:pt x="2197" y="305421"/>
                  <a:pt x="60405" y="131854"/>
                  <a:pt x="73105" y="77879"/>
                </a:cubicBezTo>
                <a:cubicBezTo>
                  <a:pt x="85805" y="23904"/>
                  <a:pt x="76280" y="-7846"/>
                  <a:pt x="76280" y="1679"/>
                </a:cubicBezTo>
                <a:cubicBezTo>
                  <a:pt x="76280" y="11204"/>
                  <a:pt x="64109" y="121271"/>
                  <a:pt x="73105" y="135029"/>
                </a:cubicBezTo>
                <a:cubicBezTo>
                  <a:pt x="82101" y="148787"/>
                  <a:pt x="135547" y="76821"/>
                  <a:pt x="133430" y="8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9944E448-B1BD-DB42-6A38-D5AC1C7E7C31}"/>
              </a:ext>
            </a:extLst>
          </p:cNvPr>
          <p:cNvSpPr/>
          <p:nvPr/>
        </p:nvSpPr>
        <p:spPr>
          <a:xfrm>
            <a:off x="6406968" y="11242594"/>
            <a:ext cx="278229" cy="187966"/>
          </a:xfrm>
          <a:custGeom>
            <a:avLst/>
            <a:gdLst>
              <a:gd name="connsiteX0" fmla="*/ 182 w 278229"/>
              <a:gd name="connsiteY0" fmla="*/ 187406 h 187966"/>
              <a:gd name="connsiteX1" fmla="*/ 111307 w 278229"/>
              <a:gd name="connsiteY1" fmla="*/ 146131 h 187966"/>
              <a:gd name="connsiteX2" fmla="*/ 270057 w 278229"/>
              <a:gd name="connsiteY2" fmla="*/ 152481 h 187966"/>
              <a:gd name="connsiteX3" fmla="*/ 244657 w 278229"/>
              <a:gd name="connsiteY3" fmla="*/ 127081 h 187966"/>
              <a:gd name="connsiteX4" fmla="*/ 152582 w 278229"/>
              <a:gd name="connsiteY4" fmla="*/ 81 h 187966"/>
              <a:gd name="connsiteX5" fmla="*/ 197032 w 278229"/>
              <a:gd name="connsiteY5" fmla="*/ 108031 h 187966"/>
              <a:gd name="connsiteX6" fmla="*/ 149407 w 278229"/>
              <a:gd name="connsiteY6" fmla="*/ 120731 h 187966"/>
              <a:gd name="connsiteX7" fmla="*/ 149407 w 278229"/>
              <a:gd name="connsiteY7" fmla="*/ 73106 h 187966"/>
              <a:gd name="connsiteX8" fmla="*/ 136707 w 278229"/>
              <a:gd name="connsiteY8" fmla="*/ 111206 h 187966"/>
              <a:gd name="connsiteX9" fmla="*/ 182 w 278229"/>
              <a:gd name="connsiteY9" fmla="*/ 187406 h 1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229" h="187966">
                <a:moveTo>
                  <a:pt x="182" y="187406"/>
                </a:moveTo>
                <a:cubicBezTo>
                  <a:pt x="-4051" y="193227"/>
                  <a:pt x="66328" y="151952"/>
                  <a:pt x="111307" y="146131"/>
                </a:cubicBezTo>
                <a:cubicBezTo>
                  <a:pt x="156286" y="140310"/>
                  <a:pt x="270057" y="152481"/>
                  <a:pt x="270057" y="152481"/>
                </a:cubicBezTo>
                <a:cubicBezTo>
                  <a:pt x="292282" y="149306"/>
                  <a:pt x="264236" y="152481"/>
                  <a:pt x="244657" y="127081"/>
                </a:cubicBezTo>
                <a:cubicBezTo>
                  <a:pt x="225078" y="101681"/>
                  <a:pt x="160520" y="3256"/>
                  <a:pt x="152582" y="81"/>
                </a:cubicBezTo>
                <a:cubicBezTo>
                  <a:pt x="144644" y="-3094"/>
                  <a:pt x="197561" y="87923"/>
                  <a:pt x="197032" y="108031"/>
                </a:cubicBezTo>
                <a:cubicBezTo>
                  <a:pt x="196503" y="128139"/>
                  <a:pt x="157344" y="126552"/>
                  <a:pt x="149407" y="120731"/>
                </a:cubicBezTo>
                <a:cubicBezTo>
                  <a:pt x="141470" y="114910"/>
                  <a:pt x="151524" y="74694"/>
                  <a:pt x="149407" y="73106"/>
                </a:cubicBezTo>
                <a:cubicBezTo>
                  <a:pt x="147290" y="71518"/>
                  <a:pt x="158403" y="93214"/>
                  <a:pt x="136707" y="111206"/>
                </a:cubicBezTo>
                <a:cubicBezTo>
                  <a:pt x="115011" y="129198"/>
                  <a:pt x="4415" y="181585"/>
                  <a:pt x="182" y="187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C6EDD1FF-634B-2C47-FDB5-9907F8EB54BC}"/>
              </a:ext>
            </a:extLst>
          </p:cNvPr>
          <p:cNvSpPr/>
          <p:nvPr/>
        </p:nvSpPr>
        <p:spPr>
          <a:xfrm>
            <a:off x="6324598" y="11442502"/>
            <a:ext cx="149479" cy="230543"/>
          </a:xfrm>
          <a:custGeom>
            <a:avLst/>
            <a:gdLst>
              <a:gd name="connsiteX0" fmla="*/ 149227 w 149479"/>
              <a:gd name="connsiteY0" fmla="*/ 198 h 230543"/>
              <a:gd name="connsiteX1" fmla="*/ 50802 w 149479"/>
              <a:gd name="connsiteY1" fmla="*/ 76398 h 230543"/>
              <a:gd name="connsiteX2" fmla="*/ 3177 w 149479"/>
              <a:gd name="connsiteY2" fmla="*/ 228798 h 230543"/>
              <a:gd name="connsiteX3" fmla="*/ 9527 w 149479"/>
              <a:gd name="connsiteY3" fmla="*/ 152598 h 230543"/>
              <a:gd name="connsiteX4" fmla="*/ 50802 w 149479"/>
              <a:gd name="connsiteY4" fmla="*/ 54173 h 230543"/>
              <a:gd name="connsiteX5" fmla="*/ 19052 w 149479"/>
              <a:gd name="connsiteY5" fmla="*/ 54173 h 230543"/>
              <a:gd name="connsiteX6" fmla="*/ 149227 w 149479"/>
              <a:gd name="connsiteY6" fmla="*/ 198 h 2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79" h="230543">
                <a:moveTo>
                  <a:pt x="149227" y="198"/>
                </a:moveTo>
                <a:cubicBezTo>
                  <a:pt x="154519" y="3902"/>
                  <a:pt x="75144" y="38298"/>
                  <a:pt x="50802" y="76398"/>
                </a:cubicBezTo>
                <a:cubicBezTo>
                  <a:pt x="26460" y="114498"/>
                  <a:pt x="10056" y="216098"/>
                  <a:pt x="3177" y="228798"/>
                </a:cubicBezTo>
                <a:cubicBezTo>
                  <a:pt x="-3702" y="241498"/>
                  <a:pt x="1590" y="181702"/>
                  <a:pt x="9527" y="152598"/>
                </a:cubicBezTo>
                <a:cubicBezTo>
                  <a:pt x="17464" y="123494"/>
                  <a:pt x="49215" y="70577"/>
                  <a:pt x="50802" y="54173"/>
                </a:cubicBezTo>
                <a:cubicBezTo>
                  <a:pt x="52389" y="37769"/>
                  <a:pt x="4235" y="62640"/>
                  <a:pt x="19052" y="54173"/>
                </a:cubicBezTo>
                <a:cubicBezTo>
                  <a:pt x="33869" y="45706"/>
                  <a:pt x="143935" y="-3506"/>
                  <a:pt x="149227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63DFC84D-64C0-1AF2-0C6B-1F5A38905E8A}"/>
              </a:ext>
            </a:extLst>
          </p:cNvPr>
          <p:cNvSpPr/>
          <p:nvPr/>
        </p:nvSpPr>
        <p:spPr>
          <a:xfrm>
            <a:off x="6546204" y="11483951"/>
            <a:ext cx="102482" cy="165135"/>
          </a:xfrm>
          <a:custGeom>
            <a:avLst/>
            <a:gdLst>
              <a:gd name="connsiteX0" fmla="*/ 102246 w 102482"/>
              <a:gd name="connsiteY0" fmla="*/ 24 h 165135"/>
              <a:gd name="connsiteX1" fmla="*/ 48271 w 102482"/>
              <a:gd name="connsiteY1" fmla="*/ 60349 h 165135"/>
              <a:gd name="connsiteX2" fmla="*/ 646 w 102482"/>
              <a:gd name="connsiteY2" fmla="*/ 165124 h 165135"/>
              <a:gd name="connsiteX3" fmla="*/ 26046 w 102482"/>
              <a:gd name="connsiteY3" fmla="*/ 66699 h 165135"/>
              <a:gd name="connsiteX4" fmla="*/ 102246 w 102482"/>
              <a:gd name="connsiteY4" fmla="*/ 24 h 16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82" h="165135">
                <a:moveTo>
                  <a:pt x="102246" y="24"/>
                </a:moveTo>
                <a:cubicBezTo>
                  <a:pt x="105950" y="-1034"/>
                  <a:pt x="65204" y="32832"/>
                  <a:pt x="48271" y="60349"/>
                </a:cubicBezTo>
                <a:cubicBezTo>
                  <a:pt x="31338" y="87866"/>
                  <a:pt x="4350" y="164066"/>
                  <a:pt x="646" y="165124"/>
                </a:cubicBezTo>
                <a:cubicBezTo>
                  <a:pt x="-3058" y="166182"/>
                  <a:pt x="9642" y="91041"/>
                  <a:pt x="26046" y="66699"/>
                </a:cubicBezTo>
                <a:cubicBezTo>
                  <a:pt x="42450" y="42357"/>
                  <a:pt x="98542" y="1082"/>
                  <a:pt x="10224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A77D82ED-9920-98D3-34A2-485538738237}"/>
              </a:ext>
            </a:extLst>
          </p:cNvPr>
          <p:cNvSpPr/>
          <p:nvPr/>
        </p:nvSpPr>
        <p:spPr>
          <a:xfrm>
            <a:off x="6338736" y="11447771"/>
            <a:ext cx="279080" cy="74520"/>
          </a:xfrm>
          <a:custGeom>
            <a:avLst/>
            <a:gdLst>
              <a:gd name="connsiteX0" fmla="*/ 58889 w 279080"/>
              <a:gd name="connsiteY0" fmla="*/ 52079 h 74520"/>
              <a:gd name="connsiteX1" fmla="*/ 192239 w 279080"/>
              <a:gd name="connsiteY1" fmla="*/ 26679 h 74520"/>
              <a:gd name="connsiteX2" fmla="*/ 277964 w 279080"/>
              <a:gd name="connsiteY2" fmla="*/ 74304 h 74520"/>
              <a:gd name="connsiteX3" fmla="*/ 236689 w 279080"/>
              <a:gd name="connsiteY3" fmla="*/ 42554 h 74520"/>
              <a:gd name="connsiteX4" fmla="*/ 173189 w 279080"/>
              <a:gd name="connsiteY4" fmla="*/ 1279 h 74520"/>
              <a:gd name="connsiteX5" fmla="*/ 100164 w 279080"/>
              <a:gd name="connsiteY5" fmla="*/ 10804 h 74520"/>
              <a:gd name="connsiteX6" fmla="*/ 160489 w 279080"/>
              <a:gd name="connsiteY6" fmla="*/ 13979 h 74520"/>
              <a:gd name="connsiteX7" fmla="*/ 1739 w 279080"/>
              <a:gd name="connsiteY7" fmla="*/ 71129 h 74520"/>
              <a:gd name="connsiteX8" fmla="*/ 58889 w 279080"/>
              <a:gd name="connsiteY8" fmla="*/ 52079 h 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80" h="74520">
                <a:moveTo>
                  <a:pt x="58889" y="52079"/>
                </a:moveTo>
                <a:cubicBezTo>
                  <a:pt x="90639" y="44671"/>
                  <a:pt x="155727" y="22975"/>
                  <a:pt x="192239" y="26679"/>
                </a:cubicBezTo>
                <a:cubicBezTo>
                  <a:pt x="228751" y="30383"/>
                  <a:pt x="270556" y="71658"/>
                  <a:pt x="277964" y="74304"/>
                </a:cubicBezTo>
                <a:cubicBezTo>
                  <a:pt x="285372" y="76950"/>
                  <a:pt x="254151" y="54725"/>
                  <a:pt x="236689" y="42554"/>
                </a:cubicBezTo>
                <a:cubicBezTo>
                  <a:pt x="219227" y="30383"/>
                  <a:pt x="195943" y="6571"/>
                  <a:pt x="173189" y="1279"/>
                </a:cubicBezTo>
                <a:cubicBezTo>
                  <a:pt x="150435" y="-4013"/>
                  <a:pt x="102281" y="8687"/>
                  <a:pt x="100164" y="10804"/>
                </a:cubicBezTo>
                <a:cubicBezTo>
                  <a:pt x="98047" y="12921"/>
                  <a:pt x="176893" y="3925"/>
                  <a:pt x="160489" y="13979"/>
                </a:cubicBezTo>
                <a:cubicBezTo>
                  <a:pt x="144085" y="24033"/>
                  <a:pt x="11793" y="65308"/>
                  <a:pt x="1739" y="71129"/>
                </a:cubicBezTo>
                <a:cubicBezTo>
                  <a:pt x="-8315" y="76950"/>
                  <a:pt x="27139" y="59487"/>
                  <a:pt x="58889" y="5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EBA8B529-3C68-5793-9675-9B563A51FDB1}"/>
              </a:ext>
            </a:extLst>
          </p:cNvPr>
          <p:cNvSpPr/>
          <p:nvPr/>
        </p:nvSpPr>
        <p:spPr>
          <a:xfrm>
            <a:off x="6298773" y="11588359"/>
            <a:ext cx="255538" cy="51604"/>
          </a:xfrm>
          <a:custGeom>
            <a:avLst/>
            <a:gdLst>
              <a:gd name="connsiteX0" fmla="*/ 427 w 255538"/>
              <a:gd name="connsiteY0" fmla="*/ 51191 h 51604"/>
              <a:gd name="connsiteX1" fmla="*/ 111552 w 255538"/>
              <a:gd name="connsiteY1" fmla="*/ 25791 h 51604"/>
              <a:gd name="connsiteX2" fmla="*/ 251252 w 255538"/>
              <a:gd name="connsiteY2" fmla="*/ 51191 h 51604"/>
              <a:gd name="connsiteX3" fmla="*/ 206802 w 255538"/>
              <a:gd name="connsiteY3" fmla="*/ 22616 h 51604"/>
              <a:gd name="connsiteX4" fmla="*/ 76627 w 255538"/>
              <a:gd name="connsiteY4" fmla="*/ 391 h 51604"/>
              <a:gd name="connsiteX5" fmla="*/ 427 w 255538"/>
              <a:gd name="connsiteY5" fmla="*/ 51191 h 5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38" h="51604">
                <a:moveTo>
                  <a:pt x="427" y="51191"/>
                </a:moveTo>
                <a:cubicBezTo>
                  <a:pt x="6248" y="55424"/>
                  <a:pt x="69748" y="25791"/>
                  <a:pt x="111552" y="25791"/>
                </a:cubicBezTo>
                <a:cubicBezTo>
                  <a:pt x="153356" y="25791"/>
                  <a:pt x="235377" y="51720"/>
                  <a:pt x="251252" y="51191"/>
                </a:cubicBezTo>
                <a:cubicBezTo>
                  <a:pt x="267127" y="50662"/>
                  <a:pt x="235906" y="31083"/>
                  <a:pt x="206802" y="22616"/>
                </a:cubicBezTo>
                <a:cubicBezTo>
                  <a:pt x="177698" y="14149"/>
                  <a:pt x="103615" y="-2784"/>
                  <a:pt x="76627" y="391"/>
                </a:cubicBezTo>
                <a:cubicBezTo>
                  <a:pt x="49639" y="3566"/>
                  <a:pt x="-5394" y="46958"/>
                  <a:pt x="427" y="5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AB4155B1-DB7C-0B40-E253-EA67EB9B0DDE}"/>
              </a:ext>
            </a:extLst>
          </p:cNvPr>
          <p:cNvSpPr/>
          <p:nvPr/>
        </p:nvSpPr>
        <p:spPr>
          <a:xfrm>
            <a:off x="6340313" y="11464841"/>
            <a:ext cx="425614" cy="212890"/>
          </a:xfrm>
          <a:custGeom>
            <a:avLst/>
            <a:gdLst>
              <a:gd name="connsiteX0" fmla="*/ 162 w 425614"/>
              <a:gd name="connsiteY0" fmla="*/ 212809 h 212890"/>
              <a:gd name="connsiteX1" fmla="*/ 101762 w 425614"/>
              <a:gd name="connsiteY1" fmla="*/ 190584 h 212890"/>
              <a:gd name="connsiteX2" fmla="*/ 270037 w 425614"/>
              <a:gd name="connsiteY2" fmla="*/ 203284 h 212890"/>
              <a:gd name="connsiteX3" fmla="*/ 289087 w 425614"/>
              <a:gd name="connsiteY3" fmla="*/ 168359 h 212890"/>
              <a:gd name="connsiteX4" fmla="*/ 425612 w 425614"/>
              <a:gd name="connsiteY4" fmla="*/ 84 h 212890"/>
              <a:gd name="connsiteX5" fmla="*/ 292262 w 425614"/>
              <a:gd name="connsiteY5" fmla="*/ 146134 h 212890"/>
              <a:gd name="connsiteX6" fmla="*/ 123987 w 425614"/>
              <a:gd name="connsiteY6" fmla="*/ 181059 h 212890"/>
              <a:gd name="connsiteX7" fmla="*/ 162 w 425614"/>
              <a:gd name="connsiteY7" fmla="*/ 212809 h 21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14" h="212890">
                <a:moveTo>
                  <a:pt x="162" y="212809"/>
                </a:moveTo>
                <a:cubicBezTo>
                  <a:pt x="-3542" y="214396"/>
                  <a:pt x="56783" y="192171"/>
                  <a:pt x="101762" y="190584"/>
                </a:cubicBezTo>
                <a:cubicBezTo>
                  <a:pt x="146741" y="188997"/>
                  <a:pt x="238816" y="206988"/>
                  <a:pt x="270037" y="203284"/>
                </a:cubicBezTo>
                <a:cubicBezTo>
                  <a:pt x="301258" y="199580"/>
                  <a:pt x="263158" y="202226"/>
                  <a:pt x="289087" y="168359"/>
                </a:cubicBezTo>
                <a:cubicBezTo>
                  <a:pt x="315016" y="134492"/>
                  <a:pt x="425083" y="3788"/>
                  <a:pt x="425612" y="84"/>
                </a:cubicBezTo>
                <a:cubicBezTo>
                  <a:pt x="426141" y="-3620"/>
                  <a:pt x="342533" y="115971"/>
                  <a:pt x="292262" y="146134"/>
                </a:cubicBezTo>
                <a:cubicBezTo>
                  <a:pt x="241991" y="176296"/>
                  <a:pt x="173199" y="172063"/>
                  <a:pt x="123987" y="181059"/>
                </a:cubicBezTo>
                <a:cubicBezTo>
                  <a:pt x="74775" y="190055"/>
                  <a:pt x="3866" y="211222"/>
                  <a:pt x="162" y="212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2B8A7FA-0EDC-4C05-2460-D3B14AFFBECE}"/>
              </a:ext>
            </a:extLst>
          </p:cNvPr>
          <p:cNvSpPr/>
          <p:nvPr/>
        </p:nvSpPr>
        <p:spPr>
          <a:xfrm>
            <a:off x="6701514" y="11451745"/>
            <a:ext cx="189026" cy="257732"/>
          </a:xfrm>
          <a:custGeom>
            <a:avLst/>
            <a:gdLst>
              <a:gd name="connsiteX0" fmla="*/ 188236 w 189026"/>
              <a:gd name="connsiteY0" fmla="*/ 32230 h 257732"/>
              <a:gd name="connsiteX1" fmla="*/ 115211 w 189026"/>
              <a:gd name="connsiteY1" fmla="*/ 105255 h 257732"/>
              <a:gd name="connsiteX2" fmla="*/ 70761 w 189026"/>
              <a:gd name="connsiteY2" fmla="*/ 162405 h 257732"/>
              <a:gd name="connsiteX3" fmla="*/ 911 w 189026"/>
              <a:gd name="connsiteY3" fmla="*/ 257655 h 257732"/>
              <a:gd name="connsiteX4" fmla="*/ 35836 w 189026"/>
              <a:gd name="connsiteY4" fmla="*/ 175105 h 257732"/>
              <a:gd name="connsiteX5" fmla="*/ 105686 w 189026"/>
              <a:gd name="connsiteY5" fmla="*/ 480 h 257732"/>
              <a:gd name="connsiteX6" fmla="*/ 64411 w 189026"/>
              <a:gd name="connsiteY6" fmla="*/ 121130 h 257732"/>
              <a:gd name="connsiteX7" fmla="*/ 188236 w 189026"/>
              <a:gd name="connsiteY7" fmla="*/ 32230 h 25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6" h="257732">
                <a:moveTo>
                  <a:pt x="188236" y="32230"/>
                </a:moveTo>
                <a:cubicBezTo>
                  <a:pt x="196703" y="29584"/>
                  <a:pt x="134790" y="83559"/>
                  <a:pt x="115211" y="105255"/>
                </a:cubicBezTo>
                <a:cubicBezTo>
                  <a:pt x="95632" y="126951"/>
                  <a:pt x="89811" y="137005"/>
                  <a:pt x="70761" y="162405"/>
                </a:cubicBezTo>
                <a:cubicBezTo>
                  <a:pt x="51711" y="187805"/>
                  <a:pt x="6732" y="255538"/>
                  <a:pt x="911" y="257655"/>
                </a:cubicBezTo>
                <a:cubicBezTo>
                  <a:pt x="-4910" y="259772"/>
                  <a:pt x="18374" y="217967"/>
                  <a:pt x="35836" y="175105"/>
                </a:cubicBezTo>
                <a:cubicBezTo>
                  <a:pt x="53298" y="132243"/>
                  <a:pt x="100924" y="9476"/>
                  <a:pt x="105686" y="480"/>
                </a:cubicBezTo>
                <a:cubicBezTo>
                  <a:pt x="110448" y="-8516"/>
                  <a:pt x="49594" y="111605"/>
                  <a:pt x="64411" y="121130"/>
                </a:cubicBezTo>
                <a:cubicBezTo>
                  <a:pt x="79228" y="130655"/>
                  <a:pt x="179769" y="34876"/>
                  <a:pt x="188236" y="3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D0A2A7BB-9DAB-E769-9964-8C402DC5F21B}"/>
              </a:ext>
            </a:extLst>
          </p:cNvPr>
          <p:cNvSpPr/>
          <p:nvPr/>
        </p:nvSpPr>
        <p:spPr>
          <a:xfrm>
            <a:off x="6314649" y="11581924"/>
            <a:ext cx="426110" cy="166094"/>
          </a:xfrm>
          <a:custGeom>
            <a:avLst/>
            <a:gdLst>
              <a:gd name="connsiteX0" fmla="*/ 426 w 426110"/>
              <a:gd name="connsiteY0" fmla="*/ 79851 h 166094"/>
              <a:gd name="connsiteX1" fmla="*/ 121076 w 426110"/>
              <a:gd name="connsiteY1" fmla="*/ 121126 h 166094"/>
              <a:gd name="connsiteX2" fmla="*/ 289351 w 426110"/>
              <a:gd name="connsiteY2" fmla="*/ 83026 h 166094"/>
              <a:gd name="connsiteX3" fmla="*/ 279826 w 426110"/>
              <a:gd name="connsiteY3" fmla="*/ 114776 h 166094"/>
              <a:gd name="connsiteX4" fmla="*/ 419526 w 426110"/>
              <a:gd name="connsiteY4" fmla="*/ 3651 h 166094"/>
              <a:gd name="connsiteX5" fmla="*/ 397301 w 426110"/>
              <a:gd name="connsiteY5" fmla="*/ 32226 h 166094"/>
              <a:gd name="connsiteX6" fmla="*/ 343326 w 426110"/>
              <a:gd name="connsiteY6" fmla="*/ 86201 h 166094"/>
              <a:gd name="connsiteX7" fmla="*/ 127426 w 426110"/>
              <a:gd name="connsiteY7" fmla="*/ 165576 h 166094"/>
              <a:gd name="connsiteX8" fmla="*/ 222676 w 426110"/>
              <a:gd name="connsiteY8" fmla="*/ 121126 h 166094"/>
              <a:gd name="connsiteX9" fmla="*/ 86151 w 426110"/>
              <a:gd name="connsiteY9" fmla="*/ 133826 h 166094"/>
              <a:gd name="connsiteX10" fmla="*/ 426 w 426110"/>
              <a:gd name="connsiteY10" fmla="*/ 79851 h 16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110" h="166094">
                <a:moveTo>
                  <a:pt x="426" y="79851"/>
                </a:moveTo>
                <a:cubicBezTo>
                  <a:pt x="6247" y="77734"/>
                  <a:pt x="72922" y="120597"/>
                  <a:pt x="121076" y="121126"/>
                </a:cubicBezTo>
                <a:cubicBezTo>
                  <a:pt x="169230" y="121655"/>
                  <a:pt x="262893" y="84084"/>
                  <a:pt x="289351" y="83026"/>
                </a:cubicBezTo>
                <a:cubicBezTo>
                  <a:pt x="315809" y="81968"/>
                  <a:pt x="258130" y="128005"/>
                  <a:pt x="279826" y="114776"/>
                </a:cubicBezTo>
                <a:cubicBezTo>
                  <a:pt x="301522" y="101547"/>
                  <a:pt x="399947" y="17409"/>
                  <a:pt x="419526" y="3651"/>
                </a:cubicBezTo>
                <a:cubicBezTo>
                  <a:pt x="439105" y="-10107"/>
                  <a:pt x="410001" y="18468"/>
                  <a:pt x="397301" y="32226"/>
                </a:cubicBezTo>
                <a:cubicBezTo>
                  <a:pt x="384601" y="45984"/>
                  <a:pt x="388305" y="63976"/>
                  <a:pt x="343326" y="86201"/>
                </a:cubicBezTo>
                <a:cubicBezTo>
                  <a:pt x="298347" y="108426"/>
                  <a:pt x="147534" y="159755"/>
                  <a:pt x="127426" y="165576"/>
                </a:cubicBezTo>
                <a:cubicBezTo>
                  <a:pt x="107318" y="171397"/>
                  <a:pt x="229555" y="126418"/>
                  <a:pt x="222676" y="121126"/>
                </a:cubicBezTo>
                <a:cubicBezTo>
                  <a:pt x="215797" y="115834"/>
                  <a:pt x="122663" y="137530"/>
                  <a:pt x="86151" y="133826"/>
                </a:cubicBezTo>
                <a:cubicBezTo>
                  <a:pt x="49639" y="130122"/>
                  <a:pt x="-5395" y="81968"/>
                  <a:pt x="426" y="7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0F591886-7338-E7B0-CB06-801BC1DB14DB}"/>
              </a:ext>
            </a:extLst>
          </p:cNvPr>
          <p:cNvSpPr/>
          <p:nvPr/>
        </p:nvSpPr>
        <p:spPr>
          <a:xfrm>
            <a:off x="6283283" y="11670534"/>
            <a:ext cx="446264" cy="127927"/>
          </a:xfrm>
          <a:custGeom>
            <a:avLst/>
            <a:gdLst>
              <a:gd name="connsiteX0" fmla="*/ 42 w 446264"/>
              <a:gd name="connsiteY0" fmla="*/ 42041 h 127927"/>
              <a:gd name="connsiteX1" fmla="*/ 82592 w 446264"/>
              <a:gd name="connsiteY1" fmla="*/ 83316 h 127927"/>
              <a:gd name="connsiteX2" fmla="*/ 273092 w 446264"/>
              <a:gd name="connsiteY2" fmla="*/ 64266 h 127927"/>
              <a:gd name="connsiteX3" fmla="*/ 231817 w 446264"/>
              <a:gd name="connsiteY3" fmla="*/ 89666 h 127927"/>
              <a:gd name="connsiteX4" fmla="*/ 425492 w 446264"/>
              <a:gd name="connsiteY4" fmla="*/ 766 h 127927"/>
              <a:gd name="connsiteX5" fmla="*/ 387392 w 446264"/>
              <a:gd name="connsiteY5" fmla="*/ 45216 h 127927"/>
              <a:gd name="connsiteX6" fmla="*/ 444542 w 446264"/>
              <a:gd name="connsiteY6" fmla="*/ 19816 h 127927"/>
              <a:gd name="connsiteX7" fmla="*/ 308017 w 446264"/>
              <a:gd name="connsiteY7" fmla="*/ 92841 h 127927"/>
              <a:gd name="connsiteX8" fmla="*/ 98467 w 446264"/>
              <a:gd name="connsiteY8" fmla="*/ 127766 h 127927"/>
              <a:gd name="connsiteX9" fmla="*/ 215942 w 446264"/>
              <a:gd name="connsiteY9" fmla="*/ 80141 h 127927"/>
              <a:gd name="connsiteX10" fmla="*/ 73067 w 446264"/>
              <a:gd name="connsiteY10" fmla="*/ 108716 h 127927"/>
              <a:gd name="connsiteX11" fmla="*/ 42 w 446264"/>
              <a:gd name="connsiteY11" fmla="*/ 42041 h 1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264" h="127927">
                <a:moveTo>
                  <a:pt x="42" y="42041"/>
                </a:moveTo>
                <a:cubicBezTo>
                  <a:pt x="1629" y="37808"/>
                  <a:pt x="37084" y="79612"/>
                  <a:pt x="82592" y="83316"/>
                </a:cubicBezTo>
                <a:cubicBezTo>
                  <a:pt x="128100" y="87020"/>
                  <a:pt x="248221" y="63208"/>
                  <a:pt x="273092" y="64266"/>
                </a:cubicBezTo>
                <a:cubicBezTo>
                  <a:pt x="297963" y="65324"/>
                  <a:pt x="206417" y="100249"/>
                  <a:pt x="231817" y="89666"/>
                </a:cubicBezTo>
                <a:cubicBezTo>
                  <a:pt x="257217" y="79083"/>
                  <a:pt x="399563" y="8174"/>
                  <a:pt x="425492" y="766"/>
                </a:cubicBezTo>
                <a:cubicBezTo>
                  <a:pt x="451421" y="-6642"/>
                  <a:pt x="384217" y="42041"/>
                  <a:pt x="387392" y="45216"/>
                </a:cubicBezTo>
                <a:cubicBezTo>
                  <a:pt x="390567" y="48391"/>
                  <a:pt x="457771" y="11879"/>
                  <a:pt x="444542" y="19816"/>
                </a:cubicBezTo>
                <a:cubicBezTo>
                  <a:pt x="431313" y="27753"/>
                  <a:pt x="365696" y="74849"/>
                  <a:pt x="308017" y="92841"/>
                </a:cubicBezTo>
                <a:cubicBezTo>
                  <a:pt x="250338" y="110833"/>
                  <a:pt x="113813" y="129883"/>
                  <a:pt x="98467" y="127766"/>
                </a:cubicBezTo>
                <a:cubicBezTo>
                  <a:pt x="83121" y="125649"/>
                  <a:pt x="220175" y="83316"/>
                  <a:pt x="215942" y="80141"/>
                </a:cubicBezTo>
                <a:cubicBezTo>
                  <a:pt x="211709" y="76966"/>
                  <a:pt x="104288" y="111362"/>
                  <a:pt x="73067" y="108716"/>
                </a:cubicBezTo>
                <a:cubicBezTo>
                  <a:pt x="41846" y="106070"/>
                  <a:pt x="-1545" y="46274"/>
                  <a:pt x="42" y="4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B5841DA-E79D-0261-89D1-0BB49F1A0FFA}"/>
              </a:ext>
            </a:extLst>
          </p:cNvPr>
          <p:cNvSpPr/>
          <p:nvPr/>
        </p:nvSpPr>
        <p:spPr>
          <a:xfrm>
            <a:off x="6149970" y="10778758"/>
            <a:ext cx="371516" cy="505438"/>
          </a:xfrm>
          <a:custGeom>
            <a:avLst/>
            <a:gdLst>
              <a:gd name="connsiteX0" fmla="*/ 5 w 371516"/>
              <a:gd name="connsiteY0" fmla="*/ 367 h 505438"/>
              <a:gd name="connsiteX1" fmla="*/ 187330 w 371516"/>
              <a:gd name="connsiteY1" fmla="*/ 397242 h 505438"/>
              <a:gd name="connsiteX2" fmla="*/ 196855 w 371516"/>
              <a:gd name="connsiteY2" fmla="*/ 505192 h 505438"/>
              <a:gd name="connsiteX3" fmla="*/ 184155 w 371516"/>
              <a:gd name="connsiteY3" fmla="*/ 378192 h 505438"/>
              <a:gd name="connsiteX4" fmla="*/ 200030 w 371516"/>
              <a:gd name="connsiteY4" fmla="*/ 346442 h 505438"/>
              <a:gd name="connsiteX5" fmla="*/ 371480 w 371516"/>
              <a:gd name="connsiteY5" fmla="*/ 317867 h 505438"/>
              <a:gd name="connsiteX6" fmla="*/ 184155 w 371516"/>
              <a:gd name="connsiteY6" fmla="*/ 324217 h 505438"/>
              <a:gd name="connsiteX7" fmla="*/ 219080 w 371516"/>
              <a:gd name="connsiteY7" fmla="*/ 273417 h 505438"/>
              <a:gd name="connsiteX8" fmla="*/ 180980 w 371516"/>
              <a:gd name="connsiteY8" fmla="*/ 324217 h 505438"/>
              <a:gd name="connsiteX9" fmla="*/ 5 w 371516"/>
              <a:gd name="connsiteY9" fmla="*/ 367 h 5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16" h="505438">
                <a:moveTo>
                  <a:pt x="5" y="367"/>
                </a:moveTo>
                <a:cubicBezTo>
                  <a:pt x="1063" y="12538"/>
                  <a:pt x="154522" y="313105"/>
                  <a:pt x="187330" y="397242"/>
                </a:cubicBezTo>
                <a:cubicBezTo>
                  <a:pt x="220138" y="481379"/>
                  <a:pt x="197384" y="508367"/>
                  <a:pt x="196855" y="505192"/>
                </a:cubicBezTo>
                <a:cubicBezTo>
                  <a:pt x="196326" y="502017"/>
                  <a:pt x="183626" y="404650"/>
                  <a:pt x="184155" y="378192"/>
                </a:cubicBezTo>
                <a:cubicBezTo>
                  <a:pt x="184684" y="351734"/>
                  <a:pt x="168809" y="356496"/>
                  <a:pt x="200030" y="346442"/>
                </a:cubicBezTo>
                <a:cubicBezTo>
                  <a:pt x="231251" y="336388"/>
                  <a:pt x="374126" y="321571"/>
                  <a:pt x="371480" y="317867"/>
                </a:cubicBezTo>
                <a:cubicBezTo>
                  <a:pt x="368834" y="314163"/>
                  <a:pt x="209555" y="331625"/>
                  <a:pt x="184155" y="324217"/>
                </a:cubicBezTo>
                <a:cubicBezTo>
                  <a:pt x="158755" y="316809"/>
                  <a:pt x="219609" y="273417"/>
                  <a:pt x="219080" y="273417"/>
                </a:cubicBezTo>
                <a:cubicBezTo>
                  <a:pt x="218551" y="273417"/>
                  <a:pt x="210613" y="366550"/>
                  <a:pt x="180980" y="324217"/>
                </a:cubicBezTo>
                <a:cubicBezTo>
                  <a:pt x="151347" y="281884"/>
                  <a:pt x="-1053" y="-11804"/>
                  <a:pt x="5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8A66708-3C77-20A8-D78A-AAE6CCF98C70}"/>
              </a:ext>
            </a:extLst>
          </p:cNvPr>
          <p:cNvSpPr/>
          <p:nvPr/>
        </p:nvSpPr>
        <p:spPr>
          <a:xfrm>
            <a:off x="6045032" y="10359984"/>
            <a:ext cx="197023" cy="410010"/>
          </a:xfrm>
          <a:custGeom>
            <a:avLst/>
            <a:gdLst>
              <a:gd name="connsiteX0" fmla="*/ 168 w 197023"/>
              <a:gd name="connsiteY0" fmla="*/ 41 h 410010"/>
              <a:gd name="connsiteX1" fmla="*/ 111293 w 197023"/>
              <a:gd name="connsiteY1" fmla="*/ 244516 h 410010"/>
              <a:gd name="connsiteX2" fmla="*/ 111293 w 197023"/>
              <a:gd name="connsiteY2" fmla="*/ 409616 h 410010"/>
              <a:gd name="connsiteX3" fmla="*/ 143043 w 197023"/>
              <a:gd name="connsiteY3" fmla="*/ 288966 h 410010"/>
              <a:gd name="connsiteX4" fmla="*/ 197018 w 197023"/>
              <a:gd name="connsiteY4" fmla="*/ 234991 h 410010"/>
              <a:gd name="connsiteX5" fmla="*/ 139868 w 197023"/>
              <a:gd name="connsiteY5" fmla="*/ 263566 h 410010"/>
              <a:gd name="connsiteX6" fmla="*/ 168 w 197023"/>
              <a:gd name="connsiteY6" fmla="*/ 41 h 4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3" h="410010">
                <a:moveTo>
                  <a:pt x="168" y="41"/>
                </a:moveTo>
                <a:cubicBezTo>
                  <a:pt x="-4594" y="-3134"/>
                  <a:pt x="92772" y="176254"/>
                  <a:pt x="111293" y="244516"/>
                </a:cubicBezTo>
                <a:cubicBezTo>
                  <a:pt x="129814" y="312778"/>
                  <a:pt x="106001" y="402208"/>
                  <a:pt x="111293" y="409616"/>
                </a:cubicBezTo>
                <a:cubicBezTo>
                  <a:pt x="116585" y="417024"/>
                  <a:pt x="128756" y="318070"/>
                  <a:pt x="143043" y="288966"/>
                </a:cubicBezTo>
                <a:cubicBezTo>
                  <a:pt x="157330" y="259862"/>
                  <a:pt x="197547" y="239224"/>
                  <a:pt x="197018" y="234991"/>
                </a:cubicBezTo>
                <a:cubicBezTo>
                  <a:pt x="196489" y="230758"/>
                  <a:pt x="172676" y="297433"/>
                  <a:pt x="139868" y="263566"/>
                </a:cubicBezTo>
                <a:cubicBezTo>
                  <a:pt x="107060" y="229699"/>
                  <a:pt x="4930" y="3216"/>
                  <a:pt x="16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B5D7126-8B15-91B5-C918-199073172B99}"/>
              </a:ext>
            </a:extLst>
          </p:cNvPr>
          <p:cNvSpPr/>
          <p:nvPr/>
        </p:nvSpPr>
        <p:spPr>
          <a:xfrm>
            <a:off x="6324330" y="10760054"/>
            <a:ext cx="250714" cy="308346"/>
          </a:xfrm>
          <a:custGeom>
            <a:avLst/>
            <a:gdLst>
              <a:gd name="connsiteX0" fmla="*/ 270 w 250714"/>
              <a:gd name="connsiteY0" fmla="*/ 41296 h 308346"/>
              <a:gd name="connsiteX1" fmla="*/ 120920 w 250714"/>
              <a:gd name="connsiteY1" fmla="*/ 244496 h 308346"/>
              <a:gd name="connsiteX2" fmla="*/ 85995 w 250714"/>
              <a:gd name="connsiteY2" fmla="*/ 244496 h 308346"/>
              <a:gd name="connsiteX3" fmla="*/ 247920 w 250714"/>
              <a:gd name="connsiteY3" fmla="*/ 307996 h 308346"/>
              <a:gd name="connsiteX4" fmla="*/ 184420 w 250714"/>
              <a:gd name="connsiteY4" fmla="*/ 266721 h 308346"/>
              <a:gd name="connsiteX5" fmla="*/ 130445 w 250714"/>
              <a:gd name="connsiteY5" fmla="*/ 196871 h 308346"/>
              <a:gd name="connsiteX6" fmla="*/ 35195 w 250714"/>
              <a:gd name="connsiteY6" fmla="*/ 21 h 308346"/>
              <a:gd name="connsiteX7" fmla="*/ 85995 w 250714"/>
              <a:gd name="connsiteY7" fmla="*/ 209571 h 308346"/>
              <a:gd name="connsiteX8" fmla="*/ 270 w 250714"/>
              <a:gd name="connsiteY8" fmla="*/ 41296 h 3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14" h="308346">
                <a:moveTo>
                  <a:pt x="270" y="41296"/>
                </a:moveTo>
                <a:cubicBezTo>
                  <a:pt x="6091" y="47117"/>
                  <a:pt x="106632" y="210629"/>
                  <a:pt x="120920" y="244496"/>
                </a:cubicBezTo>
                <a:cubicBezTo>
                  <a:pt x="135208" y="278363"/>
                  <a:pt x="64828" y="233913"/>
                  <a:pt x="85995" y="244496"/>
                </a:cubicBezTo>
                <a:cubicBezTo>
                  <a:pt x="107162" y="255079"/>
                  <a:pt x="231516" y="304292"/>
                  <a:pt x="247920" y="307996"/>
                </a:cubicBezTo>
                <a:cubicBezTo>
                  <a:pt x="264324" y="311700"/>
                  <a:pt x="203999" y="285242"/>
                  <a:pt x="184420" y="266721"/>
                </a:cubicBezTo>
                <a:cubicBezTo>
                  <a:pt x="164841" y="248200"/>
                  <a:pt x="155316" y="241321"/>
                  <a:pt x="130445" y="196871"/>
                </a:cubicBezTo>
                <a:cubicBezTo>
                  <a:pt x="105574" y="152421"/>
                  <a:pt x="42603" y="-2096"/>
                  <a:pt x="35195" y="21"/>
                </a:cubicBezTo>
                <a:cubicBezTo>
                  <a:pt x="27787" y="2138"/>
                  <a:pt x="87582" y="195813"/>
                  <a:pt x="85995" y="209571"/>
                </a:cubicBezTo>
                <a:cubicBezTo>
                  <a:pt x="84408" y="223329"/>
                  <a:pt x="-5551" y="35475"/>
                  <a:pt x="270" y="4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E5C8E89D-D4AD-3917-792B-8C153AB2623E}"/>
              </a:ext>
            </a:extLst>
          </p:cNvPr>
          <p:cNvSpPr/>
          <p:nvPr/>
        </p:nvSpPr>
        <p:spPr>
          <a:xfrm>
            <a:off x="5193511" y="8937197"/>
            <a:ext cx="635809" cy="854543"/>
          </a:xfrm>
          <a:custGeom>
            <a:avLst/>
            <a:gdLst>
              <a:gd name="connsiteX0" fmla="*/ 789 w 635809"/>
              <a:gd name="connsiteY0" fmla="*/ 428 h 854543"/>
              <a:gd name="connsiteX1" fmla="*/ 550064 w 635809"/>
              <a:gd name="connsiteY1" fmla="*/ 702103 h 854543"/>
              <a:gd name="connsiteX2" fmla="*/ 461164 w 635809"/>
              <a:gd name="connsiteY2" fmla="*/ 629078 h 854543"/>
              <a:gd name="connsiteX3" fmla="*/ 635789 w 635809"/>
              <a:gd name="connsiteY3" fmla="*/ 854503 h 854543"/>
              <a:gd name="connsiteX4" fmla="*/ 448464 w 635809"/>
              <a:gd name="connsiteY4" fmla="*/ 644953 h 854543"/>
              <a:gd name="connsiteX5" fmla="*/ 150014 w 635809"/>
              <a:gd name="connsiteY5" fmla="*/ 340153 h 854543"/>
              <a:gd name="connsiteX6" fmla="*/ 308764 w 635809"/>
              <a:gd name="connsiteY6" fmla="*/ 489378 h 854543"/>
              <a:gd name="connsiteX7" fmla="*/ 235739 w 635809"/>
              <a:gd name="connsiteY7" fmla="*/ 359203 h 854543"/>
              <a:gd name="connsiteX8" fmla="*/ 423064 w 635809"/>
              <a:gd name="connsiteY8" fmla="*/ 594153 h 854543"/>
              <a:gd name="connsiteX9" fmla="*/ 789 w 635809"/>
              <a:gd name="connsiteY9" fmla="*/ 428 h 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809" h="854543">
                <a:moveTo>
                  <a:pt x="789" y="428"/>
                </a:moveTo>
                <a:cubicBezTo>
                  <a:pt x="21956" y="18420"/>
                  <a:pt x="473335" y="597328"/>
                  <a:pt x="550064" y="702103"/>
                </a:cubicBezTo>
                <a:cubicBezTo>
                  <a:pt x="626793" y="806878"/>
                  <a:pt x="446877" y="603678"/>
                  <a:pt x="461164" y="629078"/>
                </a:cubicBezTo>
                <a:cubicBezTo>
                  <a:pt x="475451" y="654478"/>
                  <a:pt x="637906" y="851857"/>
                  <a:pt x="635789" y="854503"/>
                </a:cubicBezTo>
                <a:cubicBezTo>
                  <a:pt x="633672" y="857149"/>
                  <a:pt x="529427" y="730678"/>
                  <a:pt x="448464" y="644953"/>
                </a:cubicBezTo>
                <a:cubicBezTo>
                  <a:pt x="367502" y="559228"/>
                  <a:pt x="173297" y="366082"/>
                  <a:pt x="150014" y="340153"/>
                </a:cubicBezTo>
                <a:cubicBezTo>
                  <a:pt x="126731" y="314224"/>
                  <a:pt x="294477" y="486203"/>
                  <a:pt x="308764" y="489378"/>
                </a:cubicBezTo>
                <a:cubicBezTo>
                  <a:pt x="323051" y="492553"/>
                  <a:pt x="216689" y="341741"/>
                  <a:pt x="235739" y="359203"/>
                </a:cubicBezTo>
                <a:cubicBezTo>
                  <a:pt x="254789" y="376665"/>
                  <a:pt x="455343" y="651303"/>
                  <a:pt x="423064" y="594153"/>
                </a:cubicBezTo>
                <a:cubicBezTo>
                  <a:pt x="390785" y="537003"/>
                  <a:pt x="-20378" y="-17564"/>
                  <a:pt x="789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BD5095EA-B5ED-E704-457E-FEAD1457FBE9}"/>
              </a:ext>
            </a:extLst>
          </p:cNvPr>
          <p:cNvSpPr/>
          <p:nvPr/>
        </p:nvSpPr>
        <p:spPr>
          <a:xfrm>
            <a:off x="2596940" y="2301857"/>
            <a:ext cx="436112" cy="1147898"/>
          </a:xfrm>
          <a:custGeom>
            <a:avLst/>
            <a:gdLst>
              <a:gd name="connsiteX0" fmla="*/ 3385 w 436112"/>
              <a:gd name="connsiteY0" fmla="*/ 18 h 1147898"/>
              <a:gd name="connsiteX1" fmla="*/ 66885 w 436112"/>
              <a:gd name="connsiteY1" fmla="*/ 536593 h 1147898"/>
              <a:gd name="connsiteX2" fmla="*/ 149435 w 436112"/>
              <a:gd name="connsiteY2" fmla="*/ 796943 h 1147898"/>
              <a:gd name="connsiteX3" fmla="*/ 149435 w 436112"/>
              <a:gd name="connsiteY3" fmla="*/ 762018 h 1147898"/>
              <a:gd name="connsiteX4" fmla="*/ 320885 w 436112"/>
              <a:gd name="connsiteY4" fmla="*/ 1025543 h 1147898"/>
              <a:gd name="connsiteX5" fmla="*/ 311360 w 436112"/>
              <a:gd name="connsiteY5" fmla="*/ 987443 h 1147898"/>
              <a:gd name="connsiteX6" fmla="*/ 435185 w 436112"/>
              <a:gd name="connsiteY6" fmla="*/ 1146193 h 1147898"/>
              <a:gd name="connsiteX7" fmla="*/ 352635 w 436112"/>
              <a:gd name="connsiteY7" fmla="*/ 1041418 h 1147898"/>
              <a:gd name="connsiteX8" fmla="*/ 89110 w 436112"/>
              <a:gd name="connsiteY8" fmla="*/ 615968 h 1147898"/>
              <a:gd name="connsiteX9" fmla="*/ 101810 w 436112"/>
              <a:gd name="connsiteY9" fmla="*/ 692168 h 1147898"/>
              <a:gd name="connsiteX10" fmla="*/ 210 w 436112"/>
              <a:gd name="connsiteY10" fmla="*/ 409593 h 1147898"/>
              <a:gd name="connsiteX11" fmla="*/ 73235 w 436112"/>
              <a:gd name="connsiteY11" fmla="*/ 555643 h 1147898"/>
              <a:gd name="connsiteX12" fmla="*/ 3385 w 436112"/>
              <a:gd name="connsiteY12" fmla="*/ 18 h 11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112" h="1147898">
                <a:moveTo>
                  <a:pt x="3385" y="18"/>
                </a:moveTo>
                <a:cubicBezTo>
                  <a:pt x="2327" y="-3157"/>
                  <a:pt x="42543" y="403772"/>
                  <a:pt x="66885" y="536593"/>
                </a:cubicBezTo>
                <a:cubicBezTo>
                  <a:pt x="91227" y="669414"/>
                  <a:pt x="135677" y="759372"/>
                  <a:pt x="149435" y="796943"/>
                </a:cubicBezTo>
                <a:cubicBezTo>
                  <a:pt x="163193" y="834514"/>
                  <a:pt x="120860" y="723918"/>
                  <a:pt x="149435" y="762018"/>
                </a:cubicBezTo>
                <a:cubicBezTo>
                  <a:pt x="178010" y="800118"/>
                  <a:pt x="293897" y="987972"/>
                  <a:pt x="320885" y="1025543"/>
                </a:cubicBezTo>
                <a:cubicBezTo>
                  <a:pt x="347873" y="1063114"/>
                  <a:pt x="292310" y="967335"/>
                  <a:pt x="311360" y="987443"/>
                </a:cubicBezTo>
                <a:cubicBezTo>
                  <a:pt x="330410" y="1007551"/>
                  <a:pt x="428306" y="1137197"/>
                  <a:pt x="435185" y="1146193"/>
                </a:cubicBezTo>
                <a:cubicBezTo>
                  <a:pt x="442064" y="1155189"/>
                  <a:pt x="410314" y="1129789"/>
                  <a:pt x="352635" y="1041418"/>
                </a:cubicBezTo>
                <a:cubicBezTo>
                  <a:pt x="294956" y="953047"/>
                  <a:pt x="130914" y="674176"/>
                  <a:pt x="89110" y="615968"/>
                </a:cubicBezTo>
                <a:cubicBezTo>
                  <a:pt x="47306" y="557760"/>
                  <a:pt x="116627" y="726564"/>
                  <a:pt x="101810" y="692168"/>
                </a:cubicBezTo>
                <a:cubicBezTo>
                  <a:pt x="86993" y="657772"/>
                  <a:pt x="4973" y="432347"/>
                  <a:pt x="210" y="409593"/>
                </a:cubicBezTo>
                <a:cubicBezTo>
                  <a:pt x="-4553" y="386839"/>
                  <a:pt x="73235" y="615968"/>
                  <a:pt x="73235" y="555643"/>
                </a:cubicBezTo>
                <a:cubicBezTo>
                  <a:pt x="73235" y="495318"/>
                  <a:pt x="4443" y="3193"/>
                  <a:pt x="33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70F0A8E-5D56-F125-DA40-55B2E1115C55}"/>
              </a:ext>
            </a:extLst>
          </p:cNvPr>
          <p:cNvSpPr/>
          <p:nvPr/>
        </p:nvSpPr>
        <p:spPr>
          <a:xfrm>
            <a:off x="2563140" y="1522539"/>
            <a:ext cx="170555" cy="762199"/>
          </a:xfrm>
          <a:custGeom>
            <a:avLst/>
            <a:gdLst>
              <a:gd name="connsiteX0" fmla="*/ 170535 w 170555"/>
              <a:gd name="connsiteY0" fmla="*/ 1461 h 762199"/>
              <a:gd name="connsiteX1" fmla="*/ 56235 w 170555"/>
              <a:gd name="connsiteY1" fmla="*/ 442786 h 762199"/>
              <a:gd name="connsiteX2" fmla="*/ 8610 w 170555"/>
              <a:gd name="connsiteY2" fmla="*/ 741236 h 762199"/>
              <a:gd name="connsiteX3" fmla="*/ 5435 w 170555"/>
              <a:gd name="connsiteY3" fmla="*/ 680911 h 762199"/>
              <a:gd name="connsiteX4" fmla="*/ 65760 w 170555"/>
              <a:gd name="connsiteY4" fmla="*/ 230061 h 762199"/>
              <a:gd name="connsiteX5" fmla="*/ 65760 w 170555"/>
              <a:gd name="connsiteY5" fmla="*/ 296736 h 762199"/>
              <a:gd name="connsiteX6" fmla="*/ 170535 w 170555"/>
              <a:gd name="connsiteY6" fmla="*/ 1461 h 7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55" h="762199">
                <a:moveTo>
                  <a:pt x="170535" y="1461"/>
                </a:moveTo>
                <a:cubicBezTo>
                  <a:pt x="168947" y="25803"/>
                  <a:pt x="83223" y="319490"/>
                  <a:pt x="56235" y="442786"/>
                </a:cubicBezTo>
                <a:cubicBezTo>
                  <a:pt x="29247" y="566082"/>
                  <a:pt x="17077" y="701549"/>
                  <a:pt x="8610" y="741236"/>
                </a:cubicBezTo>
                <a:cubicBezTo>
                  <a:pt x="143" y="780924"/>
                  <a:pt x="-4090" y="766107"/>
                  <a:pt x="5435" y="680911"/>
                </a:cubicBezTo>
                <a:cubicBezTo>
                  <a:pt x="14960" y="595715"/>
                  <a:pt x="55706" y="294090"/>
                  <a:pt x="65760" y="230061"/>
                </a:cubicBezTo>
                <a:cubicBezTo>
                  <a:pt x="75814" y="166032"/>
                  <a:pt x="50943" y="329015"/>
                  <a:pt x="65760" y="296736"/>
                </a:cubicBezTo>
                <a:cubicBezTo>
                  <a:pt x="80577" y="264457"/>
                  <a:pt x="172123" y="-22881"/>
                  <a:pt x="170535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DB376BE3-4BA5-FB8B-21F1-D5317161667C}"/>
              </a:ext>
            </a:extLst>
          </p:cNvPr>
          <p:cNvSpPr/>
          <p:nvPr/>
        </p:nvSpPr>
        <p:spPr>
          <a:xfrm>
            <a:off x="2574239" y="2269619"/>
            <a:ext cx="74580" cy="483158"/>
          </a:xfrm>
          <a:custGeom>
            <a:avLst/>
            <a:gdLst>
              <a:gd name="connsiteX0" fmla="*/ 686 w 74580"/>
              <a:gd name="connsiteY0" fmla="*/ 506 h 483158"/>
              <a:gd name="connsiteX1" fmla="*/ 73711 w 74580"/>
              <a:gd name="connsiteY1" fmla="*/ 460881 h 483158"/>
              <a:gd name="connsiteX2" fmla="*/ 38786 w 74580"/>
              <a:gd name="connsiteY2" fmla="*/ 371981 h 483158"/>
              <a:gd name="connsiteX3" fmla="*/ 686 w 74580"/>
              <a:gd name="connsiteY3" fmla="*/ 506 h 4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0" h="483158">
                <a:moveTo>
                  <a:pt x="686" y="506"/>
                </a:moveTo>
                <a:cubicBezTo>
                  <a:pt x="6507" y="15323"/>
                  <a:pt x="67361" y="398969"/>
                  <a:pt x="73711" y="460881"/>
                </a:cubicBezTo>
                <a:cubicBezTo>
                  <a:pt x="80061" y="522794"/>
                  <a:pt x="49899" y="443419"/>
                  <a:pt x="38786" y="371981"/>
                </a:cubicBezTo>
                <a:cubicBezTo>
                  <a:pt x="27673" y="300543"/>
                  <a:pt x="-5135" y="-14311"/>
                  <a:pt x="686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B4EF280-1E69-EB31-A32D-A4D05DF71006}"/>
              </a:ext>
            </a:extLst>
          </p:cNvPr>
          <p:cNvSpPr/>
          <p:nvPr/>
        </p:nvSpPr>
        <p:spPr>
          <a:xfrm>
            <a:off x="4422422" y="1796158"/>
            <a:ext cx="310083" cy="1239216"/>
          </a:xfrm>
          <a:custGeom>
            <a:avLst/>
            <a:gdLst>
              <a:gd name="connsiteX0" fmla="*/ 200378 w 310083"/>
              <a:gd name="connsiteY0" fmla="*/ 4067 h 1239216"/>
              <a:gd name="connsiteX1" fmla="*/ 241653 w 310083"/>
              <a:gd name="connsiteY1" fmla="*/ 419992 h 1239216"/>
              <a:gd name="connsiteX2" fmla="*/ 187678 w 310083"/>
              <a:gd name="connsiteY2" fmla="*/ 829567 h 1239216"/>
              <a:gd name="connsiteX3" fmla="*/ 203553 w 310083"/>
              <a:gd name="connsiteY3" fmla="*/ 781942 h 1239216"/>
              <a:gd name="connsiteX4" fmla="*/ 174978 w 310083"/>
              <a:gd name="connsiteY4" fmla="*/ 934342 h 1239216"/>
              <a:gd name="connsiteX5" fmla="*/ 3528 w 310083"/>
              <a:gd name="connsiteY5" fmla="*/ 1232792 h 1239216"/>
              <a:gd name="connsiteX6" fmla="*/ 70203 w 310083"/>
              <a:gd name="connsiteY6" fmla="*/ 1121667 h 1239216"/>
              <a:gd name="connsiteX7" fmla="*/ 200378 w 310083"/>
              <a:gd name="connsiteY7" fmla="*/ 918467 h 1239216"/>
              <a:gd name="connsiteX8" fmla="*/ 305153 w 310083"/>
              <a:gd name="connsiteY8" fmla="*/ 362842 h 1239216"/>
              <a:gd name="connsiteX9" fmla="*/ 289278 w 310083"/>
              <a:gd name="connsiteY9" fmla="*/ 397767 h 1239216"/>
              <a:gd name="connsiteX10" fmla="*/ 308328 w 310083"/>
              <a:gd name="connsiteY10" fmla="*/ 64392 h 1239216"/>
              <a:gd name="connsiteX11" fmla="*/ 298803 w 310083"/>
              <a:gd name="connsiteY11" fmla="*/ 197742 h 1239216"/>
              <a:gd name="connsiteX12" fmla="*/ 200378 w 310083"/>
              <a:gd name="connsiteY12" fmla="*/ 4067 h 123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83" h="1239216">
                <a:moveTo>
                  <a:pt x="200378" y="4067"/>
                </a:moveTo>
                <a:cubicBezTo>
                  <a:pt x="190853" y="41109"/>
                  <a:pt x="243770" y="282409"/>
                  <a:pt x="241653" y="419992"/>
                </a:cubicBezTo>
                <a:cubicBezTo>
                  <a:pt x="239536" y="557575"/>
                  <a:pt x="194028" y="769242"/>
                  <a:pt x="187678" y="829567"/>
                </a:cubicBezTo>
                <a:cubicBezTo>
                  <a:pt x="181328" y="889892"/>
                  <a:pt x="205670" y="764480"/>
                  <a:pt x="203553" y="781942"/>
                </a:cubicBezTo>
                <a:cubicBezTo>
                  <a:pt x="201436" y="799404"/>
                  <a:pt x="208315" y="859200"/>
                  <a:pt x="174978" y="934342"/>
                </a:cubicBezTo>
                <a:cubicBezTo>
                  <a:pt x="141641" y="1009484"/>
                  <a:pt x="20990" y="1201571"/>
                  <a:pt x="3528" y="1232792"/>
                </a:cubicBezTo>
                <a:cubicBezTo>
                  <a:pt x="-13934" y="1264013"/>
                  <a:pt x="37395" y="1174055"/>
                  <a:pt x="70203" y="1121667"/>
                </a:cubicBezTo>
                <a:cubicBezTo>
                  <a:pt x="103011" y="1069280"/>
                  <a:pt x="161220" y="1044938"/>
                  <a:pt x="200378" y="918467"/>
                </a:cubicBezTo>
                <a:cubicBezTo>
                  <a:pt x="239536" y="791996"/>
                  <a:pt x="290336" y="449625"/>
                  <a:pt x="305153" y="362842"/>
                </a:cubicBezTo>
                <a:cubicBezTo>
                  <a:pt x="319970" y="276059"/>
                  <a:pt x="288749" y="447509"/>
                  <a:pt x="289278" y="397767"/>
                </a:cubicBezTo>
                <a:cubicBezTo>
                  <a:pt x="289807" y="348025"/>
                  <a:pt x="306741" y="97729"/>
                  <a:pt x="308328" y="64392"/>
                </a:cubicBezTo>
                <a:cubicBezTo>
                  <a:pt x="309915" y="31055"/>
                  <a:pt x="314149" y="200388"/>
                  <a:pt x="298803" y="197742"/>
                </a:cubicBezTo>
                <a:cubicBezTo>
                  <a:pt x="283457" y="195096"/>
                  <a:pt x="209903" y="-32975"/>
                  <a:pt x="200378" y="4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1F81E17-FFA8-158C-E720-CA1FF0E2905A}"/>
              </a:ext>
            </a:extLst>
          </p:cNvPr>
          <p:cNvSpPr/>
          <p:nvPr/>
        </p:nvSpPr>
        <p:spPr>
          <a:xfrm>
            <a:off x="3628894" y="2888931"/>
            <a:ext cx="911226" cy="756654"/>
          </a:xfrm>
          <a:custGeom>
            <a:avLst/>
            <a:gdLst>
              <a:gd name="connsiteX0" fmla="*/ 905006 w 911226"/>
              <a:gd name="connsiteY0" fmla="*/ 3494 h 756654"/>
              <a:gd name="connsiteX1" fmla="*/ 549406 w 911226"/>
              <a:gd name="connsiteY1" fmla="*/ 397194 h 756654"/>
              <a:gd name="connsiteX2" fmla="*/ 219206 w 911226"/>
              <a:gd name="connsiteY2" fmla="*/ 660719 h 756654"/>
              <a:gd name="connsiteX3" fmla="*/ 311281 w 911226"/>
              <a:gd name="connsiteY3" fmla="*/ 546419 h 756654"/>
              <a:gd name="connsiteX4" fmla="*/ 6481 w 911226"/>
              <a:gd name="connsiteY4" fmla="*/ 752794 h 756654"/>
              <a:gd name="connsiteX5" fmla="*/ 647831 w 911226"/>
              <a:gd name="connsiteY5" fmla="*/ 330519 h 756654"/>
              <a:gd name="connsiteX6" fmla="*/ 581156 w 911226"/>
              <a:gd name="connsiteY6" fmla="*/ 400369 h 756654"/>
              <a:gd name="connsiteX7" fmla="*/ 797056 w 911226"/>
              <a:gd name="connsiteY7" fmla="*/ 165419 h 756654"/>
              <a:gd name="connsiteX8" fmla="*/ 778006 w 911226"/>
              <a:gd name="connsiteY8" fmla="*/ 200344 h 756654"/>
              <a:gd name="connsiteX9" fmla="*/ 905006 w 911226"/>
              <a:gd name="connsiteY9" fmla="*/ 3494 h 75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226" h="756654">
                <a:moveTo>
                  <a:pt x="905006" y="3494"/>
                </a:moveTo>
                <a:cubicBezTo>
                  <a:pt x="866906" y="36302"/>
                  <a:pt x="663706" y="287657"/>
                  <a:pt x="549406" y="397194"/>
                </a:cubicBezTo>
                <a:cubicBezTo>
                  <a:pt x="435106" y="506731"/>
                  <a:pt x="258893" y="635848"/>
                  <a:pt x="219206" y="660719"/>
                </a:cubicBezTo>
                <a:cubicBezTo>
                  <a:pt x="179519" y="685590"/>
                  <a:pt x="346735" y="531073"/>
                  <a:pt x="311281" y="546419"/>
                </a:cubicBezTo>
                <a:cubicBezTo>
                  <a:pt x="275827" y="561765"/>
                  <a:pt x="-49611" y="788777"/>
                  <a:pt x="6481" y="752794"/>
                </a:cubicBezTo>
                <a:cubicBezTo>
                  <a:pt x="62573" y="716811"/>
                  <a:pt x="552052" y="389257"/>
                  <a:pt x="647831" y="330519"/>
                </a:cubicBezTo>
                <a:cubicBezTo>
                  <a:pt x="743610" y="271781"/>
                  <a:pt x="556285" y="427886"/>
                  <a:pt x="581156" y="400369"/>
                </a:cubicBezTo>
                <a:cubicBezTo>
                  <a:pt x="606027" y="372852"/>
                  <a:pt x="764248" y="198757"/>
                  <a:pt x="797056" y="165419"/>
                </a:cubicBezTo>
                <a:cubicBezTo>
                  <a:pt x="829864" y="132082"/>
                  <a:pt x="761602" y="221511"/>
                  <a:pt x="778006" y="200344"/>
                </a:cubicBezTo>
                <a:cubicBezTo>
                  <a:pt x="794410" y="179177"/>
                  <a:pt x="943106" y="-29314"/>
                  <a:pt x="905006" y="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1EE7BFC7-6F6F-BBCF-8980-E6801264C91D}"/>
              </a:ext>
            </a:extLst>
          </p:cNvPr>
          <p:cNvSpPr/>
          <p:nvPr/>
        </p:nvSpPr>
        <p:spPr>
          <a:xfrm>
            <a:off x="3294455" y="3523585"/>
            <a:ext cx="585879" cy="140368"/>
          </a:xfrm>
          <a:custGeom>
            <a:avLst/>
            <a:gdLst>
              <a:gd name="connsiteX0" fmla="*/ 1195 w 585879"/>
              <a:gd name="connsiteY0" fmla="*/ 108615 h 140368"/>
              <a:gd name="connsiteX1" fmla="*/ 413945 w 585879"/>
              <a:gd name="connsiteY1" fmla="*/ 41940 h 140368"/>
              <a:gd name="connsiteX2" fmla="*/ 280595 w 585879"/>
              <a:gd name="connsiteY2" fmla="*/ 130840 h 140368"/>
              <a:gd name="connsiteX3" fmla="*/ 585395 w 585879"/>
              <a:gd name="connsiteY3" fmla="*/ 665 h 140368"/>
              <a:gd name="connsiteX4" fmla="*/ 356795 w 585879"/>
              <a:gd name="connsiteY4" fmla="*/ 76865 h 140368"/>
              <a:gd name="connsiteX5" fmla="*/ 169470 w 585879"/>
              <a:gd name="connsiteY5" fmla="*/ 140365 h 140368"/>
              <a:gd name="connsiteX6" fmla="*/ 283770 w 585879"/>
              <a:gd name="connsiteY6" fmla="*/ 80040 h 140368"/>
              <a:gd name="connsiteX7" fmla="*/ 1195 w 585879"/>
              <a:gd name="connsiteY7" fmla="*/ 108615 h 1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879" h="140368">
                <a:moveTo>
                  <a:pt x="1195" y="108615"/>
                </a:moveTo>
                <a:cubicBezTo>
                  <a:pt x="22891" y="102265"/>
                  <a:pt x="367378" y="38236"/>
                  <a:pt x="413945" y="41940"/>
                </a:cubicBezTo>
                <a:cubicBezTo>
                  <a:pt x="460512" y="45644"/>
                  <a:pt x="252020" y="137719"/>
                  <a:pt x="280595" y="130840"/>
                </a:cubicBezTo>
                <a:cubicBezTo>
                  <a:pt x="309170" y="123961"/>
                  <a:pt x="572695" y="9661"/>
                  <a:pt x="585395" y="665"/>
                </a:cubicBezTo>
                <a:cubicBezTo>
                  <a:pt x="598095" y="-8331"/>
                  <a:pt x="356795" y="76865"/>
                  <a:pt x="356795" y="76865"/>
                </a:cubicBezTo>
                <a:cubicBezTo>
                  <a:pt x="287474" y="100148"/>
                  <a:pt x="181641" y="139836"/>
                  <a:pt x="169470" y="140365"/>
                </a:cubicBezTo>
                <a:cubicBezTo>
                  <a:pt x="157299" y="140894"/>
                  <a:pt x="307582" y="84273"/>
                  <a:pt x="283770" y="80040"/>
                </a:cubicBezTo>
                <a:cubicBezTo>
                  <a:pt x="259958" y="75807"/>
                  <a:pt x="-20501" y="114965"/>
                  <a:pt x="1195" y="10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7776DC72-7EAC-D952-56A6-8CBC73D7C96D}"/>
              </a:ext>
            </a:extLst>
          </p:cNvPr>
          <p:cNvSpPr/>
          <p:nvPr/>
        </p:nvSpPr>
        <p:spPr>
          <a:xfrm>
            <a:off x="3692486" y="3149367"/>
            <a:ext cx="692308" cy="479830"/>
          </a:xfrm>
          <a:custGeom>
            <a:avLst/>
            <a:gdLst>
              <a:gd name="connsiteX0" fmla="*/ 39 w 692308"/>
              <a:gd name="connsiteY0" fmla="*/ 479658 h 479830"/>
              <a:gd name="connsiteX1" fmla="*/ 450889 w 692308"/>
              <a:gd name="connsiteY1" fmla="*/ 235183 h 479830"/>
              <a:gd name="connsiteX2" fmla="*/ 692189 w 692308"/>
              <a:gd name="connsiteY2" fmla="*/ 233 h 479830"/>
              <a:gd name="connsiteX3" fmla="*/ 476289 w 692308"/>
              <a:gd name="connsiteY3" fmla="*/ 197083 h 479830"/>
              <a:gd name="connsiteX4" fmla="*/ 39 w 692308"/>
              <a:gd name="connsiteY4" fmla="*/ 479658 h 47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08" h="479830">
                <a:moveTo>
                  <a:pt x="39" y="479658"/>
                </a:moveTo>
                <a:cubicBezTo>
                  <a:pt x="-4194" y="486008"/>
                  <a:pt x="335531" y="315087"/>
                  <a:pt x="450889" y="235183"/>
                </a:cubicBezTo>
                <a:cubicBezTo>
                  <a:pt x="566247" y="155279"/>
                  <a:pt x="687956" y="6583"/>
                  <a:pt x="692189" y="233"/>
                </a:cubicBezTo>
                <a:cubicBezTo>
                  <a:pt x="696422" y="-6117"/>
                  <a:pt x="587414" y="118766"/>
                  <a:pt x="476289" y="197083"/>
                </a:cubicBezTo>
                <a:cubicBezTo>
                  <a:pt x="365164" y="275400"/>
                  <a:pt x="4272" y="473308"/>
                  <a:pt x="39" y="479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85F38193-1478-A798-57FB-8DCE251F60E5}"/>
              </a:ext>
            </a:extLst>
          </p:cNvPr>
          <p:cNvSpPr/>
          <p:nvPr/>
        </p:nvSpPr>
        <p:spPr>
          <a:xfrm>
            <a:off x="3082924" y="3558737"/>
            <a:ext cx="777183" cy="948591"/>
          </a:xfrm>
          <a:custGeom>
            <a:avLst/>
            <a:gdLst>
              <a:gd name="connsiteX0" fmla="*/ 15876 w 777183"/>
              <a:gd name="connsiteY0" fmla="*/ 438 h 948591"/>
              <a:gd name="connsiteX1" fmla="*/ 314326 w 777183"/>
              <a:gd name="connsiteY1" fmla="*/ 511613 h 948591"/>
              <a:gd name="connsiteX2" fmla="*/ 307976 w 777183"/>
              <a:gd name="connsiteY2" fmla="*/ 476688 h 948591"/>
              <a:gd name="connsiteX3" fmla="*/ 558801 w 777183"/>
              <a:gd name="connsiteY3" fmla="*/ 721163 h 948591"/>
              <a:gd name="connsiteX4" fmla="*/ 508001 w 777183"/>
              <a:gd name="connsiteY4" fmla="*/ 686238 h 948591"/>
              <a:gd name="connsiteX5" fmla="*/ 774701 w 777183"/>
              <a:gd name="connsiteY5" fmla="*/ 946588 h 948591"/>
              <a:gd name="connsiteX6" fmla="*/ 615951 w 777183"/>
              <a:gd name="connsiteY6" fmla="*/ 787838 h 948591"/>
              <a:gd name="connsiteX7" fmla="*/ 209551 w 777183"/>
              <a:gd name="connsiteY7" fmla="*/ 454463 h 948591"/>
              <a:gd name="connsiteX8" fmla="*/ 1 w 777183"/>
              <a:gd name="connsiteY8" fmla="*/ 111563 h 948591"/>
              <a:gd name="connsiteX9" fmla="*/ 206376 w 777183"/>
              <a:gd name="connsiteY9" fmla="*/ 416363 h 948591"/>
              <a:gd name="connsiteX10" fmla="*/ 15876 w 777183"/>
              <a:gd name="connsiteY10" fmla="*/ 438 h 9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83" h="948591">
                <a:moveTo>
                  <a:pt x="15876" y="438"/>
                </a:moveTo>
                <a:cubicBezTo>
                  <a:pt x="33868" y="16313"/>
                  <a:pt x="265643" y="432238"/>
                  <a:pt x="314326" y="511613"/>
                </a:cubicBezTo>
                <a:cubicBezTo>
                  <a:pt x="363009" y="590988"/>
                  <a:pt x="267230" y="441763"/>
                  <a:pt x="307976" y="476688"/>
                </a:cubicBezTo>
                <a:cubicBezTo>
                  <a:pt x="348722" y="511613"/>
                  <a:pt x="525464" y="686238"/>
                  <a:pt x="558801" y="721163"/>
                </a:cubicBezTo>
                <a:cubicBezTo>
                  <a:pt x="592139" y="756088"/>
                  <a:pt x="472018" y="648667"/>
                  <a:pt x="508001" y="686238"/>
                </a:cubicBezTo>
                <a:cubicBezTo>
                  <a:pt x="543984" y="723809"/>
                  <a:pt x="756709" y="929655"/>
                  <a:pt x="774701" y="946588"/>
                </a:cubicBezTo>
                <a:cubicBezTo>
                  <a:pt x="792693" y="963521"/>
                  <a:pt x="710143" y="869859"/>
                  <a:pt x="615951" y="787838"/>
                </a:cubicBezTo>
                <a:cubicBezTo>
                  <a:pt x="521759" y="705817"/>
                  <a:pt x="312209" y="567175"/>
                  <a:pt x="209551" y="454463"/>
                </a:cubicBezTo>
                <a:cubicBezTo>
                  <a:pt x="106893" y="341751"/>
                  <a:pt x="530" y="117913"/>
                  <a:pt x="1" y="111563"/>
                </a:cubicBezTo>
                <a:cubicBezTo>
                  <a:pt x="-528" y="105213"/>
                  <a:pt x="200026" y="428005"/>
                  <a:pt x="206376" y="416363"/>
                </a:cubicBezTo>
                <a:cubicBezTo>
                  <a:pt x="212726" y="404721"/>
                  <a:pt x="-2116" y="-15437"/>
                  <a:pt x="15876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E626C0C2-2EB8-AF43-33C9-0E0A0AA0370E}"/>
              </a:ext>
            </a:extLst>
          </p:cNvPr>
          <p:cNvSpPr/>
          <p:nvPr/>
        </p:nvSpPr>
        <p:spPr>
          <a:xfrm>
            <a:off x="3272840" y="4034461"/>
            <a:ext cx="566180" cy="695830"/>
          </a:xfrm>
          <a:custGeom>
            <a:avLst/>
            <a:gdLst>
              <a:gd name="connsiteX0" fmla="*/ 585 w 566180"/>
              <a:gd name="connsiteY0" fmla="*/ 964 h 695830"/>
              <a:gd name="connsiteX1" fmla="*/ 378410 w 566180"/>
              <a:gd name="connsiteY1" fmla="*/ 410539 h 695830"/>
              <a:gd name="connsiteX2" fmla="*/ 562560 w 566180"/>
              <a:gd name="connsiteY2" fmla="*/ 689939 h 695830"/>
              <a:gd name="connsiteX3" fmla="*/ 480010 w 566180"/>
              <a:gd name="connsiteY3" fmla="*/ 566114 h 695830"/>
              <a:gd name="connsiteX4" fmla="*/ 235535 w 566180"/>
              <a:gd name="connsiteY4" fmla="*/ 169239 h 695830"/>
              <a:gd name="connsiteX5" fmla="*/ 289510 w 566180"/>
              <a:gd name="connsiteY5" fmla="*/ 293064 h 695830"/>
              <a:gd name="connsiteX6" fmla="*/ 585 w 566180"/>
              <a:gd name="connsiteY6" fmla="*/ 964 h 69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80" h="695830">
                <a:moveTo>
                  <a:pt x="585" y="964"/>
                </a:moveTo>
                <a:cubicBezTo>
                  <a:pt x="15402" y="20543"/>
                  <a:pt x="284747" y="295710"/>
                  <a:pt x="378410" y="410539"/>
                </a:cubicBezTo>
                <a:cubicBezTo>
                  <a:pt x="472073" y="525368"/>
                  <a:pt x="545627" y="664010"/>
                  <a:pt x="562560" y="689939"/>
                </a:cubicBezTo>
                <a:cubicBezTo>
                  <a:pt x="579493" y="715868"/>
                  <a:pt x="534514" y="652897"/>
                  <a:pt x="480010" y="566114"/>
                </a:cubicBezTo>
                <a:cubicBezTo>
                  <a:pt x="425506" y="479331"/>
                  <a:pt x="267285" y="214747"/>
                  <a:pt x="235535" y="169239"/>
                </a:cubicBezTo>
                <a:cubicBezTo>
                  <a:pt x="203785" y="123731"/>
                  <a:pt x="322318" y="320052"/>
                  <a:pt x="289510" y="293064"/>
                </a:cubicBezTo>
                <a:cubicBezTo>
                  <a:pt x="256702" y="266077"/>
                  <a:pt x="-14232" y="-18615"/>
                  <a:pt x="585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949BB94B-CBF8-4E4C-13D6-EBE0B6DDC875}"/>
              </a:ext>
            </a:extLst>
          </p:cNvPr>
          <p:cNvSpPr/>
          <p:nvPr/>
        </p:nvSpPr>
        <p:spPr>
          <a:xfrm>
            <a:off x="4326232" y="3360306"/>
            <a:ext cx="20359" cy="547460"/>
          </a:xfrm>
          <a:custGeom>
            <a:avLst/>
            <a:gdLst>
              <a:gd name="connsiteX0" fmla="*/ 20343 w 20359"/>
              <a:gd name="connsiteY0" fmla="*/ 11544 h 547460"/>
              <a:gd name="connsiteX1" fmla="*/ 1293 w 20359"/>
              <a:gd name="connsiteY1" fmla="*/ 544944 h 547460"/>
              <a:gd name="connsiteX2" fmla="*/ 4468 w 20359"/>
              <a:gd name="connsiteY2" fmla="*/ 205219 h 547460"/>
              <a:gd name="connsiteX3" fmla="*/ 20343 w 20359"/>
              <a:gd name="connsiteY3" fmla="*/ 11544 h 5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9" h="547460">
                <a:moveTo>
                  <a:pt x="20343" y="11544"/>
                </a:moveTo>
                <a:cubicBezTo>
                  <a:pt x="19814" y="68165"/>
                  <a:pt x="3939" y="512665"/>
                  <a:pt x="1293" y="544944"/>
                </a:cubicBezTo>
                <a:cubicBezTo>
                  <a:pt x="-1353" y="577223"/>
                  <a:pt x="235" y="289886"/>
                  <a:pt x="4468" y="205219"/>
                </a:cubicBezTo>
                <a:cubicBezTo>
                  <a:pt x="8701" y="120552"/>
                  <a:pt x="20872" y="-45077"/>
                  <a:pt x="20343" y="1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A36DB1A-0FDB-8074-A20B-8A9586DB3C53}"/>
              </a:ext>
            </a:extLst>
          </p:cNvPr>
          <p:cNvSpPr/>
          <p:nvPr/>
        </p:nvSpPr>
        <p:spPr>
          <a:xfrm>
            <a:off x="3885998" y="3578761"/>
            <a:ext cx="97507" cy="333194"/>
          </a:xfrm>
          <a:custGeom>
            <a:avLst/>
            <a:gdLst>
              <a:gd name="connsiteX0" fmla="*/ 95452 w 97507"/>
              <a:gd name="connsiteY0" fmla="*/ 2639 h 333194"/>
              <a:gd name="connsiteX1" fmla="*/ 92277 w 97507"/>
              <a:gd name="connsiteY1" fmla="*/ 323314 h 333194"/>
              <a:gd name="connsiteX2" fmla="*/ 82752 w 97507"/>
              <a:gd name="connsiteY2" fmla="*/ 234414 h 333194"/>
              <a:gd name="connsiteX3" fmla="*/ 202 w 97507"/>
              <a:gd name="connsiteY3" fmla="*/ 62964 h 333194"/>
              <a:gd name="connsiteX4" fmla="*/ 60527 w 97507"/>
              <a:gd name="connsiteY4" fmla="*/ 164564 h 333194"/>
              <a:gd name="connsiteX5" fmla="*/ 95452 w 97507"/>
              <a:gd name="connsiteY5" fmla="*/ 2639 h 3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7" h="333194">
                <a:moveTo>
                  <a:pt x="95452" y="2639"/>
                </a:moveTo>
                <a:cubicBezTo>
                  <a:pt x="100744" y="29097"/>
                  <a:pt x="94394" y="284685"/>
                  <a:pt x="92277" y="323314"/>
                </a:cubicBezTo>
                <a:cubicBezTo>
                  <a:pt x="90160" y="361943"/>
                  <a:pt x="98098" y="277806"/>
                  <a:pt x="82752" y="234414"/>
                </a:cubicBezTo>
                <a:cubicBezTo>
                  <a:pt x="67406" y="191022"/>
                  <a:pt x="3906" y="74606"/>
                  <a:pt x="202" y="62964"/>
                </a:cubicBezTo>
                <a:cubicBezTo>
                  <a:pt x="-3502" y="51322"/>
                  <a:pt x="44652" y="171972"/>
                  <a:pt x="60527" y="164564"/>
                </a:cubicBezTo>
                <a:cubicBezTo>
                  <a:pt x="76402" y="157156"/>
                  <a:pt x="90160" y="-23819"/>
                  <a:pt x="95452" y="2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C32488F5-035A-7909-8156-CCE96F3A3CD4}"/>
              </a:ext>
            </a:extLst>
          </p:cNvPr>
          <p:cNvSpPr/>
          <p:nvPr/>
        </p:nvSpPr>
        <p:spPr>
          <a:xfrm>
            <a:off x="4183692" y="3482716"/>
            <a:ext cx="80361" cy="340680"/>
          </a:xfrm>
          <a:custGeom>
            <a:avLst/>
            <a:gdLst>
              <a:gd name="connsiteX0" fmla="*/ 80333 w 80361"/>
              <a:gd name="connsiteY0" fmla="*/ 259 h 340680"/>
              <a:gd name="connsiteX1" fmla="*/ 10483 w 80361"/>
              <a:gd name="connsiteY1" fmla="*/ 209809 h 340680"/>
              <a:gd name="connsiteX2" fmla="*/ 48583 w 80361"/>
              <a:gd name="connsiteY2" fmla="*/ 339984 h 340680"/>
              <a:gd name="connsiteX3" fmla="*/ 29533 w 80361"/>
              <a:gd name="connsiteY3" fmla="*/ 257434 h 340680"/>
              <a:gd name="connsiteX4" fmla="*/ 958 w 80361"/>
              <a:gd name="connsiteY4" fmla="*/ 168534 h 340680"/>
              <a:gd name="connsiteX5" fmla="*/ 80333 w 80361"/>
              <a:gd name="connsiteY5" fmla="*/ 259 h 3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61" h="340680">
                <a:moveTo>
                  <a:pt x="80333" y="259"/>
                </a:moveTo>
                <a:cubicBezTo>
                  <a:pt x="81920" y="7138"/>
                  <a:pt x="15775" y="153188"/>
                  <a:pt x="10483" y="209809"/>
                </a:cubicBezTo>
                <a:cubicBezTo>
                  <a:pt x="5191" y="266430"/>
                  <a:pt x="45408" y="332046"/>
                  <a:pt x="48583" y="339984"/>
                </a:cubicBezTo>
                <a:cubicBezTo>
                  <a:pt x="51758" y="347922"/>
                  <a:pt x="37471" y="286009"/>
                  <a:pt x="29533" y="257434"/>
                </a:cubicBezTo>
                <a:cubicBezTo>
                  <a:pt x="21595" y="228859"/>
                  <a:pt x="-5392" y="211926"/>
                  <a:pt x="958" y="168534"/>
                </a:cubicBezTo>
                <a:cubicBezTo>
                  <a:pt x="7308" y="125142"/>
                  <a:pt x="78746" y="-6620"/>
                  <a:pt x="80333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78A6C719-ECA6-499F-6F6C-1A4EA0C927B3}"/>
              </a:ext>
            </a:extLst>
          </p:cNvPr>
          <p:cNvSpPr/>
          <p:nvPr/>
        </p:nvSpPr>
        <p:spPr>
          <a:xfrm>
            <a:off x="4047562" y="3533702"/>
            <a:ext cx="107105" cy="483435"/>
          </a:xfrm>
          <a:custGeom>
            <a:avLst/>
            <a:gdLst>
              <a:gd name="connsiteX0" fmla="*/ 76763 w 107105"/>
              <a:gd name="connsiteY0" fmla="*/ 73 h 483435"/>
              <a:gd name="connsiteX1" fmla="*/ 76763 w 107105"/>
              <a:gd name="connsiteY1" fmla="*/ 212798 h 483435"/>
              <a:gd name="connsiteX2" fmla="*/ 105338 w 107105"/>
              <a:gd name="connsiteY2" fmla="*/ 476323 h 483435"/>
              <a:gd name="connsiteX3" fmla="*/ 92638 w 107105"/>
              <a:gd name="connsiteY3" fmla="*/ 384248 h 483435"/>
              <a:gd name="connsiteX4" fmla="*/ 563 w 107105"/>
              <a:gd name="connsiteY4" fmla="*/ 130248 h 483435"/>
              <a:gd name="connsiteX5" fmla="*/ 54538 w 107105"/>
              <a:gd name="connsiteY5" fmla="*/ 235023 h 483435"/>
              <a:gd name="connsiteX6" fmla="*/ 76763 w 107105"/>
              <a:gd name="connsiteY6" fmla="*/ 73 h 48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05" h="483435">
                <a:moveTo>
                  <a:pt x="76763" y="73"/>
                </a:moveTo>
                <a:cubicBezTo>
                  <a:pt x="80467" y="-3631"/>
                  <a:pt x="72001" y="133423"/>
                  <a:pt x="76763" y="212798"/>
                </a:cubicBezTo>
                <a:cubicBezTo>
                  <a:pt x="81525" y="292173"/>
                  <a:pt x="102692" y="447748"/>
                  <a:pt x="105338" y="476323"/>
                </a:cubicBezTo>
                <a:cubicBezTo>
                  <a:pt x="107984" y="504898"/>
                  <a:pt x="110100" y="441927"/>
                  <a:pt x="92638" y="384248"/>
                </a:cubicBezTo>
                <a:cubicBezTo>
                  <a:pt x="75176" y="326569"/>
                  <a:pt x="6913" y="155119"/>
                  <a:pt x="563" y="130248"/>
                </a:cubicBezTo>
                <a:cubicBezTo>
                  <a:pt x="-5787" y="105377"/>
                  <a:pt x="43426" y="254602"/>
                  <a:pt x="54538" y="235023"/>
                </a:cubicBezTo>
                <a:cubicBezTo>
                  <a:pt x="65650" y="215444"/>
                  <a:pt x="73059" y="3777"/>
                  <a:pt x="7676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2CCAE07C-FD92-E881-0F84-51E71DB083E8}"/>
              </a:ext>
            </a:extLst>
          </p:cNvPr>
          <p:cNvSpPr/>
          <p:nvPr/>
        </p:nvSpPr>
        <p:spPr>
          <a:xfrm>
            <a:off x="3305173" y="4133833"/>
            <a:ext cx="499698" cy="602453"/>
          </a:xfrm>
          <a:custGeom>
            <a:avLst/>
            <a:gdLst>
              <a:gd name="connsiteX0" fmla="*/ 2 w 499698"/>
              <a:gd name="connsiteY0" fmla="*/ 17 h 602453"/>
              <a:gd name="connsiteX1" fmla="*/ 349252 w 499698"/>
              <a:gd name="connsiteY1" fmla="*/ 390542 h 602453"/>
              <a:gd name="connsiteX2" fmla="*/ 492127 w 499698"/>
              <a:gd name="connsiteY2" fmla="*/ 596917 h 602453"/>
              <a:gd name="connsiteX3" fmla="*/ 434977 w 499698"/>
              <a:gd name="connsiteY3" fmla="*/ 514367 h 602453"/>
              <a:gd name="connsiteX4" fmla="*/ 60327 w 499698"/>
              <a:gd name="connsiteY4" fmla="*/ 212742 h 602453"/>
              <a:gd name="connsiteX5" fmla="*/ 342902 w 499698"/>
              <a:gd name="connsiteY5" fmla="*/ 406417 h 602453"/>
              <a:gd name="connsiteX6" fmla="*/ 2 w 499698"/>
              <a:gd name="connsiteY6" fmla="*/ 17 h 6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98" h="602453">
                <a:moveTo>
                  <a:pt x="2" y="17"/>
                </a:moveTo>
                <a:cubicBezTo>
                  <a:pt x="1060" y="-2629"/>
                  <a:pt x="267231" y="291059"/>
                  <a:pt x="349252" y="390542"/>
                </a:cubicBezTo>
                <a:cubicBezTo>
                  <a:pt x="431273" y="490025"/>
                  <a:pt x="492127" y="596917"/>
                  <a:pt x="492127" y="596917"/>
                </a:cubicBezTo>
                <a:cubicBezTo>
                  <a:pt x="506414" y="617554"/>
                  <a:pt x="506944" y="578396"/>
                  <a:pt x="434977" y="514367"/>
                </a:cubicBezTo>
                <a:cubicBezTo>
                  <a:pt x="363010" y="450338"/>
                  <a:pt x="75673" y="230734"/>
                  <a:pt x="60327" y="212742"/>
                </a:cubicBezTo>
                <a:cubicBezTo>
                  <a:pt x="44981" y="194750"/>
                  <a:pt x="347135" y="438696"/>
                  <a:pt x="342902" y="406417"/>
                </a:cubicBezTo>
                <a:cubicBezTo>
                  <a:pt x="338669" y="374138"/>
                  <a:pt x="-1056" y="2663"/>
                  <a:pt x="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6AFE8EA4-709D-0EE7-FE85-EB8762730BAD}"/>
              </a:ext>
            </a:extLst>
          </p:cNvPr>
          <p:cNvSpPr/>
          <p:nvPr/>
        </p:nvSpPr>
        <p:spPr>
          <a:xfrm>
            <a:off x="3863274" y="4378294"/>
            <a:ext cx="505585" cy="522643"/>
          </a:xfrm>
          <a:custGeom>
            <a:avLst/>
            <a:gdLst>
              <a:gd name="connsiteX0" fmla="*/ 349951 w 505585"/>
              <a:gd name="connsiteY0" fmla="*/ 31 h 522643"/>
              <a:gd name="connsiteX1" fmla="*/ 311851 w 505585"/>
              <a:gd name="connsiteY1" fmla="*/ 231806 h 522643"/>
              <a:gd name="connsiteX2" fmla="*/ 432501 w 505585"/>
              <a:gd name="connsiteY2" fmla="*/ 419131 h 522643"/>
              <a:gd name="connsiteX3" fmla="*/ 394401 w 505585"/>
              <a:gd name="connsiteY3" fmla="*/ 393731 h 522643"/>
              <a:gd name="connsiteX4" fmla="*/ 502351 w 505585"/>
              <a:gd name="connsiteY4" fmla="*/ 520731 h 522643"/>
              <a:gd name="connsiteX5" fmla="*/ 248351 w 505585"/>
              <a:gd name="connsiteY5" fmla="*/ 279431 h 522643"/>
              <a:gd name="connsiteX6" fmla="*/ 701 w 505585"/>
              <a:gd name="connsiteY6" fmla="*/ 44481 h 522643"/>
              <a:gd name="connsiteX7" fmla="*/ 327726 w 505585"/>
              <a:gd name="connsiteY7" fmla="*/ 323881 h 522643"/>
              <a:gd name="connsiteX8" fmla="*/ 295976 w 505585"/>
              <a:gd name="connsiteY8" fmla="*/ 247681 h 522643"/>
              <a:gd name="connsiteX9" fmla="*/ 349951 w 505585"/>
              <a:gd name="connsiteY9" fmla="*/ 31 h 52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585" h="522643">
                <a:moveTo>
                  <a:pt x="349951" y="31"/>
                </a:moveTo>
                <a:cubicBezTo>
                  <a:pt x="352597" y="-2615"/>
                  <a:pt x="298093" y="161956"/>
                  <a:pt x="311851" y="231806"/>
                </a:cubicBezTo>
                <a:cubicBezTo>
                  <a:pt x="325609" y="301656"/>
                  <a:pt x="418743" y="392144"/>
                  <a:pt x="432501" y="419131"/>
                </a:cubicBezTo>
                <a:cubicBezTo>
                  <a:pt x="446259" y="446119"/>
                  <a:pt x="382759" y="376798"/>
                  <a:pt x="394401" y="393731"/>
                </a:cubicBezTo>
                <a:cubicBezTo>
                  <a:pt x="406043" y="410664"/>
                  <a:pt x="526693" y="539781"/>
                  <a:pt x="502351" y="520731"/>
                </a:cubicBezTo>
                <a:cubicBezTo>
                  <a:pt x="478009" y="501681"/>
                  <a:pt x="248351" y="279431"/>
                  <a:pt x="248351" y="279431"/>
                </a:cubicBezTo>
                <a:cubicBezTo>
                  <a:pt x="164743" y="200056"/>
                  <a:pt x="-12528" y="37073"/>
                  <a:pt x="701" y="44481"/>
                </a:cubicBezTo>
                <a:cubicBezTo>
                  <a:pt x="13930" y="51889"/>
                  <a:pt x="278513" y="290014"/>
                  <a:pt x="327726" y="323881"/>
                </a:cubicBezTo>
                <a:cubicBezTo>
                  <a:pt x="376939" y="357748"/>
                  <a:pt x="294389" y="296364"/>
                  <a:pt x="295976" y="247681"/>
                </a:cubicBezTo>
                <a:cubicBezTo>
                  <a:pt x="297563" y="198998"/>
                  <a:pt x="347305" y="2677"/>
                  <a:pt x="34995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682E89F4-E79E-E5B5-6581-6AB1349D19F7}"/>
              </a:ext>
            </a:extLst>
          </p:cNvPr>
          <p:cNvSpPr/>
          <p:nvPr/>
        </p:nvSpPr>
        <p:spPr>
          <a:xfrm>
            <a:off x="4488917" y="3181330"/>
            <a:ext cx="50127" cy="1023674"/>
          </a:xfrm>
          <a:custGeom>
            <a:avLst/>
            <a:gdLst>
              <a:gd name="connsiteX0" fmla="*/ 38633 w 50127"/>
              <a:gd name="connsiteY0" fmla="*/ 20 h 1023674"/>
              <a:gd name="connsiteX1" fmla="*/ 48158 w 50127"/>
              <a:gd name="connsiteY1" fmla="*/ 536595 h 1023674"/>
              <a:gd name="connsiteX2" fmla="*/ 533 w 50127"/>
              <a:gd name="connsiteY2" fmla="*/ 1009670 h 1023674"/>
              <a:gd name="connsiteX3" fmla="*/ 22758 w 50127"/>
              <a:gd name="connsiteY3" fmla="*/ 857270 h 1023674"/>
              <a:gd name="connsiteX4" fmla="*/ 25933 w 50127"/>
              <a:gd name="connsiteY4" fmla="*/ 434995 h 1023674"/>
              <a:gd name="connsiteX5" fmla="*/ 16408 w 50127"/>
              <a:gd name="connsiteY5" fmla="*/ 555645 h 1023674"/>
              <a:gd name="connsiteX6" fmla="*/ 38633 w 50127"/>
              <a:gd name="connsiteY6" fmla="*/ 20 h 10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7" h="1023674">
                <a:moveTo>
                  <a:pt x="38633" y="20"/>
                </a:moveTo>
                <a:cubicBezTo>
                  <a:pt x="43925" y="-3155"/>
                  <a:pt x="54508" y="368320"/>
                  <a:pt x="48158" y="536595"/>
                </a:cubicBezTo>
                <a:cubicBezTo>
                  <a:pt x="41808" y="704870"/>
                  <a:pt x="4766" y="956224"/>
                  <a:pt x="533" y="1009670"/>
                </a:cubicBezTo>
                <a:cubicBezTo>
                  <a:pt x="-3700" y="1063116"/>
                  <a:pt x="18525" y="953049"/>
                  <a:pt x="22758" y="857270"/>
                </a:cubicBezTo>
                <a:cubicBezTo>
                  <a:pt x="26991" y="761491"/>
                  <a:pt x="26991" y="485266"/>
                  <a:pt x="25933" y="434995"/>
                </a:cubicBezTo>
                <a:cubicBezTo>
                  <a:pt x="24875" y="384724"/>
                  <a:pt x="17995" y="626024"/>
                  <a:pt x="16408" y="555645"/>
                </a:cubicBezTo>
                <a:cubicBezTo>
                  <a:pt x="14821" y="485266"/>
                  <a:pt x="33341" y="3195"/>
                  <a:pt x="3863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DB28BDA3-4E14-9839-7B77-8B9FC0D66036}"/>
              </a:ext>
            </a:extLst>
          </p:cNvPr>
          <p:cNvSpPr/>
          <p:nvPr/>
        </p:nvSpPr>
        <p:spPr>
          <a:xfrm>
            <a:off x="4784669" y="3254115"/>
            <a:ext cx="572485" cy="184558"/>
          </a:xfrm>
          <a:custGeom>
            <a:avLst/>
            <a:gdLst>
              <a:gd name="connsiteX0" fmla="*/ 56 w 572485"/>
              <a:gd name="connsiteY0" fmla="*/ 184410 h 184558"/>
              <a:gd name="connsiteX1" fmla="*/ 412806 w 572485"/>
              <a:gd name="connsiteY1" fmla="*/ 85985 h 184558"/>
              <a:gd name="connsiteX2" fmla="*/ 571556 w 572485"/>
              <a:gd name="connsiteY2" fmla="*/ 95510 h 184558"/>
              <a:gd name="connsiteX3" fmla="*/ 460431 w 572485"/>
              <a:gd name="connsiteY3" fmla="*/ 82810 h 184558"/>
              <a:gd name="connsiteX4" fmla="*/ 117531 w 572485"/>
              <a:gd name="connsiteY4" fmla="*/ 260 h 184558"/>
              <a:gd name="connsiteX5" fmla="*/ 381056 w 572485"/>
              <a:gd name="connsiteY5" fmla="*/ 60585 h 184558"/>
              <a:gd name="connsiteX6" fmla="*/ 56 w 572485"/>
              <a:gd name="connsiteY6" fmla="*/ 184410 h 18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485" h="184558">
                <a:moveTo>
                  <a:pt x="56" y="184410"/>
                </a:moveTo>
                <a:cubicBezTo>
                  <a:pt x="5348" y="188643"/>
                  <a:pt x="317556" y="100802"/>
                  <a:pt x="412806" y="85985"/>
                </a:cubicBezTo>
                <a:cubicBezTo>
                  <a:pt x="508056" y="71168"/>
                  <a:pt x="563619" y="96039"/>
                  <a:pt x="571556" y="95510"/>
                </a:cubicBezTo>
                <a:cubicBezTo>
                  <a:pt x="579494" y="94981"/>
                  <a:pt x="536102" y="98685"/>
                  <a:pt x="460431" y="82810"/>
                </a:cubicBezTo>
                <a:cubicBezTo>
                  <a:pt x="384760" y="66935"/>
                  <a:pt x="130760" y="3964"/>
                  <a:pt x="117531" y="260"/>
                </a:cubicBezTo>
                <a:cubicBezTo>
                  <a:pt x="104302" y="-3444"/>
                  <a:pt x="395873" y="33068"/>
                  <a:pt x="381056" y="60585"/>
                </a:cubicBezTo>
                <a:cubicBezTo>
                  <a:pt x="366239" y="88102"/>
                  <a:pt x="-5236" y="180177"/>
                  <a:pt x="56" y="18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29F46121-AAC8-E797-F454-F0ED1F421C4F}"/>
              </a:ext>
            </a:extLst>
          </p:cNvPr>
          <p:cNvSpPr/>
          <p:nvPr/>
        </p:nvSpPr>
        <p:spPr>
          <a:xfrm>
            <a:off x="4442457" y="3425610"/>
            <a:ext cx="768338" cy="1030394"/>
          </a:xfrm>
          <a:custGeom>
            <a:avLst/>
            <a:gdLst>
              <a:gd name="connsiteX0" fmla="*/ 2543 w 768338"/>
              <a:gd name="connsiteY0" fmla="*/ 1028915 h 1030394"/>
              <a:gd name="connsiteX1" fmla="*/ 688343 w 768338"/>
              <a:gd name="connsiteY1" fmla="*/ 254215 h 1030394"/>
              <a:gd name="connsiteX2" fmla="*/ 548643 w 768338"/>
              <a:gd name="connsiteY2" fmla="*/ 378040 h 1030394"/>
              <a:gd name="connsiteX3" fmla="*/ 767718 w 768338"/>
              <a:gd name="connsiteY3" fmla="*/ 215 h 1030394"/>
              <a:gd name="connsiteX4" fmla="*/ 466093 w 768338"/>
              <a:gd name="connsiteY4" fmla="*/ 438365 h 1030394"/>
              <a:gd name="connsiteX5" fmla="*/ 2543 w 768338"/>
              <a:gd name="connsiteY5" fmla="*/ 1028915 h 10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338" h="1030394">
                <a:moveTo>
                  <a:pt x="2543" y="1028915"/>
                </a:moveTo>
                <a:cubicBezTo>
                  <a:pt x="39585" y="998223"/>
                  <a:pt x="597326" y="362694"/>
                  <a:pt x="688343" y="254215"/>
                </a:cubicBezTo>
                <a:cubicBezTo>
                  <a:pt x="779360" y="145736"/>
                  <a:pt x="535414" y="420373"/>
                  <a:pt x="548643" y="378040"/>
                </a:cubicBezTo>
                <a:cubicBezTo>
                  <a:pt x="561872" y="335707"/>
                  <a:pt x="781476" y="-9839"/>
                  <a:pt x="767718" y="215"/>
                </a:cubicBezTo>
                <a:cubicBezTo>
                  <a:pt x="753960" y="10269"/>
                  <a:pt x="588860" y="272207"/>
                  <a:pt x="466093" y="438365"/>
                </a:cubicBezTo>
                <a:cubicBezTo>
                  <a:pt x="343326" y="604523"/>
                  <a:pt x="-34499" y="1059607"/>
                  <a:pt x="2543" y="102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BE9B14B3-294C-D9F3-F8ED-B2721872F747}"/>
              </a:ext>
            </a:extLst>
          </p:cNvPr>
          <p:cNvSpPr/>
          <p:nvPr/>
        </p:nvSpPr>
        <p:spPr>
          <a:xfrm>
            <a:off x="4325516" y="4379697"/>
            <a:ext cx="49634" cy="384922"/>
          </a:xfrm>
          <a:custGeom>
            <a:avLst/>
            <a:gdLst>
              <a:gd name="connsiteX0" fmla="*/ 49634 w 49634"/>
              <a:gd name="connsiteY0" fmla="*/ 1803 h 384922"/>
              <a:gd name="connsiteX1" fmla="*/ 2009 w 49634"/>
              <a:gd name="connsiteY1" fmla="*/ 214528 h 384922"/>
              <a:gd name="connsiteX2" fmla="*/ 11534 w 49634"/>
              <a:gd name="connsiteY2" fmla="*/ 382803 h 384922"/>
              <a:gd name="connsiteX3" fmla="*/ 11534 w 49634"/>
              <a:gd name="connsiteY3" fmla="*/ 297078 h 384922"/>
              <a:gd name="connsiteX4" fmla="*/ 2009 w 49634"/>
              <a:gd name="connsiteY4" fmla="*/ 122453 h 384922"/>
              <a:gd name="connsiteX5" fmla="*/ 49634 w 49634"/>
              <a:gd name="connsiteY5" fmla="*/ 1803 h 3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34" h="384922">
                <a:moveTo>
                  <a:pt x="49634" y="1803"/>
                </a:moveTo>
                <a:cubicBezTo>
                  <a:pt x="49634" y="17149"/>
                  <a:pt x="8359" y="151028"/>
                  <a:pt x="2009" y="214528"/>
                </a:cubicBezTo>
                <a:cubicBezTo>
                  <a:pt x="-4341" y="278028"/>
                  <a:pt x="9947" y="369045"/>
                  <a:pt x="11534" y="382803"/>
                </a:cubicBezTo>
                <a:cubicBezTo>
                  <a:pt x="13121" y="396561"/>
                  <a:pt x="13121" y="340470"/>
                  <a:pt x="11534" y="297078"/>
                </a:cubicBezTo>
                <a:cubicBezTo>
                  <a:pt x="9946" y="253686"/>
                  <a:pt x="-5399" y="172195"/>
                  <a:pt x="2009" y="122453"/>
                </a:cubicBezTo>
                <a:cubicBezTo>
                  <a:pt x="9417" y="72711"/>
                  <a:pt x="49634" y="-13543"/>
                  <a:pt x="49634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9301BD04-D085-A6DF-02A9-387478FEDA57}"/>
              </a:ext>
            </a:extLst>
          </p:cNvPr>
          <p:cNvSpPr/>
          <p:nvPr/>
        </p:nvSpPr>
        <p:spPr>
          <a:xfrm>
            <a:off x="3643530" y="4303944"/>
            <a:ext cx="393042" cy="609939"/>
          </a:xfrm>
          <a:custGeom>
            <a:avLst/>
            <a:gdLst>
              <a:gd name="connsiteX0" fmla="*/ 1370 w 393042"/>
              <a:gd name="connsiteY0" fmla="*/ 1356 h 609939"/>
              <a:gd name="connsiteX1" fmla="*/ 360145 w 393042"/>
              <a:gd name="connsiteY1" fmla="*/ 522056 h 609939"/>
              <a:gd name="connsiteX2" fmla="*/ 372845 w 393042"/>
              <a:gd name="connsiteY2" fmla="*/ 607781 h 609939"/>
              <a:gd name="connsiteX3" fmla="*/ 325220 w 393042"/>
              <a:gd name="connsiteY3" fmla="*/ 503006 h 609939"/>
              <a:gd name="connsiteX4" fmla="*/ 80745 w 393042"/>
              <a:gd name="connsiteY4" fmla="*/ 258531 h 609939"/>
              <a:gd name="connsiteX5" fmla="*/ 229970 w 393042"/>
              <a:gd name="connsiteY5" fmla="*/ 366481 h 609939"/>
              <a:gd name="connsiteX6" fmla="*/ 1370 w 393042"/>
              <a:gd name="connsiteY6" fmla="*/ 1356 h 6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042" h="609939">
                <a:moveTo>
                  <a:pt x="1370" y="1356"/>
                </a:moveTo>
                <a:cubicBezTo>
                  <a:pt x="23066" y="27285"/>
                  <a:pt x="298233" y="420985"/>
                  <a:pt x="360145" y="522056"/>
                </a:cubicBezTo>
                <a:cubicBezTo>
                  <a:pt x="422058" y="623127"/>
                  <a:pt x="378666" y="610956"/>
                  <a:pt x="372845" y="607781"/>
                </a:cubicBezTo>
                <a:cubicBezTo>
                  <a:pt x="367024" y="604606"/>
                  <a:pt x="373903" y="561214"/>
                  <a:pt x="325220" y="503006"/>
                </a:cubicBezTo>
                <a:cubicBezTo>
                  <a:pt x="276537" y="444798"/>
                  <a:pt x="96620" y="281285"/>
                  <a:pt x="80745" y="258531"/>
                </a:cubicBezTo>
                <a:cubicBezTo>
                  <a:pt x="64870" y="235777"/>
                  <a:pt x="237378" y="403523"/>
                  <a:pt x="229970" y="366481"/>
                </a:cubicBezTo>
                <a:cubicBezTo>
                  <a:pt x="222562" y="329439"/>
                  <a:pt x="-20326" y="-24573"/>
                  <a:pt x="1370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8F533BF7-5FBC-C77B-AEB5-600701C1138C}"/>
              </a:ext>
            </a:extLst>
          </p:cNvPr>
          <p:cNvSpPr/>
          <p:nvPr/>
        </p:nvSpPr>
        <p:spPr>
          <a:xfrm>
            <a:off x="5141369" y="5020187"/>
            <a:ext cx="161073" cy="741346"/>
          </a:xfrm>
          <a:custGeom>
            <a:avLst/>
            <a:gdLst>
              <a:gd name="connsiteX0" fmla="*/ 30706 w 161073"/>
              <a:gd name="connsiteY0" fmla="*/ 2663 h 741346"/>
              <a:gd name="connsiteX1" fmla="*/ 46581 w 161073"/>
              <a:gd name="connsiteY1" fmla="*/ 453513 h 741346"/>
              <a:gd name="connsiteX2" fmla="*/ 160881 w 161073"/>
              <a:gd name="connsiteY2" fmla="*/ 739263 h 741346"/>
              <a:gd name="connsiteX3" fmla="*/ 71981 w 161073"/>
              <a:gd name="connsiteY3" fmla="*/ 567813 h 741346"/>
              <a:gd name="connsiteX4" fmla="*/ 2131 w 161073"/>
              <a:gd name="connsiteY4" fmla="*/ 291588 h 741346"/>
              <a:gd name="connsiteX5" fmla="*/ 18006 w 161073"/>
              <a:gd name="connsiteY5" fmla="*/ 215388 h 741346"/>
              <a:gd name="connsiteX6" fmla="*/ 18006 w 161073"/>
              <a:gd name="connsiteY6" fmla="*/ 263013 h 741346"/>
              <a:gd name="connsiteX7" fmla="*/ 30706 w 161073"/>
              <a:gd name="connsiteY7" fmla="*/ 2663 h 74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73" h="741346">
                <a:moveTo>
                  <a:pt x="30706" y="2663"/>
                </a:moveTo>
                <a:cubicBezTo>
                  <a:pt x="35468" y="34413"/>
                  <a:pt x="24885" y="330746"/>
                  <a:pt x="46581" y="453513"/>
                </a:cubicBezTo>
                <a:cubicBezTo>
                  <a:pt x="68277" y="576280"/>
                  <a:pt x="156648" y="720213"/>
                  <a:pt x="160881" y="739263"/>
                </a:cubicBezTo>
                <a:cubicBezTo>
                  <a:pt x="165114" y="758313"/>
                  <a:pt x="98439" y="642425"/>
                  <a:pt x="71981" y="567813"/>
                </a:cubicBezTo>
                <a:cubicBezTo>
                  <a:pt x="45523" y="493201"/>
                  <a:pt x="11127" y="350325"/>
                  <a:pt x="2131" y="291588"/>
                </a:cubicBezTo>
                <a:cubicBezTo>
                  <a:pt x="-6865" y="232851"/>
                  <a:pt x="15360" y="220150"/>
                  <a:pt x="18006" y="215388"/>
                </a:cubicBezTo>
                <a:cubicBezTo>
                  <a:pt x="20652" y="210626"/>
                  <a:pt x="19064" y="293175"/>
                  <a:pt x="18006" y="263013"/>
                </a:cubicBezTo>
                <a:cubicBezTo>
                  <a:pt x="16948" y="232851"/>
                  <a:pt x="25944" y="-29087"/>
                  <a:pt x="30706" y="2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B2499F2B-4F33-A95A-4A46-5B622EB0A892}"/>
              </a:ext>
            </a:extLst>
          </p:cNvPr>
          <p:cNvSpPr/>
          <p:nvPr/>
        </p:nvSpPr>
        <p:spPr>
          <a:xfrm>
            <a:off x="4291054" y="4883105"/>
            <a:ext cx="412845" cy="190104"/>
          </a:xfrm>
          <a:custGeom>
            <a:avLst/>
            <a:gdLst>
              <a:gd name="connsiteX0" fmla="*/ 1546 w 412845"/>
              <a:gd name="connsiteY0" fmla="*/ 76245 h 190104"/>
              <a:gd name="connsiteX1" fmla="*/ 401596 w 412845"/>
              <a:gd name="connsiteY1" fmla="*/ 187370 h 190104"/>
              <a:gd name="connsiteX2" fmla="*/ 290471 w 412845"/>
              <a:gd name="connsiteY2" fmla="*/ 142920 h 190104"/>
              <a:gd name="connsiteX3" fmla="*/ 163471 w 412845"/>
              <a:gd name="connsiteY3" fmla="*/ 45 h 190104"/>
              <a:gd name="connsiteX4" fmla="*/ 258721 w 412845"/>
              <a:gd name="connsiteY4" fmla="*/ 127045 h 190104"/>
              <a:gd name="connsiteX5" fmla="*/ 1546 w 412845"/>
              <a:gd name="connsiteY5" fmla="*/ 76245 h 19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5" h="190104">
                <a:moveTo>
                  <a:pt x="1546" y="76245"/>
                </a:moveTo>
                <a:cubicBezTo>
                  <a:pt x="25358" y="86299"/>
                  <a:pt x="353442" y="176258"/>
                  <a:pt x="401596" y="187370"/>
                </a:cubicBezTo>
                <a:cubicBezTo>
                  <a:pt x="449750" y="198483"/>
                  <a:pt x="330158" y="174141"/>
                  <a:pt x="290471" y="142920"/>
                </a:cubicBezTo>
                <a:cubicBezTo>
                  <a:pt x="250784" y="111699"/>
                  <a:pt x="168763" y="2691"/>
                  <a:pt x="163471" y="45"/>
                </a:cubicBezTo>
                <a:cubicBezTo>
                  <a:pt x="158179" y="-2601"/>
                  <a:pt x="280946" y="112228"/>
                  <a:pt x="258721" y="127045"/>
                </a:cubicBezTo>
                <a:cubicBezTo>
                  <a:pt x="236496" y="141862"/>
                  <a:pt x="-22266" y="66191"/>
                  <a:pt x="1546" y="7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1FAA6558-25DD-082F-D359-C5F84D17CD7A}"/>
              </a:ext>
            </a:extLst>
          </p:cNvPr>
          <p:cNvSpPr/>
          <p:nvPr/>
        </p:nvSpPr>
        <p:spPr>
          <a:xfrm>
            <a:off x="1712714" y="3892542"/>
            <a:ext cx="900109" cy="535661"/>
          </a:xfrm>
          <a:custGeom>
            <a:avLst/>
            <a:gdLst>
              <a:gd name="connsiteX0" fmla="*/ 4961 w 900109"/>
              <a:gd name="connsiteY0" fmla="*/ 155583 h 535661"/>
              <a:gd name="connsiteX1" fmla="*/ 446286 w 900109"/>
              <a:gd name="connsiteY1" fmla="*/ 320683 h 535661"/>
              <a:gd name="connsiteX2" fmla="*/ 455811 w 900109"/>
              <a:gd name="connsiteY2" fmla="*/ 282583 h 535661"/>
              <a:gd name="connsiteX3" fmla="*/ 674886 w 900109"/>
              <a:gd name="connsiteY3" fmla="*/ 320683 h 535661"/>
              <a:gd name="connsiteX4" fmla="*/ 652661 w 900109"/>
              <a:gd name="connsiteY4" fmla="*/ 298458 h 535661"/>
              <a:gd name="connsiteX5" fmla="*/ 827286 w 900109"/>
              <a:gd name="connsiteY5" fmla="*/ 463558 h 535661"/>
              <a:gd name="connsiteX6" fmla="*/ 893961 w 900109"/>
              <a:gd name="connsiteY6" fmla="*/ 533408 h 535661"/>
              <a:gd name="connsiteX7" fmla="*/ 684411 w 900109"/>
              <a:gd name="connsiteY7" fmla="*/ 387358 h 535661"/>
              <a:gd name="connsiteX8" fmla="*/ 420886 w 900109"/>
              <a:gd name="connsiteY8" fmla="*/ 298458 h 535661"/>
              <a:gd name="connsiteX9" fmla="*/ 71636 w 900109"/>
              <a:gd name="connsiteY9" fmla="*/ 3183 h 535661"/>
              <a:gd name="connsiteX10" fmla="*/ 198636 w 900109"/>
              <a:gd name="connsiteY10" fmla="*/ 142883 h 535661"/>
              <a:gd name="connsiteX11" fmla="*/ 4961 w 900109"/>
              <a:gd name="connsiteY11" fmla="*/ 155583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109" h="535661">
                <a:moveTo>
                  <a:pt x="4961" y="155583"/>
                </a:moveTo>
                <a:cubicBezTo>
                  <a:pt x="46236" y="185216"/>
                  <a:pt x="371144" y="299516"/>
                  <a:pt x="446286" y="320683"/>
                </a:cubicBezTo>
                <a:cubicBezTo>
                  <a:pt x="521428" y="341850"/>
                  <a:pt x="417711" y="282583"/>
                  <a:pt x="455811" y="282583"/>
                </a:cubicBezTo>
                <a:cubicBezTo>
                  <a:pt x="493911" y="282583"/>
                  <a:pt x="642078" y="318037"/>
                  <a:pt x="674886" y="320683"/>
                </a:cubicBezTo>
                <a:cubicBezTo>
                  <a:pt x="707694" y="323329"/>
                  <a:pt x="652661" y="298458"/>
                  <a:pt x="652661" y="298458"/>
                </a:cubicBezTo>
                <a:lnTo>
                  <a:pt x="827286" y="463558"/>
                </a:lnTo>
                <a:cubicBezTo>
                  <a:pt x="867503" y="502716"/>
                  <a:pt x="917774" y="546108"/>
                  <a:pt x="893961" y="533408"/>
                </a:cubicBezTo>
                <a:cubicBezTo>
                  <a:pt x="870149" y="520708"/>
                  <a:pt x="763257" y="426516"/>
                  <a:pt x="684411" y="387358"/>
                </a:cubicBezTo>
                <a:cubicBezTo>
                  <a:pt x="605565" y="348200"/>
                  <a:pt x="523015" y="362487"/>
                  <a:pt x="420886" y="298458"/>
                </a:cubicBezTo>
                <a:cubicBezTo>
                  <a:pt x="318757" y="234429"/>
                  <a:pt x="108678" y="29112"/>
                  <a:pt x="71636" y="3183"/>
                </a:cubicBezTo>
                <a:cubicBezTo>
                  <a:pt x="34594" y="-22746"/>
                  <a:pt x="203928" y="117483"/>
                  <a:pt x="198636" y="142883"/>
                </a:cubicBezTo>
                <a:cubicBezTo>
                  <a:pt x="193344" y="168283"/>
                  <a:pt x="-36314" y="125950"/>
                  <a:pt x="4961" y="155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09A3CCC9-4592-23D2-C19F-4BF75F48D1E4}"/>
              </a:ext>
            </a:extLst>
          </p:cNvPr>
          <p:cNvSpPr/>
          <p:nvPr/>
        </p:nvSpPr>
        <p:spPr>
          <a:xfrm>
            <a:off x="2232510" y="3683970"/>
            <a:ext cx="400476" cy="754433"/>
          </a:xfrm>
          <a:custGeom>
            <a:avLst/>
            <a:gdLst>
              <a:gd name="connsiteX0" fmla="*/ 5865 w 400476"/>
              <a:gd name="connsiteY0" fmla="*/ 11730 h 754433"/>
              <a:gd name="connsiteX1" fmla="*/ 383690 w 400476"/>
              <a:gd name="connsiteY1" fmla="*/ 719755 h 754433"/>
              <a:gd name="connsiteX2" fmla="*/ 313840 w 400476"/>
              <a:gd name="connsiteY2" fmla="*/ 595930 h 754433"/>
              <a:gd name="connsiteX3" fmla="*/ 129690 w 400476"/>
              <a:gd name="connsiteY3" fmla="*/ 167305 h 754433"/>
              <a:gd name="connsiteX4" fmla="*/ 151915 w 400476"/>
              <a:gd name="connsiteY4" fmla="*/ 268905 h 754433"/>
              <a:gd name="connsiteX5" fmla="*/ 5865 w 400476"/>
              <a:gd name="connsiteY5" fmla="*/ 11730 h 7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76" h="754433">
                <a:moveTo>
                  <a:pt x="5865" y="11730"/>
                </a:moveTo>
                <a:cubicBezTo>
                  <a:pt x="44494" y="86872"/>
                  <a:pt x="332361" y="622388"/>
                  <a:pt x="383690" y="719755"/>
                </a:cubicBezTo>
                <a:cubicBezTo>
                  <a:pt x="435019" y="817122"/>
                  <a:pt x="356173" y="688005"/>
                  <a:pt x="313840" y="595930"/>
                </a:cubicBezTo>
                <a:cubicBezTo>
                  <a:pt x="271507" y="503855"/>
                  <a:pt x="156678" y="221809"/>
                  <a:pt x="129690" y="167305"/>
                </a:cubicBezTo>
                <a:cubicBezTo>
                  <a:pt x="102703" y="112801"/>
                  <a:pt x="172552" y="291659"/>
                  <a:pt x="151915" y="268905"/>
                </a:cubicBezTo>
                <a:cubicBezTo>
                  <a:pt x="131278" y="246151"/>
                  <a:pt x="-32764" y="-63412"/>
                  <a:pt x="5865" y="1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79B01426-D704-AAAD-F410-0724088754F4}"/>
              </a:ext>
            </a:extLst>
          </p:cNvPr>
          <p:cNvSpPr/>
          <p:nvPr/>
        </p:nvSpPr>
        <p:spPr>
          <a:xfrm>
            <a:off x="1633366" y="3709784"/>
            <a:ext cx="601848" cy="258376"/>
          </a:xfrm>
          <a:custGeom>
            <a:avLst/>
            <a:gdLst>
              <a:gd name="connsiteX0" fmla="*/ 601834 w 601848"/>
              <a:gd name="connsiteY0" fmla="*/ 1791 h 258376"/>
              <a:gd name="connsiteX1" fmla="*/ 389109 w 601848"/>
              <a:gd name="connsiteY1" fmla="*/ 46241 h 258376"/>
              <a:gd name="connsiteX2" fmla="*/ 4934 w 601848"/>
              <a:gd name="connsiteY2" fmla="*/ 255791 h 258376"/>
              <a:gd name="connsiteX3" fmla="*/ 185909 w 601848"/>
              <a:gd name="connsiteY3" fmla="*/ 154191 h 258376"/>
              <a:gd name="connsiteX4" fmla="*/ 398634 w 601848"/>
              <a:gd name="connsiteY4" fmla="*/ 20841 h 258376"/>
              <a:gd name="connsiteX5" fmla="*/ 601834 w 601848"/>
              <a:gd name="connsiteY5" fmla="*/ 1791 h 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" h="258376">
                <a:moveTo>
                  <a:pt x="601834" y="1791"/>
                </a:moveTo>
                <a:cubicBezTo>
                  <a:pt x="600247" y="6024"/>
                  <a:pt x="488592" y="3908"/>
                  <a:pt x="389109" y="46241"/>
                </a:cubicBezTo>
                <a:cubicBezTo>
                  <a:pt x="289626" y="88574"/>
                  <a:pt x="38801" y="237799"/>
                  <a:pt x="4934" y="255791"/>
                </a:cubicBezTo>
                <a:cubicBezTo>
                  <a:pt x="-28933" y="273783"/>
                  <a:pt x="120292" y="193349"/>
                  <a:pt x="185909" y="154191"/>
                </a:cubicBezTo>
                <a:cubicBezTo>
                  <a:pt x="251526" y="115033"/>
                  <a:pt x="322963" y="42008"/>
                  <a:pt x="398634" y="20841"/>
                </a:cubicBezTo>
                <a:cubicBezTo>
                  <a:pt x="474305" y="-326"/>
                  <a:pt x="603421" y="-2442"/>
                  <a:pt x="601834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C1E59598-34F0-8C29-C508-0E40BE04861F}"/>
              </a:ext>
            </a:extLst>
          </p:cNvPr>
          <p:cNvSpPr/>
          <p:nvPr/>
        </p:nvSpPr>
        <p:spPr>
          <a:xfrm>
            <a:off x="1350421" y="3796267"/>
            <a:ext cx="537952" cy="868593"/>
          </a:xfrm>
          <a:custGeom>
            <a:avLst/>
            <a:gdLst>
              <a:gd name="connsiteX0" fmla="*/ 535529 w 537952"/>
              <a:gd name="connsiteY0" fmla="*/ 4208 h 868593"/>
              <a:gd name="connsiteX1" fmla="*/ 218029 w 537952"/>
              <a:gd name="connsiteY1" fmla="*/ 242333 h 868593"/>
              <a:gd name="connsiteX2" fmla="*/ 11654 w 537952"/>
              <a:gd name="connsiteY2" fmla="*/ 610633 h 868593"/>
              <a:gd name="connsiteX3" fmla="*/ 110079 w 537952"/>
              <a:gd name="connsiteY3" fmla="*/ 483633 h 868593"/>
              <a:gd name="connsiteX4" fmla="*/ 14829 w 537952"/>
              <a:gd name="connsiteY4" fmla="*/ 683658 h 868593"/>
              <a:gd name="connsiteX5" fmla="*/ 2129 w 537952"/>
              <a:gd name="connsiteY5" fmla="*/ 867808 h 868593"/>
              <a:gd name="connsiteX6" fmla="*/ 33879 w 537952"/>
              <a:gd name="connsiteY6" fmla="*/ 610633 h 868593"/>
              <a:gd name="connsiteX7" fmla="*/ 173579 w 537952"/>
              <a:gd name="connsiteY7" fmla="*/ 197883 h 868593"/>
              <a:gd name="connsiteX8" fmla="*/ 145004 w 537952"/>
              <a:gd name="connsiteY8" fmla="*/ 309008 h 868593"/>
              <a:gd name="connsiteX9" fmla="*/ 354554 w 537952"/>
              <a:gd name="connsiteY9" fmla="*/ 105808 h 868593"/>
              <a:gd name="connsiteX10" fmla="*/ 535529 w 537952"/>
              <a:gd name="connsiteY10" fmla="*/ 4208 h 8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952" h="868593">
                <a:moveTo>
                  <a:pt x="535529" y="4208"/>
                </a:moveTo>
                <a:cubicBezTo>
                  <a:pt x="512775" y="26962"/>
                  <a:pt x="305341" y="141262"/>
                  <a:pt x="218029" y="242333"/>
                </a:cubicBezTo>
                <a:cubicBezTo>
                  <a:pt x="130717" y="343404"/>
                  <a:pt x="29646" y="570416"/>
                  <a:pt x="11654" y="610633"/>
                </a:cubicBezTo>
                <a:cubicBezTo>
                  <a:pt x="-6338" y="650850"/>
                  <a:pt x="109550" y="471462"/>
                  <a:pt x="110079" y="483633"/>
                </a:cubicBezTo>
                <a:cubicBezTo>
                  <a:pt x="110608" y="495804"/>
                  <a:pt x="32821" y="619629"/>
                  <a:pt x="14829" y="683658"/>
                </a:cubicBezTo>
                <a:cubicBezTo>
                  <a:pt x="-3163" y="747687"/>
                  <a:pt x="-1046" y="879979"/>
                  <a:pt x="2129" y="867808"/>
                </a:cubicBezTo>
                <a:cubicBezTo>
                  <a:pt x="5304" y="855637"/>
                  <a:pt x="5304" y="722287"/>
                  <a:pt x="33879" y="610633"/>
                </a:cubicBezTo>
                <a:cubicBezTo>
                  <a:pt x="62454" y="498979"/>
                  <a:pt x="155058" y="248154"/>
                  <a:pt x="173579" y="197883"/>
                </a:cubicBezTo>
                <a:cubicBezTo>
                  <a:pt x="192100" y="147612"/>
                  <a:pt x="114841" y="324354"/>
                  <a:pt x="145004" y="309008"/>
                </a:cubicBezTo>
                <a:cubicBezTo>
                  <a:pt x="175166" y="293662"/>
                  <a:pt x="294229" y="155550"/>
                  <a:pt x="354554" y="105808"/>
                </a:cubicBezTo>
                <a:cubicBezTo>
                  <a:pt x="414879" y="56066"/>
                  <a:pt x="558283" y="-18546"/>
                  <a:pt x="535529" y="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60158C00-1639-3708-FAD1-AC5ADCCA2565}"/>
              </a:ext>
            </a:extLst>
          </p:cNvPr>
          <p:cNvSpPr/>
          <p:nvPr/>
        </p:nvSpPr>
        <p:spPr>
          <a:xfrm>
            <a:off x="1563159" y="4063561"/>
            <a:ext cx="75817" cy="607103"/>
          </a:xfrm>
          <a:custGeom>
            <a:avLst/>
            <a:gdLst>
              <a:gd name="connsiteX0" fmla="*/ 75141 w 75817"/>
              <a:gd name="connsiteY0" fmla="*/ 16314 h 607103"/>
              <a:gd name="connsiteX1" fmla="*/ 2116 w 75817"/>
              <a:gd name="connsiteY1" fmla="*/ 606864 h 607103"/>
              <a:gd name="connsiteX2" fmla="*/ 21166 w 75817"/>
              <a:gd name="connsiteY2" fmla="*/ 89339 h 607103"/>
              <a:gd name="connsiteX3" fmla="*/ 37041 w 75817"/>
              <a:gd name="connsiteY3" fmla="*/ 159189 h 607103"/>
              <a:gd name="connsiteX4" fmla="*/ 75141 w 75817"/>
              <a:gd name="connsiteY4" fmla="*/ 16314 h 6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17" h="607103">
                <a:moveTo>
                  <a:pt x="75141" y="16314"/>
                </a:moveTo>
                <a:cubicBezTo>
                  <a:pt x="69320" y="90927"/>
                  <a:pt x="11112" y="594693"/>
                  <a:pt x="2116" y="606864"/>
                </a:cubicBezTo>
                <a:cubicBezTo>
                  <a:pt x="-6880" y="619035"/>
                  <a:pt x="15345" y="163952"/>
                  <a:pt x="21166" y="89339"/>
                </a:cubicBezTo>
                <a:cubicBezTo>
                  <a:pt x="26987" y="14726"/>
                  <a:pt x="26458" y="171889"/>
                  <a:pt x="37041" y="159189"/>
                </a:cubicBezTo>
                <a:cubicBezTo>
                  <a:pt x="47624" y="146489"/>
                  <a:pt x="80962" y="-58299"/>
                  <a:pt x="75141" y="16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BF24481C-74BD-98F5-16F3-A17570A88CB0}"/>
              </a:ext>
            </a:extLst>
          </p:cNvPr>
          <p:cNvSpPr/>
          <p:nvPr/>
        </p:nvSpPr>
        <p:spPr>
          <a:xfrm>
            <a:off x="1472132" y="4996259"/>
            <a:ext cx="188548" cy="1033438"/>
          </a:xfrm>
          <a:custGeom>
            <a:avLst/>
            <a:gdLst>
              <a:gd name="connsiteX0" fmla="*/ 1068 w 188548"/>
              <a:gd name="connsiteY0" fmla="*/ 1191 h 1033438"/>
              <a:gd name="connsiteX1" fmla="*/ 185218 w 188548"/>
              <a:gd name="connsiteY1" fmla="*/ 985441 h 1033438"/>
              <a:gd name="connsiteX2" fmla="*/ 112193 w 188548"/>
              <a:gd name="connsiteY2" fmla="*/ 788591 h 1033438"/>
              <a:gd name="connsiteX3" fmla="*/ 1068 w 188548"/>
              <a:gd name="connsiteY3" fmla="*/ 1191 h 10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48" h="1033438">
                <a:moveTo>
                  <a:pt x="1068" y="1191"/>
                </a:moveTo>
                <a:cubicBezTo>
                  <a:pt x="13239" y="33999"/>
                  <a:pt x="166697" y="854208"/>
                  <a:pt x="185218" y="985441"/>
                </a:cubicBezTo>
                <a:cubicBezTo>
                  <a:pt x="203739" y="1116674"/>
                  <a:pt x="140239" y="954749"/>
                  <a:pt x="112193" y="788591"/>
                </a:cubicBezTo>
                <a:cubicBezTo>
                  <a:pt x="84147" y="622433"/>
                  <a:pt x="-11103" y="-31617"/>
                  <a:pt x="1068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08D261FE-4362-F696-2EF3-7105868542D1}"/>
              </a:ext>
            </a:extLst>
          </p:cNvPr>
          <p:cNvSpPr/>
          <p:nvPr/>
        </p:nvSpPr>
        <p:spPr>
          <a:xfrm>
            <a:off x="1961173" y="5660256"/>
            <a:ext cx="363992" cy="452267"/>
          </a:xfrm>
          <a:custGeom>
            <a:avLst/>
            <a:gdLst>
              <a:gd name="connsiteX0" fmla="*/ 977 w 363992"/>
              <a:gd name="connsiteY0" fmla="*/ 7119 h 452267"/>
              <a:gd name="connsiteX1" fmla="*/ 283552 w 363992"/>
              <a:gd name="connsiteY1" fmla="*/ 245244 h 452267"/>
              <a:gd name="connsiteX2" fmla="*/ 362927 w 363992"/>
              <a:gd name="connsiteY2" fmla="*/ 451619 h 452267"/>
              <a:gd name="connsiteX3" fmla="*/ 324827 w 363992"/>
              <a:gd name="connsiteY3" fmla="*/ 299219 h 452267"/>
              <a:gd name="connsiteX4" fmla="*/ 261327 w 363992"/>
              <a:gd name="connsiteY4" fmla="*/ 769 h 452267"/>
              <a:gd name="connsiteX5" fmla="*/ 305777 w 363992"/>
              <a:gd name="connsiteY5" fmla="*/ 210319 h 452267"/>
              <a:gd name="connsiteX6" fmla="*/ 194652 w 363992"/>
              <a:gd name="connsiteY6" fmla="*/ 124594 h 452267"/>
              <a:gd name="connsiteX7" fmla="*/ 977 w 363992"/>
              <a:gd name="connsiteY7" fmla="*/ 7119 h 4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992" h="452267">
                <a:moveTo>
                  <a:pt x="977" y="7119"/>
                </a:moveTo>
                <a:cubicBezTo>
                  <a:pt x="15794" y="27227"/>
                  <a:pt x="223227" y="171161"/>
                  <a:pt x="283552" y="245244"/>
                </a:cubicBezTo>
                <a:cubicBezTo>
                  <a:pt x="343877" y="319327"/>
                  <a:pt x="356048" y="442623"/>
                  <a:pt x="362927" y="451619"/>
                </a:cubicBezTo>
                <a:cubicBezTo>
                  <a:pt x="369806" y="460615"/>
                  <a:pt x="341760" y="374361"/>
                  <a:pt x="324827" y="299219"/>
                </a:cubicBezTo>
                <a:cubicBezTo>
                  <a:pt x="307894" y="224077"/>
                  <a:pt x="264502" y="15586"/>
                  <a:pt x="261327" y="769"/>
                </a:cubicBezTo>
                <a:cubicBezTo>
                  <a:pt x="258152" y="-14048"/>
                  <a:pt x="316889" y="189682"/>
                  <a:pt x="305777" y="210319"/>
                </a:cubicBezTo>
                <a:cubicBezTo>
                  <a:pt x="294665" y="230956"/>
                  <a:pt x="245452" y="156873"/>
                  <a:pt x="194652" y="124594"/>
                </a:cubicBezTo>
                <a:cubicBezTo>
                  <a:pt x="143852" y="92315"/>
                  <a:pt x="-13840" y="-12989"/>
                  <a:pt x="977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E27977AC-2C8D-C3DC-5B83-1CD05E708DD2}"/>
              </a:ext>
            </a:extLst>
          </p:cNvPr>
          <p:cNvSpPr/>
          <p:nvPr/>
        </p:nvSpPr>
        <p:spPr>
          <a:xfrm>
            <a:off x="1806572" y="5683185"/>
            <a:ext cx="315334" cy="559504"/>
          </a:xfrm>
          <a:custGeom>
            <a:avLst/>
            <a:gdLst>
              <a:gd name="connsiteX0" fmla="*/ 3 w 315334"/>
              <a:gd name="connsiteY0" fmla="*/ 65 h 559504"/>
              <a:gd name="connsiteX1" fmla="*/ 263528 w 315334"/>
              <a:gd name="connsiteY1" fmla="*/ 282640 h 559504"/>
              <a:gd name="connsiteX2" fmla="*/ 314328 w 315334"/>
              <a:gd name="connsiteY2" fmla="*/ 558865 h 559504"/>
              <a:gd name="connsiteX3" fmla="*/ 295278 w 315334"/>
              <a:gd name="connsiteY3" fmla="*/ 355665 h 559504"/>
              <a:gd name="connsiteX4" fmla="*/ 269878 w 315334"/>
              <a:gd name="connsiteY4" fmla="*/ 257240 h 559504"/>
              <a:gd name="connsiteX5" fmla="*/ 3 w 315334"/>
              <a:gd name="connsiteY5" fmla="*/ 65 h 55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34" h="559504">
                <a:moveTo>
                  <a:pt x="3" y="65"/>
                </a:moveTo>
                <a:cubicBezTo>
                  <a:pt x="-1055" y="4298"/>
                  <a:pt x="211141" y="189507"/>
                  <a:pt x="263528" y="282640"/>
                </a:cubicBezTo>
                <a:cubicBezTo>
                  <a:pt x="315915" y="375773"/>
                  <a:pt x="309036" y="546694"/>
                  <a:pt x="314328" y="558865"/>
                </a:cubicBezTo>
                <a:cubicBezTo>
                  <a:pt x="319620" y="571036"/>
                  <a:pt x="302686" y="405936"/>
                  <a:pt x="295278" y="355665"/>
                </a:cubicBezTo>
                <a:cubicBezTo>
                  <a:pt x="287870" y="305394"/>
                  <a:pt x="312211" y="317036"/>
                  <a:pt x="269878" y="257240"/>
                </a:cubicBezTo>
                <a:cubicBezTo>
                  <a:pt x="227545" y="197444"/>
                  <a:pt x="1061" y="-4168"/>
                  <a:pt x="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86E5A2C1-C78E-B7D1-0622-173101CEA375}"/>
              </a:ext>
            </a:extLst>
          </p:cNvPr>
          <p:cNvSpPr/>
          <p:nvPr/>
        </p:nvSpPr>
        <p:spPr>
          <a:xfrm>
            <a:off x="1733393" y="5783970"/>
            <a:ext cx="331228" cy="894970"/>
          </a:xfrm>
          <a:custGeom>
            <a:avLst/>
            <a:gdLst>
              <a:gd name="connsiteX0" fmla="*/ 85882 w 331228"/>
              <a:gd name="connsiteY0" fmla="*/ 4055 h 894970"/>
              <a:gd name="connsiteX1" fmla="*/ 292257 w 331228"/>
              <a:gd name="connsiteY1" fmla="*/ 781930 h 894970"/>
              <a:gd name="connsiteX2" fmla="*/ 327182 w 331228"/>
              <a:gd name="connsiteY2" fmla="*/ 877180 h 894970"/>
              <a:gd name="connsiteX3" fmla="*/ 238282 w 331228"/>
              <a:gd name="connsiteY3" fmla="*/ 651755 h 894970"/>
              <a:gd name="connsiteX4" fmla="*/ 157 w 331228"/>
              <a:gd name="connsiteY4" fmla="*/ 153280 h 894970"/>
              <a:gd name="connsiteX5" fmla="*/ 200182 w 331228"/>
              <a:gd name="connsiteY5" fmla="*/ 461255 h 894970"/>
              <a:gd name="connsiteX6" fmla="*/ 85882 w 331228"/>
              <a:gd name="connsiteY6" fmla="*/ 4055 h 8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228" h="894970">
                <a:moveTo>
                  <a:pt x="85882" y="4055"/>
                </a:moveTo>
                <a:cubicBezTo>
                  <a:pt x="101228" y="57501"/>
                  <a:pt x="252040" y="636409"/>
                  <a:pt x="292257" y="781930"/>
                </a:cubicBezTo>
                <a:cubicBezTo>
                  <a:pt x="332474" y="927451"/>
                  <a:pt x="336178" y="898876"/>
                  <a:pt x="327182" y="877180"/>
                </a:cubicBezTo>
                <a:cubicBezTo>
                  <a:pt x="318186" y="855484"/>
                  <a:pt x="292786" y="772405"/>
                  <a:pt x="238282" y="651755"/>
                </a:cubicBezTo>
                <a:cubicBezTo>
                  <a:pt x="183778" y="531105"/>
                  <a:pt x="6507" y="185030"/>
                  <a:pt x="157" y="153280"/>
                </a:cubicBezTo>
                <a:cubicBezTo>
                  <a:pt x="-6193" y="121530"/>
                  <a:pt x="181132" y="479776"/>
                  <a:pt x="200182" y="461255"/>
                </a:cubicBezTo>
                <a:cubicBezTo>
                  <a:pt x="219232" y="442734"/>
                  <a:pt x="70536" y="-49391"/>
                  <a:pt x="85882" y="4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99148AB5-CE7C-C06F-4328-7DCA043E089E}"/>
              </a:ext>
            </a:extLst>
          </p:cNvPr>
          <p:cNvSpPr/>
          <p:nvPr/>
        </p:nvSpPr>
        <p:spPr>
          <a:xfrm>
            <a:off x="1676188" y="5981323"/>
            <a:ext cx="451174" cy="800592"/>
          </a:xfrm>
          <a:custGeom>
            <a:avLst/>
            <a:gdLst>
              <a:gd name="connsiteX0" fmla="*/ 212 w 451174"/>
              <a:gd name="connsiteY0" fmla="*/ 377 h 800592"/>
              <a:gd name="connsiteX1" fmla="*/ 362162 w 451174"/>
              <a:gd name="connsiteY1" fmla="*/ 663952 h 800592"/>
              <a:gd name="connsiteX2" fmla="*/ 184362 w 451174"/>
              <a:gd name="connsiteY2" fmla="*/ 422652 h 800592"/>
              <a:gd name="connsiteX3" fmla="*/ 447887 w 451174"/>
              <a:gd name="connsiteY3" fmla="*/ 797302 h 800592"/>
              <a:gd name="connsiteX4" fmla="*/ 311362 w 451174"/>
              <a:gd name="connsiteY4" fmla="*/ 571877 h 800592"/>
              <a:gd name="connsiteX5" fmla="*/ 212 w 451174"/>
              <a:gd name="connsiteY5" fmla="*/ 377 h 80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74" h="800592">
                <a:moveTo>
                  <a:pt x="212" y="377"/>
                </a:moveTo>
                <a:cubicBezTo>
                  <a:pt x="8679" y="15723"/>
                  <a:pt x="331470" y="593573"/>
                  <a:pt x="362162" y="663952"/>
                </a:cubicBezTo>
                <a:cubicBezTo>
                  <a:pt x="392854" y="734331"/>
                  <a:pt x="170074" y="400427"/>
                  <a:pt x="184362" y="422652"/>
                </a:cubicBezTo>
                <a:cubicBezTo>
                  <a:pt x="198650" y="444877"/>
                  <a:pt x="426720" y="772431"/>
                  <a:pt x="447887" y="797302"/>
                </a:cubicBezTo>
                <a:cubicBezTo>
                  <a:pt x="469054" y="822173"/>
                  <a:pt x="383858" y="702052"/>
                  <a:pt x="311362" y="571877"/>
                </a:cubicBezTo>
                <a:cubicBezTo>
                  <a:pt x="238866" y="441702"/>
                  <a:pt x="-8255" y="-14969"/>
                  <a:pt x="212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3788317D-DC71-9F90-D605-C4FC7467FB9D}"/>
              </a:ext>
            </a:extLst>
          </p:cNvPr>
          <p:cNvSpPr/>
          <p:nvPr/>
        </p:nvSpPr>
        <p:spPr>
          <a:xfrm>
            <a:off x="2041198" y="6073771"/>
            <a:ext cx="188478" cy="1289054"/>
          </a:xfrm>
          <a:custGeom>
            <a:avLst/>
            <a:gdLst>
              <a:gd name="connsiteX0" fmla="*/ 327 w 188478"/>
              <a:gd name="connsiteY0" fmla="*/ 4 h 1289054"/>
              <a:gd name="connsiteX1" fmla="*/ 44777 w 188478"/>
              <a:gd name="connsiteY1" fmla="*/ 523879 h 1289054"/>
              <a:gd name="connsiteX2" fmla="*/ 117802 w 188478"/>
              <a:gd name="connsiteY2" fmla="*/ 733429 h 1289054"/>
              <a:gd name="connsiteX3" fmla="*/ 184477 w 188478"/>
              <a:gd name="connsiteY3" fmla="*/ 1022354 h 1289054"/>
              <a:gd name="connsiteX4" fmla="*/ 181302 w 188478"/>
              <a:gd name="connsiteY4" fmla="*/ 987429 h 1289054"/>
              <a:gd name="connsiteX5" fmla="*/ 184477 w 188478"/>
              <a:gd name="connsiteY5" fmla="*/ 1289054 h 1289054"/>
              <a:gd name="connsiteX6" fmla="*/ 184477 w 188478"/>
              <a:gd name="connsiteY6" fmla="*/ 987429 h 1289054"/>
              <a:gd name="connsiteX7" fmla="*/ 152727 w 188478"/>
              <a:gd name="connsiteY7" fmla="*/ 409579 h 1289054"/>
              <a:gd name="connsiteX8" fmla="*/ 140027 w 188478"/>
              <a:gd name="connsiteY8" fmla="*/ 660404 h 1289054"/>
              <a:gd name="connsiteX9" fmla="*/ 60652 w 188478"/>
              <a:gd name="connsiteY9" fmla="*/ 371479 h 1289054"/>
              <a:gd name="connsiteX10" fmla="*/ 67002 w 188478"/>
              <a:gd name="connsiteY10" fmla="*/ 533404 h 1289054"/>
              <a:gd name="connsiteX11" fmla="*/ 327 w 188478"/>
              <a:gd name="connsiteY11" fmla="*/ 4 h 128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478" h="1289054">
                <a:moveTo>
                  <a:pt x="327" y="4"/>
                </a:moveTo>
                <a:cubicBezTo>
                  <a:pt x="-3377" y="-1583"/>
                  <a:pt x="25198" y="401642"/>
                  <a:pt x="44777" y="523879"/>
                </a:cubicBezTo>
                <a:cubicBezTo>
                  <a:pt x="64356" y="646116"/>
                  <a:pt x="94519" y="650350"/>
                  <a:pt x="117802" y="733429"/>
                </a:cubicBezTo>
                <a:cubicBezTo>
                  <a:pt x="141085" y="816508"/>
                  <a:pt x="173894" y="980021"/>
                  <a:pt x="184477" y="1022354"/>
                </a:cubicBezTo>
                <a:cubicBezTo>
                  <a:pt x="195060" y="1064687"/>
                  <a:pt x="181302" y="942979"/>
                  <a:pt x="181302" y="987429"/>
                </a:cubicBezTo>
                <a:cubicBezTo>
                  <a:pt x="181302" y="1031879"/>
                  <a:pt x="183948" y="1289054"/>
                  <a:pt x="184477" y="1289054"/>
                </a:cubicBezTo>
                <a:cubicBezTo>
                  <a:pt x="185006" y="1289054"/>
                  <a:pt x="189769" y="1134008"/>
                  <a:pt x="184477" y="987429"/>
                </a:cubicBezTo>
                <a:cubicBezTo>
                  <a:pt x="179185" y="840850"/>
                  <a:pt x="160135" y="464083"/>
                  <a:pt x="152727" y="409579"/>
                </a:cubicBezTo>
                <a:cubicBezTo>
                  <a:pt x="145319" y="355075"/>
                  <a:pt x="155373" y="666754"/>
                  <a:pt x="140027" y="660404"/>
                </a:cubicBezTo>
                <a:cubicBezTo>
                  <a:pt x="124681" y="654054"/>
                  <a:pt x="72823" y="392646"/>
                  <a:pt x="60652" y="371479"/>
                </a:cubicBezTo>
                <a:cubicBezTo>
                  <a:pt x="48481" y="350312"/>
                  <a:pt x="73881" y="593200"/>
                  <a:pt x="67002" y="533404"/>
                </a:cubicBezTo>
                <a:cubicBezTo>
                  <a:pt x="60123" y="473608"/>
                  <a:pt x="4031" y="1591"/>
                  <a:pt x="3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1E6B55CF-4338-D2C9-309E-56F7E96EB672}"/>
              </a:ext>
            </a:extLst>
          </p:cNvPr>
          <p:cNvSpPr/>
          <p:nvPr/>
        </p:nvSpPr>
        <p:spPr>
          <a:xfrm>
            <a:off x="2215325" y="7082941"/>
            <a:ext cx="245368" cy="962955"/>
          </a:xfrm>
          <a:custGeom>
            <a:avLst/>
            <a:gdLst>
              <a:gd name="connsiteX0" fmla="*/ 29400 w 245368"/>
              <a:gd name="connsiteY0" fmla="*/ 16359 h 962955"/>
              <a:gd name="connsiteX1" fmla="*/ 245300 w 245368"/>
              <a:gd name="connsiteY1" fmla="*/ 962509 h 962955"/>
              <a:gd name="connsiteX2" fmla="*/ 4000 w 245368"/>
              <a:gd name="connsiteY2" fmla="*/ 143359 h 962955"/>
              <a:gd name="connsiteX3" fmla="*/ 89725 w 245368"/>
              <a:gd name="connsiteY3" fmla="*/ 346559 h 962955"/>
              <a:gd name="connsiteX4" fmla="*/ 29400 w 245368"/>
              <a:gd name="connsiteY4" fmla="*/ 16359 h 9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68" h="962955">
                <a:moveTo>
                  <a:pt x="29400" y="16359"/>
                </a:moveTo>
                <a:cubicBezTo>
                  <a:pt x="55329" y="119017"/>
                  <a:pt x="249533" y="941342"/>
                  <a:pt x="245300" y="962509"/>
                </a:cubicBezTo>
                <a:cubicBezTo>
                  <a:pt x="241067" y="983676"/>
                  <a:pt x="29929" y="246017"/>
                  <a:pt x="4000" y="143359"/>
                </a:cubicBezTo>
                <a:cubicBezTo>
                  <a:pt x="-21929" y="40701"/>
                  <a:pt x="86550" y="366138"/>
                  <a:pt x="89725" y="346559"/>
                </a:cubicBezTo>
                <a:cubicBezTo>
                  <a:pt x="92900" y="326980"/>
                  <a:pt x="3471" y="-86299"/>
                  <a:pt x="29400" y="16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26263E9C-1BA5-22A0-4BC4-2112B6794D80}"/>
              </a:ext>
            </a:extLst>
          </p:cNvPr>
          <p:cNvSpPr/>
          <p:nvPr/>
        </p:nvSpPr>
        <p:spPr>
          <a:xfrm>
            <a:off x="2614039" y="7859966"/>
            <a:ext cx="320421" cy="1175236"/>
          </a:xfrm>
          <a:custGeom>
            <a:avLst/>
            <a:gdLst>
              <a:gd name="connsiteX0" fmla="*/ 176786 w 320421"/>
              <a:gd name="connsiteY0" fmla="*/ 1334 h 1175236"/>
              <a:gd name="connsiteX1" fmla="*/ 218061 w 320421"/>
              <a:gd name="connsiteY1" fmla="*/ 769684 h 1175236"/>
              <a:gd name="connsiteX2" fmla="*/ 319661 w 320421"/>
              <a:gd name="connsiteY2" fmla="*/ 1172909 h 1175236"/>
              <a:gd name="connsiteX3" fmla="*/ 249811 w 320421"/>
              <a:gd name="connsiteY3" fmla="*/ 893509 h 1175236"/>
              <a:gd name="connsiteX4" fmla="*/ 2161 w 320421"/>
              <a:gd name="connsiteY4" fmla="*/ 83884 h 1175236"/>
              <a:gd name="connsiteX5" fmla="*/ 132336 w 320421"/>
              <a:gd name="connsiteY5" fmla="*/ 506159 h 1175236"/>
              <a:gd name="connsiteX6" fmla="*/ 186311 w 320421"/>
              <a:gd name="connsiteY6" fmla="*/ 582359 h 1175236"/>
              <a:gd name="connsiteX7" fmla="*/ 176786 w 320421"/>
              <a:gd name="connsiteY7" fmla="*/ 1334 h 11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421" h="1175236">
                <a:moveTo>
                  <a:pt x="176786" y="1334"/>
                </a:moveTo>
                <a:cubicBezTo>
                  <a:pt x="182078" y="32555"/>
                  <a:pt x="194249" y="574422"/>
                  <a:pt x="218061" y="769684"/>
                </a:cubicBezTo>
                <a:cubicBezTo>
                  <a:pt x="241873" y="964946"/>
                  <a:pt x="314369" y="1152272"/>
                  <a:pt x="319661" y="1172909"/>
                </a:cubicBezTo>
                <a:cubicBezTo>
                  <a:pt x="324953" y="1193546"/>
                  <a:pt x="302728" y="1075013"/>
                  <a:pt x="249811" y="893509"/>
                </a:cubicBezTo>
                <a:cubicBezTo>
                  <a:pt x="196894" y="712005"/>
                  <a:pt x="21740" y="148442"/>
                  <a:pt x="2161" y="83884"/>
                </a:cubicBezTo>
                <a:cubicBezTo>
                  <a:pt x="-17418" y="19326"/>
                  <a:pt x="101644" y="423080"/>
                  <a:pt x="132336" y="506159"/>
                </a:cubicBezTo>
                <a:cubicBezTo>
                  <a:pt x="163028" y="589238"/>
                  <a:pt x="179961" y="668613"/>
                  <a:pt x="186311" y="582359"/>
                </a:cubicBezTo>
                <a:cubicBezTo>
                  <a:pt x="192661" y="496105"/>
                  <a:pt x="171494" y="-29887"/>
                  <a:pt x="17678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F7A81556-9547-5AA3-8ED5-6E501078C4E0}"/>
              </a:ext>
            </a:extLst>
          </p:cNvPr>
          <p:cNvSpPr/>
          <p:nvPr/>
        </p:nvSpPr>
        <p:spPr>
          <a:xfrm>
            <a:off x="2316604" y="6200671"/>
            <a:ext cx="941022" cy="743604"/>
          </a:xfrm>
          <a:custGeom>
            <a:avLst/>
            <a:gdLst>
              <a:gd name="connsiteX0" fmla="*/ 17021 w 941022"/>
              <a:gd name="connsiteY0" fmla="*/ 196954 h 743604"/>
              <a:gd name="connsiteX1" fmla="*/ 286896 w 941022"/>
              <a:gd name="connsiteY1" fmla="*/ 104879 h 743604"/>
              <a:gd name="connsiteX2" fmla="*/ 598046 w 941022"/>
              <a:gd name="connsiteY2" fmla="*/ 247754 h 743604"/>
              <a:gd name="connsiteX3" fmla="*/ 629796 w 941022"/>
              <a:gd name="connsiteY3" fmla="*/ 212829 h 743604"/>
              <a:gd name="connsiteX4" fmla="*/ 820296 w 941022"/>
              <a:gd name="connsiteY4" fmla="*/ 409679 h 743604"/>
              <a:gd name="connsiteX5" fmla="*/ 940946 w 941022"/>
              <a:gd name="connsiteY5" fmla="*/ 743054 h 743604"/>
              <a:gd name="connsiteX6" fmla="*/ 832996 w 941022"/>
              <a:gd name="connsiteY6" fmla="*/ 479529 h 743604"/>
              <a:gd name="connsiteX7" fmla="*/ 531371 w 941022"/>
              <a:gd name="connsiteY7" fmla="*/ 146154 h 743604"/>
              <a:gd name="connsiteX8" fmla="*/ 258321 w 941022"/>
              <a:gd name="connsiteY8" fmla="*/ 104 h 743604"/>
              <a:gd name="connsiteX9" fmla="*/ 448821 w 941022"/>
              <a:gd name="connsiteY9" fmla="*/ 165204 h 743604"/>
              <a:gd name="connsiteX10" fmla="*/ 315471 w 941022"/>
              <a:gd name="connsiteY10" fmla="*/ 108054 h 743604"/>
              <a:gd name="connsiteX11" fmla="*/ 55121 w 941022"/>
              <a:gd name="connsiteY11" fmla="*/ 155679 h 743604"/>
              <a:gd name="connsiteX12" fmla="*/ 17021 w 941022"/>
              <a:gd name="connsiteY12" fmla="*/ 196954 h 7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022" h="743604">
                <a:moveTo>
                  <a:pt x="17021" y="196954"/>
                </a:moveTo>
                <a:cubicBezTo>
                  <a:pt x="55650" y="188487"/>
                  <a:pt x="190059" y="96412"/>
                  <a:pt x="286896" y="104879"/>
                </a:cubicBezTo>
                <a:cubicBezTo>
                  <a:pt x="383733" y="113346"/>
                  <a:pt x="540896" y="229762"/>
                  <a:pt x="598046" y="247754"/>
                </a:cubicBezTo>
                <a:cubicBezTo>
                  <a:pt x="655196" y="265746"/>
                  <a:pt x="592754" y="185842"/>
                  <a:pt x="629796" y="212829"/>
                </a:cubicBezTo>
                <a:cubicBezTo>
                  <a:pt x="666838" y="239816"/>
                  <a:pt x="768438" y="321308"/>
                  <a:pt x="820296" y="409679"/>
                </a:cubicBezTo>
                <a:cubicBezTo>
                  <a:pt x="872154" y="498050"/>
                  <a:pt x="938829" y="731412"/>
                  <a:pt x="940946" y="743054"/>
                </a:cubicBezTo>
                <a:cubicBezTo>
                  <a:pt x="943063" y="754696"/>
                  <a:pt x="901258" y="579012"/>
                  <a:pt x="832996" y="479529"/>
                </a:cubicBezTo>
                <a:cubicBezTo>
                  <a:pt x="764734" y="380046"/>
                  <a:pt x="627150" y="226058"/>
                  <a:pt x="531371" y="146154"/>
                </a:cubicBezTo>
                <a:cubicBezTo>
                  <a:pt x="435592" y="66250"/>
                  <a:pt x="272079" y="-3071"/>
                  <a:pt x="258321" y="104"/>
                </a:cubicBezTo>
                <a:cubicBezTo>
                  <a:pt x="244563" y="3279"/>
                  <a:pt x="439296" y="147212"/>
                  <a:pt x="448821" y="165204"/>
                </a:cubicBezTo>
                <a:cubicBezTo>
                  <a:pt x="458346" y="183196"/>
                  <a:pt x="381088" y="109641"/>
                  <a:pt x="315471" y="108054"/>
                </a:cubicBezTo>
                <a:cubicBezTo>
                  <a:pt x="249854" y="106467"/>
                  <a:pt x="98513" y="140862"/>
                  <a:pt x="55121" y="155679"/>
                </a:cubicBezTo>
                <a:cubicBezTo>
                  <a:pt x="11729" y="170496"/>
                  <a:pt x="-21608" y="205421"/>
                  <a:pt x="17021" y="19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F9AFB98E-8BD1-2EC3-77C8-EB6351029A12}"/>
              </a:ext>
            </a:extLst>
          </p:cNvPr>
          <p:cNvSpPr/>
          <p:nvPr/>
        </p:nvSpPr>
        <p:spPr>
          <a:xfrm>
            <a:off x="2880041" y="5684694"/>
            <a:ext cx="314029" cy="1018046"/>
          </a:xfrm>
          <a:custGeom>
            <a:avLst/>
            <a:gdLst>
              <a:gd name="connsiteX0" fmla="*/ 6034 w 314029"/>
              <a:gd name="connsiteY0" fmla="*/ 14431 h 1018046"/>
              <a:gd name="connsiteX1" fmla="*/ 298134 w 314029"/>
              <a:gd name="connsiteY1" fmla="*/ 960581 h 1018046"/>
              <a:gd name="connsiteX2" fmla="*/ 250509 w 314029"/>
              <a:gd name="connsiteY2" fmla="*/ 846281 h 1018046"/>
              <a:gd name="connsiteX3" fmla="*/ 40959 w 314029"/>
              <a:gd name="connsiteY3" fmla="*/ 293831 h 1018046"/>
              <a:gd name="connsiteX4" fmla="*/ 94934 w 314029"/>
              <a:gd name="connsiteY4" fmla="*/ 379556 h 1018046"/>
              <a:gd name="connsiteX5" fmla="*/ 6034 w 314029"/>
              <a:gd name="connsiteY5" fmla="*/ 14431 h 101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29" h="1018046">
                <a:moveTo>
                  <a:pt x="6034" y="14431"/>
                </a:moveTo>
                <a:cubicBezTo>
                  <a:pt x="39901" y="111269"/>
                  <a:pt x="257388" y="821939"/>
                  <a:pt x="298134" y="960581"/>
                </a:cubicBezTo>
                <a:cubicBezTo>
                  <a:pt x="338880" y="1099223"/>
                  <a:pt x="293372" y="957406"/>
                  <a:pt x="250509" y="846281"/>
                </a:cubicBezTo>
                <a:cubicBezTo>
                  <a:pt x="207647" y="735156"/>
                  <a:pt x="66888" y="371618"/>
                  <a:pt x="40959" y="293831"/>
                </a:cubicBezTo>
                <a:cubicBezTo>
                  <a:pt x="15030" y="216044"/>
                  <a:pt x="98109" y="420831"/>
                  <a:pt x="94934" y="379556"/>
                </a:cubicBezTo>
                <a:cubicBezTo>
                  <a:pt x="91759" y="338281"/>
                  <a:pt x="-27833" y="-82407"/>
                  <a:pt x="6034" y="14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DB77A6AF-1F5C-6B62-B8ED-8E31D857F6D7}"/>
              </a:ext>
            </a:extLst>
          </p:cNvPr>
          <p:cNvSpPr/>
          <p:nvPr/>
        </p:nvSpPr>
        <p:spPr>
          <a:xfrm>
            <a:off x="2657469" y="5181289"/>
            <a:ext cx="223042" cy="639803"/>
          </a:xfrm>
          <a:custGeom>
            <a:avLst/>
            <a:gdLst>
              <a:gd name="connsiteX0" fmla="*/ 6 w 223042"/>
              <a:gd name="connsiteY0" fmla="*/ 311 h 639803"/>
              <a:gd name="connsiteX1" fmla="*/ 161931 w 223042"/>
              <a:gd name="connsiteY1" fmla="*/ 282886 h 639803"/>
              <a:gd name="connsiteX2" fmla="*/ 222256 w 223042"/>
              <a:gd name="connsiteY2" fmla="*/ 638486 h 639803"/>
              <a:gd name="connsiteX3" fmla="*/ 193681 w 223042"/>
              <a:gd name="connsiteY3" fmla="*/ 394011 h 639803"/>
              <a:gd name="connsiteX4" fmla="*/ 155581 w 223042"/>
              <a:gd name="connsiteY4" fmla="*/ 149536 h 639803"/>
              <a:gd name="connsiteX5" fmla="*/ 168281 w 223042"/>
              <a:gd name="connsiteY5" fmla="*/ 225736 h 639803"/>
              <a:gd name="connsiteX6" fmla="*/ 6 w 223042"/>
              <a:gd name="connsiteY6" fmla="*/ 311 h 63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42" h="639803">
                <a:moveTo>
                  <a:pt x="6" y="311"/>
                </a:moveTo>
                <a:cubicBezTo>
                  <a:pt x="-1052" y="9836"/>
                  <a:pt x="124889" y="176524"/>
                  <a:pt x="161931" y="282886"/>
                </a:cubicBezTo>
                <a:cubicBezTo>
                  <a:pt x="198973" y="389248"/>
                  <a:pt x="216964" y="619965"/>
                  <a:pt x="222256" y="638486"/>
                </a:cubicBezTo>
                <a:cubicBezTo>
                  <a:pt x="227548" y="657007"/>
                  <a:pt x="204794" y="475503"/>
                  <a:pt x="193681" y="394011"/>
                </a:cubicBezTo>
                <a:cubicBezTo>
                  <a:pt x="182569" y="312519"/>
                  <a:pt x="159814" y="177582"/>
                  <a:pt x="155581" y="149536"/>
                </a:cubicBezTo>
                <a:cubicBezTo>
                  <a:pt x="151348" y="121490"/>
                  <a:pt x="191564" y="248490"/>
                  <a:pt x="168281" y="225736"/>
                </a:cubicBezTo>
                <a:cubicBezTo>
                  <a:pt x="144998" y="202982"/>
                  <a:pt x="1064" y="-9214"/>
                  <a:pt x="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41E65855-F7EC-2943-1C9C-D0A2C4FB5061}"/>
              </a:ext>
            </a:extLst>
          </p:cNvPr>
          <p:cNvSpPr/>
          <p:nvPr/>
        </p:nvSpPr>
        <p:spPr>
          <a:xfrm>
            <a:off x="3215920" y="6735502"/>
            <a:ext cx="39211" cy="628028"/>
          </a:xfrm>
          <a:custGeom>
            <a:avLst/>
            <a:gdLst>
              <a:gd name="connsiteX0" fmla="*/ 19405 w 39211"/>
              <a:gd name="connsiteY0" fmla="*/ 1848 h 628028"/>
              <a:gd name="connsiteX1" fmla="*/ 355 w 39211"/>
              <a:gd name="connsiteY1" fmla="*/ 452698 h 628028"/>
              <a:gd name="connsiteX2" fmla="*/ 38455 w 39211"/>
              <a:gd name="connsiteY2" fmla="*/ 627323 h 628028"/>
              <a:gd name="connsiteX3" fmla="*/ 25755 w 39211"/>
              <a:gd name="connsiteY3" fmla="*/ 503498 h 628028"/>
              <a:gd name="connsiteX4" fmla="*/ 25755 w 39211"/>
              <a:gd name="connsiteY4" fmla="*/ 249498 h 628028"/>
              <a:gd name="connsiteX5" fmla="*/ 19405 w 39211"/>
              <a:gd name="connsiteY5" fmla="*/ 290773 h 628028"/>
              <a:gd name="connsiteX6" fmla="*/ 19405 w 39211"/>
              <a:gd name="connsiteY6" fmla="*/ 1848 h 62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11" h="628028">
                <a:moveTo>
                  <a:pt x="19405" y="1848"/>
                </a:moveTo>
                <a:cubicBezTo>
                  <a:pt x="16230" y="28836"/>
                  <a:pt x="-2820" y="348452"/>
                  <a:pt x="355" y="452698"/>
                </a:cubicBezTo>
                <a:cubicBezTo>
                  <a:pt x="3530" y="556944"/>
                  <a:pt x="34222" y="618856"/>
                  <a:pt x="38455" y="627323"/>
                </a:cubicBezTo>
                <a:cubicBezTo>
                  <a:pt x="42688" y="635790"/>
                  <a:pt x="27872" y="566469"/>
                  <a:pt x="25755" y="503498"/>
                </a:cubicBezTo>
                <a:cubicBezTo>
                  <a:pt x="23638" y="440527"/>
                  <a:pt x="26813" y="284952"/>
                  <a:pt x="25755" y="249498"/>
                </a:cubicBezTo>
                <a:cubicBezTo>
                  <a:pt x="24697" y="214044"/>
                  <a:pt x="18876" y="329931"/>
                  <a:pt x="19405" y="290773"/>
                </a:cubicBezTo>
                <a:cubicBezTo>
                  <a:pt x="19934" y="251615"/>
                  <a:pt x="22580" y="-25140"/>
                  <a:pt x="19405" y="1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A36864ED-EF90-7433-DE2C-2BEE5CD030F4}"/>
              </a:ext>
            </a:extLst>
          </p:cNvPr>
          <p:cNvSpPr/>
          <p:nvPr/>
        </p:nvSpPr>
        <p:spPr>
          <a:xfrm>
            <a:off x="3066749" y="7012371"/>
            <a:ext cx="286979" cy="1064832"/>
          </a:xfrm>
          <a:custGeom>
            <a:avLst/>
            <a:gdLst>
              <a:gd name="connsiteX0" fmla="*/ 301 w 286979"/>
              <a:gd name="connsiteY0" fmla="*/ 4379 h 1064832"/>
              <a:gd name="connsiteX1" fmla="*/ 209851 w 286979"/>
              <a:gd name="connsiteY1" fmla="*/ 477454 h 1064832"/>
              <a:gd name="connsiteX2" fmla="*/ 273351 w 286979"/>
              <a:gd name="connsiteY2" fmla="*/ 845754 h 1064832"/>
              <a:gd name="connsiteX3" fmla="*/ 286051 w 286979"/>
              <a:gd name="connsiteY3" fmla="*/ 1064829 h 1064832"/>
              <a:gd name="connsiteX4" fmla="*/ 257476 w 286979"/>
              <a:gd name="connsiteY4" fmla="*/ 848929 h 1064832"/>
              <a:gd name="connsiteX5" fmla="*/ 136826 w 286979"/>
              <a:gd name="connsiteY5" fmla="*/ 102804 h 1064832"/>
              <a:gd name="connsiteX6" fmla="*/ 162226 w 286979"/>
              <a:gd name="connsiteY6" fmla="*/ 232979 h 1064832"/>
              <a:gd name="connsiteX7" fmla="*/ 301 w 286979"/>
              <a:gd name="connsiteY7" fmla="*/ 4379 h 106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79" h="1064832">
                <a:moveTo>
                  <a:pt x="301" y="4379"/>
                </a:moveTo>
                <a:cubicBezTo>
                  <a:pt x="8238" y="45125"/>
                  <a:pt x="164343" y="337225"/>
                  <a:pt x="209851" y="477454"/>
                </a:cubicBezTo>
                <a:cubicBezTo>
                  <a:pt x="255359" y="617683"/>
                  <a:pt x="260651" y="747858"/>
                  <a:pt x="273351" y="845754"/>
                </a:cubicBezTo>
                <a:cubicBezTo>
                  <a:pt x="286051" y="943650"/>
                  <a:pt x="288697" y="1064300"/>
                  <a:pt x="286051" y="1064829"/>
                </a:cubicBezTo>
                <a:cubicBezTo>
                  <a:pt x="283405" y="1065358"/>
                  <a:pt x="282347" y="1009266"/>
                  <a:pt x="257476" y="848929"/>
                </a:cubicBezTo>
                <a:cubicBezTo>
                  <a:pt x="232605" y="688592"/>
                  <a:pt x="152701" y="205462"/>
                  <a:pt x="136826" y="102804"/>
                </a:cubicBezTo>
                <a:cubicBezTo>
                  <a:pt x="120951" y="146"/>
                  <a:pt x="180747" y="245679"/>
                  <a:pt x="162226" y="232979"/>
                </a:cubicBezTo>
                <a:cubicBezTo>
                  <a:pt x="143705" y="220279"/>
                  <a:pt x="-7636" y="-36367"/>
                  <a:pt x="301" y="4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2169BB17-D256-5745-2D0A-49799382852B}"/>
              </a:ext>
            </a:extLst>
          </p:cNvPr>
          <p:cNvSpPr/>
          <p:nvPr/>
        </p:nvSpPr>
        <p:spPr>
          <a:xfrm>
            <a:off x="3345690" y="7999008"/>
            <a:ext cx="433795" cy="1134401"/>
          </a:xfrm>
          <a:custGeom>
            <a:avLst/>
            <a:gdLst>
              <a:gd name="connsiteX0" fmla="*/ 19810 w 433795"/>
              <a:gd name="connsiteY0" fmla="*/ 14692 h 1134401"/>
              <a:gd name="connsiteX1" fmla="*/ 19810 w 433795"/>
              <a:gd name="connsiteY1" fmla="*/ 75017 h 1134401"/>
              <a:gd name="connsiteX2" fmla="*/ 73785 w 433795"/>
              <a:gd name="connsiteY2" fmla="*/ 363942 h 1134401"/>
              <a:gd name="connsiteX3" fmla="*/ 276985 w 433795"/>
              <a:gd name="connsiteY3" fmla="*/ 846542 h 1134401"/>
              <a:gd name="connsiteX4" fmla="*/ 432560 w 433795"/>
              <a:gd name="connsiteY4" fmla="*/ 1132292 h 1134401"/>
              <a:gd name="connsiteX5" fmla="*/ 330960 w 433795"/>
              <a:gd name="connsiteY5" fmla="*/ 935442 h 1134401"/>
              <a:gd name="connsiteX6" fmla="*/ 13460 w 433795"/>
              <a:gd name="connsiteY6" fmla="*/ 240117 h 1134401"/>
              <a:gd name="connsiteX7" fmla="*/ 54735 w 433795"/>
              <a:gd name="connsiteY7" fmla="*/ 300442 h 1134401"/>
              <a:gd name="connsiteX8" fmla="*/ 19810 w 433795"/>
              <a:gd name="connsiteY8" fmla="*/ 14692 h 11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95" h="1134401">
                <a:moveTo>
                  <a:pt x="19810" y="14692"/>
                </a:moveTo>
                <a:cubicBezTo>
                  <a:pt x="13989" y="-22879"/>
                  <a:pt x="10814" y="16809"/>
                  <a:pt x="19810" y="75017"/>
                </a:cubicBezTo>
                <a:cubicBezTo>
                  <a:pt x="28806" y="133225"/>
                  <a:pt x="30923" y="235355"/>
                  <a:pt x="73785" y="363942"/>
                </a:cubicBezTo>
                <a:cubicBezTo>
                  <a:pt x="116648" y="492530"/>
                  <a:pt x="217189" y="718484"/>
                  <a:pt x="276985" y="846542"/>
                </a:cubicBezTo>
                <a:cubicBezTo>
                  <a:pt x="336781" y="974600"/>
                  <a:pt x="423564" y="1117475"/>
                  <a:pt x="432560" y="1132292"/>
                </a:cubicBezTo>
                <a:cubicBezTo>
                  <a:pt x="441556" y="1147109"/>
                  <a:pt x="400810" y="1084138"/>
                  <a:pt x="330960" y="935442"/>
                </a:cubicBezTo>
                <a:cubicBezTo>
                  <a:pt x="261110" y="786746"/>
                  <a:pt x="59497" y="345950"/>
                  <a:pt x="13460" y="240117"/>
                </a:cubicBezTo>
                <a:cubicBezTo>
                  <a:pt x="-32577" y="134284"/>
                  <a:pt x="54206" y="334838"/>
                  <a:pt x="54735" y="300442"/>
                </a:cubicBezTo>
                <a:cubicBezTo>
                  <a:pt x="55264" y="266046"/>
                  <a:pt x="25631" y="52263"/>
                  <a:pt x="19810" y="1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CB029798-19C3-776C-B529-A2872476BC91}"/>
              </a:ext>
            </a:extLst>
          </p:cNvPr>
          <p:cNvSpPr/>
          <p:nvPr/>
        </p:nvSpPr>
        <p:spPr>
          <a:xfrm>
            <a:off x="3546337" y="9321779"/>
            <a:ext cx="275718" cy="757811"/>
          </a:xfrm>
          <a:custGeom>
            <a:avLst/>
            <a:gdLst>
              <a:gd name="connsiteX0" fmla="*/ 138 w 275718"/>
              <a:gd name="connsiteY0" fmla="*/ 21 h 757811"/>
              <a:gd name="connsiteX1" fmla="*/ 108088 w 275718"/>
              <a:gd name="connsiteY1" fmla="*/ 282596 h 757811"/>
              <a:gd name="connsiteX2" fmla="*/ 108088 w 275718"/>
              <a:gd name="connsiteY2" fmla="*/ 422296 h 757811"/>
              <a:gd name="connsiteX3" fmla="*/ 171588 w 275718"/>
              <a:gd name="connsiteY3" fmla="*/ 508021 h 757811"/>
              <a:gd name="connsiteX4" fmla="*/ 273188 w 275718"/>
              <a:gd name="connsiteY4" fmla="*/ 755671 h 757811"/>
              <a:gd name="connsiteX5" fmla="*/ 231913 w 275718"/>
              <a:gd name="connsiteY5" fmla="*/ 612796 h 757811"/>
              <a:gd name="connsiteX6" fmla="*/ 92213 w 275718"/>
              <a:gd name="connsiteY6" fmla="*/ 352446 h 757811"/>
              <a:gd name="connsiteX7" fmla="*/ 117613 w 275718"/>
              <a:gd name="connsiteY7" fmla="*/ 384196 h 757811"/>
              <a:gd name="connsiteX8" fmla="*/ 143013 w 275718"/>
              <a:gd name="connsiteY8" fmla="*/ 209571 h 757811"/>
              <a:gd name="connsiteX9" fmla="*/ 133488 w 275718"/>
              <a:gd name="connsiteY9" fmla="*/ 266721 h 757811"/>
              <a:gd name="connsiteX10" fmla="*/ 138 w 275718"/>
              <a:gd name="connsiteY10" fmla="*/ 21 h 75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18" h="757811">
                <a:moveTo>
                  <a:pt x="138" y="21"/>
                </a:moveTo>
                <a:cubicBezTo>
                  <a:pt x="-4095" y="2667"/>
                  <a:pt x="90096" y="212217"/>
                  <a:pt x="108088" y="282596"/>
                </a:cubicBezTo>
                <a:cubicBezTo>
                  <a:pt x="126080" y="352975"/>
                  <a:pt x="97505" y="384725"/>
                  <a:pt x="108088" y="422296"/>
                </a:cubicBezTo>
                <a:cubicBezTo>
                  <a:pt x="118671" y="459867"/>
                  <a:pt x="144071" y="452458"/>
                  <a:pt x="171588" y="508021"/>
                </a:cubicBezTo>
                <a:cubicBezTo>
                  <a:pt x="199105" y="563584"/>
                  <a:pt x="263134" y="738209"/>
                  <a:pt x="273188" y="755671"/>
                </a:cubicBezTo>
                <a:cubicBezTo>
                  <a:pt x="283242" y="773133"/>
                  <a:pt x="262076" y="680000"/>
                  <a:pt x="231913" y="612796"/>
                </a:cubicBezTo>
                <a:cubicBezTo>
                  <a:pt x="201750" y="545592"/>
                  <a:pt x="111263" y="390546"/>
                  <a:pt x="92213" y="352446"/>
                </a:cubicBezTo>
                <a:cubicBezTo>
                  <a:pt x="73163" y="314346"/>
                  <a:pt x="109146" y="408008"/>
                  <a:pt x="117613" y="384196"/>
                </a:cubicBezTo>
                <a:cubicBezTo>
                  <a:pt x="126080" y="360384"/>
                  <a:pt x="140367" y="229150"/>
                  <a:pt x="143013" y="209571"/>
                </a:cubicBezTo>
                <a:cubicBezTo>
                  <a:pt x="145659" y="189992"/>
                  <a:pt x="153067" y="297413"/>
                  <a:pt x="133488" y="266721"/>
                </a:cubicBezTo>
                <a:cubicBezTo>
                  <a:pt x="113909" y="236029"/>
                  <a:pt x="4371" y="-2625"/>
                  <a:pt x="13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CB76F394-53C9-4556-A861-7238BD4C8BEF}"/>
              </a:ext>
            </a:extLst>
          </p:cNvPr>
          <p:cNvSpPr/>
          <p:nvPr/>
        </p:nvSpPr>
        <p:spPr>
          <a:xfrm>
            <a:off x="3265019" y="9187408"/>
            <a:ext cx="50145" cy="305988"/>
          </a:xfrm>
          <a:custGeom>
            <a:avLst/>
            <a:gdLst>
              <a:gd name="connsiteX0" fmla="*/ 49681 w 50145"/>
              <a:gd name="connsiteY0" fmla="*/ 1042 h 305988"/>
              <a:gd name="connsiteX1" fmla="*/ 30631 w 50145"/>
              <a:gd name="connsiteY1" fmla="*/ 191542 h 305988"/>
              <a:gd name="connsiteX2" fmla="*/ 30631 w 50145"/>
              <a:gd name="connsiteY2" fmla="*/ 305842 h 305988"/>
              <a:gd name="connsiteX3" fmla="*/ 21106 w 50145"/>
              <a:gd name="connsiteY3" fmla="*/ 169317 h 305988"/>
              <a:gd name="connsiteX4" fmla="*/ 2056 w 50145"/>
              <a:gd name="connsiteY4" fmla="*/ 23267 h 305988"/>
              <a:gd name="connsiteX5" fmla="*/ 8406 w 50145"/>
              <a:gd name="connsiteY5" fmla="*/ 112167 h 305988"/>
              <a:gd name="connsiteX6" fmla="*/ 49681 w 50145"/>
              <a:gd name="connsiteY6" fmla="*/ 1042 h 3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5" h="305988">
                <a:moveTo>
                  <a:pt x="49681" y="1042"/>
                </a:moveTo>
                <a:cubicBezTo>
                  <a:pt x="53385" y="14271"/>
                  <a:pt x="33806" y="140742"/>
                  <a:pt x="30631" y="191542"/>
                </a:cubicBezTo>
                <a:cubicBezTo>
                  <a:pt x="27456" y="242342"/>
                  <a:pt x="32218" y="309546"/>
                  <a:pt x="30631" y="305842"/>
                </a:cubicBezTo>
                <a:cubicBezTo>
                  <a:pt x="29044" y="302138"/>
                  <a:pt x="25868" y="216413"/>
                  <a:pt x="21106" y="169317"/>
                </a:cubicBezTo>
                <a:cubicBezTo>
                  <a:pt x="16344" y="122221"/>
                  <a:pt x="4173" y="32792"/>
                  <a:pt x="2056" y="23267"/>
                </a:cubicBezTo>
                <a:cubicBezTo>
                  <a:pt x="-61" y="13742"/>
                  <a:pt x="-3236" y="119575"/>
                  <a:pt x="8406" y="112167"/>
                </a:cubicBezTo>
                <a:cubicBezTo>
                  <a:pt x="20048" y="104759"/>
                  <a:pt x="45977" y="-12187"/>
                  <a:pt x="49681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C1DC6E00-D6C5-6984-D4D3-616B63A41248}"/>
              </a:ext>
            </a:extLst>
          </p:cNvPr>
          <p:cNvSpPr/>
          <p:nvPr/>
        </p:nvSpPr>
        <p:spPr>
          <a:xfrm>
            <a:off x="3125662" y="9747054"/>
            <a:ext cx="164476" cy="254413"/>
          </a:xfrm>
          <a:custGeom>
            <a:avLst/>
            <a:gdLst>
              <a:gd name="connsiteX0" fmla="*/ 27113 w 164476"/>
              <a:gd name="connsiteY0" fmla="*/ 9721 h 254413"/>
              <a:gd name="connsiteX1" fmla="*/ 1713 w 164476"/>
              <a:gd name="connsiteY1" fmla="*/ 244671 h 254413"/>
              <a:gd name="connsiteX2" fmla="*/ 81088 w 164476"/>
              <a:gd name="connsiteY2" fmla="*/ 209746 h 254413"/>
              <a:gd name="connsiteX3" fmla="*/ 116013 w 164476"/>
              <a:gd name="connsiteY3" fmla="*/ 209746 h 254413"/>
              <a:gd name="connsiteX4" fmla="*/ 90613 w 164476"/>
              <a:gd name="connsiteY4" fmla="*/ 177996 h 254413"/>
              <a:gd name="connsiteX5" fmla="*/ 163638 w 164476"/>
              <a:gd name="connsiteY5" fmla="*/ 196 h 254413"/>
              <a:gd name="connsiteX6" fmla="*/ 33463 w 164476"/>
              <a:gd name="connsiteY6" fmla="*/ 216096 h 254413"/>
              <a:gd name="connsiteX7" fmla="*/ 27113 w 164476"/>
              <a:gd name="connsiteY7" fmla="*/ 9721 h 2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76" h="254413">
                <a:moveTo>
                  <a:pt x="27113" y="9721"/>
                </a:moveTo>
                <a:cubicBezTo>
                  <a:pt x="21821" y="14484"/>
                  <a:pt x="-7283" y="211334"/>
                  <a:pt x="1713" y="244671"/>
                </a:cubicBezTo>
                <a:cubicBezTo>
                  <a:pt x="10709" y="278008"/>
                  <a:pt x="62038" y="215567"/>
                  <a:pt x="81088" y="209746"/>
                </a:cubicBezTo>
                <a:cubicBezTo>
                  <a:pt x="100138" y="203925"/>
                  <a:pt x="114426" y="215038"/>
                  <a:pt x="116013" y="209746"/>
                </a:cubicBezTo>
                <a:cubicBezTo>
                  <a:pt x="117600" y="204454"/>
                  <a:pt x="82676" y="212921"/>
                  <a:pt x="90613" y="177996"/>
                </a:cubicBezTo>
                <a:cubicBezTo>
                  <a:pt x="98550" y="143071"/>
                  <a:pt x="173163" y="-6154"/>
                  <a:pt x="163638" y="196"/>
                </a:cubicBezTo>
                <a:cubicBezTo>
                  <a:pt x="154113" y="6546"/>
                  <a:pt x="56746" y="210275"/>
                  <a:pt x="33463" y="216096"/>
                </a:cubicBezTo>
                <a:cubicBezTo>
                  <a:pt x="10180" y="221917"/>
                  <a:pt x="32405" y="4958"/>
                  <a:pt x="27113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1C83D2D-EEBC-ECEA-E318-65BA494C0B18}"/>
              </a:ext>
            </a:extLst>
          </p:cNvPr>
          <p:cNvSpPr/>
          <p:nvPr/>
        </p:nvSpPr>
        <p:spPr>
          <a:xfrm>
            <a:off x="3425398" y="9861163"/>
            <a:ext cx="244972" cy="521163"/>
          </a:xfrm>
          <a:custGeom>
            <a:avLst/>
            <a:gdLst>
              <a:gd name="connsiteX0" fmla="*/ 427 w 244972"/>
              <a:gd name="connsiteY0" fmla="*/ 155962 h 521163"/>
              <a:gd name="connsiteX1" fmla="*/ 89327 w 244972"/>
              <a:gd name="connsiteY1" fmla="*/ 130562 h 521163"/>
              <a:gd name="connsiteX2" fmla="*/ 219502 w 244972"/>
              <a:gd name="connsiteY2" fmla="*/ 225812 h 521163"/>
              <a:gd name="connsiteX3" fmla="*/ 225852 w 244972"/>
              <a:gd name="connsiteY3" fmla="*/ 187712 h 521163"/>
              <a:gd name="connsiteX4" fmla="*/ 244902 w 244972"/>
              <a:gd name="connsiteY4" fmla="*/ 260737 h 521163"/>
              <a:gd name="connsiteX5" fmla="*/ 232202 w 244972"/>
              <a:gd name="connsiteY5" fmla="*/ 521087 h 521163"/>
              <a:gd name="connsiteX6" fmla="*/ 229027 w 244972"/>
              <a:gd name="connsiteY6" fmla="*/ 286137 h 521163"/>
              <a:gd name="connsiteX7" fmla="*/ 225852 w 244972"/>
              <a:gd name="connsiteY7" fmla="*/ 127387 h 521163"/>
              <a:gd name="connsiteX8" fmla="*/ 76627 w 244972"/>
              <a:gd name="connsiteY8" fmla="*/ 387 h 521163"/>
              <a:gd name="connsiteX9" fmla="*/ 203627 w 244972"/>
              <a:gd name="connsiteY9" fmla="*/ 168662 h 521163"/>
              <a:gd name="connsiteX10" fmla="*/ 60752 w 244972"/>
              <a:gd name="connsiteY10" fmla="*/ 121037 h 521163"/>
              <a:gd name="connsiteX11" fmla="*/ 427 w 244972"/>
              <a:gd name="connsiteY11" fmla="*/ 155962 h 5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72" h="521163">
                <a:moveTo>
                  <a:pt x="427" y="155962"/>
                </a:moveTo>
                <a:cubicBezTo>
                  <a:pt x="5189" y="157549"/>
                  <a:pt x="52815" y="118920"/>
                  <a:pt x="89327" y="130562"/>
                </a:cubicBezTo>
                <a:cubicBezTo>
                  <a:pt x="125839" y="142204"/>
                  <a:pt x="196748" y="216287"/>
                  <a:pt x="219502" y="225812"/>
                </a:cubicBezTo>
                <a:cubicBezTo>
                  <a:pt x="242256" y="235337"/>
                  <a:pt x="221619" y="181891"/>
                  <a:pt x="225852" y="187712"/>
                </a:cubicBezTo>
                <a:cubicBezTo>
                  <a:pt x="230085" y="193533"/>
                  <a:pt x="243844" y="205175"/>
                  <a:pt x="244902" y="260737"/>
                </a:cubicBezTo>
                <a:cubicBezTo>
                  <a:pt x="245960" y="316299"/>
                  <a:pt x="234848" y="516854"/>
                  <a:pt x="232202" y="521087"/>
                </a:cubicBezTo>
                <a:cubicBezTo>
                  <a:pt x="229556" y="525320"/>
                  <a:pt x="230085" y="351754"/>
                  <a:pt x="229027" y="286137"/>
                </a:cubicBezTo>
                <a:cubicBezTo>
                  <a:pt x="227969" y="220520"/>
                  <a:pt x="251252" y="175012"/>
                  <a:pt x="225852" y="127387"/>
                </a:cubicBezTo>
                <a:cubicBezTo>
                  <a:pt x="200452" y="79762"/>
                  <a:pt x="80331" y="-6492"/>
                  <a:pt x="76627" y="387"/>
                </a:cubicBezTo>
                <a:cubicBezTo>
                  <a:pt x="72923" y="7266"/>
                  <a:pt x="206273" y="148554"/>
                  <a:pt x="203627" y="168662"/>
                </a:cubicBezTo>
                <a:cubicBezTo>
                  <a:pt x="200981" y="188770"/>
                  <a:pt x="89856" y="125270"/>
                  <a:pt x="60752" y="121037"/>
                </a:cubicBezTo>
                <a:cubicBezTo>
                  <a:pt x="31648" y="116804"/>
                  <a:pt x="-4335" y="154375"/>
                  <a:pt x="427" y="155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1539265E-C324-A71E-0E3D-01453EA4FFC1}"/>
              </a:ext>
            </a:extLst>
          </p:cNvPr>
          <p:cNvSpPr/>
          <p:nvPr/>
        </p:nvSpPr>
        <p:spPr>
          <a:xfrm>
            <a:off x="3317681" y="9369374"/>
            <a:ext cx="302407" cy="552504"/>
          </a:xfrm>
          <a:custGeom>
            <a:avLst/>
            <a:gdLst>
              <a:gd name="connsiteX0" fmla="*/ 260544 w 302407"/>
              <a:gd name="connsiteY0" fmla="*/ 51 h 552504"/>
              <a:gd name="connsiteX1" fmla="*/ 298644 w 302407"/>
              <a:gd name="connsiteY1" fmla="*/ 479476 h 552504"/>
              <a:gd name="connsiteX2" fmla="*/ 266894 w 302407"/>
              <a:gd name="connsiteY2" fmla="*/ 457251 h 552504"/>
              <a:gd name="connsiteX3" fmla="*/ 101794 w 302407"/>
              <a:gd name="connsiteY3" fmla="*/ 476301 h 552504"/>
              <a:gd name="connsiteX4" fmla="*/ 3369 w 302407"/>
              <a:gd name="connsiteY4" fmla="*/ 552501 h 552504"/>
              <a:gd name="connsiteX5" fmla="*/ 222444 w 302407"/>
              <a:gd name="connsiteY5" fmla="*/ 473126 h 552504"/>
              <a:gd name="connsiteX6" fmla="*/ 238319 w 302407"/>
              <a:gd name="connsiteY6" fmla="*/ 314376 h 552504"/>
              <a:gd name="connsiteX7" fmla="*/ 301819 w 302407"/>
              <a:gd name="connsiteY7" fmla="*/ 447726 h 552504"/>
              <a:gd name="connsiteX8" fmla="*/ 260544 w 302407"/>
              <a:gd name="connsiteY8" fmla="*/ 51 h 55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07" h="552504">
                <a:moveTo>
                  <a:pt x="260544" y="51"/>
                </a:moveTo>
                <a:cubicBezTo>
                  <a:pt x="260015" y="5343"/>
                  <a:pt x="297586" y="403276"/>
                  <a:pt x="298644" y="479476"/>
                </a:cubicBezTo>
                <a:cubicBezTo>
                  <a:pt x="299702" y="555676"/>
                  <a:pt x="299702" y="457780"/>
                  <a:pt x="266894" y="457251"/>
                </a:cubicBezTo>
                <a:cubicBezTo>
                  <a:pt x="234086" y="456722"/>
                  <a:pt x="145715" y="460426"/>
                  <a:pt x="101794" y="476301"/>
                </a:cubicBezTo>
                <a:cubicBezTo>
                  <a:pt x="57873" y="492176"/>
                  <a:pt x="-16739" y="553030"/>
                  <a:pt x="3369" y="552501"/>
                </a:cubicBezTo>
                <a:cubicBezTo>
                  <a:pt x="23477" y="551972"/>
                  <a:pt x="183286" y="512814"/>
                  <a:pt x="222444" y="473126"/>
                </a:cubicBezTo>
                <a:cubicBezTo>
                  <a:pt x="261602" y="433439"/>
                  <a:pt x="225090" y="318609"/>
                  <a:pt x="238319" y="314376"/>
                </a:cubicBezTo>
                <a:cubicBezTo>
                  <a:pt x="251548" y="310143"/>
                  <a:pt x="295469" y="495880"/>
                  <a:pt x="301819" y="447726"/>
                </a:cubicBezTo>
                <a:cubicBezTo>
                  <a:pt x="308169" y="399572"/>
                  <a:pt x="261073" y="-5241"/>
                  <a:pt x="260544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02590CC4-AE07-ED73-2EBD-7F551CB6EFD9}"/>
              </a:ext>
            </a:extLst>
          </p:cNvPr>
          <p:cNvSpPr/>
          <p:nvPr/>
        </p:nvSpPr>
        <p:spPr>
          <a:xfrm>
            <a:off x="3412081" y="9187807"/>
            <a:ext cx="39299" cy="617443"/>
          </a:xfrm>
          <a:custGeom>
            <a:avLst/>
            <a:gdLst>
              <a:gd name="connsiteX0" fmla="*/ 39144 w 39299"/>
              <a:gd name="connsiteY0" fmla="*/ 10168 h 617443"/>
              <a:gd name="connsiteX1" fmla="*/ 1044 w 39299"/>
              <a:gd name="connsiteY1" fmla="*/ 613418 h 617443"/>
              <a:gd name="connsiteX2" fmla="*/ 13744 w 39299"/>
              <a:gd name="connsiteY2" fmla="*/ 260993 h 617443"/>
              <a:gd name="connsiteX3" fmla="*/ 39144 w 39299"/>
              <a:gd name="connsiteY3" fmla="*/ 10168 h 6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9" h="617443">
                <a:moveTo>
                  <a:pt x="39144" y="10168"/>
                </a:moveTo>
                <a:cubicBezTo>
                  <a:pt x="37027" y="68905"/>
                  <a:pt x="5277" y="571614"/>
                  <a:pt x="1044" y="613418"/>
                </a:cubicBezTo>
                <a:cubicBezTo>
                  <a:pt x="-3189" y="655222"/>
                  <a:pt x="6336" y="359947"/>
                  <a:pt x="13744" y="260993"/>
                </a:cubicBezTo>
                <a:cubicBezTo>
                  <a:pt x="21152" y="162039"/>
                  <a:pt x="41261" y="-48569"/>
                  <a:pt x="39144" y="10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09126AF0-4062-D67D-268D-7F0B98BD3BB0}"/>
              </a:ext>
            </a:extLst>
          </p:cNvPr>
          <p:cNvSpPr/>
          <p:nvPr/>
        </p:nvSpPr>
        <p:spPr>
          <a:xfrm>
            <a:off x="5433686" y="3313407"/>
            <a:ext cx="448934" cy="1588770"/>
          </a:xfrm>
          <a:custGeom>
            <a:avLst/>
            <a:gdLst>
              <a:gd name="connsiteX0" fmla="*/ 448640 w 448934"/>
              <a:gd name="connsiteY0" fmla="*/ 4828 h 1588770"/>
              <a:gd name="connsiteX1" fmla="*/ 137555 w 448934"/>
              <a:gd name="connsiteY1" fmla="*/ 645851 h 1588770"/>
              <a:gd name="connsiteX2" fmla="*/ 80994 w 448934"/>
              <a:gd name="connsiteY2" fmla="*/ 1258593 h 1588770"/>
              <a:gd name="connsiteX3" fmla="*/ 99848 w 448934"/>
              <a:gd name="connsiteY3" fmla="*/ 1060630 h 1588770"/>
              <a:gd name="connsiteX4" fmla="*/ 15007 w 448934"/>
              <a:gd name="connsiteY4" fmla="*/ 1588531 h 1588770"/>
              <a:gd name="connsiteX5" fmla="*/ 15007 w 448934"/>
              <a:gd name="connsiteY5" fmla="*/ 985216 h 1588770"/>
              <a:gd name="connsiteX6" fmla="*/ 165836 w 448934"/>
              <a:gd name="connsiteY6" fmla="*/ 212218 h 1588770"/>
              <a:gd name="connsiteX7" fmla="*/ 194116 w 448934"/>
              <a:gd name="connsiteY7" fmla="*/ 344193 h 1588770"/>
              <a:gd name="connsiteX8" fmla="*/ 448640 w 448934"/>
              <a:gd name="connsiteY8" fmla="*/ 4828 h 15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934" h="1588770">
                <a:moveTo>
                  <a:pt x="448640" y="4828"/>
                </a:moveTo>
                <a:cubicBezTo>
                  <a:pt x="439213" y="55104"/>
                  <a:pt x="198829" y="436890"/>
                  <a:pt x="137555" y="645851"/>
                </a:cubicBezTo>
                <a:cubicBezTo>
                  <a:pt x="76281" y="854812"/>
                  <a:pt x="87278" y="1189463"/>
                  <a:pt x="80994" y="1258593"/>
                </a:cubicBezTo>
                <a:cubicBezTo>
                  <a:pt x="74710" y="1327723"/>
                  <a:pt x="110846" y="1005640"/>
                  <a:pt x="99848" y="1060630"/>
                </a:cubicBezTo>
                <a:cubicBezTo>
                  <a:pt x="88850" y="1115620"/>
                  <a:pt x="29147" y="1601100"/>
                  <a:pt x="15007" y="1588531"/>
                </a:cubicBezTo>
                <a:cubicBezTo>
                  <a:pt x="867" y="1575962"/>
                  <a:pt x="-10131" y="1214601"/>
                  <a:pt x="15007" y="985216"/>
                </a:cubicBezTo>
                <a:cubicBezTo>
                  <a:pt x="40145" y="755831"/>
                  <a:pt x="135984" y="319055"/>
                  <a:pt x="165836" y="212218"/>
                </a:cubicBezTo>
                <a:cubicBezTo>
                  <a:pt x="195687" y="105381"/>
                  <a:pt x="150124" y="375616"/>
                  <a:pt x="194116" y="344193"/>
                </a:cubicBezTo>
                <a:cubicBezTo>
                  <a:pt x="238108" y="312770"/>
                  <a:pt x="458067" y="-45448"/>
                  <a:pt x="448640" y="4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3F9E2905-0C4B-AC1E-F3A1-709BA316F09F}"/>
              </a:ext>
            </a:extLst>
          </p:cNvPr>
          <p:cNvSpPr/>
          <p:nvPr/>
        </p:nvSpPr>
        <p:spPr>
          <a:xfrm>
            <a:off x="6042581" y="3840071"/>
            <a:ext cx="754301" cy="487469"/>
          </a:xfrm>
          <a:custGeom>
            <a:avLst/>
            <a:gdLst>
              <a:gd name="connsiteX0" fmla="*/ 0 w 754301"/>
              <a:gd name="connsiteY0" fmla="*/ 486832 h 487469"/>
              <a:gd name="connsiteX1" fmla="*/ 358219 w 754301"/>
              <a:gd name="connsiteY1" fmla="*/ 138040 h 487469"/>
              <a:gd name="connsiteX2" fmla="*/ 754145 w 754301"/>
              <a:gd name="connsiteY2" fmla="*/ 326576 h 487469"/>
              <a:gd name="connsiteX3" fmla="*/ 405353 w 754301"/>
              <a:gd name="connsiteY3" fmla="*/ 62626 h 487469"/>
              <a:gd name="connsiteX4" fmla="*/ 358219 w 754301"/>
              <a:gd name="connsiteY4" fmla="*/ 34345 h 487469"/>
              <a:gd name="connsiteX5" fmla="*/ 0 w 754301"/>
              <a:gd name="connsiteY5" fmla="*/ 486832 h 48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01" h="487469">
                <a:moveTo>
                  <a:pt x="0" y="486832"/>
                </a:moveTo>
                <a:cubicBezTo>
                  <a:pt x="0" y="504114"/>
                  <a:pt x="232528" y="164749"/>
                  <a:pt x="358219" y="138040"/>
                </a:cubicBezTo>
                <a:cubicBezTo>
                  <a:pt x="483910" y="111331"/>
                  <a:pt x="746289" y="339145"/>
                  <a:pt x="754145" y="326576"/>
                </a:cubicBezTo>
                <a:cubicBezTo>
                  <a:pt x="762001" y="314007"/>
                  <a:pt x="471341" y="111331"/>
                  <a:pt x="405353" y="62626"/>
                </a:cubicBezTo>
                <a:cubicBezTo>
                  <a:pt x="339365" y="13921"/>
                  <a:pt x="427349" y="-34785"/>
                  <a:pt x="358219" y="34345"/>
                </a:cubicBezTo>
                <a:cubicBezTo>
                  <a:pt x="289089" y="103475"/>
                  <a:pt x="0" y="469550"/>
                  <a:pt x="0" y="486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8CB5A888-8DAE-C95F-C32C-EE803C14876E}"/>
              </a:ext>
            </a:extLst>
          </p:cNvPr>
          <p:cNvSpPr/>
          <p:nvPr/>
        </p:nvSpPr>
        <p:spPr>
          <a:xfrm>
            <a:off x="5584499" y="3515167"/>
            <a:ext cx="137644" cy="1220660"/>
          </a:xfrm>
          <a:custGeom>
            <a:avLst/>
            <a:gdLst>
              <a:gd name="connsiteX0" fmla="*/ 137571 w 137644"/>
              <a:gd name="connsiteY0" fmla="*/ 1031 h 1220660"/>
              <a:gd name="connsiteX1" fmla="*/ 5596 w 137644"/>
              <a:gd name="connsiteY1" fmla="*/ 736322 h 1220660"/>
              <a:gd name="connsiteX2" fmla="*/ 24449 w 137644"/>
              <a:gd name="connsiteY2" fmla="*/ 1217089 h 1220660"/>
              <a:gd name="connsiteX3" fmla="*/ 24449 w 137644"/>
              <a:gd name="connsiteY3" fmla="*/ 906004 h 1220660"/>
              <a:gd name="connsiteX4" fmla="*/ 137571 w 137644"/>
              <a:gd name="connsiteY4" fmla="*/ 1031 h 12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44" h="1220660">
                <a:moveTo>
                  <a:pt x="137571" y="1031"/>
                </a:moveTo>
                <a:cubicBezTo>
                  <a:pt x="134429" y="-27249"/>
                  <a:pt x="24450" y="533646"/>
                  <a:pt x="5596" y="736322"/>
                </a:cubicBezTo>
                <a:cubicBezTo>
                  <a:pt x="-13258" y="938998"/>
                  <a:pt x="21307" y="1188809"/>
                  <a:pt x="24449" y="1217089"/>
                </a:cubicBezTo>
                <a:cubicBezTo>
                  <a:pt x="27591" y="1245369"/>
                  <a:pt x="7166" y="1102396"/>
                  <a:pt x="24449" y="906004"/>
                </a:cubicBezTo>
                <a:cubicBezTo>
                  <a:pt x="41732" y="709612"/>
                  <a:pt x="140713" y="29311"/>
                  <a:pt x="137571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EDA326D8-38AF-14C0-2F82-6404E7A431A9}"/>
              </a:ext>
            </a:extLst>
          </p:cNvPr>
          <p:cNvSpPr/>
          <p:nvPr/>
        </p:nvSpPr>
        <p:spPr>
          <a:xfrm>
            <a:off x="5759357" y="4108391"/>
            <a:ext cx="396744" cy="1388376"/>
          </a:xfrm>
          <a:custGeom>
            <a:avLst/>
            <a:gdLst>
              <a:gd name="connsiteX0" fmla="*/ 396346 w 396744"/>
              <a:gd name="connsiteY0" fmla="*/ 1696 h 1388376"/>
              <a:gd name="connsiteX1" fmla="*/ 75835 w 396744"/>
              <a:gd name="connsiteY1" fmla="*/ 1048071 h 1388376"/>
              <a:gd name="connsiteX2" fmla="*/ 420 w 396744"/>
              <a:gd name="connsiteY2" fmla="*/ 1387436 h 1388376"/>
              <a:gd name="connsiteX3" fmla="*/ 47554 w 396744"/>
              <a:gd name="connsiteY3" fmla="*/ 1123485 h 1388376"/>
              <a:gd name="connsiteX4" fmla="*/ 94688 w 396744"/>
              <a:gd name="connsiteY4" fmla="*/ 416475 h 1388376"/>
              <a:gd name="connsiteX5" fmla="*/ 141822 w 396744"/>
              <a:gd name="connsiteY5" fmla="*/ 793547 h 1388376"/>
              <a:gd name="connsiteX6" fmla="*/ 396346 w 396744"/>
              <a:gd name="connsiteY6" fmla="*/ 1696 h 13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44" h="1388376">
                <a:moveTo>
                  <a:pt x="396346" y="1696"/>
                </a:moveTo>
                <a:cubicBezTo>
                  <a:pt x="385348" y="44117"/>
                  <a:pt x="141823" y="817114"/>
                  <a:pt x="75835" y="1048071"/>
                </a:cubicBezTo>
                <a:cubicBezTo>
                  <a:pt x="9847" y="1279028"/>
                  <a:pt x="5133" y="1374867"/>
                  <a:pt x="420" y="1387436"/>
                </a:cubicBezTo>
                <a:cubicBezTo>
                  <a:pt x="-4293" y="1400005"/>
                  <a:pt x="31843" y="1285312"/>
                  <a:pt x="47554" y="1123485"/>
                </a:cubicBezTo>
                <a:cubicBezTo>
                  <a:pt x="63265" y="961658"/>
                  <a:pt x="78977" y="471465"/>
                  <a:pt x="94688" y="416475"/>
                </a:cubicBezTo>
                <a:cubicBezTo>
                  <a:pt x="110399" y="361485"/>
                  <a:pt x="96259" y="861106"/>
                  <a:pt x="141822" y="793547"/>
                </a:cubicBezTo>
                <a:cubicBezTo>
                  <a:pt x="187385" y="725988"/>
                  <a:pt x="407344" y="-40725"/>
                  <a:pt x="396346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F8DCA811-15E7-C7CD-13C7-E69C0FE3DAE5}"/>
              </a:ext>
            </a:extLst>
          </p:cNvPr>
          <p:cNvSpPr/>
          <p:nvPr/>
        </p:nvSpPr>
        <p:spPr>
          <a:xfrm>
            <a:off x="4088840" y="6740165"/>
            <a:ext cx="304051" cy="731503"/>
          </a:xfrm>
          <a:custGeom>
            <a:avLst/>
            <a:gdLst>
              <a:gd name="connsiteX0" fmla="*/ 256917 w 304051"/>
              <a:gd name="connsiteY0" fmla="*/ 18854 h 731503"/>
              <a:gd name="connsiteX1" fmla="*/ 134368 w 304051"/>
              <a:gd name="connsiteY1" fmla="*/ 282804 h 731503"/>
              <a:gd name="connsiteX2" fmla="*/ 153222 w 304051"/>
              <a:gd name="connsiteY2" fmla="*/ 725864 h 731503"/>
              <a:gd name="connsiteX3" fmla="*/ 124941 w 304051"/>
              <a:gd name="connsiteY3" fmla="*/ 509047 h 731503"/>
              <a:gd name="connsiteX4" fmla="*/ 2393 w 304051"/>
              <a:gd name="connsiteY4" fmla="*/ 160256 h 731503"/>
              <a:gd name="connsiteX5" fmla="*/ 58954 w 304051"/>
              <a:gd name="connsiteY5" fmla="*/ 292231 h 731503"/>
              <a:gd name="connsiteX6" fmla="*/ 238063 w 304051"/>
              <a:gd name="connsiteY6" fmla="*/ 65988 h 731503"/>
              <a:gd name="connsiteX7" fmla="*/ 304051 w 304051"/>
              <a:gd name="connsiteY7" fmla="*/ 0 h 731503"/>
              <a:gd name="connsiteX8" fmla="*/ 256917 w 304051"/>
              <a:gd name="connsiteY8" fmla="*/ 18854 h 7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51" h="731503">
                <a:moveTo>
                  <a:pt x="256917" y="18854"/>
                </a:moveTo>
                <a:cubicBezTo>
                  <a:pt x="204283" y="91911"/>
                  <a:pt x="151650" y="164969"/>
                  <a:pt x="134368" y="282804"/>
                </a:cubicBezTo>
                <a:cubicBezTo>
                  <a:pt x="117086" y="400639"/>
                  <a:pt x="154793" y="688157"/>
                  <a:pt x="153222" y="725864"/>
                </a:cubicBezTo>
                <a:cubicBezTo>
                  <a:pt x="151651" y="763571"/>
                  <a:pt x="150079" y="603315"/>
                  <a:pt x="124941" y="509047"/>
                </a:cubicBezTo>
                <a:cubicBezTo>
                  <a:pt x="99803" y="414779"/>
                  <a:pt x="13391" y="196392"/>
                  <a:pt x="2393" y="160256"/>
                </a:cubicBezTo>
                <a:cubicBezTo>
                  <a:pt x="-8605" y="124120"/>
                  <a:pt x="19676" y="307942"/>
                  <a:pt x="58954" y="292231"/>
                </a:cubicBezTo>
                <a:cubicBezTo>
                  <a:pt x="98232" y="276520"/>
                  <a:pt x="197213" y="114693"/>
                  <a:pt x="238063" y="65988"/>
                </a:cubicBezTo>
                <a:cubicBezTo>
                  <a:pt x="278913" y="17283"/>
                  <a:pt x="304051" y="0"/>
                  <a:pt x="304051" y="0"/>
                </a:cubicBezTo>
                <a:lnTo>
                  <a:pt x="256917" y="188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ED3360FD-8EC3-DE6C-861D-67730C03367C}"/>
              </a:ext>
            </a:extLst>
          </p:cNvPr>
          <p:cNvSpPr/>
          <p:nvPr/>
        </p:nvSpPr>
        <p:spPr>
          <a:xfrm>
            <a:off x="3864760" y="7069561"/>
            <a:ext cx="283074" cy="2133746"/>
          </a:xfrm>
          <a:custGeom>
            <a:avLst/>
            <a:gdLst>
              <a:gd name="connsiteX0" fmla="*/ 188766 w 283074"/>
              <a:gd name="connsiteY0" fmla="*/ 542 h 2133746"/>
              <a:gd name="connsiteX1" fmla="*/ 235900 w 283074"/>
              <a:gd name="connsiteY1" fmla="*/ 547297 h 2133746"/>
              <a:gd name="connsiteX2" fmla="*/ 169912 w 283074"/>
              <a:gd name="connsiteY2" fmla="*/ 1282587 h 2133746"/>
              <a:gd name="connsiteX3" fmla="*/ 169912 w 283074"/>
              <a:gd name="connsiteY3" fmla="*/ 1075198 h 2133746"/>
              <a:gd name="connsiteX4" fmla="*/ 230 w 283074"/>
              <a:gd name="connsiteY4" fmla="*/ 2131000 h 2133746"/>
              <a:gd name="connsiteX5" fmla="*/ 132205 w 283074"/>
              <a:gd name="connsiteY5" fmla="*/ 1358002 h 2133746"/>
              <a:gd name="connsiteX6" fmla="*/ 85071 w 283074"/>
              <a:gd name="connsiteY6" fmla="*/ 641565 h 2133746"/>
              <a:gd name="connsiteX7" fmla="*/ 207619 w 283074"/>
              <a:gd name="connsiteY7" fmla="*/ 792394 h 2133746"/>
              <a:gd name="connsiteX8" fmla="*/ 283034 w 283074"/>
              <a:gd name="connsiteY8" fmla="*/ 453029 h 2133746"/>
              <a:gd name="connsiteX9" fmla="*/ 188766 w 283074"/>
              <a:gd name="connsiteY9" fmla="*/ 542 h 21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074" h="2133746">
                <a:moveTo>
                  <a:pt x="188766" y="542"/>
                </a:moveTo>
                <a:cubicBezTo>
                  <a:pt x="180910" y="16253"/>
                  <a:pt x="239042" y="333623"/>
                  <a:pt x="235900" y="547297"/>
                </a:cubicBezTo>
                <a:cubicBezTo>
                  <a:pt x="232758" y="760971"/>
                  <a:pt x="180910" y="1194604"/>
                  <a:pt x="169912" y="1282587"/>
                </a:cubicBezTo>
                <a:cubicBezTo>
                  <a:pt x="158914" y="1370571"/>
                  <a:pt x="198192" y="933796"/>
                  <a:pt x="169912" y="1075198"/>
                </a:cubicBezTo>
                <a:cubicBezTo>
                  <a:pt x="141632" y="1216600"/>
                  <a:pt x="6514" y="2083866"/>
                  <a:pt x="230" y="2131000"/>
                </a:cubicBezTo>
                <a:cubicBezTo>
                  <a:pt x="-6055" y="2178134"/>
                  <a:pt x="118065" y="1606241"/>
                  <a:pt x="132205" y="1358002"/>
                </a:cubicBezTo>
                <a:cubicBezTo>
                  <a:pt x="146345" y="1109763"/>
                  <a:pt x="72502" y="735833"/>
                  <a:pt x="85071" y="641565"/>
                </a:cubicBezTo>
                <a:cubicBezTo>
                  <a:pt x="97640" y="547297"/>
                  <a:pt x="174625" y="823817"/>
                  <a:pt x="207619" y="792394"/>
                </a:cubicBezTo>
                <a:cubicBezTo>
                  <a:pt x="240613" y="760971"/>
                  <a:pt x="284605" y="591289"/>
                  <a:pt x="283034" y="453029"/>
                </a:cubicBezTo>
                <a:cubicBezTo>
                  <a:pt x="281463" y="314769"/>
                  <a:pt x="196622" y="-15169"/>
                  <a:pt x="18876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5492BAE8-9040-B09C-A277-A05FD9DB79E4}"/>
              </a:ext>
            </a:extLst>
          </p:cNvPr>
          <p:cNvSpPr/>
          <p:nvPr/>
        </p:nvSpPr>
        <p:spPr>
          <a:xfrm>
            <a:off x="4517251" y="3383223"/>
            <a:ext cx="101725" cy="908928"/>
          </a:xfrm>
          <a:custGeom>
            <a:avLst/>
            <a:gdLst>
              <a:gd name="connsiteX0" fmla="*/ 82103 w 101725"/>
              <a:gd name="connsiteY0" fmla="*/ 16469 h 908928"/>
              <a:gd name="connsiteX1" fmla="*/ 41 w 101725"/>
              <a:gd name="connsiteY1" fmla="*/ 907423 h 908928"/>
              <a:gd name="connsiteX2" fmla="*/ 93826 w 101725"/>
              <a:gd name="connsiteY2" fmla="*/ 231392 h 908928"/>
              <a:gd name="connsiteX3" fmla="*/ 93826 w 101725"/>
              <a:gd name="connsiteY3" fmla="*/ 321269 h 908928"/>
              <a:gd name="connsiteX4" fmla="*/ 82103 w 101725"/>
              <a:gd name="connsiteY4" fmla="*/ 16469 h 90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25" h="908928">
                <a:moveTo>
                  <a:pt x="82103" y="16469"/>
                </a:moveTo>
                <a:cubicBezTo>
                  <a:pt x="66472" y="114161"/>
                  <a:pt x="-1913" y="871603"/>
                  <a:pt x="41" y="907423"/>
                </a:cubicBezTo>
                <a:cubicBezTo>
                  <a:pt x="1995" y="943243"/>
                  <a:pt x="78195" y="329084"/>
                  <a:pt x="93826" y="231392"/>
                </a:cubicBezTo>
                <a:cubicBezTo>
                  <a:pt x="109457" y="133700"/>
                  <a:pt x="97734" y="356438"/>
                  <a:pt x="93826" y="321269"/>
                </a:cubicBezTo>
                <a:cubicBezTo>
                  <a:pt x="89918" y="286100"/>
                  <a:pt x="97734" y="-81223"/>
                  <a:pt x="82103" y="16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3BB3E0E3-FFDA-CA9B-D761-D069EDDBAC94}"/>
              </a:ext>
            </a:extLst>
          </p:cNvPr>
          <p:cNvSpPr/>
          <p:nvPr/>
        </p:nvSpPr>
        <p:spPr>
          <a:xfrm>
            <a:off x="4008733" y="3610581"/>
            <a:ext cx="202356" cy="1041906"/>
          </a:xfrm>
          <a:custGeom>
            <a:avLst/>
            <a:gdLst>
              <a:gd name="connsiteX0" fmla="*/ 559 w 202356"/>
              <a:gd name="connsiteY0" fmla="*/ 261942 h 1041906"/>
              <a:gd name="connsiteX1" fmla="*/ 125605 w 202356"/>
              <a:gd name="connsiteY1" fmla="*/ 637081 h 1041906"/>
              <a:gd name="connsiteX2" fmla="*/ 176405 w 202356"/>
              <a:gd name="connsiteY2" fmla="*/ 820742 h 1041906"/>
              <a:gd name="connsiteX3" fmla="*/ 168590 w 202356"/>
              <a:gd name="connsiteY3" fmla="*/ 621450 h 1041906"/>
              <a:gd name="connsiteX4" fmla="*/ 180313 w 202356"/>
              <a:gd name="connsiteY4" fmla="*/ 969234 h 1041906"/>
              <a:gd name="connsiteX5" fmla="*/ 192036 w 202356"/>
              <a:gd name="connsiteY5" fmla="*/ 1008311 h 1041906"/>
              <a:gd name="connsiteX6" fmla="*/ 172498 w 202356"/>
              <a:gd name="connsiteY6" fmla="*/ 574557 h 1041906"/>
              <a:gd name="connsiteX7" fmla="*/ 199852 w 202356"/>
              <a:gd name="connsiteY7" fmla="*/ 127 h 1041906"/>
              <a:gd name="connsiteX8" fmla="*/ 180313 w 202356"/>
              <a:gd name="connsiteY8" fmla="*/ 625357 h 1041906"/>
              <a:gd name="connsiteX9" fmla="*/ 559 w 202356"/>
              <a:gd name="connsiteY9" fmla="*/ 261942 h 10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356" h="1041906">
                <a:moveTo>
                  <a:pt x="559" y="261942"/>
                </a:moveTo>
                <a:cubicBezTo>
                  <a:pt x="-8559" y="263896"/>
                  <a:pt x="96297" y="543948"/>
                  <a:pt x="125605" y="637081"/>
                </a:cubicBezTo>
                <a:cubicBezTo>
                  <a:pt x="154913" y="730214"/>
                  <a:pt x="169241" y="823347"/>
                  <a:pt x="176405" y="820742"/>
                </a:cubicBezTo>
                <a:cubicBezTo>
                  <a:pt x="183569" y="818137"/>
                  <a:pt x="167939" y="596701"/>
                  <a:pt x="168590" y="621450"/>
                </a:cubicBezTo>
                <a:cubicBezTo>
                  <a:pt x="169241" y="646199"/>
                  <a:pt x="176405" y="904757"/>
                  <a:pt x="180313" y="969234"/>
                </a:cubicBezTo>
                <a:cubicBezTo>
                  <a:pt x="184221" y="1033711"/>
                  <a:pt x="193338" y="1074090"/>
                  <a:pt x="192036" y="1008311"/>
                </a:cubicBezTo>
                <a:cubicBezTo>
                  <a:pt x="190734" y="942532"/>
                  <a:pt x="171195" y="742588"/>
                  <a:pt x="172498" y="574557"/>
                </a:cubicBezTo>
                <a:cubicBezTo>
                  <a:pt x="173801" y="406526"/>
                  <a:pt x="198550" y="-8340"/>
                  <a:pt x="199852" y="127"/>
                </a:cubicBezTo>
                <a:cubicBezTo>
                  <a:pt x="201154" y="8594"/>
                  <a:pt x="210923" y="582373"/>
                  <a:pt x="180313" y="625357"/>
                </a:cubicBezTo>
                <a:cubicBezTo>
                  <a:pt x="149703" y="668341"/>
                  <a:pt x="9677" y="259988"/>
                  <a:pt x="559" y="261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812B2B50-BFBF-8382-B931-2534394D2DF6}"/>
              </a:ext>
            </a:extLst>
          </p:cNvPr>
          <p:cNvSpPr/>
          <p:nvPr/>
        </p:nvSpPr>
        <p:spPr>
          <a:xfrm>
            <a:off x="3168607" y="3974157"/>
            <a:ext cx="346436" cy="659629"/>
          </a:xfrm>
          <a:custGeom>
            <a:avLst/>
            <a:gdLst>
              <a:gd name="connsiteX0" fmla="*/ 59147 w 346436"/>
              <a:gd name="connsiteY0" fmla="*/ 3874 h 659629"/>
              <a:gd name="connsiteX1" fmla="*/ 340501 w 346436"/>
              <a:gd name="connsiteY1" fmla="*/ 636920 h 659629"/>
              <a:gd name="connsiteX2" fmla="*/ 231085 w 346436"/>
              <a:gd name="connsiteY2" fmla="*/ 496243 h 659629"/>
              <a:gd name="connsiteX3" fmla="*/ 531 w 346436"/>
              <a:gd name="connsiteY3" fmla="*/ 273505 h 659629"/>
              <a:gd name="connsiteX4" fmla="*/ 301424 w 346436"/>
              <a:gd name="connsiteY4" fmla="*/ 578305 h 659629"/>
              <a:gd name="connsiteX5" fmla="*/ 207639 w 346436"/>
              <a:gd name="connsiteY5" fmla="*/ 379012 h 659629"/>
              <a:gd name="connsiteX6" fmla="*/ 59147 w 346436"/>
              <a:gd name="connsiteY6" fmla="*/ 3874 h 65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436" h="659629">
                <a:moveTo>
                  <a:pt x="59147" y="3874"/>
                </a:moveTo>
                <a:cubicBezTo>
                  <a:pt x="81291" y="46859"/>
                  <a:pt x="311845" y="554859"/>
                  <a:pt x="340501" y="636920"/>
                </a:cubicBezTo>
                <a:cubicBezTo>
                  <a:pt x="369157" y="718981"/>
                  <a:pt x="287747" y="556812"/>
                  <a:pt x="231085" y="496243"/>
                </a:cubicBezTo>
                <a:cubicBezTo>
                  <a:pt x="174423" y="435674"/>
                  <a:pt x="-11192" y="259828"/>
                  <a:pt x="531" y="273505"/>
                </a:cubicBezTo>
                <a:cubicBezTo>
                  <a:pt x="12254" y="287182"/>
                  <a:pt x="266906" y="560721"/>
                  <a:pt x="301424" y="578305"/>
                </a:cubicBezTo>
                <a:cubicBezTo>
                  <a:pt x="335942" y="595889"/>
                  <a:pt x="246065" y="470191"/>
                  <a:pt x="207639" y="379012"/>
                </a:cubicBezTo>
                <a:cubicBezTo>
                  <a:pt x="169213" y="287833"/>
                  <a:pt x="37003" y="-39111"/>
                  <a:pt x="59147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A1027CDE-B312-3895-2CF4-06BB2987972A}"/>
              </a:ext>
            </a:extLst>
          </p:cNvPr>
          <p:cNvSpPr/>
          <p:nvPr/>
        </p:nvSpPr>
        <p:spPr>
          <a:xfrm>
            <a:off x="5168200" y="4230138"/>
            <a:ext cx="172260" cy="1358828"/>
          </a:xfrm>
          <a:custGeom>
            <a:avLst/>
            <a:gdLst>
              <a:gd name="connsiteX0" fmla="*/ 56385 w 172260"/>
              <a:gd name="connsiteY0" fmla="*/ 5800 h 1358828"/>
              <a:gd name="connsiteX1" fmla="*/ 44662 w 172260"/>
              <a:gd name="connsiteY1" fmla="*/ 724816 h 1358828"/>
              <a:gd name="connsiteX2" fmla="*/ 169708 w 172260"/>
              <a:gd name="connsiteY2" fmla="*/ 1334416 h 1358828"/>
              <a:gd name="connsiteX3" fmla="*/ 118908 w 172260"/>
              <a:gd name="connsiteY3" fmla="*/ 1158570 h 1358828"/>
              <a:gd name="connsiteX4" fmla="*/ 1677 w 172260"/>
              <a:gd name="connsiteY4" fmla="*/ 427831 h 1358828"/>
              <a:gd name="connsiteX5" fmla="*/ 56385 w 172260"/>
              <a:gd name="connsiteY5" fmla="*/ 5800 h 135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60" h="1358828">
                <a:moveTo>
                  <a:pt x="56385" y="5800"/>
                </a:moveTo>
                <a:cubicBezTo>
                  <a:pt x="63549" y="55297"/>
                  <a:pt x="25775" y="503380"/>
                  <a:pt x="44662" y="724816"/>
                </a:cubicBezTo>
                <a:cubicBezTo>
                  <a:pt x="63549" y="946252"/>
                  <a:pt x="157334" y="1262124"/>
                  <a:pt x="169708" y="1334416"/>
                </a:cubicBezTo>
                <a:cubicBezTo>
                  <a:pt x="182082" y="1406708"/>
                  <a:pt x="146913" y="1309668"/>
                  <a:pt x="118908" y="1158570"/>
                </a:cubicBezTo>
                <a:cubicBezTo>
                  <a:pt x="90903" y="1007473"/>
                  <a:pt x="14051" y="621262"/>
                  <a:pt x="1677" y="427831"/>
                </a:cubicBezTo>
                <a:cubicBezTo>
                  <a:pt x="-10697" y="234400"/>
                  <a:pt x="49221" y="-43697"/>
                  <a:pt x="56385" y="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61F45843-8B3A-D635-2D31-BBCD9EA9089A}"/>
              </a:ext>
            </a:extLst>
          </p:cNvPr>
          <p:cNvSpPr/>
          <p:nvPr/>
        </p:nvSpPr>
        <p:spPr>
          <a:xfrm>
            <a:off x="2197019" y="3593082"/>
            <a:ext cx="230685" cy="118715"/>
          </a:xfrm>
          <a:custGeom>
            <a:avLst/>
            <a:gdLst>
              <a:gd name="connsiteX0" fmla="*/ 81 w 230685"/>
              <a:gd name="connsiteY0" fmla="*/ 118493 h 118715"/>
              <a:gd name="connsiteX1" fmla="*/ 215981 w 230685"/>
              <a:gd name="connsiteY1" fmla="*/ 4193 h 118715"/>
              <a:gd name="connsiteX2" fmla="*/ 190581 w 230685"/>
              <a:gd name="connsiteY2" fmla="*/ 32768 h 118715"/>
              <a:gd name="connsiteX3" fmla="*/ 81 w 230685"/>
              <a:gd name="connsiteY3" fmla="*/ 118493 h 1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85" h="118715">
                <a:moveTo>
                  <a:pt x="81" y="118493"/>
                </a:moveTo>
                <a:cubicBezTo>
                  <a:pt x="4314" y="113731"/>
                  <a:pt x="215981" y="4193"/>
                  <a:pt x="215981" y="4193"/>
                </a:cubicBezTo>
                <a:cubicBezTo>
                  <a:pt x="247731" y="-10095"/>
                  <a:pt x="222860" y="15306"/>
                  <a:pt x="190581" y="32768"/>
                </a:cubicBezTo>
                <a:cubicBezTo>
                  <a:pt x="158302" y="50230"/>
                  <a:pt x="-4152" y="123255"/>
                  <a:pt x="81" y="118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36053A66-6818-263C-7372-7053507AE541}"/>
              </a:ext>
            </a:extLst>
          </p:cNvPr>
          <p:cNvSpPr/>
          <p:nvPr/>
        </p:nvSpPr>
        <p:spPr>
          <a:xfrm>
            <a:off x="2203392" y="3577858"/>
            <a:ext cx="247139" cy="156007"/>
          </a:xfrm>
          <a:custGeom>
            <a:avLst/>
            <a:gdLst>
              <a:gd name="connsiteX0" fmla="*/ 58 w 247139"/>
              <a:gd name="connsiteY0" fmla="*/ 155942 h 156007"/>
              <a:gd name="connsiteX1" fmla="*/ 212783 w 247139"/>
              <a:gd name="connsiteY1" fmla="*/ 67042 h 156007"/>
              <a:gd name="connsiteX2" fmla="*/ 241358 w 247139"/>
              <a:gd name="connsiteY2" fmla="*/ 76567 h 156007"/>
              <a:gd name="connsiteX3" fmla="*/ 155633 w 247139"/>
              <a:gd name="connsiteY3" fmla="*/ 367 h 156007"/>
              <a:gd name="connsiteX4" fmla="*/ 190558 w 247139"/>
              <a:gd name="connsiteY4" fmla="*/ 51167 h 156007"/>
              <a:gd name="connsiteX5" fmla="*/ 58 w 247139"/>
              <a:gd name="connsiteY5" fmla="*/ 155942 h 15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9" h="156007">
                <a:moveTo>
                  <a:pt x="58" y="155942"/>
                </a:moveTo>
                <a:cubicBezTo>
                  <a:pt x="3762" y="158588"/>
                  <a:pt x="172566" y="80271"/>
                  <a:pt x="212783" y="67042"/>
                </a:cubicBezTo>
                <a:cubicBezTo>
                  <a:pt x="253000" y="53813"/>
                  <a:pt x="250883" y="87679"/>
                  <a:pt x="241358" y="76567"/>
                </a:cubicBezTo>
                <a:cubicBezTo>
                  <a:pt x="231833" y="65454"/>
                  <a:pt x="164100" y="4600"/>
                  <a:pt x="155633" y="367"/>
                </a:cubicBezTo>
                <a:cubicBezTo>
                  <a:pt x="147166" y="-3866"/>
                  <a:pt x="211725" y="29471"/>
                  <a:pt x="190558" y="51167"/>
                </a:cubicBezTo>
                <a:cubicBezTo>
                  <a:pt x="169391" y="72863"/>
                  <a:pt x="-3646" y="153296"/>
                  <a:pt x="58" y="155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83085FAF-9A90-2F9D-BB8C-BF162A2F6638}"/>
              </a:ext>
            </a:extLst>
          </p:cNvPr>
          <p:cNvSpPr/>
          <p:nvPr/>
        </p:nvSpPr>
        <p:spPr>
          <a:xfrm>
            <a:off x="2368352" y="3581343"/>
            <a:ext cx="416123" cy="753078"/>
          </a:xfrm>
          <a:custGeom>
            <a:avLst/>
            <a:gdLst>
              <a:gd name="connsiteX0" fmla="*/ 198 w 416123"/>
              <a:gd name="connsiteY0" fmla="*/ 57 h 753078"/>
              <a:gd name="connsiteX1" fmla="*/ 120848 w 416123"/>
              <a:gd name="connsiteY1" fmla="*/ 123882 h 753078"/>
              <a:gd name="connsiteX2" fmla="*/ 260548 w 416123"/>
              <a:gd name="connsiteY2" fmla="*/ 381057 h 753078"/>
              <a:gd name="connsiteX3" fmla="*/ 177998 w 416123"/>
              <a:gd name="connsiteY3" fmla="*/ 203257 h 753078"/>
              <a:gd name="connsiteX4" fmla="*/ 365323 w 416123"/>
              <a:gd name="connsiteY4" fmla="*/ 596957 h 753078"/>
              <a:gd name="connsiteX5" fmla="*/ 416123 w 416123"/>
              <a:gd name="connsiteY5" fmla="*/ 752532 h 753078"/>
              <a:gd name="connsiteX6" fmla="*/ 365323 w 416123"/>
              <a:gd name="connsiteY6" fmla="*/ 631882 h 753078"/>
              <a:gd name="connsiteX7" fmla="*/ 171648 w 416123"/>
              <a:gd name="connsiteY7" fmla="*/ 238182 h 753078"/>
              <a:gd name="connsiteX8" fmla="*/ 231973 w 416123"/>
              <a:gd name="connsiteY8" fmla="*/ 336607 h 753078"/>
              <a:gd name="connsiteX9" fmla="*/ 149423 w 416123"/>
              <a:gd name="connsiteY9" fmla="*/ 111182 h 753078"/>
              <a:gd name="connsiteX10" fmla="*/ 198 w 416123"/>
              <a:gd name="connsiteY10" fmla="*/ 57 h 75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123" h="753078">
                <a:moveTo>
                  <a:pt x="198" y="57"/>
                </a:moveTo>
                <a:cubicBezTo>
                  <a:pt x="-4564" y="2174"/>
                  <a:pt x="77456" y="60382"/>
                  <a:pt x="120848" y="123882"/>
                </a:cubicBezTo>
                <a:cubicBezTo>
                  <a:pt x="164240" y="187382"/>
                  <a:pt x="251023" y="367828"/>
                  <a:pt x="260548" y="381057"/>
                </a:cubicBezTo>
                <a:cubicBezTo>
                  <a:pt x="270073" y="394286"/>
                  <a:pt x="160536" y="167274"/>
                  <a:pt x="177998" y="203257"/>
                </a:cubicBezTo>
                <a:cubicBezTo>
                  <a:pt x="195460" y="239240"/>
                  <a:pt x="325635" y="505411"/>
                  <a:pt x="365323" y="596957"/>
                </a:cubicBezTo>
                <a:cubicBezTo>
                  <a:pt x="405011" y="688503"/>
                  <a:pt x="416123" y="746711"/>
                  <a:pt x="416123" y="752532"/>
                </a:cubicBezTo>
                <a:cubicBezTo>
                  <a:pt x="416123" y="758353"/>
                  <a:pt x="406069" y="717607"/>
                  <a:pt x="365323" y="631882"/>
                </a:cubicBezTo>
                <a:cubicBezTo>
                  <a:pt x="324577" y="546157"/>
                  <a:pt x="193873" y="287394"/>
                  <a:pt x="171648" y="238182"/>
                </a:cubicBezTo>
                <a:cubicBezTo>
                  <a:pt x="149423" y="188970"/>
                  <a:pt x="235677" y="357774"/>
                  <a:pt x="231973" y="336607"/>
                </a:cubicBezTo>
                <a:cubicBezTo>
                  <a:pt x="228269" y="315440"/>
                  <a:pt x="185935" y="167274"/>
                  <a:pt x="149423" y="111182"/>
                </a:cubicBezTo>
                <a:cubicBezTo>
                  <a:pt x="112911" y="55090"/>
                  <a:pt x="4960" y="-2060"/>
                  <a:pt x="198" y="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16840741-4266-CFC3-C00E-43ADDDA6A6EF}"/>
              </a:ext>
            </a:extLst>
          </p:cNvPr>
          <p:cNvSpPr/>
          <p:nvPr/>
        </p:nvSpPr>
        <p:spPr>
          <a:xfrm>
            <a:off x="2228737" y="3648031"/>
            <a:ext cx="419351" cy="774904"/>
          </a:xfrm>
          <a:custGeom>
            <a:avLst/>
            <a:gdLst>
              <a:gd name="connsiteX0" fmla="*/ 113 w 419351"/>
              <a:gd name="connsiteY0" fmla="*/ 44 h 774904"/>
              <a:gd name="connsiteX1" fmla="*/ 136638 w 419351"/>
              <a:gd name="connsiteY1" fmla="*/ 130219 h 774904"/>
              <a:gd name="connsiteX2" fmla="*/ 311263 w 419351"/>
              <a:gd name="connsiteY2" fmla="*/ 492169 h 774904"/>
              <a:gd name="connsiteX3" fmla="*/ 311263 w 419351"/>
              <a:gd name="connsiteY3" fmla="*/ 469944 h 774904"/>
              <a:gd name="connsiteX4" fmla="*/ 419213 w 419351"/>
              <a:gd name="connsiteY4" fmla="*/ 774744 h 774904"/>
              <a:gd name="connsiteX5" fmla="*/ 285863 w 419351"/>
              <a:gd name="connsiteY5" fmla="*/ 508044 h 774904"/>
              <a:gd name="connsiteX6" fmla="*/ 171563 w 419351"/>
              <a:gd name="connsiteY6" fmla="*/ 238169 h 774904"/>
              <a:gd name="connsiteX7" fmla="*/ 203313 w 419351"/>
              <a:gd name="connsiteY7" fmla="*/ 285794 h 774904"/>
              <a:gd name="connsiteX8" fmla="*/ 114413 w 419351"/>
              <a:gd name="connsiteY8" fmla="*/ 117519 h 774904"/>
              <a:gd name="connsiteX9" fmla="*/ 113 w 419351"/>
              <a:gd name="connsiteY9" fmla="*/ 44 h 7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351" h="774904">
                <a:moveTo>
                  <a:pt x="113" y="44"/>
                </a:moveTo>
                <a:cubicBezTo>
                  <a:pt x="3817" y="2161"/>
                  <a:pt x="84780" y="48198"/>
                  <a:pt x="136638" y="130219"/>
                </a:cubicBezTo>
                <a:cubicBezTo>
                  <a:pt x="188496" y="212240"/>
                  <a:pt x="282159" y="435548"/>
                  <a:pt x="311263" y="492169"/>
                </a:cubicBezTo>
                <a:cubicBezTo>
                  <a:pt x="340367" y="548790"/>
                  <a:pt x="293271" y="422848"/>
                  <a:pt x="311263" y="469944"/>
                </a:cubicBezTo>
                <a:cubicBezTo>
                  <a:pt x="329255" y="517040"/>
                  <a:pt x="423446" y="768394"/>
                  <a:pt x="419213" y="774744"/>
                </a:cubicBezTo>
                <a:cubicBezTo>
                  <a:pt x="414980" y="781094"/>
                  <a:pt x="327138" y="597473"/>
                  <a:pt x="285863" y="508044"/>
                </a:cubicBezTo>
                <a:cubicBezTo>
                  <a:pt x="244588" y="418615"/>
                  <a:pt x="185321" y="275211"/>
                  <a:pt x="171563" y="238169"/>
                </a:cubicBezTo>
                <a:cubicBezTo>
                  <a:pt x="157805" y="201127"/>
                  <a:pt x="212838" y="305902"/>
                  <a:pt x="203313" y="285794"/>
                </a:cubicBezTo>
                <a:cubicBezTo>
                  <a:pt x="193788" y="265686"/>
                  <a:pt x="144046" y="162498"/>
                  <a:pt x="114413" y="117519"/>
                </a:cubicBezTo>
                <a:cubicBezTo>
                  <a:pt x="84780" y="72540"/>
                  <a:pt x="-3591" y="-2073"/>
                  <a:pt x="11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172B1A28-931E-D358-2746-A1C7A5D3C38D}"/>
              </a:ext>
            </a:extLst>
          </p:cNvPr>
          <p:cNvSpPr/>
          <p:nvPr/>
        </p:nvSpPr>
        <p:spPr>
          <a:xfrm>
            <a:off x="5574184" y="3149000"/>
            <a:ext cx="247417" cy="295981"/>
          </a:xfrm>
          <a:custGeom>
            <a:avLst/>
            <a:gdLst>
              <a:gd name="connsiteX0" fmla="*/ 1116 w 247417"/>
              <a:gd name="connsiteY0" fmla="*/ 3775 h 295981"/>
              <a:gd name="connsiteX1" fmla="*/ 239241 w 247417"/>
              <a:gd name="connsiteY1" fmla="*/ 289525 h 295981"/>
              <a:gd name="connsiteX2" fmla="*/ 188441 w 247417"/>
              <a:gd name="connsiteY2" fmla="*/ 197450 h 295981"/>
              <a:gd name="connsiteX3" fmla="*/ 150341 w 247417"/>
              <a:gd name="connsiteY3" fmla="*/ 130775 h 295981"/>
              <a:gd name="connsiteX4" fmla="*/ 1116 w 247417"/>
              <a:gd name="connsiteY4" fmla="*/ 3775 h 2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17" h="295981">
                <a:moveTo>
                  <a:pt x="1116" y="3775"/>
                </a:moveTo>
                <a:cubicBezTo>
                  <a:pt x="15933" y="30233"/>
                  <a:pt x="208020" y="257246"/>
                  <a:pt x="239241" y="289525"/>
                </a:cubicBezTo>
                <a:cubicBezTo>
                  <a:pt x="270462" y="321804"/>
                  <a:pt x="203258" y="223908"/>
                  <a:pt x="188441" y="197450"/>
                </a:cubicBezTo>
                <a:cubicBezTo>
                  <a:pt x="173624" y="170992"/>
                  <a:pt x="177329" y="164113"/>
                  <a:pt x="150341" y="130775"/>
                </a:cubicBezTo>
                <a:cubicBezTo>
                  <a:pt x="123354" y="97438"/>
                  <a:pt x="-13701" y="-22683"/>
                  <a:pt x="1116" y="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1ACD47B7-C74B-B777-C15D-207205803650}"/>
              </a:ext>
            </a:extLst>
          </p:cNvPr>
          <p:cNvSpPr/>
          <p:nvPr/>
        </p:nvSpPr>
        <p:spPr>
          <a:xfrm>
            <a:off x="5359398" y="3238188"/>
            <a:ext cx="333378" cy="206841"/>
          </a:xfrm>
          <a:custGeom>
            <a:avLst/>
            <a:gdLst>
              <a:gd name="connsiteX0" fmla="*/ 333377 w 333378"/>
              <a:gd name="connsiteY0" fmla="*/ 312 h 206841"/>
              <a:gd name="connsiteX1" fmla="*/ 139702 w 333378"/>
              <a:gd name="connsiteY1" fmla="*/ 92387 h 206841"/>
              <a:gd name="connsiteX2" fmla="*/ 2 w 333378"/>
              <a:gd name="connsiteY2" fmla="*/ 206687 h 206841"/>
              <a:gd name="connsiteX3" fmla="*/ 142877 w 333378"/>
              <a:gd name="connsiteY3" fmla="*/ 66987 h 206841"/>
              <a:gd name="connsiteX4" fmla="*/ 333377 w 333378"/>
              <a:gd name="connsiteY4" fmla="*/ 312 h 2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8" h="206841">
                <a:moveTo>
                  <a:pt x="333377" y="312"/>
                </a:moveTo>
                <a:cubicBezTo>
                  <a:pt x="332848" y="4545"/>
                  <a:pt x="195264" y="57991"/>
                  <a:pt x="139702" y="92387"/>
                </a:cubicBezTo>
                <a:cubicBezTo>
                  <a:pt x="84140" y="126783"/>
                  <a:pt x="-527" y="210920"/>
                  <a:pt x="2" y="206687"/>
                </a:cubicBezTo>
                <a:cubicBezTo>
                  <a:pt x="531" y="202454"/>
                  <a:pt x="88373" y="98208"/>
                  <a:pt x="142877" y="66987"/>
                </a:cubicBezTo>
                <a:cubicBezTo>
                  <a:pt x="197381" y="35766"/>
                  <a:pt x="333906" y="-3921"/>
                  <a:pt x="333377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15AF1BC0-3772-643D-22AF-14CCD2D2ECB3}"/>
              </a:ext>
            </a:extLst>
          </p:cNvPr>
          <p:cNvSpPr/>
          <p:nvPr/>
        </p:nvSpPr>
        <p:spPr>
          <a:xfrm>
            <a:off x="5262161" y="3183395"/>
            <a:ext cx="437397" cy="813374"/>
          </a:xfrm>
          <a:custGeom>
            <a:avLst/>
            <a:gdLst>
              <a:gd name="connsiteX0" fmla="*/ 436964 w 437397"/>
              <a:gd name="connsiteY0" fmla="*/ 1130 h 813374"/>
              <a:gd name="connsiteX1" fmla="*/ 186139 w 437397"/>
              <a:gd name="connsiteY1" fmla="*/ 109080 h 813374"/>
              <a:gd name="connsiteX2" fmla="*/ 100414 w 437397"/>
              <a:gd name="connsiteY2" fmla="*/ 185280 h 813374"/>
              <a:gd name="connsiteX3" fmla="*/ 36914 w 437397"/>
              <a:gd name="connsiteY3" fmla="*/ 413880 h 813374"/>
              <a:gd name="connsiteX4" fmla="*/ 5164 w 437397"/>
              <a:gd name="connsiteY4" fmla="*/ 807580 h 813374"/>
              <a:gd name="connsiteX5" fmla="*/ 11514 w 437397"/>
              <a:gd name="connsiteY5" fmla="*/ 620255 h 813374"/>
              <a:gd name="connsiteX6" fmla="*/ 113114 w 437397"/>
              <a:gd name="connsiteY6" fmla="*/ 232905 h 813374"/>
              <a:gd name="connsiteX7" fmla="*/ 202014 w 437397"/>
              <a:gd name="connsiteY7" fmla="*/ 128130 h 813374"/>
              <a:gd name="connsiteX8" fmla="*/ 119464 w 437397"/>
              <a:gd name="connsiteY8" fmla="*/ 182105 h 813374"/>
              <a:gd name="connsiteX9" fmla="*/ 436964 w 437397"/>
              <a:gd name="connsiteY9" fmla="*/ 1130 h 8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397" h="813374">
                <a:moveTo>
                  <a:pt x="436964" y="1130"/>
                </a:moveTo>
                <a:cubicBezTo>
                  <a:pt x="448077" y="-11041"/>
                  <a:pt x="242231" y="78388"/>
                  <a:pt x="186139" y="109080"/>
                </a:cubicBezTo>
                <a:cubicBezTo>
                  <a:pt x="130047" y="139772"/>
                  <a:pt x="125285" y="134480"/>
                  <a:pt x="100414" y="185280"/>
                </a:cubicBezTo>
                <a:cubicBezTo>
                  <a:pt x="75543" y="236080"/>
                  <a:pt x="52789" y="310163"/>
                  <a:pt x="36914" y="413880"/>
                </a:cubicBezTo>
                <a:cubicBezTo>
                  <a:pt x="21039" y="517597"/>
                  <a:pt x="9397" y="773184"/>
                  <a:pt x="5164" y="807580"/>
                </a:cubicBezTo>
                <a:cubicBezTo>
                  <a:pt x="931" y="841976"/>
                  <a:pt x="-6478" y="716034"/>
                  <a:pt x="11514" y="620255"/>
                </a:cubicBezTo>
                <a:cubicBezTo>
                  <a:pt x="29506" y="524476"/>
                  <a:pt x="81364" y="314926"/>
                  <a:pt x="113114" y="232905"/>
                </a:cubicBezTo>
                <a:cubicBezTo>
                  <a:pt x="144864" y="150884"/>
                  <a:pt x="200956" y="136597"/>
                  <a:pt x="202014" y="128130"/>
                </a:cubicBezTo>
                <a:cubicBezTo>
                  <a:pt x="203072" y="119663"/>
                  <a:pt x="85068" y="198509"/>
                  <a:pt x="119464" y="182105"/>
                </a:cubicBezTo>
                <a:cubicBezTo>
                  <a:pt x="153860" y="165701"/>
                  <a:pt x="425851" y="13301"/>
                  <a:pt x="436964" y="1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FE55D166-1080-4FCE-762E-E61B1E5593CE}"/>
              </a:ext>
            </a:extLst>
          </p:cNvPr>
          <p:cNvSpPr/>
          <p:nvPr/>
        </p:nvSpPr>
        <p:spPr>
          <a:xfrm>
            <a:off x="5492326" y="3263309"/>
            <a:ext cx="371903" cy="191679"/>
          </a:xfrm>
          <a:custGeom>
            <a:avLst/>
            <a:gdLst>
              <a:gd name="connsiteX0" fmla="*/ 424 w 371903"/>
              <a:gd name="connsiteY0" fmla="*/ 95841 h 191679"/>
              <a:gd name="connsiteX1" fmla="*/ 289349 w 371903"/>
              <a:gd name="connsiteY1" fmla="*/ 146641 h 191679"/>
              <a:gd name="connsiteX2" fmla="*/ 371899 w 371903"/>
              <a:gd name="connsiteY2" fmla="*/ 191091 h 191679"/>
              <a:gd name="connsiteX3" fmla="*/ 292524 w 371903"/>
              <a:gd name="connsiteY3" fmla="*/ 159341 h 191679"/>
              <a:gd name="connsiteX4" fmla="*/ 146474 w 371903"/>
              <a:gd name="connsiteY4" fmla="*/ 591 h 191679"/>
              <a:gd name="connsiteX5" fmla="*/ 222674 w 371903"/>
              <a:gd name="connsiteY5" fmla="*/ 105366 h 191679"/>
              <a:gd name="connsiteX6" fmla="*/ 424 w 371903"/>
              <a:gd name="connsiteY6" fmla="*/ 95841 h 19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03" h="191679">
                <a:moveTo>
                  <a:pt x="424" y="95841"/>
                </a:moveTo>
                <a:cubicBezTo>
                  <a:pt x="11536" y="102720"/>
                  <a:pt x="227437" y="130766"/>
                  <a:pt x="289349" y="146641"/>
                </a:cubicBezTo>
                <a:cubicBezTo>
                  <a:pt x="351262" y="162516"/>
                  <a:pt x="371370" y="188974"/>
                  <a:pt x="371899" y="191091"/>
                </a:cubicBezTo>
                <a:cubicBezTo>
                  <a:pt x="372428" y="193208"/>
                  <a:pt x="330095" y="191091"/>
                  <a:pt x="292524" y="159341"/>
                </a:cubicBezTo>
                <a:cubicBezTo>
                  <a:pt x="254953" y="127591"/>
                  <a:pt x="158116" y="9587"/>
                  <a:pt x="146474" y="591"/>
                </a:cubicBezTo>
                <a:cubicBezTo>
                  <a:pt x="134832" y="-8405"/>
                  <a:pt x="245428" y="87903"/>
                  <a:pt x="222674" y="105366"/>
                </a:cubicBezTo>
                <a:cubicBezTo>
                  <a:pt x="199920" y="122829"/>
                  <a:pt x="-10688" y="88962"/>
                  <a:pt x="424" y="95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95ED479E-3C0B-833F-333A-5BA40D2BA89C}"/>
              </a:ext>
            </a:extLst>
          </p:cNvPr>
          <p:cNvSpPr/>
          <p:nvPr/>
        </p:nvSpPr>
        <p:spPr>
          <a:xfrm>
            <a:off x="5413060" y="3325773"/>
            <a:ext cx="327411" cy="433765"/>
          </a:xfrm>
          <a:custGeom>
            <a:avLst/>
            <a:gdLst>
              <a:gd name="connsiteX0" fmla="*/ 327340 w 327411"/>
              <a:gd name="connsiteY0" fmla="*/ 14327 h 433765"/>
              <a:gd name="connsiteX1" fmla="*/ 143190 w 327411"/>
              <a:gd name="connsiteY1" fmla="*/ 36552 h 433765"/>
              <a:gd name="connsiteX2" fmla="*/ 47940 w 327411"/>
              <a:gd name="connsiteY2" fmla="*/ 249277 h 433765"/>
              <a:gd name="connsiteX3" fmla="*/ 315 w 327411"/>
              <a:gd name="connsiteY3" fmla="*/ 433427 h 433765"/>
              <a:gd name="connsiteX4" fmla="*/ 32065 w 327411"/>
              <a:gd name="connsiteY4" fmla="*/ 287377 h 433765"/>
              <a:gd name="connsiteX5" fmla="*/ 120965 w 327411"/>
              <a:gd name="connsiteY5" fmla="*/ 23852 h 433765"/>
              <a:gd name="connsiteX6" fmla="*/ 327340 w 327411"/>
              <a:gd name="connsiteY6" fmla="*/ 14327 h 43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411" h="433765">
                <a:moveTo>
                  <a:pt x="327340" y="14327"/>
                </a:moveTo>
                <a:cubicBezTo>
                  <a:pt x="331044" y="16444"/>
                  <a:pt x="189757" y="-2606"/>
                  <a:pt x="143190" y="36552"/>
                </a:cubicBezTo>
                <a:cubicBezTo>
                  <a:pt x="96623" y="75710"/>
                  <a:pt x="71752" y="183131"/>
                  <a:pt x="47940" y="249277"/>
                </a:cubicBezTo>
                <a:cubicBezTo>
                  <a:pt x="24128" y="315423"/>
                  <a:pt x="2961" y="427077"/>
                  <a:pt x="315" y="433427"/>
                </a:cubicBezTo>
                <a:cubicBezTo>
                  <a:pt x="-2331" y="439777"/>
                  <a:pt x="11957" y="355639"/>
                  <a:pt x="32065" y="287377"/>
                </a:cubicBezTo>
                <a:cubicBezTo>
                  <a:pt x="52173" y="219115"/>
                  <a:pt x="73869" y="69889"/>
                  <a:pt x="120965" y="23852"/>
                </a:cubicBezTo>
                <a:cubicBezTo>
                  <a:pt x="168061" y="-22185"/>
                  <a:pt x="323636" y="12210"/>
                  <a:pt x="327340" y="1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160E2684-B09D-EAD5-0C47-72DE37824C7E}"/>
              </a:ext>
            </a:extLst>
          </p:cNvPr>
          <p:cNvSpPr/>
          <p:nvPr/>
        </p:nvSpPr>
        <p:spPr>
          <a:xfrm>
            <a:off x="5381544" y="3676537"/>
            <a:ext cx="47710" cy="917716"/>
          </a:xfrm>
          <a:custGeom>
            <a:avLst/>
            <a:gdLst>
              <a:gd name="connsiteX0" fmla="*/ 81 w 47710"/>
              <a:gd name="connsiteY0" fmla="*/ 113 h 917716"/>
              <a:gd name="connsiteX1" fmla="*/ 47706 w 47710"/>
              <a:gd name="connsiteY1" fmla="*/ 263638 h 917716"/>
              <a:gd name="connsiteX2" fmla="*/ 3256 w 47710"/>
              <a:gd name="connsiteY2" fmla="*/ 917688 h 917716"/>
              <a:gd name="connsiteX3" fmla="*/ 35006 w 47710"/>
              <a:gd name="connsiteY3" fmla="*/ 289038 h 917716"/>
              <a:gd name="connsiteX4" fmla="*/ 81 w 47710"/>
              <a:gd name="connsiteY4" fmla="*/ 113 h 9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0" h="917716">
                <a:moveTo>
                  <a:pt x="81" y="113"/>
                </a:moveTo>
                <a:cubicBezTo>
                  <a:pt x="2198" y="-4120"/>
                  <a:pt x="47177" y="110709"/>
                  <a:pt x="47706" y="263638"/>
                </a:cubicBezTo>
                <a:cubicBezTo>
                  <a:pt x="48235" y="416567"/>
                  <a:pt x="5373" y="913455"/>
                  <a:pt x="3256" y="917688"/>
                </a:cubicBezTo>
                <a:cubicBezTo>
                  <a:pt x="1139" y="921921"/>
                  <a:pt x="32360" y="447259"/>
                  <a:pt x="35006" y="289038"/>
                </a:cubicBezTo>
                <a:cubicBezTo>
                  <a:pt x="37652" y="130817"/>
                  <a:pt x="-2036" y="4346"/>
                  <a:pt x="81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FFEEAD82-7DB8-60BD-3DDE-D3D66DF5855D}"/>
              </a:ext>
            </a:extLst>
          </p:cNvPr>
          <p:cNvSpPr/>
          <p:nvPr/>
        </p:nvSpPr>
        <p:spPr>
          <a:xfrm>
            <a:off x="5238500" y="3983350"/>
            <a:ext cx="38707" cy="930230"/>
          </a:xfrm>
          <a:custGeom>
            <a:avLst/>
            <a:gdLst>
              <a:gd name="connsiteX0" fmla="*/ 38350 w 38707"/>
              <a:gd name="connsiteY0" fmla="*/ 1275 h 930230"/>
              <a:gd name="connsiteX1" fmla="*/ 22475 w 38707"/>
              <a:gd name="connsiteY1" fmla="*/ 410850 h 930230"/>
              <a:gd name="connsiteX2" fmla="*/ 3425 w 38707"/>
              <a:gd name="connsiteY2" fmla="*/ 922025 h 930230"/>
              <a:gd name="connsiteX3" fmla="*/ 250 w 38707"/>
              <a:gd name="connsiteY3" fmla="*/ 687075 h 930230"/>
              <a:gd name="connsiteX4" fmla="*/ 6600 w 38707"/>
              <a:gd name="connsiteY4" fmla="*/ 179075 h 930230"/>
              <a:gd name="connsiteX5" fmla="*/ 6600 w 38707"/>
              <a:gd name="connsiteY5" fmla="*/ 277500 h 930230"/>
              <a:gd name="connsiteX6" fmla="*/ 38350 w 38707"/>
              <a:gd name="connsiteY6" fmla="*/ 1275 h 9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07" h="930230">
                <a:moveTo>
                  <a:pt x="38350" y="1275"/>
                </a:moveTo>
                <a:cubicBezTo>
                  <a:pt x="40996" y="23500"/>
                  <a:pt x="28296" y="257392"/>
                  <a:pt x="22475" y="410850"/>
                </a:cubicBezTo>
                <a:cubicBezTo>
                  <a:pt x="16654" y="564308"/>
                  <a:pt x="7129" y="875988"/>
                  <a:pt x="3425" y="922025"/>
                </a:cubicBezTo>
                <a:cubicBezTo>
                  <a:pt x="-279" y="968062"/>
                  <a:pt x="-279" y="810900"/>
                  <a:pt x="250" y="687075"/>
                </a:cubicBezTo>
                <a:cubicBezTo>
                  <a:pt x="779" y="563250"/>
                  <a:pt x="5542" y="247337"/>
                  <a:pt x="6600" y="179075"/>
                </a:cubicBezTo>
                <a:cubicBezTo>
                  <a:pt x="7658" y="110813"/>
                  <a:pt x="5012" y="300783"/>
                  <a:pt x="6600" y="277500"/>
                </a:cubicBezTo>
                <a:cubicBezTo>
                  <a:pt x="8187" y="254217"/>
                  <a:pt x="35704" y="-20950"/>
                  <a:pt x="38350" y="1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B2BA9934-13DD-3E1E-00AF-3F2913F11BCC}"/>
              </a:ext>
            </a:extLst>
          </p:cNvPr>
          <p:cNvSpPr/>
          <p:nvPr/>
        </p:nvSpPr>
        <p:spPr>
          <a:xfrm>
            <a:off x="5368870" y="4532263"/>
            <a:ext cx="35465" cy="642806"/>
          </a:xfrm>
          <a:custGeom>
            <a:avLst/>
            <a:gdLst>
              <a:gd name="connsiteX0" fmla="*/ 19105 w 35465"/>
              <a:gd name="connsiteY0" fmla="*/ 4812 h 642806"/>
              <a:gd name="connsiteX1" fmla="*/ 34980 w 35465"/>
              <a:gd name="connsiteY1" fmla="*/ 633462 h 642806"/>
              <a:gd name="connsiteX2" fmla="*/ 55 w 35465"/>
              <a:gd name="connsiteY2" fmla="*/ 357237 h 642806"/>
              <a:gd name="connsiteX3" fmla="*/ 19105 w 35465"/>
              <a:gd name="connsiteY3" fmla="*/ 4812 h 6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5" h="642806">
                <a:moveTo>
                  <a:pt x="19105" y="4812"/>
                </a:moveTo>
                <a:cubicBezTo>
                  <a:pt x="24926" y="50849"/>
                  <a:pt x="38155" y="574725"/>
                  <a:pt x="34980" y="633462"/>
                </a:cubicBezTo>
                <a:cubicBezTo>
                  <a:pt x="31805" y="692200"/>
                  <a:pt x="1113" y="458837"/>
                  <a:pt x="55" y="357237"/>
                </a:cubicBezTo>
                <a:cubicBezTo>
                  <a:pt x="-1003" y="255637"/>
                  <a:pt x="13284" y="-41225"/>
                  <a:pt x="19105" y="48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449CECB0-9B8F-585F-7C22-D2EE3A14FBBE}"/>
              </a:ext>
            </a:extLst>
          </p:cNvPr>
          <p:cNvSpPr/>
          <p:nvPr/>
        </p:nvSpPr>
        <p:spPr>
          <a:xfrm>
            <a:off x="5244118" y="4864067"/>
            <a:ext cx="81320" cy="604820"/>
          </a:xfrm>
          <a:custGeom>
            <a:avLst/>
            <a:gdLst>
              <a:gd name="connsiteX0" fmla="*/ 982 w 81320"/>
              <a:gd name="connsiteY0" fmla="*/ 33 h 604820"/>
              <a:gd name="connsiteX1" fmla="*/ 42257 w 81320"/>
              <a:gd name="connsiteY1" fmla="*/ 368333 h 604820"/>
              <a:gd name="connsiteX2" fmla="*/ 80357 w 81320"/>
              <a:gd name="connsiteY2" fmla="*/ 603283 h 604820"/>
              <a:gd name="connsiteX3" fmla="*/ 982 w 81320"/>
              <a:gd name="connsiteY3" fmla="*/ 257208 h 604820"/>
              <a:gd name="connsiteX4" fmla="*/ 32732 w 81320"/>
              <a:gd name="connsiteY4" fmla="*/ 346108 h 604820"/>
              <a:gd name="connsiteX5" fmla="*/ 982 w 81320"/>
              <a:gd name="connsiteY5" fmla="*/ 33 h 6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0" h="604820">
                <a:moveTo>
                  <a:pt x="982" y="33"/>
                </a:moveTo>
                <a:cubicBezTo>
                  <a:pt x="2569" y="3737"/>
                  <a:pt x="29028" y="267791"/>
                  <a:pt x="42257" y="368333"/>
                </a:cubicBezTo>
                <a:cubicBezTo>
                  <a:pt x="55486" y="468875"/>
                  <a:pt x="87236" y="621804"/>
                  <a:pt x="80357" y="603283"/>
                </a:cubicBezTo>
                <a:cubicBezTo>
                  <a:pt x="73478" y="584762"/>
                  <a:pt x="8919" y="300070"/>
                  <a:pt x="982" y="257208"/>
                </a:cubicBezTo>
                <a:cubicBezTo>
                  <a:pt x="-6955" y="214346"/>
                  <a:pt x="35907" y="387912"/>
                  <a:pt x="32732" y="346108"/>
                </a:cubicBezTo>
                <a:cubicBezTo>
                  <a:pt x="29557" y="304304"/>
                  <a:pt x="-605" y="-3671"/>
                  <a:pt x="98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B367E174-C4FD-5DF0-289F-5FD483393198}"/>
              </a:ext>
            </a:extLst>
          </p:cNvPr>
          <p:cNvSpPr/>
          <p:nvPr/>
        </p:nvSpPr>
        <p:spPr>
          <a:xfrm>
            <a:off x="5425021" y="4776201"/>
            <a:ext cx="125110" cy="709402"/>
          </a:xfrm>
          <a:custGeom>
            <a:avLst/>
            <a:gdLst>
              <a:gd name="connsiteX0" fmla="*/ 105829 w 125110"/>
              <a:gd name="connsiteY0" fmla="*/ 2174 h 709402"/>
              <a:gd name="connsiteX1" fmla="*/ 58204 w 125110"/>
              <a:gd name="connsiteY1" fmla="*/ 357774 h 709402"/>
              <a:gd name="connsiteX2" fmla="*/ 124879 w 125110"/>
              <a:gd name="connsiteY2" fmla="*/ 703849 h 709402"/>
              <a:gd name="connsiteX3" fmla="*/ 77254 w 125110"/>
              <a:gd name="connsiteY3" fmla="*/ 545099 h 709402"/>
              <a:gd name="connsiteX4" fmla="*/ 1054 w 125110"/>
              <a:gd name="connsiteY4" fmla="*/ 205374 h 709402"/>
              <a:gd name="connsiteX5" fmla="*/ 32804 w 125110"/>
              <a:gd name="connsiteY5" fmla="*/ 360949 h 709402"/>
              <a:gd name="connsiteX6" fmla="*/ 32804 w 125110"/>
              <a:gd name="connsiteY6" fmla="*/ 214899 h 709402"/>
              <a:gd name="connsiteX7" fmla="*/ 105829 w 125110"/>
              <a:gd name="connsiteY7" fmla="*/ 2174 h 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10" h="709402">
                <a:moveTo>
                  <a:pt x="105829" y="2174"/>
                </a:moveTo>
                <a:cubicBezTo>
                  <a:pt x="110062" y="25986"/>
                  <a:pt x="55029" y="240828"/>
                  <a:pt x="58204" y="357774"/>
                </a:cubicBezTo>
                <a:cubicBezTo>
                  <a:pt x="61379" y="474720"/>
                  <a:pt x="121704" y="672628"/>
                  <a:pt x="124879" y="703849"/>
                </a:cubicBezTo>
                <a:cubicBezTo>
                  <a:pt x="128054" y="735070"/>
                  <a:pt x="97891" y="628178"/>
                  <a:pt x="77254" y="545099"/>
                </a:cubicBezTo>
                <a:cubicBezTo>
                  <a:pt x="56617" y="462020"/>
                  <a:pt x="8462" y="236066"/>
                  <a:pt x="1054" y="205374"/>
                </a:cubicBezTo>
                <a:cubicBezTo>
                  <a:pt x="-6354" y="174682"/>
                  <a:pt x="27512" y="359362"/>
                  <a:pt x="32804" y="360949"/>
                </a:cubicBezTo>
                <a:cubicBezTo>
                  <a:pt x="38096" y="362536"/>
                  <a:pt x="24337" y="273107"/>
                  <a:pt x="32804" y="214899"/>
                </a:cubicBezTo>
                <a:cubicBezTo>
                  <a:pt x="41271" y="156691"/>
                  <a:pt x="101596" y="-21638"/>
                  <a:pt x="105829" y="2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6EEF1E91-B243-2A94-8256-8E1864C2E6F5}"/>
              </a:ext>
            </a:extLst>
          </p:cNvPr>
          <p:cNvSpPr/>
          <p:nvPr/>
        </p:nvSpPr>
        <p:spPr>
          <a:xfrm>
            <a:off x="5589384" y="4831093"/>
            <a:ext cx="84381" cy="622465"/>
          </a:xfrm>
          <a:custGeom>
            <a:avLst/>
            <a:gdLst>
              <a:gd name="connsiteX0" fmla="*/ 14491 w 84381"/>
              <a:gd name="connsiteY0" fmla="*/ 1257 h 622465"/>
              <a:gd name="connsiteX1" fmla="*/ 1791 w 84381"/>
              <a:gd name="connsiteY1" fmla="*/ 506082 h 622465"/>
              <a:gd name="connsiteX2" fmla="*/ 1791 w 84381"/>
              <a:gd name="connsiteY2" fmla="*/ 620382 h 622465"/>
              <a:gd name="connsiteX3" fmla="*/ 17666 w 84381"/>
              <a:gd name="connsiteY3" fmla="*/ 448932 h 622465"/>
              <a:gd name="connsiteX4" fmla="*/ 84341 w 84381"/>
              <a:gd name="connsiteY4" fmla="*/ 182232 h 622465"/>
              <a:gd name="connsiteX5" fmla="*/ 27191 w 84381"/>
              <a:gd name="connsiteY5" fmla="*/ 356857 h 622465"/>
              <a:gd name="connsiteX6" fmla="*/ 14491 w 84381"/>
              <a:gd name="connsiteY6" fmla="*/ 1257 h 6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81" h="622465">
                <a:moveTo>
                  <a:pt x="14491" y="1257"/>
                </a:moveTo>
                <a:cubicBezTo>
                  <a:pt x="10258" y="26128"/>
                  <a:pt x="3908" y="402895"/>
                  <a:pt x="1791" y="506082"/>
                </a:cubicBezTo>
                <a:cubicBezTo>
                  <a:pt x="-326" y="609269"/>
                  <a:pt x="-855" y="629907"/>
                  <a:pt x="1791" y="620382"/>
                </a:cubicBezTo>
                <a:cubicBezTo>
                  <a:pt x="4437" y="610857"/>
                  <a:pt x="3908" y="521957"/>
                  <a:pt x="17666" y="448932"/>
                </a:cubicBezTo>
                <a:cubicBezTo>
                  <a:pt x="31424" y="375907"/>
                  <a:pt x="82754" y="197578"/>
                  <a:pt x="84341" y="182232"/>
                </a:cubicBezTo>
                <a:cubicBezTo>
                  <a:pt x="85929" y="166886"/>
                  <a:pt x="39891" y="385432"/>
                  <a:pt x="27191" y="356857"/>
                </a:cubicBezTo>
                <a:cubicBezTo>
                  <a:pt x="14491" y="328282"/>
                  <a:pt x="18724" y="-23614"/>
                  <a:pt x="14491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145BCB4-69D9-261D-1823-7E706A2CC0A0}"/>
              </a:ext>
            </a:extLst>
          </p:cNvPr>
          <p:cNvSpPr/>
          <p:nvPr/>
        </p:nvSpPr>
        <p:spPr>
          <a:xfrm>
            <a:off x="5374866" y="5147043"/>
            <a:ext cx="229040" cy="449550"/>
          </a:xfrm>
          <a:custGeom>
            <a:avLst/>
            <a:gdLst>
              <a:gd name="connsiteX0" fmla="*/ 22634 w 229040"/>
              <a:gd name="connsiteY0" fmla="*/ 5982 h 449550"/>
              <a:gd name="connsiteX1" fmla="*/ 219484 w 229040"/>
              <a:gd name="connsiteY1" fmla="*/ 425082 h 449550"/>
              <a:gd name="connsiteX2" fmla="*/ 178209 w 229040"/>
              <a:gd name="connsiteY2" fmla="*/ 364757 h 449550"/>
              <a:gd name="connsiteX3" fmla="*/ 3584 w 229040"/>
              <a:gd name="connsiteY3" fmla="*/ 72657 h 449550"/>
              <a:gd name="connsiteX4" fmla="*/ 57559 w 229040"/>
              <a:gd name="connsiteY4" fmla="*/ 171082 h 449550"/>
              <a:gd name="connsiteX5" fmla="*/ 22634 w 229040"/>
              <a:gd name="connsiteY5" fmla="*/ 5982 h 4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40" h="449550">
                <a:moveTo>
                  <a:pt x="22634" y="5982"/>
                </a:moveTo>
                <a:cubicBezTo>
                  <a:pt x="49622" y="48315"/>
                  <a:pt x="193555" y="365286"/>
                  <a:pt x="219484" y="425082"/>
                </a:cubicBezTo>
                <a:cubicBezTo>
                  <a:pt x="245413" y="484878"/>
                  <a:pt x="214192" y="423494"/>
                  <a:pt x="178209" y="364757"/>
                </a:cubicBezTo>
                <a:cubicBezTo>
                  <a:pt x="142226" y="306020"/>
                  <a:pt x="23692" y="104936"/>
                  <a:pt x="3584" y="72657"/>
                </a:cubicBezTo>
                <a:cubicBezTo>
                  <a:pt x="-16524" y="40378"/>
                  <a:pt x="54384" y="182724"/>
                  <a:pt x="57559" y="171082"/>
                </a:cubicBezTo>
                <a:cubicBezTo>
                  <a:pt x="60734" y="159440"/>
                  <a:pt x="-4354" y="-36351"/>
                  <a:pt x="22634" y="5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0D160FC1-96BA-0720-8097-90F60F4BAA42}"/>
              </a:ext>
            </a:extLst>
          </p:cNvPr>
          <p:cNvSpPr/>
          <p:nvPr/>
        </p:nvSpPr>
        <p:spPr>
          <a:xfrm>
            <a:off x="5625838" y="4822749"/>
            <a:ext cx="213186" cy="1476166"/>
          </a:xfrm>
          <a:custGeom>
            <a:avLst/>
            <a:gdLst>
              <a:gd name="connsiteX0" fmla="*/ 212987 w 213186"/>
              <a:gd name="connsiteY0" fmla="*/ 76 h 1476166"/>
              <a:gd name="connsiteX1" fmla="*/ 51062 w 213186"/>
              <a:gd name="connsiteY1" fmla="*/ 924001 h 1476166"/>
              <a:gd name="connsiteX2" fmla="*/ 79637 w 213186"/>
              <a:gd name="connsiteY2" fmla="*/ 1454226 h 1476166"/>
              <a:gd name="connsiteX3" fmla="*/ 57412 w 213186"/>
              <a:gd name="connsiteY3" fmla="*/ 1298651 h 1476166"/>
              <a:gd name="connsiteX4" fmla="*/ 262 w 213186"/>
              <a:gd name="connsiteY4" fmla="*/ 606501 h 1476166"/>
              <a:gd name="connsiteX5" fmla="*/ 82812 w 213186"/>
              <a:gd name="connsiteY5" fmla="*/ 870026 h 1476166"/>
              <a:gd name="connsiteX6" fmla="*/ 212987 w 213186"/>
              <a:gd name="connsiteY6" fmla="*/ 76 h 147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86" h="1476166">
                <a:moveTo>
                  <a:pt x="212987" y="76"/>
                </a:moveTo>
                <a:cubicBezTo>
                  <a:pt x="207695" y="9072"/>
                  <a:pt x="73287" y="681643"/>
                  <a:pt x="51062" y="924001"/>
                </a:cubicBezTo>
                <a:cubicBezTo>
                  <a:pt x="28837" y="1166359"/>
                  <a:pt x="78579" y="1391784"/>
                  <a:pt x="79637" y="1454226"/>
                </a:cubicBezTo>
                <a:cubicBezTo>
                  <a:pt x="80695" y="1516668"/>
                  <a:pt x="70641" y="1439939"/>
                  <a:pt x="57412" y="1298651"/>
                </a:cubicBezTo>
                <a:cubicBezTo>
                  <a:pt x="44183" y="1157363"/>
                  <a:pt x="-3971" y="677938"/>
                  <a:pt x="262" y="606501"/>
                </a:cubicBezTo>
                <a:cubicBezTo>
                  <a:pt x="4495" y="535064"/>
                  <a:pt x="48945" y="966334"/>
                  <a:pt x="82812" y="870026"/>
                </a:cubicBezTo>
                <a:cubicBezTo>
                  <a:pt x="116679" y="773718"/>
                  <a:pt x="218279" y="-8920"/>
                  <a:pt x="21298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5B02F537-AAE5-5DBF-4588-B0102FA37028}"/>
              </a:ext>
            </a:extLst>
          </p:cNvPr>
          <p:cNvSpPr/>
          <p:nvPr/>
        </p:nvSpPr>
        <p:spPr>
          <a:xfrm>
            <a:off x="6574912" y="5854670"/>
            <a:ext cx="61209" cy="968574"/>
          </a:xfrm>
          <a:custGeom>
            <a:avLst/>
            <a:gdLst>
              <a:gd name="connsiteX0" fmla="*/ 513 w 61209"/>
              <a:gd name="connsiteY0" fmla="*/ 25430 h 968574"/>
              <a:gd name="connsiteX1" fmla="*/ 19563 w 61209"/>
              <a:gd name="connsiteY1" fmla="*/ 101630 h 968574"/>
              <a:gd name="connsiteX2" fmla="*/ 60838 w 61209"/>
              <a:gd name="connsiteY2" fmla="*/ 968405 h 968574"/>
              <a:gd name="connsiteX3" fmla="*/ 38613 w 61209"/>
              <a:gd name="connsiteY3" fmla="*/ 174655 h 968574"/>
              <a:gd name="connsiteX4" fmla="*/ 513 w 61209"/>
              <a:gd name="connsiteY4" fmla="*/ 25430 h 96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9" h="968574">
                <a:moveTo>
                  <a:pt x="513" y="25430"/>
                </a:moveTo>
                <a:cubicBezTo>
                  <a:pt x="-2662" y="13259"/>
                  <a:pt x="9509" y="-55532"/>
                  <a:pt x="19563" y="101630"/>
                </a:cubicBezTo>
                <a:cubicBezTo>
                  <a:pt x="29617" y="258792"/>
                  <a:pt x="57663" y="956234"/>
                  <a:pt x="60838" y="968405"/>
                </a:cubicBezTo>
                <a:cubicBezTo>
                  <a:pt x="64013" y="980576"/>
                  <a:pt x="46021" y="334463"/>
                  <a:pt x="38613" y="174655"/>
                </a:cubicBezTo>
                <a:cubicBezTo>
                  <a:pt x="31205" y="14847"/>
                  <a:pt x="3688" y="37601"/>
                  <a:pt x="513" y="2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8A86E8EE-198F-4B4F-CFED-F8899C37EF37}"/>
              </a:ext>
            </a:extLst>
          </p:cNvPr>
          <p:cNvSpPr/>
          <p:nvPr/>
        </p:nvSpPr>
        <p:spPr>
          <a:xfrm>
            <a:off x="4772024" y="3259271"/>
            <a:ext cx="543266" cy="700553"/>
          </a:xfrm>
          <a:custGeom>
            <a:avLst/>
            <a:gdLst>
              <a:gd name="connsiteX0" fmla="*/ 25401 w 543266"/>
              <a:gd name="connsiteY0" fmla="*/ 1454 h 700553"/>
              <a:gd name="connsiteX1" fmla="*/ 355601 w 543266"/>
              <a:gd name="connsiteY1" fmla="*/ 236404 h 700553"/>
              <a:gd name="connsiteX2" fmla="*/ 152401 w 543266"/>
              <a:gd name="connsiteY2" fmla="*/ 226879 h 700553"/>
              <a:gd name="connsiteX3" fmla="*/ 206376 w 543266"/>
              <a:gd name="connsiteY3" fmla="*/ 274504 h 700553"/>
              <a:gd name="connsiteX4" fmla="*/ 1 w 543266"/>
              <a:gd name="connsiteY4" fmla="*/ 699954 h 700553"/>
              <a:gd name="connsiteX5" fmla="*/ 203201 w 543266"/>
              <a:gd name="connsiteY5" fmla="*/ 363404 h 700553"/>
              <a:gd name="connsiteX6" fmla="*/ 342901 w 543266"/>
              <a:gd name="connsiteY6" fmla="*/ 176079 h 700553"/>
              <a:gd name="connsiteX7" fmla="*/ 542926 w 543266"/>
              <a:gd name="connsiteY7" fmla="*/ 144329 h 700553"/>
              <a:gd name="connsiteX8" fmla="*/ 292101 w 543266"/>
              <a:gd name="connsiteY8" fmla="*/ 42729 h 700553"/>
              <a:gd name="connsiteX9" fmla="*/ 381001 w 543266"/>
              <a:gd name="connsiteY9" fmla="*/ 131629 h 700553"/>
              <a:gd name="connsiteX10" fmla="*/ 25401 w 543266"/>
              <a:gd name="connsiteY10" fmla="*/ 1454 h 70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266" h="700553">
                <a:moveTo>
                  <a:pt x="25401" y="1454"/>
                </a:moveTo>
                <a:cubicBezTo>
                  <a:pt x="21168" y="18916"/>
                  <a:pt x="334434" y="198833"/>
                  <a:pt x="355601" y="236404"/>
                </a:cubicBezTo>
                <a:cubicBezTo>
                  <a:pt x="376768" y="273975"/>
                  <a:pt x="177272" y="220529"/>
                  <a:pt x="152401" y="226879"/>
                </a:cubicBezTo>
                <a:cubicBezTo>
                  <a:pt x="127530" y="233229"/>
                  <a:pt x="231776" y="195658"/>
                  <a:pt x="206376" y="274504"/>
                </a:cubicBezTo>
                <a:cubicBezTo>
                  <a:pt x="180976" y="353350"/>
                  <a:pt x="530" y="685137"/>
                  <a:pt x="1" y="699954"/>
                </a:cubicBezTo>
                <a:cubicBezTo>
                  <a:pt x="-528" y="714771"/>
                  <a:pt x="146051" y="450716"/>
                  <a:pt x="203201" y="363404"/>
                </a:cubicBezTo>
                <a:cubicBezTo>
                  <a:pt x="260351" y="276092"/>
                  <a:pt x="286280" y="212591"/>
                  <a:pt x="342901" y="176079"/>
                </a:cubicBezTo>
                <a:cubicBezTo>
                  <a:pt x="399522" y="139567"/>
                  <a:pt x="551393" y="166554"/>
                  <a:pt x="542926" y="144329"/>
                </a:cubicBezTo>
                <a:cubicBezTo>
                  <a:pt x="534459" y="122104"/>
                  <a:pt x="319089" y="44846"/>
                  <a:pt x="292101" y="42729"/>
                </a:cubicBezTo>
                <a:cubicBezTo>
                  <a:pt x="265114" y="40612"/>
                  <a:pt x="422276" y="133746"/>
                  <a:pt x="381001" y="131629"/>
                </a:cubicBezTo>
                <a:cubicBezTo>
                  <a:pt x="339726" y="129512"/>
                  <a:pt x="29634" y="-16008"/>
                  <a:pt x="25401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BAB991FF-50F9-102F-93A4-B5E2AF18D7AE}"/>
              </a:ext>
            </a:extLst>
          </p:cNvPr>
          <p:cNvSpPr/>
          <p:nvPr/>
        </p:nvSpPr>
        <p:spPr>
          <a:xfrm>
            <a:off x="4863946" y="4078952"/>
            <a:ext cx="371045" cy="540775"/>
          </a:xfrm>
          <a:custGeom>
            <a:avLst/>
            <a:gdLst>
              <a:gd name="connsiteX0" fmla="*/ 320829 w 371045"/>
              <a:gd name="connsiteY0" fmla="*/ 4098 h 540775"/>
              <a:gd name="connsiteX1" fmla="*/ 154 w 371045"/>
              <a:gd name="connsiteY1" fmla="*/ 540673 h 540775"/>
              <a:gd name="connsiteX2" fmla="*/ 368454 w 371045"/>
              <a:gd name="connsiteY2" fmla="*/ 51723 h 540775"/>
              <a:gd name="connsiteX3" fmla="*/ 171604 w 371045"/>
              <a:gd name="connsiteY3" fmla="*/ 280323 h 540775"/>
              <a:gd name="connsiteX4" fmla="*/ 320829 w 371045"/>
              <a:gd name="connsiteY4" fmla="*/ 4098 h 54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45" h="540775">
                <a:moveTo>
                  <a:pt x="320829" y="4098"/>
                </a:moveTo>
                <a:cubicBezTo>
                  <a:pt x="292254" y="47490"/>
                  <a:pt x="-7783" y="532736"/>
                  <a:pt x="154" y="540673"/>
                </a:cubicBezTo>
                <a:cubicBezTo>
                  <a:pt x="8091" y="548610"/>
                  <a:pt x="339879" y="95115"/>
                  <a:pt x="368454" y="51723"/>
                </a:cubicBezTo>
                <a:cubicBezTo>
                  <a:pt x="397029" y="8331"/>
                  <a:pt x="180071" y="284556"/>
                  <a:pt x="171604" y="280323"/>
                </a:cubicBezTo>
                <a:cubicBezTo>
                  <a:pt x="163137" y="276090"/>
                  <a:pt x="349404" y="-39294"/>
                  <a:pt x="320829" y="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391A92EA-D94F-4CAC-9BBD-57A74CE03EE2}"/>
              </a:ext>
            </a:extLst>
          </p:cNvPr>
          <p:cNvSpPr/>
          <p:nvPr/>
        </p:nvSpPr>
        <p:spPr>
          <a:xfrm>
            <a:off x="4358963" y="4365190"/>
            <a:ext cx="327980" cy="324334"/>
          </a:xfrm>
          <a:custGeom>
            <a:avLst/>
            <a:gdLst>
              <a:gd name="connsiteX0" fmla="*/ 35237 w 327980"/>
              <a:gd name="connsiteY0" fmla="*/ 435 h 324334"/>
              <a:gd name="connsiteX1" fmla="*/ 92387 w 327980"/>
              <a:gd name="connsiteY1" fmla="*/ 184585 h 324334"/>
              <a:gd name="connsiteX2" fmla="*/ 312 w 327980"/>
              <a:gd name="connsiteY2" fmla="*/ 324285 h 324334"/>
              <a:gd name="connsiteX3" fmla="*/ 130487 w 327980"/>
              <a:gd name="connsiteY3" fmla="*/ 200460 h 324334"/>
              <a:gd name="connsiteX4" fmla="*/ 324162 w 327980"/>
              <a:gd name="connsiteY4" fmla="*/ 187760 h 324334"/>
              <a:gd name="connsiteX5" fmla="*/ 247962 w 327980"/>
              <a:gd name="connsiteY5" fmla="*/ 175060 h 324334"/>
              <a:gd name="connsiteX6" fmla="*/ 111437 w 327980"/>
              <a:gd name="connsiteY6" fmla="*/ 51235 h 324334"/>
              <a:gd name="connsiteX7" fmla="*/ 136837 w 327980"/>
              <a:gd name="connsiteY7" fmla="*/ 130610 h 324334"/>
              <a:gd name="connsiteX8" fmla="*/ 35237 w 327980"/>
              <a:gd name="connsiteY8" fmla="*/ 435 h 32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980" h="324334">
                <a:moveTo>
                  <a:pt x="35237" y="435"/>
                </a:moveTo>
                <a:cubicBezTo>
                  <a:pt x="27829" y="9431"/>
                  <a:pt x="98208" y="130610"/>
                  <a:pt x="92387" y="184585"/>
                </a:cubicBezTo>
                <a:cubicBezTo>
                  <a:pt x="86566" y="238560"/>
                  <a:pt x="-6038" y="321639"/>
                  <a:pt x="312" y="324285"/>
                </a:cubicBezTo>
                <a:cubicBezTo>
                  <a:pt x="6662" y="326931"/>
                  <a:pt x="76512" y="223214"/>
                  <a:pt x="130487" y="200460"/>
                </a:cubicBezTo>
                <a:cubicBezTo>
                  <a:pt x="184462" y="177706"/>
                  <a:pt x="304583" y="191993"/>
                  <a:pt x="324162" y="187760"/>
                </a:cubicBezTo>
                <a:cubicBezTo>
                  <a:pt x="343741" y="183527"/>
                  <a:pt x="283416" y="197814"/>
                  <a:pt x="247962" y="175060"/>
                </a:cubicBezTo>
                <a:cubicBezTo>
                  <a:pt x="212508" y="152306"/>
                  <a:pt x="129958" y="58643"/>
                  <a:pt x="111437" y="51235"/>
                </a:cubicBezTo>
                <a:cubicBezTo>
                  <a:pt x="92916" y="43827"/>
                  <a:pt x="147420" y="136431"/>
                  <a:pt x="136837" y="130610"/>
                </a:cubicBezTo>
                <a:cubicBezTo>
                  <a:pt x="126254" y="124789"/>
                  <a:pt x="42645" y="-8561"/>
                  <a:pt x="35237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E01999E0-BE0C-20C6-9895-713083E9AD8F}"/>
              </a:ext>
            </a:extLst>
          </p:cNvPr>
          <p:cNvSpPr/>
          <p:nvPr/>
        </p:nvSpPr>
        <p:spPr>
          <a:xfrm>
            <a:off x="4836893" y="4559271"/>
            <a:ext cx="321248" cy="101633"/>
          </a:xfrm>
          <a:custGeom>
            <a:avLst/>
            <a:gdLst>
              <a:gd name="connsiteX0" fmla="*/ 4982 w 321248"/>
              <a:gd name="connsiteY0" fmla="*/ 101629 h 101633"/>
              <a:gd name="connsiteX1" fmla="*/ 312957 w 321248"/>
              <a:gd name="connsiteY1" fmla="*/ 38129 h 101633"/>
              <a:gd name="connsiteX2" fmla="*/ 214532 w 321248"/>
              <a:gd name="connsiteY2" fmla="*/ 47654 h 101633"/>
              <a:gd name="connsiteX3" fmla="*/ 14507 w 321248"/>
              <a:gd name="connsiteY3" fmla="*/ 29 h 101633"/>
              <a:gd name="connsiteX4" fmla="*/ 112932 w 321248"/>
              <a:gd name="connsiteY4" fmla="*/ 41304 h 101633"/>
              <a:gd name="connsiteX5" fmla="*/ 4982 w 321248"/>
              <a:gd name="connsiteY5" fmla="*/ 101629 h 10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48" h="101633">
                <a:moveTo>
                  <a:pt x="4982" y="101629"/>
                </a:moveTo>
                <a:cubicBezTo>
                  <a:pt x="38319" y="101100"/>
                  <a:pt x="278032" y="47125"/>
                  <a:pt x="312957" y="38129"/>
                </a:cubicBezTo>
                <a:cubicBezTo>
                  <a:pt x="347882" y="29133"/>
                  <a:pt x="264274" y="54004"/>
                  <a:pt x="214532" y="47654"/>
                </a:cubicBezTo>
                <a:cubicBezTo>
                  <a:pt x="164790" y="41304"/>
                  <a:pt x="31440" y="1087"/>
                  <a:pt x="14507" y="29"/>
                </a:cubicBezTo>
                <a:cubicBezTo>
                  <a:pt x="-2426" y="-1029"/>
                  <a:pt x="109228" y="27017"/>
                  <a:pt x="112932" y="41304"/>
                </a:cubicBezTo>
                <a:cubicBezTo>
                  <a:pt x="116636" y="55591"/>
                  <a:pt x="-28355" y="102158"/>
                  <a:pt x="4982" y="10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08791A19-8F93-86EA-788F-E22EACF2EF8C}"/>
              </a:ext>
            </a:extLst>
          </p:cNvPr>
          <p:cNvSpPr/>
          <p:nvPr/>
        </p:nvSpPr>
        <p:spPr>
          <a:xfrm>
            <a:off x="4936868" y="4775028"/>
            <a:ext cx="85724" cy="276617"/>
          </a:xfrm>
          <a:custGeom>
            <a:avLst/>
            <a:gdLst>
              <a:gd name="connsiteX0" fmla="*/ 257 w 85724"/>
              <a:gd name="connsiteY0" fmla="*/ 172 h 276617"/>
              <a:gd name="connsiteX1" fmla="*/ 57407 w 85724"/>
              <a:gd name="connsiteY1" fmla="*/ 136697 h 276617"/>
              <a:gd name="connsiteX2" fmla="*/ 73282 w 85724"/>
              <a:gd name="connsiteY2" fmla="*/ 276397 h 276617"/>
              <a:gd name="connsiteX3" fmla="*/ 82807 w 85724"/>
              <a:gd name="connsiteY3" fmla="*/ 165272 h 276617"/>
              <a:gd name="connsiteX4" fmla="*/ 257 w 85724"/>
              <a:gd name="connsiteY4" fmla="*/ 172 h 2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4" h="276617">
                <a:moveTo>
                  <a:pt x="257" y="172"/>
                </a:moveTo>
                <a:cubicBezTo>
                  <a:pt x="-3976" y="-4590"/>
                  <a:pt x="45236" y="90659"/>
                  <a:pt x="57407" y="136697"/>
                </a:cubicBezTo>
                <a:cubicBezTo>
                  <a:pt x="69578" y="182735"/>
                  <a:pt x="69049" y="271635"/>
                  <a:pt x="73282" y="276397"/>
                </a:cubicBezTo>
                <a:cubicBezTo>
                  <a:pt x="77515" y="281159"/>
                  <a:pt x="91803" y="207605"/>
                  <a:pt x="82807" y="165272"/>
                </a:cubicBezTo>
                <a:cubicBezTo>
                  <a:pt x="73811" y="122939"/>
                  <a:pt x="4490" y="4934"/>
                  <a:pt x="257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7CE479AD-8732-C331-532F-FEDA832AC0BC}"/>
              </a:ext>
            </a:extLst>
          </p:cNvPr>
          <p:cNvSpPr/>
          <p:nvPr/>
        </p:nvSpPr>
        <p:spPr>
          <a:xfrm>
            <a:off x="4898902" y="4889496"/>
            <a:ext cx="264414" cy="849882"/>
          </a:xfrm>
          <a:custGeom>
            <a:avLst/>
            <a:gdLst>
              <a:gd name="connsiteX0" fmla="*/ 193798 w 264414"/>
              <a:gd name="connsiteY0" fmla="*/ 4 h 849882"/>
              <a:gd name="connsiteX1" fmla="*/ 196973 w 264414"/>
              <a:gd name="connsiteY1" fmla="*/ 346079 h 849882"/>
              <a:gd name="connsiteX2" fmla="*/ 263648 w 264414"/>
              <a:gd name="connsiteY2" fmla="*/ 847729 h 849882"/>
              <a:gd name="connsiteX3" fmla="*/ 225548 w 264414"/>
              <a:gd name="connsiteY3" fmla="*/ 520704 h 849882"/>
              <a:gd name="connsiteX4" fmla="*/ 114423 w 264414"/>
              <a:gd name="connsiteY4" fmla="*/ 355604 h 849882"/>
              <a:gd name="connsiteX5" fmla="*/ 123 w 264414"/>
              <a:gd name="connsiteY5" fmla="*/ 288929 h 849882"/>
              <a:gd name="connsiteX6" fmla="*/ 136648 w 264414"/>
              <a:gd name="connsiteY6" fmla="*/ 352429 h 849882"/>
              <a:gd name="connsiteX7" fmla="*/ 193798 w 264414"/>
              <a:gd name="connsiteY7" fmla="*/ 4 h 84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14" h="849882">
                <a:moveTo>
                  <a:pt x="193798" y="4"/>
                </a:moveTo>
                <a:cubicBezTo>
                  <a:pt x="203852" y="-1054"/>
                  <a:pt x="185331" y="204792"/>
                  <a:pt x="196973" y="346079"/>
                </a:cubicBezTo>
                <a:cubicBezTo>
                  <a:pt x="208615" y="487366"/>
                  <a:pt x="258886" y="818625"/>
                  <a:pt x="263648" y="847729"/>
                </a:cubicBezTo>
                <a:cubicBezTo>
                  <a:pt x="268410" y="876833"/>
                  <a:pt x="250419" y="602725"/>
                  <a:pt x="225548" y="520704"/>
                </a:cubicBezTo>
                <a:cubicBezTo>
                  <a:pt x="200677" y="438683"/>
                  <a:pt x="151994" y="394233"/>
                  <a:pt x="114423" y="355604"/>
                </a:cubicBezTo>
                <a:cubicBezTo>
                  <a:pt x="76852" y="316975"/>
                  <a:pt x="-3581" y="289458"/>
                  <a:pt x="123" y="288929"/>
                </a:cubicBezTo>
                <a:cubicBezTo>
                  <a:pt x="3827" y="288400"/>
                  <a:pt x="105956" y="404287"/>
                  <a:pt x="136648" y="352429"/>
                </a:cubicBezTo>
                <a:cubicBezTo>
                  <a:pt x="167340" y="300571"/>
                  <a:pt x="183744" y="1062"/>
                  <a:pt x="19379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838F4C61-BF63-A18B-0BBC-96D0649B2648}"/>
              </a:ext>
            </a:extLst>
          </p:cNvPr>
          <p:cNvSpPr/>
          <p:nvPr/>
        </p:nvSpPr>
        <p:spPr>
          <a:xfrm>
            <a:off x="1349032" y="4491307"/>
            <a:ext cx="131232" cy="928956"/>
          </a:xfrm>
          <a:custGeom>
            <a:avLst/>
            <a:gdLst>
              <a:gd name="connsiteX0" fmla="*/ 54318 w 131232"/>
              <a:gd name="connsiteY0" fmla="*/ 14018 h 928956"/>
              <a:gd name="connsiteX1" fmla="*/ 130518 w 131232"/>
              <a:gd name="connsiteY1" fmla="*/ 928418 h 928956"/>
              <a:gd name="connsiteX2" fmla="*/ 3518 w 131232"/>
              <a:gd name="connsiteY2" fmla="*/ 150543 h 928956"/>
              <a:gd name="connsiteX3" fmla="*/ 38443 w 131232"/>
              <a:gd name="connsiteY3" fmla="*/ 360093 h 928956"/>
              <a:gd name="connsiteX4" fmla="*/ 54318 w 131232"/>
              <a:gd name="connsiteY4" fmla="*/ 14018 h 9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2" h="928956">
                <a:moveTo>
                  <a:pt x="54318" y="14018"/>
                </a:moveTo>
                <a:cubicBezTo>
                  <a:pt x="69664" y="108739"/>
                  <a:pt x="138985" y="905664"/>
                  <a:pt x="130518" y="928418"/>
                </a:cubicBezTo>
                <a:cubicBezTo>
                  <a:pt x="122051" y="951172"/>
                  <a:pt x="18864" y="245264"/>
                  <a:pt x="3518" y="150543"/>
                </a:cubicBezTo>
                <a:cubicBezTo>
                  <a:pt x="-11828" y="55822"/>
                  <a:pt x="27331" y="385493"/>
                  <a:pt x="38443" y="360093"/>
                </a:cubicBezTo>
                <a:cubicBezTo>
                  <a:pt x="49555" y="334693"/>
                  <a:pt x="38972" y="-80703"/>
                  <a:pt x="54318" y="1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7E51EF50-8AB3-F964-E959-A42647969505}"/>
              </a:ext>
            </a:extLst>
          </p:cNvPr>
          <p:cNvSpPr/>
          <p:nvPr/>
        </p:nvSpPr>
        <p:spPr>
          <a:xfrm>
            <a:off x="2983617" y="5267233"/>
            <a:ext cx="883739" cy="330668"/>
          </a:xfrm>
          <a:custGeom>
            <a:avLst/>
            <a:gdLst>
              <a:gd name="connsiteX0" fmla="*/ 883 w 883739"/>
              <a:gd name="connsiteY0" fmla="*/ 92 h 330668"/>
              <a:gd name="connsiteX1" fmla="*/ 327908 w 883739"/>
              <a:gd name="connsiteY1" fmla="*/ 247742 h 330668"/>
              <a:gd name="connsiteX2" fmla="*/ 632708 w 883739"/>
              <a:gd name="connsiteY2" fmla="*/ 311242 h 330668"/>
              <a:gd name="connsiteX3" fmla="*/ 626358 w 883739"/>
              <a:gd name="connsiteY3" fmla="*/ 298542 h 330668"/>
              <a:gd name="connsiteX4" fmla="*/ 883533 w 883739"/>
              <a:gd name="connsiteY4" fmla="*/ 330292 h 330668"/>
              <a:gd name="connsiteX5" fmla="*/ 578733 w 883739"/>
              <a:gd name="connsiteY5" fmla="*/ 273142 h 330668"/>
              <a:gd name="connsiteX6" fmla="*/ 242183 w 883739"/>
              <a:gd name="connsiteY6" fmla="*/ 219167 h 330668"/>
              <a:gd name="connsiteX7" fmla="*/ 883 w 883739"/>
              <a:gd name="connsiteY7" fmla="*/ 92 h 33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39" h="330668">
                <a:moveTo>
                  <a:pt x="883" y="92"/>
                </a:moveTo>
                <a:cubicBezTo>
                  <a:pt x="15171" y="4855"/>
                  <a:pt x="222604" y="195884"/>
                  <a:pt x="327908" y="247742"/>
                </a:cubicBezTo>
                <a:cubicBezTo>
                  <a:pt x="433212" y="299600"/>
                  <a:pt x="582966" y="302775"/>
                  <a:pt x="632708" y="311242"/>
                </a:cubicBezTo>
                <a:cubicBezTo>
                  <a:pt x="682450" y="319709"/>
                  <a:pt x="584554" y="295367"/>
                  <a:pt x="626358" y="298542"/>
                </a:cubicBezTo>
                <a:cubicBezTo>
                  <a:pt x="668162" y="301717"/>
                  <a:pt x="891470" y="334525"/>
                  <a:pt x="883533" y="330292"/>
                </a:cubicBezTo>
                <a:cubicBezTo>
                  <a:pt x="875596" y="326059"/>
                  <a:pt x="685625" y="291663"/>
                  <a:pt x="578733" y="273142"/>
                </a:cubicBezTo>
                <a:cubicBezTo>
                  <a:pt x="471841" y="254621"/>
                  <a:pt x="335316" y="263088"/>
                  <a:pt x="242183" y="219167"/>
                </a:cubicBezTo>
                <a:cubicBezTo>
                  <a:pt x="149050" y="175246"/>
                  <a:pt x="-13405" y="-4671"/>
                  <a:pt x="88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D10BCA03-4FD6-34FB-7132-316391528C89}"/>
              </a:ext>
            </a:extLst>
          </p:cNvPr>
          <p:cNvSpPr/>
          <p:nvPr/>
        </p:nvSpPr>
        <p:spPr>
          <a:xfrm>
            <a:off x="3783531" y="6394203"/>
            <a:ext cx="540835" cy="702906"/>
          </a:xfrm>
          <a:custGeom>
            <a:avLst/>
            <a:gdLst>
              <a:gd name="connsiteX0" fmla="*/ 540819 w 540835"/>
              <a:gd name="connsiteY0" fmla="*/ 247 h 702906"/>
              <a:gd name="connsiteX1" fmla="*/ 150294 w 540835"/>
              <a:gd name="connsiteY1" fmla="*/ 311397 h 702906"/>
              <a:gd name="connsiteX2" fmla="*/ 4244 w 540835"/>
              <a:gd name="connsiteY2" fmla="*/ 689222 h 702906"/>
              <a:gd name="connsiteX3" fmla="*/ 51869 w 540835"/>
              <a:gd name="connsiteY3" fmla="*/ 578097 h 702906"/>
              <a:gd name="connsiteX4" fmla="*/ 182044 w 540835"/>
              <a:gd name="connsiteY4" fmla="*/ 181222 h 702906"/>
              <a:gd name="connsiteX5" fmla="*/ 166169 w 540835"/>
              <a:gd name="connsiteY5" fmla="*/ 257422 h 702906"/>
              <a:gd name="connsiteX6" fmla="*/ 540819 w 540835"/>
              <a:gd name="connsiteY6" fmla="*/ 247 h 70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835" h="702906">
                <a:moveTo>
                  <a:pt x="540819" y="247"/>
                </a:moveTo>
                <a:cubicBezTo>
                  <a:pt x="538173" y="9243"/>
                  <a:pt x="239723" y="196568"/>
                  <a:pt x="150294" y="311397"/>
                </a:cubicBezTo>
                <a:cubicBezTo>
                  <a:pt x="60865" y="426226"/>
                  <a:pt x="20648" y="644772"/>
                  <a:pt x="4244" y="689222"/>
                </a:cubicBezTo>
                <a:cubicBezTo>
                  <a:pt x="-12160" y="733672"/>
                  <a:pt x="22236" y="662764"/>
                  <a:pt x="51869" y="578097"/>
                </a:cubicBezTo>
                <a:cubicBezTo>
                  <a:pt x="81502" y="493430"/>
                  <a:pt x="162994" y="234668"/>
                  <a:pt x="182044" y="181222"/>
                </a:cubicBezTo>
                <a:cubicBezTo>
                  <a:pt x="201094" y="127776"/>
                  <a:pt x="112723" y="284939"/>
                  <a:pt x="166169" y="257422"/>
                </a:cubicBezTo>
                <a:cubicBezTo>
                  <a:pt x="219615" y="229905"/>
                  <a:pt x="543465" y="-8749"/>
                  <a:pt x="540819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499B8AE0-4D5A-2288-8AC0-8CF8E69E6A15}"/>
              </a:ext>
            </a:extLst>
          </p:cNvPr>
          <p:cNvSpPr/>
          <p:nvPr/>
        </p:nvSpPr>
        <p:spPr>
          <a:xfrm>
            <a:off x="2732143" y="5126571"/>
            <a:ext cx="303531" cy="869405"/>
          </a:xfrm>
          <a:custGeom>
            <a:avLst/>
            <a:gdLst>
              <a:gd name="connsiteX0" fmla="*/ 1532 w 303531"/>
              <a:gd name="connsiteY0" fmla="*/ 1054 h 869405"/>
              <a:gd name="connsiteX1" fmla="*/ 169807 w 303531"/>
              <a:gd name="connsiteY1" fmla="*/ 578904 h 869405"/>
              <a:gd name="connsiteX2" fmla="*/ 246007 w 303531"/>
              <a:gd name="connsiteY2" fmla="*/ 867829 h 869405"/>
              <a:gd name="connsiteX3" fmla="*/ 290457 w 303531"/>
              <a:gd name="connsiteY3" fmla="*/ 696379 h 869405"/>
              <a:gd name="connsiteX4" fmla="*/ 277757 w 303531"/>
              <a:gd name="connsiteY4" fmla="*/ 734479 h 869405"/>
              <a:gd name="connsiteX5" fmla="*/ 1532 w 303531"/>
              <a:gd name="connsiteY5" fmla="*/ 1054 h 86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31" h="869405">
                <a:moveTo>
                  <a:pt x="1532" y="1054"/>
                </a:moveTo>
                <a:cubicBezTo>
                  <a:pt x="-16460" y="-24875"/>
                  <a:pt x="129061" y="434442"/>
                  <a:pt x="169807" y="578904"/>
                </a:cubicBezTo>
                <a:cubicBezTo>
                  <a:pt x="210553" y="723366"/>
                  <a:pt x="225899" y="848250"/>
                  <a:pt x="246007" y="867829"/>
                </a:cubicBezTo>
                <a:cubicBezTo>
                  <a:pt x="266115" y="887408"/>
                  <a:pt x="285165" y="718604"/>
                  <a:pt x="290457" y="696379"/>
                </a:cubicBezTo>
                <a:cubicBezTo>
                  <a:pt x="295749" y="674154"/>
                  <a:pt x="323265" y="845075"/>
                  <a:pt x="277757" y="734479"/>
                </a:cubicBezTo>
                <a:cubicBezTo>
                  <a:pt x="232249" y="623883"/>
                  <a:pt x="19524" y="26983"/>
                  <a:pt x="1532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763A7B3D-40D8-257B-F3E7-A1D32FFA0298}"/>
              </a:ext>
            </a:extLst>
          </p:cNvPr>
          <p:cNvSpPr/>
          <p:nvPr/>
        </p:nvSpPr>
        <p:spPr>
          <a:xfrm>
            <a:off x="2973500" y="5747378"/>
            <a:ext cx="824506" cy="1336086"/>
          </a:xfrm>
          <a:custGeom>
            <a:avLst/>
            <a:gdLst>
              <a:gd name="connsiteX0" fmla="*/ 1475 w 824506"/>
              <a:gd name="connsiteY0" fmla="*/ 5722 h 1336086"/>
              <a:gd name="connsiteX1" fmla="*/ 531700 w 824506"/>
              <a:gd name="connsiteY1" fmla="*/ 697872 h 1336086"/>
              <a:gd name="connsiteX2" fmla="*/ 553925 w 824506"/>
              <a:gd name="connsiteY2" fmla="*/ 707397 h 1336086"/>
              <a:gd name="connsiteX3" fmla="*/ 744425 w 824506"/>
              <a:gd name="connsiteY3" fmla="*/ 907422 h 1336086"/>
              <a:gd name="connsiteX4" fmla="*/ 817450 w 824506"/>
              <a:gd name="connsiteY4" fmla="*/ 1072522 h 1336086"/>
              <a:gd name="connsiteX5" fmla="*/ 814275 w 824506"/>
              <a:gd name="connsiteY5" fmla="*/ 1336047 h 1336086"/>
              <a:gd name="connsiteX6" fmla="*/ 814275 w 824506"/>
              <a:gd name="connsiteY6" fmla="*/ 1088397 h 1336086"/>
              <a:gd name="connsiteX7" fmla="*/ 674575 w 824506"/>
              <a:gd name="connsiteY7" fmla="*/ 624847 h 1336086"/>
              <a:gd name="connsiteX8" fmla="*/ 687275 w 824506"/>
              <a:gd name="connsiteY8" fmla="*/ 770897 h 1336086"/>
              <a:gd name="connsiteX9" fmla="*/ 382475 w 824506"/>
              <a:gd name="connsiteY9" fmla="*/ 389897 h 1336086"/>
              <a:gd name="connsiteX10" fmla="*/ 1475 w 824506"/>
              <a:gd name="connsiteY10" fmla="*/ 5722 h 1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506" h="1336086">
                <a:moveTo>
                  <a:pt x="1475" y="5722"/>
                </a:moveTo>
                <a:cubicBezTo>
                  <a:pt x="26346" y="57051"/>
                  <a:pt x="439625" y="580926"/>
                  <a:pt x="531700" y="697872"/>
                </a:cubicBezTo>
                <a:cubicBezTo>
                  <a:pt x="623775" y="814818"/>
                  <a:pt x="518471" y="672472"/>
                  <a:pt x="553925" y="707397"/>
                </a:cubicBezTo>
                <a:cubicBezTo>
                  <a:pt x="589379" y="742322"/>
                  <a:pt x="700504" y="846568"/>
                  <a:pt x="744425" y="907422"/>
                </a:cubicBezTo>
                <a:cubicBezTo>
                  <a:pt x="788346" y="968276"/>
                  <a:pt x="805808" y="1001085"/>
                  <a:pt x="817450" y="1072522"/>
                </a:cubicBezTo>
                <a:cubicBezTo>
                  <a:pt x="829092" y="1143960"/>
                  <a:pt x="814804" y="1333401"/>
                  <a:pt x="814275" y="1336047"/>
                </a:cubicBezTo>
                <a:cubicBezTo>
                  <a:pt x="813746" y="1338693"/>
                  <a:pt x="837558" y="1206930"/>
                  <a:pt x="814275" y="1088397"/>
                </a:cubicBezTo>
                <a:cubicBezTo>
                  <a:pt x="790992" y="969864"/>
                  <a:pt x="695742" y="677764"/>
                  <a:pt x="674575" y="624847"/>
                </a:cubicBezTo>
                <a:cubicBezTo>
                  <a:pt x="653408" y="571930"/>
                  <a:pt x="735958" y="810055"/>
                  <a:pt x="687275" y="770897"/>
                </a:cubicBezTo>
                <a:cubicBezTo>
                  <a:pt x="638592" y="731739"/>
                  <a:pt x="492012" y="517955"/>
                  <a:pt x="382475" y="389897"/>
                </a:cubicBezTo>
                <a:cubicBezTo>
                  <a:pt x="272938" y="261839"/>
                  <a:pt x="-23396" y="-45607"/>
                  <a:pt x="1475" y="5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31260EAA-7B85-5C42-6FC5-071F10C3B876}"/>
              </a:ext>
            </a:extLst>
          </p:cNvPr>
          <p:cNvSpPr/>
          <p:nvPr/>
        </p:nvSpPr>
        <p:spPr>
          <a:xfrm>
            <a:off x="5263552" y="4989331"/>
            <a:ext cx="175277" cy="732122"/>
          </a:xfrm>
          <a:custGeom>
            <a:avLst/>
            <a:gdLst>
              <a:gd name="connsiteX0" fmla="*/ 6948 w 175277"/>
              <a:gd name="connsiteY0" fmla="*/ 1769 h 732122"/>
              <a:gd name="connsiteX1" fmla="*/ 133948 w 175277"/>
              <a:gd name="connsiteY1" fmla="*/ 601844 h 732122"/>
              <a:gd name="connsiteX2" fmla="*/ 175223 w 175277"/>
              <a:gd name="connsiteY2" fmla="*/ 732019 h 732122"/>
              <a:gd name="connsiteX3" fmla="*/ 127598 w 175277"/>
              <a:gd name="connsiteY3" fmla="*/ 617719 h 732122"/>
              <a:gd name="connsiteX4" fmla="*/ 598 w 175277"/>
              <a:gd name="connsiteY4" fmla="*/ 319269 h 732122"/>
              <a:gd name="connsiteX5" fmla="*/ 76798 w 175277"/>
              <a:gd name="connsiteY5" fmla="*/ 414519 h 732122"/>
              <a:gd name="connsiteX6" fmla="*/ 6948 w 175277"/>
              <a:gd name="connsiteY6" fmla="*/ 1769 h 7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732122">
                <a:moveTo>
                  <a:pt x="6948" y="1769"/>
                </a:moveTo>
                <a:cubicBezTo>
                  <a:pt x="16473" y="32990"/>
                  <a:pt x="105902" y="480136"/>
                  <a:pt x="133948" y="601844"/>
                </a:cubicBezTo>
                <a:cubicBezTo>
                  <a:pt x="161994" y="723552"/>
                  <a:pt x="176281" y="729373"/>
                  <a:pt x="175223" y="732019"/>
                </a:cubicBezTo>
                <a:cubicBezTo>
                  <a:pt x="174165" y="734665"/>
                  <a:pt x="156702" y="686511"/>
                  <a:pt x="127598" y="617719"/>
                </a:cubicBezTo>
                <a:cubicBezTo>
                  <a:pt x="98494" y="548927"/>
                  <a:pt x="9065" y="353136"/>
                  <a:pt x="598" y="319269"/>
                </a:cubicBezTo>
                <a:cubicBezTo>
                  <a:pt x="-7869" y="285402"/>
                  <a:pt x="76269" y="466906"/>
                  <a:pt x="76798" y="414519"/>
                </a:cubicBezTo>
                <a:cubicBezTo>
                  <a:pt x="77327" y="362132"/>
                  <a:pt x="-2577" y="-29452"/>
                  <a:pt x="6948" y="17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3206A20D-83B7-4B4C-BDF5-60970BF0D9D2}"/>
              </a:ext>
            </a:extLst>
          </p:cNvPr>
          <p:cNvSpPr/>
          <p:nvPr/>
        </p:nvSpPr>
        <p:spPr>
          <a:xfrm>
            <a:off x="5286234" y="5581565"/>
            <a:ext cx="206563" cy="370673"/>
          </a:xfrm>
          <a:custGeom>
            <a:avLst/>
            <a:gdLst>
              <a:gd name="connsiteX0" fmla="*/ 206516 w 206563"/>
              <a:gd name="connsiteY0" fmla="*/ 85 h 370673"/>
              <a:gd name="connsiteX1" fmla="*/ 66816 w 206563"/>
              <a:gd name="connsiteY1" fmla="*/ 238210 h 370673"/>
              <a:gd name="connsiteX2" fmla="*/ 141 w 206563"/>
              <a:gd name="connsiteY2" fmla="*/ 368385 h 370673"/>
              <a:gd name="connsiteX3" fmla="*/ 82691 w 206563"/>
              <a:gd name="connsiteY3" fmla="*/ 133435 h 370673"/>
              <a:gd name="connsiteX4" fmla="*/ 50941 w 206563"/>
              <a:gd name="connsiteY4" fmla="*/ 209635 h 370673"/>
              <a:gd name="connsiteX5" fmla="*/ 206516 w 206563"/>
              <a:gd name="connsiteY5" fmla="*/ 85 h 37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63" h="370673">
                <a:moveTo>
                  <a:pt x="206516" y="85"/>
                </a:moveTo>
                <a:cubicBezTo>
                  <a:pt x="209162" y="4847"/>
                  <a:pt x="101212" y="176827"/>
                  <a:pt x="66816" y="238210"/>
                </a:cubicBezTo>
                <a:cubicBezTo>
                  <a:pt x="32420" y="299593"/>
                  <a:pt x="-2505" y="385848"/>
                  <a:pt x="141" y="368385"/>
                </a:cubicBezTo>
                <a:cubicBezTo>
                  <a:pt x="2787" y="350922"/>
                  <a:pt x="74224" y="159893"/>
                  <a:pt x="82691" y="133435"/>
                </a:cubicBezTo>
                <a:cubicBezTo>
                  <a:pt x="91158" y="106977"/>
                  <a:pt x="34008" y="227627"/>
                  <a:pt x="50941" y="209635"/>
                </a:cubicBezTo>
                <a:cubicBezTo>
                  <a:pt x="67874" y="191643"/>
                  <a:pt x="203870" y="-4677"/>
                  <a:pt x="206516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FFB996EC-1E64-0FFF-03D0-B63A932545C2}"/>
              </a:ext>
            </a:extLst>
          </p:cNvPr>
          <p:cNvSpPr/>
          <p:nvPr/>
        </p:nvSpPr>
        <p:spPr>
          <a:xfrm>
            <a:off x="5603073" y="5492822"/>
            <a:ext cx="35811" cy="657853"/>
          </a:xfrm>
          <a:custGeom>
            <a:avLst/>
            <a:gdLst>
              <a:gd name="connsiteX0" fmla="*/ 10327 w 35811"/>
              <a:gd name="connsiteY0" fmla="*/ 31678 h 657853"/>
              <a:gd name="connsiteX1" fmla="*/ 35727 w 35811"/>
              <a:gd name="connsiteY1" fmla="*/ 657153 h 657853"/>
              <a:gd name="connsiteX2" fmla="*/ 802 w 35811"/>
              <a:gd name="connsiteY2" fmla="*/ 152328 h 657853"/>
              <a:gd name="connsiteX3" fmla="*/ 10327 w 35811"/>
              <a:gd name="connsiteY3" fmla="*/ 31678 h 65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1" h="657853">
                <a:moveTo>
                  <a:pt x="10327" y="31678"/>
                </a:moveTo>
                <a:cubicBezTo>
                  <a:pt x="16148" y="115815"/>
                  <a:pt x="37315" y="637045"/>
                  <a:pt x="35727" y="657153"/>
                </a:cubicBezTo>
                <a:cubicBezTo>
                  <a:pt x="34140" y="677261"/>
                  <a:pt x="3977" y="258690"/>
                  <a:pt x="802" y="152328"/>
                </a:cubicBezTo>
                <a:cubicBezTo>
                  <a:pt x="-2373" y="45966"/>
                  <a:pt x="4506" y="-52459"/>
                  <a:pt x="10327" y="31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63A0B58-39FE-1973-DDB3-C3F41224FC1F}"/>
              </a:ext>
            </a:extLst>
          </p:cNvPr>
          <p:cNvSpPr/>
          <p:nvPr/>
        </p:nvSpPr>
        <p:spPr>
          <a:xfrm>
            <a:off x="5631153" y="4994106"/>
            <a:ext cx="147407" cy="499789"/>
          </a:xfrm>
          <a:custGeom>
            <a:avLst/>
            <a:gdLst>
              <a:gd name="connsiteX0" fmla="*/ 39397 w 147407"/>
              <a:gd name="connsiteY0" fmla="*/ 169 h 499789"/>
              <a:gd name="connsiteX1" fmla="*/ 26697 w 147407"/>
              <a:gd name="connsiteY1" fmla="*/ 368469 h 499789"/>
              <a:gd name="connsiteX2" fmla="*/ 1297 w 147407"/>
              <a:gd name="connsiteY2" fmla="*/ 498644 h 499789"/>
              <a:gd name="connsiteX3" fmla="*/ 71147 w 147407"/>
              <a:gd name="connsiteY3" fmla="*/ 308144 h 499789"/>
              <a:gd name="connsiteX4" fmla="*/ 147347 w 147407"/>
              <a:gd name="connsiteY4" fmla="*/ 82719 h 499789"/>
              <a:gd name="connsiteX5" fmla="*/ 58447 w 147407"/>
              <a:gd name="connsiteY5" fmla="*/ 317669 h 499789"/>
              <a:gd name="connsiteX6" fmla="*/ 39397 w 147407"/>
              <a:gd name="connsiteY6" fmla="*/ 169 h 49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07" h="499789">
                <a:moveTo>
                  <a:pt x="39397" y="169"/>
                </a:moveTo>
                <a:cubicBezTo>
                  <a:pt x="34105" y="8636"/>
                  <a:pt x="33047" y="285390"/>
                  <a:pt x="26697" y="368469"/>
                </a:cubicBezTo>
                <a:cubicBezTo>
                  <a:pt x="20347" y="451548"/>
                  <a:pt x="-6111" y="508698"/>
                  <a:pt x="1297" y="498644"/>
                </a:cubicBezTo>
                <a:cubicBezTo>
                  <a:pt x="8705" y="488590"/>
                  <a:pt x="46805" y="377465"/>
                  <a:pt x="71147" y="308144"/>
                </a:cubicBezTo>
                <a:cubicBezTo>
                  <a:pt x="95489" y="238823"/>
                  <a:pt x="149464" y="81131"/>
                  <a:pt x="147347" y="82719"/>
                </a:cubicBezTo>
                <a:cubicBezTo>
                  <a:pt x="145230" y="84307"/>
                  <a:pt x="77497" y="331957"/>
                  <a:pt x="58447" y="317669"/>
                </a:cubicBezTo>
                <a:cubicBezTo>
                  <a:pt x="39397" y="303382"/>
                  <a:pt x="44689" y="-8298"/>
                  <a:pt x="393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8B546192-F32B-D557-19F6-84344012CAC2}"/>
              </a:ext>
            </a:extLst>
          </p:cNvPr>
          <p:cNvSpPr/>
          <p:nvPr/>
        </p:nvSpPr>
        <p:spPr>
          <a:xfrm>
            <a:off x="1789729" y="6375390"/>
            <a:ext cx="83089" cy="639414"/>
          </a:xfrm>
          <a:custGeom>
            <a:avLst/>
            <a:gdLst>
              <a:gd name="connsiteX0" fmla="*/ 10496 w 83089"/>
              <a:gd name="connsiteY0" fmla="*/ 3185 h 639414"/>
              <a:gd name="connsiteX1" fmla="*/ 4146 w 83089"/>
              <a:gd name="connsiteY1" fmla="*/ 323860 h 639414"/>
              <a:gd name="connsiteX2" fmla="*/ 80346 w 83089"/>
              <a:gd name="connsiteY2" fmla="*/ 631835 h 639414"/>
              <a:gd name="connsiteX3" fmla="*/ 61296 w 83089"/>
              <a:gd name="connsiteY3" fmla="*/ 514360 h 639414"/>
              <a:gd name="connsiteX4" fmla="*/ 13671 w 83089"/>
              <a:gd name="connsiteY4" fmla="*/ 177810 h 639414"/>
              <a:gd name="connsiteX5" fmla="*/ 10496 w 83089"/>
              <a:gd name="connsiteY5" fmla="*/ 3185 h 6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9" h="639414">
                <a:moveTo>
                  <a:pt x="10496" y="3185"/>
                </a:moveTo>
                <a:cubicBezTo>
                  <a:pt x="8908" y="27527"/>
                  <a:pt x="-7496" y="219085"/>
                  <a:pt x="4146" y="323860"/>
                </a:cubicBezTo>
                <a:cubicBezTo>
                  <a:pt x="15788" y="428635"/>
                  <a:pt x="70821" y="600085"/>
                  <a:pt x="80346" y="631835"/>
                </a:cubicBezTo>
                <a:cubicBezTo>
                  <a:pt x="89871" y="663585"/>
                  <a:pt x="72408" y="590031"/>
                  <a:pt x="61296" y="514360"/>
                </a:cubicBezTo>
                <a:cubicBezTo>
                  <a:pt x="50184" y="438689"/>
                  <a:pt x="20550" y="256127"/>
                  <a:pt x="13671" y="177810"/>
                </a:cubicBezTo>
                <a:cubicBezTo>
                  <a:pt x="6792" y="99493"/>
                  <a:pt x="12084" y="-21157"/>
                  <a:pt x="10496" y="3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10FC0AFD-9EA0-B564-7707-5CED8959E6CF}"/>
              </a:ext>
            </a:extLst>
          </p:cNvPr>
          <p:cNvSpPr/>
          <p:nvPr/>
        </p:nvSpPr>
        <p:spPr>
          <a:xfrm>
            <a:off x="1798777" y="6897241"/>
            <a:ext cx="90476" cy="1333536"/>
          </a:xfrm>
          <a:custGeom>
            <a:avLst/>
            <a:gdLst>
              <a:gd name="connsiteX0" fmla="*/ 90348 w 90476"/>
              <a:gd name="connsiteY0" fmla="*/ 2034 h 1333536"/>
              <a:gd name="connsiteX1" fmla="*/ 23673 w 90476"/>
              <a:gd name="connsiteY1" fmla="*/ 640209 h 1333536"/>
              <a:gd name="connsiteX2" fmla="*/ 10973 w 90476"/>
              <a:gd name="connsiteY2" fmla="*/ 1332359 h 1333536"/>
              <a:gd name="connsiteX3" fmla="*/ 4623 w 90476"/>
              <a:gd name="connsiteY3" fmla="*/ 468759 h 1333536"/>
              <a:gd name="connsiteX4" fmla="*/ 90348 w 90476"/>
              <a:gd name="connsiteY4" fmla="*/ 2034 h 13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6" h="1333536">
                <a:moveTo>
                  <a:pt x="90348" y="2034"/>
                </a:moveTo>
                <a:cubicBezTo>
                  <a:pt x="93523" y="30609"/>
                  <a:pt x="36902" y="418488"/>
                  <a:pt x="23673" y="640209"/>
                </a:cubicBezTo>
                <a:cubicBezTo>
                  <a:pt x="10444" y="861930"/>
                  <a:pt x="14148" y="1360934"/>
                  <a:pt x="10973" y="1332359"/>
                </a:cubicBezTo>
                <a:cubicBezTo>
                  <a:pt x="7798" y="1303784"/>
                  <a:pt x="-7548" y="685717"/>
                  <a:pt x="4623" y="468759"/>
                </a:cubicBezTo>
                <a:cubicBezTo>
                  <a:pt x="16794" y="251801"/>
                  <a:pt x="87173" y="-26541"/>
                  <a:pt x="90348" y="2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AAF05AA2-EC6C-2175-3796-B41E8496442B}"/>
              </a:ext>
            </a:extLst>
          </p:cNvPr>
          <p:cNvSpPr/>
          <p:nvPr/>
        </p:nvSpPr>
        <p:spPr>
          <a:xfrm>
            <a:off x="1747388" y="6810372"/>
            <a:ext cx="116473" cy="1448812"/>
          </a:xfrm>
          <a:custGeom>
            <a:avLst/>
            <a:gdLst>
              <a:gd name="connsiteX0" fmla="*/ 116337 w 116473"/>
              <a:gd name="connsiteY0" fmla="*/ 3178 h 1448812"/>
              <a:gd name="connsiteX1" fmla="*/ 30612 w 116473"/>
              <a:gd name="connsiteY1" fmla="*/ 587378 h 1448812"/>
              <a:gd name="connsiteX2" fmla="*/ 14737 w 116473"/>
              <a:gd name="connsiteY2" fmla="*/ 1425578 h 1448812"/>
              <a:gd name="connsiteX3" fmla="*/ 11562 w 116473"/>
              <a:gd name="connsiteY3" fmla="*/ 1143003 h 1448812"/>
              <a:gd name="connsiteX4" fmla="*/ 8387 w 116473"/>
              <a:gd name="connsiteY4" fmla="*/ 390528 h 1448812"/>
              <a:gd name="connsiteX5" fmla="*/ 116337 w 116473"/>
              <a:gd name="connsiteY5" fmla="*/ 3178 h 144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73" h="1448812">
                <a:moveTo>
                  <a:pt x="116337" y="3178"/>
                </a:moveTo>
                <a:cubicBezTo>
                  <a:pt x="120041" y="35986"/>
                  <a:pt x="47545" y="350311"/>
                  <a:pt x="30612" y="587378"/>
                </a:cubicBezTo>
                <a:cubicBezTo>
                  <a:pt x="13679" y="824445"/>
                  <a:pt x="17912" y="1332974"/>
                  <a:pt x="14737" y="1425578"/>
                </a:cubicBezTo>
                <a:cubicBezTo>
                  <a:pt x="11562" y="1518182"/>
                  <a:pt x="12620" y="1315511"/>
                  <a:pt x="11562" y="1143003"/>
                </a:cubicBezTo>
                <a:cubicBezTo>
                  <a:pt x="10504" y="970495"/>
                  <a:pt x="-11721" y="583145"/>
                  <a:pt x="8387" y="390528"/>
                </a:cubicBezTo>
                <a:cubicBezTo>
                  <a:pt x="28495" y="197911"/>
                  <a:pt x="112633" y="-29630"/>
                  <a:pt x="116337" y="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9E4A1309-3946-8DE3-E416-B13743436D8B}"/>
              </a:ext>
            </a:extLst>
          </p:cNvPr>
          <p:cNvSpPr/>
          <p:nvPr/>
        </p:nvSpPr>
        <p:spPr>
          <a:xfrm>
            <a:off x="1787106" y="8270522"/>
            <a:ext cx="83427" cy="725333"/>
          </a:xfrm>
          <a:custGeom>
            <a:avLst/>
            <a:gdLst>
              <a:gd name="connsiteX0" fmla="*/ 419 w 83427"/>
              <a:gd name="connsiteY0" fmla="*/ 353 h 725333"/>
              <a:gd name="connsiteX1" fmla="*/ 32169 w 83427"/>
              <a:gd name="connsiteY1" fmla="*/ 441678 h 725333"/>
              <a:gd name="connsiteX2" fmla="*/ 82969 w 83427"/>
              <a:gd name="connsiteY2" fmla="*/ 724253 h 725333"/>
              <a:gd name="connsiteX3" fmla="*/ 54394 w 83427"/>
              <a:gd name="connsiteY3" fmla="*/ 517878 h 725333"/>
              <a:gd name="connsiteX4" fmla="*/ 419 w 83427"/>
              <a:gd name="connsiteY4" fmla="*/ 353 h 72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7" h="725333">
                <a:moveTo>
                  <a:pt x="419" y="353"/>
                </a:moveTo>
                <a:cubicBezTo>
                  <a:pt x="-3285" y="-12347"/>
                  <a:pt x="18411" y="321028"/>
                  <a:pt x="32169" y="441678"/>
                </a:cubicBezTo>
                <a:cubicBezTo>
                  <a:pt x="45927" y="562328"/>
                  <a:pt x="79265" y="711553"/>
                  <a:pt x="82969" y="724253"/>
                </a:cubicBezTo>
                <a:cubicBezTo>
                  <a:pt x="86673" y="736953"/>
                  <a:pt x="67094" y="635882"/>
                  <a:pt x="54394" y="517878"/>
                </a:cubicBezTo>
                <a:cubicBezTo>
                  <a:pt x="41694" y="399874"/>
                  <a:pt x="4123" y="13053"/>
                  <a:pt x="419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7BB476FA-11C9-A685-FAA3-D1B943E28584}"/>
              </a:ext>
            </a:extLst>
          </p:cNvPr>
          <p:cNvSpPr/>
          <p:nvPr/>
        </p:nvSpPr>
        <p:spPr>
          <a:xfrm>
            <a:off x="1734256" y="8185132"/>
            <a:ext cx="499085" cy="1292854"/>
          </a:xfrm>
          <a:custGeom>
            <a:avLst/>
            <a:gdLst>
              <a:gd name="connsiteX0" fmla="*/ 2469 w 499085"/>
              <a:gd name="connsiteY0" fmla="*/ 18 h 1292854"/>
              <a:gd name="connsiteX1" fmla="*/ 62794 w 499085"/>
              <a:gd name="connsiteY1" fmla="*/ 606443 h 1292854"/>
              <a:gd name="connsiteX2" fmla="*/ 485069 w 499085"/>
              <a:gd name="connsiteY2" fmla="*/ 1266843 h 1292854"/>
              <a:gd name="connsiteX3" fmla="*/ 367594 w 499085"/>
              <a:gd name="connsiteY3" fmla="*/ 1108093 h 1292854"/>
              <a:gd name="connsiteX4" fmla="*/ 65969 w 499085"/>
              <a:gd name="connsiteY4" fmla="*/ 625493 h 1292854"/>
              <a:gd name="connsiteX5" fmla="*/ 2469 w 499085"/>
              <a:gd name="connsiteY5" fmla="*/ 18 h 129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85" h="1292854">
                <a:moveTo>
                  <a:pt x="2469" y="18"/>
                </a:moveTo>
                <a:cubicBezTo>
                  <a:pt x="1940" y="-3157"/>
                  <a:pt x="-17639" y="395306"/>
                  <a:pt x="62794" y="606443"/>
                </a:cubicBezTo>
                <a:cubicBezTo>
                  <a:pt x="143227" y="817581"/>
                  <a:pt x="434269" y="1183235"/>
                  <a:pt x="485069" y="1266843"/>
                </a:cubicBezTo>
                <a:cubicBezTo>
                  <a:pt x="535869" y="1350451"/>
                  <a:pt x="437444" y="1214985"/>
                  <a:pt x="367594" y="1108093"/>
                </a:cubicBezTo>
                <a:cubicBezTo>
                  <a:pt x="297744" y="1001201"/>
                  <a:pt x="123119" y="810172"/>
                  <a:pt x="65969" y="625493"/>
                </a:cubicBezTo>
                <a:cubicBezTo>
                  <a:pt x="8819" y="440814"/>
                  <a:pt x="2998" y="3193"/>
                  <a:pt x="246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65E08B07-63BE-EBF0-80F6-41038CAA7E50}"/>
              </a:ext>
            </a:extLst>
          </p:cNvPr>
          <p:cNvSpPr/>
          <p:nvPr/>
        </p:nvSpPr>
        <p:spPr>
          <a:xfrm>
            <a:off x="2092203" y="9283277"/>
            <a:ext cx="761900" cy="969797"/>
          </a:xfrm>
          <a:custGeom>
            <a:avLst/>
            <a:gdLst>
              <a:gd name="connsiteX0" fmla="*/ 12822 w 761900"/>
              <a:gd name="connsiteY0" fmla="*/ 13123 h 969797"/>
              <a:gd name="connsiteX1" fmla="*/ 689097 w 761900"/>
              <a:gd name="connsiteY1" fmla="*/ 870373 h 969797"/>
              <a:gd name="connsiteX2" fmla="*/ 736722 w 761900"/>
              <a:gd name="connsiteY2" fmla="*/ 943398 h 969797"/>
              <a:gd name="connsiteX3" fmla="*/ 631947 w 761900"/>
              <a:gd name="connsiteY3" fmla="*/ 794173 h 969797"/>
              <a:gd name="connsiteX4" fmla="*/ 273172 w 761900"/>
              <a:gd name="connsiteY4" fmla="*/ 378248 h 969797"/>
              <a:gd name="connsiteX5" fmla="*/ 12822 w 761900"/>
              <a:gd name="connsiteY5" fmla="*/ 13123 h 96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900" h="969797">
                <a:moveTo>
                  <a:pt x="12822" y="13123"/>
                </a:moveTo>
                <a:cubicBezTo>
                  <a:pt x="82143" y="95144"/>
                  <a:pt x="568447" y="715327"/>
                  <a:pt x="689097" y="870373"/>
                </a:cubicBezTo>
                <a:cubicBezTo>
                  <a:pt x="809747" y="1025419"/>
                  <a:pt x="746247" y="956098"/>
                  <a:pt x="736722" y="943398"/>
                </a:cubicBezTo>
                <a:cubicBezTo>
                  <a:pt x="727197" y="930698"/>
                  <a:pt x="709205" y="888365"/>
                  <a:pt x="631947" y="794173"/>
                </a:cubicBezTo>
                <a:cubicBezTo>
                  <a:pt x="554689" y="699981"/>
                  <a:pt x="373184" y="501015"/>
                  <a:pt x="273172" y="378248"/>
                </a:cubicBezTo>
                <a:cubicBezTo>
                  <a:pt x="173160" y="255481"/>
                  <a:pt x="-56499" y="-68898"/>
                  <a:pt x="12822" y="13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1EAF2C97-3001-6D93-F822-AA03EEF0346A}"/>
              </a:ext>
            </a:extLst>
          </p:cNvPr>
          <p:cNvSpPr/>
          <p:nvPr/>
        </p:nvSpPr>
        <p:spPr>
          <a:xfrm>
            <a:off x="4014043" y="10933313"/>
            <a:ext cx="1808993" cy="299376"/>
          </a:xfrm>
          <a:custGeom>
            <a:avLst/>
            <a:gdLst>
              <a:gd name="connsiteX0" fmla="*/ 8682 w 1808993"/>
              <a:gd name="connsiteY0" fmla="*/ 83937 h 299376"/>
              <a:gd name="connsiteX1" fmla="*/ 319832 w 1808993"/>
              <a:gd name="connsiteY1" fmla="*/ 223637 h 299376"/>
              <a:gd name="connsiteX2" fmla="*/ 932607 w 1808993"/>
              <a:gd name="connsiteY2" fmla="*/ 201412 h 299376"/>
              <a:gd name="connsiteX3" fmla="*/ 538907 w 1808993"/>
              <a:gd name="connsiteY3" fmla="*/ 198237 h 299376"/>
              <a:gd name="connsiteX4" fmla="*/ 1519982 w 1808993"/>
              <a:gd name="connsiteY4" fmla="*/ 188712 h 299376"/>
              <a:gd name="connsiteX5" fmla="*/ 932607 w 1808993"/>
              <a:gd name="connsiteY5" fmla="*/ 137912 h 299376"/>
              <a:gd name="connsiteX6" fmla="*/ 1805732 w 1808993"/>
              <a:gd name="connsiteY6" fmla="*/ 169662 h 299376"/>
              <a:gd name="connsiteX7" fmla="*/ 1250107 w 1808993"/>
              <a:gd name="connsiteY7" fmla="*/ 182362 h 299376"/>
              <a:gd name="connsiteX8" fmla="*/ 284907 w 1808993"/>
              <a:gd name="connsiteY8" fmla="*/ 185537 h 299376"/>
              <a:gd name="connsiteX9" fmla="*/ 49957 w 1808993"/>
              <a:gd name="connsiteY9" fmla="*/ 1387 h 299376"/>
              <a:gd name="connsiteX10" fmla="*/ 554782 w 1808993"/>
              <a:gd name="connsiteY10" fmla="*/ 296662 h 299376"/>
              <a:gd name="connsiteX11" fmla="*/ 129332 w 1808993"/>
              <a:gd name="connsiteY11" fmla="*/ 144262 h 299376"/>
              <a:gd name="connsiteX12" fmla="*/ 8682 w 1808993"/>
              <a:gd name="connsiteY12" fmla="*/ 83937 h 29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8993" h="299376">
                <a:moveTo>
                  <a:pt x="8682" y="83937"/>
                </a:moveTo>
                <a:cubicBezTo>
                  <a:pt x="40432" y="97166"/>
                  <a:pt x="165845" y="204058"/>
                  <a:pt x="319832" y="223637"/>
                </a:cubicBezTo>
                <a:cubicBezTo>
                  <a:pt x="473819" y="243216"/>
                  <a:pt x="896095" y="205645"/>
                  <a:pt x="932607" y="201412"/>
                </a:cubicBezTo>
                <a:cubicBezTo>
                  <a:pt x="969120" y="197179"/>
                  <a:pt x="441011" y="200354"/>
                  <a:pt x="538907" y="198237"/>
                </a:cubicBezTo>
                <a:cubicBezTo>
                  <a:pt x="636803" y="196120"/>
                  <a:pt x="1454365" y="198766"/>
                  <a:pt x="1519982" y="188712"/>
                </a:cubicBezTo>
                <a:cubicBezTo>
                  <a:pt x="1585599" y="178658"/>
                  <a:pt x="884982" y="141087"/>
                  <a:pt x="932607" y="137912"/>
                </a:cubicBezTo>
                <a:cubicBezTo>
                  <a:pt x="980232" y="134737"/>
                  <a:pt x="1752815" y="162254"/>
                  <a:pt x="1805732" y="169662"/>
                </a:cubicBezTo>
                <a:cubicBezTo>
                  <a:pt x="1858649" y="177070"/>
                  <a:pt x="1250107" y="182362"/>
                  <a:pt x="1250107" y="182362"/>
                </a:cubicBezTo>
                <a:cubicBezTo>
                  <a:pt x="996636" y="185008"/>
                  <a:pt x="484932" y="215699"/>
                  <a:pt x="284907" y="185537"/>
                </a:cubicBezTo>
                <a:cubicBezTo>
                  <a:pt x="84882" y="155375"/>
                  <a:pt x="4978" y="-17134"/>
                  <a:pt x="49957" y="1387"/>
                </a:cubicBezTo>
                <a:cubicBezTo>
                  <a:pt x="94936" y="19908"/>
                  <a:pt x="541553" y="272850"/>
                  <a:pt x="554782" y="296662"/>
                </a:cubicBezTo>
                <a:cubicBezTo>
                  <a:pt x="568011" y="320474"/>
                  <a:pt x="222994" y="180774"/>
                  <a:pt x="129332" y="144262"/>
                </a:cubicBezTo>
                <a:cubicBezTo>
                  <a:pt x="35670" y="107750"/>
                  <a:pt x="-23068" y="70708"/>
                  <a:pt x="8682" y="839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FE79F549-83BB-8B22-3DAA-ACFA0279C513}"/>
              </a:ext>
            </a:extLst>
          </p:cNvPr>
          <p:cNvSpPr/>
          <p:nvPr/>
        </p:nvSpPr>
        <p:spPr>
          <a:xfrm>
            <a:off x="6802366" y="10906105"/>
            <a:ext cx="784209" cy="38325"/>
          </a:xfrm>
          <a:custGeom>
            <a:avLst/>
            <a:gdLst>
              <a:gd name="connsiteX0" fmla="*/ 11184 w 784209"/>
              <a:gd name="connsiteY0" fmla="*/ 15895 h 38325"/>
              <a:gd name="connsiteX1" fmla="*/ 760484 w 784209"/>
              <a:gd name="connsiteY1" fmla="*/ 38120 h 38325"/>
              <a:gd name="connsiteX2" fmla="*/ 573159 w 784209"/>
              <a:gd name="connsiteY2" fmla="*/ 25420 h 38325"/>
              <a:gd name="connsiteX3" fmla="*/ 328684 w 784209"/>
              <a:gd name="connsiteY3" fmla="*/ 20 h 38325"/>
              <a:gd name="connsiteX4" fmla="*/ 11184 w 784209"/>
              <a:gd name="connsiteY4" fmla="*/ 15895 h 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09" h="38325">
                <a:moveTo>
                  <a:pt x="11184" y="15895"/>
                </a:moveTo>
                <a:cubicBezTo>
                  <a:pt x="83151" y="22245"/>
                  <a:pt x="666822" y="36533"/>
                  <a:pt x="760484" y="38120"/>
                </a:cubicBezTo>
                <a:cubicBezTo>
                  <a:pt x="854146" y="39707"/>
                  <a:pt x="645126" y="31770"/>
                  <a:pt x="573159" y="25420"/>
                </a:cubicBezTo>
                <a:cubicBezTo>
                  <a:pt x="501192" y="19070"/>
                  <a:pt x="422876" y="549"/>
                  <a:pt x="328684" y="20"/>
                </a:cubicBezTo>
                <a:cubicBezTo>
                  <a:pt x="234492" y="-509"/>
                  <a:pt x="-60783" y="9545"/>
                  <a:pt x="11184" y="1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C4305996-F30F-0AE7-0020-3E8B92186893}"/>
              </a:ext>
            </a:extLst>
          </p:cNvPr>
          <p:cNvSpPr/>
          <p:nvPr/>
        </p:nvSpPr>
        <p:spPr>
          <a:xfrm>
            <a:off x="6793439" y="10960100"/>
            <a:ext cx="784415" cy="16166"/>
          </a:xfrm>
          <a:custGeom>
            <a:avLst/>
            <a:gdLst>
              <a:gd name="connsiteX0" fmla="*/ 4236 w 784415"/>
              <a:gd name="connsiteY0" fmla="*/ 15875 h 16166"/>
              <a:gd name="connsiteX1" fmla="*/ 769411 w 784415"/>
              <a:gd name="connsiteY1" fmla="*/ 9525 h 16166"/>
              <a:gd name="connsiteX2" fmla="*/ 474136 w 784415"/>
              <a:gd name="connsiteY2" fmla="*/ 0 h 16166"/>
              <a:gd name="connsiteX3" fmla="*/ 4236 w 784415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415" h="16166">
                <a:moveTo>
                  <a:pt x="4236" y="15875"/>
                </a:moveTo>
                <a:cubicBezTo>
                  <a:pt x="53448" y="17462"/>
                  <a:pt x="691094" y="12171"/>
                  <a:pt x="769411" y="9525"/>
                </a:cubicBezTo>
                <a:cubicBezTo>
                  <a:pt x="847728" y="6879"/>
                  <a:pt x="600078" y="0"/>
                  <a:pt x="474136" y="0"/>
                </a:cubicBezTo>
                <a:cubicBezTo>
                  <a:pt x="348194" y="0"/>
                  <a:pt x="-44976" y="14288"/>
                  <a:pt x="4236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5B40925A-6758-F690-49D4-3DCEF0F34484}"/>
              </a:ext>
            </a:extLst>
          </p:cNvPr>
          <p:cNvSpPr/>
          <p:nvPr/>
        </p:nvSpPr>
        <p:spPr>
          <a:xfrm>
            <a:off x="7502379" y="10235110"/>
            <a:ext cx="495798" cy="744541"/>
          </a:xfrm>
          <a:custGeom>
            <a:avLst/>
            <a:gdLst>
              <a:gd name="connsiteX0" fmla="*/ 473221 w 495798"/>
              <a:gd name="connsiteY0" fmla="*/ 1090 h 744541"/>
              <a:gd name="connsiteX1" fmla="*/ 482746 w 495798"/>
              <a:gd name="connsiteY1" fmla="*/ 185240 h 744541"/>
              <a:gd name="connsiteX2" fmla="*/ 301771 w 495798"/>
              <a:gd name="connsiteY2" fmla="*/ 413840 h 744541"/>
              <a:gd name="connsiteX3" fmla="*/ 358921 w 495798"/>
              <a:gd name="connsiteY3" fmla="*/ 363040 h 744541"/>
              <a:gd name="connsiteX4" fmla="*/ 146 w 495798"/>
              <a:gd name="connsiteY4" fmla="*/ 744040 h 744541"/>
              <a:gd name="connsiteX5" fmla="*/ 406546 w 495798"/>
              <a:gd name="connsiteY5" fmla="*/ 270965 h 744541"/>
              <a:gd name="connsiteX6" fmla="*/ 473221 w 495798"/>
              <a:gd name="connsiteY6" fmla="*/ 1090 h 7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98" h="744541">
                <a:moveTo>
                  <a:pt x="473221" y="1090"/>
                </a:moveTo>
                <a:cubicBezTo>
                  <a:pt x="485921" y="-13198"/>
                  <a:pt x="511321" y="116448"/>
                  <a:pt x="482746" y="185240"/>
                </a:cubicBezTo>
                <a:cubicBezTo>
                  <a:pt x="454171" y="254032"/>
                  <a:pt x="322408" y="384207"/>
                  <a:pt x="301771" y="413840"/>
                </a:cubicBezTo>
                <a:cubicBezTo>
                  <a:pt x="281134" y="443473"/>
                  <a:pt x="409192" y="308007"/>
                  <a:pt x="358921" y="363040"/>
                </a:cubicBezTo>
                <a:cubicBezTo>
                  <a:pt x="308650" y="418073"/>
                  <a:pt x="-7791" y="759386"/>
                  <a:pt x="146" y="744040"/>
                </a:cubicBezTo>
                <a:cubicBezTo>
                  <a:pt x="8083" y="728694"/>
                  <a:pt x="326642" y="390028"/>
                  <a:pt x="406546" y="270965"/>
                </a:cubicBezTo>
                <a:cubicBezTo>
                  <a:pt x="486450" y="151902"/>
                  <a:pt x="460521" y="15378"/>
                  <a:pt x="473221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5BBE81CB-3994-A86F-4795-C6644654456E}"/>
              </a:ext>
            </a:extLst>
          </p:cNvPr>
          <p:cNvSpPr/>
          <p:nvPr/>
        </p:nvSpPr>
        <p:spPr>
          <a:xfrm>
            <a:off x="7705725" y="10101746"/>
            <a:ext cx="353507" cy="664679"/>
          </a:xfrm>
          <a:custGeom>
            <a:avLst/>
            <a:gdLst>
              <a:gd name="connsiteX0" fmla="*/ 250825 w 353507"/>
              <a:gd name="connsiteY0" fmla="*/ 1104 h 664679"/>
              <a:gd name="connsiteX1" fmla="*/ 323850 w 353507"/>
              <a:gd name="connsiteY1" fmla="*/ 318604 h 664679"/>
              <a:gd name="connsiteX2" fmla="*/ 203200 w 353507"/>
              <a:gd name="connsiteY2" fmla="*/ 464654 h 664679"/>
              <a:gd name="connsiteX3" fmla="*/ 0 w 353507"/>
              <a:gd name="connsiteY3" fmla="*/ 664679 h 664679"/>
              <a:gd name="connsiteX4" fmla="*/ 327025 w 353507"/>
              <a:gd name="connsiteY4" fmla="*/ 340829 h 664679"/>
              <a:gd name="connsiteX5" fmla="*/ 327025 w 353507"/>
              <a:gd name="connsiteY5" fmla="*/ 217004 h 664679"/>
              <a:gd name="connsiteX6" fmla="*/ 250825 w 353507"/>
              <a:gd name="connsiteY6" fmla="*/ 1104 h 6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07" h="664679">
                <a:moveTo>
                  <a:pt x="250825" y="1104"/>
                </a:moveTo>
                <a:cubicBezTo>
                  <a:pt x="250296" y="18037"/>
                  <a:pt x="331787" y="241346"/>
                  <a:pt x="323850" y="318604"/>
                </a:cubicBezTo>
                <a:cubicBezTo>
                  <a:pt x="315913" y="395862"/>
                  <a:pt x="257175" y="406975"/>
                  <a:pt x="203200" y="464654"/>
                </a:cubicBezTo>
                <a:cubicBezTo>
                  <a:pt x="149225" y="522333"/>
                  <a:pt x="0" y="664679"/>
                  <a:pt x="0" y="664679"/>
                </a:cubicBezTo>
                <a:cubicBezTo>
                  <a:pt x="20637" y="644042"/>
                  <a:pt x="272521" y="415441"/>
                  <a:pt x="327025" y="340829"/>
                </a:cubicBezTo>
                <a:cubicBezTo>
                  <a:pt x="381529" y="266217"/>
                  <a:pt x="336550" y="267275"/>
                  <a:pt x="327025" y="217004"/>
                </a:cubicBezTo>
                <a:cubicBezTo>
                  <a:pt x="317500" y="166733"/>
                  <a:pt x="251354" y="-15829"/>
                  <a:pt x="250825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69122322-2719-0BF0-7C18-762BA63E8F21}"/>
              </a:ext>
            </a:extLst>
          </p:cNvPr>
          <p:cNvSpPr/>
          <p:nvPr/>
        </p:nvSpPr>
        <p:spPr>
          <a:xfrm>
            <a:off x="7268932" y="9622862"/>
            <a:ext cx="764390" cy="694636"/>
          </a:xfrm>
          <a:custGeom>
            <a:avLst/>
            <a:gdLst>
              <a:gd name="connsiteX0" fmla="*/ 11343 w 764390"/>
              <a:gd name="connsiteY0" fmla="*/ 6913 h 694636"/>
              <a:gd name="connsiteX1" fmla="*/ 509818 w 764390"/>
              <a:gd name="connsiteY1" fmla="*/ 492688 h 694636"/>
              <a:gd name="connsiteX2" fmla="*/ 763818 w 764390"/>
              <a:gd name="connsiteY2" fmla="*/ 692713 h 694636"/>
              <a:gd name="connsiteX3" fmla="*/ 566968 w 764390"/>
              <a:gd name="connsiteY3" fmla="*/ 572063 h 694636"/>
              <a:gd name="connsiteX4" fmla="*/ 192318 w 764390"/>
              <a:gd name="connsiteY4" fmla="*/ 229163 h 694636"/>
              <a:gd name="connsiteX5" fmla="*/ 11343 w 764390"/>
              <a:gd name="connsiteY5" fmla="*/ 6913 h 6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390" h="694636">
                <a:moveTo>
                  <a:pt x="11343" y="6913"/>
                </a:moveTo>
                <a:cubicBezTo>
                  <a:pt x="64260" y="50834"/>
                  <a:pt x="384406" y="378388"/>
                  <a:pt x="509818" y="492688"/>
                </a:cubicBezTo>
                <a:cubicBezTo>
                  <a:pt x="635231" y="606988"/>
                  <a:pt x="754293" y="679484"/>
                  <a:pt x="763818" y="692713"/>
                </a:cubicBezTo>
                <a:cubicBezTo>
                  <a:pt x="773343" y="705942"/>
                  <a:pt x="662218" y="649321"/>
                  <a:pt x="566968" y="572063"/>
                </a:cubicBezTo>
                <a:cubicBezTo>
                  <a:pt x="471718" y="494805"/>
                  <a:pt x="281747" y="319121"/>
                  <a:pt x="192318" y="229163"/>
                </a:cubicBezTo>
                <a:cubicBezTo>
                  <a:pt x="102889" y="139205"/>
                  <a:pt x="-41574" y="-37008"/>
                  <a:pt x="11343" y="69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A2F7D6C1-A671-1897-ADA1-BC8AE11920CD}"/>
              </a:ext>
            </a:extLst>
          </p:cNvPr>
          <p:cNvSpPr/>
          <p:nvPr/>
        </p:nvSpPr>
        <p:spPr>
          <a:xfrm>
            <a:off x="7291324" y="8411448"/>
            <a:ext cx="435980" cy="1283511"/>
          </a:xfrm>
          <a:custGeom>
            <a:avLst/>
            <a:gdLst>
              <a:gd name="connsiteX0" fmla="*/ 347726 w 435980"/>
              <a:gd name="connsiteY0" fmla="*/ 2302 h 1283511"/>
              <a:gd name="connsiteX1" fmla="*/ 366776 w 435980"/>
              <a:gd name="connsiteY1" fmla="*/ 424577 h 1283511"/>
              <a:gd name="connsiteX2" fmla="*/ 179451 w 435980"/>
              <a:gd name="connsiteY2" fmla="*/ 888127 h 1283511"/>
              <a:gd name="connsiteX3" fmla="*/ 274701 w 435980"/>
              <a:gd name="connsiteY3" fmla="*/ 767477 h 1283511"/>
              <a:gd name="connsiteX4" fmla="*/ 1651 w 435980"/>
              <a:gd name="connsiteY4" fmla="*/ 1275477 h 1283511"/>
              <a:gd name="connsiteX5" fmla="*/ 169926 w 435980"/>
              <a:gd name="connsiteY5" fmla="*/ 1053227 h 1283511"/>
              <a:gd name="connsiteX6" fmla="*/ 363601 w 435980"/>
              <a:gd name="connsiteY6" fmla="*/ 710327 h 1283511"/>
              <a:gd name="connsiteX7" fmla="*/ 420751 w 435980"/>
              <a:gd name="connsiteY7" fmla="*/ 335677 h 1283511"/>
              <a:gd name="connsiteX8" fmla="*/ 166751 w 435980"/>
              <a:gd name="connsiteY8" fmla="*/ 1056402 h 1283511"/>
              <a:gd name="connsiteX9" fmla="*/ 430276 w 435980"/>
              <a:gd name="connsiteY9" fmla="*/ 291227 h 1283511"/>
              <a:gd name="connsiteX10" fmla="*/ 347726 w 435980"/>
              <a:gd name="connsiteY10" fmla="*/ 2302 h 128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80" h="1283511">
                <a:moveTo>
                  <a:pt x="347726" y="2302"/>
                </a:moveTo>
                <a:cubicBezTo>
                  <a:pt x="337143" y="24527"/>
                  <a:pt x="394822" y="276940"/>
                  <a:pt x="366776" y="424577"/>
                </a:cubicBezTo>
                <a:cubicBezTo>
                  <a:pt x="338730" y="572215"/>
                  <a:pt x="194797" y="830977"/>
                  <a:pt x="179451" y="888127"/>
                </a:cubicBezTo>
                <a:cubicBezTo>
                  <a:pt x="164105" y="945277"/>
                  <a:pt x="304334" y="702919"/>
                  <a:pt x="274701" y="767477"/>
                </a:cubicBezTo>
                <a:cubicBezTo>
                  <a:pt x="245068" y="832035"/>
                  <a:pt x="19113" y="1227852"/>
                  <a:pt x="1651" y="1275477"/>
                </a:cubicBezTo>
                <a:cubicBezTo>
                  <a:pt x="-15812" y="1323102"/>
                  <a:pt x="109601" y="1147419"/>
                  <a:pt x="169926" y="1053227"/>
                </a:cubicBezTo>
                <a:cubicBezTo>
                  <a:pt x="230251" y="959035"/>
                  <a:pt x="321797" y="829918"/>
                  <a:pt x="363601" y="710327"/>
                </a:cubicBezTo>
                <a:cubicBezTo>
                  <a:pt x="405405" y="590736"/>
                  <a:pt x="453559" y="277998"/>
                  <a:pt x="420751" y="335677"/>
                </a:cubicBezTo>
                <a:cubicBezTo>
                  <a:pt x="387943" y="393356"/>
                  <a:pt x="165164" y="1063810"/>
                  <a:pt x="166751" y="1056402"/>
                </a:cubicBezTo>
                <a:cubicBezTo>
                  <a:pt x="168338" y="1048994"/>
                  <a:pt x="399584" y="460560"/>
                  <a:pt x="430276" y="291227"/>
                </a:cubicBezTo>
                <a:cubicBezTo>
                  <a:pt x="460968" y="121894"/>
                  <a:pt x="358309" y="-19923"/>
                  <a:pt x="347726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530AB423-0BEC-6B64-F56C-B4C96D318F88}"/>
              </a:ext>
            </a:extLst>
          </p:cNvPr>
          <p:cNvSpPr/>
          <p:nvPr/>
        </p:nvSpPr>
        <p:spPr>
          <a:xfrm>
            <a:off x="6729374" y="7215238"/>
            <a:ext cx="687762" cy="945695"/>
          </a:xfrm>
          <a:custGeom>
            <a:avLst/>
            <a:gdLst>
              <a:gd name="connsiteX0" fmla="*/ 39726 w 687762"/>
              <a:gd name="connsiteY0" fmla="*/ 65037 h 945695"/>
              <a:gd name="connsiteX1" fmla="*/ 665201 w 687762"/>
              <a:gd name="connsiteY1" fmla="*/ 912762 h 945695"/>
              <a:gd name="connsiteX2" fmla="*/ 560426 w 687762"/>
              <a:gd name="connsiteY2" fmla="*/ 785762 h 945695"/>
              <a:gd name="connsiteX3" fmla="*/ 106401 w 687762"/>
              <a:gd name="connsiteY3" fmla="*/ 252362 h 945695"/>
              <a:gd name="connsiteX4" fmla="*/ 233401 w 687762"/>
              <a:gd name="connsiteY4" fmla="*/ 414287 h 945695"/>
              <a:gd name="connsiteX5" fmla="*/ 81001 w 687762"/>
              <a:gd name="connsiteY5" fmla="*/ 96787 h 945695"/>
              <a:gd name="connsiteX6" fmla="*/ 39726 w 687762"/>
              <a:gd name="connsiteY6" fmla="*/ 65037 h 94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2" h="945695">
                <a:moveTo>
                  <a:pt x="39726" y="65037"/>
                </a:moveTo>
                <a:cubicBezTo>
                  <a:pt x="137093" y="201033"/>
                  <a:pt x="578418" y="792641"/>
                  <a:pt x="665201" y="912762"/>
                </a:cubicBezTo>
                <a:cubicBezTo>
                  <a:pt x="751984" y="1032883"/>
                  <a:pt x="560426" y="785762"/>
                  <a:pt x="560426" y="785762"/>
                </a:cubicBezTo>
                <a:lnTo>
                  <a:pt x="106401" y="252362"/>
                </a:lnTo>
                <a:cubicBezTo>
                  <a:pt x="51897" y="190450"/>
                  <a:pt x="237634" y="440216"/>
                  <a:pt x="233401" y="414287"/>
                </a:cubicBezTo>
                <a:cubicBezTo>
                  <a:pt x="229168" y="388358"/>
                  <a:pt x="111163" y="153937"/>
                  <a:pt x="81001" y="96787"/>
                </a:cubicBezTo>
                <a:cubicBezTo>
                  <a:pt x="50839" y="39637"/>
                  <a:pt x="-57641" y="-70959"/>
                  <a:pt x="39726" y="650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3FB28389-0D50-1C4F-C93F-872165FEA558}"/>
              </a:ext>
            </a:extLst>
          </p:cNvPr>
          <p:cNvSpPr/>
          <p:nvPr/>
        </p:nvSpPr>
        <p:spPr>
          <a:xfrm>
            <a:off x="6914987" y="7393394"/>
            <a:ext cx="592027" cy="150525"/>
          </a:xfrm>
          <a:custGeom>
            <a:avLst/>
            <a:gdLst>
              <a:gd name="connsiteX0" fmla="*/ 163 w 592027"/>
              <a:gd name="connsiteY0" fmla="*/ 83731 h 150525"/>
              <a:gd name="connsiteX1" fmla="*/ 263688 w 592027"/>
              <a:gd name="connsiteY1" fmla="*/ 48806 h 150525"/>
              <a:gd name="connsiteX2" fmla="*/ 590713 w 592027"/>
              <a:gd name="connsiteY2" fmla="*/ 150406 h 150525"/>
              <a:gd name="connsiteX3" fmla="*/ 368463 w 592027"/>
              <a:gd name="connsiteY3" fmla="*/ 67856 h 150525"/>
              <a:gd name="connsiteX4" fmla="*/ 117638 w 592027"/>
              <a:gd name="connsiteY4" fmla="*/ 1181 h 150525"/>
              <a:gd name="connsiteX5" fmla="*/ 222413 w 592027"/>
              <a:gd name="connsiteY5" fmla="*/ 29756 h 150525"/>
              <a:gd name="connsiteX6" fmla="*/ 163 w 592027"/>
              <a:gd name="connsiteY6" fmla="*/ 83731 h 1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27" h="150525">
                <a:moveTo>
                  <a:pt x="163" y="83731"/>
                </a:moveTo>
                <a:cubicBezTo>
                  <a:pt x="7042" y="86906"/>
                  <a:pt x="165263" y="37693"/>
                  <a:pt x="263688" y="48806"/>
                </a:cubicBezTo>
                <a:cubicBezTo>
                  <a:pt x="362113" y="59918"/>
                  <a:pt x="573251" y="147231"/>
                  <a:pt x="590713" y="150406"/>
                </a:cubicBezTo>
                <a:cubicBezTo>
                  <a:pt x="608176" y="153581"/>
                  <a:pt x="447309" y="92727"/>
                  <a:pt x="368463" y="67856"/>
                </a:cubicBezTo>
                <a:cubicBezTo>
                  <a:pt x="289617" y="42985"/>
                  <a:pt x="141980" y="7531"/>
                  <a:pt x="117638" y="1181"/>
                </a:cubicBezTo>
                <a:cubicBezTo>
                  <a:pt x="93296" y="-5169"/>
                  <a:pt x="239346" y="15469"/>
                  <a:pt x="222413" y="29756"/>
                </a:cubicBezTo>
                <a:cubicBezTo>
                  <a:pt x="205480" y="44043"/>
                  <a:pt x="-6716" y="80556"/>
                  <a:pt x="163" y="83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75A40E0E-0FE9-74B1-ABFE-B3A7C2576C4C}"/>
              </a:ext>
            </a:extLst>
          </p:cNvPr>
          <p:cNvSpPr/>
          <p:nvPr/>
        </p:nvSpPr>
        <p:spPr>
          <a:xfrm>
            <a:off x="7122682" y="7402478"/>
            <a:ext cx="459218" cy="592294"/>
          </a:xfrm>
          <a:custGeom>
            <a:avLst/>
            <a:gdLst>
              <a:gd name="connsiteX0" fmla="*/ 2018 w 459218"/>
              <a:gd name="connsiteY0" fmla="*/ 1622 h 592294"/>
              <a:gd name="connsiteX1" fmla="*/ 221093 w 459218"/>
              <a:gd name="connsiteY1" fmla="*/ 36547 h 592294"/>
              <a:gd name="connsiteX2" fmla="*/ 348093 w 459218"/>
              <a:gd name="connsiteY2" fmla="*/ 141322 h 592294"/>
              <a:gd name="connsiteX3" fmla="*/ 440168 w 459218"/>
              <a:gd name="connsiteY3" fmla="*/ 347697 h 592294"/>
              <a:gd name="connsiteX4" fmla="*/ 459218 w 459218"/>
              <a:gd name="connsiteY4" fmla="*/ 592172 h 592294"/>
              <a:gd name="connsiteX5" fmla="*/ 440168 w 459218"/>
              <a:gd name="connsiteY5" fmla="*/ 376272 h 592294"/>
              <a:gd name="connsiteX6" fmla="*/ 360793 w 459218"/>
              <a:gd name="connsiteY6" fmla="*/ 80997 h 592294"/>
              <a:gd name="connsiteX7" fmla="*/ 2018 w 459218"/>
              <a:gd name="connsiteY7" fmla="*/ 1622 h 59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18" h="592294">
                <a:moveTo>
                  <a:pt x="2018" y="1622"/>
                </a:moveTo>
                <a:cubicBezTo>
                  <a:pt x="-21265" y="-5786"/>
                  <a:pt x="163414" y="13264"/>
                  <a:pt x="221093" y="36547"/>
                </a:cubicBezTo>
                <a:cubicBezTo>
                  <a:pt x="278772" y="59830"/>
                  <a:pt x="311581" y="89464"/>
                  <a:pt x="348093" y="141322"/>
                </a:cubicBezTo>
                <a:cubicBezTo>
                  <a:pt x="384605" y="193180"/>
                  <a:pt x="421647" y="272555"/>
                  <a:pt x="440168" y="347697"/>
                </a:cubicBezTo>
                <a:cubicBezTo>
                  <a:pt x="458689" y="422839"/>
                  <a:pt x="459218" y="587410"/>
                  <a:pt x="459218" y="592172"/>
                </a:cubicBezTo>
                <a:cubicBezTo>
                  <a:pt x="459218" y="596934"/>
                  <a:pt x="456572" y="461468"/>
                  <a:pt x="440168" y="376272"/>
                </a:cubicBezTo>
                <a:cubicBezTo>
                  <a:pt x="423764" y="291076"/>
                  <a:pt x="434347" y="143968"/>
                  <a:pt x="360793" y="80997"/>
                </a:cubicBezTo>
                <a:cubicBezTo>
                  <a:pt x="287239" y="18026"/>
                  <a:pt x="25301" y="9030"/>
                  <a:pt x="2018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2A1F1F6F-54A2-8AE9-3B92-FD4711B7734F}"/>
              </a:ext>
            </a:extLst>
          </p:cNvPr>
          <p:cNvSpPr/>
          <p:nvPr/>
        </p:nvSpPr>
        <p:spPr>
          <a:xfrm>
            <a:off x="7543746" y="7834645"/>
            <a:ext cx="77686" cy="579809"/>
          </a:xfrm>
          <a:custGeom>
            <a:avLst/>
            <a:gdLst>
              <a:gd name="connsiteX0" fmla="*/ 54 w 77686"/>
              <a:gd name="connsiteY0" fmla="*/ 1255 h 579809"/>
              <a:gd name="connsiteX1" fmla="*/ 76254 w 77686"/>
              <a:gd name="connsiteY1" fmla="*/ 315580 h 579809"/>
              <a:gd name="connsiteX2" fmla="*/ 50854 w 77686"/>
              <a:gd name="connsiteY2" fmla="*/ 575930 h 579809"/>
              <a:gd name="connsiteX3" fmla="*/ 63554 w 77686"/>
              <a:gd name="connsiteY3" fmla="*/ 439405 h 579809"/>
              <a:gd name="connsiteX4" fmla="*/ 54 w 77686"/>
              <a:gd name="connsiteY4" fmla="*/ 1255 h 57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86" h="579809">
                <a:moveTo>
                  <a:pt x="54" y="1255"/>
                </a:moveTo>
                <a:cubicBezTo>
                  <a:pt x="2171" y="-19382"/>
                  <a:pt x="67787" y="219801"/>
                  <a:pt x="76254" y="315580"/>
                </a:cubicBezTo>
                <a:cubicBezTo>
                  <a:pt x="84721" y="411359"/>
                  <a:pt x="52971" y="555293"/>
                  <a:pt x="50854" y="575930"/>
                </a:cubicBezTo>
                <a:cubicBezTo>
                  <a:pt x="48737" y="596567"/>
                  <a:pt x="69375" y="532538"/>
                  <a:pt x="63554" y="439405"/>
                </a:cubicBezTo>
                <a:cubicBezTo>
                  <a:pt x="57733" y="346272"/>
                  <a:pt x="-2063" y="21892"/>
                  <a:pt x="54" y="1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38B502F8-7D8E-333F-43E8-A8D702EBD8B4}"/>
              </a:ext>
            </a:extLst>
          </p:cNvPr>
          <p:cNvSpPr/>
          <p:nvPr/>
        </p:nvSpPr>
        <p:spPr>
          <a:xfrm>
            <a:off x="6832546" y="6514900"/>
            <a:ext cx="421953" cy="926693"/>
          </a:xfrm>
          <a:custGeom>
            <a:avLst/>
            <a:gdLst>
              <a:gd name="connsiteX0" fmla="*/ 54 w 421953"/>
              <a:gd name="connsiteY0" fmla="*/ 200 h 926693"/>
              <a:gd name="connsiteX1" fmla="*/ 327079 w 421953"/>
              <a:gd name="connsiteY1" fmla="*/ 187525 h 926693"/>
              <a:gd name="connsiteX2" fmla="*/ 406454 w 421953"/>
              <a:gd name="connsiteY2" fmla="*/ 425650 h 926693"/>
              <a:gd name="connsiteX3" fmla="*/ 406454 w 421953"/>
              <a:gd name="connsiteY3" fmla="*/ 555825 h 926693"/>
              <a:gd name="connsiteX4" fmla="*/ 244529 w 421953"/>
              <a:gd name="connsiteY4" fmla="*/ 924125 h 926693"/>
              <a:gd name="connsiteX5" fmla="*/ 358829 w 421953"/>
              <a:gd name="connsiteY5" fmla="*/ 705050 h 926693"/>
              <a:gd name="connsiteX6" fmla="*/ 415979 w 421953"/>
              <a:gd name="connsiteY6" fmla="*/ 432000 h 926693"/>
              <a:gd name="connsiteX7" fmla="*/ 301679 w 421953"/>
              <a:gd name="connsiteY7" fmla="*/ 222450 h 926693"/>
              <a:gd name="connsiteX8" fmla="*/ 54 w 421953"/>
              <a:gd name="connsiteY8" fmla="*/ 200 h 9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953" h="926693">
                <a:moveTo>
                  <a:pt x="54" y="200"/>
                </a:moveTo>
                <a:cubicBezTo>
                  <a:pt x="4287" y="-5621"/>
                  <a:pt x="259346" y="116617"/>
                  <a:pt x="327079" y="187525"/>
                </a:cubicBezTo>
                <a:cubicBezTo>
                  <a:pt x="394812" y="258433"/>
                  <a:pt x="393225" y="364267"/>
                  <a:pt x="406454" y="425650"/>
                </a:cubicBezTo>
                <a:cubicBezTo>
                  <a:pt x="419683" y="487033"/>
                  <a:pt x="433442" y="472746"/>
                  <a:pt x="406454" y="555825"/>
                </a:cubicBezTo>
                <a:cubicBezTo>
                  <a:pt x="379466" y="638904"/>
                  <a:pt x="252466" y="899254"/>
                  <a:pt x="244529" y="924125"/>
                </a:cubicBezTo>
                <a:cubicBezTo>
                  <a:pt x="236592" y="948996"/>
                  <a:pt x="330254" y="787071"/>
                  <a:pt x="358829" y="705050"/>
                </a:cubicBezTo>
                <a:cubicBezTo>
                  <a:pt x="387404" y="623029"/>
                  <a:pt x="425504" y="512433"/>
                  <a:pt x="415979" y="432000"/>
                </a:cubicBezTo>
                <a:cubicBezTo>
                  <a:pt x="406454" y="351567"/>
                  <a:pt x="363592" y="296004"/>
                  <a:pt x="301679" y="222450"/>
                </a:cubicBezTo>
                <a:cubicBezTo>
                  <a:pt x="239767" y="148896"/>
                  <a:pt x="-4179" y="6021"/>
                  <a:pt x="5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19D4D5C0-3575-3BED-4EE1-64930769E720}"/>
              </a:ext>
            </a:extLst>
          </p:cNvPr>
          <p:cNvSpPr/>
          <p:nvPr/>
        </p:nvSpPr>
        <p:spPr>
          <a:xfrm>
            <a:off x="6149975" y="8185150"/>
            <a:ext cx="991187" cy="1477860"/>
          </a:xfrm>
          <a:custGeom>
            <a:avLst/>
            <a:gdLst>
              <a:gd name="connsiteX0" fmla="*/ 0 w 991187"/>
              <a:gd name="connsiteY0" fmla="*/ 0 h 1477860"/>
              <a:gd name="connsiteX1" fmla="*/ 952500 w 991187"/>
              <a:gd name="connsiteY1" fmla="*/ 1412875 h 1477860"/>
              <a:gd name="connsiteX2" fmla="*/ 746125 w 991187"/>
              <a:gd name="connsiteY2" fmla="*/ 1146175 h 1477860"/>
              <a:gd name="connsiteX3" fmla="*/ 193675 w 991187"/>
              <a:gd name="connsiteY3" fmla="*/ 304800 h 1477860"/>
              <a:gd name="connsiteX4" fmla="*/ 311150 w 991187"/>
              <a:gd name="connsiteY4" fmla="*/ 511175 h 1477860"/>
              <a:gd name="connsiteX5" fmla="*/ 0 w 991187"/>
              <a:gd name="connsiteY5" fmla="*/ 0 h 147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187" h="1477860">
                <a:moveTo>
                  <a:pt x="0" y="0"/>
                </a:moveTo>
                <a:lnTo>
                  <a:pt x="952500" y="1412875"/>
                </a:lnTo>
                <a:cubicBezTo>
                  <a:pt x="1076854" y="1603904"/>
                  <a:pt x="872596" y="1330854"/>
                  <a:pt x="746125" y="1146175"/>
                </a:cubicBezTo>
                <a:cubicBezTo>
                  <a:pt x="619654" y="961496"/>
                  <a:pt x="266171" y="410633"/>
                  <a:pt x="193675" y="304800"/>
                </a:cubicBezTo>
                <a:cubicBezTo>
                  <a:pt x="121179" y="198967"/>
                  <a:pt x="311150" y="511175"/>
                  <a:pt x="311150" y="5111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BEFA0E9E-621B-9C6D-E791-803BC869C77F}"/>
              </a:ext>
            </a:extLst>
          </p:cNvPr>
          <p:cNvSpPr/>
          <p:nvPr/>
        </p:nvSpPr>
        <p:spPr>
          <a:xfrm>
            <a:off x="5956770" y="8139279"/>
            <a:ext cx="1101331" cy="1513135"/>
          </a:xfrm>
          <a:custGeom>
            <a:avLst/>
            <a:gdLst>
              <a:gd name="connsiteX0" fmla="*/ 24930 w 1101331"/>
              <a:gd name="connsiteY0" fmla="*/ 58571 h 1513135"/>
              <a:gd name="connsiteX1" fmla="*/ 139230 w 1101331"/>
              <a:gd name="connsiteY1" fmla="*/ 160171 h 1513135"/>
              <a:gd name="connsiteX2" fmla="*/ 1101255 w 1101331"/>
              <a:gd name="connsiteY2" fmla="*/ 1512721 h 1513135"/>
              <a:gd name="connsiteX3" fmla="*/ 193205 w 1101331"/>
              <a:gd name="connsiteY3" fmla="*/ 306221 h 1513135"/>
              <a:gd name="connsiteX4" fmla="*/ 326555 w 1101331"/>
              <a:gd name="connsiteY4" fmla="*/ 455446 h 1513135"/>
              <a:gd name="connsiteX5" fmla="*/ 24930 w 1101331"/>
              <a:gd name="connsiteY5" fmla="*/ 58571 h 151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331" h="1513135">
                <a:moveTo>
                  <a:pt x="24930" y="58571"/>
                </a:moveTo>
                <a:cubicBezTo>
                  <a:pt x="-6291" y="9358"/>
                  <a:pt x="-40157" y="-82187"/>
                  <a:pt x="139230" y="160171"/>
                </a:cubicBezTo>
                <a:cubicBezTo>
                  <a:pt x="318617" y="402529"/>
                  <a:pt x="1092259" y="1488379"/>
                  <a:pt x="1101255" y="1512721"/>
                </a:cubicBezTo>
                <a:cubicBezTo>
                  <a:pt x="1110251" y="1537063"/>
                  <a:pt x="322322" y="482434"/>
                  <a:pt x="193205" y="306221"/>
                </a:cubicBezTo>
                <a:cubicBezTo>
                  <a:pt x="64088" y="130009"/>
                  <a:pt x="351426" y="495133"/>
                  <a:pt x="326555" y="455446"/>
                </a:cubicBezTo>
                <a:cubicBezTo>
                  <a:pt x="301684" y="415759"/>
                  <a:pt x="56151" y="107784"/>
                  <a:pt x="24930" y="58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553A2E41-82D2-8751-41F4-6FD788131A3A}"/>
              </a:ext>
            </a:extLst>
          </p:cNvPr>
          <p:cNvSpPr/>
          <p:nvPr/>
        </p:nvSpPr>
        <p:spPr>
          <a:xfrm>
            <a:off x="5955339" y="8707483"/>
            <a:ext cx="1011620" cy="1282260"/>
          </a:xfrm>
          <a:custGeom>
            <a:avLst/>
            <a:gdLst>
              <a:gd name="connsiteX0" fmla="*/ 45411 w 1011620"/>
              <a:gd name="connsiteY0" fmla="*/ 55517 h 1282260"/>
              <a:gd name="connsiteX1" fmla="*/ 127961 w 1011620"/>
              <a:gd name="connsiteY1" fmla="*/ 179342 h 1282260"/>
              <a:gd name="connsiteX2" fmla="*/ 1004261 w 1011620"/>
              <a:gd name="connsiteY2" fmla="*/ 1268367 h 1282260"/>
              <a:gd name="connsiteX3" fmla="*/ 521661 w 1011620"/>
              <a:gd name="connsiteY3" fmla="*/ 744492 h 1282260"/>
              <a:gd name="connsiteX4" fmla="*/ 45411 w 1011620"/>
              <a:gd name="connsiteY4" fmla="*/ 55517 h 128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620" h="1282260">
                <a:moveTo>
                  <a:pt x="45411" y="55517"/>
                </a:moveTo>
                <a:cubicBezTo>
                  <a:pt x="-20206" y="-38675"/>
                  <a:pt x="-31847" y="-22800"/>
                  <a:pt x="127961" y="179342"/>
                </a:cubicBezTo>
                <a:cubicBezTo>
                  <a:pt x="287769" y="381484"/>
                  <a:pt x="938644" y="1174175"/>
                  <a:pt x="1004261" y="1268367"/>
                </a:cubicBezTo>
                <a:cubicBezTo>
                  <a:pt x="1069878" y="1362559"/>
                  <a:pt x="679353" y="954571"/>
                  <a:pt x="521661" y="744492"/>
                </a:cubicBezTo>
                <a:cubicBezTo>
                  <a:pt x="363969" y="534413"/>
                  <a:pt x="111028" y="149709"/>
                  <a:pt x="45411" y="55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E9A2BA6D-7CEE-F679-FC8E-079AF1838FA9}"/>
              </a:ext>
            </a:extLst>
          </p:cNvPr>
          <p:cNvSpPr/>
          <p:nvPr/>
        </p:nvSpPr>
        <p:spPr>
          <a:xfrm>
            <a:off x="6897871" y="10629864"/>
            <a:ext cx="836855" cy="235178"/>
          </a:xfrm>
          <a:custGeom>
            <a:avLst/>
            <a:gdLst>
              <a:gd name="connsiteX0" fmla="*/ 1404 w 836855"/>
              <a:gd name="connsiteY0" fmla="*/ 181011 h 235178"/>
              <a:gd name="connsiteX1" fmla="*/ 630054 w 836855"/>
              <a:gd name="connsiteY1" fmla="*/ 193711 h 235178"/>
              <a:gd name="connsiteX2" fmla="*/ 836429 w 836855"/>
              <a:gd name="connsiteY2" fmla="*/ 36 h 235178"/>
              <a:gd name="connsiteX3" fmla="*/ 677679 w 836855"/>
              <a:gd name="connsiteY3" fmla="*/ 177836 h 235178"/>
              <a:gd name="connsiteX4" fmla="*/ 464954 w 836855"/>
              <a:gd name="connsiteY4" fmla="*/ 234986 h 235178"/>
              <a:gd name="connsiteX5" fmla="*/ 1404 w 836855"/>
              <a:gd name="connsiteY5" fmla="*/ 181011 h 23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55" h="235178">
                <a:moveTo>
                  <a:pt x="1404" y="181011"/>
                </a:moveTo>
                <a:cubicBezTo>
                  <a:pt x="28921" y="174132"/>
                  <a:pt x="490883" y="223873"/>
                  <a:pt x="630054" y="193711"/>
                </a:cubicBezTo>
                <a:cubicBezTo>
                  <a:pt x="769225" y="163549"/>
                  <a:pt x="828492" y="2682"/>
                  <a:pt x="836429" y="36"/>
                </a:cubicBezTo>
                <a:cubicBezTo>
                  <a:pt x="844366" y="-2610"/>
                  <a:pt x="739592" y="138678"/>
                  <a:pt x="677679" y="177836"/>
                </a:cubicBezTo>
                <a:cubicBezTo>
                  <a:pt x="615766" y="216994"/>
                  <a:pt x="571316" y="231282"/>
                  <a:pt x="464954" y="234986"/>
                </a:cubicBezTo>
                <a:cubicBezTo>
                  <a:pt x="358592" y="238690"/>
                  <a:pt x="-26113" y="187890"/>
                  <a:pt x="1404" y="1810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ACAA658E-B472-05D0-3FBD-2AD1E0C2FD47}"/>
              </a:ext>
            </a:extLst>
          </p:cNvPr>
          <p:cNvSpPr/>
          <p:nvPr/>
        </p:nvSpPr>
        <p:spPr>
          <a:xfrm>
            <a:off x="4596628" y="10934696"/>
            <a:ext cx="1125714" cy="61151"/>
          </a:xfrm>
          <a:custGeom>
            <a:avLst/>
            <a:gdLst>
              <a:gd name="connsiteX0" fmla="*/ 3947 w 1125714"/>
              <a:gd name="connsiteY0" fmla="*/ 4 h 61151"/>
              <a:gd name="connsiteX1" fmla="*/ 1096147 w 1125714"/>
              <a:gd name="connsiteY1" fmla="*/ 53979 h 61151"/>
              <a:gd name="connsiteX2" fmla="*/ 743722 w 1125714"/>
              <a:gd name="connsiteY2" fmla="*/ 57154 h 61151"/>
              <a:gd name="connsiteX3" fmla="*/ 3947 w 1125714"/>
              <a:gd name="connsiteY3" fmla="*/ 4 h 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714" h="61151">
                <a:moveTo>
                  <a:pt x="3947" y="4"/>
                </a:moveTo>
                <a:cubicBezTo>
                  <a:pt x="62684" y="-525"/>
                  <a:pt x="972851" y="44454"/>
                  <a:pt x="1096147" y="53979"/>
                </a:cubicBezTo>
                <a:cubicBezTo>
                  <a:pt x="1219443" y="63504"/>
                  <a:pt x="928930" y="62446"/>
                  <a:pt x="743722" y="57154"/>
                </a:cubicBezTo>
                <a:cubicBezTo>
                  <a:pt x="558514" y="51862"/>
                  <a:pt x="-54790" y="533"/>
                  <a:pt x="3947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639F1A82-84B8-ACE4-B4D1-F75FDC6DA51F}"/>
              </a:ext>
            </a:extLst>
          </p:cNvPr>
          <p:cNvSpPr/>
          <p:nvPr/>
        </p:nvSpPr>
        <p:spPr>
          <a:xfrm>
            <a:off x="1839697" y="6513064"/>
            <a:ext cx="148180" cy="787379"/>
          </a:xfrm>
          <a:custGeom>
            <a:avLst/>
            <a:gdLst>
              <a:gd name="connsiteX0" fmla="*/ 4978 w 148180"/>
              <a:gd name="connsiteY0" fmla="*/ 14736 h 787379"/>
              <a:gd name="connsiteX1" fmla="*/ 147853 w 148180"/>
              <a:gd name="connsiteY1" fmla="*/ 783086 h 787379"/>
              <a:gd name="connsiteX2" fmla="*/ 43078 w 148180"/>
              <a:gd name="connsiteY2" fmla="*/ 313186 h 787379"/>
              <a:gd name="connsiteX3" fmla="*/ 4978 w 148180"/>
              <a:gd name="connsiteY3" fmla="*/ 14736 h 78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80" h="787379">
                <a:moveTo>
                  <a:pt x="4978" y="14736"/>
                </a:moveTo>
                <a:cubicBezTo>
                  <a:pt x="22440" y="93053"/>
                  <a:pt x="141503" y="733344"/>
                  <a:pt x="147853" y="783086"/>
                </a:cubicBezTo>
                <a:cubicBezTo>
                  <a:pt x="154203" y="832828"/>
                  <a:pt x="66361" y="436482"/>
                  <a:pt x="43078" y="313186"/>
                </a:cubicBezTo>
                <a:cubicBezTo>
                  <a:pt x="19795" y="189890"/>
                  <a:pt x="-12484" y="-63581"/>
                  <a:pt x="4978" y="14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120141B5-6BA9-A8EC-7811-BA66F1B4499A}"/>
              </a:ext>
            </a:extLst>
          </p:cNvPr>
          <p:cNvSpPr/>
          <p:nvPr/>
        </p:nvSpPr>
        <p:spPr>
          <a:xfrm>
            <a:off x="3335545" y="6575136"/>
            <a:ext cx="668396" cy="1705165"/>
          </a:xfrm>
          <a:custGeom>
            <a:avLst/>
            <a:gdLst>
              <a:gd name="connsiteX0" fmla="*/ 395207 w 668396"/>
              <a:gd name="connsiteY0" fmla="*/ 24800 h 1705165"/>
              <a:gd name="connsiteX1" fmla="*/ 74151 w 668396"/>
              <a:gd name="connsiteY1" fmla="*/ 1264320 h 1705165"/>
              <a:gd name="connsiteX2" fmla="*/ 5063 w 668396"/>
              <a:gd name="connsiteY2" fmla="*/ 1703232 h 1705165"/>
              <a:gd name="connsiteX3" fmla="*/ 167623 w 668396"/>
              <a:gd name="connsiteY3" fmla="*/ 1365920 h 1705165"/>
              <a:gd name="connsiteX4" fmla="*/ 655303 w 668396"/>
              <a:gd name="connsiteY4" fmla="*/ 134528 h 1705165"/>
              <a:gd name="connsiteX5" fmla="*/ 517127 w 668396"/>
              <a:gd name="connsiteY5" fmla="*/ 410880 h 1705165"/>
              <a:gd name="connsiteX6" fmla="*/ 395207 w 668396"/>
              <a:gd name="connsiteY6" fmla="*/ 24800 h 170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96" h="1705165">
                <a:moveTo>
                  <a:pt x="395207" y="24800"/>
                </a:moveTo>
                <a:cubicBezTo>
                  <a:pt x="321378" y="167040"/>
                  <a:pt x="139175" y="984581"/>
                  <a:pt x="74151" y="1264320"/>
                </a:cubicBezTo>
                <a:cubicBezTo>
                  <a:pt x="9127" y="1544059"/>
                  <a:pt x="-10516" y="1686299"/>
                  <a:pt x="5063" y="1703232"/>
                </a:cubicBezTo>
                <a:cubicBezTo>
                  <a:pt x="20642" y="1720165"/>
                  <a:pt x="59250" y="1627371"/>
                  <a:pt x="167623" y="1365920"/>
                </a:cubicBezTo>
                <a:cubicBezTo>
                  <a:pt x="275996" y="1104469"/>
                  <a:pt x="597052" y="293701"/>
                  <a:pt x="655303" y="134528"/>
                </a:cubicBezTo>
                <a:cubicBezTo>
                  <a:pt x="713554" y="-24645"/>
                  <a:pt x="561154" y="423749"/>
                  <a:pt x="517127" y="410880"/>
                </a:cubicBezTo>
                <a:cubicBezTo>
                  <a:pt x="473100" y="398011"/>
                  <a:pt x="469036" y="-117440"/>
                  <a:pt x="395207" y="248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21899310-FD60-A338-5ED5-D0C625F27155}"/>
              </a:ext>
            </a:extLst>
          </p:cNvPr>
          <p:cNvSpPr/>
          <p:nvPr/>
        </p:nvSpPr>
        <p:spPr>
          <a:xfrm>
            <a:off x="1898227" y="7597087"/>
            <a:ext cx="1051430" cy="1907577"/>
          </a:xfrm>
          <a:custGeom>
            <a:avLst/>
            <a:gdLst>
              <a:gd name="connsiteX0" fmla="*/ 28009 w 1051430"/>
              <a:gd name="connsiteY0" fmla="*/ 2926 h 1907577"/>
              <a:gd name="connsiteX1" fmla="*/ 87970 w 1051430"/>
              <a:gd name="connsiteY1" fmla="*/ 332710 h 1907577"/>
              <a:gd name="connsiteX2" fmla="*/ 147930 w 1051430"/>
              <a:gd name="connsiteY2" fmla="*/ 699969 h 1907577"/>
              <a:gd name="connsiteX3" fmla="*/ 140435 w 1051430"/>
              <a:gd name="connsiteY3" fmla="*/ 647503 h 1907577"/>
              <a:gd name="connsiteX4" fmla="*/ 627616 w 1051430"/>
              <a:gd name="connsiteY4" fmla="*/ 1299575 h 1907577"/>
              <a:gd name="connsiteX5" fmla="*/ 1047340 w 1051430"/>
              <a:gd name="connsiteY5" fmla="*/ 1899182 h 1907577"/>
              <a:gd name="connsiteX6" fmla="*/ 852468 w 1051430"/>
              <a:gd name="connsiteY6" fmla="*/ 1666834 h 1907577"/>
              <a:gd name="connsiteX7" fmla="*/ 80475 w 1051430"/>
              <a:gd name="connsiteY7" fmla="*/ 744939 h 1907577"/>
              <a:gd name="connsiteX8" fmla="*/ 20514 w 1051430"/>
              <a:gd name="connsiteY8" fmla="*/ 527582 h 1907577"/>
              <a:gd name="connsiteX9" fmla="*/ 28009 w 1051430"/>
              <a:gd name="connsiteY9" fmla="*/ 2926 h 190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430" h="1907577">
                <a:moveTo>
                  <a:pt x="28009" y="2926"/>
                </a:moveTo>
                <a:cubicBezTo>
                  <a:pt x="39252" y="-29553"/>
                  <a:pt x="67983" y="216536"/>
                  <a:pt x="87970" y="332710"/>
                </a:cubicBezTo>
                <a:cubicBezTo>
                  <a:pt x="107957" y="448884"/>
                  <a:pt x="139186" y="647504"/>
                  <a:pt x="147930" y="699969"/>
                </a:cubicBezTo>
                <a:cubicBezTo>
                  <a:pt x="156674" y="752435"/>
                  <a:pt x="60487" y="547569"/>
                  <a:pt x="140435" y="647503"/>
                </a:cubicBezTo>
                <a:cubicBezTo>
                  <a:pt x="220383" y="747437"/>
                  <a:pt x="476465" y="1090962"/>
                  <a:pt x="627616" y="1299575"/>
                </a:cubicBezTo>
                <a:cubicBezTo>
                  <a:pt x="778767" y="1508188"/>
                  <a:pt x="1009865" y="1837972"/>
                  <a:pt x="1047340" y="1899182"/>
                </a:cubicBezTo>
                <a:cubicBezTo>
                  <a:pt x="1084815" y="1960392"/>
                  <a:pt x="852468" y="1666834"/>
                  <a:pt x="852468" y="1666834"/>
                </a:cubicBezTo>
                <a:cubicBezTo>
                  <a:pt x="691324" y="1474460"/>
                  <a:pt x="219134" y="934814"/>
                  <a:pt x="80475" y="744939"/>
                </a:cubicBezTo>
                <a:cubicBezTo>
                  <a:pt x="-58184" y="555064"/>
                  <a:pt x="25511" y="647503"/>
                  <a:pt x="20514" y="527582"/>
                </a:cubicBezTo>
                <a:cubicBezTo>
                  <a:pt x="15517" y="407661"/>
                  <a:pt x="16766" y="35405"/>
                  <a:pt x="28009" y="29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8D25B08D-4942-3437-0B6C-E5074F1CC2DF}"/>
              </a:ext>
            </a:extLst>
          </p:cNvPr>
          <p:cNvSpPr/>
          <p:nvPr/>
        </p:nvSpPr>
        <p:spPr>
          <a:xfrm>
            <a:off x="4128417" y="10739741"/>
            <a:ext cx="871008" cy="401294"/>
          </a:xfrm>
          <a:custGeom>
            <a:avLst/>
            <a:gdLst>
              <a:gd name="connsiteX0" fmla="*/ 1373 w 871008"/>
              <a:gd name="connsiteY0" fmla="*/ 711 h 401294"/>
              <a:gd name="connsiteX1" fmla="*/ 376127 w 871008"/>
              <a:gd name="connsiteY1" fmla="*/ 278029 h 401294"/>
              <a:gd name="connsiteX2" fmla="*/ 863308 w 871008"/>
              <a:gd name="connsiteY2" fmla="*/ 397951 h 401294"/>
              <a:gd name="connsiteX3" fmla="*/ 645950 w 871008"/>
              <a:gd name="connsiteY3" fmla="*/ 367970 h 401294"/>
              <a:gd name="connsiteX4" fmla="*/ 263701 w 871008"/>
              <a:gd name="connsiteY4" fmla="*/ 367970 h 401294"/>
              <a:gd name="connsiteX5" fmla="*/ 1373 w 871008"/>
              <a:gd name="connsiteY5" fmla="*/ 711 h 40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008" h="401294">
                <a:moveTo>
                  <a:pt x="1373" y="711"/>
                </a:moveTo>
                <a:cubicBezTo>
                  <a:pt x="20111" y="-14279"/>
                  <a:pt x="232471" y="211822"/>
                  <a:pt x="376127" y="278029"/>
                </a:cubicBezTo>
                <a:cubicBezTo>
                  <a:pt x="519783" y="344236"/>
                  <a:pt x="818338" y="382961"/>
                  <a:pt x="863308" y="397951"/>
                </a:cubicBezTo>
                <a:cubicBezTo>
                  <a:pt x="908278" y="412941"/>
                  <a:pt x="745884" y="372967"/>
                  <a:pt x="645950" y="367970"/>
                </a:cubicBezTo>
                <a:cubicBezTo>
                  <a:pt x="546016" y="362973"/>
                  <a:pt x="367383" y="431678"/>
                  <a:pt x="263701" y="367970"/>
                </a:cubicBezTo>
                <a:cubicBezTo>
                  <a:pt x="160019" y="304262"/>
                  <a:pt x="-17365" y="15701"/>
                  <a:pt x="1373" y="7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9B3AB06A-98AC-7DAD-179F-FB1CD2F94A01}"/>
              </a:ext>
            </a:extLst>
          </p:cNvPr>
          <p:cNvSpPr/>
          <p:nvPr/>
        </p:nvSpPr>
        <p:spPr>
          <a:xfrm>
            <a:off x="2752108" y="3533335"/>
            <a:ext cx="292966" cy="170784"/>
          </a:xfrm>
          <a:custGeom>
            <a:avLst/>
            <a:gdLst>
              <a:gd name="connsiteX0" fmla="*/ 617 w 292966"/>
              <a:gd name="connsiteY0" fmla="*/ 76640 h 170784"/>
              <a:gd name="connsiteX1" fmla="*/ 273667 w 292966"/>
              <a:gd name="connsiteY1" fmla="*/ 440 h 170784"/>
              <a:gd name="connsiteX2" fmla="*/ 238742 w 292966"/>
              <a:gd name="connsiteY2" fmla="*/ 51240 h 170784"/>
              <a:gd name="connsiteX3" fmla="*/ 286367 w 292966"/>
              <a:gd name="connsiteY3" fmla="*/ 168715 h 170784"/>
              <a:gd name="connsiteX4" fmla="*/ 267317 w 292966"/>
              <a:gd name="connsiteY4" fmla="*/ 127440 h 170784"/>
              <a:gd name="connsiteX5" fmla="*/ 57767 w 292966"/>
              <a:gd name="connsiteY5" fmla="*/ 143315 h 170784"/>
              <a:gd name="connsiteX6" fmla="*/ 194292 w 292966"/>
              <a:gd name="connsiteY6" fmla="*/ 102040 h 170784"/>
              <a:gd name="connsiteX7" fmla="*/ 617 w 292966"/>
              <a:gd name="connsiteY7" fmla="*/ 76640 h 1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66" h="170784">
                <a:moveTo>
                  <a:pt x="617" y="76640"/>
                </a:moveTo>
                <a:cubicBezTo>
                  <a:pt x="13846" y="59707"/>
                  <a:pt x="233979" y="4673"/>
                  <a:pt x="273667" y="440"/>
                </a:cubicBezTo>
                <a:cubicBezTo>
                  <a:pt x="313355" y="-3793"/>
                  <a:pt x="236625" y="23194"/>
                  <a:pt x="238742" y="51240"/>
                </a:cubicBezTo>
                <a:cubicBezTo>
                  <a:pt x="240859" y="79286"/>
                  <a:pt x="281604" y="156015"/>
                  <a:pt x="286367" y="168715"/>
                </a:cubicBezTo>
                <a:cubicBezTo>
                  <a:pt x="291130" y="181415"/>
                  <a:pt x="305417" y="131673"/>
                  <a:pt x="267317" y="127440"/>
                </a:cubicBezTo>
                <a:cubicBezTo>
                  <a:pt x="229217" y="123207"/>
                  <a:pt x="69938" y="147548"/>
                  <a:pt x="57767" y="143315"/>
                </a:cubicBezTo>
                <a:cubicBezTo>
                  <a:pt x="45596" y="139082"/>
                  <a:pt x="197467" y="110507"/>
                  <a:pt x="194292" y="102040"/>
                </a:cubicBezTo>
                <a:cubicBezTo>
                  <a:pt x="191117" y="93573"/>
                  <a:pt x="-12612" y="93573"/>
                  <a:pt x="617" y="766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CA6B7B64-8A4F-3B90-3D04-03CF8DF5DA68}"/>
              </a:ext>
            </a:extLst>
          </p:cNvPr>
          <p:cNvSpPr/>
          <p:nvPr/>
        </p:nvSpPr>
        <p:spPr>
          <a:xfrm>
            <a:off x="2984472" y="3415978"/>
            <a:ext cx="591280" cy="584807"/>
          </a:xfrm>
          <a:custGeom>
            <a:avLst/>
            <a:gdLst>
              <a:gd name="connsiteX0" fmla="*/ 101628 w 591280"/>
              <a:gd name="connsiteY0" fmla="*/ 127322 h 584807"/>
              <a:gd name="connsiteX1" fmla="*/ 581053 w 591280"/>
              <a:gd name="connsiteY1" fmla="*/ 270197 h 584807"/>
              <a:gd name="connsiteX2" fmla="*/ 438178 w 591280"/>
              <a:gd name="connsiteY2" fmla="*/ 263847 h 584807"/>
              <a:gd name="connsiteX3" fmla="*/ 542953 w 591280"/>
              <a:gd name="connsiteY3" fmla="*/ 419422 h 584807"/>
              <a:gd name="connsiteX4" fmla="*/ 384203 w 591280"/>
              <a:gd name="connsiteY4" fmla="*/ 295597 h 584807"/>
              <a:gd name="connsiteX5" fmla="*/ 508028 w 591280"/>
              <a:gd name="connsiteY5" fmla="*/ 508322 h 584807"/>
              <a:gd name="connsiteX6" fmla="*/ 263553 w 591280"/>
              <a:gd name="connsiteY6" fmla="*/ 279722 h 584807"/>
              <a:gd name="connsiteX7" fmla="*/ 358803 w 591280"/>
              <a:gd name="connsiteY7" fmla="*/ 473397 h 584807"/>
              <a:gd name="connsiteX8" fmla="*/ 165128 w 591280"/>
              <a:gd name="connsiteY8" fmla="*/ 209872 h 584807"/>
              <a:gd name="connsiteX9" fmla="*/ 295303 w 591280"/>
              <a:gd name="connsiteY9" fmla="*/ 581347 h 584807"/>
              <a:gd name="connsiteX10" fmla="*/ 196878 w 591280"/>
              <a:gd name="connsiteY10" fmla="*/ 390847 h 584807"/>
              <a:gd name="connsiteX11" fmla="*/ 142903 w 591280"/>
              <a:gd name="connsiteY11" fmla="*/ 311472 h 584807"/>
              <a:gd name="connsiteX12" fmla="*/ 136553 w 591280"/>
              <a:gd name="connsiteY12" fmla="*/ 270197 h 584807"/>
              <a:gd name="connsiteX13" fmla="*/ 28 w 591280"/>
              <a:gd name="connsiteY13" fmla="*/ 322 h 584807"/>
              <a:gd name="connsiteX14" fmla="*/ 149253 w 591280"/>
              <a:gd name="connsiteY14" fmla="*/ 330522 h 584807"/>
              <a:gd name="connsiteX15" fmla="*/ 101628 w 591280"/>
              <a:gd name="connsiteY15" fmla="*/ 127322 h 5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280" h="584807">
                <a:moveTo>
                  <a:pt x="101628" y="127322"/>
                </a:moveTo>
                <a:cubicBezTo>
                  <a:pt x="173595" y="117268"/>
                  <a:pt x="524961" y="247443"/>
                  <a:pt x="581053" y="270197"/>
                </a:cubicBezTo>
                <a:cubicBezTo>
                  <a:pt x="637145" y="292951"/>
                  <a:pt x="444528" y="238976"/>
                  <a:pt x="438178" y="263847"/>
                </a:cubicBezTo>
                <a:cubicBezTo>
                  <a:pt x="431828" y="288718"/>
                  <a:pt x="551949" y="414130"/>
                  <a:pt x="542953" y="419422"/>
                </a:cubicBezTo>
                <a:cubicBezTo>
                  <a:pt x="533957" y="424714"/>
                  <a:pt x="390024" y="280780"/>
                  <a:pt x="384203" y="295597"/>
                </a:cubicBezTo>
                <a:cubicBezTo>
                  <a:pt x="378382" y="310414"/>
                  <a:pt x="528136" y="510968"/>
                  <a:pt x="508028" y="508322"/>
                </a:cubicBezTo>
                <a:cubicBezTo>
                  <a:pt x="487920" y="505676"/>
                  <a:pt x="288424" y="285543"/>
                  <a:pt x="263553" y="279722"/>
                </a:cubicBezTo>
                <a:cubicBezTo>
                  <a:pt x="238682" y="273901"/>
                  <a:pt x="375207" y="485039"/>
                  <a:pt x="358803" y="473397"/>
                </a:cubicBezTo>
                <a:cubicBezTo>
                  <a:pt x="342399" y="461755"/>
                  <a:pt x="175711" y="191880"/>
                  <a:pt x="165128" y="209872"/>
                </a:cubicBezTo>
                <a:cubicBezTo>
                  <a:pt x="154545" y="227864"/>
                  <a:pt x="290011" y="551185"/>
                  <a:pt x="295303" y="581347"/>
                </a:cubicBezTo>
                <a:cubicBezTo>
                  <a:pt x="300595" y="611509"/>
                  <a:pt x="222278" y="435826"/>
                  <a:pt x="196878" y="390847"/>
                </a:cubicBezTo>
                <a:cubicBezTo>
                  <a:pt x="171478" y="345868"/>
                  <a:pt x="152957" y="331580"/>
                  <a:pt x="142903" y="311472"/>
                </a:cubicBezTo>
                <a:cubicBezTo>
                  <a:pt x="132849" y="291364"/>
                  <a:pt x="160365" y="322055"/>
                  <a:pt x="136553" y="270197"/>
                </a:cubicBezTo>
                <a:cubicBezTo>
                  <a:pt x="112741" y="218339"/>
                  <a:pt x="-2089" y="-9732"/>
                  <a:pt x="28" y="322"/>
                </a:cubicBezTo>
                <a:cubicBezTo>
                  <a:pt x="2145" y="10376"/>
                  <a:pt x="130732" y="304064"/>
                  <a:pt x="149253" y="330522"/>
                </a:cubicBezTo>
                <a:cubicBezTo>
                  <a:pt x="167774" y="356980"/>
                  <a:pt x="29661" y="137376"/>
                  <a:pt x="101628" y="1273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E1648268-16D6-78DE-F3B3-FA7CA108B2E3}"/>
              </a:ext>
            </a:extLst>
          </p:cNvPr>
          <p:cNvSpPr/>
          <p:nvPr/>
        </p:nvSpPr>
        <p:spPr>
          <a:xfrm>
            <a:off x="3144270" y="3863367"/>
            <a:ext cx="564537" cy="709144"/>
          </a:xfrm>
          <a:custGeom>
            <a:avLst/>
            <a:gdLst>
              <a:gd name="connsiteX0" fmla="*/ 5330 w 564537"/>
              <a:gd name="connsiteY0" fmla="*/ 608 h 709144"/>
              <a:gd name="connsiteX1" fmla="*/ 306955 w 564537"/>
              <a:gd name="connsiteY1" fmla="*/ 330808 h 709144"/>
              <a:gd name="connsiteX2" fmla="*/ 564130 w 564537"/>
              <a:gd name="connsiteY2" fmla="*/ 692758 h 709144"/>
              <a:gd name="connsiteX3" fmla="*/ 360930 w 564537"/>
              <a:gd name="connsiteY3" fmla="*/ 445108 h 709144"/>
              <a:gd name="connsiteX4" fmla="*/ 145030 w 564537"/>
              <a:gd name="connsiteY4" fmla="*/ 276833 h 709144"/>
              <a:gd name="connsiteX5" fmla="*/ 319655 w 564537"/>
              <a:gd name="connsiteY5" fmla="*/ 708633 h 709144"/>
              <a:gd name="connsiteX6" fmla="*/ 151380 w 564537"/>
              <a:gd name="connsiteY6" fmla="*/ 359383 h 709144"/>
              <a:gd name="connsiteX7" fmla="*/ 30730 w 564537"/>
              <a:gd name="connsiteY7" fmla="*/ 137133 h 709144"/>
              <a:gd name="connsiteX8" fmla="*/ 106930 w 564537"/>
              <a:gd name="connsiteY8" fmla="*/ 245083 h 709144"/>
              <a:gd name="connsiteX9" fmla="*/ 5330 w 564537"/>
              <a:gd name="connsiteY9" fmla="*/ 608 h 70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537" h="709144">
                <a:moveTo>
                  <a:pt x="5330" y="608"/>
                </a:moveTo>
                <a:cubicBezTo>
                  <a:pt x="38667" y="14895"/>
                  <a:pt x="213822" y="215450"/>
                  <a:pt x="306955" y="330808"/>
                </a:cubicBezTo>
                <a:cubicBezTo>
                  <a:pt x="400088" y="446166"/>
                  <a:pt x="555134" y="673708"/>
                  <a:pt x="564130" y="692758"/>
                </a:cubicBezTo>
                <a:cubicBezTo>
                  <a:pt x="573126" y="711808"/>
                  <a:pt x="430780" y="514429"/>
                  <a:pt x="360930" y="445108"/>
                </a:cubicBezTo>
                <a:cubicBezTo>
                  <a:pt x="291080" y="375787"/>
                  <a:pt x="151909" y="232912"/>
                  <a:pt x="145030" y="276833"/>
                </a:cubicBezTo>
                <a:cubicBezTo>
                  <a:pt x="138151" y="320754"/>
                  <a:pt x="318597" y="694875"/>
                  <a:pt x="319655" y="708633"/>
                </a:cubicBezTo>
                <a:cubicBezTo>
                  <a:pt x="320713" y="722391"/>
                  <a:pt x="199534" y="454633"/>
                  <a:pt x="151380" y="359383"/>
                </a:cubicBezTo>
                <a:cubicBezTo>
                  <a:pt x="103226" y="264133"/>
                  <a:pt x="38138" y="156183"/>
                  <a:pt x="30730" y="137133"/>
                </a:cubicBezTo>
                <a:cubicBezTo>
                  <a:pt x="23322" y="118083"/>
                  <a:pt x="107988" y="262016"/>
                  <a:pt x="106930" y="245083"/>
                </a:cubicBezTo>
                <a:cubicBezTo>
                  <a:pt x="105872" y="228150"/>
                  <a:pt x="-28007" y="-13679"/>
                  <a:pt x="5330" y="6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988BC186-A282-1CAE-A688-025C67E86D8E}"/>
              </a:ext>
            </a:extLst>
          </p:cNvPr>
          <p:cNvSpPr/>
          <p:nvPr/>
        </p:nvSpPr>
        <p:spPr>
          <a:xfrm>
            <a:off x="2730463" y="3589162"/>
            <a:ext cx="322882" cy="595287"/>
          </a:xfrm>
          <a:custGeom>
            <a:avLst/>
            <a:gdLst>
              <a:gd name="connsiteX0" fmla="*/ 320712 w 322882"/>
              <a:gd name="connsiteY0" fmla="*/ 8113 h 595287"/>
              <a:gd name="connsiteX1" fmla="*/ 304837 w 322882"/>
              <a:gd name="connsiteY1" fmla="*/ 376413 h 595287"/>
              <a:gd name="connsiteX2" fmla="*/ 317537 w 322882"/>
              <a:gd name="connsiteY2" fmla="*/ 592313 h 595287"/>
              <a:gd name="connsiteX3" fmla="*/ 311187 w 322882"/>
              <a:gd name="connsiteY3" fmla="*/ 478013 h 595287"/>
              <a:gd name="connsiteX4" fmla="*/ 266737 w 322882"/>
              <a:gd name="connsiteY4" fmla="*/ 150988 h 595287"/>
              <a:gd name="connsiteX5" fmla="*/ 37 w 322882"/>
              <a:gd name="connsiteY5" fmla="*/ 84313 h 595287"/>
              <a:gd name="connsiteX6" fmla="*/ 247687 w 322882"/>
              <a:gd name="connsiteY6" fmla="*/ 116063 h 595287"/>
              <a:gd name="connsiteX7" fmla="*/ 320712 w 322882"/>
              <a:gd name="connsiteY7" fmla="*/ 8113 h 5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882" h="595287">
                <a:moveTo>
                  <a:pt x="320712" y="8113"/>
                </a:moveTo>
                <a:cubicBezTo>
                  <a:pt x="330237" y="51505"/>
                  <a:pt x="305366" y="279046"/>
                  <a:pt x="304837" y="376413"/>
                </a:cubicBezTo>
                <a:cubicBezTo>
                  <a:pt x="304308" y="473780"/>
                  <a:pt x="316479" y="575380"/>
                  <a:pt x="317537" y="592313"/>
                </a:cubicBezTo>
                <a:cubicBezTo>
                  <a:pt x="318595" y="609246"/>
                  <a:pt x="319654" y="551567"/>
                  <a:pt x="311187" y="478013"/>
                </a:cubicBezTo>
                <a:cubicBezTo>
                  <a:pt x="302720" y="404459"/>
                  <a:pt x="318595" y="216605"/>
                  <a:pt x="266737" y="150988"/>
                </a:cubicBezTo>
                <a:cubicBezTo>
                  <a:pt x="214879" y="85371"/>
                  <a:pt x="3212" y="90134"/>
                  <a:pt x="37" y="84313"/>
                </a:cubicBezTo>
                <a:cubicBezTo>
                  <a:pt x="-3138" y="78492"/>
                  <a:pt x="194241" y="122942"/>
                  <a:pt x="247687" y="116063"/>
                </a:cubicBezTo>
                <a:cubicBezTo>
                  <a:pt x="301133" y="109184"/>
                  <a:pt x="311187" y="-35279"/>
                  <a:pt x="320712" y="81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53112678-B1CE-BCBC-0951-51934C1670A3}"/>
              </a:ext>
            </a:extLst>
          </p:cNvPr>
          <p:cNvSpPr/>
          <p:nvPr/>
        </p:nvSpPr>
        <p:spPr>
          <a:xfrm>
            <a:off x="3139131" y="6054209"/>
            <a:ext cx="485376" cy="472527"/>
          </a:xfrm>
          <a:custGeom>
            <a:avLst/>
            <a:gdLst>
              <a:gd name="connsiteX0" fmla="*/ 944 w 485376"/>
              <a:gd name="connsiteY0" fmla="*/ 516 h 472527"/>
              <a:gd name="connsiteX1" fmla="*/ 467669 w 485376"/>
              <a:gd name="connsiteY1" fmla="*/ 451366 h 472527"/>
              <a:gd name="connsiteX2" fmla="*/ 350194 w 485376"/>
              <a:gd name="connsiteY2" fmla="*/ 362466 h 472527"/>
              <a:gd name="connsiteX3" fmla="*/ 944 w 485376"/>
              <a:gd name="connsiteY3" fmla="*/ 516 h 47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376" h="472527">
                <a:moveTo>
                  <a:pt x="944" y="516"/>
                </a:moveTo>
                <a:cubicBezTo>
                  <a:pt x="20523" y="15333"/>
                  <a:pt x="409461" y="391041"/>
                  <a:pt x="467669" y="451366"/>
                </a:cubicBezTo>
                <a:cubicBezTo>
                  <a:pt x="525877" y="511691"/>
                  <a:pt x="428511" y="430728"/>
                  <a:pt x="350194" y="362466"/>
                </a:cubicBezTo>
                <a:cubicBezTo>
                  <a:pt x="271877" y="294204"/>
                  <a:pt x="-18635" y="-14301"/>
                  <a:pt x="944" y="5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F389546B-A939-CA06-5C2E-D39229BA20C7}"/>
              </a:ext>
            </a:extLst>
          </p:cNvPr>
          <p:cNvSpPr/>
          <p:nvPr/>
        </p:nvSpPr>
        <p:spPr>
          <a:xfrm>
            <a:off x="1552168" y="5502949"/>
            <a:ext cx="378650" cy="990090"/>
          </a:xfrm>
          <a:custGeom>
            <a:avLst/>
            <a:gdLst>
              <a:gd name="connsiteX0" fmla="*/ 13107 w 378650"/>
              <a:gd name="connsiteY0" fmla="*/ 5676 h 990090"/>
              <a:gd name="connsiteX1" fmla="*/ 362357 w 378650"/>
              <a:gd name="connsiteY1" fmla="*/ 818476 h 990090"/>
              <a:gd name="connsiteX2" fmla="*/ 324257 w 378650"/>
              <a:gd name="connsiteY2" fmla="*/ 774026 h 990090"/>
              <a:gd name="connsiteX3" fmla="*/ 352832 w 378650"/>
              <a:gd name="connsiteY3" fmla="*/ 977226 h 990090"/>
              <a:gd name="connsiteX4" fmla="*/ 9932 w 378650"/>
              <a:gd name="connsiteY4" fmla="*/ 345401 h 990090"/>
              <a:gd name="connsiteX5" fmla="*/ 86132 w 378650"/>
              <a:gd name="connsiteY5" fmla="*/ 450176 h 990090"/>
              <a:gd name="connsiteX6" fmla="*/ 13107 w 378650"/>
              <a:gd name="connsiteY6" fmla="*/ 5676 h 99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650" h="990090">
                <a:moveTo>
                  <a:pt x="13107" y="5676"/>
                </a:moveTo>
                <a:cubicBezTo>
                  <a:pt x="59145" y="67059"/>
                  <a:pt x="310499" y="690418"/>
                  <a:pt x="362357" y="818476"/>
                </a:cubicBezTo>
                <a:cubicBezTo>
                  <a:pt x="414215" y="946534"/>
                  <a:pt x="325845" y="747568"/>
                  <a:pt x="324257" y="774026"/>
                </a:cubicBezTo>
                <a:cubicBezTo>
                  <a:pt x="322670" y="800484"/>
                  <a:pt x="405219" y="1048663"/>
                  <a:pt x="352832" y="977226"/>
                </a:cubicBezTo>
                <a:cubicBezTo>
                  <a:pt x="300445" y="905789"/>
                  <a:pt x="54382" y="433243"/>
                  <a:pt x="9932" y="345401"/>
                </a:cubicBezTo>
                <a:cubicBezTo>
                  <a:pt x="-34518" y="257559"/>
                  <a:pt x="84545" y="500447"/>
                  <a:pt x="86132" y="450176"/>
                </a:cubicBezTo>
                <a:cubicBezTo>
                  <a:pt x="87719" y="399905"/>
                  <a:pt x="-32931" y="-55707"/>
                  <a:pt x="13107" y="56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5B025AB5-782E-37E5-CAA3-31C872486CB1}"/>
              </a:ext>
            </a:extLst>
          </p:cNvPr>
          <p:cNvSpPr/>
          <p:nvPr/>
        </p:nvSpPr>
        <p:spPr>
          <a:xfrm>
            <a:off x="1326066" y="4383696"/>
            <a:ext cx="220874" cy="1161013"/>
          </a:xfrm>
          <a:custGeom>
            <a:avLst/>
            <a:gdLst>
              <a:gd name="connsiteX0" fmla="*/ 121734 w 220874"/>
              <a:gd name="connsiteY0" fmla="*/ 13679 h 1161013"/>
              <a:gd name="connsiteX1" fmla="*/ 172534 w 220874"/>
              <a:gd name="connsiteY1" fmla="*/ 912204 h 1161013"/>
              <a:gd name="connsiteX2" fmla="*/ 220159 w 220874"/>
              <a:gd name="connsiteY2" fmla="*/ 1159854 h 1161013"/>
              <a:gd name="connsiteX3" fmla="*/ 134434 w 220874"/>
              <a:gd name="connsiteY3" fmla="*/ 845529 h 1161013"/>
              <a:gd name="connsiteX4" fmla="*/ 4259 w 220874"/>
              <a:gd name="connsiteY4" fmla="*/ 131154 h 1161013"/>
              <a:gd name="connsiteX5" fmla="*/ 39184 w 220874"/>
              <a:gd name="connsiteY5" fmla="*/ 350229 h 1161013"/>
              <a:gd name="connsiteX6" fmla="*/ 121734 w 220874"/>
              <a:gd name="connsiteY6" fmla="*/ 13679 h 11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74" h="1161013">
                <a:moveTo>
                  <a:pt x="121734" y="13679"/>
                </a:moveTo>
                <a:cubicBezTo>
                  <a:pt x="143959" y="107341"/>
                  <a:pt x="156130" y="721175"/>
                  <a:pt x="172534" y="912204"/>
                </a:cubicBezTo>
                <a:cubicBezTo>
                  <a:pt x="188938" y="1103233"/>
                  <a:pt x="226509" y="1170966"/>
                  <a:pt x="220159" y="1159854"/>
                </a:cubicBezTo>
                <a:cubicBezTo>
                  <a:pt x="213809" y="1148742"/>
                  <a:pt x="170417" y="1016979"/>
                  <a:pt x="134434" y="845529"/>
                </a:cubicBezTo>
                <a:cubicBezTo>
                  <a:pt x="98451" y="674079"/>
                  <a:pt x="20134" y="213704"/>
                  <a:pt x="4259" y="131154"/>
                </a:cubicBezTo>
                <a:cubicBezTo>
                  <a:pt x="-11616" y="48604"/>
                  <a:pt x="20663" y="362929"/>
                  <a:pt x="39184" y="350229"/>
                </a:cubicBezTo>
                <a:cubicBezTo>
                  <a:pt x="57705" y="337529"/>
                  <a:pt x="99509" y="-79983"/>
                  <a:pt x="121734" y="136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07FD5373-96BE-6EA1-EC33-42396D093A57}"/>
              </a:ext>
            </a:extLst>
          </p:cNvPr>
          <p:cNvSpPr/>
          <p:nvPr/>
        </p:nvSpPr>
        <p:spPr>
          <a:xfrm>
            <a:off x="2946355" y="10018791"/>
            <a:ext cx="176156" cy="643364"/>
          </a:xfrm>
          <a:custGeom>
            <a:avLst/>
            <a:gdLst>
              <a:gd name="connsiteX0" fmla="*/ 31795 w 176156"/>
              <a:gd name="connsiteY0" fmla="*/ 17384 h 643364"/>
              <a:gd name="connsiteX1" fmla="*/ 171495 w 176156"/>
              <a:gd name="connsiteY1" fmla="*/ 617459 h 643364"/>
              <a:gd name="connsiteX2" fmla="*/ 139745 w 176156"/>
              <a:gd name="connsiteY2" fmla="*/ 531734 h 643364"/>
              <a:gd name="connsiteX3" fmla="*/ 107995 w 176156"/>
              <a:gd name="connsiteY3" fmla="*/ 506334 h 643364"/>
              <a:gd name="connsiteX4" fmla="*/ 79420 w 176156"/>
              <a:gd name="connsiteY4" fmla="*/ 353934 h 643364"/>
              <a:gd name="connsiteX5" fmla="*/ 22270 w 176156"/>
              <a:gd name="connsiteY5" fmla="*/ 188834 h 643364"/>
              <a:gd name="connsiteX6" fmla="*/ 41320 w 176156"/>
              <a:gd name="connsiteY6" fmla="*/ 226934 h 643364"/>
              <a:gd name="connsiteX7" fmla="*/ 45 w 176156"/>
              <a:gd name="connsiteY7" fmla="*/ 163434 h 643364"/>
              <a:gd name="connsiteX8" fmla="*/ 31795 w 176156"/>
              <a:gd name="connsiteY8" fmla="*/ 17384 h 64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56" h="643364">
                <a:moveTo>
                  <a:pt x="31795" y="17384"/>
                </a:moveTo>
                <a:cubicBezTo>
                  <a:pt x="60370" y="93055"/>
                  <a:pt x="153503" y="531734"/>
                  <a:pt x="171495" y="617459"/>
                </a:cubicBezTo>
                <a:cubicBezTo>
                  <a:pt x="189487" y="703184"/>
                  <a:pt x="150328" y="550255"/>
                  <a:pt x="139745" y="531734"/>
                </a:cubicBezTo>
                <a:cubicBezTo>
                  <a:pt x="129162" y="513213"/>
                  <a:pt x="118049" y="535967"/>
                  <a:pt x="107995" y="506334"/>
                </a:cubicBezTo>
                <a:cubicBezTo>
                  <a:pt x="97941" y="476701"/>
                  <a:pt x="93708" y="406851"/>
                  <a:pt x="79420" y="353934"/>
                </a:cubicBezTo>
                <a:cubicBezTo>
                  <a:pt x="65133" y="301017"/>
                  <a:pt x="28620" y="210001"/>
                  <a:pt x="22270" y="188834"/>
                </a:cubicBezTo>
                <a:cubicBezTo>
                  <a:pt x="15920" y="167667"/>
                  <a:pt x="45024" y="231167"/>
                  <a:pt x="41320" y="226934"/>
                </a:cubicBezTo>
                <a:cubicBezTo>
                  <a:pt x="37616" y="222701"/>
                  <a:pt x="574" y="190951"/>
                  <a:pt x="45" y="163434"/>
                </a:cubicBezTo>
                <a:cubicBezTo>
                  <a:pt x="-484" y="135917"/>
                  <a:pt x="3220" y="-58287"/>
                  <a:pt x="31795" y="173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80CC9645-7DB1-B204-6BB5-2D5C50679FCA}"/>
              </a:ext>
            </a:extLst>
          </p:cNvPr>
          <p:cNvSpPr/>
          <p:nvPr/>
        </p:nvSpPr>
        <p:spPr>
          <a:xfrm>
            <a:off x="3647669" y="10191540"/>
            <a:ext cx="136246" cy="656765"/>
          </a:xfrm>
          <a:custGeom>
            <a:avLst/>
            <a:gdLst>
              <a:gd name="connsiteX0" fmla="*/ 102006 w 136246"/>
              <a:gd name="connsiteY0" fmla="*/ 210 h 656765"/>
              <a:gd name="connsiteX1" fmla="*/ 3581 w 136246"/>
              <a:gd name="connsiteY1" fmla="*/ 346285 h 656765"/>
              <a:gd name="connsiteX2" fmla="*/ 25806 w 136246"/>
              <a:gd name="connsiteY2" fmla="*/ 654260 h 656765"/>
              <a:gd name="connsiteX3" fmla="*/ 67081 w 136246"/>
              <a:gd name="connsiteY3" fmla="*/ 473285 h 656765"/>
              <a:gd name="connsiteX4" fmla="*/ 133756 w 136246"/>
              <a:gd name="connsiteY4" fmla="*/ 146260 h 656765"/>
              <a:gd name="connsiteX5" fmla="*/ 121056 w 136246"/>
              <a:gd name="connsiteY5" fmla="*/ 292310 h 656765"/>
              <a:gd name="connsiteX6" fmla="*/ 102006 w 136246"/>
              <a:gd name="connsiteY6" fmla="*/ 210 h 65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246" h="656765">
                <a:moveTo>
                  <a:pt x="102006" y="210"/>
                </a:moveTo>
                <a:cubicBezTo>
                  <a:pt x="82427" y="9206"/>
                  <a:pt x="16281" y="237277"/>
                  <a:pt x="3581" y="346285"/>
                </a:cubicBezTo>
                <a:cubicBezTo>
                  <a:pt x="-9119" y="455293"/>
                  <a:pt x="15223" y="633093"/>
                  <a:pt x="25806" y="654260"/>
                </a:cubicBezTo>
                <a:cubicBezTo>
                  <a:pt x="36389" y="675427"/>
                  <a:pt x="49089" y="557952"/>
                  <a:pt x="67081" y="473285"/>
                </a:cubicBezTo>
                <a:cubicBezTo>
                  <a:pt x="85073" y="388618"/>
                  <a:pt x="124760" y="176423"/>
                  <a:pt x="133756" y="146260"/>
                </a:cubicBezTo>
                <a:cubicBezTo>
                  <a:pt x="142752" y="116098"/>
                  <a:pt x="124760" y="311360"/>
                  <a:pt x="121056" y="292310"/>
                </a:cubicBezTo>
                <a:cubicBezTo>
                  <a:pt x="117352" y="273260"/>
                  <a:pt x="121585" y="-8786"/>
                  <a:pt x="102006" y="2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C930544B-2FCB-FEC4-996F-3227494269C5}"/>
              </a:ext>
            </a:extLst>
          </p:cNvPr>
          <p:cNvSpPr/>
          <p:nvPr/>
        </p:nvSpPr>
        <p:spPr>
          <a:xfrm>
            <a:off x="3259136" y="10311553"/>
            <a:ext cx="125099" cy="777731"/>
          </a:xfrm>
          <a:custGeom>
            <a:avLst/>
            <a:gdLst>
              <a:gd name="connsiteX0" fmla="*/ 84139 w 125099"/>
              <a:gd name="connsiteY0" fmla="*/ 10372 h 777731"/>
              <a:gd name="connsiteX1" fmla="*/ 39689 w 125099"/>
              <a:gd name="connsiteY1" fmla="*/ 499322 h 777731"/>
              <a:gd name="connsiteX2" fmla="*/ 119064 w 125099"/>
              <a:gd name="connsiteY2" fmla="*/ 743797 h 777731"/>
              <a:gd name="connsiteX3" fmla="*/ 106364 w 125099"/>
              <a:gd name="connsiteY3" fmla="*/ 712047 h 777731"/>
              <a:gd name="connsiteX4" fmla="*/ 1589 w 125099"/>
              <a:gd name="connsiteY4" fmla="*/ 159597 h 777731"/>
              <a:gd name="connsiteX5" fmla="*/ 42864 w 125099"/>
              <a:gd name="connsiteY5" fmla="*/ 242147 h 777731"/>
              <a:gd name="connsiteX6" fmla="*/ 39689 w 125099"/>
              <a:gd name="connsiteY6" fmla="*/ 61172 h 777731"/>
              <a:gd name="connsiteX7" fmla="*/ 36514 w 125099"/>
              <a:gd name="connsiteY7" fmla="*/ 156422 h 777731"/>
              <a:gd name="connsiteX8" fmla="*/ 84139 w 125099"/>
              <a:gd name="connsiteY8" fmla="*/ 10372 h 7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99" h="777731">
                <a:moveTo>
                  <a:pt x="84139" y="10372"/>
                </a:moveTo>
                <a:cubicBezTo>
                  <a:pt x="84668" y="67522"/>
                  <a:pt x="33868" y="377085"/>
                  <a:pt x="39689" y="499322"/>
                </a:cubicBezTo>
                <a:cubicBezTo>
                  <a:pt x="45510" y="621559"/>
                  <a:pt x="107952" y="708343"/>
                  <a:pt x="119064" y="743797"/>
                </a:cubicBezTo>
                <a:cubicBezTo>
                  <a:pt x="130177" y="779251"/>
                  <a:pt x="125943" y="809414"/>
                  <a:pt x="106364" y="712047"/>
                </a:cubicBezTo>
                <a:cubicBezTo>
                  <a:pt x="86785" y="614680"/>
                  <a:pt x="12172" y="237914"/>
                  <a:pt x="1589" y="159597"/>
                </a:cubicBezTo>
                <a:cubicBezTo>
                  <a:pt x="-8994" y="81280"/>
                  <a:pt x="36514" y="258551"/>
                  <a:pt x="42864" y="242147"/>
                </a:cubicBezTo>
                <a:cubicBezTo>
                  <a:pt x="49214" y="225743"/>
                  <a:pt x="40747" y="75459"/>
                  <a:pt x="39689" y="61172"/>
                </a:cubicBezTo>
                <a:cubicBezTo>
                  <a:pt x="38631" y="46885"/>
                  <a:pt x="28577" y="162243"/>
                  <a:pt x="36514" y="156422"/>
                </a:cubicBezTo>
                <a:cubicBezTo>
                  <a:pt x="44451" y="150601"/>
                  <a:pt x="83610" y="-46778"/>
                  <a:pt x="84139" y="103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00459352-CAB3-9CCB-548A-2898014DDA42}"/>
              </a:ext>
            </a:extLst>
          </p:cNvPr>
          <p:cNvSpPr/>
          <p:nvPr/>
        </p:nvSpPr>
        <p:spPr>
          <a:xfrm>
            <a:off x="3275946" y="10638385"/>
            <a:ext cx="188086" cy="788673"/>
          </a:xfrm>
          <a:custGeom>
            <a:avLst/>
            <a:gdLst>
              <a:gd name="connsiteX0" fmla="*/ 13354 w 188086"/>
              <a:gd name="connsiteY0" fmla="*/ 4215 h 788673"/>
              <a:gd name="connsiteX1" fmla="*/ 13354 w 188086"/>
              <a:gd name="connsiteY1" fmla="*/ 220115 h 788673"/>
              <a:gd name="connsiteX2" fmla="*/ 134004 w 188086"/>
              <a:gd name="connsiteY2" fmla="*/ 591590 h 788673"/>
              <a:gd name="connsiteX3" fmla="*/ 187979 w 188086"/>
              <a:gd name="connsiteY3" fmla="*/ 788440 h 788673"/>
              <a:gd name="connsiteX4" fmla="*/ 146704 w 188086"/>
              <a:gd name="connsiteY4" fmla="*/ 626515 h 788673"/>
              <a:gd name="connsiteX5" fmla="*/ 105429 w 188086"/>
              <a:gd name="connsiteY5" fmla="*/ 407440 h 788673"/>
              <a:gd name="connsiteX6" fmla="*/ 13354 w 188086"/>
              <a:gd name="connsiteY6" fmla="*/ 4215 h 78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86" h="788673">
                <a:moveTo>
                  <a:pt x="13354" y="4215"/>
                </a:moveTo>
                <a:cubicBezTo>
                  <a:pt x="-1992" y="-27006"/>
                  <a:pt x="-6754" y="122219"/>
                  <a:pt x="13354" y="220115"/>
                </a:cubicBezTo>
                <a:cubicBezTo>
                  <a:pt x="33462" y="318011"/>
                  <a:pt x="104900" y="496869"/>
                  <a:pt x="134004" y="591590"/>
                </a:cubicBezTo>
                <a:cubicBezTo>
                  <a:pt x="163108" y="686311"/>
                  <a:pt x="185862" y="782619"/>
                  <a:pt x="187979" y="788440"/>
                </a:cubicBezTo>
                <a:cubicBezTo>
                  <a:pt x="190096" y="794261"/>
                  <a:pt x="160462" y="690015"/>
                  <a:pt x="146704" y="626515"/>
                </a:cubicBezTo>
                <a:cubicBezTo>
                  <a:pt x="132946" y="563015"/>
                  <a:pt x="125008" y="507452"/>
                  <a:pt x="105429" y="407440"/>
                </a:cubicBezTo>
                <a:cubicBezTo>
                  <a:pt x="85850" y="307428"/>
                  <a:pt x="28700" y="35436"/>
                  <a:pt x="13354" y="42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3ABBD80F-7D2E-E99C-4031-6021280CC0FD}"/>
              </a:ext>
            </a:extLst>
          </p:cNvPr>
          <p:cNvSpPr/>
          <p:nvPr/>
        </p:nvSpPr>
        <p:spPr>
          <a:xfrm>
            <a:off x="2908178" y="10570745"/>
            <a:ext cx="487933" cy="863910"/>
          </a:xfrm>
          <a:custGeom>
            <a:avLst/>
            <a:gdLst>
              <a:gd name="connsiteX0" fmla="*/ 193797 w 487933"/>
              <a:gd name="connsiteY0" fmla="*/ 2005 h 863910"/>
              <a:gd name="connsiteX1" fmla="*/ 190622 w 487933"/>
              <a:gd name="connsiteY1" fmla="*/ 376655 h 863910"/>
              <a:gd name="connsiteX2" fmla="*/ 289047 w 487933"/>
              <a:gd name="connsiteY2" fmla="*/ 506830 h 863910"/>
              <a:gd name="connsiteX3" fmla="*/ 276347 w 487933"/>
              <a:gd name="connsiteY3" fmla="*/ 519530 h 863910"/>
              <a:gd name="connsiteX4" fmla="*/ 485897 w 487933"/>
              <a:gd name="connsiteY4" fmla="*/ 856080 h 863910"/>
              <a:gd name="connsiteX5" fmla="*/ 362072 w 487933"/>
              <a:gd name="connsiteY5" fmla="*/ 719555 h 863910"/>
              <a:gd name="connsiteX6" fmla="*/ 35047 w 487933"/>
              <a:gd name="connsiteY6" fmla="*/ 306805 h 863910"/>
              <a:gd name="connsiteX7" fmla="*/ 82672 w 487933"/>
              <a:gd name="connsiteY7" fmla="*/ 389355 h 863910"/>
              <a:gd name="connsiteX8" fmla="*/ 69972 w 487933"/>
              <a:gd name="connsiteY8" fmla="*/ 236955 h 863910"/>
              <a:gd name="connsiteX9" fmla="*/ 122 w 487933"/>
              <a:gd name="connsiteY9" fmla="*/ 405230 h 863910"/>
              <a:gd name="connsiteX10" fmla="*/ 89022 w 487933"/>
              <a:gd name="connsiteY10" fmla="*/ 125830 h 863910"/>
              <a:gd name="connsiteX11" fmla="*/ 31872 w 487933"/>
              <a:gd name="connsiteY11" fmla="*/ 224255 h 863910"/>
              <a:gd name="connsiteX12" fmla="*/ 193797 w 487933"/>
              <a:gd name="connsiteY12" fmla="*/ 2005 h 86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933" h="863910">
                <a:moveTo>
                  <a:pt x="193797" y="2005"/>
                </a:moveTo>
                <a:cubicBezTo>
                  <a:pt x="220255" y="27405"/>
                  <a:pt x="174747" y="292518"/>
                  <a:pt x="190622" y="376655"/>
                </a:cubicBezTo>
                <a:cubicBezTo>
                  <a:pt x="206497" y="460792"/>
                  <a:pt x="274760" y="483018"/>
                  <a:pt x="289047" y="506830"/>
                </a:cubicBezTo>
                <a:cubicBezTo>
                  <a:pt x="303334" y="530642"/>
                  <a:pt x="243539" y="461322"/>
                  <a:pt x="276347" y="519530"/>
                </a:cubicBezTo>
                <a:cubicBezTo>
                  <a:pt x="309155" y="577738"/>
                  <a:pt x="471610" y="822743"/>
                  <a:pt x="485897" y="856080"/>
                </a:cubicBezTo>
                <a:cubicBezTo>
                  <a:pt x="500184" y="889417"/>
                  <a:pt x="437214" y="811101"/>
                  <a:pt x="362072" y="719555"/>
                </a:cubicBezTo>
                <a:cubicBezTo>
                  <a:pt x="286930" y="628009"/>
                  <a:pt x="81614" y="361838"/>
                  <a:pt x="35047" y="306805"/>
                </a:cubicBezTo>
                <a:cubicBezTo>
                  <a:pt x="-11520" y="251772"/>
                  <a:pt x="76851" y="400997"/>
                  <a:pt x="82672" y="389355"/>
                </a:cubicBezTo>
                <a:cubicBezTo>
                  <a:pt x="88493" y="377713"/>
                  <a:pt x="83730" y="234309"/>
                  <a:pt x="69972" y="236955"/>
                </a:cubicBezTo>
                <a:cubicBezTo>
                  <a:pt x="56214" y="239601"/>
                  <a:pt x="-3053" y="423751"/>
                  <a:pt x="122" y="405230"/>
                </a:cubicBezTo>
                <a:cubicBezTo>
                  <a:pt x="3297" y="386709"/>
                  <a:pt x="83730" y="155992"/>
                  <a:pt x="89022" y="125830"/>
                </a:cubicBezTo>
                <a:cubicBezTo>
                  <a:pt x="94314" y="95668"/>
                  <a:pt x="13880" y="248068"/>
                  <a:pt x="31872" y="224255"/>
                </a:cubicBezTo>
                <a:cubicBezTo>
                  <a:pt x="49864" y="200443"/>
                  <a:pt x="167339" y="-23395"/>
                  <a:pt x="193797" y="20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237BD7E9-AB93-556E-D372-32902AC51AFD}"/>
              </a:ext>
            </a:extLst>
          </p:cNvPr>
          <p:cNvSpPr/>
          <p:nvPr/>
        </p:nvSpPr>
        <p:spPr>
          <a:xfrm>
            <a:off x="2425264" y="12249146"/>
            <a:ext cx="63968" cy="174631"/>
          </a:xfrm>
          <a:custGeom>
            <a:avLst/>
            <a:gdLst>
              <a:gd name="connsiteX0" fmla="*/ 29011 w 63968"/>
              <a:gd name="connsiteY0" fmla="*/ 4 h 174631"/>
              <a:gd name="connsiteX1" fmla="*/ 63936 w 63968"/>
              <a:gd name="connsiteY1" fmla="*/ 73029 h 174631"/>
              <a:gd name="connsiteX2" fmla="*/ 22661 w 63968"/>
              <a:gd name="connsiteY2" fmla="*/ 174629 h 174631"/>
              <a:gd name="connsiteX3" fmla="*/ 436 w 63968"/>
              <a:gd name="connsiteY3" fmla="*/ 69854 h 174631"/>
              <a:gd name="connsiteX4" fmla="*/ 29011 w 63968"/>
              <a:gd name="connsiteY4" fmla="*/ 4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8" h="174631">
                <a:moveTo>
                  <a:pt x="29011" y="4"/>
                </a:moveTo>
                <a:cubicBezTo>
                  <a:pt x="39594" y="533"/>
                  <a:pt x="64994" y="43925"/>
                  <a:pt x="63936" y="73029"/>
                </a:cubicBezTo>
                <a:cubicBezTo>
                  <a:pt x="62878" y="102133"/>
                  <a:pt x="33244" y="175158"/>
                  <a:pt x="22661" y="174629"/>
                </a:cubicBezTo>
                <a:cubicBezTo>
                  <a:pt x="12078" y="174100"/>
                  <a:pt x="-2739" y="94196"/>
                  <a:pt x="436" y="69854"/>
                </a:cubicBezTo>
                <a:cubicBezTo>
                  <a:pt x="3611" y="45512"/>
                  <a:pt x="18428" y="-525"/>
                  <a:pt x="29011" y="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6A830727-D310-A603-3BD8-5219CB7A377D}"/>
              </a:ext>
            </a:extLst>
          </p:cNvPr>
          <p:cNvSpPr/>
          <p:nvPr/>
        </p:nvSpPr>
        <p:spPr>
          <a:xfrm>
            <a:off x="2691941" y="12219774"/>
            <a:ext cx="109193" cy="346898"/>
          </a:xfrm>
          <a:custGeom>
            <a:avLst/>
            <a:gdLst>
              <a:gd name="connsiteX0" fmla="*/ 102059 w 109193"/>
              <a:gd name="connsiteY0" fmla="*/ 801 h 346898"/>
              <a:gd name="connsiteX1" fmla="*/ 16334 w 109193"/>
              <a:gd name="connsiteY1" fmla="*/ 127801 h 346898"/>
              <a:gd name="connsiteX2" fmla="*/ 9984 w 109193"/>
              <a:gd name="connsiteY2" fmla="*/ 273851 h 346898"/>
              <a:gd name="connsiteX3" fmla="*/ 459 w 109193"/>
              <a:gd name="connsiteY3" fmla="*/ 219876 h 346898"/>
              <a:gd name="connsiteX4" fmla="*/ 25859 w 109193"/>
              <a:gd name="connsiteY4" fmla="*/ 346876 h 346898"/>
              <a:gd name="connsiteX5" fmla="*/ 51259 w 109193"/>
              <a:gd name="connsiteY5" fmla="*/ 229401 h 346898"/>
              <a:gd name="connsiteX6" fmla="*/ 89359 w 109193"/>
              <a:gd name="connsiteY6" fmla="*/ 121451 h 346898"/>
              <a:gd name="connsiteX7" fmla="*/ 60784 w 109193"/>
              <a:gd name="connsiteY7" fmla="*/ 172251 h 346898"/>
              <a:gd name="connsiteX8" fmla="*/ 98884 w 109193"/>
              <a:gd name="connsiteY8" fmla="*/ 77001 h 346898"/>
              <a:gd name="connsiteX9" fmla="*/ 102059 w 109193"/>
              <a:gd name="connsiteY9" fmla="*/ 801 h 34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193" h="346898">
                <a:moveTo>
                  <a:pt x="102059" y="801"/>
                </a:moveTo>
                <a:cubicBezTo>
                  <a:pt x="88301" y="9268"/>
                  <a:pt x="31680" y="82293"/>
                  <a:pt x="16334" y="127801"/>
                </a:cubicBezTo>
                <a:cubicBezTo>
                  <a:pt x="988" y="173309"/>
                  <a:pt x="12630" y="258505"/>
                  <a:pt x="9984" y="273851"/>
                </a:cubicBezTo>
                <a:cubicBezTo>
                  <a:pt x="7338" y="289197"/>
                  <a:pt x="-2187" y="207705"/>
                  <a:pt x="459" y="219876"/>
                </a:cubicBezTo>
                <a:cubicBezTo>
                  <a:pt x="3105" y="232047"/>
                  <a:pt x="17392" y="345289"/>
                  <a:pt x="25859" y="346876"/>
                </a:cubicBezTo>
                <a:cubicBezTo>
                  <a:pt x="34326" y="348463"/>
                  <a:pt x="40676" y="266972"/>
                  <a:pt x="51259" y="229401"/>
                </a:cubicBezTo>
                <a:cubicBezTo>
                  <a:pt x="61842" y="191830"/>
                  <a:pt x="87771" y="130976"/>
                  <a:pt x="89359" y="121451"/>
                </a:cubicBezTo>
                <a:cubicBezTo>
                  <a:pt x="90946" y="111926"/>
                  <a:pt x="59197" y="179659"/>
                  <a:pt x="60784" y="172251"/>
                </a:cubicBezTo>
                <a:cubicBezTo>
                  <a:pt x="62371" y="164843"/>
                  <a:pt x="90946" y="100814"/>
                  <a:pt x="98884" y="77001"/>
                </a:cubicBezTo>
                <a:cubicBezTo>
                  <a:pt x="106822" y="53189"/>
                  <a:pt x="115817" y="-7666"/>
                  <a:pt x="102059" y="8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316D21CD-79B3-2D13-1615-CA2419CC2CFB}"/>
              </a:ext>
            </a:extLst>
          </p:cNvPr>
          <p:cNvSpPr/>
          <p:nvPr/>
        </p:nvSpPr>
        <p:spPr>
          <a:xfrm>
            <a:off x="2950765" y="12264252"/>
            <a:ext cx="182344" cy="401324"/>
          </a:xfrm>
          <a:custGeom>
            <a:avLst/>
            <a:gdLst>
              <a:gd name="connsiteX0" fmla="*/ 179785 w 182344"/>
              <a:gd name="connsiteY0" fmla="*/ 773 h 401324"/>
              <a:gd name="connsiteX1" fmla="*/ 5160 w 182344"/>
              <a:gd name="connsiteY1" fmla="*/ 156348 h 401324"/>
              <a:gd name="connsiteX2" fmla="*/ 43260 w 182344"/>
              <a:gd name="connsiteY2" fmla="*/ 267473 h 401324"/>
              <a:gd name="connsiteX3" fmla="*/ 11510 w 182344"/>
              <a:gd name="connsiteY3" fmla="*/ 400823 h 401324"/>
              <a:gd name="connsiteX4" fmla="*/ 46435 w 182344"/>
              <a:gd name="connsiteY4" fmla="*/ 315098 h 401324"/>
              <a:gd name="connsiteX5" fmla="*/ 65485 w 182344"/>
              <a:gd name="connsiteY5" fmla="*/ 372248 h 401324"/>
              <a:gd name="connsiteX6" fmla="*/ 49610 w 182344"/>
              <a:gd name="connsiteY6" fmla="*/ 248423 h 401324"/>
              <a:gd name="connsiteX7" fmla="*/ 119460 w 182344"/>
              <a:gd name="connsiteY7" fmla="*/ 96023 h 401324"/>
              <a:gd name="connsiteX8" fmla="*/ 109935 w 182344"/>
              <a:gd name="connsiteY8" fmla="*/ 96023 h 401324"/>
              <a:gd name="connsiteX9" fmla="*/ 179785 w 182344"/>
              <a:gd name="connsiteY9" fmla="*/ 773 h 40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44" h="401324">
                <a:moveTo>
                  <a:pt x="179785" y="773"/>
                </a:moveTo>
                <a:cubicBezTo>
                  <a:pt x="162323" y="10827"/>
                  <a:pt x="27914" y="111898"/>
                  <a:pt x="5160" y="156348"/>
                </a:cubicBezTo>
                <a:cubicBezTo>
                  <a:pt x="-17594" y="200798"/>
                  <a:pt x="42202" y="226727"/>
                  <a:pt x="43260" y="267473"/>
                </a:cubicBezTo>
                <a:cubicBezTo>
                  <a:pt x="44318" y="308219"/>
                  <a:pt x="10981" y="392886"/>
                  <a:pt x="11510" y="400823"/>
                </a:cubicBezTo>
                <a:cubicBezTo>
                  <a:pt x="12039" y="408761"/>
                  <a:pt x="37439" y="319860"/>
                  <a:pt x="46435" y="315098"/>
                </a:cubicBezTo>
                <a:cubicBezTo>
                  <a:pt x="55431" y="310336"/>
                  <a:pt x="64956" y="383360"/>
                  <a:pt x="65485" y="372248"/>
                </a:cubicBezTo>
                <a:cubicBezTo>
                  <a:pt x="66014" y="361136"/>
                  <a:pt x="40614" y="294460"/>
                  <a:pt x="49610" y="248423"/>
                </a:cubicBezTo>
                <a:cubicBezTo>
                  <a:pt x="58606" y="202386"/>
                  <a:pt x="119460" y="96023"/>
                  <a:pt x="119460" y="96023"/>
                </a:cubicBezTo>
                <a:cubicBezTo>
                  <a:pt x="129514" y="70623"/>
                  <a:pt x="99881" y="110310"/>
                  <a:pt x="109935" y="96023"/>
                </a:cubicBezTo>
                <a:cubicBezTo>
                  <a:pt x="119989" y="81736"/>
                  <a:pt x="197247" y="-9281"/>
                  <a:pt x="179785" y="7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50B8930A-A0C0-C379-3B78-63C2B95D7F1A}"/>
              </a:ext>
            </a:extLst>
          </p:cNvPr>
          <p:cNvSpPr/>
          <p:nvPr/>
        </p:nvSpPr>
        <p:spPr>
          <a:xfrm>
            <a:off x="3284176" y="12112335"/>
            <a:ext cx="142624" cy="308626"/>
          </a:xfrm>
          <a:custGeom>
            <a:avLst/>
            <a:gdLst>
              <a:gd name="connsiteX0" fmla="*/ 138474 w 142624"/>
              <a:gd name="connsiteY0" fmla="*/ 290 h 308626"/>
              <a:gd name="connsiteX1" fmla="*/ 40049 w 142624"/>
              <a:gd name="connsiteY1" fmla="*/ 152690 h 308626"/>
              <a:gd name="connsiteX2" fmla="*/ 17824 w 142624"/>
              <a:gd name="connsiteY2" fmla="*/ 244765 h 308626"/>
              <a:gd name="connsiteX3" fmla="*/ 17824 w 142624"/>
              <a:gd name="connsiteY3" fmla="*/ 130465 h 308626"/>
              <a:gd name="connsiteX4" fmla="*/ 1949 w 142624"/>
              <a:gd name="connsiteY4" fmla="*/ 308265 h 308626"/>
              <a:gd name="connsiteX5" fmla="*/ 68624 w 142624"/>
              <a:gd name="connsiteY5" fmla="*/ 174915 h 308626"/>
              <a:gd name="connsiteX6" fmla="*/ 119424 w 142624"/>
              <a:gd name="connsiteY6" fmla="*/ 114590 h 308626"/>
              <a:gd name="connsiteX7" fmla="*/ 138474 w 142624"/>
              <a:gd name="connsiteY7" fmla="*/ 290 h 3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624" h="308626">
                <a:moveTo>
                  <a:pt x="138474" y="290"/>
                </a:moveTo>
                <a:cubicBezTo>
                  <a:pt x="125245" y="6640"/>
                  <a:pt x="60157" y="111944"/>
                  <a:pt x="40049" y="152690"/>
                </a:cubicBezTo>
                <a:cubicBezTo>
                  <a:pt x="19941" y="193436"/>
                  <a:pt x="21528" y="248469"/>
                  <a:pt x="17824" y="244765"/>
                </a:cubicBezTo>
                <a:cubicBezTo>
                  <a:pt x="14120" y="241061"/>
                  <a:pt x="20470" y="119882"/>
                  <a:pt x="17824" y="130465"/>
                </a:cubicBezTo>
                <a:cubicBezTo>
                  <a:pt x="15178" y="141048"/>
                  <a:pt x="-6518" y="300857"/>
                  <a:pt x="1949" y="308265"/>
                </a:cubicBezTo>
                <a:cubicBezTo>
                  <a:pt x="10416" y="315673"/>
                  <a:pt x="49045" y="207194"/>
                  <a:pt x="68624" y="174915"/>
                </a:cubicBezTo>
                <a:cubicBezTo>
                  <a:pt x="88203" y="142636"/>
                  <a:pt x="108841" y="135757"/>
                  <a:pt x="119424" y="114590"/>
                </a:cubicBezTo>
                <a:cubicBezTo>
                  <a:pt x="130007" y="93423"/>
                  <a:pt x="151703" y="-6060"/>
                  <a:pt x="138474" y="2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88602281-776C-BFCE-7C05-359D6CB57FA7}"/>
              </a:ext>
            </a:extLst>
          </p:cNvPr>
          <p:cNvSpPr/>
          <p:nvPr/>
        </p:nvSpPr>
        <p:spPr>
          <a:xfrm>
            <a:off x="5567351" y="11168732"/>
            <a:ext cx="217600" cy="569097"/>
          </a:xfrm>
          <a:custGeom>
            <a:avLst/>
            <a:gdLst>
              <a:gd name="connsiteX0" fmla="*/ 217499 w 217600"/>
              <a:gd name="connsiteY0" fmla="*/ 918 h 569097"/>
              <a:gd name="connsiteX1" fmla="*/ 30174 w 217600"/>
              <a:gd name="connsiteY1" fmla="*/ 302543 h 569097"/>
              <a:gd name="connsiteX2" fmla="*/ 49224 w 217600"/>
              <a:gd name="connsiteY2" fmla="*/ 442243 h 569097"/>
              <a:gd name="connsiteX3" fmla="*/ 138124 w 217600"/>
              <a:gd name="connsiteY3" fmla="*/ 566068 h 569097"/>
              <a:gd name="connsiteX4" fmla="*/ 87324 w 217600"/>
              <a:gd name="connsiteY4" fmla="*/ 527968 h 569097"/>
              <a:gd name="connsiteX5" fmla="*/ 23824 w 217600"/>
              <a:gd name="connsiteY5" fmla="*/ 493043 h 569097"/>
              <a:gd name="connsiteX6" fmla="*/ 23824 w 217600"/>
              <a:gd name="connsiteY6" fmla="*/ 258093 h 569097"/>
              <a:gd name="connsiteX7" fmla="*/ 96849 w 217600"/>
              <a:gd name="connsiteY7" fmla="*/ 102518 h 569097"/>
              <a:gd name="connsiteX8" fmla="*/ 1599 w 217600"/>
              <a:gd name="connsiteY8" fmla="*/ 204118 h 569097"/>
              <a:gd name="connsiteX9" fmla="*/ 217499 w 217600"/>
              <a:gd name="connsiteY9" fmla="*/ 918 h 5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600" h="569097">
                <a:moveTo>
                  <a:pt x="217499" y="918"/>
                </a:moveTo>
                <a:cubicBezTo>
                  <a:pt x="222262" y="17322"/>
                  <a:pt x="58220" y="228989"/>
                  <a:pt x="30174" y="302543"/>
                </a:cubicBezTo>
                <a:cubicBezTo>
                  <a:pt x="2128" y="376097"/>
                  <a:pt x="31232" y="398322"/>
                  <a:pt x="49224" y="442243"/>
                </a:cubicBezTo>
                <a:cubicBezTo>
                  <a:pt x="67216" y="486164"/>
                  <a:pt x="131774" y="551780"/>
                  <a:pt x="138124" y="566068"/>
                </a:cubicBezTo>
                <a:cubicBezTo>
                  <a:pt x="144474" y="580356"/>
                  <a:pt x="106374" y="540139"/>
                  <a:pt x="87324" y="527968"/>
                </a:cubicBezTo>
                <a:cubicBezTo>
                  <a:pt x="68274" y="515797"/>
                  <a:pt x="34407" y="538022"/>
                  <a:pt x="23824" y="493043"/>
                </a:cubicBezTo>
                <a:cubicBezTo>
                  <a:pt x="13241" y="448064"/>
                  <a:pt x="11653" y="323180"/>
                  <a:pt x="23824" y="258093"/>
                </a:cubicBezTo>
                <a:cubicBezTo>
                  <a:pt x="35995" y="193006"/>
                  <a:pt x="100553" y="111514"/>
                  <a:pt x="96849" y="102518"/>
                </a:cubicBezTo>
                <a:cubicBezTo>
                  <a:pt x="93145" y="93522"/>
                  <a:pt x="-14276" y="215231"/>
                  <a:pt x="1599" y="204118"/>
                </a:cubicBezTo>
                <a:cubicBezTo>
                  <a:pt x="17474" y="193006"/>
                  <a:pt x="212736" y="-15486"/>
                  <a:pt x="217499" y="9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8B626156-57CB-4D16-944B-4B1001060EFF}"/>
              </a:ext>
            </a:extLst>
          </p:cNvPr>
          <p:cNvSpPr/>
          <p:nvPr/>
        </p:nvSpPr>
        <p:spPr>
          <a:xfrm>
            <a:off x="5792882" y="11468099"/>
            <a:ext cx="57028" cy="286389"/>
          </a:xfrm>
          <a:custGeom>
            <a:avLst/>
            <a:gdLst>
              <a:gd name="connsiteX0" fmla="*/ 26893 w 57028"/>
              <a:gd name="connsiteY0" fmla="*/ 1 h 286389"/>
              <a:gd name="connsiteX1" fmla="*/ 45943 w 57028"/>
              <a:gd name="connsiteY1" fmla="*/ 152401 h 286389"/>
              <a:gd name="connsiteX2" fmla="*/ 42768 w 57028"/>
              <a:gd name="connsiteY2" fmla="*/ 203201 h 286389"/>
              <a:gd name="connsiteX3" fmla="*/ 55468 w 57028"/>
              <a:gd name="connsiteY3" fmla="*/ 285751 h 286389"/>
              <a:gd name="connsiteX4" fmla="*/ 1493 w 57028"/>
              <a:gd name="connsiteY4" fmla="*/ 155576 h 286389"/>
              <a:gd name="connsiteX5" fmla="*/ 26893 w 57028"/>
              <a:gd name="connsiteY5" fmla="*/ 1 h 28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28" h="286389">
                <a:moveTo>
                  <a:pt x="26893" y="1"/>
                </a:moveTo>
                <a:cubicBezTo>
                  <a:pt x="34301" y="-528"/>
                  <a:pt x="43297" y="118534"/>
                  <a:pt x="45943" y="152401"/>
                </a:cubicBezTo>
                <a:cubicBezTo>
                  <a:pt x="48589" y="186268"/>
                  <a:pt x="41181" y="180976"/>
                  <a:pt x="42768" y="203201"/>
                </a:cubicBezTo>
                <a:cubicBezTo>
                  <a:pt x="44355" y="225426"/>
                  <a:pt x="62347" y="293689"/>
                  <a:pt x="55468" y="285751"/>
                </a:cubicBezTo>
                <a:cubicBezTo>
                  <a:pt x="48589" y="277813"/>
                  <a:pt x="9430" y="202672"/>
                  <a:pt x="1493" y="155576"/>
                </a:cubicBezTo>
                <a:cubicBezTo>
                  <a:pt x="-6444" y="108480"/>
                  <a:pt x="19485" y="530"/>
                  <a:pt x="26893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CDE5AE02-3178-21E4-6CAC-3CAD7034304B}"/>
              </a:ext>
            </a:extLst>
          </p:cNvPr>
          <p:cNvSpPr/>
          <p:nvPr/>
        </p:nvSpPr>
        <p:spPr>
          <a:xfrm>
            <a:off x="6038773" y="11128446"/>
            <a:ext cx="190240" cy="625579"/>
          </a:xfrm>
          <a:custGeom>
            <a:avLst/>
            <a:gdLst>
              <a:gd name="connsiteX0" fmla="*/ 57227 w 190240"/>
              <a:gd name="connsiteY0" fmla="*/ 6279 h 625579"/>
              <a:gd name="connsiteX1" fmla="*/ 92152 w 190240"/>
              <a:gd name="connsiteY1" fmla="*/ 145979 h 625579"/>
              <a:gd name="connsiteX2" fmla="*/ 25477 w 190240"/>
              <a:gd name="connsiteY2" fmla="*/ 301554 h 625579"/>
              <a:gd name="connsiteX3" fmla="*/ 19127 w 190240"/>
              <a:gd name="connsiteY3" fmla="*/ 396804 h 625579"/>
              <a:gd name="connsiteX4" fmla="*/ 77 w 190240"/>
              <a:gd name="connsiteY4" fmla="*/ 533329 h 625579"/>
              <a:gd name="connsiteX5" fmla="*/ 12777 w 190240"/>
              <a:gd name="connsiteY5" fmla="*/ 425379 h 625579"/>
              <a:gd name="connsiteX6" fmla="*/ 22302 w 190240"/>
              <a:gd name="connsiteY6" fmla="*/ 625404 h 625579"/>
              <a:gd name="connsiteX7" fmla="*/ 38177 w 190240"/>
              <a:gd name="connsiteY7" fmla="*/ 453954 h 625579"/>
              <a:gd name="connsiteX8" fmla="*/ 152477 w 190240"/>
              <a:gd name="connsiteY8" fmla="*/ 126929 h 625579"/>
              <a:gd name="connsiteX9" fmla="*/ 187402 w 190240"/>
              <a:gd name="connsiteY9" fmla="*/ 104704 h 625579"/>
              <a:gd name="connsiteX10" fmla="*/ 88977 w 190240"/>
              <a:gd name="connsiteY10" fmla="*/ 180904 h 625579"/>
              <a:gd name="connsiteX11" fmla="*/ 98502 w 190240"/>
              <a:gd name="connsiteY11" fmla="*/ 38029 h 625579"/>
              <a:gd name="connsiteX12" fmla="*/ 57227 w 190240"/>
              <a:gd name="connsiteY12" fmla="*/ 6279 h 6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240" h="625579">
                <a:moveTo>
                  <a:pt x="57227" y="6279"/>
                </a:moveTo>
                <a:cubicBezTo>
                  <a:pt x="56169" y="24270"/>
                  <a:pt x="97444" y="96767"/>
                  <a:pt x="92152" y="145979"/>
                </a:cubicBezTo>
                <a:cubicBezTo>
                  <a:pt x="86860" y="195191"/>
                  <a:pt x="37648" y="259750"/>
                  <a:pt x="25477" y="301554"/>
                </a:cubicBezTo>
                <a:cubicBezTo>
                  <a:pt x="13306" y="343358"/>
                  <a:pt x="23360" y="358175"/>
                  <a:pt x="19127" y="396804"/>
                </a:cubicBezTo>
                <a:cubicBezTo>
                  <a:pt x="14894" y="435433"/>
                  <a:pt x="1135" y="528567"/>
                  <a:pt x="77" y="533329"/>
                </a:cubicBezTo>
                <a:cubicBezTo>
                  <a:pt x="-981" y="538091"/>
                  <a:pt x="9073" y="410033"/>
                  <a:pt x="12777" y="425379"/>
                </a:cubicBezTo>
                <a:cubicBezTo>
                  <a:pt x="16481" y="440725"/>
                  <a:pt x="18069" y="620642"/>
                  <a:pt x="22302" y="625404"/>
                </a:cubicBezTo>
                <a:cubicBezTo>
                  <a:pt x="26535" y="630166"/>
                  <a:pt x="16481" y="537033"/>
                  <a:pt x="38177" y="453954"/>
                </a:cubicBezTo>
                <a:cubicBezTo>
                  <a:pt x="59873" y="370875"/>
                  <a:pt x="127606" y="185137"/>
                  <a:pt x="152477" y="126929"/>
                </a:cubicBezTo>
                <a:cubicBezTo>
                  <a:pt x="177348" y="68721"/>
                  <a:pt x="197985" y="95708"/>
                  <a:pt x="187402" y="104704"/>
                </a:cubicBezTo>
                <a:cubicBezTo>
                  <a:pt x="176819" y="113700"/>
                  <a:pt x="103793" y="192016"/>
                  <a:pt x="88977" y="180904"/>
                </a:cubicBezTo>
                <a:cubicBezTo>
                  <a:pt x="74161" y="169792"/>
                  <a:pt x="100619" y="63958"/>
                  <a:pt x="98502" y="38029"/>
                </a:cubicBezTo>
                <a:cubicBezTo>
                  <a:pt x="96385" y="12100"/>
                  <a:pt x="58285" y="-11712"/>
                  <a:pt x="57227" y="62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C40E8C6E-5192-E221-73BC-3E772946868C}"/>
              </a:ext>
            </a:extLst>
          </p:cNvPr>
          <p:cNvSpPr/>
          <p:nvPr/>
        </p:nvSpPr>
        <p:spPr>
          <a:xfrm>
            <a:off x="4018038" y="6447417"/>
            <a:ext cx="1487372" cy="1356457"/>
          </a:xfrm>
          <a:custGeom>
            <a:avLst/>
            <a:gdLst>
              <a:gd name="connsiteX0" fmla="*/ 4687 w 1487372"/>
              <a:gd name="connsiteY0" fmla="*/ 248658 h 1356457"/>
              <a:gd name="connsiteX1" fmla="*/ 446012 w 1487372"/>
              <a:gd name="connsiteY1" fmla="*/ 1008 h 1356457"/>
              <a:gd name="connsiteX2" fmla="*/ 420612 w 1487372"/>
              <a:gd name="connsiteY2" fmla="*/ 172458 h 1356457"/>
              <a:gd name="connsiteX3" fmla="*/ 623812 w 1487372"/>
              <a:gd name="connsiteY3" fmla="*/ 445508 h 1356457"/>
              <a:gd name="connsiteX4" fmla="*/ 633337 w 1487372"/>
              <a:gd name="connsiteY4" fmla="*/ 461383 h 1356457"/>
              <a:gd name="connsiteX5" fmla="*/ 1027037 w 1487372"/>
              <a:gd name="connsiteY5" fmla="*/ 826508 h 1356457"/>
              <a:gd name="connsiteX6" fmla="*/ 1319137 w 1487372"/>
              <a:gd name="connsiteY6" fmla="*/ 1070983 h 1356457"/>
              <a:gd name="connsiteX7" fmla="*/ 1465187 w 1487372"/>
              <a:gd name="connsiteY7" fmla="*/ 1315458 h 1356457"/>
              <a:gd name="connsiteX8" fmla="*/ 1465187 w 1487372"/>
              <a:gd name="connsiteY8" fmla="*/ 1334508 h 1356457"/>
              <a:gd name="connsiteX9" fmla="*/ 1258812 w 1487372"/>
              <a:gd name="connsiteY9" fmla="*/ 1093208 h 1356457"/>
              <a:gd name="connsiteX10" fmla="*/ 347587 w 1487372"/>
              <a:gd name="connsiteY10" fmla="*/ 150233 h 1356457"/>
              <a:gd name="connsiteX11" fmla="*/ 220587 w 1487372"/>
              <a:gd name="connsiteY11" fmla="*/ 162933 h 1356457"/>
              <a:gd name="connsiteX12" fmla="*/ 4687 w 1487372"/>
              <a:gd name="connsiteY12" fmla="*/ 248658 h 135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7372" h="1356457">
                <a:moveTo>
                  <a:pt x="4687" y="248658"/>
                </a:moveTo>
                <a:cubicBezTo>
                  <a:pt x="42258" y="221670"/>
                  <a:pt x="376691" y="13708"/>
                  <a:pt x="446012" y="1008"/>
                </a:cubicBezTo>
                <a:cubicBezTo>
                  <a:pt x="515333" y="-11692"/>
                  <a:pt x="390979" y="98375"/>
                  <a:pt x="420612" y="172458"/>
                </a:cubicBezTo>
                <a:cubicBezTo>
                  <a:pt x="450245" y="246541"/>
                  <a:pt x="588358" y="397354"/>
                  <a:pt x="623812" y="445508"/>
                </a:cubicBezTo>
                <a:cubicBezTo>
                  <a:pt x="659266" y="493662"/>
                  <a:pt x="566133" y="397883"/>
                  <a:pt x="633337" y="461383"/>
                </a:cubicBezTo>
                <a:cubicBezTo>
                  <a:pt x="700541" y="524883"/>
                  <a:pt x="912737" y="724908"/>
                  <a:pt x="1027037" y="826508"/>
                </a:cubicBezTo>
                <a:cubicBezTo>
                  <a:pt x="1141337" y="928108"/>
                  <a:pt x="1246112" y="989491"/>
                  <a:pt x="1319137" y="1070983"/>
                </a:cubicBezTo>
                <a:cubicBezTo>
                  <a:pt x="1392162" y="1152475"/>
                  <a:pt x="1440845" y="1271537"/>
                  <a:pt x="1465187" y="1315458"/>
                </a:cubicBezTo>
                <a:cubicBezTo>
                  <a:pt x="1489529" y="1359379"/>
                  <a:pt x="1499583" y="1371550"/>
                  <a:pt x="1465187" y="1334508"/>
                </a:cubicBezTo>
                <a:cubicBezTo>
                  <a:pt x="1430791" y="1297466"/>
                  <a:pt x="1445079" y="1290587"/>
                  <a:pt x="1258812" y="1093208"/>
                </a:cubicBezTo>
                <a:cubicBezTo>
                  <a:pt x="1072545" y="895829"/>
                  <a:pt x="520624" y="305279"/>
                  <a:pt x="347587" y="150233"/>
                </a:cubicBezTo>
                <a:cubicBezTo>
                  <a:pt x="174550" y="-4813"/>
                  <a:pt x="275091" y="144412"/>
                  <a:pt x="220587" y="162933"/>
                </a:cubicBezTo>
                <a:cubicBezTo>
                  <a:pt x="166083" y="181454"/>
                  <a:pt x="-32884" y="275646"/>
                  <a:pt x="4687" y="2486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9AEE3E39-09BA-D6F1-71C7-9993EED2C696}"/>
              </a:ext>
            </a:extLst>
          </p:cNvPr>
          <p:cNvSpPr/>
          <p:nvPr/>
        </p:nvSpPr>
        <p:spPr>
          <a:xfrm>
            <a:off x="5051424" y="5744476"/>
            <a:ext cx="533730" cy="431220"/>
          </a:xfrm>
          <a:custGeom>
            <a:avLst/>
            <a:gdLst>
              <a:gd name="connsiteX0" fmla="*/ 1 w 533730"/>
              <a:gd name="connsiteY0" fmla="*/ 2274 h 431220"/>
              <a:gd name="connsiteX1" fmla="*/ 219076 w 533730"/>
              <a:gd name="connsiteY1" fmla="*/ 170549 h 431220"/>
              <a:gd name="connsiteX2" fmla="*/ 295276 w 533730"/>
              <a:gd name="connsiteY2" fmla="*/ 176899 h 431220"/>
              <a:gd name="connsiteX3" fmla="*/ 533401 w 533730"/>
              <a:gd name="connsiteY3" fmla="*/ 427724 h 431220"/>
              <a:gd name="connsiteX4" fmla="*/ 346076 w 533730"/>
              <a:gd name="connsiteY4" fmla="*/ 322949 h 431220"/>
              <a:gd name="connsiteX5" fmla="*/ 301626 w 533730"/>
              <a:gd name="connsiteY5" fmla="*/ 313424 h 431220"/>
              <a:gd name="connsiteX6" fmla="*/ 215901 w 533730"/>
              <a:gd name="connsiteY6" fmla="*/ 310249 h 431220"/>
              <a:gd name="connsiteX7" fmla="*/ 1 w 533730"/>
              <a:gd name="connsiteY7" fmla="*/ 2274 h 43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30" h="431220">
                <a:moveTo>
                  <a:pt x="1" y="2274"/>
                </a:moveTo>
                <a:cubicBezTo>
                  <a:pt x="530" y="-21009"/>
                  <a:pt x="169864" y="141445"/>
                  <a:pt x="219076" y="170549"/>
                </a:cubicBezTo>
                <a:cubicBezTo>
                  <a:pt x="268288" y="199653"/>
                  <a:pt x="242889" y="134037"/>
                  <a:pt x="295276" y="176899"/>
                </a:cubicBezTo>
                <a:cubicBezTo>
                  <a:pt x="347663" y="219761"/>
                  <a:pt x="524934" y="403382"/>
                  <a:pt x="533401" y="427724"/>
                </a:cubicBezTo>
                <a:cubicBezTo>
                  <a:pt x="541868" y="452066"/>
                  <a:pt x="384705" y="341999"/>
                  <a:pt x="346076" y="322949"/>
                </a:cubicBezTo>
                <a:cubicBezTo>
                  <a:pt x="307447" y="303899"/>
                  <a:pt x="323322" y="315541"/>
                  <a:pt x="301626" y="313424"/>
                </a:cubicBezTo>
                <a:cubicBezTo>
                  <a:pt x="279930" y="311307"/>
                  <a:pt x="269347" y="361049"/>
                  <a:pt x="215901" y="310249"/>
                </a:cubicBezTo>
                <a:cubicBezTo>
                  <a:pt x="162455" y="259449"/>
                  <a:pt x="-528" y="25557"/>
                  <a:pt x="1" y="227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4A49943F-C140-BA40-0F72-7265AC932851}"/>
              </a:ext>
            </a:extLst>
          </p:cNvPr>
          <p:cNvSpPr/>
          <p:nvPr/>
        </p:nvSpPr>
        <p:spPr>
          <a:xfrm>
            <a:off x="5548896" y="4924034"/>
            <a:ext cx="207431" cy="1021502"/>
          </a:xfrm>
          <a:custGeom>
            <a:avLst/>
            <a:gdLst>
              <a:gd name="connsiteX0" fmla="*/ 1004 w 207431"/>
              <a:gd name="connsiteY0" fmla="*/ 559191 h 1021502"/>
              <a:gd name="connsiteX1" fmla="*/ 74029 w 207431"/>
              <a:gd name="connsiteY1" fmla="*/ 289316 h 1021502"/>
              <a:gd name="connsiteX2" fmla="*/ 143879 w 207431"/>
              <a:gd name="connsiteY2" fmla="*/ 391 h 1021502"/>
              <a:gd name="connsiteX3" fmla="*/ 156579 w 207431"/>
              <a:gd name="connsiteY3" fmla="*/ 232166 h 1021502"/>
              <a:gd name="connsiteX4" fmla="*/ 207379 w 207431"/>
              <a:gd name="connsiteY4" fmla="*/ 448066 h 1021502"/>
              <a:gd name="connsiteX5" fmla="*/ 166104 w 207431"/>
              <a:gd name="connsiteY5" fmla="*/ 679841 h 1021502"/>
              <a:gd name="connsiteX6" fmla="*/ 159754 w 207431"/>
              <a:gd name="connsiteY6" fmla="*/ 848116 h 1021502"/>
              <a:gd name="connsiteX7" fmla="*/ 121654 w 207431"/>
              <a:gd name="connsiteY7" fmla="*/ 689366 h 1021502"/>
              <a:gd name="connsiteX8" fmla="*/ 162929 w 207431"/>
              <a:gd name="connsiteY8" fmla="*/ 1019566 h 1021502"/>
              <a:gd name="connsiteX9" fmla="*/ 23229 w 207431"/>
              <a:gd name="connsiteY9" fmla="*/ 508391 h 1021502"/>
              <a:gd name="connsiteX10" fmla="*/ 29579 w 207431"/>
              <a:gd name="connsiteY10" fmla="*/ 517916 h 1021502"/>
              <a:gd name="connsiteX11" fmla="*/ 1004 w 207431"/>
              <a:gd name="connsiteY11" fmla="*/ 559191 h 10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431" h="1021502">
                <a:moveTo>
                  <a:pt x="1004" y="559191"/>
                </a:moveTo>
                <a:cubicBezTo>
                  <a:pt x="8412" y="521091"/>
                  <a:pt x="50217" y="382449"/>
                  <a:pt x="74029" y="289316"/>
                </a:cubicBezTo>
                <a:cubicBezTo>
                  <a:pt x="97841" y="196183"/>
                  <a:pt x="130121" y="9916"/>
                  <a:pt x="143879" y="391"/>
                </a:cubicBezTo>
                <a:cubicBezTo>
                  <a:pt x="157637" y="-9134"/>
                  <a:pt x="145996" y="157554"/>
                  <a:pt x="156579" y="232166"/>
                </a:cubicBezTo>
                <a:cubicBezTo>
                  <a:pt x="167162" y="306778"/>
                  <a:pt x="205792" y="373454"/>
                  <a:pt x="207379" y="448066"/>
                </a:cubicBezTo>
                <a:cubicBezTo>
                  <a:pt x="208966" y="522678"/>
                  <a:pt x="174041" y="613166"/>
                  <a:pt x="166104" y="679841"/>
                </a:cubicBezTo>
                <a:cubicBezTo>
                  <a:pt x="158167" y="746516"/>
                  <a:pt x="167162" y="846529"/>
                  <a:pt x="159754" y="848116"/>
                </a:cubicBezTo>
                <a:cubicBezTo>
                  <a:pt x="152346" y="849703"/>
                  <a:pt x="121125" y="660791"/>
                  <a:pt x="121654" y="689366"/>
                </a:cubicBezTo>
                <a:cubicBezTo>
                  <a:pt x="122183" y="717941"/>
                  <a:pt x="179333" y="1049728"/>
                  <a:pt x="162929" y="1019566"/>
                </a:cubicBezTo>
                <a:cubicBezTo>
                  <a:pt x="146525" y="989404"/>
                  <a:pt x="45454" y="591999"/>
                  <a:pt x="23229" y="508391"/>
                </a:cubicBezTo>
                <a:cubicBezTo>
                  <a:pt x="1004" y="424783"/>
                  <a:pt x="29579" y="513683"/>
                  <a:pt x="29579" y="517916"/>
                </a:cubicBezTo>
                <a:cubicBezTo>
                  <a:pt x="29579" y="522149"/>
                  <a:pt x="-6404" y="597291"/>
                  <a:pt x="1004" y="5591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186E57E6-8499-F329-7AD2-AFD178C849AC}"/>
              </a:ext>
            </a:extLst>
          </p:cNvPr>
          <p:cNvSpPr/>
          <p:nvPr/>
        </p:nvSpPr>
        <p:spPr>
          <a:xfrm>
            <a:off x="5945809" y="3542748"/>
            <a:ext cx="754238" cy="395930"/>
          </a:xfrm>
          <a:custGeom>
            <a:avLst/>
            <a:gdLst>
              <a:gd name="connsiteX0" fmla="*/ 0 w 754238"/>
              <a:gd name="connsiteY0" fmla="*/ 0 h 395930"/>
              <a:gd name="connsiteX1" fmla="*/ 66261 w 754238"/>
              <a:gd name="connsiteY1" fmla="*/ 35339 h 395930"/>
              <a:gd name="connsiteX2" fmla="*/ 737704 w 754238"/>
              <a:gd name="connsiteY2" fmla="*/ 388730 h 395930"/>
              <a:gd name="connsiteX3" fmla="*/ 530087 w 754238"/>
              <a:gd name="connsiteY3" fmla="*/ 260626 h 395930"/>
              <a:gd name="connsiteX4" fmla="*/ 318052 w 754238"/>
              <a:gd name="connsiteY4" fmla="*/ 110435 h 395930"/>
              <a:gd name="connsiteX5" fmla="*/ 0 w 754238"/>
              <a:gd name="connsiteY5" fmla="*/ 0 h 39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238" h="395930">
                <a:moveTo>
                  <a:pt x="0" y="0"/>
                </a:moveTo>
                <a:lnTo>
                  <a:pt x="66261" y="35339"/>
                </a:lnTo>
                <a:lnTo>
                  <a:pt x="737704" y="388730"/>
                </a:lnTo>
                <a:cubicBezTo>
                  <a:pt x="815008" y="426278"/>
                  <a:pt x="600029" y="307008"/>
                  <a:pt x="530087" y="260626"/>
                </a:cubicBezTo>
                <a:cubicBezTo>
                  <a:pt x="460145" y="214244"/>
                  <a:pt x="401983" y="150928"/>
                  <a:pt x="318052" y="110435"/>
                </a:cubicBezTo>
                <a:cubicBezTo>
                  <a:pt x="234122" y="69942"/>
                  <a:pt x="130313" y="43805"/>
                  <a:pt x="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C1F450B8-0A9C-A47D-92AA-0FBAF7365628}"/>
              </a:ext>
            </a:extLst>
          </p:cNvPr>
          <p:cNvSpPr/>
          <p:nvPr/>
        </p:nvSpPr>
        <p:spPr>
          <a:xfrm>
            <a:off x="6559817" y="3821462"/>
            <a:ext cx="239467" cy="924747"/>
          </a:xfrm>
          <a:custGeom>
            <a:avLst/>
            <a:gdLst>
              <a:gd name="connsiteX0" fmla="*/ 9 w 239467"/>
              <a:gd name="connsiteY0" fmla="*/ 3999 h 924747"/>
              <a:gd name="connsiteX1" fmla="*/ 216461 w 239467"/>
              <a:gd name="connsiteY1" fmla="*/ 821216 h 924747"/>
              <a:gd name="connsiteX2" fmla="*/ 229713 w 239467"/>
              <a:gd name="connsiteY2" fmla="*/ 883060 h 924747"/>
              <a:gd name="connsiteX3" fmla="*/ 185540 w 239467"/>
              <a:gd name="connsiteY3" fmla="*/ 542921 h 924747"/>
              <a:gd name="connsiteX4" fmla="*/ 198792 w 239467"/>
              <a:gd name="connsiteY4" fmla="*/ 379477 h 924747"/>
              <a:gd name="connsiteX5" fmla="*/ 225296 w 239467"/>
              <a:gd name="connsiteY5" fmla="*/ 503164 h 924747"/>
              <a:gd name="connsiteX6" fmla="*/ 9 w 239467"/>
              <a:gd name="connsiteY6" fmla="*/ 3999 h 92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467" h="924747">
                <a:moveTo>
                  <a:pt x="9" y="3999"/>
                </a:moveTo>
                <a:cubicBezTo>
                  <a:pt x="-1464" y="57008"/>
                  <a:pt x="178177" y="674706"/>
                  <a:pt x="216461" y="821216"/>
                </a:cubicBezTo>
                <a:cubicBezTo>
                  <a:pt x="254745" y="967726"/>
                  <a:pt x="234867" y="929443"/>
                  <a:pt x="229713" y="883060"/>
                </a:cubicBezTo>
                <a:cubicBezTo>
                  <a:pt x="224560" y="836678"/>
                  <a:pt x="190693" y="626851"/>
                  <a:pt x="185540" y="542921"/>
                </a:cubicBezTo>
                <a:cubicBezTo>
                  <a:pt x="180387" y="458991"/>
                  <a:pt x="192166" y="386103"/>
                  <a:pt x="198792" y="379477"/>
                </a:cubicBezTo>
                <a:cubicBezTo>
                  <a:pt x="205418" y="372851"/>
                  <a:pt x="256954" y="565007"/>
                  <a:pt x="225296" y="503164"/>
                </a:cubicBezTo>
                <a:cubicBezTo>
                  <a:pt x="193638" y="441321"/>
                  <a:pt x="1482" y="-49010"/>
                  <a:pt x="9" y="3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5B4007B9-1CF6-0396-16D0-582D8DF1F492}"/>
              </a:ext>
            </a:extLst>
          </p:cNvPr>
          <p:cNvSpPr/>
          <p:nvPr/>
        </p:nvSpPr>
        <p:spPr>
          <a:xfrm>
            <a:off x="5837650" y="6260943"/>
            <a:ext cx="589682" cy="634161"/>
          </a:xfrm>
          <a:custGeom>
            <a:avLst/>
            <a:gdLst>
              <a:gd name="connsiteX0" fmla="*/ 6559 w 589682"/>
              <a:gd name="connsiteY0" fmla="*/ 11753 h 634161"/>
              <a:gd name="connsiteX1" fmla="*/ 90489 w 589682"/>
              <a:gd name="connsiteY1" fmla="*/ 82431 h 634161"/>
              <a:gd name="connsiteX2" fmla="*/ 465967 w 589682"/>
              <a:gd name="connsiteY2" fmla="*/ 373979 h 634161"/>
              <a:gd name="connsiteX3" fmla="*/ 346698 w 589682"/>
              <a:gd name="connsiteY3" fmla="*/ 250292 h 634161"/>
              <a:gd name="connsiteX4" fmla="*/ 589654 w 589682"/>
              <a:gd name="connsiteY4" fmla="*/ 630187 h 634161"/>
              <a:gd name="connsiteX5" fmla="*/ 329028 w 589682"/>
              <a:gd name="connsiteY5" fmla="*/ 435822 h 634161"/>
              <a:gd name="connsiteX6" fmla="*/ 165585 w 589682"/>
              <a:gd name="connsiteY6" fmla="*/ 223787 h 634161"/>
              <a:gd name="connsiteX7" fmla="*/ 214176 w 589682"/>
              <a:gd name="connsiteY7" fmla="*/ 285631 h 634161"/>
              <a:gd name="connsiteX8" fmla="*/ 6559 w 589682"/>
              <a:gd name="connsiteY8" fmla="*/ 11753 h 63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682" h="634161">
                <a:moveTo>
                  <a:pt x="6559" y="11753"/>
                </a:moveTo>
                <a:cubicBezTo>
                  <a:pt x="-14056" y="-22114"/>
                  <a:pt x="13921" y="22060"/>
                  <a:pt x="90489" y="82431"/>
                </a:cubicBezTo>
                <a:cubicBezTo>
                  <a:pt x="167057" y="142802"/>
                  <a:pt x="423266" y="346002"/>
                  <a:pt x="465967" y="373979"/>
                </a:cubicBezTo>
                <a:cubicBezTo>
                  <a:pt x="508668" y="401956"/>
                  <a:pt x="326084" y="207591"/>
                  <a:pt x="346698" y="250292"/>
                </a:cubicBezTo>
                <a:cubicBezTo>
                  <a:pt x="367312" y="292993"/>
                  <a:pt x="592599" y="599265"/>
                  <a:pt x="589654" y="630187"/>
                </a:cubicBezTo>
                <a:cubicBezTo>
                  <a:pt x="586709" y="661109"/>
                  <a:pt x="399706" y="503555"/>
                  <a:pt x="329028" y="435822"/>
                </a:cubicBezTo>
                <a:cubicBezTo>
                  <a:pt x="258350" y="368089"/>
                  <a:pt x="184727" y="248819"/>
                  <a:pt x="165585" y="223787"/>
                </a:cubicBezTo>
                <a:cubicBezTo>
                  <a:pt x="146443" y="198755"/>
                  <a:pt x="242889" y="317289"/>
                  <a:pt x="214176" y="285631"/>
                </a:cubicBezTo>
                <a:cubicBezTo>
                  <a:pt x="185463" y="253973"/>
                  <a:pt x="27174" y="45620"/>
                  <a:pt x="6559" y="117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F1427654-3F81-6954-D903-7E0D51BA49FE}"/>
              </a:ext>
            </a:extLst>
          </p:cNvPr>
          <p:cNvSpPr/>
          <p:nvPr/>
        </p:nvSpPr>
        <p:spPr>
          <a:xfrm>
            <a:off x="5653259" y="4568552"/>
            <a:ext cx="240371" cy="926636"/>
          </a:xfrm>
          <a:custGeom>
            <a:avLst/>
            <a:gdLst>
              <a:gd name="connsiteX0" fmla="*/ 239541 w 240371"/>
              <a:gd name="connsiteY0" fmla="*/ 3448 h 926636"/>
              <a:gd name="connsiteX1" fmla="*/ 115854 w 240371"/>
              <a:gd name="connsiteY1" fmla="*/ 343587 h 926636"/>
              <a:gd name="connsiteX2" fmla="*/ 129106 w 240371"/>
              <a:gd name="connsiteY2" fmla="*/ 909013 h 926636"/>
              <a:gd name="connsiteX3" fmla="*/ 76098 w 240371"/>
              <a:gd name="connsiteY3" fmla="*/ 749987 h 926636"/>
              <a:gd name="connsiteX4" fmla="*/ 1002 w 240371"/>
              <a:gd name="connsiteY4" fmla="*/ 409848 h 926636"/>
              <a:gd name="connsiteX5" fmla="*/ 45176 w 240371"/>
              <a:gd name="connsiteY5" fmla="*/ 546787 h 926636"/>
              <a:gd name="connsiteX6" fmla="*/ 239541 w 240371"/>
              <a:gd name="connsiteY6" fmla="*/ 3448 h 92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71" h="926636">
                <a:moveTo>
                  <a:pt x="239541" y="3448"/>
                </a:moveTo>
                <a:cubicBezTo>
                  <a:pt x="251321" y="-30419"/>
                  <a:pt x="134260" y="192659"/>
                  <a:pt x="115854" y="343587"/>
                </a:cubicBezTo>
                <a:cubicBezTo>
                  <a:pt x="97448" y="494515"/>
                  <a:pt x="135732" y="841280"/>
                  <a:pt x="129106" y="909013"/>
                </a:cubicBezTo>
                <a:cubicBezTo>
                  <a:pt x="122480" y="976746"/>
                  <a:pt x="97449" y="833181"/>
                  <a:pt x="76098" y="749987"/>
                </a:cubicBezTo>
                <a:cubicBezTo>
                  <a:pt x="54747" y="666793"/>
                  <a:pt x="6156" y="443715"/>
                  <a:pt x="1002" y="409848"/>
                </a:cubicBezTo>
                <a:cubicBezTo>
                  <a:pt x="-4152" y="375981"/>
                  <a:pt x="10573" y="611575"/>
                  <a:pt x="45176" y="546787"/>
                </a:cubicBezTo>
                <a:cubicBezTo>
                  <a:pt x="79779" y="481999"/>
                  <a:pt x="227761" y="37315"/>
                  <a:pt x="239541" y="34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7DCEC18E-5AFC-7F22-42D4-EF89FC5D2898}"/>
              </a:ext>
            </a:extLst>
          </p:cNvPr>
          <p:cNvSpPr/>
          <p:nvPr/>
        </p:nvSpPr>
        <p:spPr>
          <a:xfrm>
            <a:off x="3533853" y="3042516"/>
            <a:ext cx="941038" cy="692960"/>
          </a:xfrm>
          <a:custGeom>
            <a:avLst/>
            <a:gdLst>
              <a:gd name="connsiteX0" fmla="*/ 8895 w 941038"/>
              <a:gd name="connsiteY0" fmla="*/ 690180 h 692960"/>
              <a:gd name="connsiteX1" fmla="*/ 689173 w 941038"/>
              <a:gd name="connsiteY1" fmla="*/ 323536 h 692960"/>
              <a:gd name="connsiteX2" fmla="*/ 640582 w 941038"/>
              <a:gd name="connsiteY2" fmla="*/ 420719 h 692960"/>
              <a:gd name="connsiteX3" fmla="*/ 940964 w 941038"/>
              <a:gd name="connsiteY3" fmla="*/ 1067 h 692960"/>
              <a:gd name="connsiteX4" fmla="*/ 609660 w 941038"/>
              <a:gd name="connsiteY4" fmla="*/ 305867 h 692960"/>
              <a:gd name="connsiteX5" fmla="*/ 318112 w 941038"/>
              <a:gd name="connsiteY5" fmla="*/ 482562 h 692960"/>
              <a:gd name="connsiteX6" fmla="*/ 8895 w 941038"/>
              <a:gd name="connsiteY6" fmla="*/ 690180 h 69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038" h="692960">
                <a:moveTo>
                  <a:pt x="8895" y="690180"/>
                </a:moveTo>
                <a:cubicBezTo>
                  <a:pt x="70738" y="663676"/>
                  <a:pt x="583892" y="368446"/>
                  <a:pt x="689173" y="323536"/>
                </a:cubicBezTo>
                <a:cubicBezTo>
                  <a:pt x="794454" y="278626"/>
                  <a:pt x="598617" y="474464"/>
                  <a:pt x="640582" y="420719"/>
                </a:cubicBezTo>
                <a:cubicBezTo>
                  <a:pt x="682547" y="366974"/>
                  <a:pt x="946118" y="20209"/>
                  <a:pt x="940964" y="1067"/>
                </a:cubicBezTo>
                <a:cubicBezTo>
                  <a:pt x="935810" y="-18075"/>
                  <a:pt x="713469" y="225618"/>
                  <a:pt x="609660" y="305867"/>
                </a:cubicBezTo>
                <a:cubicBezTo>
                  <a:pt x="505851" y="386116"/>
                  <a:pt x="411614" y="418510"/>
                  <a:pt x="318112" y="482562"/>
                </a:cubicBezTo>
                <a:cubicBezTo>
                  <a:pt x="224611" y="546614"/>
                  <a:pt x="-52948" y="716684"/>
                  <a:pt x="8895" y="6901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89DE6DA5-7EBA-EE85-44D6-7DD596D1F3E1}"/>
              </a:ext>
            </a:extLst>
          </p:cNvPr>
          <p:cNvSpPr/>
          <p:nvPr/>
        </p:nvSpPr>
        <p:spPr>
          <a:xfrm>
            <a:off x="3093383" y="3506028"/>
            <a:ext cx="51847" cy="649043"/>
          </a:xfrm>
          <a:custGeom>
            <a:avLst/>
            <a:gdLst>
              <a:gd name="connsiteX0" fmla="*/ 12043 w 51847"/>
              <a:gd name="connsiteY0" fmla="*/ 14633 h 649043"/>
              <a:gd name="connsiteX1" fmla="*/ 51800 w 51847"/>
              <a:gd name="connsiteY1" fmla="*/ 646320 h 649043"/>
              <a:gd name="connsiteX2" fmla="*/ 3208 w 51847"/>
              <a:gd name="connsiteY2" fmla="*/ 235502 h 649043"/>
              <a:gd name="connsiteX3" fmla="*/ 12043 w 51847"/>
              <a:gd name="connsiteY3" fmla="*/ 14633 h 64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" h="649043">
                <a:moveTo>
                  <a:pt x="12043" y="14633"/>
                </a:moveTo>
                <a:cubicBezTo>
                  <a:pt x="20142" y="83103"/>
                  <a:pt x="53272" y="609509"/>
                  <a:pt x="51800" y="646320"/>
                </a:cubicBezTo>
                <a:cubicBezTo>
                  <a:pt x="50328" y="683131"/>
                  <a:pt x="11307" y="336366"/>
                  <a:pt x="3208" y="235502"/>
                </a:cubicBezTo>
                <a:cubicBezTo>
                  <a:pt x="-4891" y="134638"/>
                  <a:pt x="3944" y="-53837"/>
                  <a:pt x="12043" y="146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016517D9-8C89-3C7C-4B93-74B2E94DE899}"/>
              </a:ext>
            </a:extLst>
          </p:cNvPr>
          <p:cNvSpPr/>
          <p:nvPr/>
        </p:nvSpPr>
        <p:spPr>
          <a:xfrm>
            <a:off x="3973475" y="4617915"/>
            <a:ext cx="316373" cy="484883"/>
          </a:xfrm>
          <a:custGeom>
            <a:avLst/>
            <a:gdLst>
              <a:gd name="connsiteX0" fmla="*/ 19847 w 316373"/>
              <a:gd name="connsiteY0" fmla="*/ 20346 h 484883"/>
              <a:gd name="connsiteX1" fmla="*/ 37516 w 316373"/>
              <a:gd name="connsiteY1" fmla="*/ 68937 h 484883"/>
              <a:gd name="connsiteX2" fmla="*/ 311395 w 316373"/>
              <a:gd name="connsiteY2" fmla="*/ 479755 h 484883"/>
              <a:gd name="connsiteX3" fmla="*/ 200960 w 316373"/>
              <a:gd name="connsiteY3" fmla="*/ 280972 h 484883"/>
              <a:gd name="connsiteX4" fmla="*/ 19847 w 316373"/>
              <a:gd name="connsiteY4" fmla="*/ 20346 h 48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73" h="484883">
                <a:moveTo>
                  <a:pt x="19847" y="20346"/>
                </a:moveTo>
                <a:cubicBezTo>
                  <a:pt x="-7394" y="-14993"/>
                  <a:pt x="-11075" y="-7631"/>
                  <a:pt x="37516" y="68937"/>
                </a:cubicBezTo>
                <a:cubicBezTo>
                  <a:pt x="86107" y="145505"/>
                  <a:pt x="284154" y="444416"/>
                  <a:pt x="311395" y="479755"/>
                </a:cubicBezTo>
                <a:cubicBezTo>
                  <a:pt x="338636" y="515094"/>
                  <a:pt x="247343" y="359013"/>
                  <a:pt x="200960" y="280972"/>
                </a:cubicBezTo>
                <a:cubicBezTo>
                  <a:pt x="154577" y="202931"/>
                  <a:pt x="47088" y="55685"/>
                  <a:pt x="19847" y="203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D1C453C4-817C-3F35-F5F7-CCE9AB83B96F}"/>
              </a:ext>
            </a:extLst>
          </p:cNvPr>
          <p:cNvSpPr/>
          <p:nvPr/>
        </p:nvSpPr>
        <p:spPr>
          <a:xfrm>
            <a:off x="4420484" y="4585211"/>
            <a:ext cx="266429" cy="141797"/>
          </a:xfrm>
          <a:custGeom>
            <a:avLst/>
            <a:gdLst>
              <a:gd name="connsiteX0" fmla="*/ 1325 w 266429"/>
              <a:gd name="connsiteY0" fmla="*/ 141398 h 141797"/>
              <a:gd name="connsiteX1" fmla="*/ 142681 w 266429"/>
              <a:gd name="connsiteY1" fmla="*/ 79554 h 141797"/>
              <a:gd name="connsiteX2" fmla="*/ 266368 w 266429"/>
              <a:gd name="connsiteY2" fmla="*/ 101641 h 141797"/>
              <a:gd name="connsiteX3" fmla="*/ 160351 w 266429"/>
              <a:gd name="connsiteY3" fmla="*/ 53050 h 141797"/>
              <a:gd name="connsiteX4" fmla="*/ 231029 w 266429"/>
              <a:gd name="connsiteY4" fmla="*/ 41 h 141797"/>
              <a:gd name="connsiteX5" fmla="*/ 49916 w 266429"/>
              <a:gd name="connsiteY5" fmla="*/ 44215 h 141797"/>
              <a:gd name="connsiteX6" fmla="*/ 231029 w 266429"/>
              <a:gd name="connsiteY6" fmla="*/ 44215 h 141797"/>
              <a:gd name="connsiteX7" fmla="*/ 1325 w 266429"/>
              <a:gd name="connsiteY7" fmla="*/ 141398 h 14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429" h="141797">
                <a:moveTo>
                  <a:pt x="1325" y="141398"/>
                </a:moveTo>
                <a:cubicBezTo>
                  <a:pt x="-13400" y="147288"/>
                  <a:pt x="98507" y="86180"/>
                  <a:pt x="142681" y="79554"/>
                </a:cubicBezTo>
                <a:cubicBezTo>
                  <a:pt x="186855" y="72928"/>
                  <a:pt x="263423" y="106058"/>
                  <a:pt x="266368" y="101641"/>
                </a:cubicBezTo>
                <a:cubicBezTo>
                  <a:pt x="269313" y="97224"/>
                  <a:pt x="166241" y="69983"/>
                  <a:pt x="160351" y="53050"/>
                </a:cubicBezTo>
                <a:cubicBezTo>
                  <a:pt x="154461" y="36117"/>
                  <a:pt x="249435" y="1513"/>
                  <a:pt x="231029" y="41"/>
                </a:cubicBezTo>
                <a:cubicBezTo>
                  <a:pt x="212623" y="-1432"/>
                  <a:pt x="49916" y="36853"/>
                  <a:pt x="49916" y="44215"/>
                </a:cubicBezTo>
                <a:cubicBezTo>
                  <a:pt x="49916" y="51577"/>
                  <a:pt x="246490" y="26546"/>
                  <a:pt x="231029" y="44215"/>
                </a:cubicBezTo>
                <a:cubicBezTo>
                  <a:pt x="215568" y="61884"/>
                  <a:pt x="16050" y="135508"/>
                  <a:pt x="1325" y="1413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B1F0B758-0CD4-14A9-C455-04FB84969A2F}"/>
              </a:ext>
            </a:extLst>
          </p:cNvPr>
          <p:cNvSpPr/>
          <p:nvPr/>
        </p:nvSpPr>
        <p:spPr>
          <a:xfrm>
            <a:off x="4474162" y="6824658"/>
            <a:ext cx="205087" cy="736971"/>
          </a:xfrm>
          <a:custGeom>
            <a:avLst/>
            <a:gdLst>
              <a:gd name="connsiteX0" fmla="*/ 655 w 205087"/>
              <a:gd name="connsiteY0" fmla="*/ 4629 h 736971"/>
              <a:gd name="connsiteX1" fmla="*/ 199438 w 205087"/>
              <a:gd name="connsiteY1" fmla="*/ 724664 h 736971"/>
              <a:gd name="connsiteX2" fmla="*/ 137595 w 205087"/>
              <a:gd name="connsiteY2" fmla="*/ 428699 h 736971"/>
              <a:gd name="connsiteX3" fmla="*/ 655 w 205087"/>
              <a:gd name="connsiteY3" fmla="*/ 4629 h 7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87" h="736971">
                <a:moveTo>
                  <a:pt x="655" y="4629"/>
                </a:moveTo>
                <a:cubicBezTo>
                  <a:pt x="10962" y="53956"/>
                  <a:pt x="176615" y="653986"/>
                  <a:pt x="199438" y="724664"/>
                </a:cubicBezTo>
                <a:cubicBezTo>
                  <a:pt x="222261" y="795342"/>
                  <a:pt x="170725" y="543551"/>
                  <a:pt x="137595" y="428699"/>
                </a:cubicBezTo>
                <a:cubicBezTo>
                  <a:pt x="104465" y="313847"/>
                  <a:pt x="-9652" y="-44698"/>
                  <a:pt x="655" y="462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73A1259F-97F9-DF6E-E014-C2663CA6927B}"/>
              </a:ext>
            </a:extLst>
          </p:cNvPr>
          <p:cNvSpPr/>
          <p:nvPr/>
        </p:nvSpPr>
        <p:spPr>
          <a:xfrm>
            <a:off x="4823791" y="7240104"/>
            <a:ext cx="110491" cy="879097"/>
          </a:xfrm>
          <a:custGeom>
            <a:avLst/>
            <a:gdLst>
              <a:gd name="connsiteX0" fmla="*/ 0 w 110491"/>
              <a:gd name="connsiteY0" fmla="*/ 0 h 879097"/>
              <a:gd name="connsiteX1" fmla="*/ 110435 w 110491"/>
              <a:gd name="connsiteY1" fmla="*/ 879061 h 879097"/>
              <a:gd name="connsiteX2" fmla="*/ 0 w 110491"/>
              <a:gd name="connsiteY2" fmla="*/ 0 h 8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1" h="879097">
                <a:moveTo>
                  <a:pt x="0" y="0"/>
                </a:moveTo>
                <a:cubicBezTo>
                  <a:pt x="0" y="0"/>
                  <a:pt x="107490" y="872435"/>
                  <a:pt x="110435" y="879061"/>
                </a:cubicBezTo>
                <a:cubicBezTo>
                  <a:pt x="113380" y="885687"/>
                  <a:pt x="0" y="0"/>
                  <a:pt x="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D184F2AD-9C9C-5895-0BA0-64CB70058265}"/>
              </a:ext>
            </a:extLst>
          </p:cNvPr>
          <p:cNvSpPr/>
          <p:nvPr/>
        </p:nvSpPr>
        <p:spPr>
          <a:xfrm>
            <a:off x="4851860" y="7325569"/>
            <a:ext cx="109296" cy="878632"/>
          </a:xfrm>
          <a:custGeom>
            <a:avLst/>
            <a:gdLst>
              <a:gd name="connsiteX0" fmla="*/ 2853 w 109296"/>
              <a:gd name="connsiteY0" fmla="*/ 2883 h 878632"/>
              <a:gd name="connsiteX1" fmla="*/ 108870 w 109296"/>
              <a:gd name="connsiteY1" fmla="*/ 855440 h 878632"/>
              <a:gd name="connsiteX2" fmla="*/ 38192 w 109296"/>
              <a:gd name="connsiteY2" fmla="*/ 585979 h 878632"/>
              <a:gd name="connsiteX3" fmla="*/ 2853 w 109296"/>
              <a:gd name="connsiteY3" fmla="*/ 2883 h 87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96" h="878632">
                <a:moveTo>
                  <a:pt x="2853" y="2883"/>
                </a:moveTo>
                <a:cubicBezTo>
                  <a:pt x="14633" y="47793"/>
                  <a:pt x="102980" y="758257"/>
                  <a:pt x="108870" y="855440"/>
                </a:cubicBezTo>
                <a:cubicBezTo>
                  <a:pt x="114760" y="952623"/>
                  <a:pt x="58070" y="721446"/>
                  <a:pt x="38192" y="585979"/>
                </a:cubicBezTo>
                <a:cubicBezTo>
                  <a:pt x="18314" y="450512"/>
                  <a:pt x="-8927" y="-42027"/>
                  <a:pt x="2853" y="288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AE87BCE5-A8B7-CF9A-5FDB-FAB48EB9F1FA}"/>
              </a:ext>
            </a:extLst>
          </p:cNvPr>
          <p:cNvSpPr/>
          <p:nvPr/>
        </p:nvSpPr>
        <p:spPr>
          <a:xfrm>
            <a:off x="3271587" y="8872913"/>
            <a:ext cx="121898" cy="311517"/>
          </a:xfrm>
          <a:custGeom>
            <a:avLst/>
            <a:gdLst>
              <a:gd name="connsiteX0" fmla="*/ 1700 w 121898"/>
              <a:gd name="connsiteY0" fmla="*/ 10461 h 311517"/>
              <a:gd name="connsiteX1" fmla="*/ 120970 w 121898"/>
              <a:gd name="connsiteY1" fmla="*/ 310844 h 311517"/>
              <a:gd name="connsiteX2" fmla="*/ 54709 w 121898"/>
              <a:gd name="connsiteY2" fmla="*/ 89974 h 311517"/>
              <a:gd name="connsiteX3" fmla="*/ 1700 w 121898"/>
              <a:gd name="connsiteY3" fmla="*/ 10461 h 31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8" h="311517">
                <a:moveTo>
                  <a:pt x="1700" y="10461"/>
                </a:moveTo>
                <a:cubicBezTo>
                  <a:pt x="12743" y="47273"/>
                  <a:pt x="112135" y="297592"/>
                  <a:pt x="120970" y="310844"/>
                </a:cubicBezTo>
                <a:cubicBezTo>
                  <a:pt x="129805" y="324096"/>
                  <a:pt x="73115" y="137829"/>
                  <a:pt x="54709" y="89974"/>
                </a:cubicBezTo>
                <a:cubicBezTo>
                  <a:pt x="36303" y="42119"/>
                  <a:pt x="-9343" y="-26351"/>
                  <a:pt x="1700" y="104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6C5FCCB6-EDB7-964B-286B-0D9AF40E7936}"/>
              </a:ext>
            </a:extLst>
          </p:cNvPr>
          <p:cNvSpPr/>
          <p:nvPr/>
        </p:nvSpPr>
        <p:spPr>
          <a:xfrm>
            <a:off x="3050046" y="7735374"/>
            <a:ext cx="206021" cy="819559"/>
          </a:xfrm>
          <a:custGeom>
            <a:avLst/>
            <a:gdLst>
              <a:gd name="connsiteX0" fmla="*/ 6789 w 206021"/>
              <a:gd name="connsiteY0" fmla="*/ 21565 h 819559"/>
              <a:gd name="connsiteX1" fmla="*/ 205571 w 206021"/>
              <a:gd name="connsiteY1" fmla="*/ 816696 h 819559"/>
              <a:gd name="connsiteX2" fmla="*/ 59797 w 206021"/>
              <a:gd name="connsiteY2" fmla="*/ 277774 h 819559"/>
              <a:gd name="connsiteX3" fmla="*/ 6789 w 206021"/>
              <a:gd name="connsiteY3" fmla="*/ 21565 h 81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21" h="819559">
                <a:moveTo>
                  <a:pt x="6789" y="21565"/>
                </a:moveTo>
                <a:cubicBezTo>
                  <a:pt x="31085" y="111385"/>
                  <a:pt x="196736" y="773995"/>
                  <a:pt x="205571" y="816696"/>
                </a:cubicBezTo>
                <a:cubicBezTo>
                  <a:pt x="214406" y="859397"/>
                  <a:pt x="90719" y="412505"/>
                  <a:pt x="59797" y="277774"/>
                </a:cubicBezTo>
                <a:cubicBezTo>
                  <a:pt x="28875" y="143044"/>
                  <a:pt x="-17507" y="-68255"/>
                  <a:pt x="6789" y="215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71FC7A6D-136D-092D-56B6-CDADB6AE5FE0}"/>
              </a:ext>
            </a:extLst>
          </p:cNvPr>
          <p:cNvSpPr/>
          <p:nvPr/>
        </p:nvSpPr>
        <p:spPr>
          <a:xfrm>
            <a:off x="2673897" y="6635748"/>
            <a:ext cx="330226" cy="970618"/>
          </a:xfrm>
          <a:custGeom>
            <a:avLst/>
            <a:gdLst>
              <a:gd name="connsiteX0" fmla="*/ 20712 w 330226"/>
              <a:gd name="connsiteY0" fmla="*/ 52182 h 970618"/>
              <a:gd name="connsiteX1" fmla="*/ 33964 w 330226"/>
              <a:gd name="connsiteY1" fmla="*/ 100774 h 970618"/>
              <a:gd name="connsiteX2" fmla="*/ 325512 w 330226"/>
              <a:gd name="connsiteY2" fmla="*/ 962165 h 970618"/>
              <a:gd name="connsiteX3" fmla="*/ 210660 w 330226"/>
              <a:gd name="connsiteY3" fmla="*/ 524843 h 970618"/>
              <a:gd name="connsiteX4" fmla="*/ 162068 w 330226"/>
              <a:gd name="connsiteY4" fmla="*/ 268635 h 970618"/>
              <a:gd name="connsiteX5" fmla="*/ 166486 w 330226"/>
              <a:gd name="connsiteY5" fmla="*/ 414409 h 970618"/>
              <a:gd name="connsiteX6" fmla="*/ 20712 w 330226"/>
              <a:gd name="connsiteY6" fmla="*/ 52182 h 9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26" h="970618">
                <a:moveTo>
                  <a:pt x="20712" y="52182"/>
                </a:moveTo>
                <a:cubicBezTo>
                  <a:pt x="-1375" y="-90"/>
                  <a:pt x="-16836" y="-50890"/>
                  <a:pt x="33964" y="100774"/>
                </a:cubicBezTo>
                <a:cubicBezTo>
                  <a:pt x="84764" y="252438"/>
                  <a:pt x="296063" y="891487"/>
                  <a:pt x="325512" y="962165"/>
                </a:cubicBezTo>
                <a:cubicBezTo>
                  <a:pt x="354961" y="1032843"/>
                  <a:pt x="237901" y="640431"/>
                  <a:pt x="210660" y="524843"/>
                </a:cubicBezTo>
                <a:cubicBezTo>
                  <a:pt x="183419" y="409255"/>
                  <a:pt x="169430" y="287040"/>
                  <a:pt x="162068" y="268635"/>
                </a:cubicBezTo>
                <a:cubicBezTo>
                  <a:pt x="154706" y="250230"/>
                  <a:pt x="190045" y="454166"/>
                  <a:pt x="166486" y="414409"/>
                </a:cubicBezTo>
                <a:cubicBezTo>
                  <a:pt x="142927" y="374652"/>
                  <a:pt x="42799" y="104454"/>
                  <a:pt x="20712" y="5218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40832A0D-FAA2-172B-6A31-52FFADC39F2B}"/>
              </a:ext>
            </a:extLst>
          </p:cNvPr>
          <p:cNvSpPr/>
          <p:nvPr/>
        </p:nvSpPr>
        <p:spPr>
          <a:xfrm>
            <a:off x="4765704" y="9323464"/>
            <a:ext cx="1051685" cy="1307276"/>
          </a:xfrm>
          <a:custGeom>
            <a:avLst/>
            <a:gdLst>
              <a:gd name="connsiteX0" fmla="*/ 1168 w 1051685"/>
              <a:gd name="connsiteY0" fmla="*/ 418 h 1307276"/>
              <a:gd name="connsiteX1" fmla="*/ 600775 w 1051685"/>
              <a:gd name="connsiteY1" fmla="*/ 899828 h 1307276"/>
              <a:gd name="connsiteX2" fmla="*/ 1050480 w 1051685"/>
              <a:gd name="connsiteY2" fmla="*/ 1304562 h 1307276"/>
              <a:gd name="connsiteX3" fmla="*/ 465863 w 1051685"/>
              <a:gd name="connsiteY3" fmla="*/ 1019749 h 1307276"/>
              <a:gd name="connsiteX4" fmla="*/ 1168 w 1051685"/>
              <a:gd name="connsiteY4" fmla="*/ 418 h 13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685" h="1307276">
                <a:moveTo>
                  <a:pt x="1168" y="418"/>
                </a:moveTo>
                <a:cubicBezTo>
                  <a:pt x="23653" y="-19569"/>
                  <a:pt x="425890" y="682471"/>
                  <a:pt x="600775" y="899828"/>
                </a:cubicBezTo>
                <a:cubicBezTo>
                  <a:pt x="775660" y="1117185"/>
                  <a:pt x="1072965" y="1284575"/>
                  <a:pt x="1050480" y="1304562"/>
                </a:cubicBezTo>
                <a:cubicBezTo>
                  <a:pt x="1027995" y="1324549"/>
                  <a:pt x="645745" y="1234608"/>
                  <a:pt x="465863" y="1019749"/>
                </a:cubicBezTo>
                <a:cubicBezTo>
                  <a:pt x="285981" y="804890"/>
                  <a:pt x="-21317" y="20405"/>
                  <a:pt x="1168" y="4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3A2411E9-5D1E-2841-0F91-305F29A5B4F2}"/>
              </a:ext>
            </a:extLst>
          </p:cNvPr>
          <p:cNvSpPr/>
          <p:nvPr/>
        </p:nvSpPr>
        <p:spPr>
          <a:xfrm>
            <a:off x="3266728" y="3021483"/>
            <a:ext cx="288682" cy="36209"/>
          </a:xfrm>
          <a:custGeom>
            <a:avLst/>
            <a:gdLst>
              <a:gd name="connsiteX0" fmla="*/ 347 w 288682"/>
              <a:gd name="connsiteY0" fmla="*/ 36042 h 36209"/>
              <a:gd name="connsiteX1" fmla="*/ 276572 w 288682"/>
              <a:gd name="connsiteY1" fmla="*/ 13817 h 36209"/>
              <a:gd name="connsiteX2" fmla="*/ 219422 w 288682"/>
              <a:gd name="connsiteY2" fmla="*/ 1117 h 36209"/>
              <a:gd name="connsiteX3" fmla="*/ 347 w 288682"/>
              <a:gd name="connsiteY3" fmla="*/ 36042 h 3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2" h="36209">
                <a:moveTo>
                  <a:pt x="347" y="36042"/>
                </a:moveTo>
                <a:cubicBezTo>
                  <a:pt x="9872" y="38159"/>
                  <a:pt x="240060" y="19638"/>
                  <a:pt x="276572" y="13817"/>
                </a:cubicBezTo>
                <a:cubicBezTo>
                  <a:pt x="313084" y="7996"/>
                  <a:pt x="259110" y="-3646"/>
                  <a:pt x="219422" y="1117"/>
                </a:cubicBezTo>
                <a:cubicBezTo>
                  <a:pt x="179735" y="5879"/>
                  <a:pt x="-9178" y="33925"/>
                  <a:pt x="347" y="360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308CDBB7-0AA6-B443-5EDB-C720CE7BD7B2}"/>
              </a:ext>
            </a:extLst>
          </p:cNvPr>
          <p:cNvSpPr/>
          <p:nvPr/>
        </p:nvSpPr>
        <p:spPr>
          <a:xfrm>
            <a:off x="3411729" y="3082209"/>
            <a:ext cx="158679" cy="58155"/>
          </a:xfrm>
          <a:custGeom>
            <a:avLst/>
            <a:gdLst>
              <a:gd name="connsiteX0" fmla="*/ 1396 w 158679"/>
              <a:gd name="connsiteY0" fmla="*/ 3891 h 58155"/>
              <a:gd name="connsiteX1" fmla="*/ 153796 w 158679"/>
              <a:gd name="connsiteY1" fmla="*/ 716 h 58155"/>
              <a:gd name="connsiteX2" fmla="*/ 118871 w 158679"/>
              <a:gd name="connsiteY2" fmla="*/ 10241 h 58155"/>
              <a:gd name="connsiteX3" fmla="*/ 96646 w 158679"/>
              <a:gd name="connsiteY3" fmla="*/ 57866 h 58155"/>
              <a:gd name="connsiteX4" fmla="*/ 77596 w 158679"/>
              <a:gd name="connsiteY4" fmla="*/ 29291 h 58155"/>
              <a:gd name="connsiteX5" fmla="*/ 1396 w 158679"/>
              <a:gd name="connsiteY5" fmla="*/ 3891 h 5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679" h="58155">
                <a:moveTo>
                  <a:pt x="1396" y="3891"/>
                </a:moveTo>
                <a:cubicBezTo>
                  <a:pt x="14096" y="-872"/>
                  <a:pt x="134217" y="-342"/>
                  <a:pt x="153796" y="716"/>
                </a:cubicBezTo>
                <a:cubicBezTo>
                  <a:pt x="173375" y="1774"/>
                  <a:pt x="128396" y="716"/>
                  <a:pt x="118871" y="10241"/>
                </a:cubicBezTo>
                <a:cubicBezTo>
                  <a:pt x="109346" y="19766"/>
                  <a:pt x="103525" y="54691"/>
                  <a:pt x="96646" y="57866"/>
                </a:cubicBezTo>
                <a:cubicBezTo>
                  <a:pt x="89767" y="61041"/>
                  <a:pt x="88709" y="37229"/>
                  <a:pt x="77596" y="29291"/>
                </a:cubicBezTo>
                <a:cubicBezTo>
                  <a:pt x="66484" y="21354"/>
                  <a:pt x="-11304" y="8654"/>
                  <a:pt x="1396" y="3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82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 hidden="1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3030EFA-5873-8176-5B1E-56F90303B203}"/>
              </a:ext>
            </a:extLst>
          </p:cNvPr>
          <p:cNvSpPr/>
          <p:nvPr/>
        </p:nvSpPr>
        <p:spPr>
          <a:xfrm>
            <a:off x="2474197" y="1231163"/>
            <a:ext cx="835794" cy="2398313"/>
          </a:xfrm>
          <a:custGeom>
            <a:avLst/>
            <a:gdLst>
              <a:gd name="connsiteX0" fmla="*/ 287170 w 835794"/>
              <a:gd name="connsiteY0" fmla="*/ 16297 h 2398313"/>
              <a:gd name="connsiteX1" fmla="*/ 371949 w 835794"/>
              <a:gd name="connsiteY1" fmla="*/ 1439369 h 2398313"/>
              <a:gd name="connsiteX2" fmla="*/ 438561 w 835794"/>
              <a:gd name="connsiteY2" fmla="*/ 1348535 h 2398313"/>
              <a:gd name="connsiteX3" fmla="*/ 632341 w 835794"/>
              <a:gd name="connsiteY3" fmla="*/ 1723984 h 2398313"/>
              <a:gd name="connsiteX4" fmla="*/ 602063 w 835794"/>
              <a:gd name="connsiteY4" fmla="*/ 1723984 h 2398313"/>
              <a:gd name="connsiteX5" fmla="*/ 765565 w 835794"/>
              <a:gd name="connsiteY5" fmla="*/ 2220546 h 2398313"/>
              <a:gd name="connsiteX6" fmla="*/ 814010 w 835794"/>
              <a:gd name="connsiteY6" fmla="*/ 2390103 h 2398313"/>
              <a:gd name="connsiteX7" fmla="*/ 420394 w 835794"/>
              <a:gd name="connsiteY7" fmla="*/ 1996487 h 2398313"/>
              <a:gd name="connsiteX8" fmla="*/ 8611 w 835794"/>
              <a:gd name="connsiteY8" fmla="*/ 1251645 h 2398313"/>
              <a:gd name="connsiteX9" fmla="*/ 135779 w 835794"/>
              <a:gd name="connsiteY9" fmla="*/ 1463592 h 2398313"/>
              <a:gd name="connsiteX10" fmla="*/ 75223 w 835794"/>
              <a:gd name="connsiteY10" fmla="*/ 640026 h 2398313"/>
              <a:gd name="connsiteX11" fmla="*/ 166057 w 835794"/>
              <a:gd name="connsiteY11" fmla="*/ 664249 h 2398313"/>
              <a:gd name="connsiteX12" fmla="*/ 287170 w 835794"/>
              <a:gd name="connsiteY12" fmla="*/ 16297 h 23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5794" h="2398313">
                <a:moveTo>
                  <a:pt x="287170" y="16297"/>
                </a:moveTo>
                <a:cubicBezTo>
                  <a:pt x="321485" y="145484"/>
                  <a:pt x="346717" y="1217329"/>
                  <a:pt x="371949" y="1439369"/>
                </a:cubicBezTo>
                <a:cubicBezTo>
                  <a:pt x="397181" y="1661409"/>
                  <a:pt x="395162" y="1301099"/>
                  <a:pt x="438561" y="1348535"/>
                </a:cubicBezTo>
                <a:cubicBezTo>
                  <a:pt x="481960" y="1395971"/>
                  <a:pt x="605091" y="1661409"/>
                  <a:pt x="632341" y="1723984"/>
                </a:cubicBezTo>
                <a:cubicBezTo>
                  <a:pt x="659591" y="1786559"/>
                  <a:pt x="579859" y="1641224"/>
                  <a:pt x="602063" y="1723984"/>
                </a:cubicBezTo>
                <a:cubicBezTo>
                  <a:pt x="624267" y="1806744"/>
                  <a:pt x="730241" y="2109526"/>
                  <a:pt x="765565" y="2220546"/>
                </a:cubicBezTo>
                <a:cubicBezTo>
                  <a:pt x="800890" y="2331566"/>
                  <a:pt x="871538" y="2427446"/>
                  <a:pt x="814010" y="2390103"/>
                </a:cubicBezTo>
                <a:cubicBezTo>
                  <a:pt x="756482" y="2352760"/>
                  <a:pt x="554627" y="2186230"/>
                  <a:pt x="420394" y="1996487"/>
                </a:cubicBezTo>
                <a:cubicBezTo>
                  <a:pt x="286161" y="1806744"/>
                  <a:pt x="56047" y="1340461"/>
                  <a:pt x="8611" y="1251645"/>
                </a:cubicBezTo>
                <a:cubicBezTo>
                  <a:pt x="-38825" y="1162829"/>
                  <a:pt x="124677" y="1565528"/>
                  <a:pt x="135779" y="1463592"/>
                </a:cubicBezTo>
                <a:cubicBezTo>
                  <a:pt x="146881" y="1361656"/>
                  <a:pt x="70177" y="773250"/>
                  <a:pt x="75223" y="640026"/>
                </a:cubicBezTo>
                <a:cubicBezTo>
                  <a:pt x="80269" y="506802"/>
                  <a:pt x="131742" y="763157"/>
                  <a:pt x="166057" y="664249"/>
                </a:cubicBezTo>
                <a:cubicBezTo>
                  <a:pt x="200372" y="565341"/>
                  <a:pt x="252855" y="-112890"/>
                  <a:pt x="287170" y="16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748C810C-2F2D-1DC7-0E68-03A8CA0F1927}"/>
              </a:ext>
            </a:extLst>
          </p:cNvPr>
          <p:cNvSpPr/>
          <p:nvPr/>
        </p:nvSpPr>
        <p:spPr>
          <a:xfrm>
            <a:off x="3751782" y="707464"/>
            <a:ext cx="1101272" cy="2405620"/>
          </a:xfrm>
          <a:custGeom>
            <a:avLst/>
            <a:gdLst>
              <a:gd name="connsiteX0" fmla="*/ 26931 w 1101272"/>
              <a:gd name="connsiteY0" fmla="*/ 25267 h 2405620"/>
              <a:gd name="connsiteX1" fmla="*/ 166210 w 1101272"/>
              <a:gd name="connsiteY1" fmla="*/ 164547 h 2405620"/>
              <a:gd name="connsiteX2" fmla="*/ 795995 w 1101272"/>
              <a:gd name="connsiteY2" fmla="*/ 945723 h 2405620"/>
              <a:gd name="connsiteX3" fmla="*/ 820218 w 1101272"/>
              <a:gd name="connsiteY3" fmla="*/ 951778 h 2405620"/>
              <a:gd name="connsiteX4" fmla="*/ 856552 w 1101272"/>
              <a:gd name="connsiteY4" fmla="*/ 1333283 h 2405620"/>
              <a:gd name="connsiteX5" fmla="*/ 747550 w 1101272"/>
              <a:gd name="connsiteY5" fmla="*/ 1896457 h 2405620"/>
              <a:gd name="connsiteX6" fmla="*/ 753606 w 1101272"/>
              <a:gd name="connsiteY6" fmla="*/ 1817733 h 2405620"/>
              <a:gd name="connsiteX7" fmla="*/ 699105 w 1101272"/>
              <a:gd name="connsiteY7" fmla="*/ 2405129 h 2405620"/>
              <a:gd name="connsiteX8" fmla="*/ 898941 w 1101272"/>
              <a:gd name="connsiteY8" fmla="*/ 1902512 h 2405620"/>
              <a:gd name="connsiteX9" fmla="*/ 1098777 w 1101272"/>
              <a:gd name="connsiteY9" fmla="*/ 1066835 h 2405620"/>
              <a:gd name="connsiteX10" fmla="*/ 977664 w 1101272"/>
              <a:gd name="connsiteY10" fmla="*/ 1200059 h 2405620"/>
              <a:gd name="connsiteX11" fmla="*/ 523492 w 1101272"/>
              <a:gd name="connsiteY11" fmla="*/ 231159 h 2405620"/>
              <a:gd name="connsiteX12" fmla="*/ 602215 w 1101272"/>
              <a:gd name="connsiteY12" fmla="*/ 521829 h 2405620"/>
              <a:gd name="connsiteX13" fmla="*/ 26931 w 1101272"/>
              <a:gd name="connsiteY13" fmla="*/ 25267 h 240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1272" h="2405620">
                <a:moveTo>
                  <a:pt x="26931" y="25267"/>
                </a:moveTo>
                <a:cubicBezTo>
                  <a:pt x="-45737" y="-34280"/>
                  <a:pt x="38033" y="11138"/>
                  <a:pt x="166210" y="164547"/>
                </a:cubicBezTo>
                <a:cubicBezTo>
                  <a:pt x="294387" y="317956"/>
                  <a:pt x="686994" y="814518"/>
                  <a:pt x="795995" y="945723"/>
                </a:cubicBezTo>
                <a:cubicBezTo>
                  <a:pt x="904996" y="1076928"/>
                  <a:pt x="810125" y="887185"/>
                  <a:pt x="820218" y="951778"/>
                </a:cubicBezTo>
                <a:cubicBezTo>
                  <a:pt x="830311" y="1016371"/>
                  <a:pt x="868663" y="1175837"/>
                  <a:pt x="856552" y="1333283"/>
                </a:cubicBezTo>
                <a:cubicBezTo>
                  <a:pt x="844441" y="1490729"/>
                  <a:pt x="747550" y="1896457"/>
                  <a:pt x="747550" y="1896457"/>
                </a:cubicBezTo>
                <a:cubicBezTo>
                  <a:pt x="730392" y="1977199"/>
                  <a:pt x="761680" y="1732955"/>
                  <a:pt x="753606" y="1817733"/>
                </a:cubicBezTo>
                <a:cubicBezTo>
                  <a:pt x="745532" y="1902511"/>
                  <a:pt x="674883" y="2390999"/>
                  <a:pt x="699105" y="2405129"/>
                </a:cubicBezTo>
                <a:cubicBezTo>
                  <a:pt x="723327" y="2419259"/>
                  <a:pt x="832329" y="2125561"/>
                  <a:pt x="898941" y="1902512"/>
                </a:cubicBezTo>
                <a:cubicBezTo>
                  <a:pt x="965553" y="1679463"/>
                  <a:pt x="1085657" y="1183910"/>
                  <a:pt x="1098777" y="1066835"/>
                </a:cubicBezTo>
                <a:cubicBezTo>
                  <a:pt x="1111897" y="949760"/>
                  <a:pt x="1073545" y="1339338"/>
                  <a:pt x="977664" y="1200059"/>
                </a:cubicBezTo>
                <a:cubicBezTo>
                  <a:pt x="881783" y="1060780"/>
                  <a:pt x="586067" y="344197"/>
                  <a:pt x="523492" y="231159"/>
                </a:cubicBezTo>
                <a:cubicBezTo>
                  <a:pt x="460917" y="118121"/>
                  <a:pt x="686994" y="555135"/>
                  <a:pt x="602215" y="521829"/>
                </a:cubicBezTo>
                <a:cubicBezTo>
                  <a:pt x="517436" y="488523"/>
                  <a:pt x="99599" y="84814"/>
                  <a:pt x="26931" y="2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3B309945-5CF0-E7A2-0F0B-ED39780D6924}"/>
              </a:ext>
            </a:extLst>
          </p:cNvPr>
          <p:cNvSpPr/>
          <p:nvPr/>
        </p:nvSpPr>
        <p:spPr>
          <a:xfrm>
            <a:off x="2976928" y="1477449"/>
            <a:ext cx="529566" cy="1241547"/>
          </a:xfrm>
          <a:custGeom>
            <a:avLst/>
            <a:gdLst>
              <a:gd name="connsiteX0" fmla="*/ 2442 w 529566"/>
              <a:gd name="connsiteY0" fmla="*/ 125 h 1241547"/>
              <a:gd name="connsiteX1" fmla="*/ 444502 w 529566"/>
              <a:gd name="connsiteY1" fmla="*/ 236294 h 1241547"/>
              <a:gd name="connsiteX2" fmla="*/ 396057 w 529566"/>
              <a:gd name="connsiteY2" fmla="*/ 557242 h 1241547"/>
              <a:gd name="connsiteX3" fmla="*/ 529281 w 529566"/>
              <a:gd name="connsiteY3" fmla="*/ 460352 h 1241547"/>
              <a:gd name="connsiteX4" fmla="*/ 353668 w 529566"/>
              <a:gd name="connsiteY4" fmla="*/ 847913 h 1241547"/>
              <a:gd name="connsiteX5" fmla="*/ 262834 w 529566"/>
              <a:gd name="connsiteY5" fmla="*/ 1023526 h 1241547"/>
              <a:gd name="connsiteX6" fmla="*/ 281000 w 529566"/>
              <a:gd name="connsiteY6" fmla="*/ 1241528 h 1241547"/>
              <a:gd name="connsiteX7" fmla="*/ 238611 w 529566"/>
              <a:gd name="connsiteY7" fmla="*/ 1011415 h 1241547"/>
              <a:gd name="connsiteX8" fmla="*/ 305223 w 529566"/>
              <a:gd name="connsiteY8" fmla="*/ 533020 h 1241547"/>
              <a:gd name="connsiteX9" fmla="*/ 262834 w 529566"/>
              <a:gd name="connsiteY9" fmla="*/ 763134 h 1241547"/>
              <a:gd name="connsiteX10" fmla="*/ 341557 w 529566"/>
              <a:gd name="connsiteY10" fmla="*/ 436130 h 1241547"/>
              <a:gd name="connsiteX11" fmla="*/ 56942 w 529566"/>
              <a:gd name="connsiteY11" fmla="*/ 103070 h 1241547"/>
              <a:gd name="connsiteX12" fmla="*/ 256778 w 529566"/>
              <a:gd name="connsiteY12" fmla="*/ 266572 h 1241547"/>
              <a:gd name="connsiteX13" fmla="*/ 2442 w 529566"/>
              <a:gd name="connsiteY13" fmla="*/ 125 h 12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566" h="1241547">
                <a:moveTo>
                  <a:pt x="2442" y="125"/>
                </a:moveTo>
                <a:cubicBezTo>
                  <a:pt x="33729" y="-4921"/>
                  <a:pt x="378899" y="143441"/>
                  <a:pt x="444502" y="236294"/>
                </a:cubicBezTo>
                <a:cubicBezTo>
                  <a:pt x="510105" y="329147"/>
                  <a:pt x="381927" y="519899"/>
                  <a:pt x="396057" y="557242"/>
                </a:cubicBezTo>
                <a:cubicBezTo>
                  <a:pt x="410187" y="594585"/>
                  <a:pt x="536346" y="411907"/>
                  <a:pt x="529281" y="460352"/>
                </a:cubicBezTo>
                <a:cubicBezTo>
                  <a:pt x="522216" y="508797"/>
                  <a:pt x="398076" y="754051"/>
                  <a:pt x="353668" y="847913"/>
                </a:cubicBezTo>
                <a:cubicBezTo>
                  <a:pt x="309260" y="941775"/>
                  <a:pt x="274945" y="957924"/>
                  <a:pt x="262834" y="1023526"/>
                </a:cubicBezTo>
                <a:cubicBezTo>
                  <a:pt x="250723" y="1089128"/>
                  <a:pt x="285037" y="1243546"/>
                  <a:pt x="281000" y="1241528"/>
                </a:cubicBezTo>
                <a:cubicBezTo>
                  <a:pt x="276963" y="1239510"/>
                  <a:pt x="234574" y="1129500"/>
                  <a:pt x="238611" y="1011415"/>
                </a:cubicBezTo>
                <a:cubicBezTo>
                  <a:pt x="242648" y="893330"/>
                  <a:pt x="301186" y="574400"/>
                  <a:pt x="305223" y="533020"/>
                </a:cubicBezTo>
                <a:cubicBezTo>
                  <a:pt x="309260" y="491640"/>
                  <a:pt x="256778" y="779282"/>
                  <a:pt x="262834" y="763134"/>
                </a:cubicBezTo>
                <a:cubicBezTo>
                  <a:pt x="268890" y="746986"/>
                  <a:pt x="375872" y="546141"/>
                  <a:pt x="341557" y="436130"/>
                </a:cubicBezTo>
                <a:cubicBezTo>
                  <a:pt x="307242" y="326119"/>
                  <a:pt x="71072" y="131330"/>
                  <a:pt x="56942" y="103070"/>
                </a:cubicBezTo>
                <a:cubicBezTo>
                  <a:pt x="42812" y="74810"/>
                  <a:pt x="262834" y="280702"/>
                  <a:pt x="256778" y="266572"/>
                </a:cubicBezTo>
                <a:cubicBezTo>
                  <a:pt x="250722" y="252442"/>
                  <a:pt x="-28845" y="5171"/>
                  <a:pt x="244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65E15C7-7D44-9F2B-9A87-03392A5876A8}"/>
              </a:ext>
            </a:extLst>
          </p:cNvPr>
          <p:cNvSpPr/>
          <p:nvPr/>
        </p:nvSpPr>
        <p:spPr>
          <a:xfrm>
            <a:off x="3369961" y="2945659"/>
            <a:ext cx="1227770" cy="797082"/>
          </a:xfrm>
          <a:custGeom>
            <a:avLst/>
            <a:gdLst>
              <a:gd name="connsiteX0" fmla="*/ 1165705 w 1227770"/>
              <a:gd name="connsiteY0" fmla="*/ 21599 h 797082"/>
              <a:gd name="connsiteX1" fmla="*/ 239194 w 1227770"/>
              <a:gd name="connsiteY1" fmla="*/ 675607 h 797082"/>
              <a:gd name="connsiteX2" fmla="*/ 378473 w 1227770"/>
              <a:gd name="connsiteY2" fmla="*/ 621107 h 797082"/>
              <a:gd name="connsiteX3" fmla="*/ 3024 w 1227770"/>
              <a:gd name="connsiteY3" fmla="*/ 796720 h 797082"/>
              <a:gd name="connsiteX4" fmla="*/ 620699 w 1227770"/>
              <a:gd name="connsiteY4" fmla="*/ 566606 h 797082"/>
              <a:gd name="connsiteX5" fmla="*/ 935591 w 1227770"/>
              <a:gd name="connsiteY5" fmla="*/ 324381 h 797082"/>
              <a:gd name="connsiteX6" fmla="*/ 705477 w 1227770"/>
              <a:gd name="connsiteY6" fmla="*/ 548439 h 797082"/>
              <a:gd name="connsiteX7" fmla="*/ 1093038 w 1227770"/>
              <a:gd name="connsiteY7" fmla="*/ 191157 h 797082"/>
              <a:gd name="connsiteX8" fmla="*/ 1165705 w 1227770"/>
              <a:gd name="connsiteY8" fmla="*/ 21599 h 79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770" h="797082">
                <a:moveTo>
                  <a:pt x="1165705" y="21599"/>
                </a:moveTo>
                <a:cubicBezTo>
                  <a:pt x="1023398" y="102341"/>
                  <a:pt x="370399" y="575689"/>
                  <a:pt x="239194" y="675607"/>
                </a:cubicBezTo>
                <a:cubicBezTo>
                  <a:pt x="107989" y="775525"/>
                  <a:pt x="417835" y="600921"/>
                  <a:pt x="378473" y="621107"/>
                </a:cubicBezTo>
                <a:cubicBezTo>
                  <a:pt x="339111" y="641293"/>
                  <a:pt x="-37347" y="805803"/>
                  <a:pt x="3024" y="796720"/>
                </a:cubicBezTo>
                <a:cubicBezTo>
                  <a:pt x="43395" y="787637"/>
                  <a:pt x="465271" y="645329"/>
                  <a:pt x="620699" y="566606"/>
                </a:cubicBezTo>
                <a:cubicBezTo>
                  <a:pt x="776127" y="487883"/>
                  <a:pt x="921461" y="327409"/>
                  <a:pt x="935591" y="324381"/>
                </a:cubicBezTo>
                <a:cubicBezTo>
                  <a:pt x="949721" y="321353"/>
                  <a:pt x="679236" y="570643"/>
                  <a:pt x="705477" y="548439"/>
                </a:cubicBezTo>
                <a:cubicBezTo>
                  <a:pt x="731718" y="526235"/>
                  <a:pt x="1014315" y="275936"/>
                  <a:pt x="1093038" y="191157"/>
                </a:cubicBezTo>
                <a:cubicBezTo>
                  <a:pt x="1171761" y="106378"/>
                  <a:pt x="1308012" y="-59143"/>
                  <a:pt x="1165705" y="2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E354067-96E2-49CC-C340-5AEDDD582933}"/>
              </a:ext>
            </a:extLst>
          </p:cNvPr>
          <p:cNvSpPr/>
          <p:nvPr/>
        </p:nvSpPr>
        <p:spPr>
          <a:xfrm>
            <a:off x="3705759" y="1658673"/>
            <a:ext cx="753415" cy="609038"/>
          </a:xfrm>
          <a:custGeom>
            <a:avLst/>
            <a:gdLst>
              <a:gd name="connsiteX0" fmla="*/ 286 w 753415"/>
              <a:gd name="connsiteY0" fmla="*/ 30848 h 609038"/>
              <a:gd name="connsiteX1" fmla="*/ 139566 w 753415"/>
              <a:gd name="connsiteY1" fmla="*/ 600077 h 609038"/>
              <a:gd name="connsiteX2" fmla="*/ 91120 w 753415"/>
              <a:gd name="connsiteY2" fmla="*/ 382074 h 609038"/>
              <a:gd name="connsiteX3" fmla="*/ 387846 w 753415"/>
              <a:gd name="connsiteY3" fmla="*/ 418408 h 609038"/>
              <a:gd name="connsiteX4" fmla="*/ 751184 w 753415"/>
              <a:gd name="connsiteY4" fmla="*/ 382074 h 609038"/>
              <a:gd name="connsiteX5" fmla="*/ 521070 w 753415"/>
              <a:gd name="connsiteY5" fmla="*/ 382074 h 609038"/>
              <a:gd name="connsiteX6" fmla="*/ 127454 w 753415"/>
              <a:gd name="connsiteY6" fmla="*/ 327573 h 609038"/>
              <a:gd name="connsiteX7" fmla="*/ 303067 w 753415"/>
              <a:gd name="connsiteY7" fmla="*/ 158016 h 609038"/>
              <a:gd name="connsiteX8" fmla="*/ 593738 w 753415"/>
              <a:gd name="connsiteY8" fmla="*/ 242795 h 609038"/>
              <a:gd name="connsiteX9" fmla="*/ 393902 w 753415"/>
              <a:gd name="connsiteY9" fmla="*/ 133793 h 609038"/>
              <a:gd name="connsiteX10" fmla="*/ 181955 w 753415"/>
              <a:gd name="connsiteY10" fmla="*/ 569 h 609038"/>
              <a:gd name="connsiteX11" fmla="*/ 109287 w 753415"/>
              <a:gd name="connsiteY11" fmla="*/ 188294 h 609038"/>
              <a:gd name="connsiteX12" fmla="*/ 103232 w 753415"/>
              <a:gd name="connsiteY12" fmla="*/ 212516 h 609038"/>
              <a:gd name="connsiteX13" fmla="*/ 286 w 753415"/>
              <a:gd name="connsiteY13" fmla="*/ 30848 h 6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3415" h="609038">
                <a:moveTo>
                  <a:pt x="286" y="30848"/>
                </a:moveTo>
                <a:cubicBezTo>
                  <a:pt x="6342" y="95441"/>
                  <a:pt x="124427" y="541539"/>
                  <a:pt x="139566" y="600077"/>
                </a:cubicBezTo>
                <a:cubicBezTo>
                  <a:pt x="154705" y="658615"/>
                  <a:pt x="49740" y="412352"/>
                  <a:pt x="91120" y="382074"/>
                </a:cubicBezTo>
                <a:cubicBezTo>
                  <a:pt x="132500" y="351796"/>
                  <a:pt x="277835" y="418408"/>
                  <a:pt x="387846" y="418408"/>
                </a:cubicBezTo>
                <a:cubicBezTo>
                  <a:pt x="497857" y="418408"/>
                  <a:pt x="728980" y="388130"/>
                  <a:pt x="751184" y="382074"/>
                </a:cubicBezTo>
                <a:cubicBezTo>
                  <a:pt x="773388" y="376018"/>
                  <a:pt x="625025" y="391157"/>
                  <a:pt x="521070" y="382074"/>
                </a:cubicBezTo>
                <a:cubicBezTo>
                  <a:pt x="417115" y="372991"/>
                  <a:pt x="163788" y="364916"/>
                  <a:pt x="127454" y="327573"/>
                </a:cubicBezTo>
                <a:cubicBezTo>
                  <a:pt x="91120" y="290230"/>
                  <a:pt x="225353" y="172146"/>
                  <a:pt x="303067" y="158016"/>
                </a:cubicBezTo>
                <a:cubicBezTo>
                  <a:pt x="380781" y="143886"/>
                  <a:pt x="578599" y="246832"/>
                  <a:pt x="593738" y="242795"/>
                </a:cubicBezTo>
                <a:cubicBezTo>
                  <a:pt x="608877" y="238758"/>
                  <a:pt x="462532" y="174164"/>
                  <a:pt x="393902" y="133793"/>
                </a:cubicBezTo>
                <a:cubicBezTo>
                  <a:pt x="325272" y="93422"/>
                  <a:pt x="229391" y="-8515"/>
                  <a:pt x="181955" y="569"/>
                </a:cubicBezTo>
                <a:cubicBezTo>
                  <a:pt x="134519" y="9652"/>
                  <a:pt x="122407" y="152970"/>
                  <a:pt x="109287" y="188294"/>
                </a:cubicBezTo>
                <a:cubicBezTo>
                  <a:pt x="96167" y="223618"/>
                  <a:pt x="120389" y="237748"/>
                  <a:pt x="103232" y="212516"/>
                </a:cubicBezTo>
                <a:cubicBezTo>
                  <a:pt x="86075" y="187284"/>
                  <a:pt x="-5770" y="-33745"/>
                  <a:pt x="286" y="30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1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A0794FC-97AD-8B65-2E96-1173AB221F91}"/>
              </a:ext>
            </a:extLst>
          </p:cNvPr>
          <p:cNvSpPr/>
          <p:nvPr/>
        </p:nvSpPr>
        <p:spPr>
          <a:xfrm>
            <a:off x="1898227" y="7597087"/>
            <a:ext cx="1051430" cy="1907577"/>
          </a:xfrm>
          <a:custGeom>
            <a:avLst/>
            <a:gdLst>
              <a:gd name="connsiteX0" fmla="*/ 28009 w 1051430"/>
              <a:gd name="connsiteY0" fmla="*/ 2926 h 1907577"/>
              <a:gd name="connsiteX1" fmla="*/ 87970 w 1051430"/>
              <a:gd name="connsiteY1" fmla="*/ 332710 h 1907577"/>
              <a:gd name="connsiteX2" fmla="*/ 147930 w 1051430"/>
              <a:gd name="connsiteY2" fmla="*/ 699969 h 1907577"/>
              <a:gd name="connsiteX3" fmla="*/ 140435 w 1051430"/>
              <a:gd name="connsiteY3" fmla="*/ 647503 h 1907577"/>
              <a:gd name="connsiteX4" fmla="*/ 627616 w 1051430"/>
              <a:gd name="connsiteY4" fmla="*/ 1299575 h 1907577"/>
              <a:gd name="connsiteX5" fmla="*/ 1047340 w 1051430"/>
              <a:gd name="connsiteY5" fmla="*/ 1899182 h 1907577"/>
              <a:gd name="connsiteX6" fmla="*/ 852468 w 1051430"/>
              <a:gd name="connsiteY6" fmla="*/ 1666834 h 1907577"/>
              <a:gd name="connsiteX7" fmla="*/ 80475 w 1051430"/>
              <a:gd name="connsiteY7" fmla="*/ 744939 h 1907577"/>
              <a:gd name="connsiteX8" fmla="*/ 20514 w 1051430"/>
              <a:gd name="connsiteY8" fmla="*/ 527582 h 1907577"/>
              <a:gd name="connsiteX9" fmla="*/ 28009 w 1051430"/>
              <a:gd name="connsiteY9" fmla="*/ 2926 h 190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430" h="1907577">
                <a:moveTo>
                  <a:pt x="28009" y="2926"/>
                </a:moveTo>
                <a:cubicBezTo>
                  <a:pt x="39252" y="-29553"/>
                  <a:pt x="67983" y="216536"/>
                  <a:pt x="87970" y="332710"/>
                </a:cubicBezTo>
                <a:cubicBezTo>
                  <a:pt x="107957" y="448884"/>
                  <a:pt x="139186" y="647504"/>
                  <a:pt x="147930" y="699969"/>
                </a:cubicBezTo>
                <a:cubicBezTo>
                  <a:pt x="156674" y="752435"/>
                  <a:pt x="60487" y="547569"/>
                  <a:pt x="140435" y="647503"/>
                </a:cubicBezTo>
                <a:cubicBezTo>
                  <a:pt x="220383" y="747437"/>
                  <a:pt x="476465" y="1090962"/>
                  <a:pt x="627616" y="1299575"/>
                </a:cubicBezTo>
                <a:cubicBezTo>
                  <a:pt x="778767" y="1508188"/>
                  <a:pt x="1009865" y="1837972"/>
                  <a:pt x="1047340" y="1899182"/>
                </a:cubicBezTo>
                <a:cubicBezTo>
                  <a:pt x="1084815" y="1960392"/>
                  <a:pt x="852468" y="1666834"/>
                  <a:pt x="852468" y="1666834"/>
                </a:cubicBezTo>
                <a:cubicBezTo>
                  <a:pt x="691324" y="1474460"/>
                  <a:pt x="219134" y="934814"/>
                  <a:pt x="80475" y="744939"/>
                </a:cubicBezTo>
                <a:cubicBezTo>
                  <a:pt x="-58184" y="555064"/>
                  <a:pt x="25511" y="647503"/>
                  <a:pt x="20514" y="527582"/>
                </a:cubicBezTo>
                <a:cubicBezTo>
                  <a:pt x="15517" y="407661"/>
                  <a:pt x="16766" y="35405"/>
                  <a:pt x="28009" y="29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2599A15-1EF9-1812-9F94-3B8B24D359F1}"/>
              </a:ext>
            </a:extLst>
          </p:cNvPr>
          <p:cNvSpPr/>
          <p:nvPr/>
        </p:nvSpPr>
        <p:spPr>
          <a:xfrm>
            <a:off x="4128417" y="10739741"/>
            <a:ext cx="871008" cy="401294"/>
          </a:xfrm>
          <a:custGeom>
            <a:avLst/>
            <a:gdLst>
              <a:gd name="connsiteX0" fmla="*/ 1373 w 871008"/>
              <a:gd name="connsiteY0" fmla="*/ 711 h 401294"/>
              <a:gd name="connsiteX1" fmla="*/ 376127 w 871008"/>
              <a:gd name="connsiteY1" fmla="*/ 278029 h 401294"/>
              <a:gd name="connsiteX2" fmla="*/ 863308 w 871008"/>
              <a:gd name="connsiteY2" fmla="*/ 397951 h 401294"/>
              <a:gd name="connsiteX3" fmla="*/ 645950 w 871008"/>
              <a:gd name="connsiteY3" fmla="*/ 367970 h 401294"/>
              <a:gd name="connsiteX4" fmla="*/ 263701 w 871008"/>
              <a:gd name="connsiteY4" fmla="*/ 367970 h 401294"/>
              <a:gd name="connsiteX5" fmla="*/ 1373 w 871008"/>
              <a:gd name="connsiteY5" fmla="*/ 711 h 40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008" h="401294">
                <a:moveTo>
                  <a:pt x="1373" y="711"/>
                </a:moveTo>
                <a:cubicBezTo>
                  <a:pt x="20111" y="-14279"/>
                  <a:pt x="232471" y="211822"/>
                  <a:pt x="376127" y="278029"/>
                </a:cubicBezTo>
                <a:cubicBezTo>
                  <a:pt x="519783" y="344236"/>
                  <a:pt x="818338" y="382961"/>
                  <a:pt x="863308" y="397951"/>
                </a:cubicBezTo>
                <a:cubicBezTo>
                  <a:pt x="908278" y="412941"/>
                  <a:pt x="745884" y="372967"/>
                  <a:pt x="645950" y="367970"/>
                </a:cubicBezTo>
                <a:cubicBezTo>
                  <a:pt x="546016" y="362973"/>
                  <a:pt x="367383" y="431678"/>
                  <a:pt x="263701" y="367970"/>
                </a:cubicBezTo>
                <a:cubicBezTo>
                  <a:pt x="160019" y="304262"/>
                  <a:pt x="-17365" y="15701"/>
                  <a:pt x="1373" y="7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 hidden="1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8176E32-F8F2-CB51-AAD3-193BF84327A2}"/>
              </a:ext>
            </a:extLst>
          </p:cNvPr>
          <p:cNvSpPr/>
          <p:nvPr/>
        </p:nvSpPr>
        <p:spPr>
          <a:xfrm>
            <a:off x="2533513" y="973002"/>
            <a:ext cx="763622" cy="2672563"/>
          </a:xfrm>
          <a:custGeom>
            <a:avLst/>
            <a:gdLst>
              <a:gd name="connsiteX0" fmla="*/ 579080 w 763622"/>
              <a:gd name="connsiteY0" fmla="*/ 26177 h 2672563"/>
              <a:gd name="connsiteX1" fmla="*/ 221798 w 763622"/>
              <a:gd name="connsiteY1" fmla="*/ 1285748 h 2672563"/>
              <a:gd name="connsiteX2" fmla="*/ 355022 w 763622"/>
              <a:gd name="connsiteY2" fmla="*/ 2036646 h 2672563"/>
              <a:gd name="connsiteX3" fmla="*/ 324744 w 763622"/>
              <a:gd name="connsiteY3" fmla="*/ 1836810 h 2672563"/>
              <a:gd name="connsiteX4" fmla="*/ 633581 w 763622"/>
              <a:gd name="connsiteY4" fmla="*/ 2448428 h 2672563"/>
              <a:gd name="connsiteX5" fmla="*/ 627525 w 763622"/>
              <a:gd name="connsiteY5" fmla="*/ 2393928 h 2672563"/>
              <a:gd name="connsiteX6" fmla="*/ 760749 w 763622"/>
              <a:gd name="connsiteY6" fmla="*/ 2672487 h 2672563"/>
              <a:gd name="connsiteX7" fmla="*/ 482190 w 763622"/>
              <a:gd name="connsiteY7" fmla="*/ 2363650 h 2672563"/>
              <a:gd name="connsiteX8" fmla="*/ 40129 w 763622"/>
              <a:gd name="connsiteY8" fmla="*/ 1861032 h 2672563"/>
              <a:gd name="connsiteX9" fmla="*/ 106741 w 763622"/>
              <a:gd name="connsiteY9" fmla="*/ 2000312 h 2672563"/>
              <a:gd name="connsiteX10" fmla="*/ 9851 w 763622"/>
              <a:gd name="connsiteY10" fmla="*/ 704407 h 2672563"/>
              <a:gd name="connsiteX11" fmla="*/ 34074 w 763622"/>
              <a:gd name="connsiteY11" fmla="*/ 764964 h 2672563"/>
              <a:gd name="connsiteX12" fmla="*/ 282355 w 763622"/>
              <a:gd name="connsiteY12" fmla="*/ 38288 h 2672563"/>
              <a:gd name="connsiteX13" fmla="*/ 143075 w 763622"/>
              <a:gd name="connsiteY13" fmla="*/ 401626 h 2672563"/>
              <a:gd name="connsiteX14" fmla="*/ 579080 w 763622"/>
              <a:gd name="connsiteY14" fmla="*/ 26177 h 267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622" h="2672563">
                <a:moveTo>
                  <a:pt x="579080" y="26177"/>
                </a:moveTo>
                <a:cubicBezTo>
                  <a:pt x="592200" y="173531"/>
                  <a:pt x="259141" y="950670"/>
                  <a:pt x="221798" y="1285748"/>
                </a:cubicBezTo>
                <a:cubicBezTo>
                  <a:pt x="184455" y="1620826"/>
                  <a:pt x="337864" y="1944802"/>
                  <a:pt x="355022" y="2036646"/>
                </a:cubicBezTo>
                <a:cubicBezTo>
                  <a:pt x="372180" y="2128490"/>
                  <a:pt x="278317" y="1768180"/>
                  <a:pt x="324744" y="1836810"/>
                </a:cubicBezTo>
                <a:cubicBezTo>
                  <a:pt x="371171" y="1905440"/>
                  <a:pt x="583118" y="2355575"/>
                  <a:pt x="633581" y="2448428"/>
                </a:cubicBezTo>
                <a:cubicBezTo>
                  <a:pt x="684044" y="2541281"/>
                  <a:pt x="606330" y="2356585"/>
                  <a:pt x="627525" y="2393928"/>
                </a:cubicBezTo>
                <a:cubicBezTo>
                  <a:pt x="648720" y="2431271"/>
                  <a:pt x="784971" y="2677533"/>
                  <a:pt x="760749" y="2672487"/>
                </a:cubicBezTo>
                <a:cubicBezTo>
                  <a:pt x="736527" y="2667441"/>
                  <a:pt x="602293" y="2498892"/>
                  <a:pt x="482190" y="2363650"/>
                </a:cubicBezTo>
                <a:cubicBezTo>
                  <a:pt x="362087" y="2228408"/>
                  <a:pt x="102704" y="1921588"/>
                  <a:pt x="40129" y="1861032"/>
                </a:cubicBezTo>
                <a:cubicBezTo>
                  <a:pt x="-22446" y="1800476"/>
                  <a:pt x="111787" y="2193083"/>
                  <a:pt x="106741" y="2000312"/>
                </a:cubicBezTo>
                <a:cubicBezTo>
                  <a:pt x="101695" y="1807541"/>
                  <a:pt x="21962" y="910298"/>
                  <a:pt x="9851" y="704407"/>
                </a:cubicBezTo>
                <a:cubicBezTo>
                  <a:pt x="-2260" y="498516"/>
                  <a:pt x="-11343" y="875984"/>
                  <a:pt x="34074" y="764964"/>
                </a:cubicBezTo>
                <a:cubicBezTo>
                  <a:pt x="79491" y="653944"/>
                  <a:pt x="264188" y="98844"/>
                  <a:pt x="282355" y="38288"/>
                </a:cubicBezTo>
                <a:cubicBezTo>
                  <a:pt x="300522" y="-22268"/>
                  <a:pt x="91602" y="401626"/>
                  <a:pt x="143075" y="401626"/>
                </a:cubicBezTo>
                <a:cubicBezTo>
                  <a:pt x="194548" y="401626"/>
                  <a:pt x="565960" y="-121177"/>
                  <a:pt x="579080" y="26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8FB6-5F9B-0A76-69F5-2937E1559CBE}"/>
              </a:ext>
            </a:extLst>
          </p:cNvPr>
          <p:cNvSpPr/>
          <p:nvPr/>
        </p:nvSpPr>
        <p:spPr>
          <a:xfrm>
            <a:off x="2631976" y="668768"/>
            <a:ext cx="2260621" cy="670032"/>
          </a:xfrm>
          <a:custGeom>
            <a:avLst/>
            <a:gdLst>
              <a:gd name="connsiteX0" fmla="*/ 214170 w 2260621"/>
              <a:gd name="connsiteY0" fmla="*/ 572636 h 670032"/>
              <a:gd name="connsiteX1" fmla="*/ 1189126 w 2260621"/>
              <a:gd name="connsiteY1" fmla="*/ 245632 h 670032"/>
              <a:gd name="connsiteX2" fmla="*/ 1843134 w 2260621"/>
              <a:gd name="connsiteY2" fmla="*/ 669526 h 670032"/>
              <a:gd name="connsiteX3" fmla="*/ 1806800 w 2260621"/>
              <a:gd name="connsiteY3" fmla="*/ 336466 h 670032"/>
              <a:gd name="connsiteX4" fmla="*/ 2254917 w 2260621"/>
              <a:gd name="connsiteY4" fmla="*/ 554469 h 670032"/>
              <a:gd name="connsiteX5" fmla="*/ 1443462 w 2260621"/>
              <a:gd name="connsiteY5" fmla="*/ 27629 h 670032"/>
              <a:gd name="connsiteX6" fmla="*/ 20390 w 2260621"/>
              <a:gd name="connsiteY6" fmla="*/ 76074 h 670032"/>
              <a:gd name="connsiteX7" fmla="*/ 589619 w 2260621"/>
              <a:gd name="connsiteY7" fmla="*/ 94241 h 670032"/>
              <a:gd name="connsiteX8" fmla="*/ 407950 w 2260621"/>
              <a:gd name="connsiteY8" fmla="*/ 481802 h 670032"/>
              <a:gd name="connsiteX9" fmla="*/ 214170 w 2260621"/>
              <a:gd name="connsiteY9" fmla="*/ 572636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621" h="670032">
                <a:moveTo>
                  <a:pt x="214170" y="572636"/>
                </a:moveTo>
                <a:cubicBezTo>
                  <a:pt x="344366" y="533274"/>
                  <a:pt x="917632" y="229484"/>
                  <a:pt x="1189126" y="245632"/>
                </a:cubicBezTo>
                <a:cubicBezTo>
                  <a:pt x="1460620" y="261780"/>
                  <a:pt x="1740188" y="654387"/>
                  <a:pt x="1843134" y="669526"/>
                </a:cubicBezTo>
                <a:cubicBezTo>
                  <a:pt x="1946080" y="684665"/>
                  <a:pt x="1738170" y="355642"/>
                  <a:pt x="1806800" y="336466"/>
                </a:cubicBezTo>
                <a:cubicBezTo>
                  <a:pt x="1875431" y="317290"/>
                  <a:pt x="2315473" y="605942"/>
                  <a:pt x="2254917" y="554469"/>
                </a:cubicBezTo>
                <a:cubicBezTo>
                  <a:pt x="2194361" y="502996"/>
                  <a:pt x="1815883" y="107361"/>
                  <a:pt x="1443462" y="27629"/>
                </a:cubicBezTo>
                <a:cubicBezTo>
                  <a:pt x="1071041" y="-52103"/>
                  <a:pt x="162697" y="64972"/>
                  <a:pt x="20390" y="76074"/>
                </a:cubicBezTo>
                <a:cubicBezTo>
                  <a:pt x="-121917" y="87176"/>
                  <a:pt x="525026" y="26620"/>
                  <a:pt x="589619" y="94241"/>
                </a:cubicBezTo>
                <a:cubicBezTo>
                  <a:pt x="654212" y="161862"/>
                  <a:pt x="467497" y="404088"/>
                  <a:pt x="407950" y="481802"/>
                </a:cubicBezTo>
                <a:cubicBezTo>
                  <a:pt x="348403" y="559516"/>
                  <a:pt x="83974" y="611998"/>
                  <a:pt x="214170" y="572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C334C8D-5934-AFE9-332E-6E918F0C926E}"/>
              </a:ext>
            </a:extLst>
          </p:cNvPr>
          <p:cNvSpPr/>
          <p:nvPr/>
        </p:nvSpPr>
        <p:spPr>
          <a:xfrm>
            <a:off x="2724234" y="816247"/>
            <a:ext cx="905681" cy="698313"/>
          </a:xfrm>
          <a:custGeom>
            <a:avLst/>
            <a:gdLst>
              <a:gd name="connsiteX0" fmla="*/ 903088 w 905681"/>
              <a:gd name="connsiteY0" fmla="*/ 19430 h 698313"/>
              <a:gd name="connsiteX1" fmla="*/ 600306 w 905681"/>
              <a:gd name="connsiteY1" fmla="*/ 528103 h 698313"/>
              <a:gd name="connsiteX2" fmla="*/ 672974 w 905681"/>
              <a:gd name="connsiteY2" fmla="*/ 697660 h 698313"/>
              <a:gd name="connsiteX3" fmla="*/ 454971 w 905681"/>
              <a:gd name="connsiteY3" fmla="*/ 588659 h 698313"/>
              <a:gd name="connsiteX4" fmla="*/ 799 w 905681"/>
              <a:gd name="connsiteY4" fmla="*/ 643160 h 698313"/>
              <a:gd name="connsiteX5" fmla="*/ 345970 w 905681"/>
              <a:gd name="connsiteY5" fmla="*/ 291933 h 698313"/>
              <a:gd name="connsiteX6" fmla="*/ 400471 w 905681"/>
              <a:gd name="connsiteY6" fmla="*/ 122376 h 698313"/>
              <a:gd name="connsiteX7" fmla="*/ 903088 w 905681"/>
              <a:gd name="connsiteY7" fmla="*/ 19430 h 6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1" h="698313">
                <a:moveTo>
                  <a:pt x="903088" y="19430"/>
                </a:moveTo>
                <a:cubicBezTo>
                  <a:pt x="936394" y="87051"/>
                  <a:pt x="638658" y="415065"/>
                  <a:pt x="600306" y="528103"/>
                </a:cubicBezTo>
                <a:cubicBezTo>
                  <a:pt x="561954" y="641141"/>
                  <a:pt x="697197" y="687567"/>
                  <a:pt x="672974" y="697660"/>
                </a:cubicBezTo>
                <a:cubicBezTo>
                  <a:pt x="648751" y="707753"/>
                  <a:pt x="567000" y="597742"/>
                  <a:pt x="454971" y="588659"/>
                </a:cubicBezTo>
                <a:cubicBezTo>
                  <a:pt x="342942" y="579576"/>
                  <a:pt x="18966" y="692614"/>
                  <a:pt x="799" y="643160"/>
                </a:cubicBezTo>
                <a:cubicBezTo>
                  <a:pt x="-17368" y="593706"/>
                  <a:pt x="279358" y="378730"/>
                  <a:pt x="345970" y="291933"/>
                </a:cubicBezTo>
                <a:cubicBezTo>
                  <a:pt x="412582" y="205136"/>
                  <a:pt x="305600" y="165775"/>
                  <a:pt x="400471" y="122376"/>
                </a:cubicBezTo>
                <a:cubicBezTo>
                  <a:pt x="495342" y="78977"/>
                  <a:pt x="869782" y="-48191"/>
                  <a:pt x="903088" y="194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B45FBB9-6077-DAA9-A758-CFBA9EBEE82C}"/>
              </a:ext>
            </a:extLst>
          </p:cNvPr>
          <p:cNvSpPr/>
          <p:nvPr/>
        </p:nvSpPr>
        <p:spPr>
          <a:xfrm>
            <a:off x="2621470" y="1505141"/>
            <a:ext cx="836684" cy="499405"/>
          </a:xfrm>
          <a:custGeom>
            <a:avLst/>
            <a:gdLst>
              <a:gd name="connsiteX0" fmla="*/ 6673 w 836684"/>
              <a:gd name="connsiteY0" fmla="*/ 8766 h 499405"/>
              <a:gd name="connsiteX1" fmla="*/ 600125 w 836684"/>
              <a:gd name="connsiteY1" fmla="*/ 20878 h 499405"/>
              <a:gd name="connsiteX2" fmla="*/ 787849 w 836684"/>
              <a:gd name="connsiteY2" fmla="*/ 184380 h 499405"/>
              <a:gd name="connsiteX3" fmla="*/ 787849 w 836684"/>
              <a:gd name="connsiteY3" fmla="*/ 93545 h 499405"/>
              <a:gd name="connsiteX4" fmla="*/ 836294 w 836684"/>
              <a:gd name="connsiteY4" fmla="*/ 487161 h 499405"/>
              <a:gd name="connsiteX5" fmla="*/ 757571 w 836684"/>
              <a:gd name="connsiteY5" fmla="*/ 378160 h 499405"/>
              <a:gd name="connsiteX6" fmla="*/ 448734 w 836684"/>
              <a:gd name="connsiteY6" fmla="*/ 160157 h 499405"/>
              <a:gd name="connsiteX7" fmla="*/ 49062 w 836684"/>
              <a:gd name="connsiteY7" fmla="*/ 384215 h 499405"/>
              <a:gd name="connsiteX8" fmla="*/ 206509 w 836684"/>
              <a:gd name="connsiteY8" fmla="*/ 178324 h 499405"/>
              <a:gd name="connsiteX9" fmla="*/ 388178 w 836684"/>
              <a:gd name="connsiteY9" fmla="*/ 172268 h 499405"/>
              <a:gd name="connsiteX10" fmla="*/ 285232 w 836684"/>
              <a:gd name="connsiteY10" fmla="*/ 81434 h 499405"/>
              <a:gd name="connsiteX11" fmla="*/ 6673 w 836684"/>
              <a:gd name="connsiteY11" fmla="*/ 8766 h 4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684" h="499405">
                <a:moveTo>
                  <a:pt x="6673" y="8766"/>
                </a:moveTo>
                <a:cubicBezTo>
                  <a:pt x="59155" y="-1327"/>
                  <a:pt x="469929" y="-8391"/>
                  <a:pt x="600125" y="20878"/>
                </a:cubicBezTo>
                <a:cubicBezTo>
                  <a:pt x="730321" y="50147"/>
                  <a:pt x="756562" y="172269"/>
                  <a:pt x="787849" y="184380"/>
                </a:cubicBezTo>
                <a:cubicBezTo>
                  <a:pt x="819136" y="196491"/>
                  <a:pt x="779775" y="43082"/>
                  <a:pt x="787849" y="93545"/>
                </a:cubicBezTo>
                <a:cubicBezTo>
                  <a:pt x="795923" y="144008"/>
                  <a:pt x="841340" y="439725"/>
                  <a:pt x="836294" y="487161"/>
                </a:cubicBezTo>
                <a:cubicBezTo>
                  <a:pt x="831248" y="534597"/>
                  <a:pt x="822164" y="432661"/>
                  <a:pt x="757571" y="378160"/>
                </a:cubicBezTo>
                <a:cubicBezTo>
                  <a:pt x="692978" y="323659"/>
                  <a:pt x="566819" y="159148"/>
                  <a:pt x="448734" y="160157"/>
                </a:cubicBezTo>
                <a:cubicBezTo>
                  <a:pt x="330649" y="161166"/>
                  <a:pt x="89433" y="381187"/>
                  <a:pt x="49062" y="384215"/>
                </a:cubicBezTo>
                <a:cubicBezTo>
                  <a:pt x="8691" y="387243"/>
                  <a:pt x="149990" y="213648"/>
                  <a:pt x="206509" y="178324"/>
                </a:cubicBezTo>
                <a:cubicBezTo>
                  <a:pt x="263028" y="143000"/>
                  <a:pt x="375058" y="188416"/>
                  <a:pt x="388178" y="172268"/>
                </a:cubicBezTo>
                <a:cubicBezTo>
                  <a:pt x="401298" y="156120"/>
                  <a:pt x="343770" y="109693"/>
                  <a:pt x="285232" y="81434"/>
                </a:cubicBezTo>
                <a:cubicBezTo>
                  <a:pt x="226694" y="53175"/>
                  <a:pt x="-45809" y="18859"/>
                  <a:pt x="6673" y="87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C40FBE-B618-91CB-4692-6466B29C18D9}"/>
              </a:ext>
            </a:extLst>
          </p:cNvPr>
          <p:cNvSpPr/>
          <p:nvPr/>
        </p:nvSpPr>
        <p:spPr>
          <a:xfrm>
            <a:off x="3117996" y="1542125"/>
            <a:ext cx="441653" cy="1124065"/>
          </a:xfrm>
          <a:custGeom>
            <a:avLst/>
            <a:gdLst>
              <a:gd name="connsiteX0" fmla="*/ 158099 w 441653"/>
              <a:gd name="connsiteY0" fmla="*/ 92895 h 1124065"/>
              <a:gd name="connsiteX1" fmla="*/ 152044 w 441653"/>
              <a:gd name="connsiteY1" fmla="*/ 668180 h 1124065"/>
              <a:gd name="connsiteX2" fmla="*/ 653 w 441653"/>
              <a:gd name="connsiteY2" fmla="*/ 1116296 h 1124065"/>
              <a:gd name="connsiteX3" fmla="*/ 103599 w 441653"/>
              <a:gd name="connsiteY3" fmla="*/ 934627 h 1124065"/>
              <a:gd name="connsiteX4" fmla="*/ 254989 w 441653"/>
              <a:gd name="connsiteY4" fmla="*/ 704513 h 1124065"/>
              <a:gd name="connsiteX5" fmla="*/ 418491 w 441653"/>
              <a:gd name="connsiteY5" fmla="*/ 141340 h 1124065"/>
              <a:gd name="connsiteX6" fmla="*/ 418491 w 441653"/>
              <a:gd name="connsiteY6" fmla="*/ 510733 h 1124065"/>
              <a:gd name="connsiteX7" fmla="*/ 212600 w 441653"/>
              <a:gd name="connsiteY7" fmla="*/ 2060 h 1124065"/>
              <a:gd name="connsiteX8" fmla="*/ 400325 w 441653"/>
              <a:gd name="connsiteY8" fmla="*/ 323009 h 1124065"/>
              <a:gd name="connsiteX9" fmla="*/ 158099 w 441653"/>
              <a:gd name="connsiteY9" fmla="*/ 92895 h 1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653" h="1124065">
                <a:moveTo>
                  <a:pt x="158099" y="92895"/>
                </a:moveTo>
                <a:cubicBezTo>
                  <a:pt x="116719" y="150424"/>
                  <a:pt x="178285" y="497613"/>
                  <a:pt x="152044" y="668180"/>
                </a:cubicBezTo>
                <a:cubicBezTo>
                  <a:pt x="125803" y="838747"/>
                  <a:pt x="8727" y="1071888"/>
                  <a:pt x="653" y="1116296"/>
                </a:cubicBezTo>
                <a:cubicBezTo>
                  <a:pt x="-7421" y="1160704"/>
                  <a:pt x="61210" y="1003258"/>
                  <a:pt x="103599" y="934627"/>
                </a:cubicBezTo>
                <a:cubicBezTo>
                  <a:pt x="145988" y="865997"/>
                  <a:pt x="202507" y="836727"/>
                  <a:pt x="254989" y="704513"/>
                </a:cubicBezTo>
                <a:cubicBezTo>
                  <a:pt x="307471" y="572299"/>
                  <a:pt x="391241" y="173637"/>
                  <a:pt x="418491" y="141340"/>
                </a:cubicBezTo>
                <a:cubicBezTo>
                  <a:pt x="445741" y="109043"/>
                  <a:pt x="452806" y="533946"/>
                  <a:pt x="418491" y="510733"/>
                </a:cubicBezTo>
                <a:cubicBezTo>
                  <a:pt x="384176" y="487520"/>
                  <a:pt x="215628" y="33347"/>
                  <a:pt x="212600" y="2060"/>
                </a:cubicBezTo>
                <a:cubicBezTo>
                  <a:pt x="209572" y="-29227"/>
                  <a:pt x="404362" y="305851"/>
                  <a:pt x="400325" y="323009"/>
                </a:cubicBezTo>
                <a:cubicBezTo>
                  <a:pt x="396288" y="340167"/>
                  <a:pt x="199479" y="35366"/>
                  <a:pt x="158099" y="928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2496D48-B705-8A09-EA20-DA7383AA388E}"/>
              </a:ext>
            </a:extLst>
          </p:cNvPr>
          <p:cNvSpPr/>
          <p:nvPr/>
        </p:nvSpPr>
        <p:spPr>
          <a:xfrm>
            <a:off x="2514646" y="1919377"/>
            <a:ext cx="757437" cy="1725035"/>
          </a:xfrm>
          <a:custGeom>
            <a:avLst/>
            <a:gdLst>
              <a:gd name="connsiteX0" fmla="*/ 155886 w 757437"/>
              <a:gd name="connsiteY0" fmla="*/ 257 h 1725035"/>
              <a:gd name="connsiteX1" fmla="*/ 501057 w 757437"/>
              <a:gd name="connsiteY1" fmla="*/ 926769 h 1725035"/>
              <a:gd name="connsiteX2" fmla="*/ 513169 w 757437"/>
              <a:gd name="connsiteY2" fmla="*/ 878324 h 1725035"/>
              <a:gd name="connsiteX3" fmla="*/ 579780 w 757437"/>
              <a:gd name="connsiteY3" fmla="*/ 1156883 h 1725035"/>
              <a:gd name="connsiteX4" fmla="*/ 634281 w 757437"/>
              <a:gd name="connsiteY4" fmla="*/ 1229550 h 1725035"/>
              <a:gd name="connsiteX5" fmla="*/ 664559 w 757437"/>
              <a:gd name="connsiteY5" fmla="*/ 1429386 h 1725035"/>
              <a:gd name="connsiteX6" fmla="*/ 743282 w 757437"/>
              <a:gd name="connsiteY6" fmla="*/ 1720056 h 1725035"/>
              <a:gd name="connsiteX7" fmla="*/ 343611 w 757437"/>
              <a:gd name="connsiteY7" fmla="*/ 1168994 h 1725035"/>
              <a:gd name="connsiteX8" fmla="*/ 4496 w 757437"/>
              <a:gd name="connsiteY8" fmla="*/ 599765 h 1725035"/>
              <a:gd name="connsiteX9" fmla="*/ 149831 w 757437"/>
              <a:gd name="connsiteY9" fmla="*/ 829879 h 1725035"/>
              <a:gd name="connsiteX10" fmla="*/ 155886 w 757437"/>
              <a:gd name="connsiteY10" fmla="*/ 257 h 17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437" h="1725035">
                <a:moveTo>
                  <a:pt x="155886" y="257"/>
                </a:moveTo>
                <a:cubicBezTo>
                  <a:pt x="214424" y="16405"/>
                  <a:pt x="441510" y="780425"/>
                  <a:pt x="501057" y="926769"/>
                </a:cubicBezTo>
                <a:cubicBezTo>
                  <a:pt x="560604" y="1073113"/>
                  <a:pt x="500049" y="839972"/>
                  <a:pt x="513169" y="878324"/>
                </a:cubicBezTo>
                <a:cubicBezTo>
                  <a:pt x="526289" y="916676"/>
                  <a:pt x="559595" y="1098345"/>
                  <a:pt x="579780" y="1156883"/>
                </a:cubicBezTo>
                <a:cubicBezTo>
                  <a:pt x="599965" y="1215421"/>
                  <a:pt x="620151" y="1184133"/>
                  <a:pt x="634281" y="1229550"/>
                </a:cubicBezTo>
                <a:cubicBezTo>
                  <a:pt x="648411" y="1274967"/>
                  <a:pt x="646392" y="1347635"/>
                  <a:pt x="664559" y="1429386"/>
                </a:cubicBezTo>
                <a:cubicBezTo>
                  <a:pt x="682726" y="1511137"/>
                  <a:pt x="796773" y="1763455"/>
                  <a:pt x="743282" y="1720056"/>
                </a:cubicBezTo>
                <a:cubicBezTo>
                  <a:pt x="689791" y="1676657"/>
                  <a:pt x="466742" y="1355709"/>
                  <a:pt x="343611" y="1168994"/>
                </a:cubicBezTo>
                <a:cubicBezTo>
                  <a:pt x="220480" y="982279"/>
                  <a:pt x="36793" y="656284"/>
                  <a:pt x="4496" y="599765"/>
                </a:cubicBezTo>
                <a:cubicBezTo>
                  <a:pt x="-27801" y="543246"/>
                  <a:pt x="123590" y="927778"/>
                  <a:pt x="149831" y="829879"/>
                </a:cubicBezTo>
                <a:cubicBezTo>
                  <a:pt x="176072" y="731980"/>
                  <a:pt x="97348" y="-15891"/>
                  <a:pt x="155886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7CE5A77-2C39-A2CD-AE20-77670A6D9744}"/>
              </a:ext>
            </a:extLst>
          </p:cNvPr>
          <p:cNvSpPr/>
          <p:nvPr/>
        </p:nvSpPr>
        <p:spPr>
          <a:xfrm>
            <a:off x="3528620" y="1845546"/>
            <a:ext cx="1171853" cy="1830590"/>
          </a:xfrm>
          <a:custGeom>
            <a:avLst/>
            <a:gdLst>
              <a:gd name="connsiteX0" fmla="*/ 1812 w 1171853"/>
              <a:gd name="connsiteY0" fmla="*/ 1799943 h 1830590"/>
              <a:gd name="connsiteX1" fmla="*/ 795099 w 1171853"/>
              <a:gd name="connsiteY1" fmla="*/ 915821 h 1830590"/>
              <a:gd name="connsiteX2" fmla="*/ 601319 w 1171853"/>
              <a:gd name="connsiteY2" fmla="*/ 1260992 h 1830590"/>
              <a:gd name="connsiteX3" fmla="*/ 1146326 w 1171853"/>
              <a:gd name="connsiteY3" fmla="*/ 49866 h 1830590"/>
              <a:gd name="connsiteX4" fmla="*/ 1073658 w 1171853"/>
              <a:gd name="connsiteY4" fmla="*/ 322369 h 1830590"/>
              <a:gd name="connsiteX5" fmla="*/ 994935 w 1171853"/>
              <a:gd name="connsiteY5" fmla="*/ 1151990 h 1830590"/>
              <a:gd name="connsiteX6" fmla="*/ 589208 w 1171853"/>
              <a:gd name="connsiteY6" fmla="*/ 1581940 h 1830590"/>
              <a:gd name="connsiteX7" fmla="*/ 1812 w 1171853"/>
              <a:gd name="connsiteY7" fmla="*/ 1799943 h 18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853" h="1830590">
                <a:moveTo>
                  <a:pt x="1812" y="1799943"/>
                </a:moveTo>
                <a:cubicBezTo>
                  <a:pt x="36127" y="1688923"/>
                  <a:pt x="695181" y="1005646"/>
                  <a:pt x="795099" y="915821"/>
                </a:cubicBezTo>
                <a:cubicBezTo>
                  <a:pt x="895017" y="825996"/>
                  <a:pt x="542781" y="1405318"/>
                  <a:pt x="601319" y="1260992"/>
                </a:cubicBezTo>
                <a:cubicBezTo>
                  <a:pt x="659857" y="1116666"/>
                  <a:pt x="1067603" y="206303"/>
                  <a:pt x="1146326" y="49866"/>
                </a:cubicBezTo>
                <a:cubicBezTo>
                  <a:pt x="1225049" y="-106571"/>
                  <a:pt x="1098890" y="138682"/>
                  <a:pt x="1073658" y="322369"/>
                </a:cubicBezTo>
                <a:cubicBezTo>
                  <a:pt x="1048426" y="506056"/>
                  <a:pt x="1075677" y="942062"/>
                  <a:pt x="994935" y="1151990"/>
                </a:cubicBezTo>
                <a:cubicBezTo>
                  <a:pt x="914193" y="1361918"/>
                  <a:pt x="748673" y="1470920"/>
                  <a:pt x="589208" y="1581940"/>
                </a:cubicBezTo>
                <a:cubicBezTo>
                  <a:pt x="429743" y="1692960"/>
                  <a:pt x="-32503" y="1910963"/>
                  <a:pt x="1812" y="17999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5B7D81D-2FA8-70FC-904F-B1714A89BD1E}"/>
              </a:ext>
            </a:extLst>
          </p:cNvPr>
          <p:cNvSpPr/>
          <p:nvPr/>
        </p:nvSpPr>
        <p:spPr>
          <a:xfrm>
            <a:off x="3602088" y="624584"/>
            <a:ext cx="1174425" cy="1615005"/>
          </a:xfrm>
          <a:custGeom>
            <a:avLst/>
            <a:gdLst>
              <a:gd name="connsiteX0" fmla="*/ 61568 w 1174425"/>
              <a:gd name="connsiteY0" fmla="*/ 53646 h 1615005"/>
              <a:gd name="connsiteX1" fmla="*/ 140291 w 1174425"/>
              <a:gd name="connsiteY1" fmla="*/ 102091 h 1615005"/>
              <a:gd name="connsiteX2" fmla="*/ 836688 w 1174425"/>
              <a:gd name="connsiteY2" fmla="*/ 1040714 h 1615005"/>
              <a:gd name="connsiteX3" fmla="*/ 842744 w 1174425"/>
              <a:gd name="connsiteY3" fmla="*/ 955935 h 1615005"/>
              <a:gd name="connsiteX4" fmla="*/ 1097080 w 1174425"/>
              <a:gd name="connsiteY4" fmla="*/ 1609943 h 1615005"/>
              <a:gd name="connsiteX5" fmla="*/ 1103136 w 1174425"/>
              <a:gd name="connsiteY5" fmla="*/ 1234494 h 1615005"/>
              <a:gd name="connsiteX6" fmla="*/ 1163692 w 1174425"/>
              <a:gd name="connsiteY6" fmla="*/ 786378 h 1615005"/>
              <a:gd name="connsiteX7" fmla="*/ 854855 w 1174425"/>
              <a:gd name="connsiteY7" fmla="*/ 356428 h 1615005"/>
              <a:gd name="connsiteX8" fmla="*/ 61568 w 1174425"/>
              <a:gd name="connsiteY8" fmla="*/ 53646 h 16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25" h="1615005">
                <a:moveTo>
                  <a:pt x="61568" y="53646"/>
                </a:moveTo>
                <a:cubicBezTo>
                  <a:pt x="-57526" y="11257"/>
                  <a:pt x="11104" y="-62420"/>
                  <a:pt x="140291" y="102091"/>
                </a:cubicBezTo>
                <a:cubicBezTo>
                  <a:pt x="269478" y="266602"/>
                  <a:pt x="719613" y="898407"/>
                  <a:pt x="836688" y="1040714"/>
                </a:cubicBezTo>
                <a:cubicBezTo>
                  <a:pt x="953763" y="1183021"/>
                  <a:pt x="799345" y="861064"/>
                  <a:pt x="842744" y="955935"/>
                </a:cubicBezTo>
                <a:cubicBezTo>
                  <a:pt x="886143" y="1050806"/>
                  <a:pt x="1053681" y="1563517"/>
                  <a:pt x="1097080" y="1609943"/>
                </a:cubicBezTo>
                <a:cubicBezTo>
                  <a:pt x="1140479" y="1656369"/>
                  <a:pt x="1092034" y="1371755"/>
                  <a:pt x="1103136" y="1234494"/>
                </a:cubicBezTo>
                <a:cubicBezTo>
                  <a:pt x="1114238" y="1097233"/>
                  <a:pt x="1205072" y="932722"/>
                  <a:pt x="1163692" y="786378"/>
                </a:cubicBezTo>
                <a:cubicBezTo>
                  <a:pt x="1122312" y="640034"/>
                  <a:pt x="1034505" y="482587"/>
                  <a:pt x="854855" y="356428"/>
                </a:cubicBezTo>
                <a:cubicBezTo>
                  <a:pt x="675205" y="230269"/>
                  <a:pt x="180662" y="96035"/>
                  <a:pt x="61568" y="536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E31EA8E-C68E-A2E5-0B8D-DBD1A5E0F82E}"/>
              </a:ext>
            </a:extLst>
          </p:cNvPr>
          <p:cNvSpPr/>
          <p:nvPr/>
        </p:nvSpPr>
        <p:spPr>
          <a:xfrm>
            <a:off x="3261402" y="1615496"/>
            <a:ext cx="232986" cy="766021"/>
          </a:xfrm>
          <a:custGeom>
            <a:avLst/>
            <a:gdLst>
              <a:gd name="connsiteX0" fmla="*/ 232696 w 232986"/>
              <a:gd name="connsiteY0" fmla="*/ 1357 h 766021"/>
              <a:gd name="connsiteX1" fmla="*/ 51027 w 232986"/>
              <a:gd name="connsiteY1" fmla="*/ 612976 h 766021"/>
              <a:gd name="connsiteX2" fmla="*/ 2582 w 232986"/>
              <a:gd name="connsiteY2" fmla="*/ 764366 h 766021"/>
              <a:gd name="connsiteX3" fmla="*/ 111583 w 232986"/>
              <a:gd name="connsiteY3" fmla="*/ 552419 h 766021"/>
              <a:gd name="connsiteX4" fmla="*/ 87361 w 232986"/>
              <a:gd name="connsiteY4" fmla="*/ 298083 h 766021"/>
              <a:gd name="connsiteX5" fmla="*/ 93417 w 232986"/>
              <a:gd name="connsiteY5" fmla="*/ 443418 h 766021"/>
              <a:gd name="connsiteX6" fmla="*/ 232696 w 232986"/>
              <a:gd name="connsiteY6" fmla="*/ 1357 h 7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986" h="766021">
                <a:moveTo>
                  <a:pt x="232696" y="1357"/>
                </a:moveTo>
                <a:cubicBezTo>
                  <a:pt x="225631" y="29617"/>
                  <a:pt x="89379" y="485808"/>
                  <a:pt x="51027" y="612976"/>
                </a:cubicBezTo>
                <a:cubicBezTo>
                  <a:pt x="12675" y="740144"/>
                  <a:pt x="-7511" y="774459"/>
                  <a:pt x="2582" y="764366"/>
                </a:cubicBezTo>
                <a:cubicBezTo>
                  <a:pt x="12675" y="754273"/>
                  <a:pt x="97453" y="630133"/>
                  <a:pt x="111583" y="552419"/>
                </a:cubicBezTo>
                <a:cubicBezTo>
                  <a:pt x="125713" y="474705"/>
                  <a:pt x="90389" y="316250"/>
                  <a:pt x="87361" y="298083"/>
                </a:cubicBezTo>
                <a:cubicBezTo>
                  <a:pt x="84333" y="279916"/>
                  <a:pt x="71213" y="491863"/>
                  <a:pt x="93417" y="443418"/>
                </a:cubicBezTo>
                <a:cubicBezTo>
                  <a:pt x="115621" y="394973"/>
                  <a:pt x="239761" y="-26903"/>
                  <a:pt x="232696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49E022D-716C-3951-8BBC-02917E55481C}"/>
              </a:ext>
            </a:extLst>
          </p:cNvPr>
          <p:cNvSpPr/>
          <p:nvPr/>
        </p:nvSpPr>
        <p:spPr>
          <a:xfrm>
            <a:off x="3172582" y="2228040"/>
            <a:ext cx="128441" cy="401094"/>
          </a:xfrm>
          <a:custGeom>
            <a:avLst/>
            <a:gdLst>
              <a:gd name="connsiteX0" fmla="*/ 127736 w 128441"/>
              <a:gd name="connsiteY0" fmla="*/ 432 h 401094"/>
              <a:gd name="connsiteX1" fmla="*/ 55068 w 128441"/>
              <a:gd name="connsiteY1" fmla="*/ 266879 h 401094"/>
              <a:gd name="connsiteX2" fmla="*/ 24790 w 128441"/>
              <a:gd name="connsiteY2" fmla="*/ 400103 h 401094"/>
              <a:gd name="connsiteX3" fmla="*/ 18735 w 128441"/>
              <a:gd name="connsiteY3" fmla="*/ 321380 h 401094"/>
              <a:gd name="connsiteX4" fmla="*/ 6623 w 128441"/>
              <a:gd name="connsiteY4" fmla="*/ 206323 h 401094"/>
              <a:gd name="connsiteX5" fmla="*/ 127736 w 128441"/>
              <a:gd name="connsiteY5" fmla="*/ 432 h 4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41" h="401094">
                <a:moveTo>
                  <a:pt x="127736" y="432"/>
                </a:moveTo>
                <a:cubicBezTo>
                  <a:pt x="135810" y="10525"/>
                  <a:pt x="72226" y="200267"/>
                  <a:pt x="55068" y="266879"/>
                </a:cubicBezTo>
                <a:cubicBezTo>
                  <a:pt x="37910" y="333491"/>
                  <a:pt x="30845" y="391020"/>
                  <a:pt x="24790" y="400103"/>
                </a:cubicBezTo>
                <a:cubicBezTo>
                  <a:pt x="18734" y="409187"/>
                  <a:pt x="21763" y="353677"/>
                  <a:pt x="18735" y="321380"/>
                </a:cubicBezTo>
                <a:cubicBezTo>
                  <a:pt x="15707" y="289083"/>
                  <a:pt x="-12553" y="252750"/>
                  <a:pt x="6623" y="206323"/>
                </a:cubicBezTo>
                <a:cubicBezTo>
                  <a:pt x="25799" y="159896"/>
                  <a:pt x="119662" y="-9661"/>
                  <a:pt x="12773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FDA46D4-E40C-F563-0076-6E38CD7524EA}"/>
              </a:ext>
            </a:extLst>
          </p:cNvPr>
          <p:cNvSpPr/>
          <p:nvPr/>
        </p:nvSpPr>
        <p:spPr>
          <a:xfrm>
            <a:off x="3537281" y="802089"/>
            <a:ext cx="1301173" cy="1443970"/>
          </a:xfrm>
          <a:custGeom>
            <a:avLst/>
            <a:gdLst>
              <a:gd name="connsiteX0" fmla="*/ 174820 w 1301173"/>
              <a:gd name="connsiteY0" fmla="*/ 27532 h 1443970"/>
              <a:gd name="connsiteX1" fmla="*/ 17373 w 1301173"/>
              <a:gd name="connsiteY1" fmla="*/ 657318 h 1443970"/>
              <a:gd name="connsiteX2" fmla="*/ 477601 w 1301173"/>
              <a:gd name="connsiteY2" fmla="*/ 705763 h 1443970"/>
              <a:gd name="connsiteX3" fmla="*/ 29485 w 1301173"/>
              <a:gd name="connsiteY3" fmla="*/ 742096 h 1443970"/>
              <a:gd name="connsiteX4" fmla="*/ 641103 w 1301173"/>
              <a:gd name="connsiteY4" fmla="*/ 687596 h 1443970"/>
              <a:gd name="connsiteX5" fmla="*/ 1095275 w 1301173"/>
              <a:gd name="connsiteY5" fmla="*/ 1123601 h 1443970"/>
              <a:gd name="connsiteX6" fmla="*/ 1113442 w 1301173"/>
              <a:gd name="connsiteY6" fmla="*/ 1153879 h 1443970"/>
              <a:gd name="connsiteX7" fmla="*/ 1301167 w 1301173"/>
              <a:gd name="connsiteY7" fmla="*/ 1414271 h 1443970"/>
              <a:gd name="connsiteX8" fmla="*/ 1119498 w 1301173"/>
              <a:gd name="connsiteY8" fmla="*/ 366647 h 1443970"/>
              <a:gd name="connsiteX9" fmla="*/ 895440 w 1301173"/>
              <a:gd name="connsiteY9" fmla="*/ 136534 h 1443970"/>
              <a:gd name="connsiteX10" fmla="*/ 174820 w 1301173"/>
              <a:gd name="connsiteY10" fmla="*/ 27532 h 144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173" h="1443970">
                <a:moveTo>
                  <a:pt x="174820" y="27532"/>
                </a:moveTo>
                <a:cubicBezTo>
                  <a:pt x="28476" y="114329"/>
                  <a:pt x="-33090" y="544280"/>
                  <a:pt x="17373" y="657318"/>
                </a:cubicBezTo>
                <a:cubicBezTo>
                  <a:pt x="67836" y="770356"/>
                  <a:pt x="475582" y="691633"/>
                  <a:pt x="477601" y="705763"/>
                </a:cubicBezTo>
                <a:cubicBezTo>
                  <a:pt x="479620" y="719893"/>
                  <a:pt x="2235" y="745124"/>
                  <a:pt x="29485" y="742096"/>
                </a:cubicBezTo>
                <a:cubicBezTo>
                  <a:pt x="56735" y="739068"/>
                  <a:pt x="463471" y="624012"/>
                  <a:pt x="641103" y="687596"/>
                </a:cubicBezTo>
                <a:cubicBezTo>
                  <a:pt x="818735" y="751180"/>
                  <a:pt x="1016552" y="1045887"/>
                  <a:pt x="1095275" y="1123601"/>
                </a:cubicBezTo>
                <a:cubicBezTo>
                  <a:pt x="1173998" y="1201315"/>
                  <a:pt x="1079127" y="1105434"/>
                  <a:pt x="1113442" y="1153879"/>
                </a:cubicBezTo>
                <a:cubicBezTo>
                  <a:pt x="1147757" y="1202324"/>
                  <a:pt x="1300158" y="1545476"/>
                  <a:pt x="1301167" y="1414271"/>
                </a:cubicBezTo>
                <a:cubicBezTo>
                  <a:pt x="1302176" y="1283066"/>
                  <a:pt x="1187119" y="579603"/>
                  <a:pt x="1119498" y="366647"/>
                </a:cubicBezTo>
                <a:cubicBezTo>
                  <a:pt x="1051877" y="153691"/>
                  <a:pt x="1048849" y="191035"/>
                  <a:pt x="895440" y="136534"/>
                </a:cubicBezTo>
                <a:cubicBezTo>
                  <a:pt x="742031" y="82033"/>
                  <a:pt x="321164" y="-59265"/>
                  <a:pt x="174820" y="275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34180DB-A915-7FFA-E4BE-2C40E9F4F502}"/>
              </a:ext>
            </a:extLst>
          </p:cNvPr>
          <p:cNvSpPr/>
          <p:nvPr/>
        </p:nvSpPr>
        <p:spPr>
          <a:xfrm>
            <a:off x="3699858" y="1598648"/>
            <a:ext cx="754259" cy="663316"/>
          </a:xfrm>
          <a:custGeom>
            <a:avLst/>
            <a:gdLst>
              <a:gd name="connsiteX0" fmla="*/ 131 w 754259"/>
              <a:gd name="connsiteY0" fmla="*/ 18205 h 663316"/>
              <a:gd name="connsiteX1" fmla="*/ 151522 w 754259"/>
              <a:gd name="connsiteY1" fmla="*/ 647990 h 663316"/>
              <a:gd name="connsiteX2" fmla="*/ 90966 w 754259"/>
              <a:gd name="connsiteY2" fmla="*/ 442099 h 663316"/>
              <a:gd name="connsiteX3" fmla="*/ 387692 w 754259"/>
              <a:gd name="connsiteY3" fmla="*/ 139318 h 663316"/>
              <a:gd name="connsiteX4" fmla="*/ 260523 w 754259"/>
              <a:gd name="connsiteY4" fmla="*/ 260430 h 663316"/>
              <a:gd name="connsiteX5" fmla="*/ 496693 w 754259"/>
              <a:gd name="connsiteY5" fmla="*/ 224096 h 663316"/>
              <a:gd name="connsiteX6" fmla="*/ 751029 w 754259"/>
              <a:gd name="connsiteY6" fmla="*/ 466322 h 663316"/>
              <a:gd name="connsiteX7" fmla="*/ 629917 w 754259"/>
              <a:gd name="connsiteY7" fmla="*/ 211985 h 663316"/>
              <a:gd name="connsiteX8" fmla="*/ 478526 w 754259"/>
              <a:gd name="connsiteY8" fmla="*/ 96928 h 663316"/>
              <a:gd name="connsiteX9" fmla="*/ 236301 w 754259"/>
              <a:gd name="connsiteY9" fmla="*/ 266486 h 663316"/>
              <a:gd name="connsiteX10" fmla="*/ 206023 w 754259"/>
              <a:gd name="connsiteY10" fmla="*/ 24261 h 663316"/>
              <a:gd name="connsiteX11" fmla="*/ 181800 w 754259"/>
              <a:gd name="connsiteY11" fmla="*/ 157484 h 663316"/>
              <a:gd name="connsiteX12" fmla="*/ 131 w 754259"/>
              <a:gd name="connsiteY12" fmla="*/ 18205 h 6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259" h="663316">
                <a:moveTo>
                  <a:pt x="131" y="18205"/>
                </a:moveTo>
                <a:cubicBezTo>
                  <a:pt x="-4915" y="99956"/>
                  <a:pt x="136383" y="577341"/>
                  <a:pt x="151522" y="647990"/>
                </a:cubicBezTo>
                <a:cubicBezTo>
                  <a:pt x="166661" y="718639"/>
                  <a:pt x="51604" y="526878"/>
                  <a:pt x="90966" y="442099"/>
                </a:cubicBezTo>
                <a:cubicBezTo>
                  <a:pt x="130328" y="357320"/>
                  <a:pt x="359433" y="169596"/>
                  <a:pt x="387692" y="139318"/>
                </a:cubicBezTo>
                <a:cubicBezTo>
                  <a:pt x="415951" y="109040"/>
                  <a:pt x="242356" y="246300"/>
                  <a:pt x="260523" y="260430"/>
                </a:cubicBezTo>
                <a:cubicBezTo>
                  <a:pt x="278690" y="274560"/>
                  <a:pt x="414942" y="189781"/>
                  <a:pt x="496693" y="224096"/>
                </a:cubicBezTo>
                <a:cubicBezTo>
                  <a:pt x="578444" y="258411"/>
                  <a:pt x="728825" y="468341"/>
                  <a:pt x="751029" y="466322"/>
                </a:cubicBezTo>
                <a:cubicBezTo>
                  <a:pt x="773233" y="464304"/>
                  <a:pt x="675334" y="273551"/>
                  <a:pt x="629917" y="211985"/>
                </a:cubicBezTo>
                <a:cubicBezTo>
                  <a:pt x="584500" y="150419"/>
                  <a:pt x="544129" y="87845"/>
                  <a:pt x="478526" y="96928"/>
                </a:cubicBezTo>
                <a:cubicBezTo>
                  <a:pt x="412923" y="106011"/>
                  <a:pt x="281718" y="278597"/>
                  <a:pt x="236301" y="266486"/>
                </a:cubicBezTo>
                <a:cubicBezTo>
                  <a:pt x="190884" y="254375"/>
                  <a:pt x="215106" y="42428"/>
                  <a:pt x="206023" y="24261"/>
                </a:cubicBezTo>
                <a:cubicBezTo>
                  <a:pt x="196940" y="6094"/>
                  <a:pt x="215106" y="158493"/>
                  <a:pt x="181800" y="157484"/>
                </a:cubicBezTo>
                <a:cubicBezTo>
                  <a:pt x="148494" y="156475"/>
                  <a:pt x="5177" y="-63546"/>
                  <a:pt x="131" y="18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01A5938-DA3C-20BC-CDC0-41C7B7BC3AAA}"/>
              </a:ext>
            </a:extLst>
          </p:cNvPr>
          <p:cNvSpPr/>
          <p:nvPr/>
        </p:nvSpPr>
        <p:spPr>
          <a:xfrm>
            <a:off x="3893770" y="1719152"/>
            <a:ext cx="420912" cy="37094"/>
          </a:xfrm>
          <a:custGeom>
            <a:avLst/>
            <a:gdLst>
              <a:gd name="connsiteX0" fmla="*/ 0 w 420912"/>
              <a:gd name="connsiteY0" fmla="*/ 24869 h 37094"/>
              <a:gd name="connsiteX1" fmla="*/ 115056 w 420912"/>
              <a:gd name="connsiteY1" fmla="*/ 30925 h 37094"/>
              <a:gd name="connsiteX2" fmla="*/ 375449 w 420912"/>
              <a:gd name="connsiteY2" fmla="*/ 12758 h 37094"/>
              <a:gd name="connsiteX3" fmla="*/ 417838 w 420912"/>
              <a:gd name="connsiteY3" fmla="*/ 36980 h 37094"/>
              <a:gd name="connsiteX4" fmla="*/ 339115 w 420912"/>
              <a:gd name="connsiteY4" fmla="*/ 647 h 37094"/>
              <a:gd name="connsiteX5" fmla="*/ 193780 w 420912"/>
              <a:gd name="connsiteY5" fmla="*/ 12758 h 37094"/>
              <a:gd name="connsiteX6" fmla="*/ 0 w 420912"/>
              <a:gd name="connsiteY6" fmla="*/ 24869 h 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37094">
                <a:moveTo>
                  <a:pt x="0" y="24869"/>
                </a:moveTo>
                <a:cubicBezTo>
                  <a:pt x="26240" y="28906"/>
                  <a:pt x="52481" y="32943"/>
                  <a:pt x="115056" y="30925"/>
                </a:cubicBezTo>
                <a:cubicBezTo>
                  <a:pt x="177631" y="28907"/>
                  <a:pt x="324985" y="11749"/>
                  <a:pt x="375449" y="12758"/>
                </a:cubicBezTo>
                <a:cubicBezTo>
                  <a:pt x="425913" y="13767"/>
                  <a:pt x="423894" y="38999"/>
                  <a:pt x="417838" y="36980"/>
                </a:cubicBezTo>
                <a:cubicBezTo>
                  <a:pt x="411782" y="34961"/>
                  <a:pt x="376458" y="4684"/>
                  <a:pt x="339115" y="647"/>
                </a:cubicBezTo>
                <a:cubicBezTo>
                  <a:pt x="301772" y="-3390"/>
                  <a:pt x="193780" y="12758"/>
                  <a:pt x="193780" y="12758"/>
                </a:cubicBezTo>
                <a:lnTo>
                  <a:pt x="0" y="24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C56FC0F-6E47-8751-3E03-58E73C632C66}"/>
              </a:ext>
            </a:extLst>
          </p:cNvPr>
          <p:cNvSpPr/>
          <p:nvPr/>
        </p:nvSpPr>
        <p:spPr>
          <a:xfrm>
            <a:off x="3760208" y="2288555"/>
            <a:ext cx="79436" cy="263480"/>
          </a:xfrm>
          <a:custGeom>
            <a:avLst/>
            <a:gdLst>
              <a:gd name="connsiteX0" fmla="*/ 79061 w 79436"/>
              <a:gd name="connsiteY0" fmla="*/ 473 h 263480"/>
              <a:gd name="connsiteX1" fmla="*/ 30616 w 79436"/>
              <a:gd name="connsiteY1" fmla="*/ 109474 h 263480"/>
              <a:gd name="connsiteX2" fmla="*/ 42727 w 79436"/>
              <a:gd name="connsiteY2" fmla="*/ 254809 h 263480"/>
              <a:gd name="connsiteX3" fmla="*/ 36671 w 79436"/>
              <a:gd name="connsiteY3" fmla="*/ 236642 h 263480"/>
              <a:gd name="connsiteX4" fmla="*/ 338 w 79436"/>
              <a:gd name="connsiteY4" fmla="*/ 151864 h 263480"/>
              <a:gd name="connsiteX5" fmla="*/ 79061 w 79436"/>
              <a:gd name="connsiteY5" fmla="*/ 473 h 2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6" h="263480">
                <a:moveTo>
                  <a:pt x="79061" y="473"/>
                </a:moveTo>
                <a:cubicBezTo>
                  <a:pt x="84107" y="-6592"/>
                  <a:pt x="36672" y="67085"/>
                  <a:pt x="30616" y="109474"/>
                </a:cubicBezTo>
                <a:cubicBezTo>
                  <a:pt x="24560" y="151863"/>
                  <a:pt x="42727" y="254809"/>
                  <a:pt x="42727" y="254809"/>
                </a:cubicBezTo>
                <a:cubicBezTo>
                  <a:pt x="43736" y="276004"/>
                  <a:pt x="43736" y="253799"/>
                  <a:pt x="36671" y="236642"/>
                </a:cubicBezTo>
                <a:cubicBezTo>
                  <a:pt x="29606" y="219485"/>
                  <a:pt x="-3699" y="191225"/>
                  <a:pt x="338" y="151864"/>
                </a:cubicBezTo>
                <a:cubicBezTo>
                  <a:pt x="4375" y="112503"/>
                  <a:pt x="74015" y="7538"/>
                  <a:pt x="790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8349C00-B071-2519-1B9E-094195D8B86F}"/>
              </a:ext>
            </a:extLst>
          </p:cNvPr>
          <p:cNvSpPr/>
          <p:nvPr/>
        </p:nvSpPr>
        <p:spPr>
          <a:xfrm>
            <a:off x="3796518" y="1197901"/>
            <a:ext cx="292213" cy="31527"/>
          </a:xfrm>
          <a:custGeom>
            <a:avLst/>
            <a:gdLst>
              <a:gd name="connsiteX0" fmla="*/ 361 w 292213"/>
              <a:gd name="connsiteY0" fmla="*/ 31392 h 31527"/>
              <a:gd name="connsiteX1" fmla="*/ 169919 w 292213"/>
              <a:gd name="connsiteY1" fmla="*/ 1114 h 31527"/>
              <a:gd name="connsiteX2" fmla="*/ 291032 w 292213"/>
              <a:gd name="connsiteY2" fmla="*/ 7169 h 31527"/>
              <a:gd name="connsiteX3" fmla="*/ 218364 w 292213"/>
              <a:gd name="connsiteY3" fmla="*/ 13225 h 31527"/>
              <a:gd name="connsiteX4" fmla="*/ 361 w 292213"/>
              <a:gd name="connsiteY4" fmla="*/ 31392 h 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13" h="31527">
                <a:moveTo>
                  <a:pt x="361" y="31392"/>
                </a:moveTo>
                <a:cubicBezTo>
                  <a:pt x="-7713" y="29373"/>
                  <a:pt x="121474" y="5151"/>
                  <a:pt x="169919" y="1114"/>
                </a:cubicBezTo>
                <a:cubicBezTo>
                  <a:pt x="218364" y="-2923"/>
                  <a:pt x="282958" y="5150"/>
                  <a:pt x="291032" y="7169"/>
                </a:cubicBezTo>
                <a:cubicBezTo>
                  <a:pt x="299106" y="9188"/>
                  <a:pt x="264791" y="14234"/>
                  <a:pt x="218364" y="13225"/>
                </a:cubicBezTo>
                <a:cubicBezTo>
                  <a:pt x="171938" y="12216"/>
                  <a:pt x="8435" y="33411"/>
                  <a:pt x="361" y="3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C1DAA4A-290A-E0C6-D8CB-9E14EDEBFEA4}"/>
              </a:ext>
            </a:extLst>
          </p:cNvPr>
          <p:cNvSpPr/>
          <p:nvPr/>
        </p:nvSpPr>
        <p:spPr>
          <a:xfrm>
            <a:off x="2785106" y="2488384"/>
            <a:ext cx="105998" cy="296459"/>
          </a:xfrm>
          <a:custGeom>
            <a:avLst/>
            <a:gdLst>
              <a:gd name="connsiteX0" fmla="*/ 483 w 105998"/>
              <a:gd name="connsiteY0" fmla="*/ 480 h 296459"/>
              <a:gd name="connsiteX1" fmla="*/ 103429 w 105998"/>
              <a:gd name="connsiteY1" fmla="*/ 285094 h 296459"/>
              <a:gd name="connsiteX2" fmla="*/ 67095 w 105998"/>
              <a:gd name="connsiteY2" fmla="*/ 218482 h 296459"/>
              <a:gd name="connsiteX3" fmla="*/ 483 w 105998"/>
              <a:gd name="connsiteY3" fmla="*/ 48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98" h="296459">
                <a:moveTo>
                  <a:pt x="483" y="480"/>
                </a:moveTo>
                <a:cubicBezTo>
                  <a:pt x="6539" y="11582"/>
                  <a:pt x="92327" y="248760"/>
                  <a:pt x="103429" y="285094"/>
                </a:cubicBezTo>
                <a:cubicBezTo>
                  <a:pt x="114531" y="321428"/>
                  <a:pt x="87280" y="262890"/>
                  <a:pt x="67095" y="218482"/>
                </a:cubicBezTo>
                <a:cubicBezTo>
                  <a:pt x="46910" y="174074"/>
                  <a:pt x="-5573" y="-10622"/>
                  <a:pt x="48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CFA8EDF-E7A3-82EA-CA04-7F023377DA20}"/>
              </a:ext>
            </a:extLst>
          </p:cNvPr>
          <p:cNvSpPr/>
          <p:nvPr/>
        </p:nvSpPr>
        <p:spPr>
          <a:xfrm>
            <a:off x="4251009" y="2106818"/>
            <a:ext cx="96933" cy="170203"/>
          </a:xfrm>
          <a:custGeom>
            <a:avLst/>
            <a:gdLst>
              <a:gd name="connsiteX0" fmla="*/ 36376 w 96933"/>
              <a:gd name="connsiteY0" fmla="*/ 541 h 170203"/>
              <a:gd name="connsiteX1" fmla="*/ 78766 w 96933"/>
              <a:gd name="connsiteY1" fmla="*/ 91375 h 170203"/>
              <a:gd name="connsiteX2" fmla="*/ 43 w 96933"/>
              <a:gd name="connsiteY2" fmla="*/ 170099 h 170203"/>
              <a:gd name="connsiteX3" fmla="*/ 66655 w 96933"/>
              <a:gd name="connsiteY3" fmla="*/ 109542 h 170203"/>
              <a:gd name="connsiteX4" fmla="*/ 96933 w 96933"/>
              <a:gd name="connsiteY4" fmla="*/ 91375 h 170203"/>
              <a:gd name="connsiteX5" fmla="*/ 54543 w 96933"/>
              <a:gd name="connsiteY5" fmla="*/ 55042 h 170203"/>
              <a:gd name="connsiteX6" fmla="*/ 36376 w 96933"/>
              <a:gd name="connsiteY6" fmla="*/ 541 h 1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33" h="170203">
                <a:moveTo>
                  <a:pt x="36376" y="541"/>
                </a:moveTo>
                <a:cubicBezTo>
                  <a:pt x="40413" y="6597"/>
                  <a:pt x="84821" y="63115"/>
                  <a:pt x="78766" y="91375"/>
                </a:cubicBezTo>
                <a:cubicBezTo>
                  <a:pt x="72711" y="119635"/>
                  <a:pt x="2061" y="167071"/>
                  <a:pt x="43" y="170099"/>
                </a:cubicBezTo>
                <a:cubicBezTo>
                  <a:pt x="-1975" y="173127"/>
                  <a:pt x="66655" y="109542"/>
                  <a:pt x="66655" y="109542"/>
                </a:cubicBezTo>
                <a:cubicBezTo>
                  <a:pt x="82803" y="96421"/>
                  <a:pt x="96933" y="91375"/>
                  <a:pt x="96933" y="91375"/>
                </a:cubicBezTo>
                <a:cubicBezTo>
                  <a:pt x="94914" y="82292"/>
                  <a:pt x="64636" y="69172"/>
                  <a:pt x="54543" y="55042"/>
                </a:cubicBezTo>
                <a:cubicBezTo>
                  <a:pt x="44450" y="40912"/>
                  <a:pt x="32339" y="-5515"/>
                  <a:pt x="3637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AE04188-6383-29E2-7EDB-0AF7B217AD0F}"/>
              </a:ext>
            </a:extLst>
          </p:cNvPr>
          <p:cNvSpPr/>
          <p:nvPr/>
        </p:nvSpPr>
        <p:spPr>
          <a:xfrm>
            <a:off x="3220037" y="3211261"/>
            <a:ext cx="155149" cy="307183"/>
          </a:xfrm>
          <a:custGeom>
            <a:avLst/>
            <a:gdLst>
              <a:gd name="connsiteX0" fmla="*/ 104503 w 155149"/>
              <a:gd name="connsiteY0" fmla="*/ 64834 h 307183"/>
              <a:gd name="connsiteX1" fmla="*/ 92392 w 155149"/>
              <a:gd name="connsiteY1" fmla="*/ 216225 h 307183"/>
              <a:gd name="connsiteX2" fmla="*/ 152948 w 155149"/>
              <a:gd name="connsiteY2" fmla="*/ 307060 h 307183"/>
              <a:gd name="connsiteX3" fmla="*/ 1558 w 155149"/>
              <a:gd name="connsiteY3" fmla="*/ 198058 h 307183"/>
              <a:gd name="connsiteX4" fmla="*/ 74225 w 155149"/>
              <a:gd name="connsiteY4" fmla="*/ 185947 h 307183"/>
              <a:gd name="connsiteX5" fmla="*/ 74225 w 155149"/>
              <a:gd name="connsiteY5" fmla="*/ 4278 h 307183"/>
              <a:gd name="connsiteX6" fmla="*/ 104503 w 155149"/>
              <a:gd name="connsiteY6" fmla="*/ 64834 h 3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49" h="307183">
                <a:moveTo>
                  <a:pt x="104503" y="64834"/>
                </a:moveTo>
                <a:cubicBezTo>
                  <a:pt x="107531" y="100158"/>
                  <a:pt x="84318" y="175854"/>
                  <a:pt x="92392" y="216225"/>
                </a:cubicBezTo>
                <a:cubicBezTo>
                  <a:pt x="100466" y="256596"/>
                  <a:pt x="168087" y="310088"/>
                  <a:pt x="152948" y="307060"/>
                </a:cubicBezTo>
                <a:cubicBezTo>
                  <a:pt x="137809" y="304032"/>
                  <a:pt x="14678" y="218244"/>
                  <a:pt x="1558" y="198058"/>
                </a:cubicBezTo>
                <a:cubicBezTo>
                  <a:pt x="-11563" y="177873"/>
                  <a:pt x="62114" y="218244"/>
                  <a:pt x="74225" y="185947"/>
                </a:cubicBezTo>
                <a:cubicBezTo>
                  <a:pt x="86336" y="153650"/>
                  <a:pt x="68169" y="22445"/>
                  <a:pt x="74225" y="4278"/>
                </a:cubicBezTo>
                <a:cubicBezTo>
                  <a:pt x="80281" y="-13889"/>
                  <a:pt x="101475" y="29510"/>
                  <a:pt x="104503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2912A26-9C6A-96F6-CB79-C74F1D8C3127}"/>
              </a:ext>
            </a:extLst>
          </p:cNvPr>
          <p:cNvSpPr/>
          <p:nvPr/>
        </p:nvSpPr>
        <p:spPr>
          <a:xfrm>
            <a:off x="3615810" y="2865750"/>
            <a:ext cx="541022" cy="383744"/>
          </a:xfrm>
          <a:custGeom>
            <a:avLst/>
            <a:gdLst>
              <a:gd name="connsiteX0" fmla="*/ 5456 w 541022"/>
              <a:gd name="connsiteY0" fmla="*/ 380067 h 383744"/>
              <a:gd name="connsiteX1" fmla="*/ 526240 w 541022"/>
              <a:gd name="connsiteY1" fmla="*/ 16729 h 383744"/>
              <a:gd name="connsiteX2" fmla="*/ 386961 w 541022"/>
              <a:gd name="connsiteY2" fmla="*/ 83341 h 383744"/>
              <a:gd name="connsiteX3" fmla="*/ 265848 w 541022"/>
              <a:gd name="connsiteY3" fmla="*/ 283177 h 383744"/>
              <a:gd name="connsiteX4" fmla="*/ 132624 w 541022"/>
              <a:gd name="connsiteY4" fmla="*/ 295288 h 383744"/>
              <a:gd name="connsiteX5" fmla="*/ 247681 w 541022"/>
              <a:gd name="connsiteY5" fmla="*/ 210510 h 383744"/>
              <a:gd name="connsiteX6" fmla="*/ 5456 w 541022"/>
              <a:gd name="connsiteY6" fmla="*/ 380067 h 3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2" h="383744">
                <a:moveTo>
                  <a:pt x="5456" y="380067"/>
                </a:moveTo>
                <a:cubicBezTo>
                  <a:pt x="51883" y="347770"/>
                  <a:pt x="462656" y="66183"/>
                  <a:pt x="526240" y="16729"/>
                </a:cubicBezTo>
                <a:cubicBezTo>
                  <a:pt x="589824" y="-32725"/>
                  <a:pt x="430360" y="38933"/>
                  <a:pt x="386961" y="83341"/>
                </a:cubicBezTo>
                <a:cubicBezTo>
                  <a:pt x="343562" y="127749"/>
                  <a:pt x="308237" y="247853"/>
                  <a:pt x="265848" y="283177"/>
                </a:cubicBezTo>
                <a:cubicBezTo>
                  <a:pt x="223459" y="318501"/>
                  <a:pt x="135652" y="307399"/>
                  <a:pt x="132624" y="295288"/>
                </a:cubicBezTo>
                <a:cubicBezTo>
                  <a:pt x="129596" y="283177"/>
                  <a:pt x="271903" y="199408"/>
                  <a:pt x="247681" y="210510"/>
                </a:cubicBezTo>
                <a:cubicBezTo>
                  <a:pt x="223459" y="221612"/>
                  <a:pt x="-40971" y="412364"/>
                  <a:pt x="5456" y="38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149C253-4530-081B-69EC-D8EC01BB5A6A}"/>
              </a:ext>
            </a:extLst>
          </p:cNvPr>
          <p:cNvSpPr/>
          <p:nvPr/>
        </p:nvSpPr>
        <p:spPr>
          <a:xfrm>
            <a:off x="4269115" y="1240667"/>
            <a:ext cx="326207" cy="1256195"/>
          </a:xfrm>
          <a:custGeom>
            <a:avLst/>
            <a:gdLst>
              <a:gd name="connsiteX0" fmla="*/ 104 w 326207"/>
              <a:gd name="connsiteY0" fmla="*/ 6793 h 1256195"/>
              <a:gd name="connsiteX1" fmla="*/ 314996 w 326207"/>
              <a:gd name="connsiteY1" fmla="*/ 1187640 h 1256195"/>
              <a:gd name="connsiteX2" fmla="*/ 248384 w 326207"/>
              <a:gd name="connsiteY2" fmla="*/ 1042305 h 1256195"/>
              <a:gd name="connsiteX3" fmla="*/ 175717 w 326207"/>
              <a:gd name="connsiteY3" fmla="*/ 436742 h 1256195"/>
              <a:gd name="connsiteX4" fmla="*/ 278662 w 326207"/>
              <a:gd name="connsiteY4" fmla="*/ 691079 h 1256195"/>
              <a:gd name="connsiteX5" fmla="*/ 104 w 326207"/>
              <a:gd name="connsiteY5" fmla="*/ 6793 h 12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07" h="1256195">
                <a:moveTo>
                  <a:pt x="104" y="6793"/>
                </a:moveTo>
                <a:cubicBezTo>
                  <a:pt x="6160" y="89553"/>
                  <a:pt x="273616" y="1015055"/>
                  <a:pt x="314996" y="1187640"/>
                </a:cubicBezTo>
                <a:cubicBezTo>
                  <a:pt x="356376" y="1360225"/>
                  <a:pt x="271597" y="1167454"/>
                  <a:pt x="248384" y="1042305"/>
                </a:cubicBezTo>
                <a:cubicBezTo>
                  <a:pt x="225171" y="917156"/>
                  <a:pt x="170671" y="495280"/>
                  <a:pt x="175717" y="436742"/>
                </a:cubicBezTo>
                <a:cubicBezTo>
                  <a:pt x="180763" y="378204"/>
                  <a:pt x="303894" y="758700"/>
                  <a:pt x="278662" y="691079"/>
                </a:cubicBezTo>
                <a:cubicBezTo>
                  <a:pt x="253430" y="623458"/>
                  <a:pt x="-5952" y="-75967"/>
                  <a:pt x="104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AE1C80C-6E8C-7BA9-C29A-2A1A0BB8DD7D}"/>
              </a:ext>
            </a:extLst>
          </p:cNvPr>
          <p:cNvSpPr/>
          <p:nvPr/>
        </p:nvSpPr>
        <p:spPr>
          <a:xfrm>
            <a:off x="2729494" y="1386168"/>
            <a:ext cx="177234" cy="1316912"/>
          </a:xfrm>
          <a:custGeom>
            <a:avLst/>
            <a:gdLst>
              <a:gd name="connsiteX0" fmla="*/ 177208 w 177234"/>
              <a:gd name="connsiteY0" fmla="*/ 571 h 1316912"/>
              <a:gd name="connsiteX1" fmla="*/ 50040 w 177234"/>
              <a:gd name="connsiteY1" fmla="*/ 805970 h 1316912"/>
              <a:gd name="connsiteX2" fmla="*/ 98485 w 177234"/>
              <a:gd name="connsiteY2" fmla="*/ 1278309 h 1316912"/>
              <a:gd name="connsiteX3" fmla="*/ 80318 w 177234"/>
              <a:gd name="connsiteY3" fmla="*/ 1187474 h 1316912"/>
              <a:gd name="connsiteX4" fmla="*/ 1595 w 177234"/>
              <a:gd name="connsiteY4" fmla="*/ 382076 h 1316912"/>
              <a:gd name="connsiteX5" fmla="*/ 37929 w 177234"/>
              <a:gd name="connsiteY5" fmla="*/ 672746 h 1316912"/>
              <a:gd name="connsiteX6" fmla="*/ 177208 w 177234"/>
              <a:gd name="connsiteY6" fmla="*/ 571 h 131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34" h="1316912">
                <a:moveTo>
                  <a:pt x="177208" y="571"/>
                </a:moveTo>
                <a:cubicBezTo>
                  <a:pt x="179227" y="22775"/>
                  <a:pt x="63160" y="593014"/>
                  <a:pt x="50040" y="805970"/>
                </a:cubicBezTo>
                <a:cubicBezTo>
                  <a:pt x="36920" y="1018926"/>
                  <a:pt x="93439" y="1214725"/>
                  <a:pt x="98485" y="1278309"/>
                </a:cubicBezTo>
                <a:cubicBezTo>
                  <a:pt x="103531" y="1341893"/>
                  <a:pt x="96466" y="1336846"/>
                  <a:pt x="80318" y="1187474"/>
                </a:cubicBezTo>
                <a:cubicBezTo>
                  <a:pt x="64170" y="1038102"/>
                  <a:pt x="8660" y="467864"/>
                  <a:pt x="1595" y="382076"/>
                </a:cubicBezTo>
                <a:cubicBezTo>
                  <a:pt x="-5470" y="296288"/>
                  <a:pt x="11688" y="735321"/>
                  <a:pt x="37929" y="672746"/>
                </a:cubicBezTo>
                <a:cubicBezTo>
                  <a:pt x="64170" y="610171"/>
                  <a:pt x="175189" y="-21633"/>
                  <a:pt x="177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8D1D29D-B0B3-15D7-380F-608E608D8DB1}"/>
              </a:ext>
            </a:extLst>
          </p:cNvPr>
          <p:cNvSpPr/>
          <p:nvPr/>
        </p:nvSpPr>
        <p:spPr>
          <a:xfrm>
            <a:off x="3505584" y="2313219"/>
            <a:ext cx="418037" cy="466685"/>
          </a:xfrm>
          <a:custGeom>
            <a:avLst/>
            <a:gdLst>
              <a:gd name="connsiteX0" fmla="*/ 12737 w 418037"/>
              <a:gd name="connsiteY0" fmla="*/ 31 h 466685"/>
              <a:gd name="connsiteX1" fmla="*/ 133849 w 418037"/>
              <a:gd name="connsiteY1" fmla="*/ 139311 h 466685"/>
              <a:gd name="connsiteX2" fmla="*/ 127793 w 418037"/>
              <a:gd name="connsiteY2" fmla="*/ 272535 h 466685"/>
              <a:gd name="connsiteX3" fmla="*/ 625 w 418037"/>
              <a:gd name="connsiteY3" fmla="*/ 466315 h 466685"/>
              <a:gd name="connsiteX4" fmla="*/ 188350 w 418037"/>
              <a:gd name="connsiteY4" fmla="*/ 320980 h 466685"/>
              <a:gd name="connsiteX5" fmla="*/ 345796 w 418037"/>
              <a:gd name="connsiteY5" fmla="*/ 302813 h 466685"/>
              <a:gd name="connsiteX6" fmla="*/ 400297 w 418037"/>
              <a:gd name="connsiteY6" fmla="*/ 151422 h 466685"/>
              <a:gd name="connsiteX7" fmla="*/ 12737 w 418037"/>
              <a:gd name="connsiteY7" fmla="*/ 31 h 4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37" h="466685">
                <a:moveTo>
                  <a:pt x="12737" y="31"/>
                </a:moveTo>
                <a:cubicBezTo>
                  <a:pt x="-31671" y="-1987"/>
                  <a:pt x="114673" y="93894"/>
                  <a:pt x="133849" y="139311"/>
                </a:cubicBezTo>
                <a:cubicBezTo>
                  <a:pt x="153025" y="184728"/>
                  <a:pt x="149997" y="218034"/>
                  <a:pt x="127793" y="272535"/>
                </a:cubicBezTo>
                <a:cubicBezTo>
                  <a:pt x="105589" y="327036"/>
                  <a:pt x="-9468" y="458241"/>
                  <a:pt x="625" y="466315"/>
                </a:cubicBezTo>
                <a:cubicBezTo>
                  <a:pt x="10718" y="474389"/>
                  <a:pt x="130822" y="348230"/>
                  <a:pt x="188350" y="320980"/>
                </a:cubicBezTo>
                <a:cubicBezTo>
                  <a:pt x="245879" y="293730"/>
                  <a:pt x="310472" y="331073"/>
                  <a:pt x="345796" y="302813"/>
                </a:cubicBezTo>
                <a:cubicBezTo>
                  <a:pt x="381120" y="274553"/>
                  <a:pt x="450760" y="200876"/>
                  <a:pt x="400297" y="151422"/>
                </a:cubicBezTo>
                <a:cubicBezTo>
                  <a:pt x="349834" y="101968"/>
                  <a:pt x="57145" y="2049"/>
                  <a:pt x="12737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5BB5972-EEEE-B5D4-FF06-D4034973B13F}"/>
              </a:ext>
            </a:extLst>
          </p:cNvPr>
          <p:cNvSpPr/>
          <p:nvPr/>
        </p:nvSpPr>
        <p:spPr>
          <a:xfrm>
            <a:off x="3148889" y="2500621"/>
            <a:ext cx="559140" cy="438020"/>
          </a:xfrm>
          <a:custGeom>
            <a:avLst/>
            <a:gdLst>
              <a:gd name="connsiteX0" fmla="*/ 102984 w 559140"/>
              <a:gd name="connsiteY0" fmla="*/ 354 h 438020"/>
              <a:gd name="connsiteX1" fmla="*/ 230152 w 559140"/>
              <a:gd name="connsiteY1" fmla="*/ 139633 h 438020"/>
              <a:gd name="connsiteX2" fmla="*/ 333098 w 559140"/>
              <a:gd name="connsiteY2" fmla="*/ 91188 h 438020"/>
              <a:gd name="connsiteX3" fmla="*/ 478433 w 559140"/>
              <a:gd name="connsiteY3" fmla="*/ 36688 h 438020"/>
              <a:gd name="connsiteX4" fmla="*/ 551100 w 559140"/>
              <a:gd name="connsiteY4" fmla="*/ 139633 h 438020"/>
              <a:gd name="connsiteX5" fmla="*/ 290708 w 559140"/>
              <a:gd name="connsiteY5" fmla="*/ 157800 h 438020"/>
              <a:gd name="connsiteX6" fmla="*/ 163540 w 559140"/>
              <a:gd name="connsiteY6" fmla="*/ 212301 h 438020"/>
              <a:gd name="connsiteX7" fmla="*/ 84817 w 559140"/>
              <a:gd name="connsiteY7" fmla="*/ 436359 h 438020"/>
              <a:gd name="connsiteX8" fmla="*/ 90873 w 559140"/>
              <a:gd name="connsiteY8" fmla="*/ 303135 h 438020"/>
              <a:gd name="connsiteX9" fmla="*/ 38 w 559140"/>
              <a:gd name="connsiteY9" fmla="*/ 97244 h 438020"/>
              <a:gd name="connsiteX10" fmla="*/ 102984 w 559140"/>
              <a:gd name="connsiteY10" fmla="*/ 188078 h 438020"/>
              <a:gd name="connsiteX11" fmla="*/ 102984 w 559140"/>
              <a:gd name="connsiteY11" fmla="*/ 354 h 4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40" h="438020">
                <a:moveTo>
                  <a:pt x="102984" y="354"/>
                </a:moveTo>
                <a:cubicBezTo>
                  <a:pt x="124179" y="-7720"/>
                  <a:pt x="191800" y="124494"/>
                  <a:pt x="230152" y="139633"/>
                </a:cubicBezTo>
                <a:cubicBezTo>
                  <a:pt x="268504" y="154772"/>
                  <a:pt x="291718" y="108346"/>
                  <a:pt x="333098" y="91188"/>
                </a:cubicBezTo>
                <a:cubicBezTo>
                  <a:pt x="374478" y="74031"/>
                  <a:pt x="442099" y="28614"/>
                  <a:pt x="478433" y="36688"/>
                </a:cubicBezTo>
                <a:cubicBezTo>
                  <a:pt x="514767" y="44762"/>
                  <a:pt x="582388" y="119448"/>
                  <a:pt x="551100" y="139633"/>
                </a:cubicBezTo>
                <a:cubicBezTo>
                  <a:pt x="519813" y="159818"/>
                  <a:pt x="355301" y="145689"/>
                  <a:pt x="290708" y="157800"/>
                </a:cubicBezTo>
                <a:cubicBezTo>
                  <a:pt x="226115" y="169911"/>
                  <a:pt x="197855" y="165875"/>
                  <a:pt x="163540" y="212301"/>
                </a:cubicBezTo>
                <a:cubicBezTo>
                  <a:pt x="129225" y="258728"/>
                  <a:pt x="96928" y="421220"/>
                  <a:pt x="84817" y="436359"/>
                </a:cubicBezTo>
                <a:cubicBezTo>
                  <a:pt x="72706" y="451498"/>
                  <a:pt x="105003" y="359654"/>
                  <a:pt x="90873" y="303135"/>
                </a:cubicBezTo>
                <a:cubicBezTo>
                  <a:pt x="76743" y="246616"/>
                  <a:pt x="-1980" y="116420"/>
                  <a:pt x="38" y="97244"/>
                </a:cubicBezTo>
                <a:cubicBezTo>
                  <a:pt x="2056" y="78068"/>
                  <a:pt x="82798" y="199180"/>
                  <a:pt x="102984" y="188078"/>
                </a:cubicBezTo>
                <a:cubicBezTo>
                  <a:pt x="123170" y="176976"/>
                  <a:pt x="81789" y="8428"/>
                  <a:pt x="102984" y="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B64689C-842F-2609-92FD-930FD82EFBE0}"/>
              </a:ext>
            </a:extLst>
          </p:cNvPr>
          <p:cNvSpPr/>
          <p:nvPr/>
        </p:nvSpPr>
        <p:spPr>
          <a:xfrm>
            <a:off x="2784916" y="2339527"/>
            <a:ext cx="1224073" cy="1343561"/>
          </a:xfrm>
          <a:custGeom>
            <a:avLst/>
            <a:gdLst>
              <a:gd name="connsiteX0" fmla="*/ 139953 w 1224073"/>
              <a:gd name="connsiteY0" fmla="*/ 4001 h 1343561"/>
              <a:gd name="connsiteX1" fmla="*/ 436679 w 1224073"/>
              <a:gd name="connsiteY1" fmla="*/ 888123 h 1343561"/>
              <a:gd name="connsiteX2" fmla="*/ 630459 w 1224073"/>
              <a:gd name="connsiteY2" fmla="*/ 839678 h 1343561"/>
              <a:gd name="connsiteX3" fmla="*/ 793961 w 1224073"/>
              <a:gd name="connsiteY3" fmla="*/ 839678 h 1343561"/>
              <a:gd name="connsiteX4" fmla="*/ 684959 w 1224073"/>
              <a:gd name="connsiteY4" fmla="*/ 851790 h 1343561"/>
              <a:gd name="connsiteX5" fmla="*/ 1223910 w 1224073"/>
              <a:gd name="connsiteY5" fmla="*/ 748844 h 1343561"/>
              <a:gd name="connsiteX6" fmla="*/ 739460 w 1224073"/>
              <a:gd name="connsiteY6" fmla="*/ 876012 h 1343561"/>
              <a:gd name="connsiteX7" fmla="*/ 497235 w 1224073"/>
              <a:gd name="connsiteY7" fmla="*/ 985013 h 1343561"/>
              <a:gd name="connsiteX8" fmla="*/ 491179 w 1224073"/>
              <a:gd name="connsiteY8" fmla="*/ 1342296 h 1343561"/>
              <a:gd name="connsiteX9" fmla="*/ 139953 w 1224073"/>
              <a:gd name="connsiteY9" fmla="*/ 845734 h 1343561"/>
              <a:gd name="connsiteX10" fmla="*/ 673 w 1224073"/>
              <a:gd name="connsiteY10" fmla="*/ 282560 h 1343561"/>
              <a:gd name="connsiteX11" fmla="*/ 188398 w 1224073"/>
              <a:gd name="connsiteY11" fmla="*/ 549008 h 1343561"/>
              <a:gd name="connsiteX12" fmla="*/ 139953 w 1224073"/>
              <a:gd name="connsiteY12" fmla="*/ 4001 h 1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073" h="1343561">
                <a:moveTo>
                  <a:pt x="139953" y="4001"/>
                </a:moveTo>
                <a:cubicBezTo>
                  <a:pt x="181333" y="60520"/>
                  <a:pt x="354928" y="748844"/>
                  <a:pt x="436679" y="888123"/>
                </a:cubicBezTo>
                <a:cubicBezTo>
                  <a:pt x="518430" y="1027402"/>
                  <a:pt x="570912" y="847752"/>
                  <a:pt x="630459" y="839678"/>
                </a:cubicBezTo>
                <a:cubicBezTo>
                  <a:pt x="690006" y="831604"/>
                  <a:pt x="784878" y="837659"/>
                  <a:pt x="793961" y="839678"/>
                </a:cubicBezTo>
                <a:cubicBezTo>
                  <a:pt x="803044" y="841697"/>
                  <a:pt x="613301" y="866929"/>
                  <a:pt x="684959" y="851790"/>
                </a:cubicBezTo>
                <a:cubicBezTo>
                  <a:pt x="756617" y="836651"/>
                  <a:pt x="1214826" y="744807"/>
                  <a:pt x="1223910" y="748844"/>
                </a:cubicBezTo>
                <a:cubicBezTo>
                  <a:pt x="1232994" y="752881"/>
                  <a:pt x="860573" y="836651"/>
                  <a:pt x="739460" y="876012"/>
                </a:cubicBezTo>
                <a:cubicBezTo>
                  <a:pt x="618348" y="915374"/>
                  <a:pt x="538615" y="907299"/>
                  <a:pt x="497235" y="985013"/>
                </a:cubicBezTo>
                <a:cubicBezTo>
                  <a:pt x="455855" y="1062727"/>
                  <a:pt x="550726" y="1365509"/>
                  <a:pt x="491179" y="1342296"/>
                </a:cubicBezTo>
                <a:cubicBezTo>
                  <a:pt x="431632" y="1319083"/>
                  <a:pt x="221704" y="1022357"/>
                  <a:pt x="139953" y="845734"/>
                </a:cubicBezTo>
                <a:cubicBezTo>
                  <a:pt x="58202" y="669111"/>
                  <a:pt x="-7401" y="332014"/>
                  <a:pt x="673" y="282560"/>
                </a:cubicBezTo>
                <a:cubicBezTo>
                  <a:pt x="8747" y="233106"/>
                  <a:pt x="164175" y="590388"/>
                  <a:pt x="188398" y="549008"/>
                </a:cubicBezTo>
                <a:cubicBezTo>
                  <a:pt x="212621" y="507628"/>
                  <a:pt x="98573" y="-52518"/>
                  <a:pt x="139953" y="40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4E32C30-F7AA-8267-8A7D-352A35C1DFA7}"/>
              </a:ext>
            </a:extLst>
          </p:cNvPr>
          <p:cNvSpPr/>
          <p:nvPr/>
        </p:nvSpPr>
        <p:spPr>
          <a:xfrm>
            <a:off x="3472385" y="1330611"/>
            <a:ext cx="1439049" cy="2335006"/>
          </a:xfrm>
          <a:custGeom>
            <a:avLst/>
            <a:gdLst>
              <a:gd name="connsiteX0" fmla="*/ 1105671 w 1439049"/>
              <a:gd name="connsiteY0" fmla="*/ 437633 h 2335006"/>
              <a:gd name="connsiteX1" fmla="*/ 669665 w 1439049"/>
              <a:gd name="connsiteY1" fmla="*/ 1109808 h 2335006"/>
              <a:gd name="connsiteX2" fmla="*/ 378995 w 1439049"/>
              <a:gd name="connsiteY2" fmla="*/ 1812261 h 2335006"/>
              <a:gd name="connsiteX3" fmla="*/ 427440 w 1439049"/>
              <a:gd name="connsiteY3" fmla="*/ 1800149 h 2335006"/>
              <a:gd name="connsiteX4" fmla="*/ 130714 w 1439049"/>
              <a:gd name="connsiteY4" fmla="*/ 2211932 h 2335006"/>
              <a:gd name="connsiteX5" fmla="*/ 21713 w 1439049"/>
              <a:gd name="connsiteY5" fmla="*/ 2333045 h 2335006"/>
              <a:gd name="connsiteX6" fmla="*/ 542497 w 1439049"/>
              <a:gd name="connsiteY6" fmla="*/ 2139264 h 2335006"/>
              <a:gd name="connsiteX7" fmla="*/ 1002725 w 1439049"/>
              <a:gd name="connsiteY7" fmla="*/ 1939429 h 2335006"/>
              <a:gd name="connsiteX8" fmla="*/ 1099615 w 1439049"/>
              <a:gd name="connsiteY8" fmla="*/ 1539757 h 2335006"/>
              <a:gd name="connsiteX9" fmla="*/ 1438730 w 1439049"/>
              <a:gd name="connsiteY9" fmla="*/ 7683 h 2335006"/>
              <a:gd name="connsiteX10" fmla="*/ 1160171 w 1439049"/>
              <a:gd name="connsiteY10" fmla="*/ 928139 h 2335006"/>
              <a:gd name="connsiteX11" fmla="*/ 1105671 w 1439049"/>
              <a:gd name="connsiteY11" fmla="*/ 4376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049" h="2335006">
                <a:moveTo>
                  <a:pt x="1105671" y="437633"/>
                </a:moveTo>
                <a:cubicBezTo>
                  <a:pt x="1023920" y="467911"/>
                  <a:pt x="790778" y="880703"/>
                  <a:pt x="669665" y="1109808"/>
                </a:cubicBezTo>
                <a:cubicBezTo>
                  <a:pt x="548552" y="1338913"/>
                  <a:pt x="419366" y="1697204"/>
                  <a:pt x="378995" y="1812261"/>
                </a:cubicBezTo>
                <a:cubicBezTo>
                  <a:pt x="338624" y="1927318"/>
                  <a:pt x="468820" y="1733537"/>
                  <a:pt x="427440" y="1800149"/>
                </a:cubicBezTo>
                <a:cubicBezTo>
                  <a:pt x="386060" y="1866761"/>
                  <a:pt x="198335" y="2123116"/>
                  <a:pt x="130714" y="2211932"/>
                </a:cubicBezTo>
                <a:cubicBezTo>
                  <a:pt x="63093" y="2300748"/>
                  <a:pt x="-46917" y="2345156"/>
                  <a:pt x="21713" y="2333045"/>
                </a:cubicBezTo>
                <a:cubicBezTo>
                  <a:pt x="90343" y="2320934"/>
                  <a:pt x="378995" y="2204867"/>
                  <a:pt x="542497" y="2139264"/>
                </a:cubicBezTo>
                <a:cubicBezTo>
                  <a:pt x="705999" y="2073661"/>
                  <a:pt x="909872" y="2039347"/>
                  <a:pt x="1002725" y="1939429"/>
                </a:cubicBezTo>
                <a:cubicBezTo>
                  <a:pt x="1095578" y="1839511"/>
                  <a:pt x="1026947" y="1861715"/>
                  <a:pt x="1099615" y="1539757"/>
                </a:cubicBezTo>
                <a:cubicBezTo>
                  <a:pt x="1172283" y="1217799"/>
                  <a:pt x="1428637" y="109619"/>
                  <a:pt x="1438730" y="7683"/>
                </a:cubicBezTo>
                <a:cubicBezTo>
                  <a:pt x="1448823" y="-94253"/>
                  <a:pt x="1216690" y="850425"/>
                  <a:pt x="1160171" y="928139"/>
                </a:cubicBezTo>
                <a:cubicBezTo>
                  <a:pt x="1103652" y="1005853"/>
                  <a:pt x="1187422" y="407355"/>
                  <a:pt x="1105671" y="4376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7322B1C-4343-14AA-F070-995064C533D3}"/>
              </a:ext>
            </a:extLst>
          </p:cNvPr>
          <p:cNvSpPr/>
          <p:nvPr/>
        </p:nvSpPr>
        <p:spPr>
          <a:xfrm>
            <a:off x="2618936" y="1573174"/>
            <a:ext cx="261524" cy="1620264"/>
          </a:xfrm>
          <a:custGeom>
            <a:avLst/>
            <a:gdLst>
              <a:gd name="connsiteX0" fmla="*/ 93986 w 261524"/>
              <a:gd name="connsiteY0" fmla="*/ 1290 h 1620264"/>
              <a:gd name="connsiteX1" fmla="*/ 100041 w 261524"/>
              <a:gd name="connsiteY1" fmla="*/ 982301 h 1620264"/>
              <a:gd name="connsiteX2" fmla="*/ 100041 w 261524"/>
              <a:gd name="connsiteY2" fmla="*/ 873300 h 1620264"/>
              <a:gd name="connsiteX3" fmla="*/ 251432 w 261524"/>
              <a:gd name="connsiteY3" fmla="*/ 1575753 h 1620264"/>
              <a:gd name="connsiteX4" fmla="*/ 221154 w 261524"/>
              <a:gd name="connsiteY4" fmla="*/ 1448585 h 1620264"/>
              <a:gd name="connsiteX5" fmla="*/ 9207 w 261524"/>
              <a:gd name="connsiteY5" fmla="*/ 637131 h 1620264"/>
              <a:gd name="connsiteX6" fmla="*/ 39485 w 261524"/>
              <a:gd name="connsiteY6" fmla="*/ 770354 h 1620264"/>
              <a:gd name="connsiteX7" fmla="*/ 93986 w 261524"/>
              <a:gd name="connsiteY7" fmla="*/ 1290 h 16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24" h="1620264">
                <a:moveTo>
                  <a:pt x="93986" y="1290"/>
                </a:moveTo>
                <a:cubicBezTo>
                  <a:pt x="104079" y="36614"/>
                  <a:pt x="99032" y="836966"/>
                  <a:pt x="100041" y="982301"/>
                </a:cubicBezTo>
                <a:cubicBezTo>
                  <a:pt x="101050" y="1127636"/>
                  <a:pt x="74809" y="774391"/>
                  <a:pt x="100041" y="873300"/>
                </a:cubicBezTo>
                <a:cubicBezTo>
                  <a:pt x="125273" y="972209"/>
                  <a:pt x="231247" y="1479872"/>
                  <a:pt x="251432" y="1575753"/>
                </a:cubicBezTo>
                <a:cubicBezTo>
                  <a:pt x="271617" y="1671634"/>
                  <a:pt x="261525" y="1605022"/>
                  <a:pt x="221154" y="1448585"/>
                </a:cubicBezTo>
                <a:cubicBezTo>
                  <a:pt x="180783" y="1292148"/>
                  <a:pt x="39485" y="750170"/>
                  <a:pt x="9207" y="637131"/>
                </a:cubicBezTo>
                <a:cubicBezTo>
                  <a:pt x="-21071" y="524093"/>
                  <a:pt x="32420" y="874309"/>
                  <a:pt x="39485" y="770354"/>
                </a:cubicBezTo>
                <a:cubicBezTo>
                  <a:pt x="46550" y="666399"/>
                  <a:pt x="83893" y="-34034"/>
                  <a:pt x="93986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C51B7F1-ED04-204F-86B7-D8D12DAE4B41}"/>
              </a:ext>
            </a:extLst>
          </p:cNvPr>
          <p:cNvSpPr/>
          <p:nvPr/>
        </p:nvSpPr>
        <p:spPr>
          <a:xfrm>
            <a:off x="4353819" y="1222716"/>
            <a:ext cx="214099" cy="1597190"/>
          </a:xfrm>
          <a:custGeom>
            <a:avLst/>
            <a:gdLst>
              <a:gd name="connsiteX0" fmla="*/ 24401 w 214099"/>
              <a:gd name="connsiteY0" fmla="*/ 521 h 1597190"/>
              <a:gd name="connsiteX1" fmla="*/ 109180 w 214099"/>
              <a:gd name="connsiteY1" fmla="*/ 1017867 h 1597190"/>
              <a:gd name="connsiteX2" fmla="*/ 178 w 214099"/>
              <a:gd name="connsiteY2" fmla="*/ 1593152 h 1597190"/>
              <a:gd name="connsiteX3" fmla="*/ 84957 w 214099"/>
              <a:gd name="connsiteY3" fmla="*/ 1254036 h 1597190"/>
              <a:gd name="connsiteX4" fmla="*/ 139458 w 214099"/>
              <a:gd name="connsiteY4" fmla="*/ 872532 h 1597190"/>
              <a:gd name="connsiteX5" fmla="*/ 212125 w 214099"/>
              <a:gd name="connsiteY5" fmla="*/ 878587 h 1597190"/>
              <a:gd name="connsiteX6" fmla="*/ 24401 w 214099"/>
              <a:gd name="connsiteY6" fmla="*/ 521 h 15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99" h="1597190">
                <a:moveTo>
                  <a:pt x="24401" y="521"/>
                </a:moveTo>
                <a:cubicBezTo>
                  <a:pt x="7243" y="23734"/>
                  <a:pt x="113217" y="752429"/>
                  <a:pt x="109180" y="1017867"/>
                </a:cubicBezTo>
                <a:cubicBezTo>
                  <a:pt x="105143" y="1283305"/>
                  <a:pt x="4215" y="1553791"/>
                  <a:pt x="178" y="1593152"/>
                </a:cubicBezTo>
                <a:cubicBezTo>
                  <a:pt x="-3859" y="1632513"/>
                  <a:pt x="61744" y="1374139"/>
                  <a:pt x="84957" y="1254036"/>
                </a:cubicBezTo>
                <a:cubicBezTo>
                  <a:pt x="108170" y="1133933"/>
                  <a:pt x="118263" y="935107"/>
                  <a:pt x="139458" y="872532"/>
                </a:cubicBezTo>
                <a:cubicBezTo>
                  <a:pt x="160653" y="809957"/>
                  <a:pt x="226255" y="1020894"/>
                  <a:pt x="212125" y="878587"/>
                </a:cubicBezTo>
                <a:cubicBezTo>
                  <a:pt x="197995" y="736280"/>
                  <a:pt x="41559" y="-22692"/>
                  <a:pt x="2440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CAB8688-DBC3-0BA1-924B-FA1E3DCE0786}"/>
              </a:ext>
            </a:extLst>
          </p:cNvPr>
          <p:cNvSpPr/>
          <p:nvPr/>
        </p:nvSpPr>
        <p:spPr>
          <a:xfrm>
            <a:off x="3855786" y="2641674"/>
            <a:ext cx="548281" cy="581784"/>
          </a:xfrm>
          <a:custGeom>
            <a:avLst/>
            <a:gdLst>
              <a:gd name="connsiteX0" fmla="*/ 546656 w 548281"/>
              <a:gd name="connsiteY0" fmla="*/ 4636 h 581784"/>
              <a:gd name="connsiteX1" fmla="*/ 1650 w 548281"/>
              <a:gd name="connsiteY1" fmla="*/ 579921 h 581784"/>
              <a:gd name="connsiteX2" fmla="*/ 371043 w 548281"/>
              <a:gd name="connsiteY2" fmla="*/ 192360 h 581784"/>
              <a:gd name="connsiteX3" fmla="*/ 177263 w 548281"/>
              <a:gd name="connsiteY3" fmla="*/ 301362 h 581784"/>
              <a:gd name="connsiteX4" fmla="*/ 546656 w 548281"/>
              <a:gd name="connsiteY4" fmla="*/ 4636 h 58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81" h="581784">
                <a:moveTo>
                  <a:pt x="546656" y="4636"/>
                </a:moveTo>
                <a:cubicBezTo>
                  <a:pt x="517387" y="51062"/>
                  <a:pt x="30919" y="548634"/>
                  <a:pt x="1650" y="579921"/>
                </a:cubicBezTo>
                <a:cubicBezTo>
                  <a:pt x="-27619" y="611208"/>
                  <a:pt x="341774" y="238786"/>
                  <a:pt x="371043" y="192360"/>
                </a:cubicBezTo>
                <a:cubicBezTo>
                  <a:pt x="400312" y="145934"/>
                  <a:pt x="154050" y="327603"/>
                  <a:pt x="177263" y="301362"/>
                </a:cubicBezTo>
                <a:cubicBezTo>
                  <a:pt x="200476" y="275121"/>
                  <a:pt x="575925" y="-41790"/>
                  <a:pt x="546656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B55A0FD-499E-2E95-6A51-34B433716E50}"/>
              </a:ext>
            </a:extLst>
          </p:cNvPr>
          <p:cNvSpPr/>
          <p:nvPr/>
        </p:nvSpPr>
        <p:spPr>
          <a:xfrm>
            <a:off x="3003592" y="2949289"/>
            <a:ext cx="289700" cy="442679"/>
          </a:xfrm>
          <a:custGeom>
            <a:avLst/>
            <a:gdLst>
              <a:gd name="connsiteX0" fmla="*/ 0 w 289700"/>
              <a:gd name="connsiteY0" fmla="*/ 5858 h 442679"/>
              <a:gd name="connsiteX1" fmla="*/ 54501 w 289700"/>
              <a:gd name="connsiteY1" fmla="*/ 60359 h 442679"/>
              <a:gd name="connsiteX2" fmla="*/ 266448 w 289700"/>
              <a:gd name="connsiteY2" fmla="*/ 423696 h 442679"/>
              <a:gd name="connsiteX3" fmla="*/ 260392 w 289700"/>
              <a:gd name="connsiteY3" fmla="*/ 363140 h 442679"/>
              <a:gd name="connsiteX4" fmla="*/ 54501 w 289700"/>
              <a:gd name="connsiteY4" fmla="*/ 120915 h 442679"/>
              <a:gd name="connsiteX5" fmla="*/ 0 w 289700"/>
              <a:gd name="connsiteY5" fmla="*/ 5858 h 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00" h="442679">
                <a:moveTo>
                  <a:pt x="0" y="5858"/>
                </a:moveTo>
                <a:cubicBezTo>
                  <a:pt x="0" y="-4235"/>
                  <a:pt x="10093" y="-9281"/>
                  <a:pt x="54501" y="60359"/>
                </a:cubicBezTo>
                <a:cubicBezTo>
                  <a:pt x="98909" y="129999"/>
                  <a:pt x="232133" y="373233"/>
                  <a:pt x="266448" y="423696"/>
                </a:cubicBezTo>
                <a:cubicBezTo>
                  <a:pt x="300763" y="474159"/>
                  <a:pt x="295717" y="413604"/>
                  <a:pt x="260392" y="363140"/>
                </a:cubicBezTo>
                <a:cubicBezTo>
                  <a:pt x="225068" y="312677"/>
                  <a:pt x="92853" y="180462"/>
                  <a:pt x="54501" y="120915"/>
                </a:cubicBezTo>
                <a:cubicBezTo>
                  <a:pt x="16149" y="61368"/>
                  <a:pt x="0" y="15951"/>
                  <a:pt x="0" y="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16FCB3D-AD23-9ED3-4336-E5F80E09ED0C}"/>
              </a:ext>
            </a:extLst>
          </p:cNvPr>
          <p:cNvSpPr/>
          <p:nvPr/>
        </p:nvSpPr>
        <p:spPr>
          <a:xfrm>
            <a:off x="3355447" y="950332"/>
            <a:ext cx="162897" cy="423545"/>
          </a:xfrm>
          <a:custGeom>
            <a:avLst/>
            <a:gdLst>
              <a:gd name="connsiteX0" fmla="*/ 162874 w 162897"/>
              <a:gd name="connsiteY0" fmla="*/ 402 h 423545"/>
              <a:gd name="connsiteX1" fmla="*/ 17538 w 162897"/>
              <a:gd name="connsiteY1" fmla="*/ 418240 h 423545"/>
              <a:gd name="connsiteX2" fmla="*/ 47817 w 162897"/>
              <a:gd name="connsiteY2" fmla="*/ 242627 h 423545"/>
              <a:gd name="connsiteX3" fmla="*/ 5427 w 162897"/>
              <a:gd name="connsiteY3" fmla="*/ 339517 h 423545"/>
              <a:gd name="connsiteX4" fmla="*/ 162874 w 162897"/>
              <a:gd name="connsiteY4" fmla="*/ 402 h 42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97" h="423545">
                <a:moveTo>
                  <a:pt x="162874" y="402"/>
                </a:moveTo>
                <a:cubicBezTo>
                  <a:pt x="164892" y="13522"/>
                  <a:pt x="36714" y="377869"/>
                  <a:pt x="17538" y="418240"/>
                </a:cubicBezTo>
                <a:cubicBezTo>
                  <a:pt x="-1638" y="458611"/>
                  <a:pt x="49835" y="255747"/>
                  <a:pt x="47817" y="242627"/>
                </a:cubicBezTo>
                <a:cubicBezTo>
                  <a:pt x="45799" y="229507"/>
                  <a:pt x="-18796" y="379888"/>
                  <a:pt x="5427" y="339517"/>
                </a:cubicBezTo>
                <a:cubicBezTo>
                  <a:pt x="29650" y="299146"/>
                  <a:pt x="160856" y="-12718"/>
                  <a:pt x="16287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9D01D6-49E0-C567-7EC7-4A108F9F74D5}"/>
              </a:ext>
            </a:extLst>
          </p:cNvPr>
          <p:cNvSpPr/>
          <p:nvPr/>
        </p:nvSpPr>
        <p:spPr>
          <a:xfrm>
            <a:off x="2810462" y="2004788"/>
            <a:ext cx="200678" cy="693320"/>
          </a:xfrm>
          <a:custGeom>
            <a:avLst/>
            <a:gdLst>
              <a:gd name="connsiteX0" fmla="*/ 11461 w 200678"/>
              <a:gd name="connsiteY0" fmla="*/ 48070 h 693320"/>
              <a:gd name="connsiteX1" fmla="*/ 187074 w 200678"/>
              <a:gd name="connsiteY1" fmla="*/ 689967 h 693320"/>
              <a:gd name="connsiteX2" fmla="*/ 120463 w 200678"/>
              <a:gd name="connsiteY2" fmla="*/ 308462 h 693320"/>
              <a:gd name="connsiteX3" fmla="*/ 199186 w 200678"/>
              <a:gd name="connsiteY3" fmla="*/ 490131 h 693320"/>
              <a:gd name="connsiteX4" fmla="*/ 35684 w 200678"/>
              <a:gd name="connsiteY4" fmla="*/ 96515 h 693320"/>
              <a:gd name="connsiteX5" fmla="*/ 11461 w 200678"/>
              <a:gd name="connsiteY5" fmla="*/ 48070 h 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78" h="693320">
                <a:moveTo>
                  <a:pt x="11461" y="48070"/>
                </a:moveTo>
                <a:cubicBezTo>
                  <a:pt x="36693" y="146979"/>
                  <a:pt x="168907" y="646568"/>
                  <a:pt x="187074" y="689967"/>
                </a:cubicBezTo>
                <a:cubicBezTo>
                  <a:pt x="205241" y="733366"/>
                  <a:pt x="118444" y="341768"/>
                  <a:pt x="120463" y="308462"/>
                </a:cubicBezTo>
                <a:cubicBezTo>
                  <a:pt x="122482" y="275156"/>
                  <a:pt x="213316" y="525456"/>
                  <a:pt x="199186" y="490131"/>
                </a:cubicBezTo>
                <a:cubicBezTo>
                  <a:pt x="185056" y="454806"/>
                  <a:pt x="64953" y="171201"/>
                  <a:pt x="35684" y="96515"/>
                </a:cubicBezTo>
                <a:cubicBezTo>
                  <a:pt x="6415" y="21829"/>
                  <a:pt x="-13771" y="-50839"/>
                  <a:pt x="11461" y="4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0CB9D43-E7DF-962A-FED7-F7646DB98A8F}"/>
              </a:ext>
            </a:extLst>
          </p:cNvPr>
          <p:cNvSpPr/>
          <p:nvPr/>
        </p:nvSpPr>
        <p:spPr>
          <a:xfrm>
            <a:off x="3942029" y="2129555"/>
            <a:ext cx="579161" cy="752958"/>
          </a:xfrm>
          <a:custGeom>
            <a:avLst/>
            <a:gdLst>
              <a:gd name="connsiteX0" fmla="*/ 157632 w 579161"/>
              <a:gd name="connsiteY0" fmla="*/ 2026 h 752958"/>
              <a:gd name="connsiteX1" fmla="*/ 272689 w 579161"/>
              <a:gd name="connsiteY1" fmla="*/ 238196 h 752958"/>
              <a:gd name="connsiteX2" fmla="*/ 139465 w 579161"/>
              <a:gd name="connsiteY2" fmla="*/ 474366 h 752958"/>
              <a:gd name="connsiteX3" fmla="*/ 186 w 579161"/>
              <a:gd name="connsiteY3" fmla="*/ 752924 h 752958"/>
              <a:gd name="connsiteX4" fmla="*/ 169743 w 579161"/>
              <a:gd name="connsiteY4" fmla="*/ 456199 h 752958"/>
              <a:gd name="connsiteX5" fmla="*/ 575470 w 579161"/>
              <a:gd name="connsiteY5" fmla="*/ 26249 h 752958"/>
              <a:gd name="connsiteX6" fmla="*/ 363523 w 579161"/>
              <a:gd name="connsiteY6" fmla="*/ 244252 h 752958"/>
              <a:gd name="connsiteX7" fmla="*/ 242411 w 579161"/>
              <a:gd name="connsiteY7" fmla="*/ 129195 h 752958"/>
              <a:gd name="connsiteX8" fmla="*/ 157632 w 579161"/>
              <a:gd name="connsiteY8" fmla="*/ 2026 h 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61" h="752958">
                <a:moveTo>
                  <a:pt x="157632" y="2026"/>
                </a:moveTo>
                <a:cubicBezTo>
                  <a:pt x="162678" y="20193"/>
                  <a:pt x="275717" y="159473"/>
                  <a:pt x="272689" y="238196"/>
                </a:cubicBezTo>
                <a:cubicBezTo>
                  <a:pt x="269661" y="316919"/>
                  <a:pt x="184882" y="388578"/>
                  <a:pt x="139465" y="474366"/>
                </a:cubicBezTo>
                <a:cubicBezTo>
                  <a:pt x="94048" y="560154"/>
                  <a:pt x="-4860" y="755952"/>
                  <a:pt x="186" y="752924"/>
                </a:cubicBezTo>
                <a:cubicBezTo>
                  <a:pt x="5232" y="749896"/>
                  <a:pt x="73862" y="577312"/>
                  <a:pt x="169743" y="456199"/>
                </a:cubicBezTo>
                <a:cubicBezTo>
                  <a:pt x="265624" y="335086"/>
                  <a:pt x="543173" y="61574"/>
                  <a:pt x="575470" y="26249"/>
                </a:cubicBezTo>
                <a:cubicBezTo>
                  <a:pt x="607767" y="-9076"/>
                  <a:pt x="419033" y="227094"/>
                  <a:pt x="363523" y="244252"/>
                </a:cubicBezTo>
                <a:cubicBezTo>
                  <a:pt x="308013" y="261410"/>
                  <a:pt x="273698" y="165529"/>
                  <a:pt x="242411" y="129195"/>
                </a:cubicBezTo>
                <a:cubicBezTo>
                  <a:pt x="211124" y="92861"/>
                  <a:pt x="152586" y="-16141"/>
                  <a:pt x="157632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29FDA3-EA06-26BE-019B-6A7E35BE3388}"/>
              </a:ext>
            </a:extLst>
          </p:cNvPr>
          <p:cNvSpPr/>
          <p:nvPr/>
        </p:nvSpPr>
        <p:spPr>
          <a:xfrm>
            <a:off x="3553756" y="756894"/>
            <a:ext cx="1075668" cy="812205"/>
          </a:xfrm>
          <a:custGeom>
            <a:avLst/>
            <a:gdLst>
              <a:gd name="connsiteX0" fmla="*/ 449015 w 1075668"/>
              <a:gd name="connsiteY0" fmla="*/ 60 h 812205"/>
              <a:gd name="connsiteX1" fmla="*/ 31176 w 1075668"/>
              <a:gd name="connsiteY1" fmla="*/ 272563 h 812205"/>
              <a:gd name="connsiteX2" fmla="*/ 31176 w 1075668"/>
              <a:gd name="connsiteY2" fmla="*/ 805458 h 812205"/>
              <a:gd name="connsiteX3" fmla="*/ 37232 w 1075668"/>
              <a:gd name="connsiteY3" fmla="*/ 581400 h 812205"/>
              <a:gd name="connsiteX4" fmla="*/ 55399 w 1075668"/>
              <a:gd name="connsiteY4" fmla="*/ 708568 h 812205"/>
              <a:gd name="connsiteX5" fmla="*/ 115955 w 1075668"/>
              <a:gd name="connsiteY5" fmla="*/ 599567 h 812205"/>
              <a:gd name="connsiteX6" fmla="*/ 872909 w 1075668"/>
              <a:gd name="connsiteY6" fmla="*/ 587456 h 812205"/>
              <a:gd name="connsiteX7" fmla="*/ 588294 w 1075668"/>
              <a:gd name="connsiteY7" fmla="*/ 587456 h 812205"/>
              <a:gd name="connsiteX8" fmla="*/ 1072745 w 1075668"/>
              <a:gd name="connsiteY8" fmla="*/ 490566 h 812205"/>
              <a:gd name="connsiteX9" fmla="*/ 782074 w 1075668"/>
              <a:gd name="connsiteY9" fmla="*/ 339175 h 812205"/>
              <a:gd name="connsiteX10" fmla="*/ 600406 w 1075668"/>
              <a:gd name="connsiteY10" fmla="*/ 248340 h 812205"/>
              <a:gd name="connsiteX11" fmla="*/ 449015 w 1075668"/>
              <a:gd name="connsiteY11" fmla="*/ 60 h 81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668" h="812205">
                <a:moveTo>
                  <a:pt x="449015" y="60"/>
                </a:moveTo>
                <a:cubicBezTo>
                  <a:pt x="354143" y="4097"/>
                  <a:pt x="100816" y="138330"/>
                  <a:pt x="31176" y="272563"/>
                </a:cubicBezTo>
                <a:cubicBezTo>
                  <a:pt x="-38464" y="406796"/>
                  <a:pt x="30167" y="753985"/>
                  <a:pt x="31176" y="805458"/>
                </a:cubicBezTo>
                <a:cubicBezTo>
                  <a:pt x="32185" y="856931"/>
                  <a:pt x="33195" y="597548"/>
                  <a:pt x="37232" y="581400"/>
                </a:cubicBezTo>
                <a:cubicBezTo>
                  <a:pt x="41269" y="565252"/>
                  <a:pt x="42278" y="705540"/>
                  <a:pt x="55399" y="708568"/>
                </a:cubicBezTo>
                <a:cubicBezTo>
                  <a:pt x="68520" y="711596"/>
                  <a:pt x="-20297" y="619752"/>
                  <a:pt x="115955" y="599567"/>
                </a:cubicBezTo>
                <a:cubicBezTo>
                  <a:pt x="252207" y="579382"/>
                  <a:pt x="794186" y="589474"/>
                  <a:pt x="872909" y="587456"/>
                </a:cubicBezTo>
                <a:cubicBezTo>
                  <a:pt x="951632" y="585438"/>
                  <a:pt x="554988" y="603604"/>
                  <a:pt x="588294" y="587456"/>
                </a:cubicBezTo>
                <a:cubicBezTo>
                  <a:pt x="621600" y="571308"/>
                  <a:pt x="1040448" y="531946"/>
                  <a:pt x="1072745" y="490566"/>
                </a:cubicBezTo>
                <a:cubicBezTo>
                  <a:pt x="1105042" y="449186"/>
                  <a:pt x="860797" y="379546"/>
                  <a:pt x="782074" y="339175"/>
                </a:cubicBezTo>
                <a:cubicBezTo>
                  <a:pt x="703351" y="298804"/>
                  <a:pt x="652888" y="300822"/>
                  <a:pt x="600406" y="248340"/>
                </a:cubicBezTo>
                <a:cubicBezTo>
                  <a:pt x="547924" y="195858"/>
                  <a:pt x="543887" y="-3977"/>
                  <a:pt x="44901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BDB39C-5CEB-4686-31A1-440C34AC97E8}"/>
              </a:ext>
            </a:extLst>
          </p:cNvPr>
          <p:cNvSpPr/>
          <p:nvPr/>
        </p:nvSpPr>
        <p:spPr>
          <a:xfrm>
            <a:off x="3703194" y="1497809"/>
            <a:ext cx="811275" cy="519701"/>
          </a:xfrm>
          <a:custGeom>
            <a:avLst/>
            <a:gdLst>
              <a:gd name="connsiteX0" fmla="*/ 8907 w 811275"/>
              <a:gd name="connsiteY0" fmla="*/ 209878 h 519701"/>
              <a:gd name="connsiteX1" fmla="*/ 323799 w 811275"/>
              <a:gd name="connsiteY1" fmla="*/ 125100 h 519701"/>
              <a:gd name="connsiteX2" fmla="*/ 481246 w 811275"/>
              <a:gd name="connsiteY2" fmla="*/ 155378 h 519701"/>
              <a:gd name="connsiteX3" fmla="*/ 408578 w 811275"/>
              <a:gd name="connsiteY3" fmla="*/ 3987 h 519701"/>
              <a:gd name="connsiteX4" fmla="*/ 638692 w 811275"/>
              <a:gd name="connsiteY4" fmla="*/ 343102 h 519701"/>
              <a:gd name="connsiteX5" fmla="*/ 808250 w 811275"/>
              <a:gd name="connsiteY5" fmla="*/ 518716 h 519701"/>
              <a:gd name="connsiteX6" fmla="*/ 493357 w 811275"/>
              <a:gd name="connsiteY6" fmla="*/ 270435 h 519701"/>
              <a:gd name="connsiteX7" fmla="*/ 130019 w 811275"/>
              <a:gd name="connsiteY7" fmla="*/ 433937 h 519701"/>
              <a:gd name="connsiteX8" fmla="*/ 136075 w 811275"/>
              <a:gd name="connsiteY8" fmla="*/ 470270 h 519701"/>
              <a:gd name="connsiteX9" fmla="*/ 87630 w 811275"/>
              <a:gd name="connsiteY9" fmla="*/ 318880 h 519701"/>
              <a:gd name="connsiteX10" fmla="*/ 8907 w 811275"/>
              <a:gd name="connsiteY10" fmla="*/ 209878 h 5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275" h="519701">
                <a:moveTo>
                  <a:pt x="8907" y="209878"/>
                </a:moveTo>
                <a:cubicBezTo>
                  <a:pt x="48268" y="177581"/>
                  <a:pt x="245076" y="134183"/>
                  <a:pt x="323799" y="125100"/>
                </a:cubicBezTo>
                <a:cubicBezTo>
                  <a:pt x="402522" y="116017"/>
                  <a:pt x="467116" y="175563"/>
                  <a:pt x="481246" y="155378"/>
                </a:cubicBezTo>
                <a:cubicBezTo>
                  <a:pt x="495376" y="135193"/>
                  <a:pt x="382337" y="-27300"/>
                  <a:pt x="408578" y="3987"/>
                </a:cubicBezTo>
                <a:cubicBezTo>
                  <a:pt x="434819" y="35274"/>
                  <a:pt x="572080" y="257314"/>
                  <a:pt x="638692" y="343102"/>
                </a:cubicBezTo>
                <a:cubicBezTo>
                  <a:pt x="705304" y="428890"/>
                  <a:pt x="832473" y="530827"/>
                  <a:pt x="808250" y="518716"/>
                </a:cubicBezTo>
                <a:cubicBezTo>
                  <a:pt x="784028" y="506605"/>
                  <a:pt x="606395" y="284565"/>
                  <a:pt x="493357" y="270435"/>
                </a:cubicBezTo>
                <a:cubicBezTo>
                  <a:pt x="380319" y="256305"/>
                  <a:pt x="189566" y="400631"/>
                  <a:pt x="130019" y="433937"/>
                </a:cubicBezTo>
                <a:cubicBezTo>
                  <a:pt x="70472" y="467243"/>
                  <a:pt x="143140" y="489446"/>
                  <a:pt x="136075" y="470270"/>
                </a:cubicBezTo>
                <a:cubicBezTo>
                  <a:pt x="129010" y="451094"/>
                  <a:pt x="102769" y="359251"/>
                  <a:pt x="87630" y="318880"/>
                </a:cubicBezTo>
                <a:cubicBezTo>
                  <a:pt x="72491" y="278509"/>
                  <a:pt x="-30454" y="242175"/>
                  <a:pt x="8907" y="2098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EFD57C2-FF65-736D-A107-27376056C87F}"/>
              </a:ext>
            </a:extLst>
          </p:cNvPr>
          <p:cNvSpPr/>
          <p:nvPr/>
        </p:nvSpPr>
        <p:spPr>
          <a:xfrm>
            <a:off x="2936940" y="1476872"/>
            <a:ext cx="551106" cy="1280054"/>
          </a:xfrm>
          <a:custGeom>
            <a:avLst/>
            <a:gdLst>
              <a:gd name="connsiteX0" fmla="*/ 40 w 551106"/>
              <a:gd name="connsiteY0" fmla="*/ 24924 h 1280054"/>
              <a:gd name="connsiteX1" fmla="*/ 345211 w 551106"/>
              <a:gd name="connsiteY1" fmla="*/ 442762 h 1280054"/>
              <a:gd name="connsiteX2" fmla="*/ 248321 w 551106"/>
              <a:gd name="connsiteY2" fmla="*/ 757655 h 1280054"/>
              <a:gd name="connsiteX3" fmla="*/ 302822 w 551106"/>
              <a:gd name="connsiteY3" fmla="*/ 703154 h 1280054"/>
              <a:gd name="connsiteX4" fmla="*/ 211987 w 551106"/>
              <a:gd name="connsiteY4" fmla="*/ 993825 h 1280054"/>
              <a:gd name="connsiteX5" fmla="*/ 260432 w 551106"/>
              <a:gd name="connsiteY5" fmla="*/ 1278439 h 1280054"/>
              <a:gd name="connsiteX6" fmla="*/ 320988 w 551106"/>
              <a:gd name="connsiteY6" fmla="*/ 1072548 h 1280054"/>
              <a:gd name="connsiteX7" fmla="*/ 551102 w 551106"/>
              <a:gd name="connsiteY7" fmla="*/ 364039 h 1280054"/>
              <a:gd name="connsiteX8" fmla="*/ 314933 w 551106"/>
              <a:gd name="connsiteY8" fmla="*/ 702 h 1280054"/>
              <a:gd name="connsiteX9" fmla="*/ 502657 w 551106"/>
              <a:gd name="connsiteY9" fmla="*/ 267149 h 1280054"/>
              <a:gd name="connsiteX10" fmla="*/ 345211 w 551106"/>
              <a:gd name="connsiteY10" fmla="*/ 91536 h 1280054"/>
              <a:gd name="connsiteX11" fmla="*/ 181709 w 551106"/>
              <a:gd name="connsiteY11" fmla="*/ 6757 h 1280054"/>
              <a:gd name="connsiteX12" fmla="*/ 320988 w 551106"/>
              <a:gd name="connsiteY12" fmla="*/ 158148 h 1280054"/>
              <a:gd name="connsiteX13" fmla="*/ 40 w 551106"/>
              <a:gd name="connsiteY13" fmla="*/ 24924 h 1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06" h="1280054">
                <a:moveTo>
                  <a:pt x="40" y="24924"/>
                </a:moveTo>
                <a:cubicBezTo>
                  <a:pt x="4077" y="72360"/>
                  <a:pt x="303831" y="320640"/>
                  <a:pt x="345211" y="442762"/>
                </a:cubicBezTo>
                <a:cubicBezTo>
                  <a:pt x="386591" y="564884"/>
                  <a:pt x="255386" y="714256"/>
                  <a:pt x="248321" y="757655"/>
                </a:cubicBezTo>
                <a:cubicBezTo>
                  <a:pt x="241256" y="801054"/>
                  <a:pt x="308878" y="663792"/>
                  <a:pt x="302822" y="703154"/>
                </a:cubicBezTo>
                <a:cubicBezTo>
                  <a:pt x="296766" y="742516"/>
                  <a:pt x="219052" y="897944"/>
                  <a:pt x="211987" y="993825"/>
                </a:cubicBezTo>
                <a:cubicBezTo>
                  <a:pt x="204922" y="1089706"/>
                  <a:pt x="242265" y="1265319"/>
                  <a:pt x="260432" y="1278439"/>
                </a:cubicBezTo>
                <a:cubicBezTo>
                  <a:pt x="278599" y="1291559"/>
                  <a:pt x="272543" y="1224948"/>
                  <a:pt x="320988" y="1072548"/>
                </a:cubicBezTo>
                <a:cubicBezTo>
                  <a:pt x="369433" y="920148"/>
                  <a:pt x="552111" y="542680"/>
                  <a:pt x="551102" y="364039"/>
                </a:cubicBezTo>
                <a:cubicBezTo>
                  <a:pt x="550093" y="185398"/>
                  <a:pt x="323007" y="16850"/>
                  <a:pt x="314933" y="702"/>
                </a:cubicBezTo>
                <a:cubicBezTo>
                  <a:pt x="306859" y="-15446"/>
                  <a:pt x="497611" y="252010"/>
                  <a:pt x="502657" y="267149"/>
                </a:cubicBezTo>
                <a:cubicBezTo>
                  <a:pt x="507703" y="282288"/>
                  <a:pt x="398702" y="134935"/>
                  <a:pt x="345211" y="91536"/>
                </a:cubicBezTo>
                <a:cubicBezTo>
                  <a:pt x="291720" y="48137"/>
                  <a:pt x="185746" y="-4345"/>
                  <a:pt x="181709" y="6757"/>
                </a:cubicBezTo>
                <a:cubicBezTo>
                  <a:pt x="177672" y="17859"/>
                  <a:pt x="346220" y="152092"/>
                  <a:pt x="320988" y="158148"/>
                </a:cubicBezTo>
                <a:cubicBezTo>
                  <a:pt x="295756" y="164204"/>
                  <a:pt x="-3997" y="-22512"/>
                  <a:pt x="40" y="249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D9AC321-4316-09B4-D8CC-CC77725F2E98}"/>
              </a:ext>
            </a:extLst>
          </p:cNvPr>
          <p:cNvSpPr/>
          <p:nvPr/>
        </p:nvSpPr>
        <p:spPr>
          <a:xfrm>
            <a:off x="3042181" y="1813371"/>
            <a:ext cx="405248" cy="1255853"/>
          </a:xfrm>
          <a:custGeom>
            <a:avLst/>
            <a:gdLst>
              <a:gd name="connsiteX0" fmla="*/ 330804 w 405248"/>
              <a:gd name="connsiteY0" fmla="*/ 3318 h 1255853"/>
              <a:gd name="connsiteX1" fmla="*/ 9856 w 405248"/>
              <a:gd name="connsiteY1" fmla="*/ 608881 h 1255853"/>
              <a:gd name="connsiteX2" fmla="*/ 76468 w 405248"/>
              <a:gd name="connsiteY2" fmla="*/ 524102 h 1255853"/>
              <a:gd name="connsiteX3" fmla="*/ 15912 w 405248"/>
              <a:gd name="connsiteY3" fmla="*/ 802661 h 1255853"/>
              <a:gd name="connsiteX4" fmla="*/ 40134 w 405248"/>
              <a:gd name="connsiteY4" fmla="*/ 748160 h 1255853"/>
              <a:gd name="connsiteX5" fmla="*/ 9856 w 405248"/>
              <a:gd name="connsiteY5" fmla="*/ 1250777 h 1255853"/>
              <a:gd name="connsiteX6" fmla="*/ 155191 w 405248"/>
              <a:gd name="connsiteY6" fmla="*/ 996441 h 1255853"/>
              <a:gd name="connsiteX7" fmla="*/ 336860 w 405248"/>
              <a:gd name="connsiteY7" fmla="*/ 814772 h 1255853"/>
              <a:gd name="connsiteX8" fmla="*/ 209692 w 405248"/>
              <a:gd name="connsiteY8" fmla="*/ 772383 h 1255853"/>
              <a:gd name="connsiteX9" fmla="*/ 403472 w 405248"/>
              <a:gd name="connsiteY9" fmla="*/ 106263 h 1255853"/>
              <a:gd name="connsiteX10" fmla="*/ 306582 w 405248"/>
              <a:gd name="connsiteY10" fmla="*/ 354544 h 1255853"/>
              <a:gd name="connsiteX11" fmla="*/ 330804 w 405248"/>
              <a:gd name="connsiteY11" fmla="*/ 3318 h 12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248" h="1255853">
                <a:moveTo>
                  <a:pt x="330804" y="3318"/>
                </a:moveTo>
                <a:cubicBezTo>
                  <a:pt x="281350" y="45708"/>
                  <a:pt x="52245" y="522084"/>
                  <a:pt x="9856" y="608881"/>
                </a:cubicBezTo>
                <a:cubicBezTo>
                  <a:pt x="-32533" y="695678"/>
                  <a:pt x="75459" y="491805"/>
                  <a:pt x="76468" y="524102"/>
                </a:cubicBezTo>
                <a:cubicBezTo>
                  <a:pt x="77477" y="556399"/>
                  <a:pt x="21968" y="765318"/>
                  <a:pt x="15912" y="802661"/>
                </a:cubicBezTo>
                <a:cubicBezTo>
                  <a:pt x="9856" y="840004"/>
                  <a:pt x="41143" y="673474"/>
                  <a:pt x="40134" y="748160"/>
                </a:cubicBezTo>
                <a:cubicBezTo>
                  <a:pt x="39125" y="822846"/>
                  <a:pt x="-9320" y="1209397"/>
                  <a:pt x="9856" y="1250777"/>
                </a:cubicBezTo>
                <a:cubicBezTo>
                  <a:pt x="29032" y="1292157"/>
                  <a:pt x="100690" y="1069109"/>
                  <a:pt x="155191" y="996441"/>
                </a:cubicBezTo>
                <a:cubicBezTo>
                  <a:pt x="209692" y="923774"/>
                  <a:pt x="327776" y="852115"/>
                  <a:pt x="336860" y="814772"/>
                </a:cubicBezTo>
                <a:cubicBezTo>
                  <a:pt x="345944" y="777429"/>
                  <a:pt x="198590" y="890468"/>
                  <a:pt x="209692" y="772383"/>
                </a:cubicBezTo>
                <a:cubicBezTo>
                  <a:pt x="220794" y="654298"/>
                  <a:pt x="387324" y="175903"/>
                  <a:pt x="403472" y="106263"/>
                </a:cubicBezTo>
                <a:cubicBezTo>
                  <a:pt x="419620" y="36623"/>
                  <a:pt x="320712" y="370692"/>
                  <a:pt x="306582" y="354544"/>
                </a:cubicBezTo>
                <a:cubicBezTo>
                  <a:pt x="292452" y="338396"/>
                  <a:pt x="380258" y="-39072"/>
                  <a:pt x="330804" y="3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EBF8137-4A2A-E320-DBB5-FCDE9BD120B9}"/>
              </a:ext>
            </a:extLst>
          </p:cNvPr>
          <p:cNvSpPr/>
          <p:nvPr/>
        </p:nvSpPr>
        <p:spPr>
          <a:xfrm>
            <a:off x="3685696" y="1519788"/>
            <a:ext cx="931709" cy="336892"/>
          </a:xfrm>
          <a:custGeom>
            <a:avLst/>
            <a:gdLst>
              <a:gd name="connsiteX0" fmla="*/ 2182 w 931709"/>
              <a:gd name="connsiteY0" fmla="*/ 84954 h 336892"/>
              <a:gd name="connsiteX1" fmla="*/ 341297 w 931709"/>
              <a:gd name="connsiteY1" fmla="*/ 175 h 336892"/>
              <a:gd name="connsiteX2" fmla="*/ 541133 w 931709"/>
              <a:gd name="connsiteY2" fmla="*/ 109176 h 336892"/>
              <a:gd name="connsiteX3" fmla="*/ 492688 w 931709"/>
              <a:gd name="connsiteY3" fmla="*/ 78898 h 336892"/>
              <a:gd name="connsiteX4" fmla="*/ 928693 w 931709"/>
              <a:gd name="connsiteY4" fmla="*/ 333235 h 336892"/>
              <a:gd name="connsiteX5" fmla="*/ 662246 w 931709"/>
              <a:gd name="connsiteY5" fmla="*/ 230289 h 336892"/>
              <a:gd name="connsiteX6" fmla="*/ 220185 w 931709"/>
              <a:gd name="connsiteY6" fmla="*/ 242400 h 336892"/>
              <a:gd name="connsiteX7" fmla="*/ 195962 w 931709"/>
              <a:gd name="connsiteY7" fmla="*/ 133399 h 336892"/>
              <a:gd name="connsiteX8" fmla="*/ 2182 w 931709"/>
              <a:gd name="connsiteY8" fmla="*/ 84954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709" h="336892">
                <a:moveTo>
                  <a:pt x="2182" y="84954"/>
                </a:moveTo>
                <a:cubicBezTo>
                  <a:pt x="26404" y="62750"/>
                  <a:pt x="251472" y="-3862"/>
                  <a:pt x="341297" y="175"/>
                </a:cubicBezTo>
                <a:cubicBezTo>
                  <a:pt x="431122" y="4212"/>
                  <a:pt x="515901" y="96056"/>
                  <a:pt x="541133" y="109176"/>
                </a:cubicBezTo>
                <a:cubicBezTo>
                  <a:pt x="566365" y="122296"/>
                  <a:pt x="492688" y="78898"/>
                  <a:pt x="492688" y="78898"/>
                </a:cubicBezTo>
                <a:cubicBezTo>
                  <a:pt x="557281" y="116241"/>
                  <a:pt x="900433" y="308003"/>
                  <a:pt x="928693" y="333235"/>
                </a:cubicBezTo>
                <a:cubicBezTo>
                  <a:pt x="956953" y="358467"/>
                  <a:pt x="780331" y="245428"/>
                  <a:pt x="662246" y="230289"/>
                </a:cubicBezTo>
                <a:cubicBezTo>
                  <a:pt x="544161" y="215150"/>
                  <a:pt x="297899" y="258548"/>
                  <a:pt x="220185" y="242400"/>
                </a:cubicBezTo>
                <a:cubicBezTo>
                  <a:pt x="142471" y="226252"/>
                  <a:pt x="229268" y="159640"/>
                  <a:pt x="195962" y="133399"/>
                </a:cubicBezTo>
                <a:cubicBezTo>
                  <a:pt x="162656" y="107158"/>
                  <a:pt x="-22040" y="107158"/>
                  <a:pt x="2182" y="84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B378438-F9BB-9E66-6B1F-3CFEEBA80051}"/>
              </a:ext>
            </a:extLst>
          </p:cNvPr>
          <p:cNvSpPr/>
          <p:nvPr/>
        </p:nvSpPr>
        <p:spPr>
          <a:xfrm>
            <a:off x="2980917" y="1995868"/>
            <a:ext cx="320796" cy="101048"/>
          </a:xfrm>
          <a:custGeom>
            <a:avLst/>
            <a:gdLst>
              <a:gd name="connsiteX0" fmla="*/ 9933 w 320796"/>
              <a:gd name="connsiteY0" fmla="*/ 99632 h 101048"/>
              <a:gd name="connsiteX1" fmla="*/ 314733 w 320796"/>
              <a:gd name="connsiteY1" fmla="*/ 1207 h 101048"/>
              <a:gd name="connsiteX2" fmla="*/ 203608 w 320796"/>
              <a:gd name="connsiteY2" fmla="*/ 45657 h 101048"/>
              <a:gd name="connsiteX3" fmla="*/ 86133 w 320796"/>
              <a:gd name="connsiteY3" fmla="*/ 58357 h 101048"/>
              <a:gd name="connsiteX4" fmla="*/ 9933 w 320796"/>
              <a:gd name="connsiteY4" fmla="*/ 99632 h 1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6" h="101048">
                <a:moveTo>
                  <a:pt x="9933" y="99632"/>
                </a:moveTo>
                <a:cubicBezTo>
                  <a:pt x="48033" y="90107"/>
                  <a:pt x="282454" y="10203"/>
                  <a:pt x="314733" y="1207"/>
                </a:cubicBezTo>
                <a:cubicBezTo>
                  <a:pt x="347012" y="-7789"/>
                  <a:pt x="241708" y="36132"/>
                  <a:pt x="203608" y="45657"/>
                </a:cubicBezTo>
                <a:cubicBezTo>
                  <a:pt x="165508" y="55182"/>
                  <a:pt x="118941" y="48832"/>
                  <a:pt x="86133" y="58357"/>
                </a:cubicBezTo>
                <a:cubicBezTo>
                  <a:pt x="53325" y="67882"/>
                  <a:pt x="-28167" y="109157"/>
                  <a:pt x="9933" y="9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B6F16CD-BC72-E3FC-4C21-BDA2F2929269}"/>
              </a:ext>
            </a:extLst>
          </p:cNvPr>
          <p:cNvSpPr/>
          <p:nvPr/>
        </p:nvSpPr>
        <p:spPr>
          <a:xfrm>
            <a:off x="2952604" y="2162168"/>
            <a:ext cx="54749" cy="114310"/>
          </a:xfrm>
          <a:custGeom>
            <a:avLst/>
            <a:gdLst>
              <a:gd name="connsiteX0" fmla="*/ 146 w 54749"/>
              <a:gd name="connsiteY0" fmla="*/ 7 h 114310"/>
              <a:gd name="connsiteX1" fmla="*/ 38246 w 54749"/>
              <a:gd name="connsiteY1" fmla="*/ 44457 h 114310"/>
              <a:gd name="connsiteX2" fmla="*/ 41421 w 54749"/>
              <a:gd name="connsiteY2" fmla="*/ 114307 h 114310"/>
              <a:gd name="connsiteX3" fmla="*/ 54121 w 54749"/>
              <a:gd name="connsiteY3" fmla="*/ 47632 h 114310"/>
              <a:gd name="connsiteX4" fmla="*/ 146 w 54749"/>
              <a:gd name="connsiteY4" fmla="*/ 7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" h="114310">
                <a:moveTo>
                  <a:pt x="146" y="7"/>
                </a:moveTo>
                <a:cubicBezTo>
                  <a:pt x="-2500" y="-522"/>
                  <a:pt x="31367" y="25407"/>
                  <a:pt x="38246" y="44457"/>
                </a:cubicBezTo>
                <a:cubicBezTo>
                  <a:pt x="45125" y="63507"/>
                  <a:pt x="38775" y="113778"/>
                  <a:pt x="41421" y="114307"/>
                </a:cubicBezTo>
                <a:cubicBezTo>
                  <a:pt x="44067" y="114836"/>
                  <a:pt x="57825" y="61919"/>
                  <a:pt x="54121" y="47632"/>
                </a:cubicBezTo>
                <a:cubicBezTo>
                  <a:pt x="50417" y="33345"/>
                  <a:pt x="2792" y="536"/>
                  <a:pt x="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872237-8002-9E46-F935-142AB22391F4}"/>
              </a:ext>
            </a:extLst>
          </p:cNvPr>
          <p:cNvSpPr/>
          <p:nvPr/>
        </p:nvSpPr>
        <p:spPr>
          <a:xfrm>
            <a:off x="3920854" y="2116873"/>
            <a:ext cx="172148" cy="48760"/>
          </a:xfrm>
          <a:custGeom>
            <a:avLst/>
            <a:gdLst>
              <a:gd name="connsiteX0" fmla="*/ 271 w 172148"/>
              <a:gd name="connsiteY0" fmla="*/ 852 h 48760"/>
              <a:gd name="connsiteX1" fmla="*/ 165371 w 172148"/>
              <a:gd name="connsiteY1" fmla="*/ 48477 h 48760"/>
              <a:gd name="connsiteX2" fmla="*/ 127271 w 172148"/>
              <a:gd name="connsiteY2" fmla="*/ 19902 h 48760"/>
              <a:gd name="connsiteX3" fmla="*/ 271 w 172148"/>
              <a:gd name="connsiteY3" fmla="*/ 852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" h="48760">
                <a:moveTo>
                  <a:pt x="271" y="852"/>
                </a:moveTo>
                <a:cubicBezTo>
                  <a:pt x="6621" y="5614"/>
                  <a:pt x="144204" y="45302"/>
                  <a:pt x="165371" y="48477"/>
                </a:cubicBezTo>
                <a:cubicBezTo>
                  <a:pt x="186538" y="51652"/>
                  <a:pt x="153729" y="27310"/>
                  <a:pt x="127271" y="19902"/>
                </a:cubicBezTo>
                <a:cubicBezTo>
                  <a:pt x="100813" y="12494"/>
                  <a:pt x="-6079" y="-3910"/>
                  <a:pt x="27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D9A22-9D94-2D5A-D88E-3F084DC553C8}"/>
              </a:ext>
            </a:extLst>
          </p:cNvPr>
          <p:cNvSpPr/>
          <p:nvPr/>
        </p:nvSpPr>
        <p:spPr>
          <a:xfrm>
            <a:off x="3962367" y="2209542"/>
            <a:ext cx="130467" cy="175159"/>
          </a:xfrm>
          <a:custGeom>
            <a:avLst/>
            <a:gdLst>
              <a:gd name="connsiteX0" fmla="*/ 33 w 130467"/>
              <a:gd name="connsiteY0" fmla="*/ 258 h 175159"/>
              <a:gd name="connsiteX1" fmla="*/ 73058 w 130467"/>
              <a:gd name="connsiteY1" fmla="*/ 51058 h 175159"/>
              <a:gd name="connsiteX2" fmla="*/ 63533 w 130467"/>
              <a:gd name="connsiteY2" fmla="*/ 105033 h 175159"/>
              <a:gd name="connsiteX3" fmla="*/ 130208 w 130467"/>
              <a:gd name="connsiteY3" fmla="*/ 174883 h 175159"/>
              <a:gd name="connsiteX4" fmla="*/ 85758 w 130467"/>
              <a:gd name="connsiteY4" fmla="*/ 127258 h 175159"/>
              <a:gd name="connsiteX5" fmla="*/ 63533 w 130467"/>
              <a:gd name="connsiteY5" fmla="*/ 73283 h 175159"/>
              <a:gd name="connsiteX6" fmla="*/ 33 w 130467"/>
              <a:gd name="connsiteY6" fmla="*/ 258 h 1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175159">
                <a:moveTo>
                  <a:pt x="33" y="258"/>
                </a:moveTo>
                <a:cubicBezTo>
                  <a:pt x="1620" y="-3446"/>
                  <a:pt x="62475" y="33596"/>
                  <a:pt x="73058" y="51058"/>
                </a:cubicBezTo>
                <a:cubicBezTo>
                  <a:pt x="83641" y="68521"/>
                  <a:pt x="54008" y="84396"/>
                  <a:pt x="63533" y="105033"/>
                </a:cubicBezTo>
                <a:cubicBezTo>
                  <a:pt x="73058" y="125670"/>
                  <a:pt x="126504" y="171179"/>
                  <a:pt x="130208" y="174883"/>
                </a:cubicBezTo>
                <a:cubicBezTo>
                  <a:pt x="133912" y="178587"/>
                  <a:pt x="96870" y="144191"/>
                  <a:pt x="85758" y="127258"/>
                </a:cubicBezTo>
                <a:cubicBezTo>
                  <a:pt x="74646" y="110325"/>
                  <a:pt x="74116" y="93391"/>
                  <a:pt x="63533" y="73283"/>
                </a:cubicBezTo>
                <a:cubicBezTo>
                  <a:pt x="52950" y="53175"/>
                  <a:pt x="-1554" y="3962"/>
                  <a:pt x="3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2FE7BAC-B6D1-F2D6-36B0-4857DF870782}"/>
              </a:ext>
            </a:extLst>
          </p:cNvPr>
          <p:cNvSpPr/>
          <p:nvPr/>
        </p:nvSpPr>
        <p:spPr>
          <a:xfrm>
            <a:off x="3088776" y="2205107"/>
            <a:ext cx="76761" cy="94184"/>
          </a:xfrm>
          <a:custGeom>
            <a:avLst/>
            <a:gdLst>
              <a:gd name="connsiteX0" fmla="*/ 76699 w 76761"/>
              <a:gd name="connsiteY0" fmla="*/ 1518 h 94184"/>
              <a:gd name="connsiteX1" fmla="*/ 3674 w 76761"/>
              <a:gd name="connsiteY1" fmla="*/ 93593 h 94184"/>
              <a:gd name="connsiteX2" fmla="*/ 16374 w 76761"/>
              <a:gd name="connsiteY2" fmla="*/ 39618 h 94184"/>
              <a:gd name="connsiteX3" fmla="*/ 76699 w 76761"/>
              <a:gd name="connsiteY3" fmla="*/ 1518 h 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61" h="94184">
                <a:moveTo>
                  <a:pt x="76699" y="1518"/>
                </a:moveTo>
                <a:cubicBezTo>
                  <a:pt x="74582" y="10514"/>
                  <a:pt x="13728" y="87243"/>
                  <a:pt x="3674" y="93593"/>
                </a:cubicBezTo>
                <a:cubicBezTo>
                  <a:pt x="-6380" y="99943"/>
                  <a:pt x="6320" y="53376"/>
                  <a:pt x="16374" y="39618"/>
                </a:cubicBezTo>
                <a:cubicBezTo>
                  <a:pt x="26428" y="25860"/>
                  <a:pt x="78816" y="-7478"/>
                  <a:pt x="76699" y="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3458626-6D63-B5F3-F133-0C7AD5EA5946}"/>
              </a:ext>
            </a:extLst>
          </p:cNvPr>
          <p:cNvSpPr/>
          <p:nvPr/>
        </p:nvSpPr>
        <p:spPr>
          <a:xfrm>
            <a:off x="3730515" y="2851083"/>
            <a:ext cx="108776" cy="121289"/>
          </a:xfrm>
          <a:custGeom>
            <a:avLst/>
            <a:gdLst>
              <a:gd name="connsiteX0" fmla="*/ 110 w 108776"/>
              <a:gd name="connsiteY0" fmla="*/ 67 h 121289"/>
              <a:gd name="connsiteX1" fmla="*/ 76310 w 108776"/>
              <a:gd name="connsiteY1" fmla="*/ 47692 h 121289"/>
              <a:gd name="connsiteX2" fmla="*/ 108060 w 108776"/>
              <a:gd name="connsiteY2" fmla="*/ 120717 h 121289"/>
              <a:gd name="connsiteX3" fmla="*/ 95360 w 108776"/>
              <a:gd name="connsiteY3" fmla="*/ 79442 h 121289"/>
              <a:gd name="connsiteX4" fmla="*/ 60435 w 108776"/>
              <a:gd name="connsiteY4" fmla="*/ 38167 h 121289"/>
              <a:gd name="connsiteX5" fmla="*/ 110 w 108776"/>
              <a:gd name="connsiteY5" fmla="*/ 67 h 1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" h="121289">
                <a:moveTo>
                  <a:pt x="110" y="67"/>
                </a:moveTo>
                <a:cubicBezTo>
                  <a:pt x="2756" y="1655"/>
                  <a:pt x="58318" y="27584"/>
                  <a:pt x="76310" y="47692"/>
                </a:cubicBezTo>
                <a:cubicBezTo>
                  <a:pt x="94302" y="67800"/>
                  <a:pt x="104885" y="115425"/>
                  <a:pt x="108060" y="120717"/>
                </a:cubicBezTo>
                <a:cubicBezTo>
                  <a:pt x="111235" y="126009"/>
                  <a:pt x="103298" y="93200"/>
                  <a:pt x="95360" y="79442"/>
                </a:cubicBezTo>
                <a:cubicBezTo>
                  <a:pt x="87423" y="65684"/>
                  <a:pt x="77898" y="50867"/>
                  <a:pt x="60435" y="38167"/>
                </a:cubicBezTo>
                <a:cubicBezTo>
                  <a:pt x="42973" y="25467"/>
                  <a:pt x="-2536" y="-1521"/>
                  <a:pt x="1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C183F1E-7A4D-3129-ACE6-F41FBFFA6218}"/>
              </a:ext>
            </a:extLst>
          </p:cNvPr>
          <p:cNvSpPr/>
          <p:nvPr/>
        </p:nvSpPr>
        <p:spPr>
          <a:xfrm>
            <a:off x="3819396" y="2692065"/>
            <a:ext cx="118105" cy="71556"/>
          </a:xfrm>
          <a:custGeom>
            <a:avLst/>
            <a:gdLst>
              <a:gd name="connsiteX0" fmla="*/ 129 w 118105"/>
              <a:gd name="connsiteY0" fmla="*/ 335 h 71556"/>
              <a:gd name="connsiteX1" fmla="*/ 92204 w 118105"/>
              <a:gd name="connsiteY1" fmla="*/ 44785 h 71556"/>
              <a:gd name="connsiteX2" fmla="*/ 114429 w 118105"/>
              <a:gd name="connsiteY2" fmla="*/ 70185 h 71556"/>
              <a:gd name="connsiteX3" fmla="*/ 129 w 118105"/>
              <a:gd name="connsiteY3" fmla="*/ 335 h 7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05" h="71556">
                <a:moveTo>
                  <a:pt x="129" y="335"/>
                </a:moveTo>
                <a:cubicBezTo>
                  <a:pt x="-3575" y="-3898"/>
                  <a:pt x="73154" y="33143"/>
                  <a:pt x="92204" y="44785"/>
                </a:cubicBezTo>
                <a:cubicBezTo>
                  <a:pt x="111254" y="56427"/>
                  <a:pt x="125012" y="77064"/>
                  <a:pt x="114429" y="70185"/>
                </a:cubicBezTo>
                <a:cubicBezTo>
                  <a:pt x="103846" y="63306"/>
                  <a:pt x="3833" y="4568"/>
                  <a:pt x="129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42B7936-24AB-E475-2961-6049FAEAAC5B}"/>
              </a:ext>
            </a:extLst>
          </p:cNvPr>
          <p:cNvSpPr/>
          <p:nvPr/>
        </p:nvSpPr>
        <p:spPr>
          <a:xfrm>
            <a:off x="3197046" y="2694630"/>
            <a:ext cx="165840" cy="156589"/>
          </a:xfrm>
          <a:custGeom>
            <a:avLst/>
            <a:gdLst>
              <a:gd name="connsiteX0" fmla="*/ 165279 w 165840"/>
              <a:gd name="connsiteY0" fmla="*/ 945 h 156589"/>
              <a:gd name="connsiteX1" fmla="*/ 70029 w 165840"/>
              <a:gd name="connsiteY1" fmla="*/ 108895 h 156589"/>
              <a:gd name="connsiteX2" fmla="*/ 79554 w 165840"/>
              <a:gd name="connsiteY2" fmla="*/ 77145 h 156589"/>
              <a:gd name="connsiteX3" fmla="*/ 179 w 165840"/>
              <a:gd name="connsiteY3" fmla="*/ 156520 h 156589"/>
              <a:gd name="connsiteX4" fmla="*/ 104954 w 165840"/>
              <a:gd name="connsiteY4" fmla="*/ 61270 h 156589"/>
              <a:gd name="connsiteX5" fmla="*/ 165279 w 165840"/>
              <a:gd name="connsiteY5" fmla="*/ 945 h 1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40" h="156589">
                <a:moveTo>
                  <a:pt x="165279" y="945"/>
                </a:moveTo>
                <a:cubicBezTo>
                  <a:pt x="159458" y="8882"/>
                  <a:pt x="84316" y="96195"/>
                  <a:pt x="70029" y="108895"/>
                </a:cubicBezTo>
                <a:cubicBezTo>
                  <a:pt x="55741" y="121595"/>
                  <a:pt x="91196" y="69208"/>
                  <a:pt x="79554" y="77145"/>
                </a:cubicBezTo>
                <a:cubicBezTo>
                  <a:pt x="67912" y="85083"/>
                  <a:pt x="-4054" y="159166"/>
                  <a:pt x="179" y="156520"/>
                </a:cubicBezTo>
                <a:cubicBezTo>
                  <a:pt x="4412" y="153874"/>
                  <a:pt x="79554" y="85612"/>
                  <a:pt x="104954" y="61270"/>
                </a:cubicBezTo>
                <a:cubicBezTo>
                  <a:pt x="130354" y="36928"/>
                  <a:pt x="171100" y="-6992"/>
                  <a:pt x="165279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E9B39A-2976-AE20-9422-FE04B197E5CE}"/>
              </a:ext>
            </a:extLst>
          </p:cNvPr>
          <p:cNvSpPr/>
          <p:nvPr/>
        </p:nvSpPr>
        <p:spPr>
          <a:xfrm>
            <a:off x="3609486" y="2743194"/>
            <a:ext cx="140242" cy="104800"/>
          </a:xfrm>
          <a:custGeom>
            <a:avLst/>
            <a:gdLst>
              <a:gd name="connsiteX0" fmla="*/ 489 w 140242"/>
              <a:gd name="connsiteY0" fmla="*/ 44456 h 104800"/>
              <a:gd name="connsiteX1" fmla="*/ 98914 w 140242"/>
              <a:gd name="connsiteY1" fmla="*/ 53981 h 104800"/>
              <a:gd name="connsiteX2" fmla="*/ 95739 w 140242"/>
              <a:gd name="connsiteY2" fmla="*/ 104781 h 104800"/>
              <a:gd name="connsiteX3" fmla="*/ 140189 w 140242"/>
              <a:gd name="connsiteY3" fmla="*/ 47631 h 104800"/>
              <a:gd name="connsiteX4" fmla="*/ 105264 w 140242"/>
              <a:gd name="connsiteY4" fmla="*/ 6 h 104800"/>
              <a:gd name="connsiteX5" fmla="*/ 127489 w 140242"/>
              <a:gd name="connsiteY5" fmla="*/ 50806 h 104800"/>
              <a:gd name="connsiteX6" fmla="*/ 63989 w 140242"/>
              <a:gd name="connsiteY6" fmla="*/ 57156 h 104800"/>
              <a:gd name="connsiteX7" fmla="*/ 489 w 140242"/>
              <a:gd name="connsiteY7" fmla="*/ 44456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42" h="104800">
                <a:moveTo>
                  <a:pt x="489" y="44456"/>
                </a:moveTo>
                <a:cubicBezTo>
                  <a:pt x="6310" y="43927"/>
                  <a:pt x="83039" y="43927"/>
                  <a:pt x="98914" y="53981"/>
                </a:cubicBezTo>
                <a:cubicBezTo>
                  <a:pt x="114789" y="64035"/>
                  <a:pt x="88860" y="105839"/>
                  <a:pt x="95739" y="104781"/>
                </a:cubicBezTo>
                <a:cubicBezTo>
                  <a:pt x="102618" y="103723"/>
                  <a:pt x="138602" y="65093"/>
                  <a:pt x="140189" y="47631"/>
                </a:cubicBezTo>
                <a:cubicBezTo>
                  <a:pt x="141776" y="30169"/>
                  <a:pt x="107381" y="-523"/>
                  <a:pt x="105264" y="6"/>
                </a:cubicBezTo>
                <a:cubicBezTo>
                  <a:pt x="103147" y="535"/>
                  <a:pt x="134368" y="41281"/>
                  <a:pt x="127489" y="50806"/>
                </a:cubicBezTo>
                <a:cubicBezTo>
                  <a:pt x="120610" y="60331"/>
                  <a:pt x="85685" y="56627"/>
                  <a:pt x="63989" y="57156"/>
                </a:cubicBezTo>
                <a:cubicBezTo>
                  <a:pt x="42293" y="57685"/>
                  <a:pt x="-5332" y="44985"/>
                  <a:pt x="489" y="4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2E155-0164-87A7-0489-EDF35E4CE1E2}"/>
              </a:ext>
            </a:extLst>
          </p:cNvPr>
          <p:cNvSpPr/>
          <p:nvPr/>
        </p:nvSpPr>
        <p:spPr>
          <a:xfrm>
            <a:off x="3294041" y="1586801"/>
            <a:ext cx="116788" cy="147206"/>
          </a:xfrm>
          <a:custGeom>
            <a:avLst/>
            <a:gdLst>
              <a:gd name="connsiteX0" fmla="*/ 1609 w 116788"/>
              <a:gd name="connsiteY0" fmla="*/ 3874 h 147206"/>
              <a:gd name="connsiteX1" fmla="*/ 115909 w 116788"/>
              <a:gd name="connsiteY1" fmla="*/ 146749 h 147206"/>
              <a:gd name="connsiteX2" fmla="*/ 52409 w 116788"/>
              <a:gd name="connsiteY2" fmla="*/ 48324 h 147206"/>
              <a:gd name="connsiteX3" fmla="*/ 1609 w 116788"/>
              <a:gd name="connsiteY3" fmla="*/ 3874 h 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88" h="147206">
                <a:moveTo>
                  <a:pt x="1609" y="3874"/>
                </a:moveTo>
                <a:cubicBezTo>
                  <a:pt x="12192" y="20278"/>
                  <a:pt x="107442" y="139341"/>
                  <a:pt x="115909" y="146749"/>
                </a:cubicBezTo>
                <a:cubicBezTo>
                  <a:pt x="124376" y="154157"/>
                  <a:pt x="69342" y="69491"/>
                  <a:pt x="52409" y="48324"/>
                </a:cubicBezTo>
                <a:cubicBezTo>
                  <a:pt x="35476" y="27157"/>
                  <a:pt x="-8974" y="-12530"/>
                  <a:pt x="1609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AA7BDFA-6402-8294-85BB-263D9874AC79}"/>
              </a:ext>
            </a:extLst>
          </p:cNvPr>
          <p:cNvSpPr/>
          <p:nvPr/>
        </p:nvSpPr>
        <p:spPr>
          <a:xfrm>
            <a:off x="3126585" y="1607151"/>
            <a:ext cx="149897" cy="241317"/>
          </a:xfrm>
          <a:custGeom>
            <a:avLst/>
            <a:gdLst>
              <a:gd name="connsiteX0" fmla="*/ 790 w 149897"/>
              <a:gd name="connsiteY0" fmla="*/ 2574 h 241317"/>
              <a:gd name="connsiteX1" fmla="*/ 146840 w 149897"/>
              <a:gd name="connsiteY1" fmla="*/ 237524 h 241317"/>
              <a:gd name="connsiteX2" fmla="*/ 99215 w 149897"/>
              <a:gd name="connsiteY2" fmla="*/ 145449 h 241317"/>
              <a:gd name="connsiteX3" fmla="*/ 89690 w 149897"/>
              <a:gd name="connsiteY3" fmla="*/ 113699 h 241317"/>
              <a:gd name="connsiteX4" fmla="*/ 790 w 149897"/>
              <a:gd name="connsiteY4" fmla="*/ 2574 h 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7" h="241317">
                <a:moveTo>
                  <a:pt x="790" y="2574"/>
                </a:moveTo>
                <a:cubicBezTo>
                  <a:pt x="10315" y="23211"/>
                  <a:pt x="130436" y="213712"/>
                  <a:pt x="146840" y="237524"/>
                </a:cubicBezTo>
                <a:cubicBezTo>
                  <a:pt x="163244" y="261336"/>
                  <a:pt x="108740" y="166086"/>
                  <a:pt x="99215" y="145449"/>
                </a:cubicBezTo>
                <a:cubicBezTo>
                  <a:pt x="89690" y="124812"/>
                  <a:pt x="108740" y="135924"/>
                  <a:pt x="89690" y="113699"/>
                </a:cubicBezTo>
                <a:cubicBezTo>
                  <a:pt x="70640" y="91474"/>
                  <a:pt x="-8735" y="-18063"/>
                  <a:pt x="790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9B58DD0-AF26-52C4-4AD0-1DD3CCFCCFD7}"/>
              </a:ext>
            </a:extLst>
          </p:cNvPr>
          <p:cNvSpPr/>
          <p:nvPr/>
        </p:nvSpPr>
        <p:spPr>
          <a:xfrm>
            <a:off x="3194038" y="1593584"/>
            <a:ext cx="178174" cy="314643"/>
          </a:xfrm>
          <a:custGeom>
            <a:avLst/>
            <a:gdLst>
              <a:gd name="connsiteX0" fmla="*/ 12 w 178174"/>
              <a:gd name="connsiteY0" fmla="*/ 266 h 314643"/>
              <a:gd name="connsiteX1" fmla="*/ 142887 w 178174"/>
              <a:gd name="connsiteY1" fmla="*/ 70116 h 314643"/>
              <a:gd name="connsiteX2" fmla="*/ 130187 w 178174"/>
              <a:gd name="connsiteY2" fmla="*/ 82816 h 314643"/>
              <a:gd name="connsiteX3" fmla="*/ 171462 w 178174"/>
              <a:gd name="connsiteY3" fmla="*/ 168541 h 314643"/>
              <a:gd name="connsiteX4" fmla="*/ 177812 w 178174"/>
              <a:gd name="connsiteY4" fmla="*/ 314591 h 314643"/>
              <a:gd name="connsiteX5" fmla="*/ 168287 w 178174"/>
              <a:gd name="connsiteY5" fmla="*/ 184416 h 314643"/>
              <a:gd name="connsiteX6" fmla="*/ 152412 w 178174"/>
              <a:gd name="connsiteY6" fmla="*/ 101866 h 314643"/>
              <a:gd name="connsiteX7" fmla="*/ 12 w 178174"/>
              <a:gd name="connsiteY7" fmla="*/ 266 h 31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74" h="314643">
                <a:moveTo>
                  <a:pt x="12" y="266"/>
                </a:moveTo>
                <a:cubicBezTo>
                  <a:pt x="-1575" y="-5026"/>
                  <a:pt x="142887" y="70116"/>
                  <a:pt x="142887" y="70116"/>
                </a:cubicBezTo>
                <a:cubicBezTo>
                  <a:pt x="164583" y="83874"/>
                  <a:pt x="125424" y="66412"/>
                  <a:pt x="130187" y="82816"/>
                </a:cubicBezTo>
                <a:cubicBezTo>
                  <a:pt x="134950" y="99220"/>
                  <a:pt x="163525" y="129912"/>
                  <a:pt x="171462" y="168541"/>
                </a:cubicBezTo>
                <a:cubicBezTo>
                  <a:pt x="179400" y="207170"/>
                  <a:pt x="178341" y="311945"/>
                  <a:pt x="177812" y="314591"/>
                </a:cubicBezTo>
                <a:cubicBezTo>
                  <a:pt x="177283" y="317237"/>
                  <a:pt x="172520" y="219870"/>
                  <a:pt x="168287" y="184416"/>
                </a:cubicBezTo>
                <a:cubicBezTo>
                  <a:pt x="164054" y="148962"/>
                  <a:pt x="184162" y="129912"/>
                  <a:pt x="152412" y="101866"/>
                </a:cubicBezTo>
                <a:cubicBezTo>
                  <a:pt x="120662" y="73820"/>
                  <a:pt x="1599" y="5558"/>
                  <a:pt x="1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FCED91-D0EE-DFA4-1F71-23E3E636C544}"/>
              </a:ext>
            </a:extLst>
          </p:cNvPr>
          <p:cNvSpPr/>
          <p:nvPr/>
        </p:nvSpPr>
        <p:spPr>
          <a:xfrm>
            <a:off x="2769389" y="1546219"/>
            <a:ext cx="373961" cy="121414"/>
          </a:xfrm>
          <a:custGeom>
            <a:avLst/>
            <a:gdLst>
              <a:gd name="connsiteX0" fmla="*/ 56361 w 373961"/>
              <a:gd name="connsiteY0" fmla="*/ 101606 h 121414"/>
              <a:gd name="connsiteX1" fmla="*/ 367511 w 373961"/>
              <a:gd name="connsiteY1" fmla="*/ 28581 h 121414"/>
              <a:gd name="connsiteX2" fmla="*/ 256386 w 373961"/>
              <a:gd name="connsiteY2" fmla="*/ 34931 h 121414"/>
              <a:gd name="connsiteX3" fmla="*/ 129386 w 373961"/>
              <a:gd name="connsiteY3" fmla="*/ 6 h 121414"/>
              <a:gd name="connsiteX4" fmla="*/ 218286 w 373961"/>
              <a:gd name="connsiteY4" fmla="*/ 38106 h 121414"/>
              <a:gd name="connsiteX5" fmla="*/ 180186 w 373961"/>
              <a:gd name="connsiteY5" fmla="*/ 69856 h 121414"/>
              <a:gd name="connsiteX6" fmla="*/ 8736 w 373961"/>
              <a:gd name="connsiteY6" fmla="*/ 120656 h 121414"/>
              <a:gd name="connsiteX7" fmla="*/ 56361 w 373961"/>
              <a:gd name="connsiteY7" fmla="*/ 101606 h 1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61" h="121414">
                <a:moveTo>
                  <a:pt x="56361" y="101606"/>
                </a:moveTo>
                <a:cubicBezTo>
                  <a:pt x="116157" y="86260"/>
                  <a:pt x="334174" y="39693"/>
                  <a:pt x="367511" y="28581"/>
                </a:cubicBezTo>
                <a:cubicBezTo>
                  <a:pt x="400848" y="17469"/>
                  <a:pt x="296074" y="39693"/>
                  <a:pt x="256386" y="34931"/>
                </a:cubicBezTo>
                <a:cubicBezTo>
                  <a:pt x="216699" y="30168"/>
                  <a:pt x="135736" y="-523"/>
                  <a:pt x="129386" y="6"/>
                </a:cubicBezTo>
                <a:cubicBezTo>
                  <a:pt x="123036" y="535"/>
                  <a:pt x="209819" y="26464"/>
                  <a:pt x="218286" y="38106"/>
                </a:cubicBezTo>
                <a:cubicBezTo>
                  <a:pt x="226753" y="49748"/>
                  <a:pt x="215111" y="56098"/>
                  <a:pt x="180186" y="69856"/>
                </a:cubicBezTo>
                <a:cubicBezTo>
                  <a:pt x="145261" y="83614"/>
                  <a:pt x="26198" y="117481"/>
                  <a:pt x="8736" y="120656"/>
                </a:cubicBezTo>
                <a:cubicBezTo>
                  <a:pt x="-8727" y="123831"/>
                  <a:pt x="-3435" y="116952"/>
                  <a:pt x="56361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0BE9FAD-FA0F-755C-EED4-F8EA597ACDC8}"/>
              </a:ext>
            </a:extLst>
          </p:cNvPr>
          <p:cNvSpPr/>
          <p:nvPr/>
        </p:nvSpPr>
        <p:spPr>
          <a:xfrm>
            <a:off x="2736766" y="1622364"/>
            <a:ext cx="308223" cy="340010"/>
          </a:xfrm>
          <a:custGeom>
            <a:avLst/>
            <a:gdLst>
              <a:gd name="connsiteX0" fmla="*/ 308059 w 308223"/>
              <a:gd name="connsiteY0" fmla="*/ 61 h 340010"/>
              <a:gd name="connsiteX1" fmla="*/ 57234 w 308223"/>
              <a:gd name="connsiteY1" fmla="*/ 104836 h 340010"/>
              <a:gd name="connsiteX2" fmla="*/ 28659 w 308223"/>
              <a:gd name="connsiteY2" fmla="*/ 139761 h 340010"/>
              <a:gd name="connsiteX3" fmla="*/ 57234 w 308223"/>
              <a:gd name="connsiteY3" fmla="*/ 336611 h 340010"/>
              <a:gd name="connsiteX4" fmla="*/ 35009 w 308223"/>
              <a:gd name="connsiteY4" fmla="*/ 254061 h 340010"/>
              <a:gd name="connsiteX5" fmla="*/ 15959 w 308223"/>
              <a:gd name="connsiteY5" fmla="*/ 120711 h 340010"/>
              <a:gd name="connsiteX6" fmla="*/ 308059 w 308223"/>
              <a:gd name="connsiteY6" fmla="*/ 61 h 3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3" h="340010">
                <a:moveTo>
                  <a:pt x="308059" y="61"/>
                </a:moveTo>
                <a:cubicBezTo>
                  <a:pt x="314938" y="-2585"/>
                  <a:pt x="103801" y="81553"/>
                  <a:pt x="57234" y="104836"/>
                </a:cubicBezTo>
                <a:cubicBezTo>
                  <a:pt x="10667" y="128119"/>
                  <a:pt x="28659" y="101132"/>
                  <a:pt x="28659" y="139761"/>
                </a:cubicBezTo>
                <a:cubicBezTo>
                  <a:pt x="28659" y="178390"/>
                  <a:pt x="56176" y="317561"/>
                  <a:pt x="57234" y="336611"/>
                </a:cubicBezTo>
                <a:cubicBezTo>
                  <a:pt x="58292" y="355661"/>
                  <a:pt x="41888" y="290044"/>
                  <a:pt x="35009" y="254061"/>
                </a:cubicBezTo>
                <a:cubicBezTo>
                  <a:pt x="28130" y="218078"/>
                  <a:pt x="-26374" y="160398"/>
                  <a:pt x="15959" y="120711"/>
                </a:cubicBezTo>
                <a:cubicBezTo>
                  <a:pt x="58292" y="81024"/>
                  <a:pt x="301180" y="2707"/>
                  <a:pt x="308059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F45FC8-A18A-BC58-2DA6-C4F4FC189573}"/>
              </a:ext>
            </a:extLst>
          </p:cNvPr>
          <p:cNvSpPr/>
          <p:nvPr/>
        </p:nvSpPr>
        <p:spPr>
          <a:xfrm>
            <a:off x="3882435" y="1623389"/>
            <a:ext cx="453625" cy="104306"/>
          </a:xfrm>
          <a:custGeom>
            <a:avLst/>
            <a:gdLst>
              <a:gd name="connsiteX0" fmla="*/ 17 w 453625"/>
              <a:gd name="connsiteY0" fmla="*/ 104227 h 104306"/>
              <a:gd name="connsiteX1" fmla="*/ 168657 w 453625"/>
              <a:gd name="connsiteY1" fmla="*/ 36772 h 104306"/>
              <a:gd name="connsiteX2" fmla="*/ 131181 w 453625"/>
              <a:gd name="connsiteY2" fmla="*/ 25529 h 104306"/>
              <a:gd name="connsiteX3" fmla="*/ 281083 w 453625"/>
              <a:gd name="connsiteY3" fmla="*/ 14286 h 104306"/>
              <a:gd name="connsiteX4" fmla="*/ 266093 w 453625"/>
              <a:gd name="connsiteY4" fmla="*/ 3044 h 104306"/>
              <a:gd name="connsiteX5" fmla="*/ 453470 w 453625"/>
              <a:gd name="connsiteY5" fmla="*/ 74247 h 104306"/>
              <a:gd name="connsiteX6" fmla="*/ 296073 w 453625"/>
              <a:gd name="connsiteY6" fmla="*/ 21781 h 104306"/>
              <a:gd name="connsiteX7" fmla="*/ 179899 w 453625"/>
              <a:gd name="connsiteY7" fmla="*/ 21781 h 104306"/>
              <a:gd name="connsiteX8" fmla="*/ 17 w 453625"/>
              <a:gd name="connsiteY8" fmla="*/ 104227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25" h="104306">
                <a:moveTo>
                  <a:pt x="17" y="104227"/>
                </a:moveTo>
                <a:cubicBezTo>
                  <a:pt x="-1857" y="106725"/>
                  <a:pt x="146796" y="49888"/>
                  <a:pt x="168657" y="36772"/>
                </a:cubicBezTo>
                <a:cubicBezTo>
                  <a:pt x="190518" y="23656"/>
                  <a:pt x="112443" y="29277"/>
                  <a:pt x="131181" y="25529"/>
                </a:cubicBezTo>
                <a:cubicBezTo>
                  <a:pt x="149919" y="21781"/>
                  <a:pt x="281083" y="14286"/>
                  <a:pt x="281083" y="14286"/>
                </a:cubicBezTo>
                <a:cubicBezTo>
                  <a:pt x="303568" y="10539"/>
                  <a:pt x="237362" y="-6949"/>
                  <a:pt x="266093" y="3044"/>
                </a:cubicBezTo>
                <a:cubicBezTo>
                  <a:pt x="294824" y="13037"/>
                  <a:pt x="448473" y="71124"/>
                  <a:pt x="453470" y="74247"/>
                </a:cubicBezTo>
                <a:cubicBezTo>
                  <a:pt x="458467" y="77370"/>
                  <a:pt x="341668" y="30525"/>
                  <a:pt x="296073" y="21781"/>
                </a:cubicBezTo>
                <a:cubicBezTo>
                  <a:pt x="250478" y="13037"/>
                  <a:pt x="229242" y="7415"/>
                  <a:pt x="179899" y="21781"/>
                </a:cubicBezTo>
                <a:cubicBezTo>
                  <a:pt x="130556" y="36147"/>
                  <a:pt x="1891" y="101729"/>
                  <a:pt x="17" y="10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695E793-6C17-7203-A619-BC5EB7270A9B}"/>
              </a:ext>
            </a:extLst>
          </p:cNvPr>
          <p:cNvSpPr/>
          <p:nvPr/>
        </p:nvSpPr>
        <p:spPr>
          <a:xfrm>
            <a:off x="4199838" y="1604513"/>
            <a:ext cx="229913" cy="457080"/>
          </a:xfrm>
          <a:custGeom>
            <a:avLst/>
            <a:gdLst>
              <a:gd name="connsiteX0" fmla="*/ 1155 w 229913"/>
              <a:gd name="connsiteY0" fmla="*/ 3182 h 457080"/>
              <a:gd name="connsiteX1" fmla="*/ 196028 w 229913"/>
              <a:gd name="connsiteY1" fmla="*/ 370441 h 457080"/>
              <a:gd name="connsiteX2" fmla="*/ 166047 w 229913"/>
              <a:gd name="connsiteY2" fmla="*/ 306733 h 457080"/>
              <a:gd name="connsiteX3" fmla="*/ 229755 w 229913"/>
              <a:gd name="connsiteY3" fmla="*/ 456635 h 457080"/>
              <a:gd name="connsiteX4" fmla="*/ 181037 w 229913"/>
              <a:gd name="connsiteY4" fmla="*/ 344208 h 457080"/>
              <a:gd name="connsiteX5" fmla="*/ 87349 w 229913"/>
              <a:gd name="connsiteY5" fmla="*/ 108113 h 457080"/>
              <a:gd name="connsiteX6" fmla="*/ 113582 w 229913"/>
              <a:gd name="connsiteY6" fmla="*/ 186812 h 457080"/>
              <a:gd name="connsiteX7" fmla="*/ 1155 w 229913"/>
              <a:gd name="connsiteY7" fmla="*/ 3182 h 45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13" h="457080">
                <a:moveTo>
                  <a:pt x="1155" y="3182"/>
                </a:moveTo>
                <a:cubicBezTo>
                  <a:pt x="14896" y="33787"/>
                  <a:pt x="168546" y="319849"/>
                  <a:pt x="196028" y="370441"/>
                </a:cubicBezTo>
                <a:cubicBezTo>
                  <a:pt x="223510" y="421033"/>
                  <a:pt x="160426" y="292367"/>
                  <a:pt x="166047" y="306733"/>
                </a:cubicBezTo>
                <a:cubicBezTo>
                  <a:pt x="171668" y="321099"/>
                  <a:pt x="227257" y="450389"/>
                  <a:pt x="229755" y="456635"/>
                </a:cubicBezTo>
                <a:cubicBezTo>
                  <a:pt x="232253" y="462881"/>
                  <a:pt x="204771" y="402295"/>
                  <a:pt x="181037" y="344208"/>
                </a:cubicBezTo>
                <a:cubicBezTo>
                  <a:pt x="157303" y="286121"/>
                  <a:pt x="98592" y="134346"/>
                  <a:pt x="87349" y="108113"/>
                </a:cubicBezTo>
                <a:cubicBezTo>
                  <a:pt x="76106" y="81880"/>
                  <a:pt x="126698" y="201178"/>
                  <a:pt x="113582" y="186812"/>
                </a:cubicBezTo>
                <a:cubicBezTo>
                  <a:pt x="100466" y="172447"/>
                  <a:pt x="-12586" y="-27423"/>
                  <a:pt x="1155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0EEA26-3980-E952-ED72-1C52B0EC8EE1}"/>
              </a:ext>
            </a:extLst>
          </p:cNvPr>
          <p:cNvSpPr/>
          <p:nvPr/>
        </p:nvSpPr>
        <p:spPr>
          <a:xfrm>
            <a:off x="4474060" y="1376118"/>
            <a:ext cx="146188" cy="1047826"/>
          </a:xfrm>
          <a:custGeom>
            <a:avLst/>
            <a:gdLst>
              <a:gd name="connsiteX0" fmla="*/ 504 w 146188"/>
              <a:gd name="connsiteY0" fmla="*/ 14220 h 1047826"/>
              <a:gd name="connsiteX1" fmla="*/ 142910 w 146188"/>
              <a:gd name="connsiteY1" fmla="*/ 1003571 h 1047826"/>
              <a:gd name="connsiteX2" fmla="*/ 97940 w 146188"/>
              <a:gd name="connsiteY2" fmla="*/ 812446 h 1047826"/>
              <a:gd name="connsiteX3" fmla="*/ 67960 w 146188"/>
              <a:gd name="connsiteY3" fmla="*/ 242820 h 1047826"/>
              <a:gd name="connsiteX4" fmla="*/ 94192 w 146188"/>
              <a:gd name="connsiteY4" fmla="*/ 403964 h 1047826"/>
              <a:gd name="connsiteX5" fmla="*/ 504 w 146188"/>
              <a:gd name="connsiteY5" fmla="*/ 14220 h 10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1047826">
                <a:moveTo>
                  <a:pt x="504" y="14220"/>
                </a:moveTo>
                <a:cubicBezTo>
                  <a:pt x="8624" y="114154"/>
                  <a:pt x="126671" y="870533"/>
                  <a:pt x="142910" y="1003571"/>
                </a:cubicBezTo>
                <a:cubicBezTo>
                  <a:pt x="159149" y="1136609"/>
                  <a:pt x="110432" y="939238"/>
                  <a:pt x="97940" y="812446"/>
                </a:cubicBezTo>
                <a:cubicBezTo>
                  <a:pt x="85448" y="685654"/>
                  <a:pt x="68585" y="310900"/>
                  <a:pt x="67960" y="242820"/>
                </a:cubicBezTo>
                <a:cubicBezTo>
                  <a:pt x="67335" y="174740"/>
                  <a:pt x="103561" y="435194"/>
                  <a:pt x="94192" y="403964"/>
                </a:cubicBezTo>
                <a:cubicBezTo>
                  <a:pt x="84823" y="372735"/>
                  <a:pt x="-7616" y="-85714"/>
                  <a:pt x="504" y="1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5E1BE1-2359-3C0A-A42E-5601BA5CAE0D}"/>
              </a:ext>
            </a:extLst>
          </p:cNvPr>
          <p:cNvSpPr/>
          <p:nvPr/>
        </p:nvSpPr>
        <p:spPr>
          <a:xfrm>
            <a:off x="3184523" y="1746236"/>
            <a:ext cx="87999" cy="329013"/>
          </a:xfrm>
          <a:custGeom>
            <a:avLst/>
            <a:gdLst>
              <a:gd name="connsiteX0" fmla="*/ 2 w 87999"/>
              <a:gd name="connsiteY0" fmla="*/ 14 h 329013"/>
              <a:gd name="connsiteX1" fmla="*/ 85727 w 87999"/>
              <a:gd name="connsiteY1" fmla="*/ 177814 h 329013"/>
              <a:gd name="connsiteX2" fmla="*/ 63502 w 87999"/>
              <a:gd name="connsiteY2" fmla="*/ 327039 h 329013"/>
              <a:gd name="connsiteX3" fmla="*/ 66677 w 87999"/>
              <a:gd name="connsiteY3" fmla="*/ 257189 h 329013"/>
              <a:gd name="connsiteX4" fmla="*/ 82552 w 87999"/>
              <a:gd name="connsiteY4" fmla="*/ 168289 h 329013"/>
              <a:gd name="connsiteX5" fmla="*/ 2 w 87999"/>
              <a:gd name="connsiteY5" fmla="*/ 14 h 3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99" h="329013">
                <a:moveTo>
                  <a:pt x="2" y="14"/>
                </a:moveTo>
                <a:cubicBezTo>
                  <a:pt x="531" y="1601"/>
                  <a:pt x="75144" y="123310"/>
                  <a:pt x="85727" y="177814"/>
                </a:cubicBezTo>
                <a:cubicBezTo>
                  <a:pt x="96310" y="232318"/>
                  <a:pt x="66677" y="313810"/>
                  <a:pt x="63502" y="327039"/>
                </a:cubicBezTo>
                <a:cubicBezTo>
                  <a:pt x="60327" y="340268"/>
                  <a:pt x="63502" y="283647"/>
                  <a:pt x="66677" y="257189"/>
                </a:cubicBezTo>
                <a:cubicBezTo>
                  <a:pt x="69852" y="230731"/>
                  <a:pt x="95781" y="207447"/>
                  <a:pt x="82552" y="168289"/>
                </a:cubicBezTo>
                <a:cubicBezTo>
                  <a:pt x="69323" y="129131"/>
                  <a:pt x="-527" y="-1573"/>
                  <a:pt x="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2B250A7-84D9-D149-A8F5-1F67AB28EC09}"/>
              </a:ext>
            </a:extLst>
          </p:cNvPr>
          <p:cNvSpPr/>
          <p:nvPr/>
        </p:nvSpPr>
        <p:spPr>
          <a:xfrm>
            <a:off x="3717817" y="1752237"/>
            <a:ext cx="178012" cy="376941"/>
          </a:xfrm>
          <a:custGeom>
            <a:avLst/>
            <a:gdLst>
              <a:gd name="connsiteX0" fmla="*/ 108 w 178012"/>
              <a:gd name="connsiteY0" fmla="*/ 3538 h 376941"/>
              <a:gd name="connsiteX1" fmla="*/ 92183 w 178012"/>
              <a:gd name="connsiteY1" fmla="*/ 365488 h 376941"/>
              <a:gd name="connsiteX2" fmla="*/ 50908 w 178012"/>
              <a:gd name="connsiteY2" fmla="*/ 276588 h 376941"/>
              <a:gd name="connsiteX3" fmla="*/ 69958 w 178012"/>
              <a:gd name="connsiteY3" fmla="*/ 174988 h 376941"/>
              <a:gd name="connsiteX4" fmla="*/ 177908 w 178012"/>
              <a:gd name="connsiteY4" fmla="*/ 105138 h 376941"/>
              <a:gd name="connsiteX5" fmla="*/ 89008 w 178012"/>
              <a:gd name="connsiteY5" fmla="*/ 149588 h 376941"/>
              <a:gd name="connsiteX6" fmla="*/ 47733 w 178012"/>
              <a:gd name="connsiteY6" fmla="*/ 70213 h 376941"/>
              <a:gd name="connsiteX7" fmla="*/ 73133 w 178012"/>
              <a:gd name="connsiteY7" fmla="*/ 174988 h 376941"/>
              <a:gd name="connsiteX8" fmla="*/ 108 w 178012"/>
              <a:gd name="connsiteY8" fmla="*/ 3538 h 3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12" h="376941">
                <a:moveTo>
                  <a:pt x="108" y="3538"/>
                </a:moveTo>
                <a:cubicBezTo>
                  <a:pt x="3283" y="35288"/>
                  <a:pt x="83716" y="319980"/>
                  <a:pt x="92183" y="365488"/>
                </a:cubicBezTo>
                <a:cubicBezTo>
                  <a:pt x="100650" y="410996"/>
                  <a:pt x="54612" y="308338"/>
                  <a:pt x="50908" y="276588"/>
                </a:cubicBezTo>
                <a:cubicBezTo>
                  <a:pt x="47204" y="244838"/>
                  <a:pt x="48791" y="203563"/>
                  <a:pt x="69958" y="174988"/>
                </a:cubicBezTo>
                <a:cubicBezTo>
                  <a:pt x="91125" y="146413"/>
                  <a:pt x="174733" y="109371"/>
                  <a:pt x="177908" y="105138"/>
                </a:cubicBezTo>
                <a:cubicBezTo>
                  <a:pt x="181083" y="100905"/>
                  <a:pt x="110704" y="155409"/>
                  <a:pt x="89008" y="149588"/>
                </a:cubicBezTo>
                <a:cubicBezTo>
                  <a:pt x="67312" y="143767"/>
                  <a:pt x="50379" y="65980"/>
                  <a:pt x="47733" y="70213"/>
                </a:cubicBezTo>
                <a:cubicBezTo>
                  <a:pt x="45087" y="74446"/>
                  <a:pt x="82129" y="186100"/>
                  <a:pt x="73133" y="174988"/>
                </a:cubicBezTo>
                <a:cubicBezTo>
                  <a:pt x="64137" y="163876"/>
                  <a:pt x="-3067" y="-28212"/>
                  <a:pt x="108" y="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3323583-BFE5-AB49-E226-BDF373EFF78F}"/>
              </a:ext>
            </a:extLst>
          </p:cNvPr>
          <p:cNvSpPr/>
          <p:nvPr/>
        </p:nvSpPr>
        <p:spPr>
          <a:xfrm>
            <a:off x="3287252" y="1604946"/>
            <a:ext cx="71446" cy="484263"/>
          </a:xfrm>
          <a:custGeom>
            <a:avLst/>
            <a:gdLst>
              <a:gd name="connsiteX0" fmla="*/ 70991 w 71446"/>
              <a:gd name="connsiteY0" fmla="*/ 697 h 484263"/>
              <a:gd name="connsiteX1" fmla="*/ 54662 w 71446"/>
              <a:gd name="connsiteY1" fmla="*/ 207525 h 484263"/>
              <a:gd name="connsiteX2" fmla="*/ 16562 w 71446"/>
              <a:gd name="connsiteY2" fmla="*/ 468783 h 484263"/>
              <a:gd name="connsiteX3" fmla="*/ 22005 w 71446"/>
              <a:gd name="connsiteY3" fmla="*/ 419797 h 484263"/>
              <a:gd name="connsiteX4" fmla="*/ 234 w 71446"/>
              <a:gd name="connsiteY4" fmla="*/ 136768 h 484263"/>
              <a:gd name="connsiteX5" fmla="*/ 38334 w 71446"/>
              <a:gd name="connsiteY5" fmla="*/ 278283 h 484263"/>
              <a:gd name="connsiteX6" fmla="*/ 70991 w 71446"/>
              <a:gd name="connsiteY6" fmla="*/ 697 h 4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6" h="484263">
                <a:moveTo>
                  <a:pt x="70991" y="697"/>
                </a:moveTo>
                <a:cubicBezTo>
                  <a:pt x="73712" y="-11096"/>
                  <a:pt x="63733" y="129511"/>
                  <a:pt x="54662" y="207525"/>
                </a:cubicBezTo>
                <a:cubicBezTo>
                  <a:pt x="45590" y="285539"/>
                  <a:pt x="22005" y="433404"/>
                  <a:pt x="16562" y="468783"/>
                </a:cubicBezTo>
                <a:cubicBezTo>
                  <a:pt x="11119" y="504162"/>
                  <a:pt x="24726" y="475133"/>
                  <a:pt x="22005" y="419797"/>
                </a:cubicBezTo>
                <a:cubicBezTo>
                  <a:pt x="19284" y="364461"/>
                  <a:pt x="-2488" y="160354"/>
                  <a:pt x="234" y="136768"/>
                </a:cubicBezTo>
                <a:cubicBezTo>
                  <a:pt x="2956" y="113182"/>
                  <a:pt x="28356" y="298240"/>
                  <a:pt x="38334" y="278283"/>
                </a:cubicBezTo>
                <a:cubicBezTo>
                  <a:pt x="48312" y="258326"/>
                  <a:pt x="68270" y="12490"/>
                  <a:pt x="70991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AE0C0C6-847F-011C-F7E9-27951B2DC008}"/>
              </a:ext>
            </a:extLst>
          </p:cNvPr>
          <p:cNvSpPr/>
          <p:nvPr/>
        </p:nvSpPr>
        <p:spPr>
          <a:xfrm>
            <a:off x="4111705" y="1872971"/>
            <a:ext cx="226628" cy="184826"/>
          </a:xfrm>
          <a:custGeom>
            <a:avLst/>
            <a:gdLst>
              <a:gd name="connsiteX0" fmla="*/ 3095 w 226628"/>
              <a:gd name="connsiteY0" fmla="*/ 279 h 184826"/>
              <a:gd name="connsiteX1" fmla="*/ 206295 w 226628"/>
              <a:gd name="connsiteY1" fmla="*/ 105054 h 184826"/>
              <a:gd name="connsiteX2" fmla="*/ 212645 w 226628"/>
              <a:gd name="connsiteY2" fmla="*/ 105054 h 184826"/>
              <a:gd name="connsiteX3" fmla="*/ 145970 w 226628"/>
              <a:gd name="connsiteY3" fmla="*/ 120929 h 184826"/>
              <a:gd name="connsiteX4" fmla="*/ 9445 w 226628"/>
              <a:gd name="connsiteY4" fmla="*/ 184429 h 184826"/>
              <a:gd name="connsiteX5" fmla="*/ 76120 w 226628"/>
              <a:gd name="connsiteY5" fmla="*/ 146329 h 184826"/>
              <a:gd name="connsiteX6" fmla="*/ 142795 w 226628"/>
              <a:gd name="connsiteY6" fmla="*/ 114579 h 184826"/>
              <a:gd name="connsiteX7" fmla="*/ 69770 w 226628"/>
              <a:gd name="connsiteY7" fmla="*/ 73304 h 184826"/>
              <a:gd name="connsiteX8" fmla="*/ 53895 w 226628"/>
              <a:gd name="connsiteY8" fmla="*/ 66954 h 184826"/>
              <a:gd name="connsiteX9" fmla="*/ 79295 w 226628"/>
              <a:gd name="connsiteY9" fmla="*/ 73304 h 184826"/>
              <a:gd name="connsiteX10" fmla="*/ 3095 w 226628"/>
              <a:gd name="connsiteY10" fmla="*/ 279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28" h="184826">
                <a:moveTo>
                  <a:pt x="3095" y="279"/>
                </a:moveTo>
                <a:cubicBezTo>
                  <a:pt x="24261" y="5571"/>
                  <a:pt x="206295" y="105054"/>
                  <a:pt x="206295" y="105054"/>
                </a:cubicBezTo>
                <a:cubicBezTo>
                  <a:pt x="241220" y="122517"/>
                  <a:pt x="222699" y="102408"/>
                  <a:pt x="212645" y="105054"/>
                </a:cubicBezTo>
                <a:cubicBezTo>
                  <a:pt x="202591" y="107700"/>
                  <a:pt x="179837" y="107700"/>
                  <a:pt x="145970" y="120929"/>
                </a:cubicBezTo>
                <a:cubicBezTo>
                  <a:pt x="112103" y="134158"/>
                  <a:pt x="21087" y="180196"/>
                  <a:pt x="9445" y="184429"/>
                </a:cubicBezTo>
                <a:cubicBezTo>
                  <a:pt x="-2197" y="188662"/>
                  <a:pt x="53895" y="157971"/>
                  <a:pt x="76120" y="146329"/>
                </a:cubicBezTo>
                <a:cubicBezTo>
                  <a:pt x="98345" y="134687"/>
                  <a:pt x="143853" y="126750"/>
                  <a:pt x="142795" y="114579"/>
                </a:cubicBezTo>
                <a:cubicBezTo>
                  <a:pt x="141737" y="102408"/>
                  <a:pt x="69770" y="73304"/>
                  <a:pt x="69770" y="73304"/>
                </a:cubicBezTo>
                <a:cubicBezTo>
                  <a:pt x="54953" y="65367"/>
                  <a:pt x="52308" y="66954"/>
                  <a:pt x="53895" y="66954"/>
                </a:cubicBezTo>
                <a:cubicBezTo>
                  <a:pt x="55482" y="66954"/>
                  <a:pt x="82470" y="80183"/>
                  <a:pt x="79295" y="73304"/>
                </a:cubicBezTo>
                <a:cubicBezTo>
                  <a:pt x="76120" y="66425"/>
                  <a:pt x="-18071" y="-5013"/>
                  <a:pt x="309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90E1170-B8AB-9C2B-6692-298DDD459C0C}"/>
              </a:ext>
            </a:extLst>
          </p:cNvPr>
          <p:cNvSpPr/>
          <p:nvPr/>
        </p:nvSpPr>
        <p:spPr>
          <a:xfrm>
            <a:off x="2701839" y="1771640"/>
            <a:ext cx="268897" cy="184359"/>
          </a:xfrm>
          <a:custGeom>
            <a:avLst/>
            <a:gdLst>
              <a:gd name="connsiteX0" fmla="*/ 263611 w 268897"/>
              <a:gd name="connsiteY0" fmla="*/ 10 h 184359"/>
              <a:gd name="connsiteX1" fmla="*/ 196936 w 268897"/>
              <a:gd name="connsiteY1" fmla="*/ 88910 h 184359"/>
              <a:gd name="connsiteX2" fmla="*/ 209636 w 268897"/>
              <a:gd name="connsiteY2" fmla="*/ 161935 h 184359"/>
              <a:gd name="connsiteX3" fmla="*/ 250911 w 268897"/>
              <a:gd name="connsiteY3" fmla="*/ 184160 h 184359"/>
              <a:gd name="connsiteX4" fmla="*/ 181061 w 268897"/>
              <a:gd name="connsiteY4" fmla="*/ 152410 h 184359"/>
              <a:gd name="connsiteX5" fmla="*/ 86 w 268897"/>
              <a:gd name="connsiteY5" fmla="*/ 161935 h 184359"/>
              <a:gd name="connsiteX6" fmla="*/ 155661 w 268897"/>
              <a:gd name="connsiteY6" fmla="*/ 107960 h 184359"/>
              <a:gd name="connsiteX7" fmla="*/ 44536 w 268897"/>
              <a:gd name="connsiteY7" fmla="*/ 111135 h 184359"/>
              <a:gd name="connsiteX8" fmla="*/ 171536 w 268897"/>
              <a:gd name="connsiteY8" fmla="*/ 44460 h 184359"/>
              <a:gd name="connsiteX9" fmla="*/ 35011 w 268897"/>
              <a:gd name="connsiteY9" fmla="*/ 82560 h 184359"/>
              <a:gd name="connsiteX10" fmla="*/ 263611 w 268897"/>
              <a:gd name="connsiteY10" fmla="*/ 10 h 1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897" h="184359">
                <a:moveTo>
                  <a:pt x="263611" y="10"/>
                </a:moveTo>
                <a:cubicBezTo>
                  <a:pt x="290598" y="1068"/>
                  <a:pt x="205932" y="61923"/>
                  <a:pt x="196936" y="88910"/>
                </a:cubicBezTo>
                <a:cubicBezTo>
                  <a:pt x="187940" y="115897"/>
                  <a:pt x="200640" y="146060"/>
                  <a:pt x="209636" y="161935"/>
                </a:cubicBezTo>
                <a:cubicBezTo>
                  <a:pt x="218632" y="177810"/>
                  <a:pt x="255673" y="185747"/>
                  <a:pt x="250911" y="184160"/>
                </a:cubicBezTo>
                <a:cubicBezTo>
                  <a:pt x="246149" y="182573"/>
                  <a:pt x="222865" y="156114"/>
                  <a:pt x="181061" y="152410"/>
                </a:cubicBezTo>
                <a:cubicBezTo>
                  <a:pt x="139257" y="148706"/>
                  <a:pt x="4319" y="169343"/>
                  <a:pt x="86" y="161935"/>
                </a:cubicBezTo>
                <a:cubicBezTo>
                  <a:pt x="-4147" y="154527"/>
                  <a:pt x="148253" y="116427"/>
                  <a:pt x="155661" y="107960"/>
                </a:cubicBezTo>
                <a:cubicBezTo>
                  <a:pt x="163069" y="99493"/>
                  <a:pt x="41890" y="121718"/>
                  <a:pt x="44536" y="111135"/>
                </a:cubicBezTo>
                <a:cubicBezTo>
                  <a:pt x="47182" y="100552"/>
                  <a:pt x="173123" y="49222"/>
                  <a:pt x="171536" y="44460"/>
                </a:cubicBezTo>
                <a:cubicBezTo>
                  <a:pt x="169949" y="39698"/>
                  <a:pt x="21253" y="85206"/>
                  <a:pt x="35011" y="82560"/>
                </a:cubicBezTo>
                <a:cubicBezTo>
                  <a:pt x="48769" y="79914"/>
                  <a:pt x="236624" y="-1048"/>
                  <a:pt x="2636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F99411D-A28C-AF58-6B3F-1F39A5601424}"/>
              </a:ext>
            </a:extLst>
          </p:cNvPr>
          <p:cNvSpPr/>
          <p:nvPr/>
        </p:nvSpPr>
        <p:spPr>
          <a:xfrm>
            <a:off x="4047973" y="1952621"/>
            <a:ext cx="226842" cy="66365"/>
          </a:xfrm>
          <a:custGeom>
            <a:avLst/>
            <a:gdLst>
              <a:gd name="connsiteX0" fmla="*/ 3327 w 226842"/>
              <a:gd name="connsiteY0" fmla="*/ 60329 h 66365"/>
              <a:gd name="connsiteX1" fmla="*/ 216052 w 226842"/>
              <a:gd name="connsiteY1" fmla="*/ 3179 h 66365"/>
              <a:gd name="connsiteX2" fmla="*/ 187477 w 226842"/>
              <a:gd name="connsiteY2" fmla="*/ 19054 h 66365"/>
              <a:gd name="connsiteX3" fmla="*/ 117627 w 226842"/>
              <a:gd name="connsiteY3" fmla="*/ 53979 h 66365"/>
              <a:gd name="connsiteX4" fmla="*/ 216052 w 226842"/>
              <a:gd name="connsiteY4" fmla="*/ 4 h 66365"/>
              <a:gd name="connsiteX5" fmla="*/ 92227 w 226842"/>
              <a:gd name="connsiteY5" fmla="*/ 57154 h 66365"/>
              <a:gd name="connsiteX6" fmla="*/ 3327 w 226842"/>
              <a:gd name="connsiteY6" fmla="*/ 60329 h 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42" h="66365">
                <a:moveTo>
                  <a:pt x="3327" y="60329"/>
                </a:moveTo>
                <a:cubicBezTo>
                  <a:pt x="23965" y="51333"/>
                  <a:pt x="185360" y="10058"/>
                  <a:pt x="216052" y="3179"/>
                </a:cubicBezTo>
                <a:cubicBezTo>
                  <a:pt x="246744" y="-3700"/>
                  <a:pt x="203881" y="10587"/>
                  <a:pt x="187477" y="19054"/>
                </a:cubicBezTo>
                <a:cubicBezTo>
                  <a:pt x="171073" y="27521"/>
                  <a:pt x="112865" y="57154"/>
                  <a:pt x="117627" y="53979"/>
                </a:cubicBezTo>
                <a:cubicBezTo>
                  <a:pt x="122389" y="50804"/>
                  <a:pt x="220285" y="-525"/>
                  <a:pt x="216052" y="4"/>
                </a:cubicBezTo>
                <a:cubicBezTo>
                  <a:pt x="211819" y="533"/>
                  <a:pt x="120802" y="46042"/>
                  <a:pt x="92227" y="57154"/>
                </a:cubicBezTo>
                <a:cubicBezTo>
                  <a:pt x="63652" y="68266"/>
                  <a:pt x="-17311" y="69325"/>
                  <a:pt x="3327" y="6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2FDFB1EC-0529-1871-3D1B-7683F0454724}"/>
              </a:ext>
            </a:extLst>
          </p:cNvPr>
          <p:cNvSpPr/>
          <p:nvPr/>
        </p:nvSpPr>
        <p:spPr>
          <a:xfrm>
            <a:off x="2889250" y="1777371"/>
            <a:ext cx="51552" cy="184170"/>
          </a:xfrm>
          <a:custGeom>
            <a:avLst/>
            <a:gdLst>
              <a:gd name="connsiteX0" fmla="*/ 50800 w 51552"/>
              <a:gd name="connsiteY0" fmla="*/ 629 h 184170"/>
              <a:gd name="connsiteX1" fmla="*/ 31750 w 51552"/>
              <a:gd name="connsiteY1" fmla="*/ 83179 h 184170"/>
              <a:gd name="connsiteX2" fmla="*/ 50800 w 51552"/>
              <a:gd name="connsiteY2" fmla="*/ 181604 h 184170"/>
              <a:gd name="connsiteX3" fmla="*/ 22225 w 51552"/>
              <a:gd name="connsiteY3" fmla="*/ 153029 h 184170"/>
              <a:gd name="connsiteX4" fmla="*/ 0 w 51552"/>
              <a:gd name="connsiteY4" fmla="*/ 127629 h 184170"/>
              <a:gd name="connsiteX5" fmla="*/ 50800 w 51552"/>
              <a:gd name="connsiteY5" fmla="*/ 629 h 1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52" h="184170">
                <a:moveTo>
                  <a:pt x="50800" y="629"/>
                </a:moveTo>
                <a:cubicBezTo>
                  <a:pt x="56092" y="-6779"/>
                  <a:pt x="31750" y="53017"/>
                  <a:pt x="31750" y="83179"/>
                </a:cubicBezTo>
                <a:cubicBezTo>
                  <a:pt x="31750" y="113341"/>
                  <a:pt x="50800" y="181604"/>
                  <a:pt x="50800" y="181604"/>
                </a:cubicBezTo>
                <a:cubicBezTo>
                  <a:pt x="49213" y="193246"/>
                  <a:pt x="30692" y="162025"/>
                  <a:pt x="22225" y="153029"/>
                </a:cubicBezTo>
                <a:cubicBezTo>
                  <a:pt x="13758" y="144033"/>
                  <a:pt x="0" y="150383"/>
                  <a:pt x="0" y="127629"/>
                </a:cubicBezTo>
                <a:cubicBezTo>
                  <a:pt x="0" y="104875"/>
                  <a:pt x="45508" y="8037"/>
                  <a:pt x="5080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72C6413-AD46-0944-2B38-BA2BA16A1778}"/>
              </a:ext>
            </a:extLst>
          </p:cNvPr>
          <p:cNvSpPr/>
          <p:nvPr/>
        </p:nvSpPr>
        <p:spPr>
          <a:xfrm>
            <a:off x="2736311" y="1910783"/>
            <a:ext cx="242569" cy="99812"/>
          </a:xfrm>
          <a:custGeom>
            <a:avLst/>
            <a:gdLst>
              <a:gd name="connsiteX0" fmla="*/ 539 w 242569"/>
              <a:gd name="connsiteY0" fmla="*/ 19617 h 99812"/>
              <a:gd name="connsiteX1" fmla="*/ 162464 w 242569"/>
              <a:gd name="connsiteY1" fmla="*/ 567 h 99812"/>
              <a:gd name="connsiteX2" fmla="*/ 216439 w 242569"/>
              <a:gd name="connsiteY2" fmla="*/ 41842 h 99812"/>
              <a:gd name="connsiteX3" fmla="*/ 206914 w 242569"/>
              <a:gd name="connsiteY3" fmla="*/ 48192 h 99812"/>
              <a:gd name="connsiteX4" fmla="*/ 241839 w 242569"/>
              <a:gd name="connsiteY4" fmla="*/ 60892 h 99812"/>
              <a:gd name="connsiteX5" fmla="*/ 168814 w 242569"/>
              <a:gd name="connsiteY5" fmla="*/ 41842 h 99812"/>
              <a:gd name="connsiteX6" fmla="*/ 149764 w 242569"/>
              <a:gd name="connsiteY6" fmla="*/ 98992 h 99812"/>
              <a:gd name="connsiteX7" fmla="*/ 143414 w 242569"/>
              <a:gd name="connsiteY7" fmla="*/ 73592 h 99812"/>
              <a:gd name="connsiteX8" fmla="*/ 111664 w 242569"/>
              <a:gd name="connsiteY8" fmla="*/ 45017 h 99812"/>
              <a:gd name="connsiteX9" fmla="*/ 539 w 242569"/>
              <a:gd name="connsiteY9" fmla="*/ 19617 h 9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69" h="99812">
                <a:moveTo>
                  <a:pt x="539" y="19617"/>
                </a:moveTo>
                <a:cubicBezTo>
                  <a:pt x="9006" y="12209"/>
                  <a:pt x="126481" y="-3137"/>
                  <a:pt x="162464" y="567"/>
                </a:cubicBezTo>
                <a:cubicBezTo>
                  <a:pt x="198447" y="4271"/>
                  <a:pt x="209031" y="33905"/>
                  <a:pt x="216439" y="41842"/>
                </a:cubicBezTo>
                <a:cubicBezTo>
                  <a:pt x="223847" y="49780"/>
                  <a:pt x="202681" y="45017"/>
                  <a:pt x="206914" y="48192"/>
                </a:cubicBezTo>
                <a:cubicBezTo>
                  <a:pt x="211147" y="51367"/>
                  <a:pt x="248189" y="61950"/>
                  <a:pt x="241839" y="60892"/>
                </a:cubicBezTo>
                <a:cubicBezTo>
                  <a:pt x="235489" y="59834"/>
                  <a:pt x="184160" y="35492"/>
                  <a:pt x="168814" y="41842"/>
                </a:cubicBezTo>
                <a:cubicBezTo>
                  <a:pt x="153468" y="48192"/>
                  <a:pt x="149764" y="98992"/>
                  <a:pt x="149764" y="98992"/>
                </a:cubicBezTo>
                <a:cubicBezTo>
                  <a:pt x="145531" y="104284"/>
                  <a:pt x="149764" y="82588"/>
                  <a:pt x="143414" y="73592"/>
                </a:cubicBezTo>
                <a:cubicBezTo>
                  <a:pt x="137064" y="64596"/>
                  <a:pt x="137593" y="53484"/>
                  <a:pt x="111664" y="45017"/>
                </a:cubicBezTo>
                <a:cubicBezTo>
                  <a:pt x="85735" y="36550"/>
                  <a:pt x="-7928" y="27025"/>
                  <a:pt x="539" y="1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2F16B24-99C2-D070-DA81-DE59748C2204}"/>
              </a:ext>
            </a:extLst>
          </p:cNvPr>
          <p:cNvSpPr/>
          <p:nvPr/>
        </p:nvSpPr>
        <p:spPr>
          <a:xfrm>
            <a:off x="4181475" y="1895333"/>
            <a:ext cx="197073" cy="162067"/>
          </a:xfrm>
          <a:custGeom>
            <a:avLst/>
            <a:gdLst>
              <a:gd name="connsiteX0" fmla="*/ 0 w 197073"/>
              <a:gd name="connsiteY0" fmla="*/ 142 h 162067"/>
              <a:gd name="connsiteX1" fmla="*/ 149225 w 197073"/>
              <a:gd name="connsiteY1" fmla="*/ 76342 h 162067"/>
              <a:gd name="connsiteX2" fmla="*/ 196850 w 197073"/>
              <a:gd name="connsiteY2" fmla="*/ 162067 h 162067"/>
              <a:gd name="connsiteX3" fmla="*/ 168275 w 197073"/>
              <a:gd name="connsiteY3" fmla="*/ 76342 h 162067"/>
              <a:gd name="connsiteX4" fmla="*/ 149225 w 197073"/>
              <a:gd name="connsiteY4" fmla="*/ 57292 h 162067"/>
              <a:gd name="connsiteX5" fmla="*/ 0 w 197073"/>
              <a:gd name="connsiteY5" fmla="*/ 142 h 1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73" h="162067">
                <a:moveTo>
                  <a:pt x="0" y="142"/>
                </a:moveTo>
                <a:cubicBezTo>
                  <a:pt x="0" y="3317"/>
                  <a:pt x="116417" y="49355"/>
                  <a:pt x="149225" y="76342"/>
                </a:cubicBezTo>
                <a:cubicBezTo>
                  <a:pt x="182033" y="103330"/>
                  <a:pt x="193675" y="162067"/>
                  <a:pt x="196850" y="162067"/>
                </a:cubicBezTo>
                <a:cubicBezTo>
                  <a:pt x="200025" y="162067"/>
                  <a:pt x="168275" y="76342"/>
                  <a:pt x="168275" y="76342"/>
                </a:cubicBezTo>
                <a:cubicBezTo>
                  <a:pt x="160338" y="58880"/>
                  <a:pt x="169862" y="66817"/>
                  <a:pt x="149225" y="57292"/>
                </a:cubicBezTo>
                <a:cubicBezTo>
                  <a:pt x="128588" y="47767"/>
                  <a:pt x="0" y="-3033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C42F8A4-3D6B-7F2B-C312-074A82109B48}"/>
              </a:ext>
            </a:extLst>
          </p:cNvPr>
          <p:cNvSpPr/>
          <p:nvPr/>
        </p:nvSpPr>
        <p:spPr>
          <a:xfrm>
            <a:off x="4142458" y="1978020"/>
            <a:ext cx="236297" cy="127063"/>
          </a:xfrm>
          <a:custGeom>
            <a:avLst/>
            <a:gdLst>
              <a:gd name="connsiteX0" fmla="*/ 235867 w 236297"/>
              <a:gd name="connsiteY0" fmla="*/ 5 h 127063"/>
              <a:gd name="connsiteX1" fmla="*/ 166017 w 236297"/>
              <a:gd name="connsiteY1" fmla="*/ 47630 h 127063"/>
              <a:gd name="connsiteX2" fmla="*/ 917 w 236297"/>
              <a:gd name="connsiteY2" fmla="*/ 127005 h 127063"/>
              <a:gd name="connsiteX3" fmla="*/ 99342 w 236297"/>
              <a:gd name="connsiteY3" fmla="*/ 60330 h 127063"/>
              <a:gd name="connsiteX4" fmla="*/ 99342 w 236297"/>
              <a:gd name="connsiteY4" fmla="*/ 47630 h 127063"/>
              <a:gd name="connsiteX5" fmla="*/ 162842 w 236297"/>
              <a:gd name="connsiteY5" fmla="*/ 120655 h 127063"/>
              <a:gd name="connsiteX6" fmla="*/ 127917 w 236297"/>
              <a:gd name="connsiteY6" fmla="*/ 63505 h 127063"/>
              <a:gd name="connsiteX7" fmla="*/ 137442 w 236297"/>
              <a:gd name="connsiteY7" fmla="*/ 44455 h 127063"/>
              <a:gd name="connsiteX8" fmla="*/ 235867 w 236297"/>
              <a:gd name="connsiteY8" fmla="*/ 5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7" h="127063">
                <a:moveTo>
                  <a:pt x="235867" y="5"/>
                </a:moveTo>
                <a:cubicBezTo>
                  <a:pt x="240630" y="534"/>
                  <a:pt x="205175" y="26463"/>
                  <a:pt x="166017" y="47630"/>
                </a:cubicBezTo>
                <a:cubicBezTo>
                  <a:pt x="126859" y="68797"/>
                  <a:pt x="12029" y="124888"/>
                  <a:pt x="917" y="127005"/>
                </a:cubicBezTo>
                <a:cubicBezTo>
                  <a:pt x="-10195" y="129122"/>
                  <a:pt x="82938" y="73559"/>
                  <a:pt x="99342" y="60330"/>
                </a:cubicBezTo>
                <a:cubicBezTo>
                  <a:pt x="115746" y="47101"/>
                  <a:pt x="88759" y="37576"/>
                  <a:pt x="99342" y="47630"/>
                </a:cubicBezTo>
                <a:cubicBezTo>
                  <a:pt x="109925" y="57684"/>
                  <a:pt x="158080" y="118009"/>
                  <a:pt x="162842" y="120655"/>
                </a:cubicBezTo>
                <a:cubicBezTo>
                  <a:pt x="167604" y="123301"/>
                  <a:pt x="127917" y="63505"/>
                  <a:pt x="127917" y="63505"/>
                </a:cubicBezTo>
                <a:cubicBezTo>
                  <a:pt x="123684" y="50805"/>
                  <a:pt x="119450" y="52393"/>
                  <a:pt x="137442" y="44455"/>
                </a:cubicBezTo>
                <a:cubicBezTo>
                  <a:pt x="155434" y="36518"/>
                  <a:pt x="231104" y="-524"/>
                  <a:pt x="2358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5D33-6927-9244-B46A-9BE84D32D997}"/>
              </a:ext>
            </a:extLst>
          </p:cNvPr>
          <p:cNvSpPr/>
          <p:nvPr/>
        </p:nvSpPr>
        <p:spPr>
          <a:xfrm>
            <a:off x="3807961" y="1999397"/>
            <a:ext cx="366676" cy="32611"/>
          </a:xfrm>
          <a:custGeom>
            <a:avLst/>
            <a:gdLst>
              <a:gd name="connsiteX0" fmla="*/ 5214 w 366676"/>
              <a:gd name="connsiteY0" fmla="*/ 32603 h 32611"/>
              <a:gd name="connsiteX1" fmla="*/ 351289 w 366676"/>
              <a:gd name="connsiteY1" fmla="*/ 4028 h 32611"/>
              <a:gd name="connsiteX2" fmla="*/ 290964 w 366676"/>
              <a:gd name="connsiteY2" fmla="*/ 7203 h 32611"/>
              <a:gd name="connsiteX3" fmla="*/ 154439 w 366676"/>
              <a:gd name="connsiteY3" fmla="*/ 853 h 32611"/>
              <a:gd name="connsiteX4" fmla="*/ 5214 w 366676"/>
              <a:gd name="connsiteY4" fmla="*/ 32603 h 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76" h="32611">
                <a:moveTo>
                  <a:pt x="5214" y="32603"/>
                </a:moveTo>
                <a:cubicBezTo>
                  <a:pt x="38022" y="33132"/>
                  <a:pt x="303664" y="8261"/>
                  <a:pt x="351289" y="4028"/>
                </a:cubicBezTo>
                <a:cubicBezTo>
                  <a:pt x="398914" y="-205"/>
                  <a:pt x="323772" y="7732"/>
                  <a:pt x="290964" y="7203"/>
                </a:cubicBezTo>
                <a:cubicBezTo>
                  <a:pt x="258156" y="6674"/>
                  <a:pt x="205768" y="-2851"/>
                  <a:pt x="154439" y="853"/>
                </a:cubicBezTo>
                <a:cubicBezTo>
                  <a:pt x="103110" y="4557"/>
                  <a:pt x="-27594" y="32074"/>
                  <a:pt x="5214" y="3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9C13186-BCEA-5ABA-BDF5-28C70995FC55}"/>
              </a:ext>
            </a:extLst>
          </p:cNvPr>
          <p:cNvSpPr/>
          <p:nvPr/>
        </p:nvSpPr>
        <p:spPr>
          <a:xfrm>
            <a:off x="3859623" y="2033140"/>
            <a:ext cx="326834" cy="56010"/>
          </a:xfrm>
          <a:custGeom>
            <a:avLst/>
            <a:gdLst>
              <a:gd name="connsiteX0" fmla="*/ 1177 w 326834"/>
              <a:gd name="connsiteY0" fmla="*/ 56010 h 56010"/>
              <a:gd name="connsiteX1" fmla="*/ 312327 w 326834"/>
              <a:gd name="connsiteY1" fmla="*/ 17910 h 56010"/>
              <a:gd name="connsiteX2" fmla="*/ 258352 w 326834"/>
              <a:gd name="connsiteY2" fmla="*/ 17910 h 56010"/>
              <a:gd name="connsiteX3" fmla="*/ 105952 w 326834"/>
              <a:gd name="connsiteY3" fmla="*/ 5210 h 56010"/>
              <a:gd name="connsiteX4" fmla="*/ 201202 w 326834"/>
              <a:gd name="connsiteY4" fmla="*/ 5210 h 56010"/>
              <a:gd name="connsiteX5" fmla="*/ 1177 w 326834"/>
              <a:gd name="connsiteY5" fmla="*/ 56010 h 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34" h="56010">
                <a:moveTo>
                  <a:pt x="1177" y="56010"/>
                </a:moveTo>
                <a:lnTo>
                  <a:pt x="312327" y="17910"/>
                </a:lnTo>
                <a:cubicBezTo>
                  <a:pt x="355189" y="11560"/>
                  <a:pt x="292748" y="20027"/>
                  <a:pt x="258352" y="17910"/>
                </a:cubicBezTo>
                <a:cubicBezTo>
                  <a:pt x="223956" y="15793"/>
                  <a:pt x="115477" y="7327"/>
                  <a:pt x="105952" y="5210"/>
                </a:cubicBezTo>
                <a:cubicBezTo>
                  <a:pt x="96427" y="3093"/>
                  <a:pt x="213902" y="-5373"/>
                  <a:pt x="201202" y="5210"/>
                </a:cubicBezTo>
                <a:cubicBezTo>
                  <a:pt x="188502" y="15793"/>
                  <a:pt x="-17344" y="53893"/>
                  <a:pt x="1177" y="5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B33F04C-C592-3242-5D89-ACCADC153920}"/>
              </a:ext>
            </a:extLst>
          </p:cNvPr>
          <p:cNvSpPr/>
          <p:nvPr/>
        </p:nvSpPr>
        <p:spPr>
          <a:xfrm>
            <a:off x="2676494" y="2027029"/>
            <a:ext cx="334074" cy="1420278"/>
          </a:xfrm>
          <a:custGeom>
            <a:avLst/>
            <a:gdLst>
              <a:gd name="connsiteX0" fmla="*/ 62331 w 334074"/>
              <a:gd name="connsiteY0" fmla="*/ 3027 h 1420278"/>
              <a:gd name="connsiteX1" fmla="*/ 176084 w 334074"/>
              <a:gd name="connsiteY1" fmla="*/ 873675 h 1420278"/>
              <a:gd name="connsiteX2" fmla="*/ 180459 w 334074"/>
              <a:gd name="connsiteY2" fmla="*/ 773048 h 1420278"/>
              <a:gd name="connsiteX3" fmla="*/ 324838 w 334074"/>
              <a:gd name="connsiteY3" fmla="*/ 1363689 h 1420278"/>
              <a:gd name="connsiteX4" fmla="*/ 285462 w 334074"/>
              <a:gd name="connsiteY4" fmla="*/ 1276186 h 1420278"/>
              <a:gd name="connsiteX5" fmla="*/ 9829 w 334074"/>
              <a:gd name="connsiteY5" fmla="*/ 300535 h 1420278"/>
              <a:gd name="connsiteX6" fmla="*/ 57956 w 334074"/>
              <a:gd name="connsiteY6" fmla="*/ 576167 h 1420278"/>
              <a:gd name="connsiteX7" fmla="*/ 62331 w 334074"/>
              <a:gd name="connsiteY7" fmla="*/ 3027 h 14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074" h="1420278">
                <a:moveTo>
                  <a:pt x="62331" y="3027"/>
                </a:moveTo>
                <a:cubicBezTo>
                  <a:pt x="82019" y="52612"/>
                  <a:pt x="156396" y="745338"/>
                  <a:pt x="176084" y="873675"/>
                </a:cubicBezTo>
                <a:cubicBezTo>
                  <a:pt x="195772" y="1002012"/>
                  <a:pt x="155667" y="691379"/>
                  <a:pt x="180459" y="773048"/>
                </a:cubicBezTo>
                <a:cubicBezTo>
                  <a:pt x="205251" y="854717"/>
                  <a:pt x="307338" y="1279833"/>
                  <a:pt x="324838" y="1363689"/>
                </a:cubicBezTo>
                <a:cubicBezTo>
                  <a:pt x="342338" y="1447545"/>
                  <a:pt x="337963" y="1453378"/>
                  <a:pt x="285462" y="1276186"/>
                </a:cubicBezTo>
                <a:cubicBezTo>
                  <a:pt x="232961" y="1098994"/>
                  <a:pt x="47747" y="417205"/>
                  <a:pt x="9829" y="300535"/>
                </a:cubicBezTo>
                <a:cubicBezTo>
                  <a:pt x="-28089" y="183865"/>
                  <a:pt x="55768" y="623564"/>
                  <a:pt x="57956" y="576167"/>
                </a:cubicBezTo>
                <a:cubicBezTo>
                  <a:pt x="60144" y="528770"/>
                  <a:pt x="42643" y="-46558"/>
                  <a:pt x="62331" y="3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78E32A-F0D9-53E4-1E77-645F4CB1F1D4}"/>
              </a:ext>
            </a:extLst>
          </p:cNvPr>
          <p:cNvSpPr/>
          <p:nvPr/>
        </p:nvSpPr>
        <p:spPr>
          <a:xfrm>
            <a:off x="2732696" y="2085684"/>
            <a:ext cx="685193" cy="1462957"/>
          </a:xfrm>
          <a:custGeom>
            <a:avLst/>
            <a:gdLst>
              <a:gd name="connsiteX0" fmla="*/ 41130 w 685193"/>
              <a:gd name="connsiteY0" fmla="*/ 1248 h 1462957"/>
              <a:gd name="connsiteX1" fmla="*/ 351763 w 685193"/>
              <a:gd name="connsiteY1" fmla="*/ 648766 h 1462957"/>
              <a:gd name="connsiteX2" fmla="*/ 434891 w 685193"/>
              <a:gd name="connsiteY2" fmla="*/ 482511 h 1462957"/>
              <a:gd name="connsiteX3" fmla="*/ 684272 w 685193"/>
              <a:gd name="connsiteY3" fmla="*/ 626890 h 1462957"/>
              <a:gd name="connsiteX4" fmla="*/ 513643 w 685193"/>
              <a:gd name="connsiteY4" fmla="*/ 731893 h 1462957"/>
              <a:gd name="connsiteX5" fmla="*/ 364889 w 685193"/>
              <a:gd name="connsiteY5" fmla="*/ 1038151 h 1462957"/>
              <a:gd name="connsiteX6" fmla="*/ 496142 w 685193"/>
              <a:gd name="connsiteY6" fmla="*/ 1458163 h 1462957"/>
              <a:gd name="connsiteX7" fmla="*/ 111132 w 685193"/>
              <a:gd name="connsiteY7" fmla="*/ 740643 h 1462957"/>
              <a:gd name="connsiteX8" fmla="*/ 1754 w 685193"/>
              <a:gd name="connsiteY8" fmla="*/ 425635 h 1462957"/>
              <a:gd name="connsiteX9" fmla="*/ 41130 w 685193"/>
              <a:gd name="connsiteY9" fmla="*/ 482511 h 1462957"/>
              <a:gd name="connsiteX10" fmla="*/ 41130 w 685193"/>
              <a:gd name="connsiteY10" fmla="*/ 1248 h 14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93" h="1462957">
                <a:moveTo>
                  <a:pt x="41130" y="1248"/>
                </a:moveTo>
                <a:cubicBezTo>
                  <a:pt x="92902" y="28957"/>
                  <a:pt x="286136" y="568556"/>
                  <a:pt x="351763" y="648766"/>
                </a:cubicBezTo>
                <a:cubicBezTo>
                  <a:pt x="417390" y="728976"/>
                  <a:pt x="379473" y="486157"/>
                  <a:pt x="434891" y="482511"/>
                </a:cubicBezTo>
                <a:cubicBezTo>
                  <a:pt x="490309" y="478865"/>
                  <a:pt x="671147" y="585326"/>
                  <a:pt x="684272" y="626890"/>
                </a:cubicBezTo>
                <a:cubicBezTo>
                  <a:pt x="697397" y="668454"/>
                  <a:pt x="566873" y="663350"/>
                  <a:pt x="513643" y="731893"/>
                </a:cubicBezTo>
                <a:cubicBezTo>
                  <a:pt x="460413" y="800436"/>
                  <a:pt x="367806" y="917106"/>
                  <a:pt x="364889" y="1038151"/>
                </a:cubicBezTo>
                <a:cubicBezTo>
                  <a:pt x="361972" y="1159196"/>
                  <a:pt x="538435" y="1507748"/>
                  <a:pt x="496142" y="1458163"/>
                </a:cubicBezTo>
                <a:cubicBezTo>
                  <a:pt x="453849" y="1408578"/>
                  <a:pt x="193530" y="912731"/>
                  <a:pt x="111132" y="740643"/>
                </a:cubicBezTo>
                <a:cubicBezTo>
                  <a:pt x="28734" y="568555"/>
                  <a:pt x="13421" y="468657"/>
                  <a:pt x="1754" y="425635"/>
                </a:cubicBezTo>
                <a:cubicBezTo>
                  <a:pt x="-9913" y="382613"/>
                  <a:pt x="40401" y="549596"/>
                  <a:pt x="41130" y="482511"/>
                </a:cubicBezTo>
                <a:cubicBezTo>
                  <a:pt x="41859" y="415426"/>
                  <a:pt x="-10642" y="-26461"/>
                  <a:pt x="41130" y="12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CAC48E6-79F0-5903-8FDC-FC9C27FDF640}"/>
              </a:ext>
            </a:extLst>
          </p:cNvPr>
          <p:cNvSpPr/>
          <p:nvPr/>
        </p:nvSpPr>
        <p:spPr>
          <a:xfrm>
            <a:off x="3880719" y="1635944"/>
            <a:ext cx="533777" cy="118799"/>
          </a:xfrm>
          <a:custGeom>
            <a:avLst/>
            <a:gdLst>
              <a:gd name="connsiteX0" fmla="*/ 12 w 533777"/>
              <a:gd name="connsiteY0" fmla="*/ 100978 h 118799"/>
              <a:gd name="connsiteX1" fmla="*/ 315021 w 533777"/>
              <a:gd name="connsiteY1" fmla="*/ 35352 h 118799"/>
              <a:gd name="connsiteX2" fmla="*/ 529402 w 533777"/>
              <a:gd name="connsiteY2" fmla="*/ 118479 h 118799"/>
              <a:gd name="connsiteX3" fmla="*/ 441899 w 533777"/>
              <a:gd name="connsiteY3" fmla="*/ 61602 h 118799"/>
              <a:gd name="connsiteX4" fmla="*/ 236269 w 533777"/>
              <a:gd name="connsiteY4" fmla="*/ 351 h 118799"/>
              <a:gd name="connsiteX5" fmla="*/ 192517 w 533777"/>
              <a:gd name="connsiteY5" fmla="*/ 35352 h 118799"/>
              <a:gd name="connsiteX6" fmla="*/ 301895 w 533777"/>
              <a:gd name="connsiteY6" fmla="*/ 9101 h 118799"/>
              <a:gd name="connsiteX7" fmla="*/ 12 w 533777"/>
              <a:gd name="connsiteY7" fmla="*/ 100978 h 11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77" h="118799">
                <a:moveTo>
                  <a:pt x="12" y="100978"/>
                </a:moveTo>
                <a:cubicBezTo>
                  <a:pt x="2200" y="105353"/>
                  <a:pt x="226789" y="32435"/>
                  <a:pt x="315021" y="35352"/>
                </a:cubicBezTo>
                <a:cubicBezTo>
                  <a:pt x="403253" y="38269"/>
                  <a:pt x="508256" y="114104"/>
                  <a:pt x="529402" y="118479"/>
                </a:cubicBezTo>
                <a:cubicBezTo>
                  <a:pt x="550548" y="122854"/>
                  <a:pt x="490754" y="81290"/>
                  <a:pt x="441899" y="61602"/>
                </a:cubicBezTo>
                <a:cubicBezTo>
                  <a:pt x="393044" y="41914"/>
                  <a:pt x="277833" y="4726"/>
                  <a:pt x="236269" y="351"/>
                </a:cubicBezTo>
                <a:cubicBezTo>
                  <a:pt x="194705" y="-4024"/>
                  <a:pt x="181579" y="33894"/>
                  <a:pt x="192517" y="35352"/>
                </a:cubicBezTo>
                <a:cubicBezTo>
                  <a:pt x="203455" y="36810"/>
                  <a:pt x="328875" y="-3295"/>
                  <a:pt x="301895" y="9101"/>
                </a:cubicBezTo>
                <a:cubicBezTo>
                  <a:pt x="274915" y="21497"/>
                  <a:pt x="-2176" y="96603"/>
                  <a:pt x="12" y="10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8168CA8-EF86-1C56-917A-87C58B3701AE}"/>
              </a:ext>
            </a:extLst>
          </p:cNvPr>
          <p:cNvSpPr/>
          <p:nvPr/>
        </p:nvSpPr>
        <p:spPr>
          <a:xfrm>
            <a:off x="2733537" y="1583793"/>
            <a:ext cx="477842" cy="192520"/>
          </a:xfrm>
          <a:custGeom>
            <a:avLst/>
            <a:gdLst>
              <a:gd name="connsiteX0" fmla="*/ 913 w 477842"/>
              <a:gd name="connsiteY0" fmla="*/ 157505 h 192520"/>
              <a:gd name="connsiteX1" fmla="*/ 311546 w 477842"/>
              <a:gd name="connsiteY1" fmla="*/ 83128 h 192520"/>
              <a:gd name="connsiteX2" fmla="*/ 399049 w 477842"/>
              <a:gd name="connsiteY2" fmla="*/ 122504 h 192520"/>
              <a:gd name="connsiteX3" fmla="*/ 381548 w 477842"/>
              <a:gd name="connsiteY3" fmla="*/ 74377 h 192520"/>
              <a:gd name="connsiteX4" fmla="*/ 477801 w 477842"/>
              <a:gd name="connsiteY4" fmla="*/ 192506 h 192520"/>
              <a:gd name="connsiteX5" fmla="*/ 368423 w 477842"/>
              <a:gd name="connsiteY5" fmla="*/ 65627 h 192520"/>
              <a:gd name="connsiteX6" fmla="*/ 285296 w 477842"/>
              <a:gd name="connsiteY6" fmla="*/ 0 h 192520"/>
              <a:gd name="connsiteX7" fmla="*/ 337797 w 477842"/>
              <a:gd name="connsiteY7" fmla="*/ 65627 h 192520"/>
              <a:gd name="connsiteX8" fmla="*/ 219669 w 477842"/>
              <a:gd name="connsiteY8" fmla="*/ 91878 h 192520"/>
              <a:gd name="connsiteX9" fmla="*/ 913 w 477842"/>
              <a:gd name="connsiteY9" fmla="*/ 157505 h 19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42" h="192520">
                <a:moveTo>
                  <a:pt x="913" y="157505"/>
                </a:moveTo>
                <a:cubicBezTo>
                  <a:pt x="16226" y="156047"/>
                  <a:pt x="245190" y="88961"/>
                  <a:pt x="311546" y="83128"/>
                </a:cubicBezTo>
                <a:cubicBezTo>
                  <a:pt x="377902" y="77294"/>
                  <a:pt x="387382" y="123962"/>
                  <a:pt x="399049" y="122504"/>
                </a:cubicBezTo>
                <a:cubicBezTo>
                  <a:pt x="410716" y="121046"/>
                  <a:pt x="368423" y="62710"/>
                  <a:pt x="381548" y="74377"/>
                </a:cubicBezTo>
                <a:cubicBezTo>
                  <a:pt x="394673" y="86044"/>
                  <a:pt x="479989" y="193964"/>
                  <a:pt x="477801" y="192506"/>
                </a:cubicBezTo>
                <a:cubicBezTo>
                  <a:pt x="475614" y="191048"/>
                  <a:pt x="400507" y="97711"/>
                  <a:pt x="368423" y="65627"/>
                </a:cubicBezTo>
                <a:cubicBezTo>
                  <a:pt x="336339" y="33543"/>
                  <a:pt x="290400" y="0"/>
                  <a:pt x="285296" y="0"/>
                </a:cubicBezTo>
                <a:cubicBezTo>
                  <a:pt x="280192" y="0"/>
                  <a:pt x="348735" y="50314"/>
                  <a:pt x="337797" y="65627"/>
                </a:cubicBezTo>
                <a:cubicBezTo>
                  <a:pt x="326859" y="80940"/>
                  <a:pt x="272170" y="78753"/>
                  <a:pt x="219669" y="91878"/>
                </a:cubicBezTo>
                <a:cubicBezTo>
                  <a:pt x="167168" y="105003"/>
                  <a:pt x="-14400" y="158963"/>
                  <a:pt x="913" y="157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C60229-451C-8BBF-1662-48B75FE84FD5}"/>
              </a:ext>
            </a:extLst>
          </p:cNvPr>
          <p:cNvSpPr/>
          <p:nvPr/>
        </p:nvSpPr>
        <p:spPr>
          <a:xfrm>
            <a:off x="2699441" y="1890003"/>
            <a:ext cx="525144" cy="166309"/>
          </a:xfrm>
          <a:custGeom>
            <a:avLst/>
            <a:gdLst>
              <a:gd name="connsiteX0" fmla="*/ 8 w 525144"/>
              <a:gd name="connsiteY0" fmla="*/ 49 h 166309"/>
              <a:gd name="connsiteX1" fmla="*/ 43759 w 525144"/>
              <a:gd name="connsiteY1" fmla="*/ 26299 h 166309"/>
              <a:gd name="connsiteX2" fmla="*/ 210014 w 525144"/>
              <a:gd name="connsiteY2" fmla="*/ 131302 h 166309"/>
              <a:gd name="connsiteX3" fmla="*/ 253765 w 525144"/>
              <a:gd name="connsiteY3" fmla="*/ 105052 h 166309"/>
              <a:gd name="connsiteX4" fmla="*/ 350017 w 525144"/>
              <a:gd name="connsiteY4" fmla="*/ 113802 h 166309"/>
              <a:gd name="connsiteX5" fmla="*/ 345642 w 525144"/>
              <a:gd name="connsiteY5" fmla="*/ 105052 h 166309"/>
              <a:gd name="connsiteX6" fmla="*/ 525022 w 525144"/>
              <a:gd name="connsiteY6" fmla="*/ 113802 h 166309"/>
              <a:gd name="connsiteX7" fmla="*/ 315016 w 525144"/>
              <a:gd name="connsiteY7" fmla="*/ 83176 h 166309"/>
              <a:gd name="connsiteX8" fmla="*/ 201263 w 525144"/>
              <a:gd name="connsiteY8" fmla="*/ 91926 h 166309"/>
              <a:gd name="connsiteX9" fmla="*/ 126886 w 525144"/>
              <a:gd name="connsiteY9" fmla="*/ 166303 h 166309"/>
              <a:gd name="connsiteX10" fmla="*/ 179388 w 525144"/>
              <a:gd name="connsiteY10" fmla="*/ 87551 h 166309"/>
              <a:gd name="connsiteX11" fmla="*/ 48134 w 525144"/>
              <a:gd name="connsiteY11" fmla="*/ 21924 h 166309"/>
              <a:gd name="connsiteX12" fmla="*/ 8 w 525144"/>
              <a:gd name="connsiteY12" fmla="*/ 49 h 1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44" h="166309">
                <a:moveTo>
                  <a:pt x="8" y="49"/>
                </a:moveTo>
                <a:cubicBezTo>
                  <a:pt x="-721" y="778"/>
                  <a:pt x="43759" y="26299"/>
                  <a:pt x="43759" y="26299"/>
                </a:cubicBezTo>
                <a:cubicBezTo>
                  <a:pt x="78760" y="48174"/>
                  <a:pt x="175013" y="118177"/>
                  <a:pt x="210014" y="131302"/>
                </a:cubicBezTo>
                <a:cubicBezTo>
                  <a:pt x="245015" y="144428"/>
                  <a:pt x="230431" y="107969"/>
                  <a:pt x="253765" y="105052"/>
                </a:cubicBezTo>
                <a:cubicBezTo>
                  <a:pt x="277099" y="102135"/>
                  <a:pt x="334704" y="113802"/>
                  <a:pt x="350017" y="113802"/>
                </a:cubicBezTo>
                <a:cubicBezTo>
                  <a:pt x="365330" y="113802"/>
                  <a:pt x="316475" y="105052"/>
                  <a:pt x="345642" y="105052"/>
                </a:cubicBezTo>
                <a:cubicBezTo>
                  <a:pt x="374809" y="105052"/>
                  <a:pt x="530126" y="117448"/>
                  <a:pt x="525022" y="113802"/>
                </a:cubicBezTo>
                <a:cubicBezTo>
                  <a:pt x="519918" y="110156"/>
                  <a:pt x="368976" y="86822"/>
                  <a:pt x="315016" y="83176"/>
                </a:cubicBezTo>
                <a:cubicBezTo>
                  <a:pt x="261056" y="79530"/>
                  <a:pt x="232618" y="78072"/>
                  <a:pt x="201263" y="91926"/>
                </a:cubicBezTo>
                <a:cubicBezTo>
                  <a:pt x="169908" y="105780"/>
                  <a:pt x="130532" y="167032"/>
                  <a:pt x="126886" y="166303"/>
                </a:cubicBezTo>
                <a:cubicBezTo>
                  <a:pt x="123240" y="165574"/>
                  <a:pt x="192513" y="111614"/>
                  <a:pt x="179388" y="87551"/>
                </a:cubicBezTo>
                <a:cubicBezTo>
                  <a:pt x="166263" y="63488"/>
                  <a:pt x="77301" y="37237"/>
                  <a:pt x="48134" y="21924"/>
                </a:cubicBezTo>
                <a:cubicBezTo>
                  <a:pt x="18967" y="6611"/>
                  <a:pt x="737" y="-680"/>
                  <a:pt x="8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B3280C9-A714-2539-CE8E-8B5D767FE0D4}"/>
              </a:ext>
            </a:extLst>
          </p:cNvPr>
          <p:cNvSpPr/>
          <p:nvPr/>
        </p:nvSpPr>
        <p:spPr>
          <a:xfrm>
            <a:off x="2561832" y="1903785"/>
            <a:ext cx="327462" cy="1370552"/>
          </a:xfrm>
          <a:custGeom>
            <a:avLst/>
            <a:gdLst>
              <a:gd name="connsiteX0" fmla="*/ 32958 w 327462"/>
              <a:gd name="connsiteY0" fmla="*/ 6401 h 1370552"/>
              <a:gd name="connsiteX1" fmla="*/ 104769 w 327462"/>
              <a:gd name="connsiteY1" fmla="*/ 791541 h 1370552"/>
              <a:gd name="connsiteX2" fmla="*/ 76044 w 327462"/>
              <a:gd name="connsiteY2" fmla="*/ 758029 h 1370552"/>
              <a:gd name="connsiteX3" fmla="*/ 195730 w 327462"/>
              <a:gd name="connsiteY3" fmla="*/ 1131449 h 1370552"/>
              <a:gd name="connsiteX4" fmla="*/ 186155 w 327462"/>
              <a:gd name="connsiteY4" fmla="*/ 1064424 h 1370552"/>
              <a:gd name="connsiteX5" fmla="*/ 320204 w 327462"/>
              <a:gd name="connsiteY5" fmla="*/ 1356458 h 1370552"/>
              <a:gd name="connsiteX6" fmla="*/ 310629 w 327462"/>
              <a:gd name="connsiteY6" fmla="*/ 1327733 h 1370552"/>
              <a:gd name="connsiteX7" fmla="*/ 90407 w 327462"/>
              <a:gd name="connsiteY7" fmla="*/ 710154 h 1370552"/>
              <a:gd name="connsiteX8" fmla="*/ 90407 w 327462"/>
              <a:gd name="connsiteY8" fmla="*/ 729304 h 1370552"/>
              <a:gd name="connsiteX9" fmla="*/ 4233 w 327462"/>
              <a:gd name="connsiteY9" fmla="*/ 336734 h 1370552"/>
              <a:gd name="connsiteX10" fmla="*/ 13808 w 327462"/>
              <a:gd name="connsiteY10" fmla="*/ 413333 h 1370552"/>
              <a:gd name="connsiteX11" fmla="*/ 32958 w 327462"/>
              <a:gd name="connsiteY11" fmla="*/ 6401 h 13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462" h="1370552">
                <a:moveTo>
                  <a:pt x="32958" y="6401"/>
                </a:moveTo>
                <a:cubicBezTo>
                  <a:pt x="48118" y="69436"/>
                  <a:pt x="97588" y="666270"/>
                  <a:pt x="104769" y="791541"/>
                </a:cubicBezTo>
                <a:cubicBezTo>
                  <a:pt x="111950" y="916812"/>
                  <a:pt x="60884" y="701378"/>
                  <a:pt x="76044" y="758029"/>
                </a:cubicBezTo>
                <a:cubicBezTo>
                  <a:pt x="91204" y="814680"/>
                  <a:pt x="177378" y="1080383"/>
                  <a:pt x="195730" y="1131449"/>
                </a:cubicBezTo>
                <a:cubicBezTo>
                  <a:pt x="214082" y="1182515"/>
                  <a:pt x="165409" y="1026923"/>
                  <a:pt x="186155" y="1064424"/>
                </a:cubicBezTo>
                <a:cubicBezTo>
                  <a:pt x="206901" y="1101925"/>
                  <a:pt x="299458" y="1312573"/>
                  <a:pt x="320204" y="1356458"/>
                </a:cubicBezTo>
                <a:cubicBezTo>
                  <a:pt x="340950" y="1400343"/>
                  <a:pt x="310629" y="1327733"/>
                  <a:pt x="310629" y="1327733"/>
                </a:cubicBezTo>
                <a:lnTo>
                  <a:pt x="90407" y="710154"/>
                </a:lnTo>
                <a:cubicBezTo>
                  <a:pt x="53703" y="610416"/>
                  <a:pt x="104769" y="791541"/>
                  <a:pt x="90407" y="729304"/>
                </a:cubicBezTo>
                <a:cubicBezTo>
                  <a:pt x="76045" y="667067"/>
                  <a:pt x="16999" y="389396"/>
                  <a:pt x="4233" y="336734"/>
                </a:cubicBezTo>
                <a:cubicBezTo>
                  <a:pt x="-8533" y="284072"/>
                  <a:pt x="11414" y="461207"/>
                  <a:pt x="13808" y="413333"/>
                </a:cubicBezTo>
                <a:cubicBezTo>
                  <a:pt x="16202" y="365459"/>
                  <a:pt x="17798" y="-56634"/>
                  <a:pt x="32958" y="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46C8640-B4F7-0E99-8FE1-ECEA41425737}"/>
              </a:ext>
            </a:extLst>
          </p:cNvPr>
          <p:cNvSpPr/>
          <p:nvPr/>
        </p:nvSpPr>
        <p:spPr>
          <a:xfrm>
            <a:off x="4107032" y="1904227"/>
            <a:ext cx="493766" cy="1310142"/>
          </a:xfrm>
          <a:custGeom>
            <a:avLst/>
            <a:gdLst>
              <a:gd name="connsiteX0" fmla="*/ 493693 w 493766"/>
              <a:gd name="connsiteY0" fmla="*/ 1172 h 1310142"/>
              <a:gd name="connsiteX1" fmla="*/ 211234 w 493766"/>
              <a:gd name="connsiteY1" fmla="*/ 1001746 h 1310142"/>
              <a:gd name="connsiteX2" fmla="*/ 254321 w 493766"/>
              <a:gd name="connsiteY2" fmla="*/ 886847 h 1310142"/>
              <a:gd name="connsiteX3" fmla="*/ 14949 w 493766"/>
              <a:gd name="connsiteY3" fmla="*/ 1298567 h 1310142"/>
              <a:gd name="connsiteX4" fmla="*/ 58036 w 493766"/>
              <a:gd name="connsiteY4" fmla="*/ 1145369 h 1310142"/>
              <a:gd name="connsiteX5" fmla="*/ 326132 w 493766"/>
              <a:gd name="connsiteY5" fmla="*/ 618751 h 1310142"/>
              <a:gd name="connsiteX6" fmla="*/ 239959 w 493766"/>
              <a:gd name="connsiteY6" fmla="*/ 795886 h 1310142"/>
              <a:gd name="connsiteX7" fmla="*/ 493693 w 493766"/>
              <a:gd name="connsiteY7" fmla="*/ 1172 h 13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66" h="1310142">
                <a:moveTo>
                  <a:pt x="493693" y="1172"/>
                </a:moveTo>
                <a:cubicBezTo>
                  <a:pt x="488905" y="35482"/>
                  <a:pt x="251129" y="854134"/>
                  <a:pt x="211234" y="1001746"/>
                </a:cubicBezTo>
                <a:cubicBezTo>
                  <a:pt x="171339" y="1149359"/>
                  <a:pt x="287035" y="837377"/>
                  <a:pt x="254321" y="886847"/>
                </a:cubicBezTo>
                <a:cubicBezTo>
                  <a:pt x="221607" y="936317"/>
                  <a:pt x="47663" y="1255480"/>
                  <a:pt x="14949" y="1298567"/>
                </a:cubicBezTo>
                <a:cubicBezTo>
                  <a:pt x="-17765" y="1341654"/>
                  <a:pt x="6172" y="1258671"/>
                  <a:pt x="58036" y="1145369"/>
                </a:cubicBezTo>
                <a:cubicBezTo>
                  <a:pt x="109900" y="1032067"/>
                  <a:pt x="295811" y="676998"/>
                  <a:pt x="326132" y="618751"/>
                </a:cubicBezTo>
                <a:cubicBezTo>
                  <a:pt x="356452" y="560504"/>
                  <a:pt x="212032" y="895624"/>
                  <a:pt x="239959" y="795886"/>
                </a:cubicBezTo>
                <a:cubicBezTo>
                  <a:pt x="267886" y="696148"/>
                  <a:pt x="498481" y="-33138"/>
                  <a:pt x="493693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78801E0-1B40-E964-585C-49892274D39D}"/>
              </a:ext>
            </a:extLst>
          </p:cNvPr>
          <p:cNvSpPr/>
          <p:nvPr/>
        </p:nvSpPr>
        <p:spPr>
          <a:xfrm>
            <a:off x="3350054" y="2952690"/>
            <a:ext cx="1038550" cy="562247"/>
          </a:xfrm>
          <a:custGeom>
            <a:avLst/>
            <a:gdLst>
              <a:gd name="connsiteX0" fmla="*/ 5938 w 1038550"/>
              <a:gd name="connsiteY0" fmla="*/ 561287 h 562247"/>
              <a:gd name="connsiteX1" fmla="*/ 700116 w 1038550"/>
              <a:gd name="connsiteY1" fmla="*/ 302765 h 562247"/>
              <a:gd name="connsiteX2" fmla="*/ 604367 w 1038550"/>
              <a:gd name="connsiteY2" fmla="*/ 379364 h 562247"/>
              <a:gd name="connsiteX3" fmla="*/ 1035236 w 1038550"/>
              <a:gd name="connsiteY3" fmla="*/ 5945 h 562247"/>
              <a:gd name="connsiteX4" fmla="*/ 815014 w 1038550"/>
              <a:gd name="connsiteY4" fmla="*/ 139993 h 562247"/>
              <a:gd name="connsiteX5" fmla="*/ 312333 w 1038550"/>
              <a:gd name="connsiteY5" fmla="*/ 460751 h 562247"/>
              <a:gd name="connsiteX6" fmla="*/ 360208 w 1038550"/>
              <a:gd name="connsiteY6" fmla="*/ 393727 h 562247"/>
              <a:gd name="connsiteX7" fmla="*/ 5938 w 1038550"/>
              <a:gd name="connsiteY7" fmla="*/ 561287 h 5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550" h="562247">
                <a:moveTo>
                  <a:pt x="5938" y="561287"/>
                </a:moveTo>
                <a:cubicBezTo>
                  <a:pt x="62589" y="546127"/>
                  <a:pt x="600378" y="333085"/>
                  <a:pt x="700116" y="302765"/>
                </a:cubicBezTo>
                <a:cubicBezTo>
                  <a:pt x="799854" y="272445"/>
                  <a:pt x="548514" y="428834"/>
                  <a:pt x="604367" y="379364"/>
                </a:cubicBezTo>
                <a:cubicBezTo>
                  <a:pt x="660220" y="329894"/>
                  <a:pt x="1000128" y="45840"/>
                  <a:pt x="1035236" y="5945"/>
                </a:cubicBezTo>
                <a:cubicBezTo>
                  <a:pt x="1070344" y="-33950"/>
                  <a:pt x="815014" y="139993"/>
                  <a:pt x="815014" y="139993"/>
                </a:cubicBezTo>
                <a:cubicBezTo>
                  <a:pt x="694530" y="215794"/>
                  <a:pt x="388134" y="418462"/>
                  <a:pt x="312333" y="460751"/>
                </a:cubicBezTo>
                <a:cubicBezTo>
                  <a:pt x="236532" y="503040"/>
                  <a:pt x="404891" y="380163"/>
                  <a:pt x="360208" y="393727"/>
                </a:cubicBezTo>
                <a:cubicBezTo>
                  <a:pt x="315525" y="407291"/>
                  <a:pt x="-50713" y="576447"/>
                  <a:pt x="5938" y="56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68DAD6-A235-3B41-8011-CD9D410DD0CA}"/>
              </a:ext>
            </a:extLst>
          </p:cNvPr>
          <p:cNvSpPr/>
          <p:nvPr/>
        </p:nvSpPr>
        <p:spPr>
          <a:xfrm>
            <a:off x="3108201" y="2819330"/>
            <a:ext cx="346222" cy="134464"/>
          </a:xfrm>
          <a:custGeom>
            <a:avLst/>
            <a:gdLst>
              <a:gd name="connsiteX0" fmla="*/ 124 w 346222"/>
              <a:gd name="connsiteY0" fmla="*/ 133420 h 134464"/>
              <a:gd name="connsiteX1" fmla="*/ 142999 w 346222"/>
              <a:gd name="connsiteY1" fmla="*/ 63570 h 134464"/>
              <a:gd name="connsiteX2" fmla="*/ 152524 w 346222"/>
              <a:gd name="connsiteY2" fmla="*/ 70 h 134464"/>
              <a:gd name="connsiteX3" fmla="*/ 152524 w 346222"/>
              <a:gd name="connsiteY3" fmla="*/ 50870 h 134464"/>
              <a:gd name="connsiteX4" fmla="*/ 235074 w 346222"/>
              <a:gd name="connsiteY4" fmla="*/ 41345 h 134464"/>
              <a:gd name="connsiteX5" fmla="*/ 346199 w 346222"/>
              <a:gd name="connsiteY5" fmla="*/ 82620 h 134464"/>
              <a:gd name="connsiteX6" fmla="*/ 225549 w 346222"/>
              <a:gd name="connsiteY6" fmla="*/ 57220 h 134464"/>
              <a:gd name="connsiteX7" fmla="*/ 123949 w 346222"/>
              <a:gd name="connsiteY7" fmla="*/ 63570 h 134464"/>
              <a:gd name="connsiteX8" fmla="*/ 130299 w 346222"/>
              <a:gd name="connsiteY8" fmla="*/ 31820 h 134464"/>
              <a:gd name="connsiteX9" fmla="*/ 120774 w 346222"/>
              <a:gd name="connsiteY9" fmla="*/ 88970 h 134464"/>
              <a:gd name="connsiteX10" fmla="*/ 117599 w 346222"/>
              <a:gd name="connsiteY10" fmla="*/ 104845 h 134464"/>
              <a:gd name="connsiteX11" fmla="*/ 124 w 346222"/>
              <a:gd name="connsiteY11" fmla="*/ 133420 h 13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2" h="134464">
                <a:moveTo>
                  <a:pt x="124" y="133420"/>
                </a:moveTo>
                <a:cubicBezTo>
                  <a:pt x="4357" y="126541"/>
                  <a:pt x="117599" y="85795"/>
                  <a:pt x="142999" y="63570"/>
                </a:cubicBezTo>
                <a:cubicBezTo>
                  <a:pt x="168399" y="41345"/>
                  <a:pt x="150936" y="2187"/>
                  <a:pt x="152524" y="70"/>
                </a:cubicBezTo>
                <a:cubicBezTo>
                  <a:pt x="154112" y="-2047"/>
                  <a:pt x="138766" y="43991"/>
                  <a:pt x="152524" y="50870"/>
                </a:cubicBezTo>
                <a:cubicBezTo>
                  <a:pt x="166282" y="57749"/>
                  <a:pt x="202795" y="36053"/>
                  <a:pt x="235074" y="41345"/>
                </a:cubicBezTo>
                <a:cubicBezTo>
                  <a:pt x="267353" y="46637"/>
                  <a:pt x="347787" y="79974"/>
                  <a:pt x="346199" y="82620"/>
                </a:cubicBezTo>
                <a:cubicBezTo>
                  <a:pt x="344612" y="85266"/>
                  <a:pt x="262591" y="60395"/>
                  <a:pt x="225549" y="57220"/>
                </a:cubicBezTo>
                <a:cubicBezTo>
                  <a:pt x="188507" y="54045"/>
                  <a:pt x="139824" y="67803"/>
                  <a:pt x="123949" y="63570"/>
                </a:cubicBezTo>
                <a:cubicBezTo>
                  <a:pt x="108074" y="59337"/>
                  <a:pt x="130828" y="27587"/>
                  <a:pt x="130299" y="31820"/>
                </a:cubicBezTo>
                <a:cubicBezTo>
                  <a:pt x="129770" y="36053"/>
                  <a:pt x="122891" y="76799"/>
                  <a:pt x="120774" y="88970"/>
                </a:cubicBezTo>
                <a:cubicBezTo>
                  <a:pt x="118657" y="101141"/>
                  <a:pt x="134532" y="98495"/>
                  <a:pt x="117599" y="104845"/>
                </a:cubicBezTo>
                <a:cubicBezTo>
                  <a:pt x="100666" y="111195"/>
                  <a:pt x="-4109" y="140299"/>
                  <a:pt x="124" y="13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A054891-8AAC-CB7A-0FC5-C57E8922F48F}"/>
              </a:ext>
            </a:extLst>
          </p:cNvPr>
          <p:cNvSpPr/>
          <p:nvPr/>
        </p:nvSpPr>
        <p:spPr>
          <a:xfrm>
            <a:off x="2773338" y="828490"/>
            <a:ext cx="907222" cy="849114"/>
          </a:xfrm>
          <a:custGeom>
            <a:avLst/>
            <a:gdLst>
              <a:gd name="connsiteX0" fmla="*/ 894147 w 907222"/>
              <a:gd name="connsiteY0" fmla="*/ 6827 h 849114"/>
              <a:gd name="connsiteX1" fmla="*/ 661840 w 907222"/>
              <a:gd name="connsiteY1" fmla="*/ 382472 h 849114"/>
              <a:gd name="connsiteX2" fmla="*/ 671726 w 907222"/>
              <a:gd name="connsiteY2" fmla="*/ 837201 h 849114"/>
              <a:gd name="connsiteX3" fmla="*/ 592643 w 907222"/>
              <a:gd name="connsiteY3" fmla="*/ 703748 h 849114"/>
              <a:gd name="connsiteX4" fmla="*/ 19289 w 907222"/>
              <a:gd name="connsiteY4" fmla="*/ 565352 h 849114"/>
              <a:gd name="connsiteX5" fmla="*/ 152742 w 907222"/>
              <a:gd name="connsiteY5" fmla="*/ 520868 h 849114"/>
              <a:gd name="connsiteX6" fmla="*/ 325737 w 907222"/>
              <a:gd name="connsiteY6" fmla="*/ 229248 h 849114"/>
              <a:gd name="connsiteX7" fmla="*/ 276310 w 907222"/>
              <a:gd name="connsiteY7" fmla="*/ 244076 h 849114"/>
              <a:gd name="connsiteX8" fmla="*/ 656898 w 907222"/>
              <a:gd name="connsiteY8" fmla="*/ 66139 h 849114"/>
              <a:gd name="connsiteX9" fmla="*/ 212054 w 907222"/>
              <a:gd name="connsiteY9" fmla="*/ 135337 h 849114"/>
              <a:gd name="connsiteX10" fmla="*/ 894147 w 907222"/>
              <a:gd name="connsiteY10" fmla="*/ 6827 h 8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222" h="849114">
                <a:moveTo>
                  <a:pt x="894147" y="6827"/>
                </a:moveTo>
                <a:cubicBezTo>
                  <a:pt x="969111" y="48016"/>
                  <a:pt x="698910" y="244076"/>
                  <a:pt x="661840" y="382472"/>
                </a:cubicBezTo>
                <a:cubicBezTo>
                  <a:pt x="624770" y="520868"/>
                  <a:pt x="683259" y="783655"/>
                  <a:pt x="671726" y="837201"/>
                </a:cubicBezTo>
                <a:cubicBezTo>
                  <a:pt x="660193" y="890747"/>
                  <a:pt x="701382" y="749056"/>
                  <a:pt x="592643" y="703748"/>
                </a:cubicBezTo>
                <a:cubicBezTo>
                  <a:pt x="483903" y="658440"/>
                  <a:pt x="92606" y="595832"/>
                  <a:pt x="19289" y="565352"/>
                </a:cubicBezTo>
                <a:cubicBezTo>
                  <a:pt x="-54028" y="534872"/>
                  <a:pt x="101667" y="576885"/>
                  <a:pt x="152742" y="520868"/>
                </a:cubicBezTo>
                <a:cubicBezTo>
                  <a:pt x="203817" y="464851"/>
                  <a:pt x="305142" y="275380"/>
                  <a:pt x="325737" y="229248"/>
                </a:cubicBezTo>
                <a:cubicBezTo>
                  <a:pt x="346332" y="183116"/>
                  <a:pt x="221116" y="271261"/>
                  <a:pt x="276310" y="244076"/>
                </a:cubicBezTo>
                <a:cubicBezTo>
                  <a:pt x="331503" y="216891"/>
                  <a:pt x="667607" y="84262"/>
                  <a:pt x="656898" y="66139"/>
                </a:cubicBezTo>
                <a:cubicBezTo>
                  <a:pt x="646189" y="48016"/>
                  <a:pt x="174984" y="146870"/>
                  <a:pt x="212054" y="135337"/>
                </a:cubicBezTo>
                <a:cubicBezTo>
                  <a:pt x="249124" y="123804"/>
                  <a:pt x="819183" y="-34362"/>
                  <a:pt x="894147" y="68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7FFD54A-917E-BD35-6A1E-E2904427F709}"/>
              </a:ext>
            </a:extLst>
          </p:cNvPr>
          <p:cNvSpPr/>
          <p:nvPr/>
        </p:nvSpPr>
        <p:spPr>
          <a:xfrm>
            <a:off x="3275406" y="944027"/>
            <a:ext cx="95784" cy="706981"/>
          </a:xfrm>
          <a:custGeom>
            <a:avLst/>
            <a:gdLst>
              <a:gd name="connsiteX0" fmla="*/ 95517 w 95784"/>
              <a:gd name="connsiteY0" fmla="*/ 29 h 706981"/>
              <a:gd name="connsiteX1" fmla="*/ 31262 w 95784"/>
              <a:gd name="connsiteY1" fmla="*/ 365789 h 706981"/>
              <a:gd name="connsiteX2" fmla="*/ 70804 w 95784"/>
              <a:gd name="connsiteY2" fmla="*/ 578325 h 706981"/>
              <a:gd name="connsiteX3" fmla="*/ 36205 w 95784"/>
              <a:gd name="connsiteY3" fmla="*/ 523956 h 706981"/>
              <a:gd name="connsiteX4" fmla="*/ 90575 w 95784"/>
              <a:gd name="connsiteY4" fmla="*/ 706836 h 706981"/>
              <a:gd name="connsiteX5" fmla="*/ 36205 w 95784"/>
              <a:gd name="connsiteY5" fmla="*/ 489357 h 706981"/>
              <a:gd name="connsiteX6" fmla="*/ 36205 w 95784"/>
              <a:gd name="connsiteY6" fmla="*/ 321305 h 706981"/>
              <a:gd name="connsiteX7" fmla="*/ 1606 w 95784"/>
              <a:gd name="connsiteY7" fmla="*/ 385560 h 706981"/>
              <a:gd name="connsiteX8" fmla="*/ 95517 w 95784"/>
              <a:gd name="connsiteY8" fmla="*/ 29 h 70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84" h="706981">
                <a:moveTo>
                  <a:pt x="95517" y="29"/>
                </a:moveTo>
                <a:cubicBezTo>
                  <a:pt x="100460" y="-3266"/>
                  <a:pt x="35381" y="269406"/>
                  <a:pt x="31262" y="365789"/>
                </a:cubicBezTo>
                <a:cubicBezTo>
                  <a:pt x="27143" y="462172"/>
                  <a:pt x="69980" y="551964"/>
                  <a:pt x="70804" y="578325"/>
                </a:cubicBezTo>
                <a:cubicBezTo>
                  <a:pt x="71628" y="604686"/>
                  <a:pt x="32910" y="502538"/>
                  <a:pt x="36205" y="523956"/>
                </a:cubicBezTo>
                <a:cubicBezTo>
                  <a:pt x="39500" y="545374"/>
                  <a:pt x="90575" y="712602"/>
                  <a:pt x="90575" y="706836"/>
                </a:cubicBezTo>
                <a:cubicBezTo>
                  <a:pt x="90575" y="701070"/>
                  <a:pt x="45267" y="553612"/>
                  <a:pt x="36205" y="489357"/>
                </a:cubicBezTo>
                <a:cubicBezTo>
                  <a:pt x="27143" y="425102"/>
                  <a:pt x="41971" y="338604"/>
                  <a:pt x="36205" y="321305"/>
                </a:cubicBezTo>
                <a:cubicBezTo>
                  <a:pt x="30439" y="304006"/>
                  <a:pt x="-8279" y="433339"/>
                  <a:pt x="1606" y="385560"/>
                </a:cubicBezTo>
                <a:cubicBezTo>
                  <a:pt x="11491" y="337781"/>
                  <a:pt x="90574" y="3324"/>
                  <a:pt x="9551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BFA9084-DBA7-F859-53F9-92F462D25CDA}"/>
              </a:ext>
            </a:extLst>
          </p:cNvPr>
          <p:cNvSpPr/>
          <p:nvPr/>
        </p:nvSpPr>
        <p:spPr>
          <a:xfrm>
            <a:off x="2859903" y="2599820"/>
            <a:ext cx="308246" cy="948612"/>
          </a:xfrm>
          <a:custGeom>
            <a:avLst/>
            <a:gdLst>
              <a:gd name="connsiteX0" fmla="*/ 1922 w 308246"/>
              <a:gd name="connsiteY0" fmla="*/ 4984 h 948612"/>
              <a:gd name="connsiteX1" fmla="*/ 298484 w 308246"/>
              <a:gd name="connsiteY1" fmla="*/ 914442 h 948612"/>
              <a:gd name="connsiteX2" fmla="*/ 219401 w 308246"/>
              <a:gd name="connsiteY2" fmla="*/ 716734 h 948612"/>
              <a:gd name="connsiteX3" fmla="*/ 46406 w 308246"/>
              <a:gd name="connsiteY3" fmla="*/ 341088 h 948612"/>
              <a:gd name="connsiteX4" fmla="*/ 165031 w 308246"/>
              <a:gd name="connsiteY4" fmla="*/ 538796 h 948612"/>
              <a:gd name="connsiteX5" fmla="*/ 1922 w 308246"/>
              <a:gd name="connsiteY5" fmla="*/ 4984 h 94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46" h="948612">
                <a:moveTo>
                  <a:pt x="1922" y="4984"/>
                </a:moveTo>
                <a:cubicBezTo>
                  <a:pt x="24164" y="67592"/>
                  <a:pt x="262238" y="795817"/>
                  <a:pt x="298484" y="914442"/>
                </a:cubicBezTo>
                <a:cubicBezTo>
                  <a:pt x="334731" y="1033067"/>
                  <a:pt x="261414" y="812293"/>
                  <a:pt x="219401" y="716734"/>
                </a:cubicBezTo>
                <a:cubicBezTo>
                  <a:pt x="177388" y="621175"/>
                  <a:pt x="55468" y="370744"/>
                  <a:pt x="46406" y="341088"/>
                </a:cubicBezTo>
                <a:cubicBezTo>
                  <a:pt x="37344" y="311432"/>
                  <a:pt x="172445" y="588223"/>
                  <a:pt x="165031" y="538796"/>
                </a:cubicBezTo>
                <a:cubicBezTo>
                  <a:pt x="157617" y="489369"/>
                  <a:pt x="-20320" y="-57624"/>
                  <a:pt x="1922" y="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5A13A0E-4BC3-E691-0CE0-C29E27F1C310}"/>
              </a:ext>
            </a:extLst>
          </p:cNvPr>
          <p:cNvSpPr/>
          <p:nvPr/>
        </p:nvSpPr>
        <p:spPr>
          <a:xfrm>
            <a:off x="3147161" y="3171959"/>
            <a:ext cx="347530" cy="447953"/>
          </a:xfrm>
          <a:custGeom>
            <a:avLst/>
            <a:gdLst>
              <a:gd name="connsiteX0" fmla="*/ 1341 w 347530"/>
              <a:gd name="connsiteY0" fmla="*/ 1256 h 447953"/>
              <a:gd name="connsiteX1" fmla="*/ 159507 w 347530"/>
              <a:gd name="connsiteY1" fmla="*/ 426329 h 447953"/>
              <a:gd name="connsiteX2" fmla="*/ 164450 w 347530"/>
              <a:gd name="connsiteY2" fmla="*/ 371959 h 447953"/>
              <a:gd name="connsiteX3" fmla="*/ 347330 w 347530"/>
              <a:gd name="connsiteY3" fmla="*/ 253334 h 447953"/>
              <a:gd name="connsiteX4" fmla="*/ 124908 w 347530"/>
              <a:gd name="connsiteY4" fmla="*/ 337360 h 447953"/>
              <a:gd name="connsiteX5" fmla="*/ 30997 w 347530"/>
              <a:gd name="connsiteY5" fmla="*/ 233563 h 447953"/>
              <a:gd name="connsiteX6" fmla="*/ 80424 w 347530"/>
              <a:gd name="connsiteY6" fmla="*/ 292876 h 447953"/>
              <a:gd name="connsiteX7" fmla="*/ 1341 w 347530"/>
              <a:gd name="connsiteY7" fmla="*/ 1256 h 4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30" h="447953">
                <a:moveTo>
                  <a:pt x="1341" y="1256"/>
                </a:moveTo>
                <a:cubicBezTo>
                  <a:pt x="14521" y="23498"/>
                  <a:pt x="132322" y="364545"/>
                  <a:pt x="159507" y="426329"/>
                </a:cubicBezTo>
                <a:cubicBezTo>
                  <a:pt x="186692" y="488113"/>
                  <a:pt x="133146" y="400791"/>
                  <a:pt x="164450" y="371959"/>
                </a:cubicBezTo>
                <a:cubicBezTo>
                  <a:pt x="195754" y="343127"/>
                  <a:pt x="353920" y="259100"/>
                  <a:pt x="347330" y="253334"/>
                </a:cubicBezTo>
                <a:cubicBezTo>
                  <a:pt x="340740" y="247568"/>
                  <a:pt x="177630" y="340655"/>
                  <a:pt x="124908" y="337360"/>
                </a:cubicBezTo>
                <a:cubicBezTo>
                  <a:pt x="72186" y="334065"/>
                  <a:pt x="38411" y="240977"/>
                  <a:pt x="30997" y="233563"/>
                </a:cubicBezTo>
                <a:cubicBezTo>
                  <a:pt x="23583" y="226149"/>
                  <a:pt x="84543" y="326651"/>
                  <a:pt x="80424" y="292876"/>
                </a:cubicBezTo>
                <a:cubicBezTo>
                  <a:pt x="76305" y="259101"/>
                  <a:pt x="-11839" y="-20986"/>
                  <a:pt x="1341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2AF9B13-60A1-2C7F-8066-51748D4E1360}"/>
              </a:ext>
            </a:extLst>
          </p:cNvPr>
          <p:cNvSpPr/>
          <p:nvPr/>
        </p:nvSpPr>
        <p:spPr>
          <a:xfrm>
            <a:off x="2470895" y="3470832"/>
            <a:ext cx="638457" cy="255984"/>
          </a:xfrm>
          <a:custGeom>
            <a:avLst/>
            <a:gdLst>
              <a:gd name="connsiteX0" fmla="*/ 638065 w 638457"/>
              <a:gd name="connsiteY0" fmla="*/ 18716 h 255984"/>
              <a:gd name="connsiteX1" fmla="*/ 203107 w 638457"/>
              <a:gd name="connsiteY1" fmla="*/ 107685 h 255984"/>
              <a:gd name="connsiteX2" fmla="*/ 456 w 638457"/>
              <a:gd name="connsiteY2" fmla="*/ 255966 h 255984"/>
              <a:gd name="connsiteX3" fmla="*/ 252534 w 638457"/>
              <a:gd name="connsiteY3" fmla="*/ 97799 h 255984"/>
              <a:gd name="connsiteX4" fmla="*/ 49883 w 638457"/>
              <a:gd name="connsiteY4" fmla="*/ 186768 h 255984"/>
              <a:gd name="connsiteX5" fmla="*/ 371159 w 638457"/>
              <a:gd name="connsiteY5" fmla="*/ 8831 h 255984"/>
              <a:gd name="connsiteX6" fmla="*/ 282190 w 638457"/>
              <a:gd name="connsiteY6" fmla="*/ 23659 h 255984"/>
              <a:gd name="connsiteX7" fmla="*/ 638065 w 638457"/>
              <a:gd name="connsiteY7" fmla="*/ 18716 h 2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57" h="255984">
                <a:moveTo>
                  <a:pt x="638065" y="18716"/>
                </a:moveTo>
                <a:cubicBezTo>
                  <a:pt x="624885" y="32720"/>
                  <a:pt x="309375" y="68143"/>
                  <a:pt x="203107" y="107685"/>
                </a:cubicBezTo>
                <a:cubicBezTo>
                  <a:pt x="96839" y="147227"/>
                  <a:pt x="-7782" y="257614"/>
                  <a:pt x="456" y="255966"/>
                </a:cubicBezTo>
                <a:cubicBezTo>
                  <a:pt x="8694" y="254318"/>
                  <a:pt x="244296" y="109332"/>
                  <a:pt x="252534" y="97799"/>
                </a:cubicBezTo>
                <a:cubicBezTo>
                  <a:pt x="260772" y="86266"/>
                  <a:pt x="30112" y="201596"/>
                  <a:pt x="49883" y="186768"/>
                </a:cubicBezTo>
                <a:cubicBezTo>
                  <a:pt x="69654" y="171940"/>
                  <a:pt x="332441" y="36016"/>
                  <a:pt x="371159" y="8831"/>
                </a:cubicBezTo>
                <a:cubicBezTo>
                  <a:pt x="409877" y="-18354"/>
                  <a:pt x="236058" y="26130"/>
                  <a:pt x="282190" y="23659"/>
                </a:cubicBezTo>
                <a:cubicBezTo>
                  <a:pt x="328322" y="21188"/>
                  <a:pt x="651245" y="4712"/>
                  <a:pt x="638065" y="1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7FFD122-2E8D-E4ED-618F-E9C0982CF2BC}"/>
              </a:ext>
            </a:extLst>
          </p:cNvPr>
          <p:cNvSpPr/>
          <p:nvPr/>
        </p:nvSpPr>
        <p:spPr>
          <a:xfrm>
            <a:off x="1896858" y="3725612"/>
            <a:ext cx="417747" cy="134691"/>
          </a:xfrm>
          <a:custGeom>
            <a:avLst/>
            <a:gdLst>
              <a:gd name="connsiteX0" fmla="*/ 1140 w 417747"/>
              <a:gd name="connsiteY0" fmla="*/ 134639 h 134691"/>
              <a:gd name="connsiteX1" fmla="*/ 312530 w 417747"/>
              <a:gd name="connsiteY1" fmla="*/ 16014 h 134691"/>
              <a:gd name="connsiteX2" fmla="*/ 416327 w 417747"/>
              <a:gd name="connsiteY2" fmla="*/ 1186 h 134691"/>
              <a:gd name="connsiteX3" fmla="*/ 361957 w 417747"/>
              <a:gd name="connsiteY3" fmla="*/ 16014 h 134691"/>
              <a:gd name="connsiteX4" fmla="*/ 213676 w 417747"/>
              <a:gd name="connsiteY4" fmla="*/ 30842 h 134691"/>
              <a:gd name="connsiteX5" fmla="*/ 1140 w 417747"/>
              <a:gd name="connsiteY5" fmla="*/ 134639 h 1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7" h="134691">
                <a:moveTo>
                  <a:pt x="1140" y="134639"/>
                </a:moveTo>
                <a:cubicBezTo>
                  <a:pt x="17616" y="132168"/>
                  <a:pt x="243332" y="38256"/>
                  <a:pt x="312530" y="16014"/>
                </a:cubicBezTo>
                <a:cubicBezTo>
                  <a:pt x="381728" y="-6228"/>
                  <a:pt x="408089" y="1186"/>
                  <a:pt x="416327" y="1186"/>
                </a:cubicBezTo>
                <a:cubicBezTo>
                  <a:pt x="424565" y="1186"/>
                  <a:pt x="395732" y="11071"/>
                  <a:pt x="361957" y="16014"/>
                </a:cubicBezTo>
                <a:cubicBezTo>
                  <a:pt x="328182" y="20957"/>
                  <a:pt x="276284" y="9424"/>
                  <a:pt x="213676" y="30842"/>
                </a:cubicBezTo>
                <a:cubicBezTo>
                  <a:pt x="151069" y="52260"/>
                  <a:pt x="-15336" y="137110"/>
                  <a:pt x="1140" y="134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04817E3-D807-FC3B-5A08-2F1D5257EE0A}"/>
              </a:ext>
            </a:extLst>
          </p:cNvPr>
          <p:cNvSpPr/>
          <p:nvPr/>
        </p:nvSpPr>
        <p:spPr>
          <a:xfrm>
            <a:off x="1403637" y="4180236"/>
            <a:ext cx="301628" cy="1646105"/>
          </a:xfrm>
          <a:custGeom>
            <a:avLst/>
            <a:gdLst>
              <a:gd name="connsiteX0" fmla="*/ 148372 w 301628"/>
              <a:gd name="connsiteY0" fmla="*/ 1290 h 1646105"/>
              <a:gd name="connsiteX1" fmla="*/ 74231 w 301628"/>
              <a:gd name="connsiteY1" fmla="*/ 223712 h 1646105"/>
              <a:gd name="connsiteX2" fmla="*/ 138486 w 301628"/>
              <a:gd name="connsiteY2" fmla="*/ 564759 h 1646105"/>
              <a:gd name="connsiteX3" fmla="*/ 91 w 301628"/>
              <a:gd name="connsiteY3" fmla="*/ 391764 h 1646105"/>
              <a:gd name="connsiteX4" fmla="*/ 118715 w 301628"/>
              <a:gd name="connsiteY4" fmla="*/ 747639 h 1646105"/>
              <a:gd name="connsiteX5" fmla="*/ 212627 w 301628"/>
              <a:gd name="connsiteY5" fmla="*/ 1113399 h 1646105"/>
              <a:gd name="connsiteX6" fmla="*/ 301595 w 301628"/>
              <a:gd name="connsiteY6" fmla="*/ 1642268 h 1646105"/>
              <a:gd name="connsiteX7" fmla="*/ 202741 w 301628"/>
              <a:gd name="connsiteY7" fmla="*/ 1286393 h 1646105"/>
              <a:gd name="connsiteX8" fmla="*/ 49518 w 301628"/>
              <a:gd name="connsiteY8" fmla="*/ 144629 h 1646105"/>
              <a:gd name="connsiteX9" fmla="*/ 24804 w 301628"/>
              <a:gd name="connsiteY9" fmla="*/ 322566 h 1646105"/>
              <a:gd name="connsiteX10" fmla="*/ 148372 w 301628"/>
              <a:gd name="connsiteY10" fmla="*/ 1290 h 16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28" h="1646105">
                <a:moveTo>
                  <a:pt x="148372" y="1290"/>
                </a:moveTo>
                <a:cubicBezTo>
                  <a:pt x="156610" y="-15186"/>
                  <a:pt x="75879" y="129801"/>
                  <a:pt x="74231" y="223712"/>
                </a:cubicBezTo>
                <a:cubicBezTo>
                  <a:pt x="72583" y="317623"/>
                  <a:pt x="150843" y="536750"/>
                  <a:pt x="138486" y="564759"/>
                </a:cubicBezTo>
                <a:cubicBezTo>
                  <a:pt x="126129" y="592768"/>
                  <a:pt x="3386" y="361284"/>
                  <a:pt x="91" y="391764"/>
                </a:cubicBezTo>
                <a:cubicBezTo>
                  <a:pt x="-3204" y="422244"/>
                  <a:pt x="83292" y="627367"/>
                  <a:pt x="118715" y="747639"/>
                </a:cubicBezTo>
                <a:cubicBezTo>
                  <a:pt x="154138" y="867911"/>
                  <a:pt x="182147" y="964294"/>
                  <a:pt x="212627" y="1113399"/>
                </a:cubicBezTo>
                <a:cubicBezTo>
                  <a:pt x="243107" y="1262504"/>
                  <a:pt x="303243" y="1613436"/>
                  <a:pt x="301595" y="1642268"/>
                </a:cubicBezTo>
                <a:cubicBezTo>
                  <a:pt x="299947" y="1671100"/>
                  <a:pt x="244754" y="1536000"/>
                  <a:pt x="202741" y="1286393"/>
                </a:cubicBezTo>
                <a:cubicBezTo>
                  <a:pt x="160728" y="1036787"/>
                  <a:pt x="79174" y="305267"/>
                  <a:pt x="49518" y="144629"/>
                </a:cubicBezTo>
                <a:cubicBezTo>
                  <a:pt x="19862" y="-16009"/>
                  <a:pt x="9152" y="345632"/>
                  <a:pt x="24804" y="322566"/>
                </a:cubicBezTo>
                <a:cubicBezTo>
                  <a:pt x="40456" y="299500"/>
                  <a:pt x="140134" y="17766"/>
                  <a:pt x="148372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2647D1D-D5C4-5358-1447-DD6AE587816B}"/>
              </a:ext>
            </a:extLst>
          </p:cNvPr>
          <p:cNvSpPr/>
          <p:nvPr/>
        </p:nvSpPr>
        <p:spPr>
          <a:xfrm>
            <a:off x="1680407" y="5779637"/>
            <a:ext cx="552909" cy="654196"/>
          </a:xfrm>
          <a:custGeom>
            <a:avLst/>
            <a:gdLst>
              <a:gd name="connsiteX0" fmla="*/ 5055 w 552909"/>
              <a:gd name="connsiteY0" fmla="*/ 3325 h 654196"/>
              <a:gd name="connsiteX1" fmla="*/ 528981 w 552909"/>
              <a:gd name="connsiteY1" fmla="*/ 626106 h 654196"/>
              <a:gd name="connsiteX2" fmla="*/ 464726 w 552909"/>
              <a:gd name="connsiteY2" fmla="*/ 551965 h 654196"/>
              <a:gd name="connsiteX3" fmla="*/ 469669 w 552909"/>
              <a:gd name="connsiteY3" fmla="*/ 596449 h 654196"/>
              <a:gd name="connsiteX4" fmla="*/ 158278 w 552909"/>
              <a:gd name="connsiteY4" fmla="*/ 186205 h 654196"/>
              <a:gd name="connsiteX5" fmla="*/ 257132 w 552909"/>
              <a:gd name="connsiteY5" fmla="*/ 369085 h 654196"/>
              <a:gd name="connsiteX6" fmla="*/ 5055 w 552909"/>
              <a:gd name="connsiteY6" fmla="*/ 3325 h 6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09" h="654196">
                <a:moveTo>
                  <a:pt x="5055" y="3325"/>
                </a:moveTo>
                <a:cubicBezTo>
                  <a:pt x="50363" y="46162"/>
                  <a:pt x="452369" y="534666"/>
                  <a:pt x="528981" y="626106"/>
                </a:cubicBezTo>
                <a:cubicBezTo>
                  <a:pt x="605593" y="717546"/>
                  <a:pt x="474611" y="556908"/>
                  <a:pt x="464726" y="551965"/>
                </a:cubicBezTo>
                <a:cubicBezTo>
                  <a:pt x="454841" y="547022"/>
                  <a:pt x="520744" y="657409"/>
                  <a:pt x="469669" y="596449"/>
                </a:cubicBezTo>
                <a:cubicBezTo>
                  <a:pt x="418594" y="535489"/>
                  <a:pt x="193701" y="224099"/>
                  <a:pt x="158278" y="186205"/>
                </a:cubicBezTo>
                <a:cubicBezTo>
                  <a:pt x="122855" y="148311"/>
                  <a:pt x="281022" y="392975"/>
                  <a:pt x="257132" y="369085"/>
                </a:cubicBezTo>
                <a:cubicBezTo>
                  <a:pt x="233242" y="345195"/>
                  <a:pt x="-40253" y="-39512"/>
                  <a:pt x="5055" y="3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CBED307-455B-2618-415F-CAFCC1C588F5}"/>
              </a:ext>
            </a:extLst>
          </p:cNvPr>
          <p:cNvSpPr/>
          <p:nvPr/>
        </p:nvSpPr>
        <p:spPr>
          <a:xfrm>
            <a:off x="1604134" y="4082397"/>
            <a:ext cx="204899" cy="664678"/>
          </a:xfrm>
          <a:custGeom>
            <a:avLst/>
            <a:gdLst>
              <a:gd name="connsiteX0" fmla="*/ 204895 w 204899"/>
              <a:gd name="connsiteY0" fmla="*/ 59588 h 664678"/>
              <a:gd name="connsiteX1" fmla="*/ 51671 w 204899"/>
              <a:gd name="connsiteY1" fmla="*/ 331437 h 664678"/>
              <a:gd name="connsiteX2" fmla="*/ 7187 w 204899"/>
              <a:gd name="connsiteY2" fmla="*/ 652712 h 664678"/>
              <a:gd name="connsiteX3" fmla="*/ 7187 w 204899"/>
              <a:gd name="connsiteY3" fmla="*/ 539030 h 664678"/>
              <a:gd name="connsiteX4" fmla="*/ 76385 w 204899"/>
              <a:gd name="connsiteY4" fmla="*/ 10161 h 664678"/>
              <a:gd name="connsiteX5" fmla="*/ 46729 w 204899"/>
              <a:gd name="connsiteY5" fmla="*/ 183155 h 664678"/>
              <a:gd name="connsiteX6" fmla="*/ 204895 w 204899"/>
              <a:gd name="connsiteY6" fmla="*/ 59588 h 66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99" h="664678">
                <a:moveTo>
                  <a:pt x="204895" y="59588"/>
                </a:moveTo>
                <a:cubicBezTo>
                  <a:pt x="205719" y="84302"/>
                  <a:pt x="84622" y="232583"/>
                  <a:pt x="51671" y="331437"/>
                </a:cubicBezTo>
                <a:cubicBezTo>
                  <a:pt x="18720" y="430291"/>
                  <a:pt x="14601" y="618113"/>
                  <a:pt x="7187" y="652712"/>
                </a:cubicBezTo>
                <a:cubicBezTo>
                  <a:pt x="-227" y="687311"/>
                  <a:pt x="-4346" y="646122"/>
                  <a:pt x="7187" y="539030"/>
                </a:cubicBezTo>
                <a:cubicBezTo>
                  <a:pt x="18720" y="431938"/>
                  <a:pt x="69795" y="69473"/>
                  <a:pt x="76385" y="10161"/>
                </a:cubicBezTo>
                <a:cubicBezTo>
                  <a:pt x="82975" y="-49151"/>
                  <a:pt x="28606" y="169975"/>
                  <a:pt x="46729" y="183155"/>
                </a:cubicBezTo>
                <a:cubicBezTo>
                  <a:pt x="64852" y="196335"/>
                  <a:pt x="204071" y="34874"/>
                  <a:pt x="204895" y="59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41E8E3-F4A5-DD9E-42AA-7A7820E537AF}"/>
              </a:ext>
            </a:extLst>
          </p:cNvPr>
          <p:cNvSpPr/>
          <p:nvPr/>
        </p:nvSpPr>
        <p:spPr>
          <a:xfrm>
            <a:off x="1952142" y="3883604"/>
            <a:ext cx="482965" cy="189333"/>
          </a:xfrm>
          <a:custGeom>
            <a:avLst/>
            <a:gdLst>
              <a:gd name="connsiteX0" fmla="*/ 226 w 482965"/>
              <a:gd name="connsiteY0" fmla="*/ 189183 h 189333"/>
              <a:gd name="connsiteX1" fmla="*/ 178163 w 482965"/>
              <a:gd name="connsiteY1" fmla="*/ 95272 h 189333"/>
              <a:gd name="connsiteX2" fmla="*/ 272074 w 482965"/>
              <a:gd name="connsiteY2" fmla="*/ 90329 h 189333"/>
              <a:gd name="connsiteX3" fmla="*/ 474725 w 482965"/>
              <a:gd name="connsiteY3" fmla="*/ 144699 h 189333"/>
              <a:gd name="connsiteX4" fmla="*/ 420355 w 482965"/>
              <a:gd name="connsiteY4" fmla="*/ 129871 h 189333"/>
              <a:gd name="connsiteX5" fmla="*/ 207819 w 482965"/>
              <a:gd name="connsiteY5" fmla="*/ 1360 h 189333"/>
              <a:gd name="connsiteX6" fmla="*/ 217704 w 482965"/>
              <a:gd name="connsiteY6" fmla="*/ 70558 h 189333"/>
              <a:gd name="connsiteX7" fmla="*/ 226 w 482965"/>
              <a:gd name="connsiteY7" fmla="*/ 189183 h 18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65" h="189333">
                <a:moveTo>
                  <a:pt x="226" y="189183"/>
                </a:moveTo>
                <a:cubicBezTo>
                  <a:pt x="-6364" y="193302"/>
                  <a:pt x="132855" y="111748"/>
                  <a:pt x="178163" y="95272"/>
                </a:cubicBezTo>
                <a:cubicBezTo>
                  <a:pt x="223471" y="78796"/>
                  <a:pt x="222647" y="82091"/>
                  <a:pt x="272074" y="90329"/>
                </a:cubicBezTo>
                <a:cubicBezTo>
                  <a:pt x="321501" y="98567"/>
                  <a:pt x="474725" y="144699"/>
                  <a:pt x="474725" y="144699"/>
                </a:cubicBezTo>
                <a:cubicBezTo>
                  <a:pt x="499438" y="151289"/>
                  <a:pt x="464839" y="153761"/>
                  <a:pt x="420355" y="129871"/>
                </a:cubicBezTo>
                <a:cubicBezTo>
                  <a:pt x="375871" y="105981"/>
                  <a:pt x="241594" y="11245"/>
                  <a:pt x="207819" y="1360"/>
                </a:cubicBezTo>
                <a:cubicBezTo>
                  <a:pt x="174044" y="-8525"/>
                  <a:pt x="253127" y="37607"/>
                  <a:pt x="217704" y="70558"/>
                </a:cubicBezTo>
                <a:cubicBezTo>
                  <a:pt x="182281" y="103509"/>
                  <a:pt x="6816" y="185064"/>
                  <a:pt x="226" y="189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3F4F303-FBD5-4A65-6C42-DEE1F5C94F39}"/>
              </a:ext>
            </a:extLst>
          </p:cNvPr>
          <p:cNvSpPr/>
          <p:nvPr/>
        </p:nvSpPr>
        <p:spPr>
          <a:xfrm>
            <a:off x="1942071" y="4265452"/>
            <a:ext cx="520348" cy="209053"/>
          </a:xfrm>
          <a:custGeom>
            <a:avLst/>
            <a:gdLst>
              <a:gd name="connsiteX0" fmla="*/ 411 w 520348"/>
              <a:gd name="connsiteY0" fmla="*/ 100 h 209053"/>
              <a:gd name="connsiteX1" fmla="*/ 163520 w 520348"/>
              <a:gd name="connsiteY1" fmla="*/ 49527 h 209053"/>
              <a:gd name="connsiteX2" fmla="*/ 173406 w 520348"/>
              <a:gd name="connsiteY2" fmla="*/ 178038 h 209053"/>
              <a:gd name="connsiteX3" fmla="*/ 119036 w 520348"/>
              <a:gd name="connsiteY3" fmla="*/ 207694 h 209053"/>
              <a:gd name="connsiteX4" fmla="*/ 232718 w 520348"/>
              <a:gd name="connsiteY4" fmla="*/ 148382 h 209053"/>
              <a:gd name="connsiteX5" fmla="*/ 519395 w 520348"/>
              <a:gd name="connsiteY5" fmla="*/ 173095 h 209053"/>
              <a:gd name="connsiteX6" fmla="*/ 321687 w 520348"/>
              <a:gd name="connsiteY6" fmla="*/ 148382 h 209053"/>
              <a:gd name="connsiteX7" fmla="*/ 217890 w 520348"/>
              <a:gd name="connsiteY7" fmla="*/ 39642 h 209053"/>
              <a:gd name="connsiteX8" fmla="*/ 411 w 520348"/>
              <a:gd name="connsiteY8" fmla="*/ 100 h 20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8" h="209053">
                <a:moveTo>
                  <a:pt x="411" y="100"/>
                </a:moveTo>
                <a:cubicBezTo>
                  <a:pt x="-8651" y="1748"/>
                  <a:pt x="134688" y="19871"/>
                  <a:pt x="163520" y="49527"/>
                </a:cubicBezTo>
                <a:cubicBezTo>
                  <a:pt x="192353" y="79183"/>
                  <a:pt x="180820" y="151677"/>
                  <a:pt x="173406" y="178038"/>
                </a:cubicBezTo>
                <a:cubicBezTo>
                  <a:pt x="165992" y="204399"/>
                  <a:pt x="109151" y="212637"/>
                  <a:pt x="119036" y="207694"/>
                </a:cubicBezTo>
                <a:cubicBezTo>
                  <a:pt x="128921" y="202751"/>
                  <a:pt x="165992" y="154148"/>
                  <a:pt x="232718" y="148382"/>
                </a:cubicBezTo>
                <a:lnTo>
                  <a:pt x="519395" y="173095"/>
                </a:lnTo>
                <a:cubicBezTo>
                  <a:pt x="534223" y="173095"/>
                  <a:pt x="371938" y="170624"/>
                  <a:pt x="321687" y="148382"/>
                </a:cubicBezTo>
                <a:cubicBezTo>
                  <a:pt x="271436" y="126140"/>
                  <a:pt x="268965" y="61884"/>
                  <a:pt x="217890" y="39642"/>
                </a:cubicBezTo>
                <a:cubicBezTo>
                  <a:pt x="166815" y="17400"/>
                  <a:pt x="9473" y="-1548"/>
                  <a:pt x="41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C4F7F30-C661-4043-594D-A08D30271B57}"/>
              </a:ext>
            </a:extLst>
          </p:cNvPr>
          <p:cNvSpPr/>
          <p:nvPr/>
        </p:nvSpPr>
        <p:spPr>
          <a:xfrm>
            <a:off x="2514075" y="5348004"/>
            <a:ext cx="211302" cy="777042"/>
          </a:xfrm>
          <a:custGeom>
            <a:avLst/>
            <a:gdLst>
              <a:gd name="connsiteX0" fmla="*/ 56130 w 211302"/>
              <a:gd name="connsiteY0" fmla="*/ 0 h 777042"/>
              <a:gd name="connsiteX1" fmla="*/ 140156 w 211302"/>
              <a:gd name="connsiteY1" fmla="*/ 415187 h 777042"/>
              <a:gd name="connsiteX2" fmla="*/ 209354 w 211302"/>
              <a:gd name="connsiteY2" fmla="*/ 766119 h 777042"/>
              <a:gd name="connsiteX3" fmla="*/ 174755 w 211302"/>
              <a:gd name="connsiteY3" fmla="*/ 647494 h 777042"/>
              <a:gd name="connsiteX4" fmla="*/ 1761 w 211302"/>
              <a:gd name="connsiteY4" fmla="*/ 242193 h 777042"/>
              <a:gd name="connsiteX5" fmla="*/ 85787 w 211302"/>
              <a:gd name="connsiteY5" fmla="*/ 415187 h 777042"/>
              <a:gd name="connsiteX6" fmla="*/ 56130 w 211302"/>
              <a:gd name="connsiteY6" fmla="*/ 0 h 7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02" h="777042">
                <a:moveTo>
                  <a:pt x="56130" y="0"/>
                </a:moveTo>
                <a:cubicBezTo>
                  <a:pt x="65191" y="0"/>
                  <a:pt x="114619" y="287501"/>
                  <a:pt x="140156" y="415187"/>
                </a:cubicBezTo>
                <a:cubicBezTo>
                  <a:pt x="165693" y="542874"/>
                  <a:pt x="203588" y="727401"/>
                  <a:pt x="209354" y="766119"/>
                </a:cubicBezTo>
                <a:cubicBezTo>
                  <a:pt x="215121" y="804837"/>
                  <a:pt x="209354" y="734815"/>
                  <a:pt x="174755" y="647494"/>
                </a:cubicBezTo>
                <a:cubicBezTo>
                  <a:pt x="140156" y="560173"/>
                  <a:pt x="16589" y="280911"/>
                  <a:pt x="1761" y="242193"/>
                </a:cubicBezTo>
                <a:cubicBezTo>
                  <a:pt x="-13067" y="203475"/>
                  <a:pt x="70135" y="454729"/>
                  <a:pt x="85787" y="415187"/>
                </a:cubicBezTo>
                <a:cubicBezTo>
                  <a:pt x="101439" y="375645"/>
                  <a:pt x="47069" y="0"/>
                  <a:pt x="561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5DD423D-26AD-93D3-02C7-B06B03D0FA0D}"/>
              </a:ext>
            </a:extLst>
          </p:cNvPr>
          <p:cNvSpPr/>
          <p:nvPr/>
        </p:nvSpPr>
        <p:spPr>
          <a:xfrm>
            <a:off x="2658526" y="5274042"/>
            <a:ext cx="391144" cy="1198532"/>
          </a:xfrm>
          <a:custGeom>
            <a:avLst/>
            <a:gdLst>
              <a:gd name="connsiteX0" fmla="*/ 648 w 391144"/>
              <a:gd name="connsiteY0" fmla="*/ 4764 h 1198532"/>
              <a:gd name="connsiteX1" fmla="*/ 252726 w 391144"/>
              <a:gd name="connsiteY1" fmla="*/ 800540 h 1198532"/>
              <a:gd name="connsiteX2" fmla="*/ 252726 w 391144"/>
              <a:gd name="connsiteY2" fmla="*/ 681915 h 1198532"/>
              <a:gd name="connsiteX3" fmla="*/ 391122 w 391144"/>
              <a:gd name="connsiteY3" fmla="*/ 1195956 h 1198532"/>
              <a:gd name="connsiteX4" fmla="*/ 262611 w 391144"/>
              <a:gd name="connsiteY4" fmla="*/ 849967 h 1198532"/>
              <a:gd name="connsiteX5" fmla="*/ 143986 w 391144"/>
              <a:gd name="connsiteY5" fmla="*/ 187644 h 1198532"/>
              <a:gd name="connsiteX6" fmla="*/ 178585 w 391144"/>
              <a:gd name="connsiteY6" fmla="*/ 454550 h 1198532"/>
              <a:gd name="connsiteX7" fmla="*/ 648 w 391144"/>
              <a:gd name="connsiteY7" fmla="*/ 4764 h 11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44" h="1198532">
                <a:moveTo>
                  <a:pt x="648" y="4764"/>
                </a:moveTo>
                <a:cubicBezTo>
                  <a:pt x="13005" y="62429"/>
                  <a:pt x="210713" y="687682"/>
                  <a:pt x="252726" y="800540"/>
                </a:cubicBezTo>
                <a:cubicBezTo>
                  <a:pt x="294739" y="913398"/>
                  <a:pt x="229660" y="616013"/>
                  <a:pt x="252726" y="681915"/>
                </a:cubicBezTo>
                <a:cubicBezTo>
                  <a:pt x="275792" y="747817"/>
                  <a:pt x="389475" y="1167947"/>
                  <a:pt x="391122" y="1195956"/>
                </a:cubicBezTo>
                <a:cubicBezTo>
                  <a:pt x="392770" y="1223965"/>
                  <a:pt x="303800" y="1018019"/>
                  <a:pt x="262611" y="849967"/>
                </a:cubicBezTo>
                <a:cubicBezTo>
                  <a:pt x="221422" y="681915"/>
                  <a:pt x="157990" y="253547"/>
                  <a:pt x="143986" y="187644"/>
                </a:cubicBezTo>
                <a:cubicBezTo>
                  <a:pt x="129982" y="121741"/>
                  <a:pt x="200827" y="477616"/>
                  <a:pt x="178585" y="454550"/>
                </a:cubicBezTo>
                <a:cubicBezTo>
                  <a:pt x="156343" y="431484"/>
                  <a:pt x="-11709" y="-52901"/>
                  <a:pt x="648" y="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09B6896-0C8E-1F30-4732-C52BCF6D1648}"/>
              </a:ext>
            </a:extLst>
          </p:cNvPr>
          <p:cNvSpPr/>
          <p:nvPr/>
        </p:nvSpPr>
        <p:spPr>
          <a:xfrm>
            <a:off x="2455162" y="6257128"/>
            <a:ext cx="817525" cy="1005971"/>
          </a:xfrm>
          <a:custGeom>
            <a:avLst/>
            <a:gdLst>
              <a:gd name="connsiteX0" fmla="*/ 11247 w 817525"/>
              <a:gd name="connsiteY0" fmla="*/ 34933 h 1005971"/>
              <a:gd name="connsiteX1" fmla="*/ 465975 w 817525"/>
              <a:gd name="connsiteY1" fmla="*/ 618171 h 1005971"/>
              <a:gd name="connsiteX2" fmla="*/ 421491 w 817525"/>
              <a:gd name="connsiteY2" fmla="*/ 420463 h 1005971"/>
              <a:gd name="connsiteX3" fmla="*/ 816907 w 817525"/>
              <a:gd name="connsiteY3" fmla="*/ 1003702 h 1005971"/>
              <a:gd name="connsiteX4" fmla="*/ 505517 w 817525"/>
              <a:gd name="connsiteY4" fmla="*/ 598401 h 1005971"/>
              <a:gd name="connsiteX5" fmla="*/ 228726 w 817525"/>
              <a:gd name="connsiteY5" fmla="*/ 334 h 1005971"/>
              <a:gd name="connsiteX6" fmla="*/ 406663 w 817525"/>
              <a:gd name="connsiteY6" fmla="*/ 509432 h 1005971"/>
              <a:gd name="connsiteX7" fmla="*/ 164470 w 817525"/>
              <a:gd name="connsiteY7" fmla="*/ 247469 h 1005971"/>
              <a:gd name="connsiteX8" fmla="*/ 11247 w 817525"/>
              <a:gd name="connsiteY8" fmla="*/ 34933 h 100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25" h="1005971">
                <a:moveTo>
                  <a:pt x="11247" y="34933"/>
                </a:moveTo>
                <a:cubicBezTo>
                  <a:pt x="61498" y="96717"/>
                  <a:pt x="397601" y="553916"/>
                  <a:pt x="465975" y="618171"/>
                </a:cubicBezTo>
                <a:cubicBezTo>
                  <a:pt x="534349" y="682426"/>
                  <a:pt x="363002" y="356208"/>
                  <a:pt x="421491" y="420463"/>
                </a:cubicBezTo>
                <a:cubicBezTo>
                  <a:pt x="479980" y="484718"/>
                  <a:pt x="802903" y="974046"/>
                  <a:pt x="816907" y="1003702"/>
                </a:cubicBezTo>
                <a:cubicBezTo>
                  <a:pt x="830911" y="1033358"/>
                  <a:pt x="603547" y="765629"/>
                  <a:pt x="505517" y="598401"/>
                </a:cubicBezTo>
                <a:cubicBezTo>
                  <a:pt x="407487" y="431173"/>
                  <a:pt x="245202" y="15162"/>
                  <a:pt x="228726" y="334"/>
                </a:cubicBezTo>
                <a:cubicBezTo>
                  <a:pt x="212250" y="-14494"/>
                  <a:pt x="417372" y="468243"/>
                  <a:pt x="406663" y="509432"/>
                </a:cubicBezTo>
                <a:cubicBezTo>
                  <a:pt x="395954" y="550621"/>
                  <a:pt x="237787" y="328200"/>
                  <a:pt x="164470" y="247469"/>
                </a:cubicBezTo>
                <a:cubicBezTo>
                  <a:pt x="91153" y="166738"/>
                  <a:pt x="-39004" y="-26851"/>
                  <a:pt x="11247" y="3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EBACEA1-7EAE-4A58-9C0D-929B5B0FDC18}"/>
              </a:ext>
            </a:extLst>
          </p:cNvPr>
          <p:cNvSpPr/>
          <p:nvPr/>
        </p:nvSpPr>
        <p:spPr>
          <a:xfrm>
            <a:off x="2245306" y="6439868"/>
            <a:ext cx="453510" cy="1574593"/>
          </a:xfrm>
          <a:custGeom>
            <a:avLst/>
            <a:gdLst>
              <a:gd name="connsiteX0" fmla="*/ 3624 w 453510"/>
              <a:gd name="connsiteY0" fmla="*/ 5416 h 1574593"/>
              <a:gd name="connsiteX1" fmla="*/ 359498 w 453510"/>
              <a:gd name="connsiteY1" fmla="*/ 1112582 h 1574593"/>
              <a:gd name="connsiteX2" fmla="*/ 453410 w 453510"/>
              <a:gd name="connsiteY2" fmla="*/ 1572253 h 1574593"/>
              <a:gd name="connsiteX3" fmla="*/ 369384 w 453510"/>
              <a:gd name="connsiteY3" fmla="*/ 1246035 h 1574593"/>
              <a:gd name="connsiteX4" fmla="*/ 48108 w 453510"/>
              <a:gd name="connsiteY4" fmla="*/ 311864 h 1574593"/>
              <a:gd name="connsiteX5" fmla="*/ 166733 w 453510"/>
              <a:gd name="connsiteY5" fmla="*/ 672681 h 1574593"/>
              <a:gd name="connsiteX6" fmla="*/ 3624 w 453510"/>
              <a:gd name="connsiteY6" fmla="*/ 5416 h 1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10" h="1574593">
                <a:moveTo>
                  <a:pt x="3624" y="5416"/>
                </a:moveTo>
                <a:cubicBezTo>
                  <a:pt x="35751" y="78733"/>
                  <a:pt x="284534" y="851443"/>
                  <a:pt x="359498" y="1112582"/>
                </a:cubicBezTo>
                <a:cubicBezTo>
                  <a:pt x="434462" y="1373721"/>
                  <a:pt x="451762" y="1550011"/>
                  <a:pt x="453410" y="1572253"/>
                </a:cubicBezTo>
                <a:cubicBezTo>
                  <a:pt x="455058" y="1594495"/>
                  <a:pt x="436934" y="1456100"/>
                  <a:pt x="369384" y="1246035"/>
                </a:cubicBezTo>
                <a:cubicBezTo>
                  <a:pt x="301834" y="1035970"/>
                  <a:pt x="81883" y="407423"/>
                  <a:pt x="48108" y="311864"/>
                </a:cubicBezTo>
                <a:cubicBezTo>
                  <a:pt x="14333" y="216305"/>
                  <a:pt x="170028" y="718813"/>
                  <a:pt x="166733" y="672681"/>
                </a:cubicBezTo>
                <a:cubicBezTo>
                  <a:pt x="163438" y="626549"/>
                  <a:pt x="-28503" y="-67901"/>
                  <a:pt x="3624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F79418A-BD1C-01E4-20E1-510733822A3F}"/>
              </a:ext>
            </a:extLst>
          </p:cNvPr>
          <p:cNvSpPr/>
          <p:nvPr/>
        </p:nvSpPr>
        <p:spPr>
          <a:xfrm>
            <a:off x="3010751" y="6987686"/>
            <a:ext cx="333103" cy="1497091"/>
          </a:xfrm>
          <a:custGeom>
            <a:avLst/>
            <a:gdLst>
              <a:gd name="connsiteX0" fmla="*/ 4298 w 333103"/>
              <a:gd name="connsiteY0" fmla="*/ 16124 h 1497091"/>
              <a:gd name="connsiteX1" fmla="*/ 310745 w 333103"/>
              <a:gd name="connsiteY1" fmla="*/ 1405023 h 1497091"/>
              <a:gd name="connsiteX2" fmla="*/ 276146 w 333103"/>
              <a:gd name="connsiteY2" fmla="*/ 1246857 h 1497091"/>
              <a:gd name="connsiteX3" fmla="*/ 9240 w 333103"/>
              <a:gd name="connsiteY3" fmla="*/ 278087 h 1497091"/>
              <a:gd name="connsiteX4" fmla="*/ 122923 w 333103"/>
              <a:gd name="connsiteY4" fmla="*/ 624076 h 1497091"/>
              <a:gd name="connsiteX5" fmla="*/ 4298 w 333103"/>
              <a:gd name="connsiteY5" fmla="*/ 16124 h 14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3" h="1497091">
                <a:moveTo>
                  <a:pt x="4298" y="16124"/>
                </a:moveTo>
                <a:cubicBezTo>
                  <a:pt x="35602" y="146282"/>
                  <a:pt x="265437" y="1199901"/>
                  <a:pt x="310745" y="1405023"/>
                </a:cubicBezTo>
                <a:cubicBezTo>
                  <a:pt x="356053" y="1610145"/>
                  <a:pt x="326397" y="1434680"/>
                  <a:pt x="276146" y="1246857"/>
                </a:cubicBezTo>
                <a:cubicBezTo>
                  <a:pt x="225895" y="1059034"/>
                  <a:pt x="34777" y="381884"/>
                  <a:pt x="9240" y="278087"/>
                </a:cubicBezTo>
                <a:cubicBezTo>
                  <a:pt x="-16297" y="174290"/>
                  <a:pt x="122923" y="662794"/>
                  <a:pt x="122923" y="624076"/>
                </a:cubicBezTo>
                <a:cubicBezTo>
                  <a:pt x="122923" y="585358"/>
                  <a:pt x="-27006" y="-114034"/>
                  <a:pt x="4298" y="1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688D7D1-8F98-9EF4-2605-910C8A060127}"/>
              </a:ext>
            </a:extLst>
          </p:cNvPr>
          <p:cNvSpPr/>
          <p:nvPr/>
        </p:nvSpPr>
        <p:spPr>
          <a:xfrm>
            <a:off x="2217500" y="6579284"/>
            <a:ext cx="585141" cy="2205639"/>
          </a:xfrm>
          <a:custGeom>
            <a:avLst/>
            <a:gdLst>
              <a:gd name="connsiteX0" fmla="*/ 31430 w 585141"/>
              <a:gd name="connsiteY0" fmla="*/ 58766 h 2205639"/>
              <a:gd name="connsiteX1" fmla="*/ 204424 w 585141"/>
              <a:gd name="connsiteY1" fmla="*/ 958338 h 2205639"/>
              <a:gd name="connsiteX2" fmla="*/ 436731 w 585141"/>
              <a:gd name="connsiteY2" fmla="*/ 1749170 h 2205639"/>
              <a:gd name="connsiteX3" fmla="*/ 426846 w 585141"/>
              <a:gd name="connsiteY3" fmla="*/ 1586061 h 2205639"/>
              <a:gd name="connsiteX4" fmla="*/ 585012 w 585141"/>
              <a:gd name="connsiteY4" fmla="*/ 2194013 h 2205639"/>
              <a:gd name="connsiteX5" fmla="*/ 397190 w 585141"/>
              <a:gd name="connsiteY5" fmla="*/ 1848024 h 2205639"/>
              <a:gd name="connsiteX6" fmla="*/ 36372 w 585141"/>
              <a:gd name="connsiteY6" fmla="*/ 286130 h 2205639"/>
              <a:gd name="connsiteX7" fmla="*/ 31430 w 585141"/>
              <a:gd name="connsiteY7" fmla="*/ 58766 h 220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41" h="2205639">
                <a:moveTo>
                  <a:pt x="31430" y="58766"/>
                </a:moveTo>
                <a:cubicBezTo>
                  <a:pt x="59439" y="170801"/>
                  <a:pt x="136874" y="676604"/>
                  <a:pt x="204424" y="958338"/>
                </a:cubicBezTo>
                <a:cubicBezTo>
                  <a:pt x="271974" y="1240072"/>
                  <a:pt x="399661" y="1644550"/>
                  <a:pt x="436731" y="1749170"/>
                </a:cubicBezTo>
                <a:cubicBezTo>
                  <a:pt x="473801" y="1853790"/>
                  <a:pt x="402132" y="1511920"/>
                  <a:pt x="426846" y="1586061"/>
                </a:cubicBezTo>
                <a:cubicBezTo>
                  <a:pt x="451560" y="1660202"/>
                  <a:pt x="589955" y="2150353"/>
                  <a:pt x="585012" y="2194013"/>
                </a:cubicBezTo>
                <a:cubicBezTo>
                  <a:pt x="580069" y="2237674"/>
                  <a:pt x="488630" y="2166004"/>
                  <a:pt x="397190" y="1848024"/>
                </a:cubicBezTo>
                <a:cubicBezTo>
                  <a:pt x="305750" y="1530044"/>
                  <a:pt x="97332" y="591754"/>
                  <a:pt x="36372" y="286130"/>
                </a:cubicBezTo>
                <a:cubicBezTo>
                  <a:pt x="-24588" y="-19494"/>
                  <a:pt x="3421" y="-53269"/>
                  <a:pt x="31430" y="5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BF56E09-A2C4-F8F8-FEBD-92E17374D429}"/>
              </a:ext>
            </a:extLst>
          </p:cNvPr>
          <p:cNvSpPr/>
          <p:nvPr/>
        </p:nvSpPr>
        <p:spPr>
          <a:xfrm>
            <a:off x="3371032" y="8468836"/>
            <a:ext cx="558523" cy="1175569"/>
          </a:xfrm>
          <a:custGeom>
            <a:avLst/>
            <a:gdLst>
              <a:gd name="connsiteX0" fmla="*/ 9777 w 558523"/>
              <a:gd name="connsiteY0" fmla="*/ 12842 h 1175569"/>
              <a:gd name="connsiteX1" fmla="*/ 350823 w 558523"/>
              <a:gd name="connsiteY1" fmla="*/ 793789 h 1175569"/>
              <a:gd name="connsiteX2" fmla="*/ 326110 w 558523"/>
              <a:gd name="connsiteY2" fmla="*/ 699878 h 1175569"/>
              <a:gd name="connsiteX3" fmla="*/ 553474 w 558523"/>
              <a:gd name="connsiteY3" fmla="*/ 1164492 h 1175569"/>
              <a:gd name="connsiteX4" fmla="*/ 489219 w 558523"/>
              <a:gd name="connsiteY4" fmla="*/ 1040924 h 1175569"/>
              <a:gd name="connsiteX5" fmla="*/ 19662 w 558523"/>
              <a:gd name="connsiteY5" fmla="*/ 151238 h 1175569"/>
              <a:gd name="connsiteX6" fmla="*/ 83917 w 558523"/>
              <a:gd name="connsiteY6" fmla="*/ 294576 h 1175569"/>
              <a:gd name="connsiteX7" fmla="*/ 9777 w 558523"/>
              <a:gd name="connsiteY7" fmla="*/ 12842 h 11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23" h="1175569">
                <a:moveTo>
                  <a:pt x="9777" y="12842"/>
                </a:moveTo>
                <a:cubicBezTo>
                  <a:pt x="54261" y="96044"/>
                  <a:pt x="298101" y="679283"/>
                  <a:pt x="350823" y="793789"/>
                </a:cubicBezTo>
                <a:cubicBezTo>
                  <a:pt x="403545" y="908295"/>
                  <a:pt x="292335" y="638094"/>
                  <a:pt x="326110" y="699878"/>
                </a:cubicBezTo>
                <a:cubicBezTo>
                  <a:pt x="359885" y="761662"/>
                  <a:pt x="526289" y="1107651"/>
                  <a:pt x="553474" y="1164492"/>
                </a:cubicBezTo>
                <a:cubicBezTo>
                  <a:pt x="580659" y="1221333"/>
                  <a:pt x="489219" y="1040924"/>
                  <a:pt x="489219" y="1040924"/>
                </a:cubicBezTo>
                <a:lnTo>
                  <a:pt x="19662" y="151238"/>
                </a:lnTo>
                <a:cubicBezTo>
                  <a:pt x="-47888" y="26847"/>
                  <a:pt x="80622" y="311875"/>
                  <a:pt x="83917" y="294576"/>
                </a:cubicBezTo>
                <a:cubicBezTo>
                  <a:pt x="87212" y="277277"/>
                  <a:pt x="-34707" y="-70360"/>
                  <a:pt x="9777" y="1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9C431EC-1052-B984-85AA-6B5863310EF0}"/>
              </a:ext>
            </a:extLst>
          </p:cNvPr>
          <p:cNvSpPr/>
          <p:nvPr/>
        </p:nvSpPr>
        <p:spPr>
          <a:xfrm>
            <a:off x="4201912" y="3133992"/>
            <a:ext cx="294042" cy="1220697"/>
          </a:xfrm>
          <a:custGeom>
            <a:avLst/>
            <a:gdLst>
              <a:gd name="connsiteX0" fmla="*/ 293534 w 294042"/>
              <a:gd name="connsiteY0" fmla="*/ 486 h 1220697"/>
              <a:gd name="connsiteX1" fmla="*/ 212726 w 294042"/>
              <a:gd name="connsiteY1" fmla="*/ 851091 h 1220697"/>
              <a:gd name="connsiteX2" fmla="*/ 268015 w 294042"/>
              <a:gd name="connsiteY2" fmla="*/ 697982 h 1220697"/>
              <a:gd name="connsiteX3" fmla="*/ 170196 w 294042"/>
              <a:gd name="connsiteY3" fmla="*/ 1148802 h 1220697"/>
              <a:gd name="connsiteX4" fmla="*/ 144678 w 294042"/>
              <a:gd name="connsiteY4" fmla="*/ 1208345 h 1220697"/>
              <a:gd name="connsiteX5" fmla="*/ 170196 w 294042"/>
              <a:gd name="connsiteY5" fmla="*/ 1029718 h 1220697"/>
              <a:gd name="connsiteX6" fmla="*/ 75 w 294042"/>
              <a:gd name="connsiteY6" fmla="*/ 761777 h 1220697"/>
              <a:gd name="connsiteX7" fmla="*/ 148931 w 294042"/>
              <a:gd name="connsiteY7" fmla="*/ 961669 h 1220697"/>
              <a:gd name="connsiteX8" fmla="*/ 182955 w 294042"/>
              <a:gd name="connsiteY8" fmla="*/ 689476 h 1220697"/>
              <a:gd name="connsiteX9" fmla="*/ 165943 w 294042"/>
              <a:gd name="connsiteY9" fmla="*/ 727753 h 1220697"/>
              <a:gd name="connsiteX10" fmla="*/ 293534 w 294042"/>
              <a:gd name="connsiteY10" fmla="*/ 486 h 12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042" h="1220697">
                <a:moveTo>
                  <a:pt x="293534" y="486"/>
                </a:moveTo>
                <a:cubicBezTo>
                  <a:pt x="301331" y="21042"/>
                  <a:pt x="216979" y="734842"/>
                  <a:pt x="212726" y="851091"/>
                </a:cubicBezTo>
                <a:cubicBezTo>
                  <a:pt x="208473" y="967340"/>
                  <a:pt x="275103" y="648364"/>
                  <a:pt x="268015" y="697982"/>
                </a:cubicBezTo>
                <a:cubicBezTo>
                  <a:pt x="260927" y="747601"/>
                  <a:pt x="190752" y="1063742"/>
                  <a:pt x="170196" y="1148802"/>
                </a:cubicBezTo>
                <a:cubicBezTo>
                  <a:pt x="149640" y="1233862"/>
                  <a:pt x="144678" y="1228192"/>
                  <a:pt x="144678" y="1208345"/>
                </a:cubicBezTo>
                <a:cubicBezTo>
                  <a:pt x="144678" y="1188498"/>
                  <a:pt x="194296" y="1104146"/>
                  <a:pt x="170196" y="1029718"/>
                </a:cubicBezTo>
                <a:cubicBezTo>
                  <a:pt x="146096" y="955290"/>
                  <a:pt x="3619" y="773119"/>
                  <a:pt x="75" y="761777"/>
                </a:cubicBezTo>
                <a:cubicBezTo>
                  <a:pt x="-3469" y="750436"/>
                  <a:pt x="118451" y="973719"/>
                  <a:pt x="148931" y="961669"/>
                </a:cubicBezTo>
                <a:cubicBezTo>
                  <a:pt x="179411" y="949619"/>
                  <a:pt x="180120" y="728462"/>
                  <a:pt x="182955" y="689476"/>
                </a:cubicBezTo>
                <a:cubicBezTo>
                  <a:pt x="185790" y="650490"/>
                  <a:pt x="153893" y="838332"/>
                  <a:pt x="165943" y="727753"/>
                </a:cubicBezTo>
                <a:cubicBezTo>
                  <a:pt x="177993" y="617174"/>
                  <a:pt x="285737" y="-20070"/>
                  <a:pt x="29353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00DB3D2-C41C-75A2-5129-2725B280B941}"/>
              </a:ext>
            </a:extLst>
          </p:cNvPr>
          <p:cNvSpPr/>
          <p:nvPr/>
        </p:nvSpPr>
        <p:spPr>
          <a:xfrm>
            <a:off x="3342564" y="3638263"/>
            <a:ext cx="468450" cy="524474"/>
          </a:xfrm>
          <a:custGeom>
            <a:avLst/>
            <a:gdLst>
              <a:gd name="connsiteX0" fmla="*/ 312 w 468450"/>
              <a:gd name="connsiteY0" fmla="*/ 2325 h 524474"/>
              <a:gd name="connsiteX1" fmla="*/ 234229 w 468450"/>
              <a:gd name="connsiteY1" fmla="*/ 504182 h 524474"/>
              <a:gd name="connsiteX2" fmla="*/ 204457 w 468450"/>
              <a:gd name="connsiteY2" fmla="*/ 329808 h 524474"/>
              <a:gd name="connsiteX3" fmla="*/ 468145 w 468450"/>
              <a:gd name="connsiteY3" fmla="*/ 521194 h 524474"/>
              <a:gd name="connsiteX4" fmla="*/ 144915 w 468450"/>
              <a:gd name="connsiteY4" fmla="*/ 134169 h 524474"/>
              <a:gd name="connsiteX5" fmla="*/ 344807 w 468450"/>
              <a:gd name="connsiteY5" fmla="*/ 295784 h 524474"/>
              <a:gd name="connsiteX6" fmla="*/ 166180 w 468450"/>
              <a:gd name="connsiteY6" fmla="*/ 219229 h 524474"/>
              <a:gd name="connsiteX7" fmla="*/ 183192 w 468450"/>
              <a:gd name="connsiteY7" fmla="*/ 312796 h 524474"/>
              <a:gd name="connsiteX8" fmla="*/ 312 w 468450"/>
              <a:gd name="connsiteY8" fmla="*/ 2325 h 5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50" h="524474">
                <a:moveTo>
                  <a:pt x="312" y="2325"/>
                </a:moveTo>
                <a:cubicBezTo>
                  <a:pt x="8818" y="34223"/>
                  <a:pt x="200205" y="449602"/>
                  <a:pt x="234229" y="504182"/>
                </a:cubicBezTo>
                <a:cubicBezTo>
                  <a:pt x="268253" y="558763"/>
                  <a:pt x="165471" y="326973"/>
                  <a:pt x="204457" y="329808"/>
                </a:cubicBezTo>
                <a:cubicBezTo>
                  <a:pt x="243443" y="332643"/>
                  <a:pt x="478069" y="553800"/>
                  <a:pt x="468145" y="521194"/>
                </a:cubicBezTo>
                <a:cubicBezTo>
                  <a:pt x="458221" y="488588"/>
                  <a:pt x="165471" y="171737"/>
                  <a:pt x="144915" y="134169"/>
                </a:cubicBezTo>
                <a:cubicBezTo>
                  <a:pt x="124359" y="96601"/>
                  <a:pt x="341263" y="281607"/>
                  <a:pt x="344807" y="295784"/>
                </a:cubicBezTo>
                <a:cubicBezTo>
                  <a:pt x="348351" y="309961"/>
                  <a:pt x="193116" y="216394"/>
                  <a:pt x="166180" y="219229"/>
                </a:cubicBezTo>
                <a:cubicBezTo>
                  <a:pt x="139244" y="222064"/>
                  <a:pt x="206584" y="348947"/>
                  <a:pt x="183192" y="312796"/>
                </a:cubicBezTo>
                <a:cubicBezTo>
                  <a:pt x="159800" y="276645"/>
                  <a:pt x="-8194" y="-29573"/>
                  <a:pt x="312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ED30A27-67B6-2683-7082-2FF44FD9CE73}"/>
              </a:ext>
            </a:extLst>
          </p:cNvPr>
          <p:cNvSpPr/>
          <p:nvPr/>
        </p:nvSpPr>
        <p:spPr>
          <a:xfrm>
            <a:off x="3154743" y="3521856"/>
            <a:ext cx="744466" cy="1006380"/>
          </a:xfrm>
          <a:custGeom>
            <a:avLst/>
            <a:gdLst>
              <a:gd name="connsiteX0" fmla="*/ 9506 w 744466"/>
              <a:gd name="connsiteY0" fmla="*/ 8153 h 1006380"/>
              <a:gd name="connsiteX1" fmla="*/ 715508 w 744466"/>
              <a:gd name="connsiteY1" fmla="*/ 965084 h 1006380"/>
              <a:gd name="connsiteX2" fmla="*/ 566652 w 744466"/>
              <a:gd name="connsiteY2" fmla="*/ 790710 h 1006380"/>
              <a:gd name="connsiteX3" fmla="*/ 179627 w 744466"/>
              <a:gd name="connsiteY3" fmla="*/ 407937 h 1006380"/>
              <a:gd name="connsiteX4" fmla="*/ 298712 w 744466"/>
              <a:gd name="connsiteY4" fmla="*/ 497251 h 1006380"/>
              <a:gd name="connsiteX5" fmla="*/ 9506 w 744466"/>
              <a:gd name="connsiteY5" fmla="*/ 8153 h 10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66" h="1006380">
                <a:moveTo>
                  <a:pt x="9506" y="8153"/>
                </a:moveTo>
                <a:cubicBezTo>
                  <a:pt x="78972" y="86125"/>
                  <a:pt x="622650" y="834658"/>
                  <a:pt x="715508" y="965084"/>
                </a:cubicBezTo>
                <a:cubicBezTo>
                  <a:pt x="808366" y="1095510"/>
                  <a:pt x="655965" y="883568"/>
                  <a:pt x="566652" y="790710"/>
                </a:cubicBezTo>
                <a:cubicBezTo>
                  <a:pt x="477339" y="697852"/>
                  <a:pt x="224284" y="456847"/>
                  <a:pt x="179627" y="407937"/>
                </a:cubicBezTo>
                <a:cubicBezTo>
                  <a:pt x="134970" y="359027"/>
                  <a:pt x="324230" y="558920"/>
                  <a:pt x="298712" y="497251"/>
                </a:cubicBezTo>
                <a:cubicBezTo>
                  <a:pt x="273194" y="435582"/>
                  <a:pt x="-59960" y="-69819"/>
                  <a:pt x="9506" y="8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6172D16-5C5F-ADD6-7157-65D85DB07CA1}"/>
              </a:ext>
            </a:extLst>
          </p:cNvPr>
          <p:cNvSpPr/>
          <p:nvPr/>
        </p:nvSpPr>
        <p:spPr>
          <a:xfrm>
            <a:off x="4673601" y="3181205"/>
            <a:ext cx="786885" cy="208499"/>
          </a:xfrm>
          <a:custGeom>
            <a:avLst/>
            <a:gdLst>
              <a:gd name="connsiteX0" fmla="*/ 472 w 786885"/>
              <a:gd name="connsiteY0" fmla="*/ 208455 h 208499"/>
              <a:gd name="connsiteX1" fmla="*/ 455545 w 786885"/>
              <a:gd name="connsiteY1" fmla="*/ 110635 h 208499"/>
              <a:gd name="connsiteX2" fmla="*/ 425774 w 786885"/>
              <a:gd name="connsiteY2" fmla="*/ 59599 h 208499"/>
              <a:gd name="connsiteX3" fmla="*/ 783028 w 786885"/>
              <a:gd name="connsiteY3" fmla="*/ 140406 h 208499"/>
              <a:gd name="connsiteX4" fmla="*/ 591642 w 786885"/>
              <a:gd name="connsiteY4" fmla="*/ 110635 h 208499"/>
              <a:gd name="connsiteX5" fmla="*/ 230135 w 786885"/>
              <a:gd name="connsiteY5" fmla="*/ 56 h 208499"/>
              <a:gd name="connsiteX6" fmla="*/ 366232 w 786885"/>
              <a:gd name="connsiteY6" fmla="*/ 97876 h 208499"/>
              <a:gd name="connsiteX7" fmla="*/ 472 w 786885"/>
              <a:gd name="connsiteY7" fmla="*/ 208455 h 20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885" h="208499">
                <a:moveTo>
                  <a:pt x="472" y="208455"/>
                </a:moveTo>
                <a:cubicBezTo>
                  <a:pt x="15357" y="210581"/>
                  <a:pt x="384661" y="135444"/>
                  <a:pt x="455545" y="110635"/>
                </a:cubicBezTo>
                <a:cubicBezTo>
                  <a:pt x="526429" y="85826"/>
                  <a:pt x="371194" y="54637"/>
                  <a:pt x="425774" y="59599"/>
                </a:cubicBezTo>
                <a:cubicBezTo>
                  <a:pt x="480354" y="64561"/>
                  <a:pt x="755383" y="131900"/>
                  <a:pt x="783028" y="140406"/>
                </a:cubicBezTo>
                <a:cubicBezTo>
                  <a:pt x="810673" y="148912"/>
                  <a:pt x="683791" y="134027"/>
                  <a:pt x="591642" y="110635"/>
                </a:cubicBezTo>
                <a:cubicBezTo>
                  <a:pt x="499493" y="87243"/>
                  <a:pt x="267703" y="2182"/>
                  <a:pt x="230135" y="56"/>
                </a:cubicBezTo>
                <a:cubicBezTo>
                  <a:pt x="192567" y="-2070"/>
                  <a:pt x="405218" y="56055"/>
                  <a:pt x="366232" y="97876"/>
                </a:cubicBezTo>
                <a:cubicBezTo>
                  <a:pt x="327246" y="139697"/>
                  <a:pt x="-14413" y="206329"/>
                  <a:pt x="472" y="20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604F1C3-DCAF-3A7D-A31C-A9E4A0687348}"/>
              </a:ext>
            </a:extLst>
          </p:cNvPr>
          <p:cNvSpPr/>
          <p:nvPr/>
        </p:nvSpPr>
        <p:spPr>
          <a:xfrm>
            <a:off x="5680893" y="3404711"/>
            <a:ext cx="938883" cy="600189"/>
          </a:xfrm>
          <a:custGeom>
            <a:avLst/>
            <a:gdLst>
              <a:gd name="connsiteX0" fmla="*/ 5399 w 938883"/>
              <a:gd name="connsiteY0" fmla="*/ 1961 h 600189"/>
              <a:gd name="connsiteX1" fmla="*/ 673124 w 938883"/>
              <a:gd name="connsiteY1" fmla="*/ 346456 h 600189"/>
              <a:gd name="connsiteX2" fmla="*/ 617834 w 938883"/>
              <a:gd name="connsiteY2" fmla="*/ 312431 h 600189"/>
              <a:gd name="connsiteX3" fmla="*/ 936811 w 938883"/>
              <a:gd name="connsiteY3" fmla="*/ 597384 h 600189"/>
              <a:gd name="connsiteX4" fmla="*/ 732666 w 938883"/>
              <a:gd name="connsiteY4" fmla="*/ 440022 h 600189"/>
              <a:gd name="connsiteX5" fmla="*/ 298858 w 938883"/>
              <a:gd name="connsiteY5" fmla="*/ 150816 h 600189"/>
              <a:gd name="connsiteX6" fmla="*/ 354147 w 938883"/>
              <a:gd name="connsiteY6" fmla="*/ 201853 h 600189"/>
              <a:gd name="connsiteX7" fmla="*/ 5399 w 938883"/>
              <a:gd name="connsiteY7" fmla="*/ 1961 h 6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883" h="600189">
                <a:moveTo>
                  <a:pt x="5399" y="1961"/>
                </a:moveTo>
                <a:cubicBezTo>
                  <a:pt x="58562" y="26062"/>
                  <a:pt x="571052" y="294711"/>
                  <a:pt x="673124" y="346456"/>
                </a:cubicBezTo>
                <a:cubicBezTo>
                  <a:pt x="775196" y="398201"/>
                  <a:pt x="573886" y="270610"/>
                  <a:pt x="617834" y="312431"/>
                </a:cubicBezTo>
                <a:cubicBezTo>
                  <a:pt x="661782" y="354252"/>
                  <a:pt x="917672" y="576119"/>
                  <a:pt x="936811" y="597384"/>
                </a:cubicBezTo>
                <a:cubicBezTo>
                  <a:pt x="955950" y="618649"/>
                  <a:pt x="838991" y="514450"/>
                  <a:pt x="732666" y="440022"/>
                </a:cubicBezTo>
                <a:cubicBezTo>
                  <a:pt x="626341" y="365594"/>
                  <a:pt x="361945" y="190511"/>
                  <a:pt x="298858" y="150816"/>
                </a:cubicBezTo>
                <a:cubicBezTo>
                  <a:pt x="235772" y="111121"/>
                  <a:pt x="400221" y="220283"/>
                  <a:pt x="354147" y="201853"/>
                </a:cubicBezTo>
                <a:cubicBezTo>
                  <a:pt x="308073" y="183423"/>
                  <a:pt x="-47764" y="-22140"/>
                  <a:pt x="5399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A7B979A-238B-516D-C5EC-C780435EDB92}"/>
              </a:ext>
            </a:extLst>
          </p:cNvPr>
          <p:cNvSpPr/>
          <p:nvPr/>
        </p:nvSpPr>
        <p:spPr>
          <a:xfrm>
            <a:off x="6675804" y="4139831"/>
            <a:ext cx="130380" cy="888069"/>
          </a:xfrm>
          <a:custGeom>
            <a:avLst/>
            <a:gdLst>
              <a:gd name="connsiteX0" fmla="*/ 1443 w 130380"/>
              <a:gd name="connsiteY0" fmla="*/ 11120 h 888069"/>
              <a:gd name="connsiteX1" fmla="*/ 129033 w 130380"/>
              <a:gd name="connsiteY1" fmla="*/ 529989 h 888069"/>
              <a:gd name="connsiteX2" fmla="*/ 69491 w 130380"/>
              <a:gd name="connsiteY2" fmla="*/ 874483 h 888069"/>
              <a:gd name="connsiteX3" fmla="*/ 86503 w 130380"/>
              <a:gd name="connsiteY3" fmla="*/ 759652 h 888069"/>
              <a:gd name="connsiteX4" fmla="*/ 60985 w 130380"/>
              <a:gd name="connsiteY4" fmla="*/ 219518 h 888069"/>
              <a:gd name="connsiteX5" fmla="*/ 1443 w 130380"/>
              <a:gd name="connsiteY5" fmla="*/ 11120 h 8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0" h="888069">
                <a:moveTo>
                  <a:pt x="1443" y="11120"/>
                </a:moveTo>
                <a:cubicBezTo>
                  <a:pt x="12784" y="62865"/>
                  <a:pt x="117692" y="386095"/>
                  <a:pt x="129033" y="529989"/>
                </a:cubicBezTo>
                <a:cubicBezTo>
                  <a:pt x="140374" y="673883"/>
                  <a:pt x="76579" y="836206"/>
                  <a:pt x="69491" y="874483"/>
                </a:cubicBezTo>
                <a:cubicBezTo>
                  <a:pt x="62403" y="912760"/>
                  <a:pt x="87921" y="868813"/>
                  <a:pt x="86503" y="759652"/>
                </a:cubicBezTo>
                <a:cubicBezTo>
                  <a:pt x="85085" y="650491"/>
                  <a:pt x="73035" y="340729"/>
                  <a:pt x="60985" y="219518"/>
                </a:cubicBezTo>
                <a:cubicBezTo>
                  <a:pt x="48935" y="98307"/>
                  <a:pt x="-9898" y="-40625"/>
                  <a:pt x="1443" y="1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1DF1FF8-237E-216E-AB21-514E10110971}"/>
              </a:ext>
            </a:extLst>
          </p:cNvPr>
          <p:cNvSpPr/>
          <p:nvPr/>
        </p:nvSpPr>
        <p:spPr>
          <a:xfrm>
            <a:off x="6693656" y="5035550"/>
            <a:ext cx="89916" cy="1182641"/>
          </a:xfrm>
          <a:custGeom>
            <a:avLst/>
            <a:gdLst>
              <a:gd name="connsiteX0" fmla="*/ 34627 w 89916"/>
              <a:gd name="connsiteY0" fmla="*/ 30 h 1182641"/>
              <a:gd name="connsiteX1" fmla="*/ 603 w 89916"/>
              <a:gd name="connsiteY1" fmla="*/ 314753 h 1182641"/>
              <a:gd name="connsiteX2" fmla="*/ 64398 w 89916"/>
              <a:gd name="connsiteY2" fmla="*/ 718790 h 1182641"/>
              <a:gd name="connsiteX3" fmla="*/ 43133 w 89916"/>
              <a:gd name="connsiteY3" fmla="*/ 595453 h 1182641"/>
              <a:gd name="connsiteX4" fmla="*/ 89916 w 89916"/>
              <a:gd name="connsiteY4" fmla="*/ 1178117 h 1182641"/>
              <a:gd name="connsiteX5" fmla="*/ 43133 w 89916"/>
              <a:gd name="connsiteY5" fmla="*/ 829369 h 1182641"/>
              <a:gd name="connsiteX6" fmla="*/ 72904 w 89916"/>
              <a:gd name="connsiteY6" fmla="*/ 178657 h 1182641"/>
              <a:gd name="connsiteX7" fmla="*/ 72904 w 89916"/>
              <a:gd name="connsiteY7" fmla="*/ 331765 h 1182641"/>
              <a:gd name="connsiteX8" fmla="*/ 34627 w 89916"/>
              <a:gd name="connsiteY8" fmla="*/ 30 h 118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" h="1182641">
                <a:moveTo>
                  <a:pt x="34627" y="30"/>
                </a:moveTo>
                <a:cubicBezTo>
                  <a:pt x="22577" y="-2805"/>
                  <a:pt x="-4359" y="194960"/>
                  <a:pt x="603" y="314753"/>
                </a:cubicBezTo>
                <a:cubicBezTo>
                  <a:pt x="5565" y="434546"/>
                  <a:pt x="57310" y="672007"/>
                  <a:pt x="64398" y="718790"/>
                </a:cubicBezTo>
                <a:cubicBezTo>
                  <a:pt x="71486" y="765573"/>
                  <a:pt x="38880" y="518899"/>
                  <a:pt x="43133" y="595453"/>
                </a:cubicBezTo>
                <a:cubicBezTo>
                  <a:pt x="47386" y="672007"/>
                  <a:pt x="89916" y="1139131"/>
                  <a:pt x="89916" y="1178117"/>
                </a:cubicBezTo>
                <a:cubicBezTo>
                  <a:pt x="89916" y="1217103"/>
                  <a:pt x="45968" y="995946"/>
                  <a:pt x="43133" y="829369"/>
                </a:cubicBezTo>
                <a:cubicBezTo>
                  <a:pt x="40298" y="662792"/>
                  <a:pt x="67942" y="261591"/>
                  <a:pt x="72904" y="178657"/>
                </a:cubicBezTo>
                <a:cubicBezTo>
                  <a:pt x="77866" y="95723"/>
                  <a:pt x="81410" y="356574"/>
                  <a:pt x="72904" y="331765"/>
                </a:cubicBezTo>
                <a:cubicBezTo>
                  <a:pt x="64398" y="306956"/>
                  <a:pt x="46677" y="2865"/>
                  <a:pt x="346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B60274A-C960-4B76-CCF6-071B0A1E6998}"/>
              </a:ext>
            </a:extLst>
          </p:cNvPr>
          <p:cNvSpPr/>
          <p:nvPr/>
        </p:nvSpPr>
        <p:spPr>
          <a:xfrm>
            <a:off x="6479556" y="6103024"/>
            <a:ext cx="304032" cy="1688358"/>
          </a:xfrm>
          <a:custGeom>
            <a:avLst/>
            <a:gdLst>
              <a:gd name="connsiteX0" fmla="*/ 304016 w 304032"/>
              <a:gd name="connsiteY0" fmla="*/ 64 h 1688358"/>
              <a:gd name="connsiteX1" fmla="*/ 257233 w 304032"/>
              <a:gd name="connsiteY1" fmla="*/ 825151 h 1688358"/>
              <a:gd name="connsiteX2" fmla="*/ 150907 w 304032"/>
              <a:gd name="connsiteY2" fmla="*/ 1199417 h 1688358"/>
              <a:gd name="connsiteX3" fmla="*/ 193437 w 304032"/>
              <a:gd name="connsiteY3" fmla="*/ 1139875 h 1688358"/>
              <a:gd name="connsiteX4" fmla="*/ 2051 w 304032"/>
              <a:gd name="connsiteY4" fmla="*/ 1684262 h 1688358"/>
              <a:gd name="connsiteX5" fmla="*/ 99871 w 304032"/>
              <a:gd name="connsiteY5" fmla="*/ 1344020 h 1688358"/>
              <a:gd name="connsiteX6" fmla="*/ 218956 w 304032"/>
              <a:gd name="connsiteY6" fmla="*/ 540198 h 1688358"/>
              <a:gd name="connsiteX7" fmla="*/ 252980 w 304032"/>
              <a:gd name="connsiteY7" fmla="*/ 778368 h 1688358"/>
              <a:gd name="connsiteX8" fmla="*/ 304016 w 304032"/>
              <a:gd name="connsiteY8" fmla="*/ 64 h 16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32" h="1688358">
                <a:moveTo>
                  <a:pt x="304016" y="64"/>
                </a:moveTo>
                <a:cubicBezTo>
                  <a:pt x="304725" y="7861"/>
                  <a:pt x="282751" y="625259"/>
                  <a:pt x="257233" y="825151"/>
                </a:cubicBezTo>
                <a:cubicBezTo>
                  <a:pt x="231715" y="1025043"/>
                  <a:pt x="161540" y="1146963"/>
                  <a:pt x="150907" y="1199417"/>
                </a:cubicBezTo>
                <a:cubicBezTo>
                  <a:pt x="140274" y="1251871"/>
                  <a:pt x="218246" y="1059068"/>
                  <a:pt x="193437" y="1139875"/>
                </a:cubicBezTo>
                <a:cubicBezTo>
                  <a:pt x="168628" y="1220683"/>
                  <a:pt x="17645" y="1650238"/>
                  <a:pt x="2051" y="1684262"/>
                </a:cubicBezTo>
                <a:cubicBezTo>
                  <a:pt x="-13543" y="1718286"/>
                  <a:pt x="63720" y="1534697"/>
                  <a:pt x="99871" y="1344020"/>
                </a:cubicBezTo>
                <a:cubicBezTo>
                  <a:pt x="136022" y="1153343"/>
                  <a:pt x="193438" y="634473"/>
                  <a:pt x="218956" y="540198"/>
                </a:cubicBezTo>
                <a:cubicBezTo>
                  <a:pt x="244474" y="445923"/>
                  <a:pt x="235259" y="865555"/>
                  <a:pt x="252980" y="778368"/>
                </a:cubicBezTo>
                <a:cubicBezTo>
                  <a:pt x="270701" y="691181"/>
                  <a:pt x="303307" y="-7733"/>
                  <a:pt x="3040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868EF431-B323-A0C8-298F-B61F6176BF3A}"/>
              </a:ext>
            </a:extLst>
          </p:cNvPr>
          <p:cNvSpPr/>
          <p:nvPr/>
        </p:nvSpPr>
        <p:spPr>
          <a:xfrm>
            <a:off x="6041722" y="7525540"/>
            <a:ext cx="560376" cy="508951"/>
          </a:xfrm>
          <a:custGeom>
            <a:avLst/>
            <a:gdLst>
              <a:gd name="connsiteX0" fmla="*/ 558970 w 560376"/>
              <a:gd name="connsiteY0" fmla="*/ 2311 h 508951"/>
              <a:gd name="connsiteX1" fmla="*/ 257005 w 560376"/>
              <a:gd name="connsiteY1" fmla="*/ 376577 h 508951"/>
              <a:gd name="connsiteX2" fmla="*/ 61366 w 560376"/>
              <a:gd name="connsiteY2" fmla="*/ 482903 h 508951"/>
              <a:gd name="connsiteX3" fmla="*/ 14583 w 560376"/>
              <a:gd name="connsiteY3" fmla="*/ 504168 h 508951"/>
              <a:gd name="connsiteX4" fmla="*/ 291030 w 560376"/>
              <a:gd name="connsiteY4" fmla="*/ 410601 h 508951"/>
              <a:gd name="connsiteX5" fmla="*/ 176198 w 560376"/>
              <a:gd name="connsiteY5" fmla="*/ 457385 h 508951"/>
              <a:gd name="connsiteX6" fmla="*/ 325054 w 560376"/>
              <a:gd name="connsiteY6" fmla="*/ 274505 h 508951"/>
              <a:gd name="connsiteX7" fmla="*/ 367584 w 560376"/>
              <a:gd name="connsiteY7" fmla="*/ 219215 h 508951"/>
              <a:gd name="connsiteX8" fmla="*/ 558970 w 560376"/>
              <a:gd name="connsiteY8" fmla="*/ 2311 h 50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76" h="508951">
                <a:moveTo>
                  <a:pt x="558970" y="2311"/>
                </a:moveTo>
                <a:cubicBezTo>
                  <a:pt x="540540" y="28538"/>
                  <a:pt x="339939" y="296478"/>
                  <a:pt x="257005" y="376577"/>
                </a:cubicBezTo>
                <a:cubicBezTo>
                  <a:pt x="174071" y="456676"/>
                  <a:pt x="101770" y="461638"/>
                  <a:pt x="61366" y="482903"/>
                </a:cubicBezTo>
                <a:cubicBezTo>
                  <a:pt x="20962" y="504168"/>
                  <a:pt x="-23694" y="516218"/>
                  <a:pt x="14583" y="504168"/>
                </a:cubicBezTo>
                <a:cubicBezTo>
                  <a:pt x="52860" y="492118"/>
                  <a:pt x="264094" y="418398"/>
                  <a:pt x="291030" y="410601"/>
                </a:cubicBezTo>
                <a:cubicBezTo>
                  <a:pt x="317966" y="402804"/>
                  <a:pt x="170527" y="480068"/>
                  <a:pt x="176198" y="457385"/>
                </a:cubicBezTo>
                <a:cubicBezTo>
                  <a:pt x="181869" y="434702"/>
                  <a:pt x="293156" y="314200"/>
                  <a:pt x="325054" y="274505"/>
                </a:cubicBezTo>
                <a:cubicBezTo>
                  <a:pt x="356952" y="234810"/>
                  <a:pt x="325763" y="257492"/>
                  <a:pt x="367584" y="219215"/>
                </a:cubicBezTo>
                <a:cubicBezTo>
                  <a:pt x="409405" y="180938"/>
                  <a:pt x="577400" y="-23916"/>
                  <a:pt x="55897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FCE1D79A-5EC9-CF70-96D0-FB0150B4AD41}"/>
              </a:ext>
            </a:extLst>
          </p:cNvPr>
          <p:cNvSpPr/>
          <p:nvPr/>
        </p:nvSpPr>
        <p:spPr>
          <a:xfrm>
            <a:off x="5584193" y="7299172"/>
            <a:ext cx="782700" cy="781731"/>
          </a:xfrm>
          <a:custGeom>
            <a:avLst/>
            <a:gdLst>
              <a:gd name="connsiteX0" fmla="*/ 216931 w 782700"/>
              <a:gd name="connsiteY0" fmla="*/ 41546 h 781731"/>
              <a:gd name="connsiteX1" fmla="*/ 336015 w 782700"/>
              <a:gd name="connsiteY1" fmla="*/ 568921 h 781731"/>
              <a:gd name="connsiteX2" fmla="*/ 399811 w 782700"/>
              <a:gd name="connsiteY2" fmla="*/ 666741 h 781731"/>
              <a:gd name="connsiteX3" fmla="*/ 272220 w 782700"/>
              <a:gd name="connsiteY3" fmla="*/ 581680 h 781731"/>
              <a:gd name="connsiteX4" fmla="*/ 446594 w 782700"/>
              <a:gd name="connsiteY4" fmla="*/ 781572 h 781731"/>
              <a:gd name="connsiteX5" fmla="*/ 199919 w 782700"/>
              <a:gd name="connsiteY5" fmla="*/ 543403 h 781731"/>
              <a:gd name="connsiteX6" fmla="*/ 408317 w 782700"/>
              <a:gd name="connsiteY6" fmla="*/ 688006 h 781731"/>
              <a:gd name="connsiteX7" fmla="*/ 544414 w 782700"/>
              <a:gd name="connsiteY7" fmla="*/ 632716 h 781731"/>
              <a:gd name="connsiteX8" fmla="*/ 782583 w 782700"/>
              <a:gd name="connsiteY8" fmla="*/ 662488 h 781731"/>
              <a:gd name="connsiteX9" fmla="*/ 574185 w 782700"/>
              <a:gd name="connsiteY9" fmla="*/ 649728 h 781731"/>
              <a:gd name="connsiteX10" fmla="*/ 425329 w 782700"/>
              <a:gd name="connsiteY10" fmla="*/ 756054 h 781731"/>
              <a:gd name="connsiteX11" fmla="*/ 331762 w 782700"/>
              <a:gd name="connsiteY11" fmla="*/ 679500 h 781731"/>
              <a:gd name="connsiteX12" fmla="*/ 272220 w 782700"/>
              <a:gd name="connsiteY12" fmla="*/ 556162 h 781731"/>
              <a:gd name="connsiteX13" fmla="*/ 27 w 782700"/>
              <a:gd name="connsiteY13" fmla="*/ 75570 h 781731"/>
              <a:gd name="connsiteX14" fmla="*/ 289232 w 782700"/>
              <a:gd name="connsiteY14" fmla="*/ 517885 h 781731"/>
              <a:gd name="connsiteX15" fmla="*/ 238196 w 782700"/>
              <a:gd name="connsiteY15" fmla="*/ 88329 h 781731"/>
              <a:gd name="connsiteX16" fmla="*/ 216931 w 782700"/>
              <a:gd name="connsiteY16" fmla="*/ 41546 h 7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2700" h="781731">
                <a:moveTo>
                  <a:pt x="216931" y="41546"/>
                </a:moveTo>
                <a:cubicBezTo>
                  <a:pt x="233234" y="121645"/>
                  <a:pt x="305535" y="464722"/>
                  <a:pt x="336015" y="568921"/>
                </a:cubicBezTo>
                <a:cubicBezTo>
                  <a:pt x="366495" y="673120"/>
                  <a:pt x="410443" y="664615"/>
                  <a:pt x="399811" y="666741"/>
                </a:cubicBezTo>
                <a:cubicBezTo>
                  <a:pt x="389179" y="668867"/>
                  <a:pt x="264423" y="562542"/>
                  <a:pt x="272220" y="581680"/>
                </a:cubicBezTo>
                <a:cubicBezTo>
                  <a:pt x="280017" y="600819"/>
                  <a:pt x="458644" y="787952"/>
                  <a:pt x="446594" y="781572"/>
                </a:cubicBezTo>
                <a:cubicBezTo>
                  <a:pt x="434544" y="775193"/>
                  <a:pt x="206298" y="558997"/>
                  <a:pt x="199919" y="543403"/>
                </a:cubicBezTo>
                <a:cubicBezTo>
                  <a:pt x="193540" y="527809"/>
                  <a:pt x="350901" y="673121"/>
                  <a:pt x="408317" y="688006"/>
                </a:cubicBezTo>
                <a:cubicBezTo>
                  <a:pt x="465733" y="702891"/>
                  <a:pt x="482036" y="636969"/>
                  <a:pt x="544414" y="632716"/>
                </a:cubicBezTo>
                <a:cubicBezTo>
                  <a:pt x="606792" y="628463"/>
                  <a:pt x="777621" y="659653"/>
                  <a:pt x="782583" y="662488"/>
                </a:cubicBezTo>
                <a:cubicBezTo>
                  <a:pt x="787545" y="665323"/>
                  <a:pt x="633727" y="634134"/>
                  <a:pt x="574185" y="649728"/>
                </a:cubicBezTo>
                <a:cubicBezTo>
                  <a:pt x="514643" y="665322"/>
                  <a:pt x="465733" y="751092"/>
                  <a:pt x="425329" y="756054"/>
                </a:cubicBezTo>
                <a:cubicBezTo>
                  <a:pt x="384925" y="761016"/>
                  <a:pt x="357280" y="712815"/>
                  <a:pt x="331762" y="679500"/>
                </a:cubicBezTo>
                <a:cubicBezTo>
                  <a:pt x="306244" y="646185"/>
                  <a:pt x="327509" y="656817"/>
                  <a:pt x="272220" y="556162"/>
                </a:cubicBezTo>
                <a:cubicBezTo>
                  <a:pt x="216931" y="455507"/>
                  <a:pt x="-2808" y="81950"/>
                  <a:pt x="27" y="75570"/>
                </a:cubicBezTo>
                <a:cubicBezTo>
                  <a:pt x="2862" y="69191"/>
                  <a:pt x="249537" y="515759"/>
                  <a:pt x="289232" y="517885"/>
                </a:cubicBezTo>
                <a:cubicBezTo>
                  <a:pt x="328927" y="520012"/>
                  <a:pt x="243867" y="168428"/>
                  <a:pt x="238196" y="88329"/>
                </a:cubicBezTo>
                <a:cubicBezTo>
                  <a:pt x="232525" y="8230"/>
                  <a:pt x="200628" y="-38553"/>
                  <a:pt x="216931" y="4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C2B674F0-C7A2-3E98-AA39-A4EE56D315BF}"/>
              </a:ext>
            </a:extLst>
          </p:cNvPr>
          <p:cNvSpPr/>
          <p:nvPr/>
        </p:nvSpPr>
        <p:spPr>
          <a:xfrm>
            <a:off x="5859603" y="6468271"/>
            <a:ext cx="626284" cy="464265"/>
          </a:xfrm>
          <a:custGeom>
            <a:avLst/>
            <a:gdLst>
              <a:gd name="connsiteX0" fmla="*/ 13822 w 626284"/>
              <a:gd name="connsiteY0" fmla="*/ 4830 h 464265"/>
              <a:gd name="connsiteX1" fmla="*/ 315787 w 626284"/>
              <a:gd name="connsiteY1" fmla="*/ 251506 h 464265"/>
              <a:gd name="connsiteX2" fmla="*/ 366823 w 626284"/>
              <a:gd name="connsiteY2" fmla="*/ 459904 h 464265"/>
              <a:gd name="connsiteX3" fmla="*/ 405100 w 626284"/>
              <a:gd name="connsiteY3" fmla="*/ 345072 h 464265"/>
              <a:gd name="connsiteX4" fmla="*/ 626257 w 626284"/>
              <a:gd name="connsiteY4" fmla="*/ 464157 h 464265"/>
              <a:gd name="connsiteX5" fmla="*/ 417859 w 626284"/>
              <a:gd name="connsiteY5" fmla="*/ 319554 h 464265"/>
              <a:gd name="connsiteX6" fmla="*/ 86124 w 626284"/>
              <a:gd name="connsiteY6" fmla="*/ 102650 h 464265"/>
              <a:gd name="connsiteX7" fmla="*/ 13822 w 626284"/>
              <a:gd name="connsiteY7" fmla="*/ 4830 h 4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84" h="464265">
                <a:moveTo>
                  <a:pt x="13822" y="4830"/>
                </a:moveTo>
                <a:cubicBezTo>
                  <a:pt x="52099" y="29639"/>
                  <a:pt x="256954" y="175660"/>
                  <a:pt x="315787" y="251506"/>
                </a:cubicBezTo>
                <a:cubicBezTo>
                  <a:pt x="374620" y="327352"/>
                  <a:pt x="351938" y="444310"/>
                  <a:pt x="366823" y="459904"/>
                </a:cubicBezTo>
                <a:cubicBezTo>
                  <a:pt x="381708" y="475498"/>
                  <a:pt x="361861" y="344363"/>
                  <a:pt x="405100" y="345072"/>
                </a:cubicBezTo>
                <a:cubicBezTo>
                  <a:pt x="448339" y="345781"/>
                  <a:pt x="624131" y="468410"/>
                  <a:pt x="626257" y="464157"/>
                </a:cubicBezTo>
                <a:cubicBezTo>
                  <a:pt x="628384" y="459904"/>
                  <a:pt x="507881" y="379805"/>
                  <a:pt x="417859" y="319554"/>
                </a:cubicBezTo>
                <a:cubicBezTo>
                  <a:pt x="327837" y="259303"/>
                  <a:pt x="149919" y="148724"/>
                  <a:pt x="86124" y="102650"/>
                </a:cubicBezTo>
                <a:cubicBezTo>
                  <a:pt x="22329" y="56576"/>
                  <a:pt x="-24455" y="-19979"/>
                  <a:pt x="13822" y="4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B246707-29C9-8AD6-510D-54D4A48814A2}"/>
              </a:ext>
            </a:extLst>
          </p:cNvPr>
          <p:cNvSpPr/>
          <p:nvPr/>
        </p:nvSpPr>
        <p:spPr>
          <a:xfrm>
            <a:off x="5660191" y="4682049"/>
            <a:ext cx="406071" cy="1689601"/>
          </a:xfrm>
          <a:custGeom>
            <a:avLst/>
            <a:gdLst>
              <a:gd name="connsiteX0" fmla="*/ 387608 w 406071"/>
              <a:gd name="connsiteY0" fmla="*/ 81337 h 1689601"/>
              <a:gd name="connsiteX1" fmla="*/ 366343 w 406071"/>
              <a:gd name="connsiteY1" fmla="*/ 128120 h 1689601"/>
              <a:gd name="connsiteX2" fmla="*/ 191969 w 406071"/>
              <a:gd name="connsiteY2" fmla="*/ 855387 h 1689601"/>
              <a:gd name="connsiteX3" fmla="*/ 200475 w 406071"/>
              <a:gd name="connsiteY3" fmla="*/ 1280690 h 1689601"/>
              <a:gd name="connsiteX4" fmla="*/ 115415 w 406071"/>
              <a:gd name="connsiteY4" fmla="*/ 1097810 h 1689601"/>
              <a:gd name="connsiteX5" fmla="*/ 123921 w 406071"/>
              <a:gd name="connsiteY5" fmla="*/ 1671968 h 1689601"/>
              <a:gd name="connsiteX6" fmla="*/ 94149 w 406071"/>
              <a:gd name="connsiteY6" fmla="*/ 1467823 h 1689601"/>
              <a:gd name="connsiteX7" fmla="*/ 4836 w 406071"/>
              <a:gd name="connsiteY7" fmla="*/ 723544 h 1689601"/>
              <a:gd name="connsiteX8" fmla="*/ 26101 w 406071"/>
              <a:gd name="connsiteY8" fmla="*/ 1114822 h 1689601"/>
              <a:gd name="connsiteX9" fmla="*/ 145186 w 406071"/>
              <a:gd name="connsiteY9" fmla="*/ 646989 h 1689601"/>
              <a:gd name="connsiteX10" fmla="*/ 140933 w 406071"/>
              <a:gd name="connsiteY10" fmla="*/ 970219 h 1689601"/>
              <a:gd name="connsiteX11" fmla="*/ 387608 w 406071"/>
              <a:gd name="connsiteY11" fmla="*/ 81337 h 1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071" h="1689601">
                <a:moveTo>
                  <a:pt x="387608" y="81337"/>
                </a:moveTo>
                <a:cubicBezTo>
                  <a:pt x="425176" y="-59013"/>
                  <a:pt x="398950" y="-888"/>
                  <a:pt x="366343" y="128120"/>
                </a:cubicBezTo>
                <a:cubicBezTo>
                  <a:pt x="333736" y="257128"/>
                  <a:pt x="219614" y="663292"/>
                  <a:pt x="191969" y="855387"/>
                </a:cubicBezTo>
                <a:cubicBezTo>
                  <a:pt x="164324" y="1047482"/>
                  <a:pt x="213234" y="1240286"/>
                  <a:pt x="200475" y="1280690"/>
                </a:cubicBezTo>
                <a:cubicBezTo>
                  <a:pt x="187716" y="1321094"/>
                  <a:pt x="128174" y="1032597"/>
                  <a:pt x="115415" y="1097810"/>
                </a:cubicBezTo>
                <a:cubicBezTo>
                  <a:pt x="102656" y="1163023"/>
                  <a:pt x="127465" y="1610299"/>
                  <a:pt x="123921" y="1671968"/>
                </a:cubicBezTo>
                <a:cubicBezTo>
                  <a:pt x="120377" y="1733637"/>
                  <a:pt x="113996" y="1625894"/>
                  <a:pt x="94149" y="1467823"/>
                </a:cubicBezTo>
                <a:cubicBezTo>
                  <a:pt x="74302" y="1309752"/>
                  <a:pt x="16177" y="782377"/>
                  <a:pt x="4836" y="723544"/>
                </a:cubicBezTo>
                <a:cubicBezTo>
                  <a:pt x="-6505" y="664711"/>
                  <a:pt x="2709" y="1127581"/>
                  <a:pt x="26101" y="1114822"/>
                </a:cubicBezTo>
                <a:cubicBezTo>
                  <a:pt x="49493" y="1102063"/>
                  <a:pt x="126047" y="671089"/>
                  <a:pt x="145186" y="646989"/>
                </a:cubicBezTo>
                <a:cubicBezTo>
                  <a:pt x="164325" y="622889"/>
                  <a:pt x="104074" y="1067330"/>
                  <a:pt x="140933" y="970219"/>
                </a:cubicBezTo>
                <a:cubicBezTo>
                  <a:pt x="177792" y="873108"/>
                  <a:pt x="350040" y="221687"/>
                  <a:pt x="387608" y="8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9CCA79D-A832-A305-0FC9-2CF88AC61C62}"/>
              </a:ext>
            </a:extLst>
          </p:cNvPr>
          <p:cNvSpPr/>
          <p:nvPr/>
        </p:nvSpPr>
        <p:spPr>
          <a:xfrm>
            <a:off x="4829499" y="3292470"/>
            <a:ext cx="435742" cy="1173198"/>
          </a:xfrm>
          <a:custGeom>
            <a:avLst/>
            <a:gdLst>
              <a:gd name="connsiteX0" fmla="*/ 63176 w 435742"/>
              <a:gd name="connsiteY0" fmla="*/ 180980 h 1173198"/>
              <a:gd name="connsiteX1" fmla="*/ 383851 w 435742"/>
              <a:gd name="connsiteY1" fmla="*/ 206380 h 1173198"/>
              <a:gd name="connsiteX2" fmla="*/ 418776 w 435742"/>
              <a:gd name="connsiteY2" fmla="*/ 288930 h 1173198"/>
              <a:gd name="connsiteX3" fmla="*/ 431476 w 435742"/>
              <a:gd name="connsiteY3" fmla="*/ 349255 h 1173198"/>
              <a:gd name="connsiteX4" fmla="*/ 345751 w 435742"/>
              <a:gd name="connsiteY4" fmla="*/ 568330 h 1173198"/>
              <a:gd name="connsiteX5" fmla="*/ 387026 w 435742"/>
              <a:gd name="connsiteY5" fmla="*/ 527055 h 1173198"/>
              <a:gd name="connsiteX6" fmla="*/ 304476 w 435742"/>
              <a:gd name="connsiteY6" fmla="*/ 774705 h 1173198"/>
              <a:gd name="connsiteX7" fmla="*/ 98101 w 435742"/>
              <a:gd name="connsiteY7" fmla="*/ 1009655 h 1173198"/>
              <a:gd name="connsiteX8" fmla="*/ 2851 w 435742"/>
              <a:gd name="connsiteY8" fmla="*/ 1171580 h 1173198"/>
              <a:gd name="connsiteX9" fmla="*/ 199701 w 435742"/>
              <a:gd name="connsiteY9" fmla="*/ 911230 h 1173198"/>
              <a:gd name="connsiteX10" fmla="*/ 209226 w 435742"/>
              <a:gd name="connsiteY10" fmla="*/ 815980 h 1173198"/>
              <a:gd name="connsiteX11" fmla="*/ 250501 w 435742"/>
              <a:gd name="connsiteY11" fmla="*/ 415930 h 1173198"/>
              <a:gd name="connsiteX12" fmla="*/ 225101 w 435742"/>
              <a:gd name="connsiteY12" fmla="*/ 787405 h 1173198"/>
              <a:gd name="connsiteX13" fmla="*/ 339401 w 435742"/>
              <a:gd name="connsiteY13" fmla="*/ 533405 h 1173198"/>
              <a:gd name="connsiteX14" fmla="*/ 418776 w 435742"/>
              <a:gd name="connsiteY14" fmla="*/ 184155 h 1173198"/>
              <a:gd name="connsiteX15" fmla="*/ 47301 w 435742"/>
              <a:gd name="connsiteY15" fmla="*/ 5 h 1173198"/>
              <a:gd name="connsiteX16" fmla="*/ 364801 w 435742"/>
              <a:gd name="connsiteY16" fmla="*/ 177805 h 1173198"/>
              <a:gd name="connsiteX17" fmla="*/ 63176 w 435742"/>
              <a:gd name="connsiteY17" fmla="*/ 180980 h 117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742" h="1173198">
                <a:moveTo>
                  <a:pt x="63176" y="180980"/>
                </a:moveTo>
                <a:cubicBezTo>
                  <a:pt x="66351" y="185742"/>
                  <a:pt x="324584" y="188388"/>
                  <a:pt x="383851" y="206380"/>
                </a:cubicBezTo>
                <a:cubicBezTo>
                  <a:pt x="443118" y="224372"/>
                  <a:pt x="410839" y="265118"/>
                  <a:pt x="418776" y="288930"/>
                </a:cubicBezTo>
                <a:cubicBezTo>
                  <a:pt x="426714" y="312743"/>
                  <a:pt x="443647" y="302688"/>
                  <a:pt x="431476" y="349255"/>
                </a:cubicBezTo>
                <a:cubicBezTo>
                  <a:pt x="419305" y="395822"/>
                  <a:pt x="353159" y="538697"/>
                  <a:pt x="345751" y="568330"/>
                </a:cubicBezTo>
                <a:cubicBezTo>
                  <a:pt x="338343" y="597963"/>
                  <a:pt x="393905" y="492659"/>
                  <a:pt x="387026" y="527055"/>
                </a:cubicBezTo>
                <a:cubicBezTo>
                  <a:pt x="380147" y="561451"/>
                  <a:pt x="352630" y="694272"/>
                  <a:pt x="304476" y="774705"/>
                </a:cubicBezTo>
                <a:cubicBezTo>
                  <a:pt x="256322" y="855138"/>
                  <a:pt x="148372" y="943509"/>
                  <a:pt x="98101" y="1009655"/>
                </a:cubicBezTo>
                <a:cubicBezTo>
                  <a:pt x="47830" y="1075801"/>
                  <a:pt x="-14082" y="1187984"/>
                  <a:pt x="2851" y="1171580"/>
                </a:cubicBezTo>
                <a:cubicBezTo>
                  <a:pt x="19784" y="1155176"/>
                  <a:pt x="165305" y="970497"/>
                  <a:pt x="199701" y="911230"/>
                </a:cubicBezTo>
                <a:cubicBezTo>
                  <a:pt x="234097" y="851963"/>
                  <a:pt x="200759" y="898530"/>
                  <a:pt x="209226" y="815980"/>
                </a:cubicBezTo>
                <a:cubicBezTo>
                  <a:pt x="217693" y="733430"/>
                  <a:pt x="247855" y="420692"/>
                  <a:pt x="250501" y="415930"/>
                </a:cubicBezTo>
                <a:cubicBezTo>
                  <a:pt x="253147" y="411168"/>
                  <a:pt x="210284" y="767826"/>
                  <a:pt x="225101" y="787405"/>
                </a:cubicBezTo>
                <a:cubicBezTo>
                  <a:pt x="239918" y="806984"/>
                  <a:pt x="307122" y="633947"/>
                  <a:pt x="339401" y="533405"/>
                </a:cubicBezTo>
                <a:cubicBezTo>
                  <a:pt x="371680" y="432863"/>
                  <a:pt x="467459" y="273055"/>
                  <a:pt x="418776" y="184155"/>
                </a:cubicBezTo>
                <a:cubicBezTo>
                  <a:pt x="370093" y="95255"/>
                  <a:pt x="56297" y="1063"/>
                  <a:pt x="47301" y="5"/>
                </a:cubicBezTo>
                <a:cubicBezTo>
                  <a:pt x="38305" y="-1053"/>
                  <a:pt x="357393" y="143938"/>
                  <a:pt x="364801" y="177805"/>
                </a:cubicBezTo>
                <a:cubicBezTo>
                  <a:pt x="372209" y="211672"/>
                  <a:pt x="60001" y="176218"/>
                  <a:pt x="63176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38601F9-26B8-4C50-C4C1-B37D9668FEE6}"/>
              </a:ext>
            </a:extLst>
          </p:cNvPr>
          <p:cNvSpPr/>
          <p:nvPr/>
        </p:nvSpPr>
        <p:spPr>
          <a:xfrm>
            <a:off x="2616050" y="3801859"/>
            <a:ext cx="363925" cy="514314"/>
          </a:xfrm>
          <a:custGeom>
            <a:avLst/>
            <a:gdLst>
              <a:gd name="connsiteX0" fmla="*/ 6500 w 363925"/>
              <a:gd name="connsiteY0" fmla="*/ 8141 h 514314"/>
              <a:gd name="connsiteX1" fmla="*/ 38250 w 363925"/>
              <a:gd name="connsiteY1" fmla="*/ 62116 h 514314"/>
              <a:gd name="connsiteX2" fmla="*/ 346225 w 363925"/>
              <a:gd name="connsiteY2" fmla="*/ 458991 h 514314"/>
              <a:gd name="connsiteX3" fmla="*/ 270025 w 363925"/>
              <a:gd name="connsiteY3" fmla="*/ 414541 h 514314"/>
              <a:gd name="connsiteX4" fmla="*/ 362100 w 363925"/>
              <a:gd name="connsiteY4" fmla="*/ 512966 h 514314"/>
              <a:gd name="connsiteX5" fmla="*/ 168425 w 363925"/>
              <a:gd name="connsiteY5" fmla="*/ 328816 h 514314"/>
              <a:gd name="connsiteX6" fmla="*/ 79525 w 363925"/>
              <a:gd name="connsiteY6" fmla="*/ 239916 h 514314"/>
              <a:gd name="connsiteX7" fmla="*/ 190650 w 363925"/>
              <a:gd name="connsiteY7" fmla="*/ 328816 h 514314"/>
              <a:gd name="connsiteX8" fmla="*/ 54125 w 363925"/>
              <a:gd name="connsiteY8" fmla="*/ 135141 h 514314"/>
              <a:gd name="connsiteX9" fmla="*/ 6500 w 363925"/>
              <a:gd name="connsiteY9" fmla="*/ 8141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925" h="514314">
                <a:moveTo>
                  <a:pt x="6500" y="8141"/>
                </a:moveTo>
                <a:cubicBezTo>
                  <a:pt x="3854" y="-4030"/>
                  <a:pt x="-18371" y="-13025"/>
                  <a:pt x="38250" y="62116"/>
                </a:cubicBezTo>
                <a:cubicBezTo>
                  <a:pt x="94871" y="137257"/>
                  <a:pt x="307596" y="400254"/>
                  <a:pt x="346225" y="458991"/>
                </a:cubicBezTo>
                <a:cubicBezTo>
                  <a:pt x="384854" y="517728"/>
                  <a:pt x="267379" y="405545"/>
                  <a:pt x="270025" y="414541"/>
                </a:cubicBezTo>
                <a:cubicBezTo>
                  <a:pt x="272671" y="423537"/>
                  <a:pt x="379033" y="527253"/>
                  <a:pt x="362100" y="512966"/>
                </a:cubicBezTo>
                <a:cubicBezTo>
                  <a:pt x="345167" y="498679"/>
                  <a:pt x="215521" y="374324"/>
                  <a:pt x="168425" y="328816"/>
                </a:cubicBezTo>
                <a:cubicBezTo>
                  <a:pt x="121329" y="283308"/>
                  <a:pt x="75821" y="239916"/>
                  <a:pt x="79525" y="239916"/>
                </a:cubicBezTo>
                <a:cubicBezTo>
                  <a:pt x="83229" y="239916"/>
                  <a:pt x="194883" y="346278"/>
                  <a:pt x="190650" y="328816"/>
                </a:cubicBezTo>
                <a:cubicBezTo>
                  <a:pt x="186417" y="311354"/>
                  <a:pt x="92754" y="187528"/>
                  <a:pt x="54125" y="135141"/>
                </a:cubicBezTo>
                <a:cubicBezTo>
                  <a:pt x="15496" y="82754"/>
                  <a:pt x="9146" y="20312"/>
                  <a:pt x="6500" y="8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8A8F514-C125-A265-00F3-24A0E006DD04}"/>
              </a:ext>
            </a:extLst>
          </p:cNvPr>
          <p:cNvSpPr/>
          <p:nvPr/>
        </p:nvSpPr>
        <p:spPr>
          <a:xfrm>
            <a:off x="3698442" y="3635329"/>
            <a:ext cx="464656" cy="862792"/>
          </a:xfrm>
          <a:custGeom>
            <a:avLst/>
            <a:gdLst>
              <a:gd name="connsiteX0" fmla="*/ 140133 w 464656"/>
              <a:gd name="connsiteY0" fmla="*/ 46 h 862792"/>
              <a:gd name="connsiteX1" fmla="*/ 98858 w 464656"/>
              <a:gd name="connsiteY1" fmla="*/ 152446 h 862792"/>
              <a:gd name="connsiteX2" fmla="*/ 219508 w 464656"/>
              <a:gd name="connsiteY2" fmla="*/ 263571 h 862792"/>
              <a:gd name="connsiteX3" fmla="*/ 152833 w 464656"/>
              <a:gd name="connsiteY3" fmla="*/ 241346 h 862792"/>
              <a:gd name="connsiteX4" fmla="*/ 225858 w 464656"/>
              <a:gd name="connsiteY4" fmla="*/ 323896 h 862792"/>
              <a:gd name="connsiteX5" fmla="*/ 298883 w 464656"/>
              <a:gd name="connsiteY5" fmla="*/ 514396 h 862792"/>
              <a:gd name="connsiteX6" fmla="*/ 254433 w 464656"/>
              <a:gd name="connsiteY6" fmla="*/ 485821 h 862792"/>
              <a:gd name="connsiteX7" fmla="*/ 454458 w 464656"/>
              <a:gd name="connsiteY7" fmla="*/ 854121 h 862792"/>
              <a:gd name="connsiteX8" fmla="*/ 406833 w 464656"/>
              <a:gd name="connsiteY8" fmla="*/ 720771 h 862792"/>
              <a:gd name="connsiteX9" fmla="*/ 162358 w 464656"/>
              <a:gd name="connsiteY9" fmla="*/ 431846 h 862792"/>
              <a:gd name="connsiteX10" fmla="*/ 219508 w 464656"/>
              <a:gd name="connsiteY10" fmla="*/ 495346 h 862792"/>
              <a:gd name="connsiteX11" fmla="*/ 197283 w 464656"/>
              <a:gd name="connsiteY11" fmla="*/ 298496 h 862792"/>
              <a:gd name="connsiteX12" fmla="*/ 25833 w 464656"/>
              <a:gd name="connsiteY12" fmla="*/ 184196 h 862792"/>
              <a:gd name="connsiteX13" fmla="*/ 6783 w 464656"/>
              <a:gd name="connsiteY13" fmla="*/ 184196 h 862792"/>
              <a:gd name="connsiteX14" fmla="*/ 86158 w 464656"/>
              <a:gd name="connsiteY14" fmla="*/ 168321 h 862792"/>
              <a:gd name="connsiteX15" fmla="*/ 140133 w 464656"/>
              <a:gd name="connsiteY15" fmla="*/ 46 h 8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656" h="862792">
                <a:moveTo>
                  <a:pt x="140133" y="46"/>
                </a:moveTo>
                <a:cubicBezTo>
                  <a:pt x="142250" y="-2600"/>
                  <a:pt x="85629" y="108525"/>
                  <a:pt x="98858" y="152446"/>
                </a:cubicBezTo>
                <a:cubicBezTo>
                  <a:pt x="112087" y="196367"/>
                  <a:pt x="210512" y="248754"/>
                  <a:pt x="219508" y="263571"/>
                </a:cubicBezTo>
                <a:cubicBezTo>
                  <a:pt x="228504" y="278388"/>
                  <a:pt x="151775" y="231292"/>
                  <a:pt x="152833" y="241346"/>
                </a:cubicBezTo>
                <a:cubicBezTo>
                  <a:pt x="153891" y="251400"/>
                  <a:pt x="201516" y="278388"/>
                  <a:pt x="225858" y="323896"/>
                </a:cubicBezTo>
                <a:cubicBezTo>
                  <a:pt x="250200" y="369404"/>
                  <a:pt x="294121" y="487409"/>
                  <a:pt x="298883" y="514396"/>
                </a:cubicBezTo>
                <a:cubicBezTo>
                  <a:pt x="303645" y="541383"/>
                  <a:pt x="228504" y="429200"/>
                  <a:pt x="254433" y="485821"/>
                </a:cubicBezTo>
                <a:cubicBezTo>
                  <a:pt x="280362" y="542442"/>
                  <a:pt x="429058" y="814963"/>
                  <a:pt x="454458" y="854121"/>
                </a:cubicBezTo>
                <a:cubicBezTo>
                  <a:pt x="479858" y="893279"/>
                  <a:pt x="455516" y="791150"/>
                  <a:pt x="406833" y="720771"/>
                </a:cubicBezTo>
                <a:cubicBezTo>
                  <a:pt x="358150" y="650392"/>
                  <a:pt x="193579" y="469417"/>
                  <a:pt x="162358" y="431846"/>
                </a:cubicBezTo>
                <a:cubicBezTo>
                  <a:pt x="131137" y="394275"/>
                  <a:pt x="213687" y="517571"/>
                  <a:pt x="219508" y="495346"/>
                </a:cubicBezTo>
                <a:cubicBezTo>
                  <a:pt x="225329" y="473121"/>
                  <a:pt x="229562" y="350354"/>
                  <a:pt x="197283" y="298496"/>
                </a:cubicBezTo>
                <a:cubicBezTo>
                  <a:pt x="165004" y="246638"/>
                  <a:pt x="57583" y="203246"/>
                  <a:pt x="25833" y="184196"/>
                </a:cubicBezTo>
                <a:cubicBezTo>
                  <a:pt x="-5917" y="165146"/>
                  <a:pt x="-3271" y="186842"/>
                  <a:pt x="6783" y="184196"/>
                </a:cubicBezTo>
                <a:cubicBezTo>
                  <a:pt x="16837" y="181550"/>
                  <a:pt x="63933" y="196367"/>
                  <a:pt x="86158" y="168321"/>
                </a:cubicBezTo>
                <a:cubicBezTo>
                  <a:pt x="108383" y="140275"/>
                  <a:pt x="138016" y="2692"/>
                  <a:pt x="14013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417AFB3-80EE-8F44-A615-BA09E710C85A}"/>
              </a:ext>
            </a:extLst>
          </p:cNvPr>
          <p:cNvSpPr/>
          <p:nvPr/>
        </p:nvSpPr>
        <p:spPr>
          <a:xfrm>
            <a:off x="4215556" y="4365462"/>
            <a:ext cx="236675" cy="549928"/>
          </a:xfrm>
          <a:custGeom>
            <a:avLst/>
            <a:gdLst>
              <a:gd name="connsiteX0" fmla="*/ 70694 w 236675"/>
              <a:gd name="connsiteY0" fmla="*/ 163 h 549928"/>
              <a:gd name="connsiteX1" fmla="*/ 32594 w 236675"/>
              <a:gd name="connsiteY1" fmla="*/ 250988 h 549928"/>
              <a:gd name="connsiteX2" fmla="*/ 134194 w 236675"/>
              <a:gd name="connsiteY2" fmla="*/ 460538 h 549928"/>
              <a:gd name="connsiteX3" fmla="*/ 89744 w 236675"/>
              <a:gd name="connsiteY3" fmla="*/ 390688 h 549928"/>
              <a:gd name="connsiteX4" fmla="*/ 235794 w 236675"/>
              <a:gd name="connsiteY4" fmla="*/ 549438 h 549928"/>
              <a:gd name="connsiteX5" fmla="*/ 143719 w 236675"/>
              <a:gd name="connsiteY5" fmla="*/ 435138 h 549928"/>
              <a:gd name="connsiteX6" fmla="*/ 844 w 236675"/>
              <a:gd name="connsiteY6" fmla="*/ 289088 h 549928"/>
              <a:gd name="connsiteX7" fmla="*/ 70694 w 236675"/>
              <a:gd name="connsiteY7" fmla="*/ 163 h 5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75" h="549928">
                <a:moveTo>
                  <a:pt x="70694" y="163"/>
                </a:moveTo>
                <a:cubicBezTo>
                  <a:pt x="75986" y="-6187"/>
                  <a:pt x="22011" y="174259"/>
                  <a:pt x="32594" y="250988"/>
                </a:cubicBezTo>
                <a:cubicBezTo>
                  <a:pt x="43177" y="327717"/>
                  <a:pt x="124669" y="437255"/>
                  <a:pt x="134194" y="460538"/>
                </a:cubicBezTo>
                <a:cubicBezTo>
                  <a:pt x="143719" y="483821"/>
                  <a:pt x="72811" y="375871"/>
                  <a:pt x="89744" y="390688"/>
                </a:cubicBezTo>
                <a:cubicBezTo>
                  <a:pt x="106677" y="405505"/>
                  <a:pt x="226798" y="542030"/>
                  <a:pt x="235794" y="549438"/>
                </a:cubicBezTo>
                <a:cubicBezTo>
                  <a:pt x="244790" y="556846"/>
                  <a:pt x="182877" y="478530"/>
                  <a:pt x="143719" y="435138"/>
                </a:cubicBezTo>
                <a:cubicBezTo>
                  <a:pt x="104561" y="391746"/>
                  <a:pt x="10369" y="358938"/>
                  <a:pt x="844" y="289088"/>
                </a:cubicBezTo>
                <a:cubicBezTo>
                  <a:pt x="-8681" y="219238"/>
                  <a:pt x="65402" y="6513"/>
                  <a:pt x="7069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5761D9C-9178-E86F-BFAE-F533208ADC1A}"/>
              </a:ext>
            </a:extLst>
          </p:cNvPr>
          <p:cNvSpPr/>
          <p:nvPr/>
        </p:nvSpPr>
        <p:spPr>
          <a:xfrm>
            <a:off x="5458793" y="3434444"/>
            <a:ext cx="186763" cy="879856"/>
          </a:xfrm>
          <a:custGeom>
            <a:avLst/>
            <a:gdLst>
              <a:gd name="connsiteX0" fmla="*/ 186357 w 186763"/>
              <a:gd name="connsiteY0" fmla="*/ 906 h 879856"/>
              <a:gd name="connsiteX1" fmla="*/ 59357 w 186763"/>
              <a:gd name="connsiteY1" fmla="*/ 213631 h 879856"/>
              <a:gd name="connsiteX2" fmla="*/ 40307 w 186763"/>
              <a:gd name="connsiteY2" fmla="*/ 413656 h 879856"/>
              <a:gd name="connsiteX3" fmla="*/ 46657 w 186763"/>
              <a:gd name="connsiteY3" fmla="*/ 299356 h 879856"/>
              <a:gd name="connsiteX4" fmla="*/ 2207 w 186763"/>
              <a:gd name="connsiteY4" fmla="*/ 861331 h 879856"/>
              <a:gd name="connsiteX5" fmla="*/ 8557 w 186763"/>
              <a:gd name="connsiteY5" fmla="*/ 693056 h 879856"/>
              <a:gd name="connsiteX6" fmla="*/ 24432 w 186763"/>
              <a:gd name="connsiteY6" fmla="*/ 185056 h 879856"/>
              <a:gd name="connsiteX7" fmla="*/ 11732 w 186763"/>
              <a:gd name="connsiteY7" fmla="*/ 299356 h 879856"/>
              <a:gd name="connsiteX8" fmla="*/ 186357 w 186763"/>
              <a:gd name="connsiteY8" fmla="*/ 906 h 8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63" h="879856">
                <a:moveTo>
                  <a:pt x="186357" y="906"/>
                </a:moveTo>
                <a:cubicBezTo>
                  <a:pt x="194294" y="-13381"/>
                  <a:pt x="83699" y="144839"/>
                  <a:pt x="59357" y="213631"/>
                </a:cubicBezTo>
                <a:cubicBezTo>
                  <a:pt x="35015" y="282423"/>
                  <a:pt x="42424" y="399369"/>
                  <a:pt x="40307" y="413656"/>
                </a:cubicBezTo>
                <a:cubicBezTo>
                  <a:pt x="38190" y="427944"/>
                  <a:pt x="53007" y="224744"/>
                  <a:pt x="46657" y="299356"/>
                </a:cubicBezTo>
                <a:cubicBezTo>
                  <a:pt x="40307" y="373968"/>
                  <a:pt x="8557" y="795714"/>
                  <a:pt x="2207" y="861331"/>
                </a:cubicBezTo>
                <a:cubicBezTo>
                  <a:pt x="-4143" y="926948"/>
                  <a:pt x="4853" y="805768"/>
                  <a:pt x="8557" y="693056"/>
                </a:cubicBezTo>
                <a:cubicBezTo>
                  <a:pt x="12261" y="580344"/>
                  <a:pt x="23903" y="250673"/>
                  <a:pt x="24432" y="185056"/>
                </a:cubicBezTo>
                <a:cubicBezTo>
                  <a:pt x="24961" y="119439"/>
                  <a:pt x="-9435" y="327402"/>
                  <a:pt x="11732" y="299356"/>
                </a:cubicBezTo>
                <a:cubicBezTo>
                  <a:pt x="32899" y="271310"/>
                  <a:pt x="178420" y="15193"/>
                  <a:pt x="186357" y="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A962CD58-0906-662B-8C74-175E7F9403B4}"/>
              </a:ext>
            </a:extLst>
          </p:cNvPr>
          <p:cNvSpPr/>
          <p:nvPr/>
        </p:nvSpPr>
        <p:spPr>
          <a:xfrm>
            <a:off x="4927598" y="4167972"/>
            <a:ext cx="286886" cy="1042204"/>
          </a:xfrm>
          <a:custGeom>
            <a:avLst/>
            <a:gdLst>
              <a:gd name="connsiteX0" fmla="*/ 285752 w 286886"/>
              <a:gd name="connsiteY0" fmla="*/ 803 h 1042204"/>
              <a:gd name="connsiteX1" fmla="*/ 146052 w 286886"/>
              <a:gd name="connsiteY1" fmla="*/ 172253 h 1042204"/>
              <a:gd name="connsiteX2" fmla="*/ 2 w 286886"/>
              <a:gd name="connsiteY2" fmla="*/ 448478 h 1042204"/>
              <a:gd name="connsiteX3" fmla="*/ 149227 w 286886"/>
              <a:gd name="connsiteY3" fmla="*/ 238928 h 1042204"/>
              <a:gd name="connsiteX4" fmla="*/ 127002 w 286886"/>
              <a:gd name="connsiteY4" fmla="*/ 442128 h 1042204"/>
              <a:gd name="connsiteX5" fmla="*/ 215902 w 286886"/>
              <a:gd name="connsiteY5" fmla="*/ 550078 h 1042204"/>
              <a:gd name="connsiteX6" fmla="*/ 241302 w 286886"/>
              <a:gd name="connsiteY6" fmla="*/ 464353 h 1042204"/>
              <a:gd name="connsiteX7" fmla="*/ 215902 w 286886"/>
              <a:gd name="connsiteY7" fmla="*/ 740578 h 1042204"/>
              <a:gd name="connsiteX8" fmla="*/ 212727 w 286886"/>
              <a:gd name="connsiteY8" fmla="*/ 1042203 h 1042204"/>
              <a:gd name="connsiteX9" fmla="*/ 206377 w 286886"/>
              <a:gd name="connsiteY9" fmla="*/ 743753 h 1042204"/>
              <a:gd name="connsiteX10" fmla="*/ 85727 w 286886"/>
              <a:gd name="connsiteY10" fmla="*/ 375453 h 1042204"/>
              <a:gd name="connsiteX11" fmla="*/ 206377 w 286886"/>
              <a:gd name="connsiteY11" fmla="*/ 118278 h 1042204"/>
              <a:gd name="connsiteX12" fmla="*/ 285752 w 286886"/>
              <a:gd name="connsiteY12" fmla="*/ 803 h 10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86" h="1042204">
                <a:moveTo>
                  <a:pt x="285752" y="803"/>
                </a:moveTo>
                <a:cubicBezTo>
                  <a:pt x="275698" y="9799"/>
                  <a:pt x="193677" y="97641"/>
                  <a:pt x="146052" y="172253"/>
                </a:cubicBezTo>
                <a:cubicBezTo>
                  <a:pt x="98427" y="246865"/>
                  <a:pt x="-527" y="437366"/>
                  <a:pt x="2" y="448478"/>
                </a:cubicBezTo>
                <a:cubicBezTo>
                  <a:pt x="531" y="459590"/>
                  <a:pt x="128060" y="239986"/>
                  <a:pt x="149227" y="238928"/>
                </a:cubicBezTo>
                <a:cubicBezTo>
                  <a:pt x="170394" y="237870"/>
                  <a:pt x="115890" y="390270"/>
                  <a:pt x="127002" y="442128"/>
                </a:cubicBezTo>
                <a:cubicBezTo>
                  <a:pt x="138114" y="493986"/>
                  <a:pt x="196852" y="546374"/>
                  <a:pt x="215902" y="550078"/>
                </a:cubicBezTo>
                <a:cubicBezTo>
                  <a:pt x="234952" y="553782"/>
                  <a:pt x="241302" y="432603"/>
                  <a:pt x="241302" y="464353"/>
                </a:cubicBezTo>
                <a:cubicBezTo>
                  <a:pt x="241302" y="496103"/>
                  <a:pt x="220664" y="644270"/>
                  <a:pt x="215902" y="740578"/>
                </a:cubicBezTo>
                <a:cubicBezTo>
                  <a:pt x="211140" y="836886"/>
                  <a:pt x="214314" y="1041674"/>
                  <a:pt x="212727" y="1042203"/>
                </a:cubicBezTo>
                <a:cubicBezTo>
                  <a:pt x="211140" y="1042732"/>
                  <a:pt x="227544" y="854878"/>
                  <a:pt x="206377" y="743753"/>
                </a:cubicBezTo>
                <a:cubicBezTo>
                  <a:pt x="185210" y="632628"/>
                  <a:pt x="85727" y="479699"/>
                  <a:pt x="85727" y="375453"/>
                </a:cubicBezTo>
                <a:cubicBezTo>
                  <a:pt x="85727" y="271207"/>
                  <a:pt x="176215" y="176486"/>
                  <a:pt x="206377" y="118278"/>
                </a:cubicBezTo>
                <a:cubicBezTo>
                  <a:pt x="236539" y="60070"/>
                  <a:pt x="295806" y="-8193"/>
                  <a:pt x="28575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51B055-5542-587D-AE9F-5D55F0063F68}"/>
              </a:ext>
            </a:extLst>
          </p:cNvPr>
          <p:cNvSpPr/>
          <p:nvPr/>
        </p:nvSpPr>
        <p:spPr>
          <a:xfrm>
            <a:off x="6058170" y="4092575"/>
            <a:ext cx="456930" cy="326632"/>
          </a:xfrm>
          <a:custGeom>
            <a:avLst/>
            <a:gdLst>
              <a:gd name="connsiteX0" fmla="*/ 456930 w 456930"/>
              <a:gd name="connsiteY0" fmla="*/ 0 h 326632"/>
              <a:gd name="connsiteX1" fmla="*/ 412480 w 456930"/>
              <a:gd name="connsiteY1" fmla="*/ 28575 h 326632"/>
              <a:gd name="connsiteX2" fmla="*/ 6080 w 456930"/>
              <a:gd name="connsiteY2" fmla="*/ 320675 h 326632"/>
              <a:gd name="connsiteX3" fmla="*/ 177530 w 456930"/>
              <a:gd name="connsiteY3" fmla="*/ 212725 h 326632"/>
              <a:gd name="connsiteX4" fmla="*/ 304530 w 456930"/>
              <a:gd name="connsiteY4" fmla="*/ 63500 h 326632"/>
              <a:gd name="connsiteX5" fmla="*/ 456930 w 456930"/>
              <a:gd name="connsiteY5" fmla="*/ 0 h 3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30" h="326632">
                <a:moveTo>
                  <a:pt x="456930" y="0"/>
                </a:moveTo>
                <a:lnTo>
                  <a:pt x="412480" y="28575"/>
                </a:lnTo>
                <a:lnTo>
                  <a:pt x="6080" y="320675"/>
                </a:lnTo>
                <a:cubicBezTo>
                  <a:pt x="-33078" y="351367"/>
                  <a:pt x="127788" y="255588"/>
                  <a:pt x="177530" y="212725"/>
                </a:cubicBezTo>
                <a:cubicBezTo>
                  <a:pt x="227272" y="169863"/>
                  <a:pt x="259551" y="95250"/>
                  <a:pt x="304530" y="63500"/>
                </a:cubicBezTo>
                <a:cubicBezTo>
                  <a:pt x="349509" y="31750"/>
                  <a:pt x="398457" y="26987"/>
                  <a:pt x="4569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E9CCB81-4182-A89B-7A03-91EEDB7AB45C}"/>
              </a:ext>
            </a:extLst>
          </p:cNvPr>
          <p:cNvSpPr/>
          <p:nvPr/>
        </p:nvSpPr>
        <p:spPr>
          <a:xfrm>
            <a:off x="5612934" y="4237356"/>
            <a:ext cx="572368" cy="682542"/>
          </a:xfrm>
          <a:custGeom>
            <a:avLst/>
            <a:gdLst>
              <a:gd name="connsiteX0" fmla="*/ 571966 w 572368"/>
              <a:gd name="connsiteY0" fmla="*/ 1269 h 682542"/>
              <a:gd name="connsiteX1" fmla="*/ 127466 w 572368"/>
              <a:gd name="connsiteY1" fmla="*/ 379094 h 682542"/>
              <a:gd name="connsiteX2" fmla="*/ 466 w 572368"/>
              <a:gd name="connsiteY2" fmla="*/ 680719 h 682542"/>
              <a:gd name="connsiteX3" fmla="*/ 95716 w 572368"/>
              <a:gd name="connsiteY3" fmla="*/ 483869 h 682542"/>
              <a:gd name="connsiteX4" fmla="*/ 362416 w 572368"/>
              <a:gd name="connsiteY4" fmla="*/ 61594 h 682542"/>
              <a:gd name="connsiteX5" fmla="*/ 210016 w 572368"/>
              <a:gd name="connsiteY5" fmla="*/ 248919 h 682542"/>
              <a:gd name="connsiteX6" fmla="*/ 571966 w 572368"/>
              <a:gd name="connsiteY6" fmla="*/ 1269 h 68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68" h="682542">
                <a:moveTo>
                  <a:pt x="571966" y="1269"/>
                </a:moveTo>
                <a:cubicBezTo>
                  <a:pt x="558208" y="22965"/>
                  <a:pt x="222716" y="265852"/>
                  <a:pt x="127466" y="379094"/>
                </a:cubicBezTo>
                <a:cubicBezTo>
                  <a:pt x="32216" y="492336"/>
                  <a:pt x="5758" y="663257"/>
                  <a:pt x="466" y="680719"/>
                </a:cubicBezTo>
                <a:cubicBezTo>
                  <a:pt x="-4826" y="698181"/>
                  <a:pt x="35391" y="587056"/>
                  <a:pt x="95716" y="483869"/>
                </a:cubicBezTo>
                <a:cubicBezTo>
                  <a:pt x="156041" y="380682"/>
                  <a:pt x="343366" y="100752"/>
                  <a:pt x="362416" y="61594"/>
                </a:cubicBezTo>
                <a:cubicBezTo>
                  <a:pt x="381466" y="22436"/>
                  <a:pt x="177208" y="254740"/>
                  <a:pt x="210016" y="248919"/>
                </a:cubicBezTo>
                <a:cubicBezTo>
                  <a:pt x="242824" y="243098"/>
                  <a:pt x="585724" y="-20427"/>
                  <a:pt x="571966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6D5D86-1708-A08B-D409-49F5E1405943}"/>
              </a:ext>
            </a:extLst>
          </p:cNvPr>
          <p:cNvSpPr/>
          <p:nvPr/>
        </p:nvSpPr>
        <p:spPr>
          <a:xfrm>
            <a:off x="5937050" y="3638549"/>
            <a:ext cx="410453" cy="597570"/>
          </a:xfrm>
          <a:custGeom>
            <a:avLst/>
            <a:gdLst>
              <a:gd name="connsiteX0" fmla="*/ 200 w 410453"/>
              <a:gd name="connsiteY0" fmla="*/ 1 h 597570"/>
              <a:gd name="connsiteX1" fmla="*/ 57350 w 410453"/>
              <a:gd name="connsiteY1" fmla="*/ 177801 h 597570"/>
              <a:gd name="connsiteX2" fmla="*/ 73225 w 410453"/>
              <a:gd name="connsiteY2" fmla="*/ 342901 h 597570"/>
              <a:gd name="connsiteX3" fmla="*/ 95450 w 410453"/>
              <a:gd name="connsiteY3" fmla="*/ 241301 h 597570"/>
              <a:gd name="connsiteX4" fmla="*/ 130375 w 410453"/>
              <a:gd name="connsiteY4" fmla="*/ 352426 h 597570"/>
              <a:gd name="connsiteX5" fmla="*/ 82750 w 410453"/>
              <a:gd name="connsiteY5" fmla="*/ 596901 h 597570"/>
              <a:gd name="connsiteX6" fmla="*/ 117675 w 410453"/>
              <a:gd name="connsiteY6" fmla="*/ 422276 h 597570"/>
              <a:gd name="connsiteX7" fmla="*/ 155775 w 410453"/>
              <a:gd name="connsiteY7" fmla="*/ 339726 h 597570"/>
              <a:gd name="connsiteX8" fmla="*/ 403425 w 410453"/>
              <a:gd name="connsiteY8" fmla="*/ 209551 h 597570"/>
              <a:gd name="connsiteX9" fmla="*/ 339925 w 410453"/>
              <a:gd name="connsiteY9" fmla="*/ 219076 h 597570"/>
              <a:gd name="connsiteX10" fmla="*/ 311350 w 410453"/>
              <a:gd name="connsiteY10" fmla="*/ 152401 h 597570"/>
              <a:gd name="connsiteX11" fmla="*/ 197050 w 410453"/>
              <a:gd name="connsiteY11" fmla="*/ 314326 h 597570"/>
              <a:gd name="connsiteX12" fmla="*/ 146250 w 410453"/>
              <a:gd name="connsiteY12" fmla="*/ 339726 h 597570"/>
              <a:gd name="connsiteX13" fmla="*/ 38300 w 410453"/>
              <a:gd name="connsiteY13" fmla="*/ 266701 h 597570"/>
              <a:gd name="connsiteX14" fmla="*/ 79575 w 410453"/>
              <a:gd name="connsiteY14" fmla="*/ 174626 h 597570"/>
              <a:gd name="connsiteX15" fmla="*/ 200 w 410453"/>
              <a:gd name="connsiteY15" fmla="*/ 1 h 59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453" h="597570">
                <a:moveTo>
                  <a:pt x="200" y="1"/>
                </a:moveTo>
                <a:cubicBezTo>
                  <a:pt x="-3504" y="530"/>
                  <a:pt x="45179" y="120651"/>
                  <a:pt x="57350" y="177801"/>
                </a:cubicBezTo>
                <a:cubicBezTo>
                  <a:pt x="69521" y="234951"/>
                  <a:pt x="66875" y="332318"/>
                  <a:pt x="73225" y="342901"/>
                </a:cubicBezTo>
                <a:cubicBezTo>
                  <a:pt x="79575" y="353484"/>
                  <a:pt x="85925" y="239714"/>
                  <a:pt x="95450" y="241301"/>
                </a:cubicBezTo>
                <a:cubicBezTo>
                  <a:pt x="104975" y="242889"/>
                  <a:pt x="132492" y="293159"/>
                  <a:pt x="130375" y="352426"/>
                </a:cubicBezTo>
                <a:cubicBezTo>
                  <a:pt x="128258" y="411693"/>
                  <a:pt x="84867" y="585259"/>
                  <a:pt x="82750" y="596901"/>
                </a:cubicBezTo>
                <a:cubicBezTo>
                  <a:pt x="80633" y="608543"/>
                  <a:pt x="105504" y="465138"/>
                  <a:pt x="117675" y="422276"/>
                </a:cubicBezTo>
                <a:cubicBezTo>
                  <a:pt x="129846" y="379414"/>
                  <a:pt x="108150" y="375180"/>
                  <a:pt x="155775" y="339726"/>
                </a:cubicBezTo>
                <a:cubicBezTo>
                  <a:pt x="203400" y="304272"/>
                  <a:pt x="372733" y="229659"/>
                  <a:pt x="403425" y="209551"/>
                </a:cubicBezTo>
                <a:cubicBezTo>
                  <a:pt x="434117" y="189443"/>
                  <a:pt x="355271" y="228601"/>
                  <a:pt x="339925" y="219076"/>
                </a:cubicBezTo>
                <a:cubicBezTo>
                  <a:pt x="324579" y="209551"/>
                  <a:pt x="335163" y="136526"/>
                  <a:pt x="311350" y="152401"/>
                </a:cubicBezTo>
                <a:cubicBezTo>
                  <a:pt x="287538" y="168276"/>
                  <a:pt x="224567" y="283105"/>
                  <a:pt x="197050" y="314326"/>
                </a:cubicBezTo>
                <a:cubicBezTo>
                  <a:pt x="169533" y="345547"/>
                  <a:pt x="172708" y="347664"/>
                  <a:pt x="146250" y="339726"/>
                </a:cubicBezTo>
                <a:cubicBezTo>
                  <a:pt x="119792" y="331788"/>
                  <a:pt x="49412" y="294218"/>
                  <a:pt x="38300" y="266701"/>
                </a:cubicBezTo>
                <a:cubicBezTo>
                  <a:pt x="27188" y="239184"/>
                  <a:pt x="82750" y="215372"/>
                  <a:pt x="79575" y="174626"/>
                </a:cubicBezTo>
                <a:cubicBezTo>
                  <a:pt x="76400" y="133880"/>
                  <a:pt x="3904" y="-528"/>
                  <a:pt x="2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6420C2E7-B4E7-9661-791E-B852704D6EA5}"/>
              </a:ext>
            </a:extLst>
          </p:cNvPr>
          <p:cNvSpPr/>
          <p:nvPr/>
        </p:nvSpPr>
        <p:spPr>
          <a:xfrm>
            <a:off x="6322310" y="4369245"/>
            <a:ext cx="239141" cy="1200832"/>
          </a:xfrm>
          <a:custGeom>
            <a:avLst/>
            <a:gdLst>
              <a:gd name="connsiteX0" fmla="*/ 234065 w 239141"/>
              <a:gd name="connsiteY0" fmla="*/ 34480 h 1200832"/>
              <a:gd name="connsiteX1" fmla="*/ 11815 w 239141"/>
              <a:gd name="connsiteY1" fmla="*/ 1148905 h 1200832"/>
              <a:gd name="connsiteX2" fmla="*/ 43565 w 239141"/>
              <a:gd name="connsiteY2" fmla="*/ 948880 h 1200832"/>
              <a:gd name="connsiteX3" fmla="*/ 154690 w 239141"/>
              <a:gd name="connsiteY3" fmla="*/ 345630 h 1200832"/>
              <a:gd name="connsiteX4" fmla="*/ 234065 w 239141"/>
              <a:gd name="connsiteY4" fmla="*/ 34480 h 12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41" h="1200832">
                <a:moveTo>
                  <a:pt x="234065" y="34480"/>
                </a:moveTo>
                <a:cubicBezTo>
                  <a:pt x="210253" y="168359"/>
                  <a:pt x="43565" y="996505"/>
                  <a:pt x="11815" y="1148905"/>
                </a:cubicBezTo>
                <a:cubicBezTo>
                  <a:pt x="-19935" y="1301305"/>
                  <a:pt x="19753" y="1082759"/>
                  <a:pt x="43565" y="948880"/>
                </a:cubicBezTo>
                <a:cubicBezTo>
                  <a:pt x="67377" y="815001"/>
                  <a:pt x="117119" y="502263"/>
                  <a:pt x="154690" y="345630"/>
                </a:cubicBezTo>
                <a:cubicBezTo>
                  <a:pt x="192261" y="188997"/>
                  <a:pt x="257877" y="-99399"/>
                  <a:pt x="234065" y="34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076A7E9-E44E-33AF-093A-32920251C423}"/>
              </a:ext>
            </a:extLst>
          </p:cNvPr>
          <p:cNvSpPr/>
          <p:nvPr/>
        </p:nvSpPr>
        <p:spPr>
          <a:xfrm>
            <a:off x="6244261" y="5696515"/>
            <a:ext cx="186230" cy="549240"/>
          </a:xfrm>
          <a:custGeom>
            <a:avLst/>
            <a:gdLst>
              <a:gd name="connsiteX0" fmla="*/ 185114 w 186230"/>
              <a:gd name="connsiteY0" fmla="*/ 34360 h 549240"/>
              <a:gd name="connsiteX1" fmla="*/ 4139 w 186230"/>
              <a:gd name="connsiteY1" fmla="*/ 532835 h 549240"/>
              <a:gd name="connsiteX2" fmla="*/ 61289 w 186230"/>
              <a:gd name="connsiteY2" fmla="*/ 389960 h 549240"/>
              <a:gd name="connsiteX3" fmla="*/ 96214 w 186230"/>
              <a:gd name="connsiteY3" fmla="*/ 2610 h 549240"/>
              <a:gd name="connsiteX4" fmla="*/ 80339 w 186230"/>
              <a:gd name="connsiteY4" fmla="*/ 212160 h 549240"/>
              <a:gd name="connsiteX5" fmla="*/ 185114 w 186230"/>
              <a:gd name="connsiteY5" fmla="*/ 34360 h 5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30" h="549240">
                <a:moveTo>
                  <a:pt x="185114" y="34360"/>
                </a:moveTo>
                <a:cubicBezTo>
                  <a:pt x="172414" y="87806"/>
                  <a:pt x="24776" y="473569"/>
                  <a:pt x="4139" y="532835"/>
                </a:cubicBezTo>
                <a:cubicBezTo>
                  <a:pt x="-16498" y="592101"/>
                  <a:pt x="45943" y="478331"/>
                  <a:pt x="61289" y="389960"/>
                </a:cubicBezTo>
                <a:cubicBezTo>
                  <a:pt x="76635" y="301589"/>
                  <a:pt x="93039" y="32243"/>
                  <a:pt x="96214" y="2610"/>
                </a:cubicBezTo>
                <a:cubicBezTo>
                  <a:pt x="99389" y="-27023"/>
                  <a:pt x="62347" y="205281"/>
                  <a:pt x="80339" y="212160"/>
                </a:cubicBezTo>
                <a:cubicBezTo>
                  <a:pt x="98331" y="219039"/>
                  <a:pt x="197814" y="-19086"/>
                  <a:pt x="185114" y="3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98536FE-F0C4-293D-50D1-DD4C4058A755}"/>
              </a:ext>
            </a:extLst>
          </p:cNvPr>
          <p:cNvSpPr/>
          <p:nvPr/>
        </p:nvSpPr>
        <p:spPr>
          <a:xfrm>
            <a:off x="6511612" y="5460982"/>
            <a:ext cx="207307" cy="1108097"/>
          </a:xfrm>
          <a:custGeom>
            <a:avLst/>
            <a:gdLst>
              <a:gd name="connsiteX0" fmla="*/ 313 w 207307"/>
              <a:gd name="connsiteY0" fmla="*/ 18 h 1108097"/>
              <a:gd name="connsiteX1" fmla="*/ 149538 w 207307"/>
              <a:gd name="connsiteY1" fmla="*/ 568343 h 1108097"/>
              <a:gd name="connsiteX2" fmla="*/ 184463 w 207307"/>
              <a:gd name="connsiteY2" fmla="*/ 933468 h 1108097"/>
              <a:gd name="connsiteX3" fmla="*/ 206688 w 207307"/>
              <a:gd name="connsiteY3" fmla="*/ 781068 h 1108097"/>
              <a:gd name="connsiteX4" fmla="*/ 181288 w 207307"/>
              <a:gd name="connsiteY4" fmla="*/ 1108093 h 1108097"/>
              <a:gd name="connsiteX5" fmla="*/ 200338 w 207307"/>
              <a:gd name="connsiteY5" fmla="*/ 787418 h 1108097"/>
              <a:gd name="connsiteX6" fmla="*/ 197163 w 207307"/>
              <a:gd name="connsiteY6" fmla="*/ 346093 h 1108097"/>
              <a:gd name="connsiteX7" fmla="*/ 193988 w 207307"/>
              <a:gd name="connsiteY7" fmla="*/ 587393 h 1108097"/>
              <a:gd name="connsiteX8" fmla="*/ 313 w 207307"/>
              <a:gd name="connsiteY8" fmla="*/ 18 h 110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7" h="1108097">
                <a:moveTo>
                  <a:pt x="313" y="18"/>
                </a:moveTo>
                <a:cubicBezTo>
                  <a:pt x="-7095" y="-3157"/>
                  <a:pt x="118846" y="412768"/>
                  <a:pt x="149538" y="568343"/>
                </a:cubicBezTo>
                <a:cubicBezTo>
                  <a:pt x="180230" y="723918"/>
                  <a:pt x="174938" y="898014"/>
                  <a:pt x="184463" y="933468"/>
                </a:cubicBezTo>
                <a:cubicBezTo>
                  <a:pt x="193988" y="968922"/>
                  <a:pt x="207217" y="751964"/>
                  <a:pt x="206688" y="781068"/>
                </a:cubicBezTo>
                <a:cubicBezTo>
                  <a:pt x="206159" y="810172"/>
                  <a:pt x="182346" y="1107035"/>
                  <a:pt x="181288" y="1108093"/>
                </a:cubicBezTo>
                <a:cubicBezTo>
                  <a:pt x="180230" y="1109151"/>
                  <a:pt x="197692" y="914418"/>
                  <a:pt x="200338" y="787418"/>
                </a:cubicBezTo>
                <a:cubicBezTo>
                  <a:pt x="202984" y="660418"/>
                  <a:pt x="198221" y="379430"/>
                  <a:pt x="197163" y="346093"/>
                </a:cubicBezTo>
                <a:cubicBezTo>
                  <a:pt x="196105" y="312756"/>
                  <a:pt x="222563" y="642426"/>
                  <a:pt x="193988" y="587393"/>
                </a:cubicBezTo>
                <a:cubicBezTo>
                  <a:pt x="165413" y="532360"/>
                  <a:pt x="7721" y="3193"/>
                  <a:pt x="3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9045574-4295-3A7A-A60D-1B769E96E6FF}"/>
              </a:ext>
            </a:extLst>
          </p:cNvPr>
          <p:cNvSpPr/>
          <p:nvPr/>
        </p:nvSpPr>
        <p:spPr>
          <a:xfrm>
            <a:off x="5000353" y="5790540"/>
            <a:ext cx="1293862" cy="1021046"/>
          </a:xfrm>
          <a:custGeom>
            <a:avLst/>
            <a:gdLst>
              <a:gd name="connsiteX0" fmla="*/ 272 w 1293862"/>
              <a:gd name="connsiteY0" fmla="*/ 660 h 1021046"/>
              <a:gd name="connsiteX1" fmla="*/ 990872 w 1293862"/>
              <a:gd name="connsiteY1" fmla="*/ 800760 h 1021046"/>
              <a:gd name="connsiteX2" fmla="*/ 978172 w 1293862"/>
              <a:gd name="connsiteY2" fmla="*/ 734085 h 1021046"/>
              <a:gd name="connsiteX3" fmla="*/ 1289322 w 1293862"/>
              <a:gd name="connsiteY3" fmla="*/ 1019835 h 1021046"/>
              <a:gd name="connsiteX4" fmla="*/ 1136922 w 1293862"/>
              <a:gd name="connsiteY4" fmla="*/ 822985 h 1021046"/>
              <a:gd name="connsiteX5" fmla="*/ 781322 w 1293862"/>
              <a:gd name="connsiteY5" fmla="*/ 495960 h 1021046"/>
              <a:gd name="connsiteX6" fmla="*/ 889272 w 1293862"/>
              <a:gd name="connsiteY6" fmla="*/ 661060 h 1021046"/>
              <a:gd name="connsiteX7" fmla="*/ 272 w 1293862"/>
              <a:gd name="connsiteY7" fmla="*/ 660 h 10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862" h="1021046">
                <a:moveTo>
                  <a:pt x="272" y="660"/>
                </a:moveTo>
                <a:cubicBezTo>
                  <a:pt x="17205" y="23943"/>
                  <a:pt x="827889" y="678523"/>
                  <a:pt x="990872" y="800760"/>
                </a:cubicBezTo>
                <a:cubicBezTo>
                  <a:pt x="1153855" y="922997"/>
                  <a:pt x="928431" y="697573"/>
                  <a:pt x="978172" y="734085"/>
                </a:cubicBezTo>
                <a:cubicBezTo>
                  <a:pt x="1027913" y="770597"/>
                  <a:pt x="1262864" y="1005018"/>
                  <a:pt x="1289322" y="1019835"/>
                </a:cubicBezTo>
                <a:cubicBezTo>
                  <a:pt x="1315780" y="1034652"/>
                  <a:pt x="1221589" y="910297"/>
                  <a:pt x="1136922" y="822985"/>
                </a:cubicBezTo>
                <a:cubicBezTo>
                  <a:pt x="1052255" y="735673"/>
                  <a:pt x="822597" y="522947"/>
                  <a:pt x="781322" y="495960"/>
                </a:cubicBezTo>
                <a:cubicBezTo>
                  <a:pt x="740047" y="468973"/>
                  <a:pt x="1016801" y="745727"/>
                  <a:pt x="889272" y="661060"/>
                </a:cubicBezTo>
                <a:cubicBezTo>
                  <a:pt x="761743" y="576393"/>
                  <a:pt x="-16661" y="-22623"/>
                  <a:pt x="272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C85D1A1F-177A-6A34-4E79-284AF40E07AE}"/>
              </a:ext>
            </a:extLst>
          </p:cNvPr>
          <p:cNvSpPr/>
          <p:nvPr/>
        </p:nvSpPr>
        <p:spPr>
          <a:xfrm>
            <a:off x="4297667" y="5120711"/>
            <a:ext cx="878745" cy="849912"/>
          </a:xfrm>
          <a:custGeom>
            <a:avLst/>
            <a:gdLst>
              <a:gd name="connsiteX0" fmla="*/ 17158 w 878745"/>
              <a:gd name="connsiteY0" fmla="*/ 13264 h 849912"/>
              <a:gd name="connsiteX1" fmla="*/ 839483 w 878745"/>
              <a:gd name="connsiteY1" fmla="*/ 813364 h 849912"/>
              <a:gd name="connsiteX2" fmla="*/ 702958 w 878745"/>
              <a:gd name="connsiteY2" fmla="*/ 676839 h 849912"/>
              <a:gd name="connsiteX3" fmla="*/ 312433 w 878745"/>
              <a:gd name="connsiteY3" fmla="*/ 340289 h 849912"/>
              <a:gd name="connsiteX4" fmla="*/ 17158 w 878745"/>
              <a:gd name="connsiteY4" fmla="*/ 13264 h 8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745" h="849912">
                <a:moveTo>
                  <a:pt x="17158" y="13264"/>
                </a:moveTo>
                <a:cubicBezTo>
                  <a:pt x="105000" y="92110"/>
                  <a:pt x="725183" y="702768"/>
                  <a:pt x="839483" y="813364"/>
                </a:cubicBezTo>
                <a:cubicBezTo>
                  <a:pt x="953783" y="923960"/>
                  <a:pt x="790800" y="755685"/>
                  <a:pt x="702958" y="676839"/>
                </a:cubicBezTo>
                <a:cubicBezTo>
                  <a:pt x="615116" y="597993"/>
                  <a:pt x="423029" y="452472"/>
                  <a:pt x="312433" y="340289"/>
                </a:cubicBezTo>
                <a:cubicBezTo>
                  <a:pt x="201837" y="228106"/>
                  <a:pt x="-70684" y="-65582"/>
                  <a:pt x="17158" y="1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423E8CC-F952-C1EA-0EF3-54A8F4FD97AB}"/>
              </a:ext>
            </a:extLst>
          </p:cNvPr>
          <p:cNvSpPr/>
          <p:nvPr/>
        </p:nvSpPr>
        <p:spPr>
          <a:xfrm>
            <a:off x="5200233" y="6823120"/>
            <a:ext cx="553002" cy="973233"/>
          </a:xfrm>
          <a:custGeom>
            <a:avLst/>
            <a:gdLst>
              <a:gd name="connsiteX0" fmla="*/ 3592 w 553002"/>
              <a:gd name="connsiteY0" fmla="*/ 66630 h 973233"/>
              <a:gd name="connsiteX1" fmla="*/ 530642 w 553002"/>
              <a:gd name="connsiteY1" fmla="*/ 917530 h 973233"/>
              <a:gd name="connsiteX2" fmla="*/ 429042 w 553002"/>
              <a:gd name="connsiteY2" fmla="*/ 793705 h 973233"/>
              <a:gd name="connsiteX3" fmla="*/ 187742 w 553002"/>
              <a:gd name="connsiteY3" fmla="*/ 3130 h 973233"/>
              <a:gd name="connsiteX4" fmla="*/ 292517 w 553002"/>
              <a:gd name="connsiteY4" fmla="*/ 501605 h 973233"/>
              <a:gd name="connsiteX5" fmla="*/ 3592 w 553002"/>
              <a:gd name="connsiteY5" fmla="*/ 66630 h 9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02" h="973233">
                <a:moveTo>
                  <a:pt x="3592" y="66630"/>
                </a:moveTo>
                <a:cubicBezTo>
                  <a:pt x="43279" y="135951"/>
                  <a:pt x="459734" y="796351"/>
                  <a:pt x="530642" y="917530"/>
                </a:cubicBezTo>
                <a:cubicBezTo>
                  <a:pt x="601550" y="1038709"/>
                  <a:pt x="486192" y="946105"/>
                  <a:pt x="429042" y="793705"/>
                </a:cubicBezTo>
                <a:cubicBezTo>
                  <a:pt x="371892" y="641305"/>
                  <a:pt x="210496" y="51813"/>
                  <a:pt x="187742" y="3130"/>
                </a:cubicBezTo>
                <a:cubicBezTo>
                  <a:pt x="164988" y="-45553"/>
                  <a:pt x="319505" y="489434"/>
                  <a:pt x="292517" y="501605"/>
                </a:cubicBezTo>
                <a:cubicBezTo>
                  <a:pt x="265530" y="513776"/>
                  <a:pt x="-36095" y="-2691"/>
                  <a:pt x="3592" y="66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00FA796-8A58-C498-A3B0-709DE8E917D1}"/>
              </a:ext>
            </a:extLst>
          </p:cNvPr>
          <p:cNvSpPr/>
          <p:nvPr/>
        </p:nvSpPr>
        <p:spPr>
          <a:xfrm>
            <a:off x="4795183" y="6819811"/>
            <a:ext cx="1156441" cy="1195840"/>
          </a:xfrm>
          <a:custGeom>
            <a:avLst/>
            <a:gdLst>
              <a:gd name="connsiteX0" fmla="*/ 14942 w 1156441"/>
              <a:gd name="connsiteY0" fmla="*/ 31839 h 1195840"/>
              <a:gd name="connsiteX1" fmla="*/ 119717 w 1156441"/>
              <a:gd name="connsiteY1" fmla="*/ 95339 h 1195840"/>
              <a:gd name="connsiteX2" fmla="*/ 681692 w 1156441"/>
              <a:gd name="connsiteY2" fmla="*/ 758914 h 1195840"/>
              <a:gd name="connsiteX3" fmla="*/ 646767 w 1156441"/>
              <a:gd name="connsiteY3" fmla="*/ 647789 h 1195840"/>
              <a:gd name="connsiteX4" fmla="*/ 853142 w 1156441"/>
              <a:gd name="connsiteY4" fmla="*/ 974814 h 1195840"/>
              <a:gd name="connsiteX5" fmla="*/ 834092 w 1156441"/>
              <a:gd name="connsiteY5" fmla="*/ 920839 h 1195840"/>
              <a:gd name="connsiteX6" fmla="*/ 1148417 w 1156441"/>
              <a:gd name="connsiteY6" fmla="*/ 1190714 h 1195840"/>
              <a:gd name="connsiteX7" fmla="*/ 1011892 w 1156441"/>
              <a:gd name="connsiteY7" fmla="*/ 1057364 h 1195840"/>
              <a:gd name="connsiteX8" fmla="*/ 475317 w 1156441"/>
              <a:gd name="connsiteY8" fmla="*/ 581114 h 1195840"/>
              <a:gd name="connsiteX9" fmla="*/ 275292 w 1156441"/>
              <a:gd name="connsiteY9" fmla="*/ 438239 h 1195840"/>
              <a:gd name="connsiteX10" fmla="*/ 462617 w 1156441"/>
              <a:gd name="connsiteY10" fmla="*/ 609689 h 1195840"/>
              <a:gd name="connsiteX11" fmla="*/ 341967 w 1156441"/>
              <a:gd name="connsiteY11" fmla="*/ 362039 h 1195840"/>
              <a:gd name="connsiteX12" fmla="*/ 14942 w 1156441"/>
              <a:gd name="connsiteY12" fmla="*/ 31839 h 11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441" h="1195840">
                <a:moveTo>
                  <a:pt x="14942" y="31839"/>
                </a:moveTo>
                <a:cubicBezTo>
                  <a:pt x="-22100" y="-12611"/>
                  <a:pt x="8592" y="-25840"/>
                  <a:pt x="119717" y="95339"/>
                </a:cubicBezTo>
                <a:cubicBezTo>
                  <a:pt x="230842" y="216518"/>
                  <a:pt x="593850" y="666839"/>
                  <a:pt x="681692" y="758914"/>
                </a:cubicBezTo>
                <a:cubicBezTo>
                  <a:pt x="769534" y="850989"/>
                  <a:pt x="618192" y="611806"/>
                  <a:pt x="646767" y="647789"/>
                </a:cubicBezTo>
                <a:cubicBezTo>
                  <a:pt x="675342" y="683772"/>
                  <a:pt x="821921" y="929306"/>
                  <a:pt x="853142" y="974814"/>
                </a:cubicBezTo>
                <a:cubicBezTo>
                  <a:pt x="884363" y="1020322"/>
                  <a:pt x="784880" y="884856"/>
                  <a:pt x="834092" y="920839"/>
                </a:cubicBezTo>
                <a:cubicBezTo>
                  <a:pt x="883304" y="956822"/>
                  <a:pt x="1118784" y="1167960"/>
                  <a:pt x="1148417" y="1190714"/>
                </a:cubicBezTo>
                <a:cubicBezTo>
                  <a:pt x="1178050" y="1213468"/>
                  <a:pt x="1124075" y="1158964"/>
                  <a:pt x="1011892" y="1057364"/>
                </a:cubicBezTo>
                <a:cubicBezTo>
                  <a:pt x="899709" y="955764"/>
                  <a:pt x="598084" y="684302"/>
                  <a:pt x="475317" y="581114"/>
                </a:cubicBezTo>
                <a:cubicBezTo>
                  <a:pt x="352550" y="477927"/>
                  <a:pt x="277409" y="433477"/>
                  <a:pt x="275292" y="438239"/>
                </a:cubicBezTo>
                <a:cubicBezTo>
                  <a:pt x="273175" y="443001"/>
                  <a:pt x="451505" y="622389"/>
                  <a:pt x="462617" y="609689"/>
                </a:cubicBezTo>
                <a:cubicBezTo>
                  <a:pt x="473729" y="596989"/>
                  <a:pt x="418167" y="462581"/>
                  <a:pt x="341967" y="362039"/>
                </a:cubicBezTo>
                <a:cubicBezTo>
                  <a:pt x="265767" y="261497"/>
                  <a:pt x="51984" y="76289"/>
                  <a:pt x="14942" y="3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AD44A13-CFEE-55CE-6BE4-2693484B9F3D}"/>
              </a:ext>
            </a:extLst>
          </p:cNvPr>
          <p:cNvSpPr/>
          <p:nvPr/>
        </p:nvSpPr>
        <p:spPr>
          <a:xfrm>
            <a:off x="4000847" y="5646791"/>
            <a:ext cx="879521" cy="1310374"/>
          </a:xfrm>
          <a:custGeom>
            <a:avLst/>
            <a:gdLst>
              <a:gd name="connsiteX0" fmla="*/ 18703 w 879521"/>
              <a:gd name="connsiteY0" fmla="*/ 52334 h 1310374"/>
              <a:gd name="connsiteX1" fmla="*/ 104428 w 879521"/>
              <a:gd name="connsiteY1" fmla="*/ 125359 h 1310374"/>
              <a:gd name="connsiteX2" fmla="*/ 717203 w 879521"/>
              <a:gd name="connsiteY2" fmla="*/ 1087384 h 1310374"/>
              <a:gd name="connsiteX3" fmla="*/ 879128 w 879521"/>
              <a:gd name="connsiteY3" fmla="*/ 1309634 h 1310374"/>
              <a:gd name="connsiteX4" fmla="*/ 688628 w 879521"/>
              <a:gd name="connsiteY4" fmla="*/ 1049284 h 1310374"/>
              <a:gd name="connsiteX5" fmla="*/ 247303 w 879521"/>
              <a:gd name="connsiteY5" fmla="*/ 395234 h 1310374"/>
              <a:gd name="connsiteX6" fmla="*/ 307628 w 879521"/>
              <a:gd name="connsiteY6" fmla="*/ 503184 h 1310374"/>
              <a:gd name="connsiteX7" fmla="*/ 18703 w 879521"/>
              <a:gd name="connsiteY7" fmla="*/ 52334 h 13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21" h="1310374">
                <a:moveTo>
                  <a:pt x="18703" y="52334"/>
                </a:moveTo>
                <a:cubicBezTo>
                  <a:pt x="-15164" y="-10637"/>
                  <a:pt x="-11989" y="-47149"/>
                  <a:pt x="104428" y="125359"/>
                </a:cubicBezTo>
                <a:cubicBezTo>
                  <a:pt x="220845" y="297867"/>
                  <a:pt x="588086" y="890005"/>
                  <a:pt x="717203" y="1087384"/>
                </a:cubicBezTo>
                <a:cubicBezTo>
                  <a:pt x="846320" y="1284763"/>
                  <a:pt x="883890" y="1315984"/>
                  <a:pt x="879128" y="1309634"/>
                </a:cubicBezTo>
                <a:cubicBezTo>
                  <a:pt x="874366" y="1303284"/>
                  <a:pt x="793932" y="1201684"/>
                  <a:pt x="688628" y="1049284"/>
                </a:cubicBezTo>
                <a:cubicBezTo>
                  <a:pt x="583324" y="896884"/>
                  <a:pt x="310803" y="486251"/>
                  <a:pt x="247303" y="395234"/>
                </a:cubicBezTo>
                <a:cubicBezTo>
                  <a:pt x="183803" y="304217"/>
                  <a:pt x="347845" y="566684"/>
                  <a:pt x="307628" y="503184"/>
                </a:cubicBezTo>
                <a:cubicBezTo>
                  <a:pt x="267411" y="439684"/>
                  <a:pt x="52570" y="115305"/>
                  <a:pt x="18703" y="5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A05D71D-7395-1A18-2E99-EA99BF60FD9D}"/>
              </a:ext>
            </a:extLst>
          </p:cNvPr>
          <p:cNvSpPr/>
          <p:nvPr/>
        </p:nvSpPr>
        <p:spPr>
          <a:xfrm>
            <a:off x="4011266" y="4858962"/>
            <a:ext cx="473917" cy="451823"/>
          </a:xfrm>
          <a:custGeom>
            <a:avLst/>
            <a:gdLst>
              <a:gd name="connsiteX0" fmla="*/ 1934 w 473917"/>
              <a:gd name="connsiteY0" fmla="*/ 78163 h 451823"/>
              <a:gd name="connsiteX1" fmla="*/ 211484 w 473917"/>
              <a:gd name="connsiteY1" fmla="*/ 236913 h 451823"/>
              <a:gd name="connsiteX2" fmla="*/ 163859 w 473917"/>
              <a:gd name="connsiteY2" fmla="*/ 160713 h 451823"/>
              <a:gd name="connsiteX3" fmla="*/ 471834 w 473917"/>
              <a:gd name="connsiteY3" fmla="*/ 449638 h 451823"/>
              <a:gd name="connsiteX4" fmla="*/ 284509 w 473917"/>
              <a:gd name="connsiteY4" fmla="*/ 278188 h 451823"/>
              <a:gd name="connsiteX5" fmla="*/ 8284 w 473917"/>
              <a:gd name="connsiteY5" fmla="*/ 1963 h 451823"/>
              <a:gd name="connsiteX6" fmla="*/ 100359 w 473917"/>
              <a:gd name="connsiteY6" fmla="*/ 151188 h 451823"/>
              <a:gd name="connsiteX7" fmla="*/ 1934 w 473917"/>
              <a:gd name="connsiteY7" fmla="*/ 78163 h 4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17" h="451823">
                <a:moveTo>
                  <a:pt x="1934" y="78163"/>
                </a:moveTo>
                <a:cubicBezTo>
                  <a:pt x="20455" y="92450"/>
                  <a:pt x="184497" y="223155"/>
                  <a:pt x="211484" y="236913"/>
                </a:cubicBezTo>
                <a:cubicBezTo>
                  <a:pt x="238472" y="250671"/>
                  <a:pt x="120467" y="125259"/>
                  <a:pt x="163859" y="160713"/>
                </a:cubicBezTo>
                <a:cubicBezTo>
                  <a:pt x="207251" y="196167"/>
                  <a:pt x="451726" y="430059"/>
                  <a:pt x="471834" y="449638"/>
                </a:cubicBezTo>
                <a:cubicBezTo>
                  <a:pt x="491942" y="469217"/>
                  <a:pt x="361767" y="352800"/>
                  <a:pt x="284509" y="278188"/>
                </a:cubicBezTo>
                <a:cubicBezTo>
                  <a:pt x="207251" y="203576"/>
                  <a:pt x="38976" y="23130"/>
                  <a:pt x="8284" y="1963"/>
                </a:cubicBezTo>
                <a:cubicBezTo>
                  <a:pt x="-22408" y="-19204"/>
                  <a:pt x="96655" y="137430"/>
                  <a:pt x="100359" y="151188"/>
                </a:cubicBezTo>
                <a:cubicBezTo>
                  <a:pt x="104063" y="164946"/>
                  <a:pt x="-16587" y="63876"/>
                  <a:pt x="1934" y="78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111413E-E88A-F9FC-E704-0023281144B2}"/>
              </a:ext>
            </a:extLst>
          </p:cNvPr>
          <p:cNvSpPr/>
          <p:nvPr/>
        </p:nvSpPr>
        <p:spPr>
          <a:xfrm>
            <a:off x="3789725" y="5139947"/>
            <a:ext cx="325992" cy="710309"/>
          </a:xfrm>
          <a:custGeom>
            <a:avLst/>
            <a:gdLst>
              <a:gd name="connsiteX0" fmla="*/ 17100 w 325992"/>
              <a:gd name="connsiteY0" fmla="*/ 378 h 710309"/>
              <a:gd name="connsiteX1" fmla="*/ 220300 w 325992"/>
              <a:gd name="connsiteY1" fmla="*/ 505203 h 710309"/>
              <a:gd name="connsiteX2" fmla="*/ 325075 w 325992"/>
              <a:gd name="connsiteY2" fmla="*/ 708403 h 710309"/>
              <a:gd name="connsiteX3" fmla="*/ 255225 w 325992"/>
              <a:gd name="connsiteY3" fmla="*/ 584578 h 710309"/>
              <a:gd name="connsiteX4" fmla="*/ 1225 w 325992"/>
              <a:gd name="connsiteY4" fmla="*/ 228978 h 710309"/>
              <a:gd name="connsiteX5" fmla="*/ 153625 w 325992"/>
              <a:gd name="connsiteY5" fmla="*/ 419478 h 710309"/>
              <a:gd name="connsiteX6" fmla="*/ 17100 w 325992"/>
              <a:gd name="connsiteY6" fmla="*/ 378 h 7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92" h="710309">
                <a:moveTo>
                  <a:pt x="17100" y="378"/>
                </a:moveTo>
                <a:cubicBezTo>
                  <a:pt x="28213" y="14666"/>
                  <a:pt x="168971" y="387199"/>
                  <a:pt x="220300" y="505203"/>
                </a:cubicBezTo>
                <a:cubicBezTo>
                  <a:pt x="271629" y="623207"/>
                  <a:pt x="319254" y="695174"/>
                  <a:pt x="325075" y="708403"/>
                </a:cubicBezTo>
                <a:cubicBezTo>
                  <a:pt x="330896" y="721632"/>
                  <a:pt x="309200" y="664482"/>
                  <a:pt x="255225" y="584578"/>
                </a:cubicBezTo>
                <a:cubicBezTo>
                  <a:pt x="201250" y="504674"/>
                  <a:pt x="18158" y="256495"/>
                  <a:pt x="1225" y="228978"/>
                </a:cubicBezTo>
                <a:cubicBezTo>
                  <a:pt x="-15708" y="201461"/>
                  <a:pt x="148333" y="458107"/>
                  <a:pt x="153625" y="419478"/>
                </a:cubicBezTo>
                <a:cubicBezTo>
                  <a:pt x="158917" y="380849"/>
                  <a:pt x="5987" y="-13910"/>
                  <a:pt x="1710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919EAC0-C931-4310-138B-7A205176C536}"/>
              </a:ext>
            </a:extLst>
          </p:cNvPr>
          <p:cNvSpPr/>
          <p:nvPr/>
        </p:nvSpPr>
        <p:spPr>
          <a:xfrm>
            <a:off x="2862678" y="4320329"/>
            <a:ext cx="651431" cy="358692"/>
          </a:xfrm>
          <a:custGeom>
            <a:avLst/>
            <a:gdLst>
              <a:gd name="connsiteX0" fmla="*/ 1172 w 651431"/>
              <a:gd name="connsiteY0" fmla="*/ 42121 h 358692"/>
              <a:gd name="connsiteX1" fmla="*/ 191672 w 651431"/>
              <a:gd name="connsiteY1" fmla="*/ 67521 h 358692"/>
              <a:gd name="connsiteX2" fmla="*/ 382172 w 651431"/>
              <a:gd name="connsiteY2" fmla="*/ 181821 h 358692"/>
              <a:gd name="connsiteX3" fmla="*/ 359947 w 651431"/>
              <a:gd name="connsiteY3" fmla="*/ 143721 h 358692"/>
              <a:gd name="connsiteX4" fmla="*/ 648872 w 651431"/>
              <a:gd name="connsiteY4" fmla="*/ 356446 h 358692"/>
              <a:gd name="connsiteX5" fmla="*/ 509172 w 651431"/>
              <a:gd name="connsiteY5" fmla="*/ 261196 h 358692"/>
              <a:gd name="connsiteX6" fmla="*/ 131347 w 651431"/>
              <a:gd name="connsiteY6" fmla="*/ 13546 h 358692"/>
              <a:gd name="connsiteX7" fmla="*/ 1172 w 651431"/>
              <a:gd name="connsiteY7" fmla="*/ 42121 h 3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31" h="358692">
                <a:moveTo>
                  <a:pt x="1172" y="42121"/>
                </a:moveTo>
                <a:cubicBezTo>
                  <a:pt x="11226" y="51117"/>
                  <a:pt x="128172" y="44238"/>
                  <a:pt x="191672" y="67521"/>
                </a:cubicBezTo>
                <a:cubicBezTo>
                  <a:pt x="255172" y="90804"/>
                  <a:pt x="354126" y="169121"/>
                  <a:pt x="382172" y="181821"/>
                </a:cubicBezTo>
                <a:cubicBezTo>
                  <a:pt x="410218" y="194521"/>
                  <a:pt x="315497" y="114617"/>
                  <a:pt x="359947" y="143721"/>
                </a:cubicBezTo>
                <a:cubicBezTo>
                  <a:pt x="404397" y="172825"/>
                  <a:pt x="624001" y="336867"/>
                  <a:pt x="648872" y="356446"/>
                </a:cubicBezTo>
                <a:cubicBezTo>
                  <a:pt x="673743" y="376025"/>
                  <a:pt x="509172" y="261196"/>
                  <a:pt x="509172" y="261196"/>
                </a:cubicBezTo>
                <a:cubicBezTo>
                  <a:pt x="422918" y="204046"/>
                  <a:pt x="216014" y="53234"/>
                  <a:pt x="131347" y="13546"/>
                </a:cubicBezTo>
                <a:cubicBezTo>
                  <a:pt x="46680" y="-26142"/>
                  <a:pt x="-8882" y="33125"/>
                  <a:pt x="1172" y="4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EF13F9C-8F07-1D73-A645-5D1B374AAED3}"/>
              </a:ext>
            </a:extLst>
          </p:cNvPr>
          <p:cNvSpPr/>
          <p:nvPr/>
        </p:nvSpPr>
        <p:spPr>
          <a:xfrm>
            <a:off x="3448784" y="4603243"/>
            <a:ext cx="654618" cy="323389"/>
          </a:xfrm>
          <a:custGeom>
            <a:avLst/>
            <a:gdLst>
              <a:gd name="connsiteX0" fmla="*/ 2441 w 654618"/>
              <a:gd name="connsiteY0" fmla="*/ 507 h 323389"/>
              <a:gd name="connsiteX1" fmla="*/ 405666 w 654618"/>
              <a:gd name="connsiteY1" fmla="*/ 210057 h 323389"/>
              <a:gd name="connsiteX2" fmla="*/ 285016 w 654618"/>
              <a:gd name="connsiteY2" fmla="*/ 191007 h 323389"/>
              <a:gd name="connsiteX3" fmla="*/ 646966 w 654618"/>
              <a:gd name="connsiteY3" fmla="*/ 321182 h 323389"/>
              <a:gd name="connsiteX4" fmla="*/ 494566 w 654618"/>
              <a:gd name="connsiteY4" fmla="*/ 260857 h 323389"/>
              <a:gd name="connsiteX5" fmla="*/ 65941 w 654618"/>
              <a:gd name="connsiteY5" fmla="*/ 108457 h 323389"/>
              <a:gd name="connsiteX6" fmla="*/ 227866 w 654618"/>
              <a:gd name="connsiteY6" fmla="*/ 149732 h 323389"/>
              <a:gd name="connsiteX7" fmla="*/ 2441 w 654618"/>
              <a:gd name="connsiteY7" fmla="*/ 507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618" h="323389">
                <a:moveTo>
                  <a:pt x="2441" y="507"/>
                </a:moveTo>
                <a:cubicBezTo>
                  <a:pt x="32074" y="10561"/>
                  <a:pt x="358570" y="178307"/>
                  <a:pt x="405666" y="210057"/>
                </a:cubicBezTo>
                <a:cubicBezTo>
                  <a:pt x="452762" y="241807"/>
                  <a:pt x="244799" y="172486"/>
                  <a:pt x="285016" y="191007"/>
                </a:cubicBezTo>
                <a:cubicBezTo>
                  <a:pt x="325233" y="209528"/>
                  <a:pt x="612041" y="309540"/>
                  <a:pt x="646966" y="321182"/>
                </a:cubicBezTo>
                <a:cubicBezTo>
                  <a:pt x="681891" y="332824"/>
                  <a:pt x="591403" y="296311"/>
                  <a:pt x="494566" y="260857"/>
                </a:cubicBezTo>
                <a:cubicBezTo>
                  <a:pt x="397729" y="225403"/>
                  <a:pt x="110391" y="126978"/>
                  <a:pt x="65941" y="108457"/>
                </a:cubicBezTo>
                <a:cubicBezTo>
                  <a:pt x="21491" y="89936"/>
                  <a:pt x="233158" y="166665"/>
                  <a:pt x="227866" y="149732"/>
                </a:cubicBezTo>
                <a:cubicBezTo>
                  <a:pt x="222574" y="132799"/>
                  <a:pt x="-27192" y="-9547"/>
                  <a:pt x="24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925CB06-6901-DDC9-139C-CCDD41B7B5E9}"/>
              </a:ext>
            </a:extLst>
          </p:cNvPr>
          <p:cNvSpPr/>
          <p:nvPr/>
        </p:nvSpPr>
        <p:spPr>
          <a:xfrm>
            <a:off x="2228714" y="4317429"/>
            <a:ext cx="770976" cy="336086"/>
          </a:xfrm>
          <a:custGeom>
            <a:avLst/>
            <a:gdLst>
              <a:gd name="connsiteX0" fmla="*/ 670061 w 770976"/>
              <a:gd name="connsiteY0" fmla="*/ 571 h 336086"/>
              <a:gd name="connsiteX1" fmla="*/ 489086 w 770976"/>
              <a:gd name="connsiteY1" fmla="*/ 54546 h 336086"/>
              <a:gd name="connsiteX2" fmla="*/ 549411 w 770976"/>
              <a:gd name="connsiteY2" fmla="*/ 67246 h 336086"/>
              <a:gd name="connsiteX3" fmla="*/ 460511 w 770976"/>
              <a:gd name="connsiteY3" fmla="*/ 143446 h 336086"/>
              <a:gd name="connsiteX4" fmla="*/ 25536 w 770976"/>
              <a:gd name="connsiteY4" fmla="*/ 324421 h 336086"/>
              <a:gd name="connsiteX5" fmla="*/ 98561 w 770976"/>
              <a:gd name="connsiteY5" fmla="*/ 295846 h 336086"/>
              <a:gd name="connsiteX6" fmla="*/ 492261 w 770976"/>
              <a:gd name="connsiteY6" fmla="*/ 114871 h 336086"/>
              <a:gd name="connsiteX7" fmla="*/ 603386 w 770976"/>
              <a:gd name="connsiteY7" fmla="*/ 41846 h 336086"/>
              <a:gd name="connsiteX8" fmla="*/ 768486 w 770976"/>
              <a:gd name="connsiteY8" fmla="*/ 25971 h 336086"/>
              <a:gd name="connsiteX9" fmla="*/ 670061 w 770976"/>
              <a:gd name="connsiteY9" fmla="*/ 571 h 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76" h="336086">
                <a:moveTo>
                  <a:pt x="670061" y="571"/>
                </a:moveTo>
                <a:cubicBezTo>
                  <a:pt x="623494" y="5333"/>
                  <a:pt x="509194" y="43434"/>
                  <a:pt x="489086" y="54546"/>
                </a:cubicBezTo>
                <a:cubicBezTo>
                  <a:pt x="468978" y="65658"/>
                  <a:pt x="554174" y="52429"/>
                  <a:pt x="549411" y="67246"/>
                </a:cubicBezTo>
                <a:cubicBezTo>
                  <a:pt x="544648" y="82063"/>
                  <a:pt x="547823" y="100584"/>
                  <a:pt x="460511" y="143446"/>
                </a:cubicBezTo>
                <a:cubicBezTo>
                  <a:pt x="373199" y="186308"/>
                  <a:pt x="85861" y="299021"/>
                  <a:pt x="25536" y="324421"/>
                </a:cubicBezTo>
                <a:cubicBezTo>
                  <a:pt x="-34789" y="349821"/>
                  <a:pt x="20774" y="330771"/>
                  <a:pt x="98561" y="295846"/>
                </a:cubicBezTo>
                <a:cubicBezTo>
                  <a:pt x="176348" y="260921"/>
                  <a:pt x="408124" y="157204"/>
                  <a:pt x="492261" y="114871"/>
                </a:cubicBezTo>
                <a:cubicBezTo>
                  <a:pt x="576398" y="72538"/>
                  <a:pt x="557349" y="56663"/>
                  <a:pt x="603386" y="41846"/>
                </a:cubicBezTo>
                <a:cubicBezTo>
                  <a:pt x="649423" y="27029"/>
                  <a:pt x="752082" y="29675"/>
                  <a:pt x="768486" y="25971"/>
                </a:cubicBezTo>
                <a:cubicBezTo>
                  <a:pt x="784890" y="22267"/>
                  <a:pt x="716628" y="-4191"/>
                  <a:pt x="670061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47EAB13-E343-F049-043B-93F2C0D4CC4E}"/>
              </a:ext>
            </a:extLst>
          </p:cNvPr>
          <p:cNvSpPr/>
          <p:nvPr/>
        </p:nvSpPr>
        <p:spPr>
          <a:xfrm>
            <a:off x="2873173" y="4419593"/>
            <a:ext cx="473277" cy="158765"/>
          </a:xfrm>
          <a:custGeom>
            <a:avLst/>
            <a:gdLst>
              <a:gd name="connsiteX0" fmla="*/ 473277 w 473277"/>
              <a:gd name="connsiteY0" fmla="*/ 158757 h 158765"/>
              <a:gd name="connsiteX1" fmla="*/ 152602 w 473277"/>
              <a:gd name="connsiteY1" fmla="*/ 34932 h 158765"/>
              <a:gd name="connsiteX2" fmla="*/ 202 w 473277"/>
              <a:gd name="connsiteY2" fmla="*/ 7 h 158765"/>
              <a:gd name="connsiteX3" fmla="*/ 120852 w 473277"/>
              <a:gd name="connsiteY3" fmla="*/ 31757 h 158765"/>
              <a:gd name="connsiteX4" fmla="*/ 155777 w 473277"/>
              <a:gd name="connsiteY4" fmla="*/ 28582 h 158765"/>
              <a:gd name="connsiteX5" fmla="*/ 473277 w 473277"/>
              <a:gd name="connsiteY5" fmla="*/ 158757 h 1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277" h="158765">
                <a:moveTo>
                  <a:pt x="473277" y="158757"/>
                </a:moveTo>
                <a:cubicBezTo>
                  <a:pt x="472748" y="159815"/>
                  <a:pt x="231448" y="61390"/>
                  <a:pt x="152602" y="34932"/>
                </a:cubicBezTo>
                <a:cubicBezTo>
                  <a:pt x="73756" y="8474"/>
                  <a:pt x="5494" y="536"/>
                  <a:pt x="202" y="7"/>
                </a:cubicBezTo>
                <a:cubicBezTo>
                  <a:pt x="-5090" y="-522"/>
                  <a:pt x="94923" y="26995"/>
                  <a:pt x="120852" y="31757"/>
                </a:cubicBezTo>
                <a:cubicBezTo>
                  <a:pt x="146781" y="36519"/>
                  <a:pt x="92277" y="7945"/>
                  <a:pt x="155777" y="28582"/>
                </a:cubicBezTo>
                <a:cubicBezTo>
                  <a:pt x="219277" y="49219"/>
                  <a:pt x="473806" y="157699"/>
                  <a:pt x="473277" y="158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EC1A0D4C-33B4-D969-310F-04B55811378B}"/>
              </a:ext>
            </a:extLst>
          </p:cNvPr>
          <p:cNvSpPr/>
          <p:nvPr/>
        </p:nvSpPr>
        <p:spPr>
          <a:xfrm>
            <a:off x="2817114" y="4369967"/>
            <a:ext cx="200268" cy="68719"/>
          </a:xfrm>
          <a:custGeom>
            <a:avLst/>
            <a:gdLst>
              <a:gd name="connsiteX0" fmla="*/ 2286 w 200268"/>
              <a:gd name="connsiteY0" fmla="*/ 68683 h 68719"/>
              <a:gd name="connsiteX1" fmla="*/ 97536 w 200268"/>
              <a:gd name="connsiteY1" fmla="*/ 11533 h 68719"/>
              <a:gd name="connsiteX2" fmla="*/ 199136 w 200268"/>
              <a:gd name="connsiteY2" fmla="*/ 24233 h 68719"/>
              <a:gd name="connsiteX3" fmla="*/ 145161 w 200268"/>
              <a:gd name="connsiteY3" fmla="*/ 11533 h 68719"/>
              <a:gd name="connsiteX4" fmla="*/ 40386 w 200268"/>
              <a:gd name="connsiteY4" fmla="*/ 2008 h 68719"/>
              <a:gd name="connsiteX5" fmla="*/ 2286 w 200268"/>
              <a:gd name="connsiteY5" fmla="*/ 68683 h 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68" h="68719">
                <a:moveTo>
                  <a:pt x="2286" y="68683"/>
                </a:moveTo>
                <a:cubicBezTo>
                  <a:pt x="11811" y="70271"/>
                  <a:pt x="64728" y="18941"/>
                  <a:pt x="97536" y="11533"/>
                </a:cubicBezTo>
                <a:cubicBezTo>
                  <a:pt x="130344" y="4125"/>
                  <a:pt x="191199" y="24233"/>
                  <a:pt x="199136" y="24233"/>
                </a:cubicBezTo>
                <a:cubicBezTo>
                  <a:pt x="207073" y="24233"/>
                  <a:pt x="171619" y="15237"/>
                  <a:pt x="145161" y="11533"/>
                </a:cubicBezTo>
                <a:cubicBezTo>
                  <a:pt x="118703" y="7829"/>
                  <a:pt x="66315" y="-4871"/>
                  <a:pt x="40386" y="2008"/>
                </a:cubicBezTo>
                <a:cubicBezTo>
                  <a:pt x="14457" y="8887"/>
                  <a:pt x="-7239" y="67095"/>
                  <a:pt x="2286" y="68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F4E4BF-C68D-579B-D49C-3025DF530FF4}"/>
              </a:ext>
            </a:extLst>
          </p:cNvPr>
          <p:cNvSpPr/>
          <p:nvPr/>
        </p:nvSpPr>
        <p:spPr>
          <a:xfrm>
            <a:off x="2196839" y="4619256"/>
            <a:ext cx="216609" cy="213903"/>
          </a:xfrm>
          <a:custGeom>
            <a:avLst/>
            <a:gdLst>
              <a:gd name="connsiteX0" fmla="*/ 216161 w 216609"/>
              <a:gd name="connsiteY0" fmla="*/ 369 h 213903"/>
              <a:gd name="connsiteX1" fmla="*/ 101861 w 216609"/>
              <a:gd name="connsiteY1" fmla="*/ 63869 h 213903"/>
              <a:gd name="connsiteX2" fmla="*/ 3436 w 216609"/>
              <a:gd name="connsiteY2" fmla="*/ 209919 h 213903"/>
              <a:gd name="connsiteX3" fmla="*/ 25661 w 216609"/>
              <a:gd name="connsiteY3" fmla="*/ 165469 h 213903"/>
              <a:gd name="connsiteX4" fmla="*/ 57411 w 216609"/>
              <a:gd name="connsiteY4" fmla="*/ 89269 h 213903"/>
              <a:gd name="connsiteX5" fmla="*/ 216161 w 216609"/>
              <a:gd name="connsiteY5" fmla="*/ 369 h 21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09" h="213903">
                <a:moveTo>
                  <a:pt x="216161" y="369"/>
                </a:moveTo>
                <a:cubicBezTo>
                  <a:pt x="223569" y="-3864"/>
                  <a:pt x="137315" y="28944"/>
                  <a:pt x="101861" y="63869"/>
                </a:cubicBezTo>
                <a:cubicBezTo>
                  <a:pt x="66407" y="98794"/>
                  <a:pt x="16136" y="192986"/>
                  <a:pt x="3436" y="209919"/>
                </a:cubicBezTo>
                <a:cubicBezTo>
                  <a:pt x="-9264" y="226852"/>
                  <a:pt x="16665" y="185577"/>
                  <a:pt x="25661" y="165469"/>
                </a:cubicBezTo>
                <a:cubicBezTo>
                  <a:pt x="34657" y="145361"/>
                  <a:pt x="29894" y="116257"/>
                  <a:pt x="57411" y="89269"/>
                </a:cubicBezTo>
                <a:cubicBezTo>
                  <a:pt x="84928" y="62282"/>
                  <a:pt x="208753" y="4602"/>
                  <a:pt x="216161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D779E7B-E676-81AC-2698-FBDE3A822029}"/>
              </a:ext>
            </a:extLst>
          </p:cNvPr>
          <p:cNvSpPr/>
          <p:nvPr/>
        </p:nvSpPr>
        <p:spPr>
          <a:xfrm>
            <a:off x="1935345" y="4854909"/>
            <a:ext cx="194823" cy="152850"/>
          </a:xfrm>
          <a:custGeom>
            <a:avLst/>
            <a:gdLst>
              <a:gd name="connsiteX0" fmla="*/ 191905 w 194823"/>
              <a:gd name="connsiteY0" fmla="*/ 2841 h 152850"/>
              <a:gd name="connsiteX1" fmla="*/ 1405 w 194823"/>
              <a:gd name="connsiteY1" fmla="*/ 152066 h 152850"/>
              <a:gd name="connsiteX2" fmla="*/ 109355 w 194823"/>
              <a:gd name="connsiteY2" fmla="*/ 59991 h 152850"/>
              <a:gd name="connsiteX3" fmla="*/ 191905 w 194823"/>
              <a:gd name="connsiteY3" fmla="*/ 2841 h 1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23" h="152850">
                <a:moveTo>
                  <a:pt x="191905" y="2841"/>
                </a:moveTo>
                <a:cubicBezTo>
                  <a:pt x="173913" y="18187"/>
                  <a:pt x="15163" y="142541"/>
                  <a:pt x="1405" y="152066"/>
                </a:cubicBezTo>
                <a:cubicBezTo>
                  <a:pt x="-12353" y="161591"/>
                  <a:pt x="78663" y="81687"/>
                  <a:pt x="109355" y="59991"/>
                </a:cubicBezTo>
                <a:cubicBezTo>
                  <a:pt x="140047" y="38295"/>
                  <a:pt x="209897" y="-12505"/>
                  <a:pt x="191905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E4CE598-39EA-E93F-12A5-B4717DB389C2}"/>
              </a:ext>
            </a:extLst>
          </p:cNvPr>
          <p:cNvSpPr/>
          <p:nvPr/>
        </p:nvSpPr>
        <p:spPr>
          <a:xfrm>
            <a:off x="2126385" y="4631789"/>
            <a:ext cx="191412" cy="291249"/>
          </a:xfrm>
          <a:custGeom>
            <a:avLst/>
            <a:gdLst>
              <a:gd name="connsiteX0" fmla="*/ 191365 w 191412"/>
              <a:gd name="connsiteY0" fmla="*/ 3711 h 291249"/>
              <a:gd name="connsiteX1" fmla="*/ 89765 w 191412"/>
              <a:gd name="connsiteY1" fmla="*/ 102136 h 291249"/>
              <a:gd name="connsiteX2" fmla="*/ 7215 w 191412"/>
              <a:gd name="connsiteY2" fmla="*/ 286286 h 291249"/>
              <a:gd name="connsiteX3" fmla="*/ 13565 w 191412"/>
              <a:gd name="connsiteY3" fmla="*/ 222786 h 291249"/>
              <a:gd name="connsiteX4" fmla="*/ 89765 w 191412"/>
              <a:gd name="connsiteY4" fmla="*/ 54511 h 291249"/>
              <a:gd name="connsiteX5" fmla="*/ 45315 w 191412"/>
              <a:gd name="connsiteY5" fmla="*/ 156111 h 291249"/>
              <a:gd name="connsiteX6" fmla="*/ 102465 w 191412"/>
              <a:gd name="connsiteY6" fmla="*/ 32286 h 291249"/>
              <a:gd name="connsiteX7" fmla="*/ 191365 w 191412"/>
              <a:gd name="connsiteY7" fmla="*/ 3711 h 2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12" h="291249">
                <a:moveTo>
                  <a:pt x="191365" y="3711"/>
                </a:moveTo>
                <a:cubicBezTo>
                  <a:pt x="189248" y="15353"/>
                  <a:pt x="120457" y="55040"/>
                  <a:pt x="89765" y="102136"/>
                </a:cubicBezTo>
                <a:cubicBezTo>
                  <a:pt x="59073" y="149232"/>
                  <a:pt x="19915" y="266178"/>
                  <a:pt x="7215" y="286286"/>
                </a:cubicBezTo>
                <a:cubicBezTo>
                  <a:pt x="-5485" y="306394"/>
                  <a:pt x="-193" y="261415"/>
                  <a:pt x="13565" y="222786"/>
                </a:cubicBezTo>
                <a:cubicBezTo>
                  <a:pt x="27323" y="184157"/>
                  <a:pt x="84473" y="65624"/>
                  <a:pt x="89765" y="54511"/>
                </a:cubicBezTo>
                <a:cubicBezTo>
                  <a:pt x="95057" y="43399"/>
                  <a:pt x="43198" y="159815"/>
                  <a:pt x="45315" y="156111"/>
                </a:cubicBezTo>
                <a:cubicBezTo>
                  <a:pt x="47432" y="152407"/>
                  <a:pt x="80769" y="55040"/>
                  <a:pt x="102465" y="32286"/>
                </a:cubicBezTo>
                <a:cubicBezTo>
                  <a:pt x="124161" y="9532"/>
                  <a:pt x="193482" y="-7931"/>
                  <a:pt x="191365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1E13A1A-5FCE-64E5-81E6-A1F5EE90DD02}"/>
              </a:ext>
            </a:extLst>
          </p:cNvPr>
          <p:cNvSpPr/>
          <p:nvPr/>
        </p:nvSpPr>
        <p:spPr>
          <a:xfrm>
            <a:off x="1969625" y="4810178"/>
            <a:ext cx="205487" cy="331748"/>
          </a:xfrm>
          <a:custGeom>
            <a:avLst/>
            <a:gdLst>
              <a:gd name="connsiteX0" fmla="*/ 205250 w 205487"/>
              <a:gd name="connsiteY0" fmla="*/ 3122 h 331748"/>
              <a:gd name="connsiteX1" fmla="*/ 87775 w 205487"/>
              <a:gd name="connsiteY1" fmla="*/ 161872 h 331748"/>
              <a:gd name="connsiteX2" fmla="*/ 65550 w 205487"/>
              <a:gd name="connsiteY2" fmla="*/ 180922 h 331748"/>
              <a:gd name="connsiteX3" fmla="*/ 78250 w 205487"/>
              <a:gd name="connsiteY3" fmla="*/ 155522 h 331748"/>
              <a:gd name="connsiteX4" fmla="*/ 2050 w 205487"/>
              <a:gd name="connsiteY4" fmla="*/ 330147 h 331748"/>
              <a:gd name="connsiteX5" fmla="*/ 27450 w 205487"/>
              <a:gd name="connsiteY5" fmla="*/ 231722 h 331748"/>
              <a:gd name="connsiteX6" fmla="*/ 87775 w 205487"/>
              <a:gd name="connsiteY6" fmla="*/ 57097 h 331748"/>
              <a:gd name="connsiteX7" fmla="*/ 78250 w 205487"/>
              <a:gd name="connsiteY7" fmla="*/ 152347 h 331748"/>
              <a:gd name="connsiteX8" fmla="*/ 116350 w 205487"/>
              <a:gd name="connsiteY8" fmla="*/ 63447 h 331748"/>
              <a:gd name="connsiteX9" fmla="*/ 205250 w 205487"/>
              <a:gd name="connsiteY9" fmla="*/ 3122 h 3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487" h="331748">
                <a:moveTo>
                  <a:pt x="205250" y="3122"/>
                </a:moveTo>
                <a:cubicBezTo>
                  <a:pt x="200487" y="19526"/>
                  <a:pt x="111058" y="132239"/>
                  <a:pt x="87775" y="161872"/>
                </a:cubicBezTo>
                <a:cubicBezTo>
                  <a:pt x="64492" y="191505"/>
                  <a:pt x="67138" y="181980"/>
                  <a:pt x="65550" y="180922"/>
                </a:cubicBezTo>
                <a:cubicBezTo>
                  <a:pt x="63962" y="179864"/>
                  <a:pt x="88833" y="130651"/>
                  <a:pt x="78250" y="155522"/>
                </a:cubicBezTo>
                <a:cubicBezTo>
                  <a:pt x="67667" y="180393"/>
                  <a:pt x="10517" y="317447"/>
                  <a:pt x="2050" y="330147"/>
                </a:cubicBezTo>
                <a:cubicBezTo>
                  <a:pt x="-6417" y="342847"/>
                  <a:pt x="13162" y="277230"/>
                  <a:pt x="27450" y="231722"/>
                </a:cubicBezTo>
                <a:cubicBezTo>
                  <a:pt x="41737" y="186214"/>
                  <a:pt x="79308" y="70326"/>
                  <a:pt x="87775" y="57097"/>
                </a:cubicBezTo>
                <a:cubicBezTo>
                  <a:pt x="96242" y="43868"/>
                  <a:pt x="73488" y="151289"/>
                  <a:pt x="78250" y="152347"/>
                </a:cubicBezTo>
                <a:cubicBezTo>
                  <a:pt x="83012" y="153405"/>
                  <a:pt x="90950" y="87789"/>
                  <a:pt x="116350" y="63447"/>
                </a:cubicBezTo>
                <a:cubicBezTo>
                  <a:pt x="141750" y="39105"/>
                  <a:pt x="210013" y="-13282"/>
                  <a:pt x="205250" y="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48E38AC-86BA-4D94-C91C-9F464A177655}"/>
              </a:ext>
            </a:extLst>
          </p:cNvPr>
          <p:cNvSpPr/>
          <p:nvPr/>
        </p:nvSpPr>
        <p:spPr>
          <a:xfrm>
            <a:off x="1854198" y="4939103"/>
            <a:ext cx="215910" cy="252057"/>
          </a:xfrm>
          <a:custGeom>
            <a:avLst/>
            <a:gdLst>
              <a:gd name="connsiteX0" fmla="*/ 101602 w 215910"/>
              <a:gd name="connsiteY0" fmla="*/ 1197 h 252057"/>
              <a:gd name="connsiteX1" fmla="*/ 98427 w 215910"/>
              <a:gd name="connsiteY1" fmla="*/ 80572 h 252057"/>
              <a:gd name="connsiteX2" fmla="*/ 95252 w 215910"/>
              <a:gd name="connsiteY2" fmla="*/ 128197 h 252057"/>
              <a:gd name="connsiteX3" fmla="*/ 2 w 215910"/>
              <a:gd name="connsiteY3" fmla="*/ 239322 h 252057"/>
              <a:gd name="connsiteX4" fmla="*/ 98427 w 215910"/>
              <a:gd name="connsiteY4" fmla="*/ 156772 h 252057"/>
              <a:gd name="connsiteX5" fmla="*/ 38102 w 215910"/>
              <a:gd name="connsiteY5" fmla="*/ 252022 h 252057"/>
              <a:gd name="connsiteX6" fmla="*/ 98427 w 215910"/>
              <a:gd name="connsiteY6" fmla="*/ 166297 h 252057"/>
              <a:gd name="connsiteX7" fmla="*/ 215902 w 215910"/>
              <a:gd name="connsiteY7" fmla="*/ 42472 h 252057"/>
              <a:gd name="connsiteX8" fmla="*/ 104777 w 215910"/>
              <a:gd name="connsiteY8" fmla="*/ 147247 h 252057"/>
              <a:gd name="connsiteX9" fmla="*/ 101602 w 215910"/>
              <a:gd name="connsiteY9" fmla="*/ 1197 h 25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10" h="252057">
                <a:moveTo>
                  <a:pt x="101602" y="1197"/>
                </a:moveTo>
                <a:cubicBezTo>
                  <a:pt x="100544" y="-9915"/>
                  <a:pt x="99485" y="59405"/>
                  <a:pt x="98427" y="80572"/>
                </a:cubicBezTo>
                <a:cubicBezTo>
                  <a:pt x="97369" y="101739"/>
                  <a:pt x="111656" y="101739"/>
                  <a:pt x="95252" y="128197"/>
                </a:cubicBezTo>
                <a:cubicBezTo>
                  <a:pt x="78848" y="154655"/>
                  <a:pt x="-527" y="234560"/>
                  <a:pt x="2" y="239322"/>
                </a:cubicBezTo>
                <a:cubicBezTo>
                  <a:pt x="531" y="244085"/>
                  <a:pt x="92077" y="154655"/>
                  <a:pt x="98427" y="156772"/>
                </a:cubicBezTo>
                <a:cubicBezTo>
                  <a:pt x="104777" y="158889"/>
                  <a:pt x="38102" y="250435"/>
                  <a:pt x="38102" y="252022"/>
                </a:cubicBezTo>
                <a:cubicBezTo>
                  <a:pt x="38102" y="253609"/>
                  <a:pt x="68794" y="201222"/>
                  <a:pt x="98427" y="166297"/>
                </a:cubicBezTo>
                <a:cubicBezTo>
                  <a:pt x="128060" y="131372"/>
                  <a:pt x="214844" y="45647"/>
                  <a:pt x="215902" y="42472"/>
                </a:cubicBezTo>
                <a:cubicBezTo>
                  <a:pt x="216960" y="39297"/>
                  <a:pt x="122240" y="149893"/>
                  <a:pt x="104777" y="147247"/>
                </a:cubicBezTo>
                <a:cubicBezTo>
                  <a:pt x="87314" y="144601"/>
                  <a:pt x="102660" y="12309"/>
                  <a:pt x="101602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1294D51-5171-A998-B6BC-769B271425A3}"/>
              </a:ext>
            </a:extLst>
          </p:cNvPr>
          <p:cNvSpPr/>
          <p:nvPr/>
        </p:nvSpPr>
        <p:spPr>
          <a:xfrm>
            <a:off x="1821677" y="4956167"/>
            <a:ext cx="184954" cy="290199"/>
          </a:xfrm>
          <a:custGeom>
            <a:avLst/>
            <a:gdLst>
              <a:gd name="connsiteX0" fmla="*/ 184923 w 184954"/>
              <a:gd name="connsiteY0" fmla="*/ 8 h 290199"/>
              <a:gd name="connsiteX1" fmla="*/ 42048 w 184954"/>
              <a:gd name="connsiteY1" fmla="*/ 123833 h 290199"/>
              <a:gd name="connsiteX2" fmla="*/ 13473 w 184954"/>
              <a:gd name="connsiteY2" fmla="*/ 171458 h 290199"/>
              <a:gd name="connsiteX3" fmla="*/ 13473 w 184954"/>
              <a:gd name="connsiteY3" fmla="*/ 244483 h 290199"/>
              <a:gd name="connsiteX4" fmla="*/ 13473 w 184954"/>
              <a:gd name="connsiteY4" fmla="*/ 168283 h 290199"/>
              <a:gd name="connsiteX5" fmla="*/ 19823 w 184954"/>
              <a:gd name="connsiteY5" fmla="*/ 285758 h 290199"/>
              <a:gd name="connsiteX6" fmla="*/ 29348 w 184954"/>
              <a:gd name="connsiteY6" fmla="*/ 254008 h 290199"/>
              <a:gd name="connsiteX7" fmla="*/ 143648 w 184954"/>
              <a:gd name="connsiteY7" fmla="*/ 146058 h 290199"/>
              <a:gd name="connsiteX8" fmla="*/ 42048 w 184954"/>
              <a:gd name="connsiteY8" fmla="*/ 241308 h 290199"/>
              <a:gd name="connsiteX9" fmla="*/ 773 w 184954"/>
              <a:gd name="connsiteY9" fmla="*/ 234958 h 290199"/>
              <a:gd name="connsiteX10" fmla="*/ 73798 w 184954"/>
              <a:gd name="connsiteY10" fmla="*/ 130183 h 290199"/>
              <a:gd name="connsiteX11" fmla="*/ 29348 w 184954"/>
              <a:gd name="connsiteY11" fmla="*/ 161933 h 290199"/>
              <a:gd name="connsiteX12" fmla="*/ 54748 w 184954"/>
              <a:gd name="connsiteY12" fmla="*/ 130183 h 290199"/>
              <a:gd name="connsiteX13" fmla="*/ 184923 w 184954"/>
              <a:gd name="connsiteY13" fmla="*/ 8 h 2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54" h="290199">
                <a:moveTo>
                  <a:pt x="184923" y="8"/>
                </a:moveTo>
                <a:cubicBezTo>
                  <a:pt x="182806" y="-1050"/>
                  <a:pt x="70623" y="95258"/>
                  <a:pt x="42048" y="123833"/>
                </a:cubicBezTo>
                <a:cubicBezTo>
                  <a:pt x="13473" y="152408"/>
                  <a:pt x="18235" y="151350"/>
                  <a:pt x="13473" y="171458"/>
                </a:cubicBezTo>
                <a:cubicBezTo>
                  <a:pt x="8711" y="191566"/>
                  <a:pt x="13473" y="244483"/>
                  <a:pt x="13473" y="244483"/>
                </a:cubicBezTo>
                <a:cubicBezTo>
                  <a:pt x="13473" y="243954"/>
                  <a:pt x="12415" y="161404"/>
                  <a:pt x="13473" y="168283"/>
                </a:cubicBezTo>
                <a:cubicBezTo>
                  <a:pt x="14531" y="175162"/>
                  <a:pt x="17177" y="271471"/>
                  <a:pt x="19823" y="285758"/>
                </a:cubicBezTo>
                <a:cubicBezTo>
                  <a:pt x="22469" y="300045"/>
                  <a:pt x="8711" y="277291"/>
                  <a:pt x="29348" y="254008"/>
                </a:cubicBezTo>
                <a:cubicBezTo>
                  <a:pt x="49985" y="230725"/>
                  <a:pt x="141531" y="148175"/>
                  <a:pt x="143648" y="146058"/>
                </a:cubicBezTo>
                <a:cubicBezTo>
                  <a:pt x="145765" y="143941"/>
                  <a:pt x="65860" y="226491"/>
                  <a:pt x="42048" y="241308"/>
                </a:cubicBezTo>
                <a:cubicBezTo>
                  <a:pt x="18236" y="256125"/>
                  <a:pt x="-4519" y="253479"/>
                  <a:pt x="773" y="234958"/>
                </a:cubicBezTo>
                <a:cubicBezTo>
                  <a:pt x="6065" y="216437"/>
                  <a:pt x="69036" y="142354"/>
                  <a:pt x="73798" y="130183"/>
                </a:cubicBezTo>
                <a:cubicBezTo>
                  <a:pt x="78560" y="118012"/>
                  <a:pt x="32523" y="161933"/>
                  <a:pt x="29348" y="161933"/>
                </a:cubicBezTo>
                <a:cubicBezTo>
                  <a:pt x="26173" y="161933"/>
                  <a:pt x="28819" y="154525"/>
                  <a:pt x="54748" y="130183"/>
                </a:cubicBezTo>
                <a:cubicBezTo>
                  <a:pt x="80677" y="105841"/>
                  <a:pt x="187040" y="1066"/>
                  <a:pt x="1849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E308066-5B07-0FF5-1DF6-3ABE7E73378B}"/>
              </a:ext>
            </a:extLst>
          </p:cNvPr>
          <p:cNvSpPr/>
          <p:nvPr/>
        </p:nvSpPr>
        <p:spPr>
          <a:xfrm>
            <a:off x="2186233" y="4464050"/>
            <a:ext cx="636342" cy="346099"/>
          </a:xfrm>
          <a:custGeom>
            <a:avLst/>
            <a:gdLst>
              <a:gd name="connsiteX0" fmla="*/ 636342 w 636342"/>
              <a:gd name="connsiteY0" fmla="*/ 0 h 346099"/>
              <a:gd name="connsiteX1" fmla="*/ 220417 w 636342"/>
              <a:gd name="connsiteY1" fmla="*/ 234950 h 346099"/>
              <a:gd name="connsiteX2" fmla="*/ 4517 w 636342"/>
              <a:gd name="connsiteY2" fmla="*/ 342900 h 346099"/>
              <a:gd name="connsiteX3" fmla="*/ 410917 w 636342"/>
              <a:gd name="connsiteY3" fmla="*/ 120650 h 346099"/>
              <a:gd name="connsiteX4" fmla="*/ 636342 w 636342"/>
              <a:gd name="connsiteY4" fmla="*/ 0 h 3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42" h="346099">
                <a:moveTo>
                  <a:pt x="636342" y="0"/>
                </a:moveTo>
                <a:cubicBezTo>
                  <a:pt x="604592" y="19050"/>
                  <a:pt x="325721" y="177800"/>
                  <a:pt x="220417" y="234950"/>
                </a:cubicBezTo>
                <a:cubicBezTo>
                  <a:pt x="115113" y="292100"/>
                  <a:pt x="-27233" y="361950"/>
                  <a:pt x="4517" y="342900"/>
                </a:cubicBezTo>
                <a:cubicBezTo>
                  <a:pt x="36267" y="323850"/>
                  <a:pt x="309317" y="175683"/>
                  <a:pt x="410917" y="120650"/>
                </a:cubicBezTo>
                <a:lnTo>
                  <a:pt x="636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555A448-ACA6-A6E7-C846-6F9210B4DBBE}"/>
              </a:ext>
            </a:extLst>
          </p:cNvPr>
          <p:cNvSpPr/>
          <p:nvPr/>
        </p:nvSpPr>
        <p:spPr>
          <a:xfrm>
            <a:off x="2396141" y="4513171"/>
            <a:ext cx="276076" cy="136322"/>
          </a:xfrm>
          <a:custGeom>
            <a:avLst/>
            <a:gdLst>
              <a:gd name="connsiteX0" fmla="*/ 4159 w 276076"/>
              <a:gd name="connsiteY0" fmla="*/ 135029 h 136322"/>
              <a:gd name="connsiteX1" fmla="*/ 274034 w 276076"/>
              <a:gd name="connsiteY1" fmla="*/ 1679 h 136322"/>
              <a:gd name="connsiteX2" fmla="*/ 121634 w 276076"/>
              <a:gd name="connsiteY2" fmla="*/ 65179 h 136322"/>
              <a:gd name="connsiteX3" fmla="*/ 4159 w 276076"/>
              <a:gd name="connsiteY3" fmla="*/ 135029 h 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76" h="136322">
                <a:moveTo>
                  <a:pt x="4159" y="135029"/>
                </a:moveTo>
                <a:cubicBezTo>
                  <a:pt x="29559" y="124446"/>
                  <a:pt x="254455" y="13321"/>
                  <a:pt x="274034" y="1679"/>
                </a:cubicBezTo>
                <a:cubicBezTo>
                  <a:pt x="293613" y="-9963"/>
                  <a:pt x="167142" y="41896"/>
                  <a:pt x="121634" y="65179"/>
                </a:cubicBezTo>
                <a:cubicBezTo>
                  <a:pt x="76126" y="88462"/>
                  <a:pt x="-21241" y="145612"/>
                  <a:pt x="4159" y="13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90850D7-8C0E-234D-C78D-48AF73722354}"/>
              </a:ext>
            </a:extLst>
          </p:cNvPr>
          <p:cNvSpPr/>
          <p:nvPr/>
        </p:nvSpPr>
        <p:spPr>
          <a:xfrm>
            <a:off x="2228512" y="4584697"/>
            <a:ext cx="413649" cy="276592"/>
          </a:xfrm>
          <a:custGeom>
            <a:avLst/>
            <a:gdLst>
              <a:gd name="connsiteX0" fmla="*/ 413088 w 413649"/>
              <a:gd name="connsiteY0" fmla="*/ 3 h 276592"/>
              <a:gd name="connsiteX1" fmla="*/ 213063 w 413649"/>
              <a:gd name="connsiteY1" fmla="*/ 114303 h 276592"/>
              <a:gd name="connsiteX2" fmla="*/ 338 w 413649"/>
              <a:gd name="connsiteY2" fmla="*/ 276228 h 276592"/>
              <a:gd name="connsiteX3" fmla="*/ 263863 w 413649"/>
              <a:gd name="connsiteY3" fmla="*/ 66678 h 276592"/>
              <a:gd name="connsiteX4" fmla="*/ 149563 w 413649"/>
              <a:gd name="connsiteY4" fmla="*/ 117478 h 276592"/>
              <a:gd name="connsiteX5" fmla="*/ 413088 w 413649"/>
              <a:gd name="connsiteY5" fmla="*/ 3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49" h="276592">
                <a:moveTo>
                  <a:pt x="413088" y="3"/>
                </a:moveTo>
                <a:cubicBezTo>
                  <a:pt x="423671" y="-526"/>
                  <a:pt x="281855" y="68266"/>
                  <a:pt x="213063" y="114303"/>
                </a:cubicBezTo>
                <a:cubicBezTo>
                  <a:pt x="144271" y="160340"/>
                  <a:pt x="-8129" y="284166"/>
                  <a:pt x="338" y="276228"/>
                </a:cubicBezTo>
                <a:cubicBezTo>
                  <a:pt x="8805" y="268291"/>
                  <a:pt x="238992" y="93136"/>
                  <a:pt x="263863" y="66678"/>
                </a:cubicBezTo>
                <a:cubicBezTo>
                  <a:pt x="288734" y="40220"/>
                  <a:pt x="120459" y="129649"/>
                  <a:pt x="149563" y="117478"/>
                </a:cubicBezTo>
                <a:cubicBezTo>
                  <a:pt x="178667" y="105307"/>
                  <a:pt x="402505" y="532"/>
                  <a:pt x="4130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6200C8A-573F-B0A6-859C-455664EFE821}"/>
              </a:ext>
            </a:extLst>
          </p:cNvPr>
          <p:cNvSpPr/>
          <p:nvPr/>
        </p:nvSpPr>
        <p:spPr>
          <a:xfrm>
            <a:off x="2218560" y="4678618"/>
            <a:ext cx="267917" cy="214778"/>
          </a:xfrm>
          <a:custGeom>
            <a:avLst/>
            <a:gdLst>
              <a:gd name="connsiteX0" fmla="*/ 267465 w 267917"/>
              <a:gd name="connsiteY0" fmla="*/ 1332 h 214778"/>
              <a:gd name="connsiteX1" fmla="*/ 80140 w 267917"/>
              <a:gd name="connsiteY1" fmla="*/ 109282 h 214778"/>
              <a:gd name="connsiteX2" fmla="*/ 765 w 267917"/>
              <a:gd name="connsiteY2" fmla="*/ 214057 h 214778"/>
              <a:gd name="connsiteX3" fmla="*/ 45215 w 267917"/>
              <a:gd name="connsiteY3" fmla="*/ 150557 h 214778"/>
              <a:gd name="connsiteX4" fmla="*/ 130940 w 267917"/>
              <a:gd name="connsiteY4" fmla="*/ 55307 h 214778"/>
              <a:gd name="connsiteX5" fmla="*/ 267465 w 267917"/>
              <a:gd name="connsiteY5" fmla="*/ 1332 h 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17" h="214778">
                <a:moveTo>
                  <a:pt x="267465" y="1332"/>
                </a:moveTo>
                <a:cubicBezTo>
                  <a:pt x="258998" y="10328"/>
                  <a:pt x="124590" y="73828"/>
                  <a:pt x="80140" y="109282"/>
                </a:cubicBezTo>
                <a:cubicBezTo>
                  <a:pt x="35690" y="144736"/>
                  <a:pt x="6586" y="207178"/>
                  <a:pt x="765" y="214057"/>
                </a:cubicBezTo>
                <a:cubicBezTo>
                  <a:pt x="-5056" y="220936"/>
                  <a:pt x="23519" y="177015"/>
                  <a:pt x="45215" y="150557"/>
                </a:cubicBezTo>
                <a:cubicBezTo>
                  <a:pt x="66911" y="124099"/>
                  <a:pt x="98661" y="79649"/>
                  <a:pt x="130940" y="55307"/>
                </a:cubicBezTo>
                <a:cubicBezTo>
                  <a:pt x="163219" y="30965"/>
                  <a:pt x="275932" y="-7664"/>
                  <a:pt x="26746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74717C7-6EF3-73D3-9B6E-5DCB030901CB}"/>
              </a:ext>
            </a:extLst>
          </p:cNvPr>
          <p:cNvSpPr/>
          <p:nvPr/>
        </p:nvSpPr>
        <p:spPr>
          <a:xfrm>
            <a:off x="2226034" y="4704048"/>
            <a:ext cx="217414" cy="298766"/>
          </a:xfrm>
          <a:custGeom>
            <a:avLst/>
            <a:gdLst>
              <a:gd name="connsiteX0" fmla="*/ 215541 w 217414"/>
              <a:gd name="connsiteY0" fmla="*/ 4477 h 298766"/>
              <a:gd name="connsiteX1" fmla="*/ 2816 w 217414"/>
              <a:gd name="connsiteY1" fmla="*/ 296577 h 298766"/>
              <a:gd name="connsiteX2" fmla="*/ 101241 w 217414"/>
              <a:gd name="connsiteY2" fmla="*/ 131477 h 298766"/>
              <a:gd name="connsiteX3" fmla="*/ 215541 w 217414"/>
              <a:gd name="connsiteY3" fmla="*/ 4477 h 29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14" h="298766">
                <a:moveTo>
                  <a:pt x="215541" y="4477"/>
                </a:moveTo>
                <a:cubicBezTo>
                  <a:pt x="199137" y="31994"/>
                  <a:pt x="21866" y="275411"/>
                  <a:pt x="2816" y="296577"/>
                </a:cubicBezTo>
                <a:cubicBezTo>
                  <a:pt x="-16234" y="317743"/>
                  <a:pt x="66316" y="179631"/>
                  <a:pt x="101241" y="131477"/>
                </a:cubicBezTo>
                <a:cubicBezTo>
                  <a:pt x="136166" y="83323"/>
                  <a:pt x="231945" y="-23040"/>
                  <a:pt x="215541" y="4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5FD806-39D6-0D78-7B7C-627F9C34F1FF}"/>
              </a:ext>
            </a:extLst>
          </p:cNvPr>
          <p:cNvSpPr/>
          <p:nvPr/>
        </p:nvSpPr>
        <p:spPr>
          <a:xfrm>
            <a:off x="2146257" y="4692650"/>
            <a:ext cx="308077" cy="419192"/>
          </a:xfrm>
          <a:custGeom>
            <a:avLst/>
            <a:gdLst>
              <a:gd name="connsiteX0" fmla="*/ 308018 w 308077"/>
              <a:gd name="connsiteY0" fmla="*/ 0 h 419192"/>
              <a:gd name="connsiteX1" fmla="*/ 146093 w 308077"/>
              <a:gd name="connsiteY1" fmla="*/ 139700 h 419192"/>
              <a:gd name="connsiteX2" fmla="*/ 69893 w 308077"/>
              <a:gd name="connsiteY2" fmla="*/ 244475 h 419192"/>
              <a:gd name="connsiteX3" fmla="*/ 92118 w 308077"/>
              <a:gd name="connsiteY3" fmla="*/ 196850 h 419192"/>
              <a:gd name="connsiteX4" fmla="*/ 19093 w 308077"/>
              <a:gd name="connsiteY4" fmla="*/ 330200 h 419192"/>
              <a:gd name="connsiteX5" fmla="*/ 43 w 308077"/>
              <a:gd name="connsiteY5" fmla="*/ 419100 h 419192"/>
              <a:gd name="connsiteX6" fmla="*/ 22268 w 308077"/>
              <a:gd name="connsiteY6" fmla="*/ 314325 h 419192"/>
              <a:gd name="connsiteX7" fmla="*/ 82593 w 308077"/>
              <a:gd name="connsiteY7" fmla="*/ 155575 h 419192"/>
              <a:gd name="connsiteX8" fmla="*/ 60368 w 308077"/>
              <a:gd name="connsiteY8" fmla="*/ 231775 h 419192"/>
              <a:gd name="connsiteX9" fmla="*/ 146093 w 308077"/>
              <a:gd name="connsiteY9" fmla="*/ 114300 h 419192"/>
              <a:gd name="connsiteX10" fmla="*/ 127043 w 308077"/>
              <a:gd name="connsiteY10" fmla="*/ 139700 h 419192"/>
              <a:gd name="connsiteX11" fmla="*/ 308018 w 308077"/>
              <a:gd name="connsiteY11" fmla="*/ 0 h 4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77" h="419192">
                <a:moveTo>
                  <a:pt x="308018" y="0"/>
                </a:moveTo>
                <a:cubicBezTo>
                  <a:pt x="311193" y="0"/>
                  <a:pt x="185781" y="98954"/>
                  <a:pt x="146093" y="139700"/>
                </a:cubicBezTo>
                <a:cubicBezTo>
                  <a:pt x="106405" y="180446"/>
                  <a:pt x="78889" y="234950"/>
                  <a:pt x="69893" y="244475"/>
                </a:cubicBezTo>
                <a:cubicBezTo>
                  <a:pt x="60897" y="254000"/>
                  <a:pt x="100585" y="182562"/>
                  <a:pt x="92118" y="196850"/>
                </a:cubicBezTo>
                <a:cubicBezTo>
                  <a:pt x="83651" y="211138"/>
                  <a:pt x="34439" y="293158"/>
                  <a:pt x="19093" y="330200"/>
                </a:cubicBezTo>
                <a:cubicBezTo>
                  <a:pt x="3747" y="367242"/>
                  <a:pt x="-486" y="421746"/>
                  <a:pt x="43" y="419100"/>
                </a:cubicBezTo>
                <a:cubicBezTo>
                  <a:pt x="572" y="416454"/>
                  <a:pt x="8510" y="358246"/>
                  <a:pt x="22268" y="314325"/>
                </a:cubicBezTo>
                <a:cubicBezTo>
                  <a:pt x="36026" y="270404"/>
                  <a:pt x="76243" y="169333"/>
                  <a:pt x="82593" y="155575"/>
                </a:cubicBezTo>
                <a:cubicBezTo>
                  <a:pt x="88943" y="141817"/>
                  <a:pt x="49785" y="238654"/>
                  <a:pt x="60368" y="231775"/>
                </a:cubicBezTo>
                <a:cubicBezTo>
                  <a:pt x="70951" y="224896"/>
                  <a:pt x="134981" y="129646"/>
                  <a:pt x="146093" y="114300"/>
                </a:cubicBezTo>
                <a:cubicBezTo>
                  <a:pt x="157205" y="98954"/>
                  <a:pt x="103760" y="157692"/>
                  <a:pt x="127043" y="139700"/>
                </a:cubicBezTo>
                <a:cubicBezTo>
                  <a:pt x="150326" y="121708"/>
                  <a:pt x="304843" y="0"/>
                  <a:pt x="3080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A7D2A96-DB37-6004-FE76-4801DFBE8910}"/>
              </a:ext>
            </a:extLst>
          </p:cNvPr>
          <p:cNvSpPr/>
          <p:nvPr/>
        </p:nvSpPr>
        <p:spPr>
          <a:xfrm>
            <a:off x="2054176" y="4852107"/>
            <a:ext cx="203674" cy="351830"/>
          </a:xfrm>
          <a:custGeom>
            <a:avLst/>
            <a:gdLst>
              <a:gd name="connsiteX0" fmla="*/ 203249 w 203674"/>
              <a:gd name="connsiteY0" fmla="*/ 2468 h 351830"/>
              <a:gd name="connsiteX1" fmla="*/ 63549 w 203674"/>
              <a:gd name="connsiteY1" fmla="*/ 253293 h 351830"/>
              <a:gd name="connsiteX2" fmla="*/ 49 w 203674"/>
              <a:gd name="connsiteY2" fmla="*/ 351718 h 351830"/>
              <a:gd name="connsiteX3" fmla="*/ 54024 w 203674"/>
              <a:gd name="connsiteY3" fmla="*/ 269168 h 351830"/>
              <a:gd name="connsiteX4" fmla="*/ 111174 w 203674"/>
              <a:gd name="connsiteY4" fmla="*/ 107243 h 351830"/>
              <a:gd name="connsiteX5" fmla="*/ 107999 w 203674"/>
              <a:gd name="connsiteY5" fmla="*/ 123118 h 351830"/>
              <a:gd name="connsiteX6" fmla="*/ 203249 w 203674"/>
              <a:gd name="connsiteY6" fmla="*/ 2468 h 3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74" h="351830">
                <a:moveTo>
                  <a:pt x="203249" y="2468"/>
                </a:moveTo>
                <a:cubicBezTo>
                  <a:pt x="195841" y="24164"/>
                  <a:pt x="97416" y="195085"/>
                  <a:pt x="63549" y="253293"/>
                </a:cubicBezTo>
                <a:cubicBezTo>
                  <a:pt x="29682" y="311501"/>
                  <a:pt x="1636" y="349072"/>
                  <a:pt x="49" y="351718"/>
                </a:cubicBezTo>
                <a:cubicBezTo>
                  <a:pt x="-1539" y="354364"/>
                  <a:pt x="35503" y="309914"/>
                  <a:pt x="54024" y="269168"/>
                </a:cubicBezTo>
                <a:cubicBezTo>
                  <a:pt x="72545" y="228422"/>
                  <a:pt x="111174" y="107243"/>
                  <a:pt x="111174" y="107243"/>
                </a:cubicBezTo>
                <a:cubicBezTo>
                  <a:pt x="120170" y="82901"/>
                  <a:pt x="96886" y="137406"/>
                  <a:pt x="107999" y="123118"/>
                </a:cubicBezTo>
                <a:cubicBezTo>
                  <a:pt x="119111" y="108831"/>
                  <a:pt x="210657" y="-19228"/>
                  <a:pt x="203249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EDD5C1B-1B91-33AA-DC74-51162EF6DD1B}"/>
              </a:ext>
            </a:extLst>
          </p:cNvPr>
          <p:cNvSpPr/>
          <p:nvPr/>
        </p:nvSpPr>
        <p:spPr>
          <a:xfrm>
            <a:off x="1937674" y="4943700"/>
            <a:ext cx="217039" cy="356662"/>
          </a:xfrm>
          <a:custGeom>
            <a:avLst/>
            <a:gdLst>
              <a:gd name="connsiteX0" fmla="*/ 211801 w 217039"/>
              <a:gd name="connsiteY0" fmla="*/ 9300 h 356662"/>
              <a:gd name="connsiteX1" fmla="*/ 122901 w 217039"/>
              <a:gd name="connsiteY1" fmla="*/ 228375 h 356662"/>
              <a:gd name="connsiteX2" fmla="*/ 2251 w 217039"/>
              <a:gd name="connsiteY2" fmla="*/ 355375 h 356662"/>
              <a:gd name="connsiteX3" fmla="*/ 49876 w 217039"/>
              <a:gd name="connsiteY3" fmla="*/ 288700 h 356662"/>
              <a:gd name="connsiteX4" fmla="*/ 119726 w 217039"/>
              <a:gd name="connsiteY4" fmla="*/ 202975 h 356662"/>
              <a:gd name="connsiteX5" fmla="*/ 107026 w 217039"/>
              <a:gd name="connsiteY5" fmla="*/ 215675 h 356662"/>
              <a:gd name="connsiteX6" fmla="*/ 195926 w 217039"/>
              <a:gd name="connsiteY6" fmla="*/ 56925 h 356662"/>
              <a:gd name="connsiteX7" fmla="*/ 211801 w 217039"/>
              <a:gd name="connsiteY7" fmla="*/ 9300 h 3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39" h="356662">
                <a:moveTo>
                  <a:pt x="211801" y="9300"/>
                </a:moveTo>
                <a:cubicBezTo>
                  <a:pt x="199630" y="37875"/>
                  <a:pt x="157826" y="170696"/>
                  <a:pt x="122901" y="228375"/>
                </a:cubicBezTo>
                <a:cubicBezTo>
                  <a:pt x="87976" y="286054"/>
                  <a:pt x="14422" y="345321"/>
                  <a:pt x="2251" y="355375"/>
                </a:cubicBezTo>
                <a:cubicBezTo>
                  <a:pt x="-9920" y="365429"/>
                  <a:pt x="30297" y="314100"/>
                  <a:pt x="49876" y="288700"/>
                </a:cubicBezTo>
                <a:cubicBezTo>
                  <a:pt x="69455" y="263300"/>
                  <a:pt x="119726" y="202975"/>
                  <a:pt x="119726" y="202975"/>
                </a:cubicBezTo>
                <a:cubicBezTo>
                  <a:pt x="129251" y="190804"/>
                  <a:pt x="94326" y="240017"/>
                  <a:pt x="107026" y="215675"/>
                </a:cubicBezTo>
                <a:cubicBezTo>
                  <a:pt x="119726" y="191333"/>
                  <a:pt x="178464" y="89733"/>
                  <a:pt x="195926" y="56925"/>
                </a:cubicBezTo>
                <a:cubicBezTo>
                  <a:pt x="213388" y="24117"/>
                  <a:pt x="223972" y="-19275"/>
                  <a:pt x="211801" y="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E8C925A-2D6B-1F3F-E673-6F43BD0CAB26}"/>
              </a:ext>
            </a:extLst>
          </p:cNvPr>
          <p:cNvSpPr/>
          <p:nvPr/>
        </p:nvSpPr>
        <p:spPr>
          <a:xfrm>
            <a:off x="1843119" y="5216273"/>
            <a:ext cx="208872" cy="224219"/>
          </a:xfrm>
          <a:custGeom>
            <a:avLst/>
            <a:gdLst>
              <a:gd name="connsiteX0" fmla="*/ 207931 w 208872"/>
              <a:gd name="connsiteY0" fmla="*/ 252 h 224219"/>
              <a:gd name="connsiteX1" fmla="*/ 128556 w 208872"/>
              <a:gd name="connsiteY1" fmla="*/ 108202 h 224219"/>
              <a:gd name="connsiteX2" fmla="*/ 23781 w 208872"/>
              <a:gd name="connsiteY2" fmla="*/ 203452 h 224219"/>
              <a:gd name="connsiteX3" fmla="*/ 1556 w 208872"/>
              <a:gd name="connsiteY3" fmla="*/ 222502 h 224219"/>
              <a:gd name="connsiteX4" fmla="*/ 52356 w 208872"/>
              <a:gd name="connsiteY4" fmla="*/ 174877 h 224219"/>
              <a:gd name="connsiteX5" fmla="*/ 106331 w 208872"/>
              <a:gd name="connsiteY5" fmla="*/ 89152 h 224219"/>
              <a:gd name="connsiteX6" fmla="*/ 74581 w 208872"/>
              <a:gd name="connsiteY6" fmla="*/ 139952 h 224219"/>
              <a:gd name="connsiteX7" fmla="*/ 207931 w 208872"/>
              <a:gd name="connsiteY7" fmla="*/ 252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72" h="224219">
                <a:moveTo>
                  <a:pt x="207931" y="252"/>
                </a:moveTo>
                <a:cubicBezTo>
                  <a:pt x="216927" y="-5040"/>
                  <a:pt x="159248" y="74335"/>
                  <a:pt x="128556" y="108202"/>
                </a:cubicBezTo>
                <a:cubicBezTo>
                  <a:pt x="97864" y="142069"/>
                  <a:pt x="44947" y="184402"/>
                  <a:pt x="23781" y="203452"/>
                </a:cubicBezTo>
                <a:cubicBezTo>
                  <a:pt x="2615" y="222502"/>
                  <a:pt x="-3206" y="227264"/>
                  <a:pt x="1556" y="222502"/>
                </a:cubicBezTo>
                <a:cubicBezTo>
                  <a:pt x="6318" y="217740"/>
                  <a:pt x="34894" y="197102"/>
                  <a:pt x="52356" y="174877"/>
                </a:cubicBezTo>
                <a:cubicBezTo>
                  <a:pt x="69818" y="152652"/>
                  <a:pt x="102627" y="94973"/>
                  <a:pt x="106331" y="89152"/>
                </a:cubicBezTo>
                <a:cubicBezTo>
                  <a:pt x="110035" y="83331"/>
                  <a:pt x="55002" y="153710"/>
                  <a:pt x="74581" y="139952"/>
                </a:cubicBezTo>
                <a:cubicBezTo>
                  <a:pt x="94160" y="126194"/>
                  <a:pt x="198935" y="5544"/>
                  <a:pt x="20793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A63178E-3F2A-BB38-A4F0-D59EACC7439C}"/>
              </a:ext>
            </a:extLst>
          </p:cNvPr>
          <p:cNvSpPr/>
          <p:nvPr/>
        </p:nvSpPr>
        <p:spPr>
          <a:xfrm>
            <a:off x="1830787" y="5133936"/>
            <a:ext cx="118759" cy="261626"/>
          </a:xfrm>
          <a:custGeom>
            <a:avLst/>
            <a:gdLst>
              <a:gd name="connsiteX0" fmla="*/ 118663 w 118759"/>
              <a:gd name="connsiteY0" fmla="*/ 39 h 261626"/>
              <a:gd name="connsiteX1" fmla="*/ 67863 w 118759"/>
              <a:gd name="connsiteY1" fmla="*/ 155614 h 261626"/>
              <a:gd name="connsiteX2" fmla="*/ 1188 w 118759"/>
              <a:gd name="connsiteY2" fmla="*/ 260389 h 261626"/>
              <a:gd name="connsiteX3" fmla="*/ 23413 w 118759"/>
              <a:gd name="connsiteY3" fmla="*/ 215939 h 261626"/>
              <a:gd name="connsiteX4" fmla="*/ 80563 w 118759"/>
              <a:gd name="connsiteY4" fmla="*/ 101639 h 261626"/>
              <a:gd name="connsiteX5" fmla="*/ 55163 w 118759"/>
              <a:gd name="connsiteY5" fmla="*/ 139739 h 261626"/>
              <a:gd name="connsiteX6" fmla="*/ 118663 w 118759"/>
              <a:gd name="connsiteY6" fmla="*/ 39 h 2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59" h="261626">
                <a:moveTo>
                  <a:pt x="118663" y="39"/>
                </a:moveTo>
                <a:cubicBezTo>
                  <a:pt x="120780" y="2685"/>
                  <a:pt x="87442" y="112222"/>
                  <a:pt x="67863" y="155614"/>
                </a:cubicBezTo>
                <a:cubicBezTo>
                  <a:pt x="48284" y="199006"/>
                  <a:pt x="8596" y="250335"/>
                  <a:pt x="1188" y="260389"/>
                </a:cubicBezTo>
                <a:cubicBezTo>
                  <a:pt x="-6220" y="270443"/>
                  <a:pt x="23413" y="215939"/>
                  <a:pt x="23413" y="215939"/>
                </a:cubicBezTo>
                <a:cubicBezTo>
                  <a:pt x="36642" y="189481"/>
                  <a:pt x="75271" y="114339"/>
                  <a:pt x="80563" y="101639"/>
                </a:cubicBezTo>
                <a:cubicBezTo>
                  <a:pt x="85855" y="88939"/>
                  <a:pt x="52517" y="150322"/>
                  <a:pt x="55163" y="139739"/>
                </a:cubicBezTo>
                <a:cubicBezTo>
                  <a:pt x="57809" y="129156"/>
                  <a:pt x="116546" y="-2607"/>
                  <a:pt x="11866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3ABA75C-9DA0-EB83-6DCD-A6B1E15EC96E}"/>
              </a:ext>
            </a:extLst>
          </p:cNvPr>
          <p:cNvSpPr/>
          <p:nvPr/>
        </p:nvSpPr>
        <p:spPr>
          <a:xfrm>
            <a:off x="1767001" y="5178049"/>
            <a:ext cx="169768" cy="226962"/>
          </a:xfrm>
          <a:custGeom>
            <a:avLst/>
            <a:gdLst>
              <a:gd name="connsiteX0" fmla="*/ 169749 w 169768"/>
              <a:gd name="connsiteY0" fmla="*/ 376 h 226962"/>
              <a:gd name="connsiteX1" fmla="*/ 45924 w 169768"/>
              <a:gd name="connsiteY1" fmla="*/ 111501 h 226962"/>
              <a:gd name="connsiteX2" fmla="*/ 1474 w 169768"/>
              <a:gd name="connsiteY2" fmla="*/ 171826 h 226962"/>
              <a:gd name="connsiteX3" fmla="*/ 14174 w 169768"/>
              <a:gd name="connsiteY3" fmla="*/ 165476 h 226962"/>
              <a:gd name="connsiteX4" fmla="*/ 49099 w 169768"/>
              <a:gd name="connsiteY4" fmla="*/ 225801 h 226962"/>
              <a:gd name="connsiteX5" fmla="*/ 39574 w 169768"/>
              <a:gd name="connsiteY5" fmla="*/ 206751 h 226962"/>
              <a:gd name="connsiteX6" fmla="*/ 20524 w 169768"/>
              <a:gd name="connsiteY6" fmla="*/ 194051 h 226962"/>
              <a:gd name="connsiteX7" fmla="*/ 36399 w 169768"/>
              <a:gd name="connsiteY7" fmla="*/ 152776 h 226962"/>
              <a:gd name="connsiteX8" fmla="*/ 169749 w 169768"/>
              <a:gd name="connsiteY8" fmla="*/ 376 h 2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68" h="226962">
                <a:moveTo>
                  <a:pt x="169749" y="376"/>
                </a:moveTo>
                <a:cubicBezTo>
                  <a:pt x="171336" y="-6503"/>
                  <a:pt x="73970" y="82926"/>
                  <a:pt x="45924" y="111501"/>
                </a:cubicBezTo>
                <a:cubicBezTo>
                  <a:pt x="17878" y="140076"/>
                  <a:pt x="1474" y="171826"/>
                  <a:pt x="1474" y="171826"/>
                </a:cubicBezTo>
                <a:cubicBezTo>
                  <a:pt x="-3818" y="180822"/>
                  <a:pt x="6236" y="156480"/>
                  <a:pt x="14174" y="165476"/>
                </a:cubicBezTo>
                <a:cubicBezTo>
                  <a:pt x="22111" y="174472"/>
                  <a:pt x="49099" y="225801"/>
                  <a:pt x="49099" y="225801"/>
                </a:cubicBezTo>
                <a:cubicBezTo>
                  <a:pt x="53332" y="232680"/>
                  <a:pt x="39574" y="206751"/>
                  <a:pt x="39574" y="206751"/>
                </a:cubicBezTo>
                <a:cubicBezTo>
                  <a:pt x="34811" y="201459"/>
                  <a:pt x="21053" y="203047"/>
                  <a:pt x="20524" y="194051"/>
                </a:cubicBezTo>
                <a:cubicBezTo>
                  <a:pt x="19995" y="185055"/>
                  <a:pt x="14174" y="185055"/>
                  <a:pt x="36399" y="152776"/>
                </a:cubicBezTo>
                <a:cubicBezTo>
                  <a:pt x="58624" y="120497"/>
                  <a:pt x="168162" y="7255"/>
                  <a:pt x="16974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F48C8CE-CE35-49CB-4884-35E78D1AB796}"/>
              </a:ext>
            </a:extLst>
          </p:cNvPr>
          <p:cNvSpPr/>
          <p:nvPr/>
        </p:nvSpPr>
        <p:spPr>
          <a:xfrm>
            <a:off x="1727200" y="5186868"/>
            <a:ext cx="311539" cy="236772"/>
          </a:xfrm>
          <a:custGeom>
            <a:avLst/>
            <a:gdLst>
              <a:gd name="connsiteX0" fmla="*/ 0 w 311539"/>
              <a:gd name="connsiteY0" fmla="*/ 204282 h 236772"/>
              <a:gd name="connsiteX1" fmla="*/ 123825 w 311539"/>
              <a:gd name="connsiteY1" fmla="*/ 236032 h 236772"/>
              <a:gd name="connsiteX2" fmla="*/ 200025 w 311539"/>
              <a:gd name="connsiteY2" fmla="*/ 166182 h 236772"/>
              <a:gd name="connsiteX3" fmla="*/ 180975 w 311539"/>
              <a:gd name="connsiteY3" fmla="*/ 197932 h 236772"/>
              <a:gd name="connsiteX4" fmla="*/ 311150 w 311539"/>
              <a:gd name="connsiteY4" fmla="*/ 1082 h 236772"/>
              <a:gd name="connsiteX5" fmla="*/ 219075 w 311539"/>
              <a:gd name="connsiteY5" fmla="*/ 121732 h 236772"/>
              <a:gd name="connsiteX6" fmla="*/ 158750 w 311539"/>
              <a:gd name="connsiteY6" fmla="*/ 185232 h 236772"/>
              <a:gd name="connsiteX7" fmla="*/ 76200 w 311539"/>
              <a:gd name="connsiteY7" fmla="*/ 204282 h 236772"/>
              <a:gd name="connsiteX8" fmla="*/ 123825 w 311539"/>
              <a:gd name="connsiteY8" fmla="*/ 226507 h 236772"/>
              <a:gd name="connsiteX9" fmla="*/ 0 w 311539"/>
              <a:gd name="connsiteY9" fmla="*/ 204282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39" h="236772">
                <a:moveTo>
                  <a:pt x="0" y="204282"/>
                </a:moveTo>
                <a:cubicBezTo>
                  <a:pt x="0" y="205869"/>
                  <a:pt x="90488" y="242382"/>
                  <a:pt x="123825" y="236032"/>
                </a:cubicBezTo>
                <a:cubicBezTo>
                  <a:pt x="157163" y="229682"/>
                  <a:pt x="190500" y="172532"/>
                  <a:pt x="200025" y="166182"/>
                </a:cubicBezTo>
                <a:cubicBezTo>
                  <a:pt x="209550" y="159832"/>
                  <a:pt x="162454" y="225449"/>
                  <a:pt x="180975" y="197932"/>
                </a:cubicBezTo>
                <a:cubicBezTo>
                  <a:pt x="199496" y="170415"/>
                  <a:pt x="304800" y="13782"/>
                  <a:pt x="311150" y="1082"/>
                </a:cubicBezTo>
                <a:cubicBezTo>
                  <a:pt x="317500" y="-11618"/>
                  <a:pt x="244475" y="91040"/>
                  <a:pt x="219075" y="121732"/>
                </a:cubicBezTo>
                <a:cubicBezTo>
                  <a:pt x="193675" y="152424"/>
                  <a:pt x="182562" y="171474"/>
                  <a:pt x="158750" y="185232"/>
                </a:cubicBezTo>
                <a:cubicBezTo>
                  <a:pt x="134938" y="198990"/>
                  <a:pt x="82021" y="197403"/>
                  <a:pt x="76200" y="204282"/>
                </a:cubicBezTo>
                <a:cubicBezTo>
                  <a:pt x="70379" y="211161"/>
                  <a:pt x="132292" y="225449"/>
                  <a:pt x="123825" y="226507"/>
                </a:cubicBezTo>
                <a:cubicBezTo>
                  <a:pt x="115358" y="227565"/>
                  <a:pt x="0" y="202695"/>
                  <a:pt x="0" y="204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9074F72-CF75-2215-0368-BB4A27E4F08E}"/>
              </a:ext>
            </a:extLst>
          </p:cNvPr>
          <p:cNvSpPr/>
          <p:nvPr/>
        </p:nvSpPr>
        <p:spPr>
          <a:xfrm>
            <a:off x="2076429" y="4891418"/>
            <a:ext cx="187490" cy="405222"/>
          </a:xfrm>
          <a:custGeom>
            <a:avLst/>
            <a:gdLst>
              <a:gd name="connsiteX0" fmla="*/ 187346 w 187490"/>
              <a:gd name="connsiteY0" fmla="*/ 1257 h 405222"/>
              <a:gd name="connsiteX1" fmla="*/ 57171 w 187490"/>
              <a:gd name="connsiteY1" fmla="*/ 242557 h 405222"/>
              <a:gd name="connsiteX2" fmla="*/ 21 w 187490"/>
              <a:gd name="connsiteY2" fmla="*/ 404482 h 405222"/>
              <a:gd name="connsiteX3" fmla="*/ 50821 w 187490"/>
              <a:gd name="connsiteY3" fmla="*/ 296532 h 405222"/>
              <a:gd name="connsiteX4" fmla="*/ 82571 w 187490"/>
              <a:gd name="connsiteY4" fmla="*/ 153657 h 405222"/>
              <a:gd name="connsiteX5" fmla="*/ 187346 w 187490"/>
              <a:gd name="connsiteY5" fmla="*/ 1257 h 4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90" h="405222">
                <a:moveTo>
                  <a:pt x="187346" y="1257"/>
                </a:moveTo>
                <a:cubicBezTo>
                  <a:pt x="183113" y="16074"/>
                  <a:pt x="88392" y="175353"/>
                  <a:pt x="57171" y="242557"/>
                </a:cubicBezTo>
                <a:cubicBezTo>
                  <a:pt x="25950" y="309761"/>
                  <a:pt x="1079" y="395486"/>
                  <a:pt x="21" y="404482"/>
                </a:cubicBezTo>
                <a:cubicBezTo>
                  <a:pt x="-1037" y="413478"/>
                  <a:pt x="37063" y="338336"/>
                  <a:pt x="50821" y="296532"/>
                </a:cubicBezTo>
                <a:cubicBezTo>
                  <a:pt x="64579" y="254728"/>
                  <a:pt x="63521" y="200753"/>
                  <a:pt x="82571" y="153657"/>
                </a:cubicBezTo>
                <a:cubicBezTo>
                  <a:pt x="101621" y="106561"/>
                  <a:pt x="191579" y="-13560"/>
                  <a:pt x="187346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25A6FF-C4CB-F8A5-E3BF-B7E22F6F7366}"/>
              </a:ext>
            </a:extLst>
          </p:cNvPr>
          <p:cNvSpPr/>
          <p:nvPr/>
        </p:nvSpPr>
        <p:spPr>
          <a:xfrm>
            <a:off x="2004648" y="4936431"/>
            <a:ext cx="190658" cy="360415"/>
          </a:xfrm>
          <a:custGeom>
            <a:avLst/>
            <a:gdLst>
              <a:gd name="connsiteX0" fmla="*/ 189277 w 190658"/>
              <a:gd name="connsiteY0" fmla="*/ 3869 h 360415"/>
              <a:gd name="connsiteX1" fmla="*/ 11477 w 190658"/>
              <a:gd name="connsiteY1" fmla="*/ 337244 h 360415"/>
              <a:gd name="connsiteX2" fmla="*/ 27352 w 190658"/>
              <a:gd name="connsiteY2" fmla="*/ 308669 h 360415"/>
              <a:gd name="connsiteX3" fmla="*/ 106727 w 190658"/>
              <a:gd name="connsiteY3" fmla="*/ 121344 h 360415"/>
              <a:gd name="connsiteX4" fmla="*/ 94027 w 190658"/>
              <a:gd name="connsiteY4" fmla="*/ 153094 h 360415"/>
              <a:gd name="connsiteX5" fmla="*/ 189277 w 190658"/>
              <a:gd name="connsiteY5" fmla="*/ 3869 h 3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58" h="360415">
                <a:moveTo>
                  <a:pt x="189277" y="3869"/>
                </a:moveTo>
                <a:cubicBezTo>
                  <a:pt x="175519" y="34561"/>
                  <a:pt x="38464" y="286444"/>
                  <a:pt x="11477" y="337244"/>
                </a:cubicBezTo>
                <a:cubicBezTo>
                  <a:pt x="-15510" y="388044"/>
                  <a:pt x="11477" y="344652"/>
                  <a:pt x="27352" y="308669"/>
                </a:cubicBezTo>
                <a:cubicBezTo>
                  <a:pt x="43227" y="272686"/>
                  <a:pt x="95614" y="147273"/>
                  <a:pt x="106727" y="121344"/>
                </a:cubicBezTo>
                <a:cubicBezTo>
                  <a:pt x="117839" y="95415"/>
                  <a:pt x="78152" y="171615"/>
                  <a:pt x="94027" y="153094"/>
                </a:cubicBezTo>
                <a:cubicBezTo>
                  <a:pt x="109902" y="134573"/>
                  <a:pt x="203035" y="-26823"/>
                  <a:pt x="189277" y="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1725863-E59B-D6BA-31A4-AAAA1B000E5B}"/>
              </a:ext>
            </a:extLst>
          </p:cNvPr>
          <p:cNvSpPr/>
          <p:nvPr/>
        </p:nvSpPr>
        <p:spPr>
          <a:xfrm>
            <a:off x="2298536" y="4627696"/>
            <a:ext cx="372313" cy="449197"/>
          </a:xfrm>
          <a:custGeom>
            <a:avLst/>
            <a:gdLst>
              <a:gd name="connsiteX0" fmla="*/ 371639 w 372313"/>
              <a:gd name="connsiteY0" fmla="*/ 1454 h 449197"/>
              <a:gd name="connsiteX1" fmla="*/ 50964 w 372313"/>
              <a:gd name="connsiteY1" fmla="*/ 347529 h 449197"/>
              <a:gd name="connsiteX2" fmla="*/ 130339 w 372313"/>
              <a:gd name="connsiteY2" fmla="*/ 277679 h 449197"/>
              <a:gd name="connsiteX3" fmla="*/ 164 w 372313"/>
              <a:gd name="connsiteY3" fmla="*/ 449129 h 449197"/>
              <a:gd name="connsiteX4" fmla="*/ 104939 w 372313"/>
              <a:gd name="connsiteY4" fmla="*/ 296729 h 449197"/>
              <a:gd name="connsiteX5" fmla="*/ 181139 w 372313"/>
              <a:gd name="connsiteY5" fmla="*/ 160204 h 449197"/>
              <a:gd name="connsiteX6" fmla="*/ 136689 w 372313"/>
              <a:gd name="connsiteY6" fmla="*/ 220529 h 449197"/>
              <a:gd name="connsiteX7" fmla="*/ 371639 w 372313"/>
              <a:gd name="connsiteY7" fmla="*/ 1454 h 4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13" h="449197">
                <a:moveTo>
                  <a:pt x="371639" y="1454"/>
                </a:moveTo>
                <a:cubicBezTo>
                  <a:pt x="357351" y="22621"/>
                  <a:pt x="91181" y="301492"/>
                  <a:pt x="50964" y="347529"/>
                </a:cubicBezTo>
                <a:cubicBezTo>
                  <a:pt x="10747" y="393566"/>
                  <a:pt x="138806" y="260746"/>
                  <a:pt x="130339" y="277679"/>
                </a:cubicBezTo>
                <a:cubicBezTo>
                  <a:pt x="121872" y="294612"/>
                  <a:pt x="4397" y="445954"/>
                  <a:pt x="164" y="449129"/>
                </a:cubicBezTo>
                <a:cubicBezTo>
                  <a:pt x="-4069" y="452304"/>
                  <a:pt x="74776" y="344883"/>
                  <a:pt x="104939" y="296729"/>
                </a:cubicBezTo>
                <a:cubicBezTo>
                  <a:pt x="135101" y="248575"/>
                  <a:pt x="175847" y="172904"/>
                  <a:pt x="181139" y="160204"/>
                </a:cubicBezTo>
                <a:cubicBezTo>
                  <a:pt x="186431" y="147504"/>
                  <a:pt x="104410" y="244342"/>
                  <a:pt x="136689" y="220529"/>
                </a:cubicBezTo>
                <a:cubicBezTo>
                  <a:pt x="168968" y="196717"/>
                  <a:pt x="385927" y="-19713"/>
                  <a:pt x="371639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62BFDFE-6120-1CA3-1B4A-76C69B4FBAB0}"/>
              </a:ext>
            </a:extLst>
          </p:cNvPr>
          <p:cNvSpPr/>
          <p:nvPr/>
        </p:nvSpPr>
        <p:spPr>
          <a:xfrm>
            <a:off x="2169250" y="4856684"/>
            <a:ext cx="326501" cy="479386"/>
          </a:xfrm>
          <a:custGeom>
            <a:avLst/>
            <a:gdLst>
              <a:gd name="connsiteX0" fmla="*/ 326300 w 326501"/>
              <a:gd name="connsiteY0" fmla="*/ 1066 h 479386"/>
              <a:gd name="connsiteX1" fmla="*/ 62775 w 326501"/>
              <a:gd name="connsiteY1" fmla="*/ 331266 h 479386"/>
              <a:gd name="connsiteX2" fmla="*/ 18325 w 326501"/>
              <a:gd name="connsiteY2" fmla="*/ 432866 h 479386"/>
              <a:gd name="connsiteX3" fmla="*/ 69125 w 326501"/>
              <a:gd name="connsiteY3" fmla="*/ 350316 h 479386"/>
              <a:gd name="connsiteX4" fmla="*/ 2450 w 326501"/>
              <a:gd name="connsiteY4" fmla="*/ 477316 h 479386"/>
              <a:gd name="connsiteX5" fmla="*/ 173900 w 326501"/>
              <a:gd name="connsiteY5" fmla="*/ 226491 h 479386"/>
              <a:gd name="connsiteX6" fmla="*/ 56425 w 326501"/>
              <a:gd name="connsiteY6" fmla="*/ 324916 h 479386"/>
              <a:gd name="connsiteX7" fmla="*/ 164375 w 326501"/>
              <a:gd name="connsiteY7" fmla="*/ 143941 h 479386"/>
              <a:gd name="connsiteX8" fmla="*/ 107225 w 326501"/>
              <a:gd name="connsiteY8" fmla="*/ 223316 h 479386"/>
              <a:gd name="connsiteX9" fmla="*/ 326300 w 326501"/>
              <a:gd name="connsiteY9" fmla="*/ 1066 h 4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1" h="479386">
                <a:moveTo>
                  <a:pt x="326300" y="1066"/>
                </a:moveTo>
                <a:cubicBezTo>
                  <a:pt x="318892" y="19058"/>
                  <a:pt x="114104" y="259299"/>
                  <a:pt x="62775" y="331266"/>
                </a:cubicBezTo>
                <a:cubicBezTo>
                  <a:pt x="11446" y="403233"/>
                  <a:pt x="17267" y="429691"/>
                  <a:pt x="18325" y="432866"/>
                </a:cubicBezTo>
                <a:cubicBezTo>
                  <a:pt x="19383" y="436041"/>
                  <a:pt x="71771" y="342908"/>
                  <a:pt x="69125" y="350316"/>
                </a:cubicBezTo>
                <a:cubicBezTo>
                  <a:pt x="66479" y="357724"/>
                  <a:pt x="-15012" y="497953"/>
                  <a:pt x="2450" y="477316"/>
                </a:cubicBezTo>
                <a:cubicBezTo>
                  <a:pt x="19912" y="456679"/>
                  <a:pt x="164904" y="251891"/>
                  <a:pt x="173900" y="226491"/>
                </a:cubicBezTo>
                <a:cubicBezTo>
                  <a:pt x="182896" y="201091"/>
                  <a:pt x="58012" y="338674"/>
                  <a:pt x="56425" y="324916"/>
                </a:cubicBezTo>
                <a:cubicBezTo>
                  <a:pt x="54838" y="311158"/>
                  <a:pt x="155908" y="160874"/>
                  <a:pt x="164375" y="143941"/>
                </a:cubicBezTo>
                <a:cubicBezTo>
                  <a:pt x="172842" y="127008"/>
                  <a:pt x="79708" y="248187"/>
                  <a:pt x="107225" y="223316"/>
                </a:cubicBezTo>
                <a:cubicBezTo>
                  <a:pt x="134742" y="198445"/>
                  <a:pt x="333708" y="-16926"/>
                  <a:pt x="32630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B632784-A8FB-D503-C111-C7D064C89652}"/>
              </a:ext>
            </a:extLst>
          </p:cNvPr>
          <p:cNvSpPr/>
          <p:nvPr/>
        </p:nvSpPr>
        <p:spPr>
          <a:xfrm>
            <a:off x="1958959" y="5273140"/>
            <a:ext cx="244515" cy="279979"/>
          </a:xfrm>
          <a:custGeom>
            <a:avLst/>
            <a:gdLst>
              <a:gd name="connsiteX0" fmla="*/ 244491 w 244515"/>
              <a:gd name="connsiteY0" fmla="*/ 535 h 279979"/>
              <a:gd name="connsiteX1" fmla="*/ 200041 w 244515"/>
              <a:gd name="connsiteY1" fmla="*/ 102135 h 279979"/>
              <a:gd name="connsiteX2" fmla="*/ 174641 w 244515"/>
              <a:gd name="connsiteY2" fmla="*/ 162460 h 279979"/>
              <a:gd name="connsiteX3" fmla="*/ 69866 w 244515"/>
              <a:gd name="connsiteY3" fmla="*/ 235485 h 279979"/>
              <a:gd name="connsiteX4" fmla="*/ 127016 w 244515"/>
              <a:gd name="connsiteY4" fmla="*/ 232310 h 279979"/>
              <a:gd name="connsiteX5" fmla="*/ 16 w 244515"/>
              <a:gd name="connsiteY5" fmla="*/ 279935 h 279979"/>
              <a:gd name="connsiteX6" fmla="*/ 136541 w 244515"/>
              <a:gd name="connsiteY6" fmla="*/ 222785 h 279979"/>
              <a:gd name="connsiteX7" fmla="*/ 193691 w 244515"/>
              <a:gd name="connsiteY7" fmla="*/ 149760 h 279979"/>
              <a:gd name="connsiteX8" fmla="*/ 244491 w 244515"/>
              <a:gd name="connsiteY8" fmla="*/ 535 h 2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5" h="279979">
                <a:moveTo>
                  <a:pt x="244491" y="535"/>
                </a:moveTo>
                <a:cubicBezTo>
                  <a:pt x="245549" y="-7402"/>
                  <a:pt x="211683" y="75148"/>
                  <a:pt x="200041" y="102135"/>
                </a:cubicBezTo>
                <a:cubicBezTo>
                  <a:pt x="188399" y="129122"/>
                  <a:pt x="196337" y="140235"/>
                  <a:pt x="174641" y="162460"/>
                </a:cubicBezTo>
                <a:cubicBezTo>
                  <a:pt x="152945" y="184685"/>
                  <a:pt x="77803" y="223843"/>
                  <a:pt x="69866" y="235485"/>
                </a:cubicBezTo>
                <a:cubicBezTo>
                  <a:pt x="61928" y="247127"/>
                  <a:pt x="138658" y="224902"/>
                  <a:pt x="127016" y="232310"/>
                </a:cubicBezTo>
                <a:cubicBezTo>
                  <a:pt x="115374" y="239718"/>
                  <a:pt x="-1571" y="281522"/>
                  <a:pt x="16" y="279935"/>
                </a:cubicBezTo>
                <a:cubicBezTo>
                  <a:pt x="1603" y="278348"/>
                  <a:pt x="104262" y="244481"/>
                  <a:pt x="136541" y="222785"/>
                </a:cubicBezTo>
                <a:cubicBezTo>
                  <a:pt x="168820" y="201089"/>
                  <a:pt x="176228" y="183627"/>
                  <a:pt x="193691" y="149760"/>
                </a:cubicBezTo>
                <a:cubicBezTo>
                  <a:pt x="211153" y="115893"/>
                  <a:pt x="243433" y="8472"/>
                  <a:pt x="244491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33CB7C4-3C54-7EC0-67D4-0F6A983185F3}"/>
              </a:ext>
            </a:extLst>
          </p:cNvPr>
          <p:cNvSpPr/>
          <p:nvPr/>
        </p:nvSpPr>
        <p:spPr>
          <a:xfrm>
            <a:off x="1980985" y="5289294"/>
            <a:ext cx="162140" cy="219331"/>
          </a:xfrm>
          <a:custGeom>
            <a:avLst/>
            <a:gdLst>
              <a:gd name="connsiteX0" fmla="*/ 215 w 162140"/>
              <a:gd name="connsiteY0" fmla="*/ 219331 h 219331"/>
              <a:gd name="connsiteX1" fmla="*/ 136740 w 162140"/>
              <a:gd name="connsiteY1" fmla="*/ 127256 h 219331"/>
              <a:gd name="connsiteX2" fmla="*/ 127215 w 162140"/>
              <a:gd name="connsiteY2" fmla="*/ 108206 h 219331"/>
              <a:gd name="connsiteX3" fmla="*/ 162140 w 162140"/>
              <a:gd name="connsiteY3" fmla="*/ 256 h 219331"/>
              <a:gd name="connsiteX4" fmla="*/ 127215 w 162140"/>
              <a:gd name="connsiteY4" fmla="*/ 79631 h 219331"/>
              <a:gd name="connsiteX5" fmla="*/ 104990 w 162140"/>
              <a:gd name="connsiteY5" fmla="*/ 127256 h 219331"/>
              <a:gd name="connsiteX6" fmla="*/ 215 w 162140"/>
              <a:gd name="connsiteY6" fmla="*/ 219331 h 2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40" h="219331">
                <a:moveTo>
                  <a:pt x="215" y="219331"/>
                </a:moveTo>
                <a:cubicBezTo>
                  <a:pt x="5507" y="219331"/>
                  <a:pt x="136740" y="127256"/>
                  <a:pt x="136740" y="127256"/>
                </a:cubicBezTo>
                <a:cubicBezTo>
                  <a:pt x="157907" y="108735"/>
                  <a:pt x="122982" y="129373"/>
                  <a:pt x="127215" y="108206"/>
                </a:cubicBezTo>
                <a:cubicBezTo>
                  <a:pt x="131448" y="87039"/>
                  <a:pt x="162140" y="5018"/>
                  <a:pt x="162140" y="256"/>
                </a:cubicBezTo>
                <a:cubicBezTo>
                  <a:pt x="162140" y="-4506"/>
                  <a:pt x="136740" y="58464"/>
                  <a:pt x="127215" y="79631"/>
                </a:cubicBezTo>
                <a:cubicBezTo>
                  <a:pt x="117690" y="100798"/>
                  <a:pt x="121394" y="109264"/>
                  <a:pt x="104990" y="127256"/>
                </a:cubicBezTo>
                <a:cubicBezTo>
                  <a:pt x="88586" y="145248"/>
                  <a:pt x="-5077" y="219331"/>
                  <a:pt x="215" y="219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79B61E3-D298-CE4E-6905-1638990DF24A}"/>
              </a:ext>
            </a:extLst>
          </p:cNvPr>
          <p:cNvSpPr/>
          <p:nvPr/>
        </p:nvSpPr>
        <p:spPr>
          <a:xfrm>
            <a:off x="1860546" y="5218846"/>
            <a:ext cx="206537" cy="351103"/>
          </a:xfrm>
          <a:custGeom>
            <a:avLst/>
            <a:gdLst>
              <a:gd name="connsiteX0" fmla="*/ 206379 w 206537"/>
              <a:gd name="connsiteY0" fmla="*/ 854 h 351103"/>
              <a:gd name="connsiteX1" fmla="*/ 76204 w 206537"/>
              <a:gd name="connsiteY1" fmla="*/ 153254 h 351103"/>
              <a:gd name="connsiteX2" fmla="*/ 19054 w 206537"/>
              <a:gd name="connsiteY2" fmla="*/ 261204 h 351103"/>
              <a:gd name="connsiteX3" fmla="*/ 19054 w 206537"/>
              <a:gd name="connsiteY3" fmla="*/ 223104 h 351103"/>
              <a:gd name="connsiteX4" fmla="*/ 38104 w 206537"/>
              <a:gd name="connsiteY4" fmla="*/ 296129 h 351103"/>
              <a:gd name="connsiteX5" fmla="*/ 73029 w 206537"/>
              <a:gd name="connsiteY5" fmla="*/ 350104 h 351103"/>
              <a:gd name="connsiteX6" fmla="*/ 60329 w 206537"/>
              <a:gd name="connsiteY6" fmla="*/ 327879 h 351103"/>
              <a:gd name="connsiteX7" fmla="*/ 4 w 206537"/>
              <a:gd name="connsiteY7" fmla="*/ 286604 h 351103"/>
              <a:gd name="connsiteX8" fmla="*/ 57154 w 206537"/>
              <a:gd name="connsiteY8" fmla="*/ 127854 h 351103"/>
              <a:gd name="connsiteX9" fmla="*/ 47629 w 206537"/>
              <a:gd name="connsiteY9" fmla="*/ 226279 h 351103"/>
              <a:gd name="connsiteX10" fmla="*/ 206379 w 206537"/>
              <a:gd name="connsiteY10" fmla="*/ 854 h 3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7" h="351103">
                <a:moveTo>
                  <a:pt x="206379" y="854"/>
                </a:moveTo>
                <a:cubicBezTo>
                  <a:pt x="211141" y="-11317"/>
                  <a:pt x="107425" y="109862"/>
                  <a:pt x="76204" y="153254"/>
                </a:cubicBezTo>
                <a:cubicBezTo>
                  <a:pt x="44983" y="196646"/>
                  <a:pt x="28579" y="249562"/>
                  <a:pt x="19054" y="261204"/>
                </a:cubicBezTo>
                <a:cubicBezTo>
                  <a:pt x="9529" y="272846"/>
                  <a:pt x="15879" y="217283"/>
                  <a:pt x="19054" y="223104"/>
                </a:cubicBezTo>
                <a:cubicBezTo>
                  <a:pt x="22229" y="228925"/>
                  <a:pt x="29108" y="274962"/>
                  <a:pt x="38104" y="296129"/>
                </a:cubicBezTo>
                <a:cubicBezTo>
                  <a:pt x="47100" y="317296"/>
                  <a:pt x="73029" y="350104"/>
                  <a:pt x="73029" y="350104"/>
                </a:cubicBezTo>
                <a:cubicBezTo>
                  <a:pt x="76733" y="355396"/>
                  <a:pt x="72500" y="338462"/>
                  <a:pt x="60329" y="327879"/>
                </a:cubicBezTo>
                <a:cubicBezTo>
                  <a:pt x="48158" y="317296"/>
                  <a:pt x="533" y="319941"/>
                  <a:pt x="4" y="286604"/>
                </a:cubicBezTo>
                <a:cubicBezTo>
                  <a:pt x="-525" y="253267"/>
                  <a:pt x="49217" y="137908"/>
                  <a:pt x="57154" y="127854"/>
                </a:cubicBezTo>
                <a:cubicBezTo>
                  <a:pt x="65091" y="117800"/>
                  <a:pt x="27521" y="243212"/>
                  <a:pt x="47629" y="226279"/>
                </a:cubicBezTo>
                <a:cubicBezTo>
                  <a:pt x="67737" y="209346"/>
                  <a:pt x="201617" y="13025"/>
                  <a:pt x="20637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A8EF009-64D9-BD99-3963-5756729A7154}"/>
              </a:ext>
            </a:extLst>
          </p:cNvPr>
          <p:cNvSpPr/>
          <p:nvPr/>
        </p:nvSpPr>
        <p:spPr>
          <a:xfrm>
            <a:off x="1886886" y="5244072"/>
            <a:ext cx="241639" cy="313180"/>
          </a:xfrm>
          <a:custGeom>
            <a:avLst/>
            <a:gdLst>
              <a:gd name="connsiteX0" fmla="*/ 154639 w 241639"/>
              <a:gd name="connsiteY0" fmla="*/ 1028 h 313180"/>
              <a:gd name="connsiteX1" fmla="*/ 43514 w 241639"/>
              <a:gd name="connsiteY1" fmla="*/ 245503 h 313180"/>
              <a:gd name="connsiteX2" fmla="*/ 46689 w 241639"/>
              <a:gd name="connsiteY2" fmla="*/ 283603 h 313180"/>
              <a:gd name="connsiteX3" fmla="*/ 8589 w 241639"/>
              <a:gd name="connsiteY3" fmla="*/ 302653 h 313180"/>
              <a:gd name="connsiteX4" fmla="*/ 234014 w 241639"/>
              <a:gd name="connsiteY4" fmla="*/ 220103 h 313180"/>
              <a:gd name="connsiteX5" fmla="*/ 180039 w 241639"/>
              <a:gd name="connsiteY5" fmla="*/ 248678 h 313180"/>
              <a:gd name="connsiteX6" fmla="*/ 94314 w 241639"/>
              <a:gd name="connsiteY6" fmla="*/ 312178 h 313180"/>
              <a:gd name="connsiteX7" fmla="*/ 59389 w 241639"/>
              <a:gd name="connsiteY7" fmla="*/ 280428 h 313180"/>
              <a:gd name="connsiteX8" fmla="*/ 91139 w 241639"/>
              <a:gd name="connsiteY8" fmla="*/ 188353 h 313180"/>
              <a:gd name="connsiteX9" fmla="*/ 195914 w 241639"/>
              <a:gd name="connsiteY9" fmla="*/ 77228 h 313180"/>
              <a:gd name="connsiteX10" fmla="*/ 100664 w 241639"/>
              <a:gd name="connsiteY10" fmla="*/ 153428 h 313180"/>
              <a:gd name="connsiteX11" fmla="*/ 154639 w 241639"/>
              <a:gd name="connsiteY11" fmla="*/ 1028 h 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39" h="313180">
                <a:moveTo>
                  <a:pt x="154639" y="1028"/>
                </a:moveTo>
                <a:cubicBezTo>
                  <a:pt x="145114" y="16374"/>
                  <a:pt x="61506" y="198407"/>
                  <a:pt x="43514" y="245503"/>
                </a:cubicBezTo>
                <a:cubicBezTo>
                  <a:pt x="25522" y="292599"/>
                  <a:pt x="52510" y="274078"/>
                  <a:pt x="46689" y="283603"/>
                </a:cubicBezTo>
                <a:cubicBezTo>
                  <a:pt x="40868" y="293128"/>
                  <a:pt x="-22632" y="313236"/>
                  <a:pt x="8589" y="302653"/>
                </a:cubicBezTo>
                <a:cubicBezTo>
                  <a:pt x="39810" y="292070"/>
                  <a:pt x="205439" y="229099"/>
                  <a:pt x="234014" y="220103"/>
                </a:cubicBezTo>
                <a:cubicBezTo>
                  <a:pt x="262589" y="211107"/>
                  <a:pt x="203322" y="233332"/>
                  <a:pt x="180039" y="248678"/>
                </a:cubicBezTo>
                <a:cubicBezTo>
                  <a:pt x="156756" y="264024"/>
                  <a:pt x="114422" y="306886"/>
                  <a:pt x="94314" y="312178"/>
                </a:cubicBezTo>
                <a:cubicBezTo>
                  <a:pt x="74206" y="317470"/>
                  <a:pt x="59918" y="301065"/>
                  <a:pt x="59389" y="280428"/>
                </a:cubicBezTo>
                <a:cubicBezTo>
                  <a:pt x="58860" y="259791"/>
                  <a:pt x="68385" y="222220"/>
                  <a:pt x="91139" y="188353"/>
                </a:cubicBezTo>
                <a:cubicBezTo>
                  <a:pt x="113893" y="154486"/>
                  <a:pt x="194327" y="83049"/>
                  <a:pt x="195914" y="77228"/>
                </a:cubicBezTo>
                <a:cubicBezTo>
                  <a:pt x="197502" y="71407"/>
                  <a:pt x="107014" y="159778"/>
                  <a:pt x="100664" y="153428"/>
                </a:cubicBezTo>
                <a:cubicBezTo>
                  <a:pt x="94314" y="147078"/>
                  <a:pt x="164164" y="-14318"/>
                  <a:pt x="154639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1B5979E-8756-38B0-045C-FEEFC41BB11B}"/>
              </a:ext>
            </a:extLst>
          </p:cNvPr>
          <p:cNvSpPr/>
          <p:nvPr/>
        </p:nvSpPr>
        <p:spPr>
          <a:xfrm>
            <a:off x="2438483" y="4507498"/>
            <a:ext cx="379923" cy="496379"/>
          </a:xfrm>
          <a:custGeom>
            <a:avLst/>
            <a:gdLst>
              <a:gd name="connsiteX0" fmla="*/ 374567 w 379923"/>
              <a:gd name="connsiteY0" fmla="*/ 4177 h 496379"/>
              <a:gd name="connsiteX1" fmla="*/ 66592 w 379923"/>
              <a:gd name="connsiteY1" fmla="*/ 334377 h 496379"/>
              <a:gd name="connsiteX2" fmla="*/ 126917 w 379923"/>
              <a:gd name="connsiteY2" fmla="*/ 299452 h 496379"/>
              <a:gd name="connsiteX3" fmla="*/ 98342 w 379923"/>
              <a:gd name="connsiteY3" fmla="*/ 337552 h 496379"/>
              <a:gd name="connsiteX4" fmla="*/ 12617 w 379923"/>
              <a:gd name="connsiteY4" fmla="*/ 496302 h 496379"/>
              <a:gd name="connsiteX5" fmla="*/ 98342 w 379923"/>
              <a:gd name="connsiteY5" fmla="*/ 315327 h 496379"/>
              <a:gd name="connsiteX6" fmla="*/ 6267 w 379923"/>
              <a:gd name="connsiteY6" fmla="*/ 410577 h 496379"/>
              <a:gd name="connsiteX7" fmla="*/ 311067 w 379923"/>
              <a:gd name="connsiteY7" fmla="*/ 108952 h 496379"/>
              <a:gd name="connsiteX8" fmla="*/ 266617 w 379923"/>
              <a:gd name="connsiteY8" fmla="*/ 143877 h 496379"/>
              <a:gd name="connsiteX9" fmla="*/ 374567 w 379923"/>
              <a:gd name="connsiteY9" fmla="*/ 4177 h 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23" h="496379">
                <a:moveTo>
                  <a:pt x="374567" y="4177"/>
                </a:moveTo>
                <a:cubicBezTo>
                  <a:pt x="341230" y="35927"/>
                  <a:pt x="107867" y="285165"/>
                  <a:pt x="66592" y="334377"/>
                </a:cubicBezTo>
                <a:cubicBezTo>
                  <a:pt x="25317" y="383589"/>
                  <a:pt x="121625" y="298923"/>
                  <a:pt x="126917" y="299452"/>
                </a:cubicBezTo>
                <a:cubicBezTo>
                  <a:pt x="132209" y="299981"/>
                  <a:pt x="117392" y="304744"/>
                  <a:pt x="98342" y="337552"/>
                </a:cubicBezTo>
                <a:cubicBezTo>
                  <a:pt x="79292" y="370360"/>
                  <a:pt x="12617" y="500006"/>
                  <a:pt x="12617" y="496302"/>
                </a:cubicBezTo>
                <a:cubicBezTo>
                  <a:pt x="12617" y="492598"/>
                  <a:pt x="99400" y="329614"/>
                  <a:pt x="98342" y="315327"/>
                </a:cubicBezTo>
                <a:cubicBezTo>
                  <a:pt x="97284" y="301040"/>
                  <a:pt x="-29187" y="444973"/>
                  <a:pt x="6267" y="410577"/>
                </a:cubicBezTo>
                <a:cubicBezTo>
                  <a:pt x="41721" y="376181"/>
                  <a:pt x="267675" y="153402"/>
                  <a:pt x="311067" y="108952"/>
                </a:cubicBezTo>
                <a:cubicBezTo>
                  <a:pt x="354459" y="64502"/>
                  <a:pt x="258150" y="156048"/>
                  <a:pt x="266617" y="143877"/>
                </a:cubicBezTo>
                <a:cubicBezTo>
                  <a:pt x="275084" y="131706"/>
                  <a:pt x="407904" y="-27573"/>
                  <a:pt x="374567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DC5C48A-5249-5A5E-0491-35F8557C6F1E}"/>
              </a:ext>
            </a:extLst>
          </p:cNvPr>
          <p:cNvSpPr/>
          <p:nvPr/>
        </p:nvSpPr>
        <p:spPr>
          <a:xfrm>
            <a:off x="2323974" y="4841824"/>
            <a:ext cx="232436" cy="273162"/>
          </a:xfrm>
          <a:custGeom>
            <a:avLst/>
            <a:gdLst>
              <a:gd name="connsiteX0" fmla="*/ 231901 w 232436"/>
              <a:gd name="connsiteY0" fmla="*/ 51 h 273162"/>
              <a:gd name="connsiteX1" fmla="*/ 95376 w 232436"/>
              <a:gd name="connsiteY1" fmla="*/ 142926 h 273162"/>
              <a:gd name="connsiteX2" fmla="*/ 126 w 232436"/>
              <a:gd name="connsiteY2" fmla="*/ 273101 h 273162"/>
              <a:gd name="connsiteX3" fmla="*/ 76326 w 232436"/>
              <a:gd name="connsiteY3" fmla="*/ 158801 h 273162"/>
              <a:gd name="connsiteX4" fmla="*/ 130301 w 232436"/>
              <a:gd name="connsiteY4" fmla="*/ 76251 h 273162"/>
              <a:gd name="connsiteX5" fmla="*/ 41401 w 232436"/>
              <a:gd name="connsiteY5" fmla="*/ 158801 h 273162"/>
              <a:gd name="connsiteX6" fmla="*/ 231901 w 232436"/>
              <a:gd name="connsiteY6" fmla="*/ 51 h 2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6" h="273162">
                <a:moveTo>
                  <a:pt x="231901" y="51"/>
                </a:moveTo>
                <a:cubicBezTo>
                  <a:pt x="240897" y="-2595"/>
                  <a:pt x="134005" y="97418"/>
                  <a:pt x="95376" y="142926"/>
                </a:cubicBezTo>
                <a:cubicBezTo>
                  <a:pt x="56747" y="188434"/>
                  <a:pt x="3301" y="270455"/>
                  <a:pt x="126" y="273101"/>
                </a:cubicBezTo>
                <a:cubicBezTo>
                  <a:pt x="-3049" y="275747"/>
                  <a:pt x="54630" y="191609"/>
                  <a:pt x="76326" y="158801"/>
                </a:cubicBezTo>
                <a:cubicBezTo>
                  <a:pt x="98022" y="125993"/>
                  <a:pt x="136122" y="76251"/>
                  <a:pt x="130301" y="76251"/>
                </a:cubicBezTo>
                <a:cubicBezTo>
                  <a:pt x="124480" y="76251"/>
                  <a:pt x="22880" y="170443"/>
                  <a:pt x="41401" y="158801"/>
                </a:cubicBezTo>
                <a:cubicBezTo>
                  <a:pt x="59922" y="147159"/>
                  <a:pt x="222905" y="2697"/>
                  <a:pt x="23190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1117CF8-281B-12BB-36E1-4AD949DA0D37}"/>
              </a:ext>
            </a:extLst>
          </p:cNvPr>
          <p:cNvSpPr/>
          <p:nvPr/>
        </p:nvSpPr>
        <p:spPr>
          <a:xfrm>
            <a:off x="2542619" y="4806455"/>
            <a:ext cx="188097" cy="268008"/>
          </a:xfrm>
          <a:custGeom>
            <a:avLst/>
            <a:gdLst>
              <a:gd name="connsiteX0" fmla="*/ 178356 w 188097"/>
              <a:gd name="connsiteY0" fmla="*/ 495 h 268008"/>
              <a:gd name="connsiteX1" fmla="*/ 181531 w 188097"/>
              <a:gd name="connsiteY1" fmla="*/ 83045 h 268008"/>
              <a:gd name="connsiteX2" fmla="*/ 172006 w 188097"/>
              <a:gd name="connsiteY2" fmla="*/ 137020 h 268008"/>
              <a:gd name="connsiteX3" fmla="*/ 556 w 188097"/>
              <a:gd name="connsiteY3" fmla="*/ 267195 h 268008"/>
              <a:gd name="connsiteX4" fmla="*/ 118031 w 188097"/>
              <a:gd name="connsiteY4" fmla="*/ 190995 h 268008"/>
              <a:gd name="connsiteX5" fmla="*/ 143431 w 188097"/>
              <a:gd name="connsiteY5" fmla="*/ 165595 h 268008"/>
              <a:gd name="connsiteX6" fmla="*/ 114856 w 188097"/>
              <a:gd name="connsiteY6" fmla="*/ 60820 h 268008"/>
              <a:gd name="connsiteX7" fmla="*/ 152956 w 188097"/>
              <a:gd name="connsiteY7" fmla="*/ 124320 h 268008"/>
              <a:gd name="connsiteX8" fmla="*/ 178356 w 188097"/>
              <a:gd name="connsiteY8" fmla="*/ 495 h 26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97" h="268008">
                <a:moveTo>
                  <a:pt x="178356" y="495"/>
                </a:moveTo>
                <a:cubicBezTo>
                  <a:pt x="183118" y="-6384"/>
                  <a:pt x="182589" y="60291"/>
                  <a:pt x="181531" y="83045"/>
                </a:cubicBezTo>
                <a:cubicBezTo>
                  <a:pt x="180473" y="105799"/>
                  <a:pt x="202168" y="106328"/>
                  <a:pt x="172006" y="137020"/>
                </a:cubicBezTo>
                <a:cubicBezTo>
                  <a:pt x="141844" y="167712"/>
                  <a:pt x="9552" y="258199"/>
                  <a:pt x="556" y="267195"/>
                </a:cubicBezTo>
                <a:cubicBezTo>
                  <a:pt x="-8440" y="276191"/>
                  <a:pt x="94218" y="207928"/>
                  <a:pt x="118031" y="190995"/>
                </a:cubicBezTo>
                <a:cubicBezTo>
                  <a:pt x="141843" y="174062"/>
                  <a:pt x="143960" y="187291"/>
                  <a:pt x="143431" y="165595"/>
                </a:cubicBezTo>
                <a:cubicBezTo>
                  <a:pt x="142902" y="143899"/>
                  <a:pt x="113269" y="67699"/>
                  <a:pt x="114856" y="60820"/>
                </a:cubicBezTo>
                <a:cubicBezTo>
                  <a:pt x="116443" y="53941"/>
                  <a:pt x="141843" y="131728"/>
                  <a:pt x="152956" y="124320"/>
                </a:cubicBezTo>
                <a:cubicBezTo>
                  <a:pt x="164068" y="116912"/>
                  <a:pt x="173594" y="7374"/>
                  <a:pt x="17835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3937EF4-7AAE-2128-98F3-B15B6DB58649}"/>
              </a:ext>
            </a:extLst>
          </p:cNvPr>
          <p:cNvSpPr/>
          <p:nvPr/>
        </p:nvSpPr>
        <p:spPr>
          <a:xfrm>
            <a:off x="2385392" y="5003726"/>
            <a:ext cx="213940" cy="214734"/>
          </a:xfrm>
          <a:custGeom>
            <a:avLst/>
            <a:gdLst>
              <a:gd name="connsiteX0" fmla="*/ 211758 w 213940"/>
              <a:gd name="connsiteY0" fmla="*/ 74 h 214734"/>
              <a:gd name="connsiteX1" fmla="*/ 180008 w 213940"/>
              <a:gd name="connsiteY1" fmla="*/ 101674 h 214734"/>
              <a:gd name="connsiteX2" fmla="*/ 2208 w 213940"/>
              <a:gd name="connsiteY2" fmla="*/ 212799 h 214734"/>
              <a:gd name="connsiteX3" fmla="*/ 84758 w 213940"/>
              <a:gd name="connsiteY3" fmla="*/ 168349 h 214734"/>
              <a:gd name="connsiteX4" fmla="*/ 148258 w 213940"/>
              <a:gd name="connsiteY4" fmla="*/ 117549 h 214734"/>
              <a:gd name="connsiteX5" fmla="*/ 211758 w 213940"/>
              <a:gd name="connsiteY5" fmla="*/ 74 h 2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40" h="214734">
                <a:moveTo>
                  <a:pt x="211758" y="74"/>
                </a:moveTo>
                <a:cubicBezTo>
                  <a:pt x="217050" y="-2572"/>
                  <a:pt x="214933" y="66220"/>
                  <a:pt x="180008" y="101674"/>
                </a:cubicBezTo>
                <a:cubicBezTo>
                  <a:pt x="145083" y="137128"/>
                  <a:pt x="18083" y="201687"/>
                  <a:pt x="2208" y="212799"/>
                </a:cubicBezTo>
                <a:cubicBezTo>
                  <a:pt x="-13667" y="223912"/>
                  <a:pt x="60416" y="184224"/>
                  <a:pt x="84758" y="168349"/>
                </a:cubicBezTo>
                <a:cubicBezTo>
                  <a:pt x="109100" y="152474"/>
                  <a:pt x="133971" y="146124"/>
                  <a:pt x="148258" y="117549"/>
                </a:cubicBezTo>
                <a:cubicBezTo>
                  <a:pt x="162545" y="88974"/>
                  <a:pt x="206466" y="2720"/>
                  <a:pt x="21175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8705C62-1FD7-7BF5-A1BA-BA2DF918008C}"/>
              </a:ext>
            </a:extLst>
          </p:cNvPr>
          <p:cNvSpPr/>
          <p:nvPr/>
        </p:nvSpPr>
        <p:spPr>
          <a:xfrm>
            <a:off x="2135559" y="5174696"/>
            <a:ext cx="285457" cy="270957"/>
          </a:xfrm>
          <a:custGeom>
            <a:avLst/>
            <a:gdLst>
              <a:gd name="connsiteX0" fmla="*/ 283791 w 285457"/>
              <a:gd name="connsiteY0" fmla="*/ 554 h 270957"/>
              <a:gd name="connsiteX1" fmla="*/ 255216 w 285457"/>
              <a:gd name="connsiteY1" fmla="*/ 140254 h 270957"/>
              <a:gd name="connsiteX2" fmla="*/ 198066 w 285457"/>
              <a:gd name="connsiteY2" fmla="*/ 200579 h 270957"/>
              <a:gd name="connsiteX3" fmla="*/ 1216 w 285457"/>
              <a:gd name="connsiteY3" fmla="*/ 270429 h 270957"/>
              <a:gd name="connsiteX4" fmla="*/ 121866 w 285457"/>
              <a:gd name="connsiteY4" fmla="*/ 232329 h 270957"/>
              <a:gd name="connsiteX5" fmla="*/ 261566 w 285457"/>
              <a:gd name="connsiteY5" fmla="*/ 225979 h 270957"/>
              <a:gd name="connsiteX6" fmla="*/ 207591 w 285457"/>
              <a:gd name="connsiteY6" fmla="*/ 197404 h 270957"/>
              <a:gd name="connsiteX7" fmla="*/ 283791 w 285457"/>
              <a:gd name="connsiteY7" fmla="*/ 554 h 27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57" h="270957">
                <a:moveTo>
                  <a:pt x="283791" y="554"/>
                </a:moveTo>
                <a:cubicBezTo>
                  <a:pt x="291728" y="-8971"/>
                  <a:pt x="269503" y="106917"/>
                  <a:pt x="255216" y="140254"/>
                </a:cubicBezTo>
                <a:cubicBezTo>
                  <a:pt x="240929" y="173591"/>
                  <a:pt x="240399" y="178883"/>
                  <a:pt x="198066" y="200579"/>
                </a:cubicBezTo>
                <a:cubicBezTo>
                  <a:pt x="155733" y="222275"/>
                  <a:pt x="13916" y="265137"/>
                  <a:pt x="1216" y="270429"/>
                </a:cubicBezTo>
                <a:cubicBezTo>
                  <a:pt x="-11484" y="275721"/>
                  <a:pt x="78474" y="239737"/>
                  <a:pt x="121866" y="232329"/>
                </a:cubicBezTo>
                <a:cubicBezTo>
                  <a:pt x="165258" y="224921"/>
                  <a:pt x="247279" y="231800"/>
                  <a:pt x="261566" y="225979"/>
                </a:cubicBezTo>
                <a:cubicBezTo>
                  <a:pt x="275853" y="220158"/>
                  <a:pt x="206533" y="228625"/>
                  <a:pt x="207591" y="197404"/>
                </a:cubicBezTo>
                <a:cubicBezTo>
                  <a:pt x="208649" y="166183"/>
                  <a:pt x="275854" y="10079"/>
                  <a:pt x="283791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DAC4BE50-4713-6AA2-A7CC-45D9341EC394}"/>
              </a:ext>
            </a:extLst>
          </p:cNvPr>
          <p:cNvSpPr/>
          <p:nvPr/>
        </p:nvSpPr>
        <p:spPr>
          <a:xfrm>
            <a:off x="2392677" y="5133889"/>
            <a:ext cx="87075" cy="239831"/>
          </a:xfrm>
          <a:custGeom>
            <a:avLst/>
            <a:gdLst>
              <a:gd name="connsiteX0" fmla="*/ 86998 w 87075"/>
              <a:gd name="connsiteY0" fmla="*/ 86 h 239831"/>
              <a:gd name="connsiteX1" fmla="*/ 33023 w 87075"/>
              <a:gd name="connsiteY1" fmla="*/ 127086 h 239831"/>
              <a:gd name="connsiteX2" fmla="*/ 1273 w 87075"/>
              <a:gd name="connsiteY2" fmla="*/ 238211 h 239831"/>
              <a:gd name="connsiteX3" fmla="*/ 7623 w 87075"/>
              <a:gd name="connsiteY3" fmla="*/ 187411 h 239831"/>
              <a:gd name="connsiteX4" fmla="*/ 20323 w 87075"/>
              <a:gd name="connsiteY4" fmla="*/ 108036 h 239831"/>
              <a:gd name="connsiteX5" fmla="*/ 86998 w 87075"/>
              <a:gd name="connsiteY5" fmla="*/ 86 h 2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5" h="239831">
                <a:moveTo>
                  <a:pt x="86998" y="86"/>
                </a:moveTo>
                <a:cubicBezTo>
                  <a:pt x="89115" y="3261"/>
                  <a:pt x="47310" y="87399"/>
                  <a:pt x="33023" y="127086"/>
                </a:cubicBezTo>
                <a:cubicBezTo>
                  <a:pt x="18736" y="166773"/>
                  <a:pt x="5506" y="228157"/>
                  <a:pt x="1273" y="238211"/>
                </a:cubicBezTo>
                <a:cubicBezTo>
                  <a:pt x="-2960" y="248265"/>
                  <a:pt x="4448" y="209107"/>
                  <a:pt x="7623" y="187411"/>
                </a:cubicBezTo>
                <a:cubicBezTo>
                  <a:pt x="10798" y="165715"/>
                  <a:pt x="9210" y="134494"/>
                  <a:pt x="20323" y="108036"/>
                </a:cubicBezTo>
                <a:cubicBezTo>
                  <a:pt x="31435" y="81578"/>
                  <a:pt x="84881" y="-3089"/>
                  <a:pt x="8699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DC63148-61E3-6C81-E8DE-B70003B4BA34}"/>
              </a:ext>
            </a:extLst>
          </p:cNvPr>
          <p:cNvSpPr/>
          <p:nvPr/>
        </p:nvSpPr>
        <p:spPr>
          <a:xfrm>
            <a:off x="2139918" y="5153024"/>
            <a:ext cx="147888" cy="265463"/>
          </a:xfrm>
          <a:custGeom>
            <a:avLst/>
            <a:gdLst>
              <a:gd name="connsiteX0" fmla="*/ 146082 w 147888"/>
              <a:gd name="connsiteY0" fmla="*/ 1 h 265463"/>
              <a:gd name="connsiteX1" fmla="*/ 139732 w 147888"/>
              <a:gd name="connsiteY1" fmla="*/ 158751 h 265463"/>
              <a:gd name="connsiteX2" fmla="*/ 85757 w 147888"/>
              <a:gd name="connsiteY2" fmla="*/ 244476 h 265463"/>
              <a:gd name="connsiteX3" fmla="*/ 69882 w 147888"/>
              <a:gd name="connsiteY3" fmla="*/ 263526 h 265463"/>
              <a:gd name="connsiteX4" fmla="*/ 32 w 147888"/>
              <a:gd name="connsiteY4" fmla="*/ 250826 h 265463"/>
              <a:gd name="connsiteX5" fmla="*/ 79407 w 147888"/>
              <a:gd name="connsiteY5" fmla="*/ 257176 h 265463"/>
              <a:gd name="connsiteX6" fmla="*/ 123857 w 147888"/>
              <a:gd name="connsiteY6" fmla="*/ 117476 h 265463"/>
              <a:gd name="connsiteX7" fmla="*/ 123857 w 147888"/>
              <a:gd name="connsiteY7" fmla="*/ 155576 h 265463"/>
              <a:gd name="connsiteX8" fmla="*/ 146082 w 147888"/>
              <a:gd name="connsiteY8" fmla="*/ 1 h 2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8" h="265463">
                <a:moveTo>
                  <a:pt x="146082" y="1"/>
                </a:moveTo>
                <a:cubicBezTo>
                  <a:pt x="148728" y="530"/>
                  <a:pt x="149786" y="118005"/>
                  <a:pt x="139732" y="158751"/>
                </a:cubicBezTo>
                <a:cubicBezTo>
                  <a:pt x="129678" y="199497"/>
                  <a:pt x="97399" y="227014"/>
                  <a:pt x="85757" y="244476"/>
                </a:cubicBezTo>
                <a:cubicBezTo>
                  <a:pt x="74115" y="261938"/>
                  <a:pt x="84169" y="262468"/>
                  <a:pt x="69882" y="263526"/>
                </a:cubicBezTo>
                <a:cubicBezTo>
                  <a:pt x="55595" y="264584"/>
                  <a:pt x="-1556" y="251884"/>
                  <a:pt x="32" y="250826"/>
                </a:cubicBezTo>
                <a:cubicBezTo>
                  <a:pt x="1620" y="249768"/>
                  <a:pt x="58770" y="279401"/>
                  <a:pt x="79407" y="257176"/>
                </a:cubicBezTo>
                <a:cubicBezTo>
                  <a:pt x="100044" y="234951"/>
                  <a:pt x="116449" y="134409"/>
                  <a:pt x="123857" y="117476"/>
                </a:cubicBezTo>
                <a:cubicBezTo>
                  <a:pt x="131265" y="100543"/>
                  <a:pt x="121211" y="169334"/>
                  <a:pt x="123857" y="155576"/>
                </a:cubicBezTo>
                <a:cubicBezTo>
                  <a:pt x="126503" y="141818"/>
                  <a:pt x="143436" y="-528"/>
                  <a:pt x="1460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495D983B-7AAE-6917-F029-27A787520AC1}"/>
              </a:ext>
            </a:extLst>
          </p:cNvPr>
          <p:cNvSpPr/>
          <p:nvPr/>
        </p:nvSpPr>
        <p:spPr>
          <a:xfrm>
            <a:off x="2158441" y="5234299"/>
            <a:ext cx="121232" cy="176562"/>
          </a:xfrm>
          <a:custGeom>
            <a:avLst/>
            <a:gdLst>
              <a:gd name="connsiteX0" fmla="*/ 121209 w 121232"/>
              <a:gd name="connsiteY0" fmla="*/ 1276 h 176562"/>
              <a:gd name="connsiteX1" fmla="*/ 19609 w 121232"/>
              <a:gd name="connsiteY1" fmla="*/ 112401 h 176562"/>
              <a:gd name="connsiteX2" fmla="*/ 559 w 121232"/>
              <a:gd name="connsiteY2" fmla="*/ 175901 h 176562"/>
              <a:gd name="connsiteX3" fmla="*/ 29134 w 121232"/>
              <a:gd name="connsiteY3" fmla="*/ 74301 h 176562"/>
              <a:gd name="connsiteX4" fmla="*/ 29134 w 121232"/>
              <a:gd name="connsiteY4" fmla="*/ 52076 h 176562"/>
              <a:gd name="connsiteX5" fmla="*/ 121209 w 121232"/>
              <a:gd name="connsiteY5" fmla="*/ 1276 h 17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2" h="176562">
                <a:moveTo>
                  <a:pt x="121209" y="1276"/>
                </a:moveTo>
                <a:cubicBezTo>
                  <a:pt x="119622" y="11330"/>
                  <a:pt x="39717" y="83297"/>
                  <a:pt x="19609" y="112401"/>
                </a:cubicBezTo>
                <a:cubicBezTo>
                  <a:pt x="-499" y="141505"/>
                  <a:pt x="-1029" y="182251"/>
                  <a:pt x="559" y="175901"/>
                </a:cubicBezTo>
                <a:cubicBezTo>
                  <a:pt x="2146" y="169551"/>
                  <a:pt x="24372" y="94938"/>
                  <a:pt x="29134" y="74301"/>
                </a:cubicBezTo>
                <a:cubicBezTo>
                  <a:pt x="33896" y="53664"/>
                  <a:pt x="15376" y="60543"/>
                  <a:pt x="29134" y="52076"/>
                </a:cubicBezTo>
                <a:cubicBezTo>
                  <a:pt x="42892" y="43609"/>
                  <a:pt x="122796" y="-8778"/>
                  <a:pt x="12120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905C666-69AD-4D1B-6787-07D964234D40}"/>
              </a:ext>
            </a:extLst>
          </p:cNvPr>
          <p:cNvSpPr/>
          <p:nvPr/>
        </p:nvSpPr>
        <p:spPr>
          <a:xfrm>
            <a:off x="2724150" y="4807280"/>
            <a:ext cx="244749" cy="155912"/>
          </a:xfrm>
          <a:custGeom>
            <a:avLst/>
            <a:gdLst>
              <a:gd name="connsiteX0" fmla="*/ 0 w 244749"/>
              <a:gd name="connsiteY0" fmla="*/ 123495 h 155912"/>
              <a:gd name="connsiteX1" fmla="*/ 69850 w 244749"/>
              <a:gd name="connsiteY1" fmla="*/ 142545 h 155912"/>
              <a:gd name="connsiteX2" fmla="*/ 174625 w 244749"/>
              <a:gd name="connsiteY2" fmla="*/ 2845 h 155912"/>
              <a:gd name="connsiteX3" fmla="*/ 174625 w 244749"/>
              <a:gd name="connsiteY3" fmla="*/ 56820 h 155912"/>
              <a:gd name="connsiteX4" fmla="*/ 244475 w 244749"/>
              <a:gd name="connsiteY4" fmla="*/ 155245 h 155912"/>
              <a:gd name="connsiteX5" fmla="*/ 193675 w 244749"/>
              <a:gd name="connsiteY5" fmla="*/ 101270 h 155912"/>
              <a:gd name="connsiteX6" fmla="*/ 69850 w 244749"/>
              <a:gd name="connsiteY6" fmla="*/ 126670 h 155912"/>
              <a:gd name="connsiteX7" fmla="*/ 0 w 244749"/>
              <a:gd name="connsiteY7" fmla="*/ 123495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49" h="155912">
                <a:moveTo>
                  <a:pt x="0" y="123495"/>
                </a:moveTo>
                <a:cubicBezTo>
                  <a:pt x="0" y="126141"/>
                  <a:pt x="40746" y="162653"/>
                  <a:pt x="69850" y="142545"/>
                </a:cubicBezTo>
                <a:cubicBezTo>
                  <a:pt x="98954" y="122437"/>
                  <a:pt x="157163" y="17132"/>
                  <a:pt x="174625" y="2845"/>
                </a:cubicBezTo>
                <a:cubicBezTo>
                  <a:pt x="192087" y="-11442"/>
                  <a:pt x="162983" y="31420"/>
                  <a:pt x="174625" y="56820"/>
                </a:cubicBezTo>
                <a:cubicBezTo>
                  <a:pt x="186267" y="82220"/>
                  <a:pt x="241300" y="147837"/>
                  <a:pt x="244475" y="155245"/>
                </a:cubicBezTo>
                <a:cubicBezTo>
                  <a:pt x="247650" y="162653"/>
                  <a:pt x="222779" y="106032"/>
                  <a:pt x="193675" y="101270"/>
                </a:cubicBezTo>
                <a:cubicBezTo>
                  <a:pt x="164571" y="96508"/>
                  <a:pt x="98425" y="121378"/>
                  <a:pt x="69850" y="126670"/>
                </a:cubicBezTo>
                <a:cubicBezTo>
                  <a:pt x="41275" y="131962"/>
                  <a:pt x="0" y="120849"/>
                  <a:pt x="0" y="123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F0A4292-CEE8-9B5A-DEE8-7C0488E77DF2}"/>
              </a:ext>
            </a:extLst>
          </p:cNvPr>
          <p:cNvSpPr/>
          <p:nvPr/>
        </p:nvSpPr>
        <p:spPr>
          <a:xfrm>
            <a:off x="2942524" y="4903094"/>
            <a:ext cx="391587" cy="295869"/>
          </a:xfrm>
          <a:custGeom>
            <a:avLst/>
            <a:gdLst>
              <a:gd name="connsiteX0" fmla="*/ 701 w 391587"/>
              <a:gd name="connsiteY0" fmla="*/ 2281 h 295869"/>
              <a:gd name="connsiteX1" fmla="*/ 194376 w 391587"/>
              <a:gd name="connsiteY1" fmla="*/ 199131 h 295869"/>
              <a:gd name="connsiteX2" fmla="*/ 194376 w 391587"/>
              <a:gd name="connsiteY2" fmla="*/ 161031 h 295869"/>
              <a:gd name="connsiteX3" fmla="*/ 388051 w 391587"/>
              <a:gd name="connsiteY3" fmla="*/ 294381 h 295869"/>
              <a:gd name="connsiteX4" fmla="*/ 308676 w 391587"/>
              <a:gd name="connsiteY4" fmla="*/ 227706 h 295869"/>
              <a:gd name="connsiteX5" fmla="*/ 172151 w 391587"/>
              <a:gd name="connsiteY5" fmla="*/ 151506 h 295869"/>
              <a:gd name="connsiteX6" fmla="*/ 130876 w 391587"/>
              <a:gd name="connsiteY6" fmla="*/ 94356 h 295869"/>
              <a:gd name="connsiteX7" fmla="*/ 701 w 391587"/>
              <a:gd name="connsiteY7" fmla="*/ 2281 h 29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87" h="295869">
                <a:moveTo>
                  <a:pt x="701" y="2281"/>
                </a:moveTo>
                <a:cubicBezTo>
                  <a:pt x="11284" y="19744"/>
                  <a:pt x="162097" y="172673"/>
                  <a:pt x="194376" y="199131"/>
                </a:cubicBezTo>
                <a:cubicBezTo>
                  <a:pt x="226655" y="225589"/>
                  <a:pt x="162097" y="145156"/>
                  <a:pt x="194376" y="161031"/>
                </a:cubicBezTo>
                <a:cubicBezTo>
                  <a:pt x="226655" y="176906"/>
                  <a:pt x="369001" y="283269"/>
                  <a:pt x="388051" y="294381"/>
                </a:cubicBezTo>
                <a:cubicBezTo>
                  <a:pt x="407101" y="305493"/>
                  <a:pt x="344659" y="251518"/>
                  <a:pt x="308676" y="227706"/>
                </a:cubicBezTo>
                <a:cubicBezTo>
                  <a:pt x="272693" y="203894"/>
                  <a:pt x="201784" y="173731"/>
                  <a:pt x="172151" y="151506"/>
                </a:cubicBezTo>
                <a:cubicBezTo>
                  <a:pt x="142518" y="129281"/>
                  <a:pt x="159451" y="116052"/>
                  <a:pt x="130876" y="94356"/>
                </a:cubicBezTo>
                <a:cubicBezTo>
                  <a:pt x="102301" y="72660"/>
                  <a:pt x="-9882" y="-15182"/>
                  <a:pt x="701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DD66F6D-7F73-4B18-E2FA-6228028B68BE}"/>
              </a:ext>
            </a:extLst>
          </p:cNvPr>
          <p:cNvSpPr/>
          <p:nvPr/>
        </p:nvSpPr>
        <p:spPr>
          <a:xfrm>
            <a:off x="3228705" y="5060920"/>
            <a:ext cx="409903" cy="249686"/>
          </a:xfrm>
          <a:custGeom>
            <a:avLst/>
            <a:gdLst>
              <a:gd name="connsiteX0" fmla="*/ 270 w 409903"/>
              <a:gd name="connsiteY0" fmla="*/ 30 h 249686"/>
              <a:gd name="connsiteX1" fmla="*/ 101870 w 409903"/>
              <a:gd name="connsiteY1" fmla="*/ 130205 h 249686"/>
              <a:gd name="connsiteX2" fmla="*/ 193945 w 409903"/>
              <a:gd name="connsiteY2" fmla="*/ 238155 h 249686"/>
              <a:gd name="connsiteX3" fmla="*/ 346345 w 409903"/>
              <a:gd name="connsiteY3" fmla="*/ 247680 h 249686"/>
              <a:gd name="connsiteX4" fmla="*/ 371745 w 409903"/>
              <a:gd name="connsiteY4" fmla="*/ 247680 h 249686"/>
              <a:gd name="connsiteX5" fmla="*/ 390795 w 409903"/>
              <a:gd name="connsiteY5" fmla="*/ 247680 h 249686"/>
              <a:gd name="connsiteX6" fmla="*/ 320945 w 409903"/>
              <a:gd name="connsiteY6" fmla="*/ 225455 h 249686"/>
              <a:gd name="connsiteX7" fmla="*/ 409845 w 409903"/>
              <a:gd name="connsiteY7" fmla="*/ 92105 h 249686"/>
              <a:gd name="connsiteX8" fmla="*/ 305070 w 409903"/>
              <a:gd name="connsiteY8" fmla="*/ 228630 h 249686"/>
              <a:gd name="connsiteX9" fmla="*/ 241570 w 409903"/>
              <a:gd name="connsiteY9" fmla="*/ 200055 h 249686"/>
              <a:gd name="connsiteX10" fmla="*/ 22495 w 409903"/>
              <a:gd name="connsiteY10" fmla="*/ 111155 h 249686"/>
              <a:gd name="connsiteX11" fmla="*/ 70120 w 409903"/>
              <a:gd name="connsiteY11" fmla="*/ 117505 h 249686"/>
              <a:gd name="connsiteX12" fmla="*/ 270 w 409903"/>
              <a:gd name="connsiteY12" fmla="*/ 30 h 2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03" h="249686">
                <a:moveTo>
                  <a:pt x="270" y="30"/>
                </a:moveTo>
                <a:cubicBezTo>
                  <a:pt x="5562" y="2147"/>
                  <a:pt x="69591" y="90518"/>
                  <a:pt x="101870" y="130205"/>
                </a:cubicBezTo>
                <a:cubicBezTo>
                  <a:pt x="134149" y="169892"/>
                  <a:pt x="153199" y="218576"/>
                  <a:pt x="193945" y="238155"/>
                </a:cubicBezTo>
                <a:cubicBezTo>
                  <a:pt x="234691" y="257734"/>
                  <a:pt x="316712" y="246093"/>
                  <a:pt x="346345" y="247680"/>
                </a:cubicBezTo>
                <a:cubicBezTo>
                  <a:pt x="375978" y="249267"/>
                  <a:pt x="371745" y="247680"/>
                  <a:pt x="371745" y="247680"/>
                </a:cubicBezTo>
                <a:cubicBezTo>
                  <a:pt x="379153" y="247680"/>
                  <a:pt x="399262" y="251384"/>
                  <a:pt x="390795" y="247680"/>
                </a:cubicBezTo>
                <a:cubicBezTo>
                  <a:pt x="382328" y="243976"/>
                  <a:pt x="317770" y="251384"/>
                  <a:pt x="320945" y="225455"/>
                </a:cubicBezTo>
                <a:cubicBezTo>
                  <a:pt x="324120" y="199526"/>
                  <a:pt x="412491" y="91576"/>
                  <a:pt x="409845" y="92105"/>
                </a:cubicBezTo>
                <a:cubicBezTo>
                  <a:pt x="407199" y="92634"/>
                  <a:pt x="333116" y="210638"/>
                  <a:pt x="305070" y="228630"/>
                </a:cubicBezTo>
                <a:cubicBezTo>
                  <a:pt x="277024" y="246622"/>
                  <a:pt x="241570" y="200055"/>
                  <a:pt x="241570" y="200055"/>
                </a:cubicBezTo>
                <a:cubicBezTo>
                  <a:pt x="194474" y="180476"/>
                  <a:pt x="51070" y="124913"/>
                  <a:pt x="22495" y="111155"/>
                </a:cubicBezTo>
                <a:cubicBezTo>
                  <a:pt x="-6080" y="97397"/>
                  <a:pt x="71178" y="129676"/>
                  <a:pt x="70120" y="117505"/>
                </a:cubicBezTo>
                <a:cubicBezTo>
                  <a:pt x="69062" y="105334"/>
                  <a:pt x="-5022" y="-2087"/>
                  <a:pt x="27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E2BE6F-F516-1A9F-8056-698162BAB1AD}"/>
              </a:ext>
            </a:extLst>
          </p:cNvPr>
          <p:cNvSpPr/>
          <p:nvPr/>
        </p:nvSpPr>
        <p:spPr>
          <a:xfrm>
            <a:off x="2907514" y="5231521"/>
            <a:ext cx="697619" cy="158394"/>
          </a:xfrm>
          <a:custGeom>
            <a:avLst/>
            <a:gdLst>
              <a:gd name="connsiteX0" fmla="*/ 689761 w 697619"/>
              <a:gd name="connsiteY0" fmla="*/ 150104 h 158394"/>
              <a:gd name="connsiteX1" fmla="*/ 518311 w 697619"/>
              <a:gd name="connsiteY1" fmla="*/ 146929 h 158394"/>
              <a:gd name="connsiteX2" fmla="*/ 165886 w 697619"/>
              <a:gd name="connsiteY2" fmla="*/ 77079 h 158394"/>
              <a:gd name="connsiteX3" fmla="*/ 270661 w 697619"/>
              <a:gd name="connsiteY3" fmla="*/ 108829 h 158394"/>
              <a:gd name="connsiteX4" fmla="*/ 121436 w 697619"/>
              <a:gd name="connsiteY4" fmla="*/ 879 h 158394"/>
              <a:gd name="connsiteX5" fmla="*/ 153186 w 697619"/>
              <a:gd name="connsiteY5" fmla="*/ 54854 h 158394"/>
              <a:gd name="connsiteX6" fmla="*/ 786 w 697619"/>
              <a:gd name="connsiteY6" fmla="*/ 879 h 158394"/>
              <a:gd name="connsiteX7" fmla="*/ 229386 w 697619"/>
              <a:gd name="connsiteY7" fmla="*/ 70729 h 158394"/>
              <a:gd name="connsiteX8" fmla="*/ 315111 w 697619"/>
              <a:gd name="connsiteY8" fmla="*/ 80254 h 158394"/>
              <a:gd name="connsiteX9" fmla="*/ 632611 w 697619"/>
              <a:gd name="connsiteY9" fmla="*/ 153279 h 158394"/>
              <a:gd name="connsiteX10" fmla="*/ 689761 w 697619"/>
              <a:gd name="connsiteY10" fmla="*/ 150104 h 1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19" h="158394">
                <a:moveTo>
                  <a:pt x="689761" y="150104"/>
                </a:moveTo>
                <a:cubicBezTo>
                  <a:pt x="670711" y="149046"/>
                  <a:pt x="605623" y="159100"/>
                  <a:pt x="518311" y="146929"/>
                </a:cubicBezTo>
                <a:cubicBezTo>
                  <a:pt x="430999" y="134758"/>
                  <a:pt x="207161" y="83429"/>
                  <a:pt x="165886" y="77079"/>
                </a:cubicBezTo>
                <a:cubicBezTo>
                  <a:pt x="124611" y="70729"/>
                  <a:pt x="278069" y="121529"/>
                  <a:pt x="270661" y="108829"/>
                </a:cubicBezTo>
                <a:cubicBezTo>
                  <a:pt x="263253" y="96129"/>
                  <a:pt x="141015" y="9875"/>
                  <a:pt x="121436" y="879"/>
                </a:cubicBezTo>
                <a:cubicBezTo>
                  <a:pt x="101857" y="-8117"/>
                  <a:pt x="173294" y="54854"/>
                  <a:pt x="153186" y="54854"/>
                </a:cubicBezTo>
                <a:cubicBezTo>
                  <a:pt x="133078" y="54854"/>
                  <a:pt x="-11914" y="-1767"/>
                  <a:pt x="786" y="879"/>
                </a:cubicBezTo>
                <a:cubicBezTo>
                  <a:pt x="13486" y="3525"/>
                  <a:pt x="176998" y="57500"/>
                  <a:pt x="229386" y="70729"/>
                </a:cubicBezTo>
                <a:cubicBezTo>
                  <a:pt x="281773" y="83958"/>
                  <a:pt x="247907" y="66496"/>
                  <a:pt x="315111" y="80254"/>
                </a:cubicBezTo>
                <a:cubicBezTo>
                  <a:pt x="382315" y="94012"/>
                  <a:pt x="570698" y="140579"/>
                  <a:pt x="632611" y="153279"/>
                </a:cubicBezTo>
                <a:cubicBezTo>
                  <a:pt x="694524" y="165979"/>
                  <a:pt x="708811" y="151162"/>
                  <a:pt x="689761" y="150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D0502AE-01E1-5268-2CFE-829EE7F7180E}"/>
              </a:ext>
            </a:extLst>
          </p:cNvPr>
          <p:cNvSpPr/>
          <p:nvPr/>
        </p:nvSpPr>
        <p:spPr>
          <a:xfrm>
            <a:off x="2576638" y="5117044"/>
            <a:ext cx="421424" cy="153572"/>
          </a:xfrm>
          <a:custGeom>
            <a:avLst/>
            <a:gdLst>
              <a:gd name="connsiteX0" fmla="*/ 7812 w 421424"/>
              <a:gd name="connsiteY0" fmla="*/ 4231 h 153572"/>
              <a:gd name="connsiteX1" fmla="*/ 58612 w 421424"/>
              <a:gd name="connsiteY1" fmla="*/ 7406 h 153572"/>
              <a:gd name="connsiteX2" fmla="*/ 239587 w 421424"/>
              <a:gd name="connsiteY2" fmla="*/ 13756 h 153572"/>
              <a:gd name="connsiteX3" fmla="*/ 417387 w 421424"/>
              <a:gd name="connsiteY3" fmla="*/ 150281 h 153572"/>
              <a:gd name="connsiteX4" fmla="*/ 347537 w 421424"/>
              <a:gd name="connsiteY4" fmla="*/ 105831 h 153572"/>
              <a:gd name="connsiteX5" fmla="*/ 163387 w 421424"/>
              <a:gd name="connsiteY5" fmla="*/ 45506 h 153572"/>
              <a:gd name="connsiteX6" fmla="*/ 258637 w 421424"/>
              <a:gd name="connsiteY6" fmla="*/ 74081 h 153572"/>
              <a:gd name="connsiteX7" fmla="*/ 7812 w 421424"/>
              <a:gd name="connsiteY7" fmla="*/ 4231 h 15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424" h="153572">
                <a:moveTo>
                  <a:pt x="7812" y="4231"/>
                </a:moveTo>
                <a:cubicBezTo>
                  <a:pt x="-25525" y="-6881"/>
                  <a:pt x="58612" y="7406"/>
                  <a:pt x="58612" y="7406"/>
                </a:cubicBezTo>
                <a:cubicBezTo>
                  <a:pt x="97241" y="8993"/>
                  <a:pt x="179791" y="-10057"/>
                  <a:pt x="239587" y="13756"/>
                </a:cubicBezTo>
                <a:cubicBezTo>
                  <a:pt x="299383" y="37569"/>
                  <a:pt x="399395" y="134935"/>
                  <a:pt x="417387" y="150281"/>
                </a:cubicBezTo>
                <a:cubicBezTo>
                  <a:pt x="435379" y="165627"/>
                  <a:pt x="389870" y="123293"/>
                  <a:pt x="347537" y="105831"/>
                </a:cubicBezTo>
                <a:cubicBezTo>
                  <a:pt x="305204" y="88369"/>
                  <a:pt x="178204" y="50798"/>
                  <a:pt x="163387" y="45506"/>
                </a:cubicBezTo>
                <a:cubicBezTo>
                  <a:pt x="148570" y="40214"/>
                  <a:pt x="288270" y="79373"/>
                  <a:pt x="258637" y="74081"/>
                </a:cubicBezTo>
                <a:cubicBezTo>
                  <a:pt x="229004" y="68789"/>
                  <a:pt x="41149" y="15343"/>
                  <a:pt x="7812" y="4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3BE160A-CB85-C47E-9069-2E1955CD368C}"/>
              </a:ext>
            </a:extLst>
          </p:cNvPr>
          <p:cNvSpPr/>
          <p:nvPr/>
        </p:nvSpPr>
        <p:spPr>
          <a:xfrm>
            <a:off x="2841434" y="4962511"/>
            <a:ext cx="324475" cy="382089"/>
          </a:xfrm>
          <a:custGeom>
            <a:avLst/>
            <a:gdLst>
              <a:gd name="connsiteX0" fmla="*/ 60516 w 324475"/>
              <a:gd name="connsiteY0" fmla="*/ 14 h 382089"/>
              <a:gd name="connsiteX1" fmla="*/ 54166 w 324475"/>
              <a:gd name="connsiteY1" fmla="*/ 152414 h 382089"/>
              <a:gd name="connsiteX2" fmla="*/ 104966 w 324475"/>
              <a:gd name="connsiteY2" fmla="*/ 263539 h 382089"/>
              <a:gd name="connsiteX3" fmla="*/ 111316 w 324475"/>
              <a:gd name="connsiteY3" fmla="*/ 238139 h 382089"/>
              <a:gd name="connsiteX4" fmla="*/ 324041 w 324475"/>
              <a:gd name="connsiteY4" fmla="*/ 381014 h 382089"/>
              <a:gd name="connsiteX5" fmla="*/ 162116 w 324475"/>
              <a:gd name="connsiteY5" fmla="*/ 298464 h 382089"/>
              <a:gd name="connsiteX6" fmla="*/ 6541 w 324475"/>
              <a:gd name="connsiteY6" fmla="*/ 203214 h 382089"/>
              <a:gd name="connsiteX7" fmla="*/ 28766 w 324475"/>
              <a:gd name="connsiteY7" fmla="*/ 219089 h 382089"/>
              <a:gd name="connsiteX8" fmla="*/ 25591 w 324475"/>
              <a:gd name="connsiteY8" fmla="*/ 98439 h 382089"/>
              <a:gd name="connsiteX9" fmla="*/ 19241 w 324475"/>
              <a:gd name="connsiteY9" fmla="*/ 142889 h 382089"/>
              <a:gd name="connsiteX10" fmla="*/ 60516 w 324475"/>
              <a:gd name="connsiteY10" fmla="*/ 14 h 38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475" h="382089">
                <a:moveTo>
                  <a:pt x="60516" y="14"/>
                </a:moveTo>
                <a:cubicBezTo>
                  <a:pt x="66337" y="1602"/>
                  <a:pt x="46758" y="108493"/>
                  <a:pt x="54166" y="152414"/>
                </a:cubicBezTo>
                <a:cubicBezTo>
                  <a:pt x="61574" y="196335"/>
                  <a:pt x="95441" y="249252"/>
                  <a:pt x="104966" y="263539"/>
                </a:cubicBezTo>
                <a:cubicBezTo>
                  <a:pt x="114491" y="277826"/>
                  <a:pt x="74804" y="218560"/>
                  <a:pt x="111316" y="238139"/>
                </a:cubicBezTo>
                <a:cubicBezTo>
                  <a:pt x="147829" y="257718"/>
                  <a:pt x="315574" y="370960"/>
                  <a:pt x="324041" y="381014"/>
                </a:cubicBezTo>
                <a:cubicBezTo>
                  <a:pt x="332508" y="391068"/>
                  <a:pt x="215033" y="328097"/>
                  <a:pt x="162116" y="298464"/>
                </a:cubicBezTo>
                <a:cubicBezTo>
                  <a:pt x="109199" y="268831"/>
                  <a:pt x="28766" y="216443"/>
                  <a:pt x="6541" y="203214"/>
                </a:cubicBezTo>
                <a:cubicBezTo>
                  <a:pt x="-15684" y="189985"/>
                  <a:pt x="25591" y="236552"/>
                  <a:pt x="28766" y="219089"/>
                </a:cubicBezTo>
                <a:cubicBezTo>
                  <a:pt x="31941" y="201627"/>
                  <a:pt x="27178" y="111139"/>
                  <a:pt x="25591" y="98439"/>
                </a:cubicBezTo>
                <a:cubicBezTo>
                  <a:pt x="24004" y="85739"/>
                  <a:pt x="12891" y="159293"/>
                  <a:pt x="19241" y="142889"/>
                </a:cubicBezTo>
                <a:cubicBezTo>
                  <a:pt x="25591" y="126485"/>
                  <a:pt x="54695" y="-1574"/>
                  <a:pt x="6051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E1974FC-CAE1-FCC0-2F4E-F9558701F24A}"/>
              </a:ext>
            </a:extLst>
          </p:cNvPr>
          <p:cNvSpPr/>
          <p:nvPr/>
        </p:nvSpPr>
        <p:spPr>
          <a:xfrm>
            <a:off x="2708232" y="4418094"/>
            <a:ext cx="638249" cy="195419"/>
          </a:xfrm>
          <a:custGeom>
            <a:avLst/>
            <a:gdLst>
              <a:gd name="connsiteX0" fmla="*/ 43 w 638249"/>
              <a:gd name="connsiteY0" fmla="*/ 118981 h 195419"/>
              <a:gd name="connsiteX1" fmla="*/ 168318 w 638249"/>
              <a:gd name="connsiteY1" fmla="*/ 49131 h 195419"/>
              <a:gd name="connsiteX2" fmla="*/ 447718 w 638249"/>
              <a:gd name="connsiteY2" fmla="*/ 112631 h 195419"/>
              <a:gd name="connsiteX3" fmla="*/ 377868 w 638249"/>
              <a:gd name="connsiteY3" fmla="*/ 71356 h 195419"/>
              <a:gd name="connsiteX4" fmla="*/ 638218 w 638249"/>
              <a:gd name="connsiteY4" fmla="*/ 195181 h 195419"/>
              <a:gd name="connsiteX5" fmla="*/ 393743 w 638249"/>
              <a:gd name="connsiteY5" fmla="*/ 99931 h 195419"/>
              <a:gd name="connsiteX6" fmla="*/ 158793 w 638249"/>
              <a:gd name="connsiteY6" fmla="*/ 1506 h 195419"/>
              <a:gd name="connsiteX7" fmla="*/ 241343 w 638249"/>
              <a:gd name="connsiteY7" fmla="*/ 39606 h 195419"/>
              <a:gd name="connsiteX8" fmla="*/ 152443 w 638249"/>
              <a:gd name="connsiteY8" fmla="*/ 30081 h 195419"/>
              <a:gd name="connsiteX9" fmla="*/ 43 w 638249"/>
              <a:gd name="connsiteY9" fmla="*/ 118981 h 1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49" h="195419">
                <a:moveTo>
                  <a:pt x="43" y="118981"/>
                </a:moveTo>
                <a:cubicBezTo>
                  <a:pt x="2689" y="122156"/>
                  <a:pt x="93706" y="50189"/>
                  <a:pt x="168318" y="49131"/>
                </a:cubicBezTo>
                <a:cubicBezTo>
                  <a:pt x="242930" y="48073"/>
                  <a:pt x="412793" y="108927"/>
                  <a:pt x="447718" y="112631"/>
                </a:cubicBezTo>
                <a:cubicBezTo>
                  <a:pt x="482643" y="116335"/>
                  <a:pt x="346118" y="57598"/>
                  <a:pt x="377868" y="71356"/>
                </a:cubicBezTo>
                <a:cubicBezTo>
                  <a:pt x="409618" y="85114"/>
                  <a:pt x="635572" y="190419"/>
                  <a:pt x="638218" y="195181"/>
                </a:cubicBezTo>
                <a:cubicBezTo>
                  <a:pt x="640864" y="199943"/>
                  <a:pt x="473647" y="132210"/>
                  <a:pt x="393743" y="99931"/>
                </a:cubicBezTo>
                <a:cubicBezTo>
                  <a:pt x="313839" y="67652"/>
                  <a:pt x="184193" y="11560"/>
                  <a:pt x="158793" y="1506"/>
                </a:cubicBezTo>
                <a:cubicBezTo>
                  <a:pt x="133393" y="-8548"/>
                  <a:pt x="242401" y="34844"/>
                  <a:pt x="241343" y="39606"/>
                </a:cubicBezTo>
                <a:cubicBezTo>
                  <a:pt x="240285" y="44368"/>
                  <a:pt x="188955" y="18439"/>
                  <a:pt x="152443" y="30081"/>
                </a:cubicBezTo>
                <a:cubicBezTo>
                  <a:pt x="115931" y="41723"/>
                  <a:pt x="-2603" y="115806"/>
                  <a:pt x="43" y="11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3A673BF-D3AA-E3E2-E229-1805EC5FCD31}"/>
              </a:ext>
            </a:extLst>
          </p:cNvPr>
          <p:cNvSpPr/>
          <p:nvPr/>
        </p:nvSpPr>
        <p:spPr>
          <a:xfrm>
            <a:off x="2781065" y="4479952"/>
            <a:ext cx="897157" cy="263026"/>
          </a:xfrm>
          <a:custGeom>
            <a:avLst/>
            <a:gdLst>
              <a:gd name="connsiteX0" fmla="*/ 235 w 897157"/>
              <a:gd name="connsiteY0" fmla="*/ 142848 h 263026"/>
              <a:gd name="connsiteX1" fmla="*/ 149460 w 897157"/>
              <a:gd name="connsiteY1" fmla="*/ 95223 h 263026"/>
              <a:gd name="connsiteX2" fmla="*/ 393935 w 897157"/>
              <a:gd name="connsiteY2" fmla="*/ 136498 h 263026"/>
              <a:gd name="connsiteX3" fmla="*/ 352660 w 897157"/>
              <a:gd name="connsiteY3" fmla="*/ 101573 h 263026"/>
              <a:gd name="connsiteX4" fmla="*/ 882885 w 897157"/>
              <a:gd name="connsiteY4" fmla="*/ 260323 h 263026"/>
              <a:gd name="connsiteX5" fmla="*/ 689210 w 897157"/>
              <a:gd name="connsiteY5" fmla="*/ 187298 h 263026"/>
              <a:gd name="connsiteX6" fmla="*/ 95485 w 897157"/>
              <a:gd name="connsiteY6" fmla="*/ 6323 h 263026"/>
              <a:gd name="connsiteX7" fmla="*/ 228835 w 897157"/>
              <a:gd name="connsiteY7" fmla="*/ 44423 h 263026"/>
              <a:gd name="connsiteX8" fmla="*/ 117710 w 897157"/>
              <a:gd name="connsiteY8" fmla="*/ 76173 h 263026"/>
              <a:gd name="connsiteX9" fmla="*/ 235 w 897157"/>
              <a:gd name="connsiteY9" fmla="*/ 142848 h 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7157" h="263026">
                <a:moveTo>
                  <a:pt x="235" y="142848"/>
                </a:moveTo>
                <a:cubicBezTo>
                  <a:pt x="5527" y="146023"/>
                  <a:pt x="83843" y="96281"/>
                  <a:pt x="149460" y="95223"/>
                </a:cubicBezTo>
                <a:cubicBezTo>
                  <a:pt x="215077" y="94165"/>
                  <a:pt x="360068" y="135440"/>
                  <a:pt x="393935" y="136498"/>
                </a:cubicBezTo>
                <a:cubicBezTo>
                  <a:pt x="427802" y="137556"/>
                  <a:pt x="271168" y="80936"/>
                  <a:pt x="352660" y="101573"/>
                </a:cubicBezTo>
                <a:cubicBezTo>
                  <a:pt x="434152" y="122210"/>
                  <a:pt x="826793" y="246035"/>
                  <a:pt x="882885" y="260323"/>
                </a:cubicBezTo>
                <a:cubicBezTo>
                  <a:pt x="938977" y="274611"/>
                  <a:pt x="820443" y="229631"/>
                  <a:pt x="689210" y="187298"/>
                </a:cubicBezTo>
                <a:cubicBezTo>
                  <a:pt x="557977" y="144965"/>
                  <a:pt x="172214" y="30135"/>
                  <a:pt x="95485" y="6323"/>
                </a:cubicBezTo>
                <a:cubicBezTo>
                  <a:pt x="18756" y="-17489"/>
                  <a:pt x="225131" y="32781"/>
                  <a:pt x="228835" y="44423"/>
                </a:cubicBezTo>
                <a:cubicBezTo>
                  <a:pt x="232539" y="56065"/>
                  <a:pt x="155281" y="62415"/>
                  <a:pt x="117710" y="76173"/>
                </a:cubicBezTo>
                <a:cubicBezTo>
                  <a:pt x="80139" y="89931"/>
                  <a:pt x="-5057" y="139673"/>
                  <a:pt x="235" y="14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A593E4E-E7BD-28C5-3B56-988A703CA147}"/>
              </a:ext>
            </a:extLst>
          </p:cNvPr>
          <p:cNvSpPr/>
          <p:nvPr/>
        </p:nvSpPr>
        <p:spPr>
          <a:xfrm>
            <a:off x="2777654" y="4517921"/>
            <a:ext cx="149795" cy="171253"/>
          </a:xfrm>
          <a:custGeom>
            <a:avLst/>
            <a:gdLst>
              <a:gd name="connsiteX0" fmla="*/ 149696 w 149795"/>
              <a:gd name="connsiteY0" fmla="*/ 104 h 171253"/>
              <a:gd name="connsiteX1" fmla="*/ 32221 w 149795"/>
              <a:gd name="connsiteY1" fmla="*/ 31854 h 171253"/>
              <a:gd name="connsiteX2" fmla="*/ 25871 w 149795"/>
              <a:gd name="connsiteY2" fmla="*/ 60429 h 171253"/>
              <a:gd name="connsiteX3" fmla="*/ 6821 w 149795"/>
              <a:gd name="connsiteY3" fmla="*/ 168379 h 171253"/>
              <a:gd name="connsiteX4" fmla="*/ 9996 w 149795"/>
              <a:gd name="connsiteY4" fmla="*/ 130279 h 171253"/>
              <a:gd name="connsiteX5" fmla="*/ 9996 w 149795"/>
              <a:gd name="connsiteY5" fmla="*/ 25504 h 171253"/>
              <a:gd name="connsiteX6" fmla="*/ 149696 w 149795"/>
              <a:gd name="connsiteY6" fmla="*/ 104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95" h="171253">
                <a:moveTo>
                  <a:pt x="149696" y="104"/>
                </a:moveTo>
                <a:cubicBezTo>
                  <a:pt x="153400" y="1162"/>
                  <a:pt x="52859" y="21800"/>
                  <a:pt x="32221" y="31854"/>
                </a:cubicBezTo>
                <a:cubicBezTo>
                  <a:pt x="11583" y="41908"/>
                  <a:pt x="30104" y="37675"/>
                  <a:pt x="25871" y="60429"/>
                </a:cubicBezTo>
                <a:cubicBezTo>
                  <a:pt x="21638" y="83183"/>
                  <a:pt x="9467" y="156737"/>
                  <a:pt x="6821" y="168379"/>
                </a:cubicBezTo>
                <a:cubicBezTo>
                  <a:pt x="4175" y="180021"/>
                  <a:pt x="9467" y="154091"/>
                  <a:pt x="9996" y="130279"/>
                </a:cubicBezTo>
                <a:cubicBezTo>
                  <a:pt x="10525" y="106467"/>
                  <a:pt x="-12758" y="45083"/>
                  <a:pt x="9996" y="25504"/>
                </a:cubicBezTo>
                <a:cubicBezTo>
                  <a:pt x="32750" y="5925"/>
                  <a:pt x="145992" y="-954"/>
                  <a:pt x="14969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5D1ED4D-A666-6B4C-2900-863B8F1797C7}"/>
              </a:ext>
            </a:extLst>
          </p:cNvPr>
          <p:cNvSpPr/>
          <p:nvPr/>
        </p:nvSpPr>
        <p:spPr>
          <a:xfrm>
            <a:off x="2463805" y="4667754"/>
            <a:ext cx="253449" cy="358111"/>
          </a:xfrm>
          <a:custGeom>
            <a:avLst/>
            <a:gdLst>
              <a:gd name="connsiteX0" fmla="*/ 3170 w 253449"/>
              <a:gd name="connsiteY0" fmla="*/ 355096 h 358111"/>
              <a:gd name="connsiteX1" fmla="*/ 247645 w 253449"/>
              <a:gd name="connsiteY1" fmla="*/ 9021 h 358111"/>
              <a:gd name="connsiteX2" fmla="*/ 171445 w 253449"/>
              <a:gd name="connsiteY2" fmla="*/ 107446 h 358111"/>
              <a:gd name="connsiteX3" fmla="*/ 111120 w 253449"/>
              <a:gd name="connsiteY3" fmla="*/ 174121 h 358111"/>
              <a:gd name="connsiteX4" fmla="*/ 3170 w 253449"/>
              <a:gd name="connsiteY4" fmla="*/ 355096 h 35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49" h="358111">
                <a:moveTo>
                  <a:pt x="3170" y="355096"/>
                </a:moveTo>
                <a:cubicBezTo>
                  <a:pt x="25924" y="327579"/>
                  <a:pt x="219599" y="50296"/>
                  <a:pt x="247645" y="9021"/>
                </a:cubicBezTo>
                <a:cubicBezTo>
                  <a:pt x="275691" y="-32254"/>
                  <a:pt x="194199" y="79929"/>
                  <a:pt x="171445" y="107446"/>
                </a:cubicBezTo>
                <a:cubicBezTo>
                  <a:pt x="148691" y="134963"/>
                  <a:pt x="135462" y="134433"/>
                  <a:pt x="111120" y="174121"/>
                </a:cubicBezTo>
                <a:cubicBezTo>
                  <a:pt x="86778" y="213808"/>
                  <a:pt x="-19584" y="382613"/>
                  <a:pt x="3170" y="35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D71439-B613-EEA6-616B-2F6778851562}"/>
              </a:ext>
            </a:extLst>
          </p:cNvPr>
          <p:cNvSpPr/>
          <p:nvPr/>
        </p:nvSpPr>
        <p:spPr>
          <a:xfrm>
            <a:off x="2770774" y="4714491"/>
            <a:ext cx="23373" cy="254312"/>
          </a:xfrm>
          <a:custGeom>
            <a:avLst/>
            <a:gdLst>
              <a:gd name="connsiteX0" fmla="*/ 10526 w 23373"/>
              <a:gd name="connsiteY0" fmla="*/ 384 h 254312"/>
              <a:gd name="connsiteX1" fmla="*/ 23226 w 23373"/>
              <a:gd name="connsiteY1" fmla="*/ 76584 h 254312"/>
              <a:gd name="connsiteX2" fmla="*/ 1001 w 23373"/>
              <a:gd name="connsiteY2" fmla="*/ 244859 h 254312"/>
              <a:gd name="connsiteX3" fmla="*/ 4176 w 23373"/>
              <a:gd name="connsiteY3" fmla="*/ 219459 h 254312"/>
              <a:gd name="connsiteX4" fmla="*/ 7351 w 23373"/>
              <a:gd name="connsiteY4" fmla="*/ 105159 h 254312"/>
              <a:gd name="connsiteX5" fmla="*/ 10526 w 23373"/>
              <a:gd name="connsiteY5" fmla="*/ 3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" h="254312">
                <a:moveTo>
                  <a:pt x="10526" y="384"/>
                </a:moveTo>
                <a:cubicBezTo>
                  <a:pt x="13172" y="-4378"/>
                  <a:pt x="24813" y="35838"/>
                  <a:pt x="23226" y="76584"/>
                </a:cubicBezTo>
                <a:cubicBezTo>
                  <a:pt x="21639" y="117330"/>
                  <a:pt x="1001" y="244859"/>
                  <a:pt x="1001" y="244859"/>
                </a:cubicBezTo>
                <a:cubicBezTo>
                  <a:pt x="-2174" y="268672"/>
                  <a:pt x="3118" y="242742"/>
                  <a:pt x="4176" y="219459"/>
                </a:cubicBezTo>
                <a:cubicBezTo>
                  <a:pt x="5234" y="196176"/>
                  <a:pt x="5764" y="143788"/>
                  <a:pt x="7351" y="105159"/>
                </a:cubicBezTo>
                <a:cubicBezTo>
                  <a:pt x="8938" y="66530"/>
                  <a:pt x="7880" y="5146"/>
                  <a:pt x="1052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F6FEA16-F264-AAF1-772A-AD94AFBB19F6}"/>
              </a:ext>
            </a:extLst>
          </p:cNvPr>
          <p:cNvSpPr/>
          <p:nvPr/>
        </p:nvSpPr>
        <p:spPr>
          <a:xfrm>
            <a:off x="2877837" y="4590946"/>
            <a:ext cx="821014" cy="288208"/>
          </a:xfrm>
          <a:custGeom>
            <a:avLst/>
            <a:gdLst>
              <a:gd name="connsiteX0" fmla="*/ 5063 w 821014"/>
              <a:gd name="connsiteY0" fmla="*/ 104 h 288208"/>
              <a:gd name="connsiteX1" fmla="*/ 87613 w 821014"/>
              <a:gd name="connsiteY1" fmla="*/ 63604 h 288208"/>
              <a:gd name="connsiteX2" fmla="*/ 8238 w 821014"/>
              <a:gd name="connsiteY2" fmla="*/ 108054 h 288208"/>
              <a:gd name="connsiteX3" fmla="*/ 328913 w 821014"/>
              <a:gd name="connsiteY3" fmla="*/ 158854 h 288208"/>
              <a:gd name="connsiteX4" fmla="*/ 243188 w 821014"/>
              <a:gd name="connsiteY4" fmla="*/ 162029 h 288208"/>
              <a:gd name="connsiteX5" fmla="*/ 522588 w 821014"/>
              <a:gd name="connsiteY5" fmla="*/ 149329 h 288208"/>
              <a:gd name="connsiteX6" fmla="*/ 817863 w 821014"/>
              <a:gd name="connsiteY6" fmla="*/ 285854 h 288208"/>
              <a:gd name="connsiteX7" fmla="*/ 662288 w 821014"/>
              <a:gd name="connsiteY7" fmla="*/ 231879 h 288208"/>
              <a:gd name="connsiteX8" fmla="*/ 411463 w 821014"/>
              <a:gd name="connsiteY8" fmla="*/ 181079 h 288208"/>
              <a:gd name="connsiteX9" fmla="*/ 192388 w 821014"/>
              <a:gd name="connsiteY9" fmla="*/ 158854 h 288208"/>
              <a:gd name="connsiteX10" fmla="*/ 30463 w 821014"/>
              <a:gd name="connsiteY10" fmla="*/ 117579 h 288208"/>
              <a:gd name="connsiteX11" fmla="*/ 55863 w 821014"/>
              <a:gd name="connsiteY11" fmla="*/ 79479 h 288208"/>
              <a:gd name="connsiteX12" fmla="*/ 5063 w 821014"/>
              <a:gd name="connsiteY12" fmla="*/ 104 h 2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014" h="288208">
                <a:moveTo>
                  <a:pt x="5063" y="104"/>
                </a:moveTo>
                <a:cubicBezTo>
                  <a:pt x="10355" y="-2542"/>
                  <a:pt x="87084" y="45612"/>
                  <a:pt x="87613" y="63604"/>
                </a:cubicBezTo>
                <a:cubicBezTo>
                  <a:pt x="88142" y="81596"/>
                  <a:pt x="-31979" y="92179"/>
                  <a:pt x="8238" y="108054"/>
                </a:cubicBezTo>
                <a:cubicBezTo>
                  <a:pt x="48455" y="123929"/>
                  <a:pt x="289755" y="149858"/>
                  <a:pt x="328913" y="158854"/>
                </a:cubicBezTo>
                <a:cubicBezTo>
                  <a:pt x="368071" y="167850"/>
                  <a:pt x="243188" y="162029"/>
                  <a:pt x="243188" y="162029"/>
                </a:cubicBezTo>
                <a:cubicBezTo>
                  <a:pt x="275467" y="160442"/>
                  <a:pt x="426809" y="128692"/>
                  <a:pt x="522588" y="149329"/>
                </a:cubicBezTo>
                <a:cubicBezTo>
                  <a:pt x="618367" y="169966"/>
                  <a:pt x="794580" y="272096"/>
                  <a:pt x="817863" y="285854"/>
                </a:cubicBezTo>
                <a:cubicBezTo>
                  <a:pt x="841146" y="299612"/>
                  <a:pt x="730021" y="249341"/>
                  <a:pt x="662288" y="231879"/>
                </a:cubicBezTo>
                <a:cubicBezTo>
                  <a:pt x="594555" y="214417"/>
                  <a:pt x="489780" y="193250"/>
                  <a:pt x="411463" y="181079"/>
                </a:cubicBezTo>
                <a:cubicBezTo>
                  <a:pt x="333146" y="168908"/>
                  <a:pt x="255888" y="169437"/>
                  <a:pt x="192388" y="158854"/>
                </a:cubicBezTo>
                <a:cubicBezTo>
                  <a:pt x="128888" y="148271"/>
                  <a:pt x="53217" y="130808"/>
                  <a:pt x="30463" y="117579"/>
                </a:cubicBezTo>
                <a:cubicBezTo>
                  <a:pt x="7709" y="104350"/>
                  <a:pt x="55863" y="94296"/>
                  <a:pt x="55863" y="79479"/>
                </a:cubicBezTo>
                <a:cubicBezTo>
                  <a:pt x="55863" y="64662"/>
                  <a:pt x="-229" y="2750"/>
                  <a:pt x="506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AD91C1A-C566-E8C1-9FEE-C42F1A5B0F22}"/>
              </a:ext>
            </a:extLst>
          </p:cNvPr>
          <p:cNvSpPr/>
          <p:nvPr/>
        </p:nvSpPr>
        <p:spPr>
          <a:xfrm>
            <a:off x="3870097" y="4991075"/>
            <a:ext cx="233990" cy="235800"/>
          </a:xfrm>
          <a:custGeom>
            <a:avLst/>
            <a:gdLst>
              <a:gd name="connsiteX0" fmla="*/ 228 w 233990"/>
              <a:gd name="connsiteY0" fmla="*/ 25 h 235800"/>
              <a:gd name="connsiteX1" fmla="*/ 139928 w 233990"/>
              <a:gd name="connsiteY1" fmla="*/ 69875 h 235800"/>
              <a:gd name="connsiteX2" fmla="*/ 232003 w 233990"/>
              <a:gd name="connsiteY2" fmla="*/ 231800 h 235800"/>
              <a:gd name="connsiteX3" fmla="*/ 203428 w 233990"/>
              <a:gd name="connsiteY3" fmla="*/ 177825 h 235800"/>
              <a:gd name="connsiteX4" fmla="*/ 206603 w 233990"/>
              <a:gd name="connsiteY4" fmla="*/ 82575 h 235800"/>
              <a:gd name="connsiteX5" fmla="*/ 216128 w 233990"/>
              <a:gd name="connsiteY5" fmla="*/ 127025 h 235800"/>
              <a:gd name="connsiteX6" fmla="*/ 174853 w 233990"/>
              <a:gd name="connsiteY6" fmla="*/ 76225 h 235800"/>
              <a:gd name="connsiteX7" fmla="*/ 228 w 233990"/>
              <a:gd name="connsiteY7" fmla="*/ 25 h 2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90" h="235800">
                <a:moveTo>
                  <a:pt x="228" y="25"/>
                </a:moveTo>
                <a:cubicBezTo>
                  <a:pt x="-5593" y="-1033"/>
                  <a:pt x="101299" y="31246"/>
                  <a:pt x="139928" y="69875"/>
                </a:cubicBezTo>
                <a:cubicBezTo>
                  <a:pt x="178557" y="108504"/>
                  <a:pt x="221420" y="213808"/>
                  <a:pt x="232003" y="231800"/>
                </a:cubicBezTo>
                <a:cubicBezTo>
                  <a:pt x="242586" y="249792"/>
                  <a:pt x="207661" y="202696"/>
                  <a:pt x="203428" y="177825"/>
                </a:cubicBezTo>
                <a:cubicBezTo>
                  <a:pt x="199195" y="152954"/>
                  <a:pt x="204486" y="91042"/>
                  <a:pt x="206603" y="82575"/>
                </a:cubicBezTo>
                <a:cubicBezTo>
                  <a:pt x="208720" y="74108"/>
                  <a:pt x="221419" y="128083"/>
                  <a:pt x="216128" y="127025"/>
                </a:cubicBezTo>
                <a:cubicBezTo>
                  <a:pt x="210837" y="125967"/>
                  <a:pt x="203957" y="93158"/>
                  <a:pt x="174853" y="76225"/>
                </a:cubicBezTo>
                <a:cubicBezTo>
                  <a:pt x="145749" y="59292"/>
                  <a:pt x="6049" y="1083"/>
                  <a:pt x="22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1BC1A7-2E1F-6E7F-A323-6964BA5B7D49}"/>
              </a:ext>
            </a:extLst>
          </p:cNvPr>
          <p:cNvSpPr/>
          <p:nvPr/>
        </p:nvSpPr>
        <p:spPr>
          <a:xfrm>
            <a:off x="3476283" y="4971308"/>
            <a:ext cx="284515" cy="372342"/>
          </a:xfrm>
          <a:custGeom>
            <a:avLst/>
            <a:gdLst>
              <a:gd name="connsiteX0" fmla="*/ 342 w 284515"/>
              <a:gd name="connsiteY0" fmla="*/ 372217 h 372342"/>
              <a:gd name="connsiteX1" fmla="*/ 130517 w 284515"/>
              <a:gd name="connsiteY1" fmla="*/ 137267 h 372342"/>
              <a:gd name="connsiteX2" fmla="*/ 282917 w 284515"/>
              <a:gd name="connsiteY2" fmla="*/ 742 h 372342"/>
              <a:gd name="connsiteX3" fmla="*/ 203542 w 284515"/>
              <a:gd name="connsiteY3" fmla="*/ 86467 h 372342"/>
              <a:gd name="connsiteX4" fmla="*/ 95592 w 284515"/>
              <a:gd name="connsiteY4" fmla="*/ 169017 h 372342"/>
              <a:gd name="connsiteX5" fmla="*/ 342 w 284515"/>
              <a:gd name="connsiteY5" fmla="*/ 372217 h 3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515" h="372342">
                <a:moveTo>
                  <a:pt x="342" y="372217"/>
                </a:moveTo>
                <a:cubicBezTo>
                  <a:pt x="6163" y="366925"/>
                  <a:pt x="83421" y="199179"/>
                  <a:pt x="130517" y="137267"/>
                </a:cubicBezTo>
                <a:cubicBezTo>
                  <a:pt x="177613" y="75355"/>
                  <a:pt x="270746" y="9209"/>
                  <a:pt x="282917" y="742"/>
                </a:cubicBezTo>
                <a:cubicBezTo>
                  <a:pt x="295088" y="-7725"/>
                  <a:pt x="234763" y="58421"/>
                  <a:pt x="203542" y="86467"/>
                </a:cubicBezTo>
                <a:cubicBezTo>
                  <a:pt x="172321" y="114513"/>
                  <a:pt x="126813" y="123509"/>
                  <a:pt x="95592" y="169017"/>
                </a:cubicBezTo>
                <a:cubicBezTo>
                  <a:pt x="64371" y="214525"/>
                  <a:pt x="-5479" y="377509"/>
                  <a:pt x="342" y="372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5D83D64-223F-C5B4-96F3-F7D6211104D2}"/>
              </a:ext>
            </a:extLst>
          </p:cNvPr>
          <p:cNvSpPr/>
          <p:nvPr/>
        </p:nvSpPr>
        <p:spPr>
          <a:xfrm>
            <a:off x="3461668" y="5100963"/>
            <a:ext cx="470167" cy="517916"/>
          </a:xfrm>
          <a:custGeom>
            <a:avLst/>
            <a:gdLst>
              <a:gd name="connsiteX0" fmla="*/ 11782 w 470167"/>
              <a:gd name="connsiteY0" fmla="*/ 17137 h 517916"/>
              <a:gd name="connsiteX1" fmla="*/ 59407 w 470167"/>
              <a:gd name="connsiteY1" fmla="*/ 39362 h 517916"/>
              <a:gd name="connsiteX2" fmla="*/ 341982 w 470167"/>
              <a:gd name="connsiteY2" fmla="*/ 315587 h 517916"/>
              <a:gd name="connsiteX3" fmla="*/ 468982 w 470167"/>
              <a:gd name="connsiteY3" fmla="*/ 515612 h 517916"/>
              <a:gd name="connsiteX4" fmla="*/ 405482 w 470167"/>
              <a:gd name="connsiteY4" fmla="*/ 426712 h 517916"/>
              <a:gd name="connsiteX5" fmla="*/ 405482 w 470167"/>
              <a:gd name="connsiteY5" fmla="*/ 464812 h 517916"/>
              <a:gd name="connsiteX6" fmla="*/ 94332 w 470167"/>
              <a:gd name="connsiteY6" fmla="*/ 182237 h 517916"/>
              <a:gd name="connsiteX7" fmla="*/ 278482 w 470167"/>
              <a:gd name="connsiteY7" fmla="*/ 271137 h 517916"/>
              <a:gd name="connsiteX8" fmla="*/ 218157 w 470167"/>
              <a:gd name="connsiteY8" fmla="*/ 185412 h 517916"/>
              <a:gd name="connsiteX9" fmla="*/ 11782 w 470167"/>
              <a:gd name="connsiteY9" fmla="*/ 17137 h 5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67" h="517916">
                <a:moveTo>
                  <a:pt x="11782" y="17137"/>
                </a:moveTo>
                <a:cubicBezTo>
                  <a:pt x="-14676" y="-7205"/>
                  <a:pt x="4374" y="-10380"/>
                  <a:pt x="59407" y="39362"/>
                </a:cubicBezTo>
                <a:cubicBezTo>
                  <a:pt x="114440" y="89104"/>
                  <a:pt x="273720" y="236212"/>
                  <a:pt x="341982" y="315587"/>
                </a:cubicBezTo>
                <a:cubicBezTo>
                  <a:pt x="410244" y="394962"/>
                  <a:pt x="458399" y="497091"/>
                  <a:pt x="468982" y="515612"/>
                </a:cubicBezTo>
                <a:cubicBezTo>
                  <a:pt x="479565" y="534133"/>
                  <a:pt x="416065" y="435179"/>
                  <a:pt x="405482" y="426712"/>
                </a:cubicBezTo>
                <a:cubicBezTo>
                  <a:pt x="394899" y="418245"/>
                  <a:pt x="457340" y="505558"/>
                  <a:pt x="405482" y="464812"/>
                </a:cubicBezTo>
                <a:cubicBezTo>
                  <a:pt x="353624" y="424066"/>
                  <a:pt x="115499" y="214516"/>
                  <a:pt x="94332" y="182237"/>
                </a:cubicBezTo>
                <a:cubicBezTo>
                  <a:pt x="73165" y="149958"/>
                  <a:pt x="257845" y="270608"/>
                  <a:pt x="278482" y="271137"/>
                </a:cubicBezTo>
                <a:cubicBezTo>
                  <a:pt x="299119" y="271666"/>
                  <a:pt x="255728" y="228804"/>
                  <a:pt x="218157" y="185412"/>
                </a:cubicBezTo>
                <a:cubicBezTo>
                  <a:pt x="180586" y="142020"/>
                  <a:pt x="38240" y="41479"/>
                  <a:pt x="11782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3B42428-7806-A65A-EC65-F7E00B26B9CA}"/>
              </a:ext>
            </a:extLst>
          </p:cNvPr>
          <p:cNvSpPr/>
          <p:nvPr/>
        </p:nvSpPr>
        <p:spPr>
          <a:xfrm>
            <a:off x="3937401" y="5003544"/>
            <a:ext cx="338602" cy="494354"/>
          </a:xfrm>
          <a:custGeom>
            <a:avLst/>
            <a:gdLst>
              <a:gd name="connsiteX0" fmla="*/ 63099 w 338602"/>
              <a:gd name="connsiteY0" fmla="*/ 256 h 494354"/>
              <a:gd name="connsiteX1" fmla="*/ 75799 w 338602"/>
              <a:gd name="connsiteY1" fmla="*/ 155831 h 494354"/>
              <a:gd name="connsiteX2" fmla="*/ 193274 w 338602"/>
              <a:gd name="connsiteY2" fmla="*/ 320931 h 494354"/>
              <a:gd name="connsiteX3" fmla="*/ 193274 w 338602"/>
              <a:gd name="connsiteY3" fmla="*/ 295531 h 494354"/>
              <a:gd name="connsiteX4" fmla="*/ 336149 w 338602"/>
              <a:gd name="connsiteY4" fmla="*/ 492381 h 494354"/>
              <a:gd name="connsiteX5" fmla="*/ 263124 w 338602"/>
              <a:gd name="connsiteY5" fmla="*/ 378081 h 494354"/>
              <a:gd name="connsiteX6" fmla="*/ 12299 w 338602"/>
              <a:gd name="connsiteY6" fmla="*/ 85981 h 494354"/>
              <a:gd name="connsiteX7" fmla="*/ 40874 w 338602"/>
              <a:gd name="connsiteY7" fmla="*/ 117731 h 494354"/>
              <a:gd name="connsiteX8" fmla="*/ 63099 w 338602"/>
              <a:gd name="connsiteY8" fmla="*/ 256 h 49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602" h="494354">
                <a:moveTo>
                  <a:pt x="63099" y="256"/>
                </a:moveTo>
                <a:cubicBezTo>
                  <a:pt x="68920" y="6606"/>
                  <a:pt x="54103" y="102385"/>
                  <a:pt x="75799" y="155831"/>
                </a:cubicBezTo>
                <a:cubicBezTo>
                  <a:pt x="97495" y="209277"/>
                  <a:pt x="173695" y="297648"/>
                  <a:pt x="193274" y="320931"/>
                </a:cubicBezTo>
                <a:cubicBezTo>
                  <a:pt x="212853" y="344214"/>
                  <a:pt x="169462" y="266956"/>
                  <a:pt x="193274" y="295531"/>
                </a:cubicBezTo>
                <a:cubicBezTo>
                  <a:pt x="217086" y="324106"/>
                  <a:pt x="324507" y="478623"/>
                  <a:pt x="336149" y="492381"/>
                </a:cubicBezTo>
                <a:cubicBezTo>
                  <a:pt x="347791" y="506139"/>
                  <a:pt x="317099" y="445814"/>
                  <a:pt x="263124" y="378081"/>
                </a:cubicBezTo>
                <a:cubicBezTo>
                  <a:pt x="209149" y="310348"/>
                  <a:pt x="49341" y="129373"/>
                  <a:pt x="12299" y="85981"/>
                </a:cubicBezTo>
                <a:cubicBezTo>
                  <a:pt x="-24743" y="42589"/>
                  <a:pt x="32937" y="127785"/>
                  <a:pt x="40874" y="117731"/>
                </a:cubicBezTo>
                <a:cubicBezTo>
                  <a:pt x="48811" y="107677"/>
                  <a:pt x="57278" y="-6094"/>
                  <a:pt x="6309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C7633E5-75CD-B21B-AED4-0A0EAFE2B857}"/>
              </a:ext>
            </a:extLst>
          </p:cNvPr>
          <p:cNvSpPr/>
          <p:nvPr/>
        </p:nvSpPr>
        <p:spPr>
          <a:xfrm>
            <a:off x="4508648" y="5649677"/>
            <a:ext cx="1129829" cy="936092"/>
          </a:xfrm>
          <a:custGeom>
            <a:avLst/>
            <a:gdLst>
              <a:gd name="connsiteX0" fmla="*/ 12552 w 1129829"/>
              <a:gd name="connsiteY0" fmla="*/ 11348 h 936092"/>
              <a:gd name="connsiteX1" fmla="*/ 1082527 w 1129829"/>
              <a:gd name="connsiteY1" fmla="*/ 893998 h 936092"/>
              <a:gd name="connsiteX2" fmla="*/ 892027 w 1129829"/>
              <a:gd name="connsiteY2" fmla="*/ 747948 h 936092"/>
              <a:gd name="connsiteX3" fmla="*/ 447527 w 1129829"/>
              <a:gd name="connsiteY3" fmla="*/ 335198 h 936092"/>
              <a:gd name="connsiteX4" fmla="*/ 491977 w 1129829"/>
              <a:gd name="connsiteY4" fmla="*/ 389173 h 936092"/>
              <a:gd name="connsiteX5" fmla="*/ 12552 w 1129829"/>
              <a:gd name="connsiteY5" fmla="*/ 11348 h 93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829" h="936092">
                <a:moveTo>
                  <a:pt x="12552" y="11348"/>
                </a:moveTo>
                <a:cubicBezTo>
                  <a:pt x="110977" y="95486"/>
                  <a:pt x="935948" y="771231"/>
                  <a:pt x="1082527" y="893998"/>
                </a:cubicBezTo>
                <a:cubicBezTo>
                  <a:pt x="1229106" y="1016765"/>
                  <a:pt x="997860" y="841081"/>
                  <a:pt x="892027" y="747948"/>
                </a:cubicBezTo>
                <a:cubicBezTo>
                  <a:pt x="786194" y="654815"/>
                  <a:pt x="514202" y="394994"/>
                  <a:pt x="447527" y="335198"/>
                </a:cubicBezTo>
                <a:cubicBezTo>
                  <a:pt x="380852" y="275402"/>
                  <a:pt x="559181" y="441560"/>
                  <a:pt x="491977" y="389173"/>
                </a:cubicBezTo>
                <a:cubicBezTo>
                  <a:pt x="424773" y="336786"/>
                  <a:pt x="-85873" y="-72790"/>
                  <a:pt x="12552" y="1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68532EE-56C6-B1FC-5847-0EB7D3105633}"/>
              </a:ext>
            </a:extLst>
          </p:cNvPr>
          <p:cNvSpPr/>
          <p:nvPr/>
        </p:nvSpPr>
        <p:spPr>
          <a:xfrm>
            <a:off x="4636346" y="5840641"/>
            <a:ext cx="1197103" cy="1099786"/>
          </a:xfrm>
          <a:custGeom>
            <a:avLst/>
            <a:gdLst>
              <a:gd name="connsiteX0" fmla="*/ 65829 w 1197103"/>
              <a:gd name="connsiteY0" fmla="*/ 90259 h 1099786"/>
              <a:gd name="connsiteX1" fmla="*/ 113454 w 1197103"/>
              <a:gd name="connsiteY1" fmla="*/ 118834 h 1099786"/>
              <a:gd name="connsiteX2" fmla="*/ 1145329 w 1197103"/>
              <a:gd name="connsiteY2" fmla="*/ 1052284 h 1099786"/>
              <a:gd name="connsiteX3" fmla="*/ 986579 w 1197103"/>
              <a:gd name="connsiteY3" fmla="*/ 909409 h 1099786"/>
              <a:gd name="connsiteX4" fmla="*/ 497629 w 1197103"/>
              <a:gd name="connsiteY4" fmla="*/ 445859 h 1099786"/>
              <a:gd name="connsiteX5" fmla="*/ 554779 w 1197103"/>
              <a:gd name="connsiteY5" fmla="*/ 483959 h 1099786"/>
              <a:gd name="connsiteX6" fmla="*/ 30904 w 1197103"/>
              <a:gd name="connsiteY6" fmla="*/ 20409 h 1099786"/>
              <a:gd name="connsiteX7" fmla="*/ 65829 w 1197103"/>
              <a:gd name="connsiteY7" fmla="*/ 90259 h 10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103" h="1099786">
                <a:moveTo>
                  <a:pt x="65829" y="90259"/>
                </a:moveTo>
                <a:cubicBezTo>
                  <a:pt x="79587" y="106663"/>
                  <a:pt x="-66463" y="-41503"/>
                  <a:pt x="113454" y="118834"/>
                </a:cubicBezTo>
                <a:cubicBezTo>
                  <a:pt x="293371" y="279171"/>
                  <a:pt x="999808" y="920522"/>
                  <a:pt x="1145329" y="1052284"/>
                </a:cubicBezTo>
                <a:cubicBezTo>
                  <a:pt x="1290850" y="1184046"/>
                  <a:pt x="1094529" y="1010480"/>
                  <a:pt x="986579" y="909409"/>
                </a:cubicBezTo>
                <a:cubicBezTo>
                  <a:pt x="878629" y="808338"/>
                  <a:pt x="569596" y="516767"/>
                  <a:pt x="497629" y="445859"/>
                </a:cubicBezTo>
                <a:cubicBezTo>
                  <a:pt x="425662" y="374951"/>
                  <a:pt x="632567" y="554867"/>
                  <a:pt x="554779" y="483959"/>
                </a:cubicBezTo>
                <a:cubicBezTo>
                  <a:pt x="476992" y="413051"/>
                  <a:pt x="111866" y="88142"/>
                  <a:pt x="30904" y="20409"/>
                </a:cubicBezTo>
                <a:cubicBezTo>
                  <a:pt x="-50058" y="-47324"/>
                  <a:pt x="52071" y="73855"/>
                  <a:pt x="65829" y="9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089E86F-7807-46A5-AE4B-5CD91174A9CD}"/>
              </a:ext>
            </a:extLst>
          </p:cNvPr>
          <p:cNvSpPr/>
          <p:nvPr/>
        </p:nvSpPr>
        <p:spPr>
          <a:xfrm>
            <a:off x="4599798" y="5886302"/>
            <a:ext cx="1110550" cy="1263941"/>
          </a:xfrm>
          <a:custGeom>
            <a:avLst/>
            <a:gdLst>
              <a:gd name="connsiteX0" fmla="*/ 3952 w 1110550"/>
              <a:gd name="connsiteY0" fmla="*/ 3323 h 1263941"/>
              <a:gd name="connsiteX1" fmla="*/ 953277 w 1110550"/>
              <a:gd name="connsiteY1" fmla="*/ 974873 h 1263941"/>
              <a:gd name="connsiteX2" fmla="*/ 870727 w 1110550"/>
              <a:gd name="connsiteY2" fmla="*/ 958998 h 1263941"/>
              <a:gd name="connsiteX3" fmla="*/ 1108852 w 1110550"/>
              <a:gd name="connsiteY3" fmla="*/ 1260623 h 1263941"/>
              <a:gd name="connsiteX4" fmla="*/ 972327 w 1110550"/>
              <a:gd name="connsiteY4" fmla="*/ 1114573 h 1263941"/>
              <a:gd name="connsiteX5" fmla="*/ 873902 w 1110550"/>
              <a:gd name="connsiteY5" fmla="*/ 1028848 h 1263941"/>
              <a:gd name="connsiteX6" fmla="*/ 959627 w 1110550"/>
              <a:gd name="connsiteY6" fmla="*/ 1070123 h 1263941"/>
              <a:gd name="connsiteX7" fmla="*/ 842152 w 1110550"/>
              <a:gd name="connsiteY7" fmla="*/ 879623 h 1263941"/>
              <a:gd name="connsiteX8" fmla="*/ 438927 w 1110550"/>
              <a:gd name="connsiteY8" fmla="*/ 533548 h 1263941"/>
              <a:gd name="connsiteX9" fmla="*/ 607202 w 1110550"/>
              <a:gd name="connsiteY9" fmla="*/ 651023 h 1263941"/>
              <a:gd name="connsiteX10" fmla="*/ 3952 w 1110550"/>
              <a:gd name="connsiteY10" fmla="*/ 3323 h 1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550" h="1263941">
                <a:moveTo>
                  <a:pt x="3952" y="3323"/>
                </a:moveTo>
                <a:cubicBezTo>
                  <a:pt x="61631" y="57298"/>
                  <a:pt x="808815" y="815594"/>
                  <a:pt x="953277" y="974873"/>
                </a:cubicBezTo>
                <a:cubicBezTo>
                  <a:pt x="1097740" y="1134152"/>
                  <a:pt x="844798" y="911373"/>
                  <a:pt x="870727" y="958998"/>
                </a:cubicBezTo>
                <a:cubicBezTo>
                  <a:pt x="896656" y="1006623"/>
                  <a:pt x="1091919" y="1234694"/>
                  <a:pt x="1108852" y="1260623"/>
                </a:cubicBezTo>
                <a:cubicBezTo>
                  <a:pt x="1125785" y="1286552"/>
                  <a:pt x="1011485" y="1153202"/>
                  <a:pt x="972327" y="1114573"/>
                </a:cubicBezTo>
                <a:cubicBezTo>
                  <a:pt x="933169" y="1075944"/>
                  <a:pt x="876019" y="1036256"/>
                  <a:pt x="873902" y="1028848"/>
                </a:cubicBezTo>
                <a:cubicBezTo>
                  <a:pt x="871785" y="1021440"/>
                  <a:pt x="964919" y="1094994"/>
                  <a:pt x="959627" y="1070123"/>
                </a:cubicBezTo>
                <a:cubicBezTo>
                  <a:pt x="954335" y="1045252"/>
                  <a:pt x="928935" y="969052"/>
                  <a:pt x="842152" y="879623"/>
                </a:cubicBezTo>
                <a:cubicBezTo>
                  <a:pt x="755369" y="790194"/>
                  <a:pt x="478085" y="571648"/>
                  <a:pt x="438927" y="533548"/>
                </a:cubicBezTo>
                <a:cubicBezTo>
                  <a:pt x="399769" y="495448"/>
                  <a:pt x="676523" y="732515"/>
                  <a:pt x="607202" y="651023"/>
                </a:cubicBezTo>
                <a:cubicBezTo>
                  <a:pt x="537881" y="569531"/>
                  <a:pt x="-53727" y="-50652"/>
                  <a:pt x="3952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7D4E259-069C-7625-8530-6F136E928F46}"/>
              </a:ext>
            </a:extLst>
          </p:cNvPr>
          <p:cNvSpPr/>
          <p:nvPr/>
        </p:nvSpPr>
        <p:spPr>
          <a:xfrm>
            <a:off x="5809494" y="7070688"/>
            <a:ext cx="341668" cy="577440"/>
          </a:xfrm>
          <a:custGeom>
            <a:avLst/>
            <a:gdLst>
              <a:gd name="connsiteX0" fmla="*/ 756 w 341668"/>
              <a:gd name="connsiteY0" fmla="*/ 76237 h 577440"/>
              <a:gd name="connsiteX1" fmla="*/ 299206 w 341668"/>
              <a:gd name="connsiteY1" fmla="*/ 301662 h 577440"/>
              <a:gd name="connsiteX2" fmla="*/ 340481 w 341668"/>
              <a:gd name="connsiteY2" fmla="*/ 574712 h 577440"/>
              <a:gd name="connsiteX3" fmla="*/ 327781 w 341668"/>
              <a:gd name="connsiteY3" fmla="*/ 431837 h 577440"/>
              <a:gd name="connsiteX4" fmla="*/ 327781 w 341668"/>
              <a:gd name="connsiteY4" fmla="*/ 266737 h 577440"/>
              <a:gd name="connsiteX5" fmla="*/ 134106 w 341668"/>
              <a:gd name="connsiteY5" fmla="*/ 37 h 577440"/>
              <a:gd name="connsiteX6" fmla="*/ 321431 w 341668"/>
              <a:gd name="connsiteY6" fmla="*/ 285787 h 577440"/>
              <a:gd name="connsiteX7" fmla="*/ 216656 w 341668"/>
              <a:gd name="connsiteY7" fmla="*/ 196887 h 577440"/>
              <a:gd name="connsiteX8" fmla="*/ 756 w 341668"/>
              <a:gd name="connsiteY8" fmla="*/ 76237 h 5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68" h="577440">
                <a:moveTo>
                  <a:pt x="756" y="76237"/>
                </a:moveTo>
                <a:cubicBezTo>
                  <a:pt x="14514" y="93699"/>
                  <a:pt x="242585" y="218583"/>
                  <a:pt x="299206" y="301662"/>
                </a:cubicBezTo>
                <a:cubicBezTo>
                  <a:pt x="355827" y="384741"/>
                  <a:pt x="335719" y="553016"/>
                  <a:pt x="340481" y="574712"/>
                </a:cubicBezTo>
                <a:cubicBezTo>
                  <a:pt x="345243" y="596408"/>
                  <a:pt x="329898" y="483166"/>
                  <a:pt x="327781" y="431837"/>
                </a:cubicBezTo>
                <a:cubicBezTo>
                  <a:pt x="325664" y="380508"/>
                  <a:pt x="360060" y="338704"/>
                  <a:pt x="327781" y="266737"/>
                </a:cubicBezTo>
                <a:cubicBezTo>
                  <a:pt x="295502" y="194770"/>
                  <a:pt x="135164" y="-3138"/>
                  <a:pt x="134106" y="37"/>
                </a:cubicBezTo>
                <a:cubicBezTo>
                  <a:pt x="133048" y="3212"/>
                  <a:pt x="307673" y="252979"/>
                  <a:pt x="321431" y="285787"/>
                </a:cubicBezTo>
                <a:cubicBezTo>
                  <a:pt x="335189" y="318595"/>
                  <a:pt x="268514" y="227579"/>
                  <a:pt x="216656" y="196887"/>
                </a:cubicBezTo>
                <a:cubicBezTo>
                  <a:pt x="164798" y="166195"/>
                  <a:pt x="-13002" y="58775"/>
                  <a:pt x="756" y="7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E393ED0-9D89-0B6F-D0CA-4D22727FB987}"/>
              </a:ext>
            </a:extLst>
          </p:cNvPr>
          <p:cNvSpPr/>
          <p:nvPr/>
        </p:nvSpPr>
        <p:spPr>
          <a:xfrm>
            <a:off x="6254723" y="7072104"/>
            <a:ext cx="301652" cy="581200"/>
          </a:xfrm>
          <a:custGeom>
            <a:avLst/>
            <a:gdLst>
              <a:gd name="connsiteX0" fmla="*/ 120677 w 301652"/>
              <a:gd name="connsiteY0" fmla="*/ 1796 h 581200"/>
              <a:gd name="connsiteX1" fmla="*/ 190527 w 301652"/>
              <a:gd name="connsiteY1" fmla="*/ 255796 h 581200"/>
              <a:gd name="connsiteX2" fmla="*/ 190527 w 301652"/>
              <a:gd name="connsiteY2" fmla="*/ 427246 h 581200"/>
              <a:gd name="connsiteX3" fmla="*/ 98452 w 301652"/>
              <a:gd name="connsiteY3" fmla="*/ 541546 h 581200"/>
              <a:gd name="connsiteX4" fmla="*/ 27 w 301652"/>
              <a:gd name="connsiteY4" fmla="*/ 579646 h 581200"/>
              <a:gd name="connsiteX5" fmla="*/ 107977 w 301652"/>
              <a:gd name="connsiteY5" fmla="*/ 497096 h 581200"/>
              <a:gd name="connsiteX6" fmla="*/ 234977 w 301652"/>
              <a:gd name="connsiteY6" fmla="*/ 360571 h 581200"/>
              <a:gd name="connsiteX7" fmla="*/ 301652 w 301652"/>
              <a:gd name="connsiteY7" fmla="*/ 36721 h 581200"/>
              <a:gd name="connsiteX8" fmla="*/ 234977 w 301652"/>
              <a:gd name="connsiteY8" fmla="*/ 351046 h 581200"/>
              <a:gd name="connsiteX9" fmla="*/ 168302 w 301652"/>
              <a:gd name="connsiteY9" fmla="*/ 151021 h 581200"/>
              <a:gd name="connsiteX10" fmla="*/ 120677 w 301652"/>
              <a:gd name="connsiteY10" fmla="*/ 1796 h 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52" h="581200">
                <a:moveTo>
                  <a:pt x="120677" y="1796"/>
                </a:moveTo>
                <a:cubicBezTo>
                  <a:pt x="124381" y="19258"/>
                  <a:pt x="178885" y="184888"/>
                  <a:pt x="190527" y="255796"/>
                </a:cubicBezTo>
                <a:cubicBezTo>
                  <a:pt x="202169" y="326704"/>
                  <a:pt x="205873" y="379621"/>
                  <a:pt x="190527" y="427246"/>
                </a:cubicBezTo>
                <a:cubicBezTo>
                  <a:pt x="175181" y="474871"/>
                  <a:pt x="130202" y="516146"/>
                  <a:pt x="98452" y="541546"/>
                </a:cubicBezTo>
                <a:cubicBezTo>
                  <a:pt x="66702" y="566946"/>
                  <a:pt x="-1560" y="587054"/>
                  <a:pt x="27" y="579646"/>
                </a:cubicBezTo>
                <a:cubicBezTo>
                  <a:pt x="1614" y="572238"/>
                  <a:pt x="68819" y="533608"/>
                  <a:pt x="107977" y="497096"/>
                </a:cubicBezTo>
                <a:cubicBezTo>
                  <a:pt x="147135" y="460584"/>
                  <a:pt x="202698" y="437300"/>
                  <a:pt x="234977" y="360571"/>
                </a:cubicBezTo>
                <a:cubicBezTo>
                  <a:pt x="267256" y="283842"/>
                  <a:pt x="301652" y="38308"/>
                  <a:pt x="301652" y="36721"/>
                </a:cubicBezTo>
                <a:cubicBezTo>
                  <a:pt x="301652" y="35134"/>
                  <a:pt x="257202" y="331996"/>
                  <a:pt x="234977" y="351046"/>
                </a:cubicBezTo>
                <a:cubicBezTo>
                  <a:pt x="212752" y="370096"/>
                  <a:pt x="185235" y="203408"/>
                  <a:pt x="168302" y="151021"/>
                </a:cubicBezTo>
                <a:cubicBezTo>
                  <a:pt x="151369" y="98634"/>
                  <a:pt x="116973" y="-15666"/>
                  <a:pt x="120677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FF47EBB-DF42-9682-131B-ED30C4B0652D}"/>
              </a:ext>
            </a:extLst>
          </p:cNvPr>
          <p:cNvSpPr/>
          <p:nvPr/>
        </p:nvSpPr>
        <p:spPr>
          <a:xfrm>
            <a:off x="5843381" y="6762110"/>
            <a:ext cx="263649" cy="326325"/>
          </a:xfrm>
          <a:custGeom>
            <a:avLst/>
            <a:gdLst>
              <a:gd name="connsiteX0" fmla="*/ 11319 w 263649"/>
              <a:gd name="connsiteY0" fmla="*/ 19690 h 326325"/>
              <a:gd name="connsiteX1" fmla="*/ 255794 w 263649"/>
              <a:gd name="connsiteY1" fmla="*/ 314965 h 326325"/>
              <a:gd name="connsiteX2" fmla="*/ 204994 w 263649"/>
              <a:gd name="connsiteY2" fmla="*/ 245115 h 326325"/>
              <a:gd name="connsiteX3" fmla="*/ 220869 w 263649"/>
              <a:gd name="connsiteY3" fmla="*/ 54615 h 326325"/>
              <a:gd name="connsiteX4" fmla="*/ 204994 w 263649"/>
              <a:gd name="connsiteY4" fmla="*/ 184790 h 326325"/>
              <a:gd name="connsiteX5" fmla="*/ 58944 w 263649"/>
              <a:gd name="connsiteY5" fmla="*/ 45090 h 326325"/>
              <a:gd name="connsiteX6" fmla="*/ 11319 w 263649"/>
              <a:gd name="connsiteY6" fmla="*/ 19690 h 3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9" h="326325">
                <a:moveTo>
                  <a:pt x="11319" y="19690"/>
                </a:moveTo>
                <a:cubicBezTo>
                  <a:pt x="44127" y="64669"/>
                  <a:pt x="223515" y="277394"/>
                  <a:pt x="255794" y="314965"/>
                </a:cubicBezTo>
                <a:cubicBezTo>
                  <a:pt x="288073" y="352536"/>
                  <a:pt x="210815" y="288507"/>
                  <a:pt x="204994" y="245115"/>
                </a:cubicBezTo>
                <a:cubicBezTo>
                  <a:pt x="199173" y="201723"/>
                  <a:pt x="220869" y="64669"/>
                  <a:pt x="220869" y="54615"/>
                </a:cubicBezTo>
                <a:cubicBezTo>
                  <a:pt x="220869" y="44561"/>
                  <a:pt x="231981" y="186377"/>
                  <a:pt x="204994" y="184790"/>
                </a:cubicBezTo>
                <a:cubicBezTo>
                  <a:pt x="178007" y="183203"/>
                  <a:pt x="93869" y="73136"/>
                  <a:pt x="58944" y="45090"/>
                </a:cubicBezTo>
                <a:cubicBezTo>
                  <a:pt x="24019" y="17044"/>
                  <a:pt x="-21489" y="-25289"/>
                  <a:pt x="11319" y="1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8F0BC01-2DAE-3AEA-007C-3733F5A1D3AA}"/>
              </a:ext>
            </a:extLst>
          </p:cNvPr>
          <p:cNvSpPr/>
          <p:nvPr/>
        </p:nvSpPr>
        <p:spPr>
          <a:xfrm>
            <a:off x="4479597" y="5955912"/>
            <a:ext cx="893050" cy="1286119"/>
          </a:xfrm>
          <a:custGeom>
            <a:avLst/>
            <a:gdLst>
              <a:gd name="connsiteX0" fmla="*/ 3503 w 893050"/>
              <a:gd name="connsiteY0" fmla="*/ 3563 h 1286119"/>
              <a:gd name="connsiteX1" fmla="*/ 848053 w 893050"/>
              <a:gd name="connsiteY1" fmla="*/ 1216413 h 1286119"/>
              <a:gd name="connsiteX2" fmla="*/ 784553 w 893050"/>
              <a:gd name="connsiteY2" fmla="*/ 1146563 h 1286119"/>
              <a:gd name="connsiteX3" fmla="*/ 571828 w 893050"/>
              <a:gd name="connsiteY3" fmla="*/ 905263 h 1286119"/>
              <a:gd name="connsiteX4" fmla="*/ 286078 w 893050"/>
              <a:gd name="connsiteY4" fmla="*/ 667138 h 1286119"/>
              <a:gd name="connsiteX5" fmla="*/ 536903 w 893050"/>
              <a:gd name="connsiteY5" fmla="*/ 838588 h 1286119"/>
              <a:gd name="connsiteX6" fmla="*/ 3503 w 893050"/>
              <a:gd name="connsiteY6" fmla="*/ 3563 h 12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050" h="1286119">
                <a:moveTo>
                  <a:pt x="3503" y="3563"/>
                </a:moveTo>
                <a:cubicBezTo>
                  <a:pt x="55361" y="66534"/>
                  <a:pt x="717878" y="1025913"/>
                  <a:pt x="848053" y="1216413"/>
                </a:cubicBezTo>
                <a:cubicBezTo>
                  <a:pt x="978228" y="1406913"/>
                  <a:pt x="784553" y="1146563"/>
                  <a:pt x="784553" y="1146563"/>
                </a:cubicBezTo>
                <a:cubicBezTo>
                  <a:pt x="738516" y="1094705"/>
                  <a:pt x="654907" y="985167"/>
                  <a:pt x="571828" y="905263"/>
                </a:cubicBezTo>
                <a:cubicBezTo>
                  <a:pt x="488749" y="825359"/>
                  <a:pt x="291899" y="678250"/>
                  <a:pt x="286078" y="667138"/>
                </a:cubicBezTo>
                <a:cubicBezTo>
                  <a:pt x="280257" y="656026"/>
                  <a:pt x="581882" y="945480"/>
                  <a:pt x="536903" y="838588"/>
                </a:cubicBezTo>
                <a:cubicBezTo>
                  <a:pt x="491924" y="731696"/>
                  <a:pt x="-48355" y="-59408"/>
                  <a:pt x="3503" y="3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B94ADB4-56D4-0CB0-E8C0-D05E75CCDDFB}"/>
              </a:ext>
            </a:extLst>
          </p:cNvPr>
          <p:cNvSpPr/>
          <p:nvPr/>
        </p:nvSpPr>
        <p:spPr>
          <a:xfrm>
            <a:off x="4233763" y="5211584"/>
            <a:ext cx="201821" cy="316138"/>
          </a:xfrm>
          <a:custGeom>
            <a:avLst/>
            <a:gdLst>
              <a:gd name="connsiteX0" fmla="*/ 1687 w 201821"/>
              <a:gd name="connsiteY0" fmla="*/ 1766 h 316138"/>
              <a:gd name="connsiteX1" fmla="*/ 119162 w 201821"/>
              <a:gd name="connsiteY1" fmla="*/ 236716 h 316138"/>
              <a:gd name="connsiteX2" fmla="*/ 201712 w 201821"/>
              <a:gd name="connsiteY2" fmla="*/ 316091 h 316138"/>
              <a:gd name="connsiteX3" fmla="*/ 138212 w 201821"/>
              <a:gd name="connsiteY3" fmla="*/ 249416 h 316138"/>
              <a:gd name="connsiteX4" fmla="*/ 14387 w 201821"/>
              <a:gd name="connsiteY4" fmla="*/ 116066 h 316138"/>
              <a:gd name="connsiteX5" fmla="*/ 46137 w 201821"/>
              <a:gd name="connsiteY5" fmla="*/ 128766 h 316138"/>
              <a:gd name="connsiteX6" fmla="*/ 1687 w 201821"/>
              <a:gd name="connsiteY6" fmla="*/ 1766 h 3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21" h="316138">
                <a:moveTo>
                  <a:pt x="1687" y="1766"/>
                </a:moveTo>
                <a:cubicBezTo>
                  <a:pt x="13858" y="19758"/>
                  <a:pt x="85824" y="184328"/>
                  <a:pt x="119162" y="236716"/>
                </a:cubicBezTo>
                <a:cubicBezTo>
                  <a:pt x="152500" y="289104"/>
                  <a:pt x="198537" y="313974"/>
                  <a:pt x="201712" y="316091"/>
                </a:cubicBezTo>
                <a:cubicBezTo>
                  <a:pt x="204887" y="318208"/>
                  <a:pt x="138212" y="249416"/>
                  <a:pt x="138212" y="249416"/>
                </a:cubicBezTo>
                <a:cubicBezTo>
                  <a:pt x="106991" y="216079"/>
                  <a:pt x="29733" y="136174"/>
                  <a:pt x="14387" y="116066"/>
                </a:cubicBezTo>
                <a:cubicBezTo>
                  <a:pt x="-959" y="95958"/>
                  <a:pt x="45079" y="148874"/>
                  <a:pt x="46137" y="128766"/>
                </a:cubicBezTo>
                <a:cubicBezTo>
                  <a:pt x="47195" y="108658"/>
                  <a:pt x="-10484" y="-16226"/>
                  <a:pt x="1687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DD9B8E-5965-5272-9780-1C9958579565}"/>
              </a:ext>
            </a:extLst>
          </p:cNvPr>
          <p:cNvSpPr/>
          <p:nvPr/>
        </p:nvSpPr>
        <p:spPr>
          <a:xfrm>
            <a:off x="3870955" y="5094217"/>
            <a:ext cx="634688" cy="1043609"/>
          </a:xfrm>
          <a:custGeom>
            <a:avLst/>
            <a:gdLst>
              <a:gd name="connsiteX0" fmla="*/ 111 w 634688"/>
              <a:gd name="connsiteY0" fmla="*/ 297 h 1043609"/>
              <a:gd name="connsiteX1" fmla="*/ 114809 w 634688"/>
              <a:gd name="connsiteY1" fmla="*/ 146856 h 1043609"/>
              <a:gd name="connsiteX2" fmla="*/ 210391 w 634688"/>
              <a:gd name="connsiteY2" fmla="*/ 267927 h 1043609"/>
              <a:gd name="connsiteX3" fmla="*/ 165786 w 634688"/>
              <a:gd name="connsiteY3" fmla="*/ 258368 h 1043609"/>
              <a:gd name="connsiteX4" fmla="*/ 318717 w 634688"/>
              <a:gd name="connsiteY4" fmla="*/ 545114 h 1043609"/>
              <a:gd name="connsiteX5" fmla="*/ 395183 w 634688"/>
              <a:gd name="connsiteY5" fmla="*/ 596091 h 1043609"/>
              <a:gd name="connsiteX6" fmla="*/ 634138 w 634688"/>
              <a:gd name="connsiteY6" fmla="*/ 1042140 h 1043609"/>
              <a:gd name="connsiteX7" fmla="*/ 458904 w 634688"/>
              <a:gd name="connsiteY7" fmla="*/ 733092 h 1043609"/>
              <a:gd name="connsiteX8" fmla="*/ 395183 w 634688"/>
              <a:gd name="connsiteY8" fmla="*/ 548300 h 1043609"/>
              <a:gd name="connsiteX9" fmla="*/ 360136 w 634688"/>
              <a:gd name="connsiteY9" fmla="*/ 318904 h 1043609"/>
              <a:gd name="connsiteX10" fmla="*/ 369694 w 634688"/>
              <a:gd name="connsiteY10" fmla="*/ 513253 h 1043609"/>
              <a:gd name="connsiteX11" fmla="*/ 302787 w 634688"/>
              <a:gd name="connsiteY11" fmla="*/ 427230 h 1043609"/>
              <a:gd name="connsiteX12" fmla="*/ 140298 w 634688"/>
              <a:gd name="connsiteY12" fmla="*/ 194647 h 1043609"/>
              <a:gd name="connsiteX13" fmla="*/ 111 w 634688"/>
              <a:gd name="connsiteY13" fmla="*/ 297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688" h="1043609">
                <a:moveTo>
                  <a:pt x="111" y="297"/>
                </a:moveTo>
                <a:cubicBezTo>
                  <a:pt x="-4137" y="-7668"/>
                  <a:pt x="114809" y="146856"/>
                  <a:pt x="114809" y="146856"/>
                </a:cubicBezTo>
                <a:cubicBezTo>
                  <a:pt x="149856" y="191461"/>
                  <a:pt x="201895" y="249342"/>
                  <a:pt x="210391" y="267927"/>
                </a:cubicBezTo>
                <a:cubicBezTo>
                  <a:pt x="218887" y="286512"/>
                  <a:pt x="147732" y="212170"/>
                  <a:pt x="165786" y="258368"/>
                </a:cubicBezTo>
                <a:cubicBezTo>
                  <a:pt x="183840" y="304566"/>
                  <a:pt x="280484" y="488827"/>
                  <a:pt x="318717" y="545114"/>
                </a:cubicBezTo>
                <a:cubicBezTo>
                  <a:pt x="356950" y="601401"/>
                  <a:pt x="342613" y="513253"/>
                  <a:pt x="395183" y="596091"/>
                </a:cubicBezTo>
                <a:cubicBezTo>
                  <a:pt x="447753" y="678929"/>
                  <a:pt x="623518" y="1019307"/>
                  <a:pt x="634138" y="1042140"/>
                </a:cubicBezTo>
                <a:cubicBezTo>
                  <a:pt x="644758" y="1064974"/>
                  <a:pt x="498730" y="815399"/>
                  <a:pt x="458904" y="733092"/>
                </a:cubicBezTo>
                <a:cubicBezTo>
                  <a:pt x="419078" y="650785"/>
                  <a:pt x="411644" y="617331"/>
                  <a:pt x="395183" y="548300"/>
                </a:cubicBezTo>
                <a:cubicBezTo>
                  <a:pt x="378722" y="479269"/>
                  <a:pt x="364384" y="324745"/>
                  <a:pt x="360136" y="318904"/>
                </a:cubicBezTo>
                <a:cubicBezTo>
                  <a:pt x="355888" y="313063"/>
                  <a:pt x="379252" y="495199"/>
                  <a:pt x="369694" y="513253"/>
                </a:cubicBezTo>
                <a:cubicBezTo>
                  <a:pt x="360136" y="531307"/>
                  <a:pt x="341020" y="480331"/>
                  <a:pt x="302787" y="427230"/>
                </a:cubicBezTo>
                <a:cubicBezTo>
                  <a:pt x="264554" y="374129"/>
                  <a:pt x="191806" y="264740"/>
                  <a:pt x="140298" y="194647"/>
                </a:cubicBezTo>
                <a:cubicBezTo>
                  <a:pt x="88790" y="124554"/>
                  <a:pt x="4359" y="8262"/>
                  <a:pt x="11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94A7D73-CDB9-5821-E570-72F527F1CE97}"/>
              </a:ext>
            </a:extLst>
          </p:cNvPr>
          <p:cNvSpPr/>
          <p:nvPr/>
        </p:nvSpPr>
        <p:spPr>
          <a:xfrm>
            <a:off x="4517776" y="6218894"/>
            <a:ext cx="306089" cy="448309"/>
          </a:xfrm>
          <a:custGeom>
            <a:avLst/>
            <a:gdLst>
              <a:gd name="connsiteX0" fmla="*/ 61 w 306089"/>
              <a:gd name="connsiteY0" fmla="*/ 300 h 448309"/>
              <a:gd name="connsiteX1" fmla="*/ 283621 w 306089"/>
              <a:gd name="connsiteY1" fmla="*/ 424047 h 448309"/>
              <a:gd name="connsiteX2" fmla="*/ 258132 w 306089"/>
              <a:gd name="connsiteY2" fmla="*/ 357139 h 448309"/>
              <a:gd name="connsiteX3" fmla="*/ 61 w 306089"/>
              <a:gd name="connsiteY3" fmla="*/ 300 h 4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89" h="448309">
                <a:moveTo>
                  <a:pt x="61" y="300"/>
                </a:moveTo>
                <a:cubicBezTo>
                  <a:pt x="4309" y="11451"/>
                  <a:pt x="240609" y="364574"/>
                  <a:pt x="283621" y="424047"/>
                </a:cubicBezTo>
                <a:cubicBezTo>
                  <a:pt x="326633" y="483520"/>
                  <a:pt x="302206" y="422984"/>
                  <a:pt x="258132" y="357139"/>
                </a:cubicBezTo>
                <a:cubicBezTo>
                  <a:pt x="214058" y="291294"/>
                  <a:pt x="-4187" y="-10851"/>
                  <a:pt x="6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50FEC92-7F35-BF09-1E7E-EFCF51E2188E}"/>
              </a:ext>
            </a:extLst>
          </p:cNvPr>
          <p:cNvSpPr/>
          <p:nvPr/>
        </p:nvSpPr>
        <p:spPr>
          <a:xfrm>
            <a:off x="2659559" y="4914719"/>
            <a:ext cx="319058" cy="268645"/>
          </a:xfrm>
          <a:custGeom>
            <a:avLst/>
            <a:gdLst>
              <a:gd name="connsiteX0" fmla="*/ 803 w 319058"/>
              <a:gd name="connsiteY0" fmla="*/ 58725 h 268645"/>
              <a:gd name="connsiteX1" fmla="*/ 105943 w 319058"/>
              <a:gd name="connsiteY1" fmla="*/ 45981 h 268645"/>
              <a:gd name="connsiteX2" fmla="*/ 271619 w 319058"/>
              <a:gd name="connsiteY2" fmla="*/ 49167 h 268645"/>
              <a:gd name="connsiteX3" fmla="*/ 316224 w 319058"/>
              <a:gd name="connsiteY3" fmla="*/ 81027 h 268645"/>
              <a:gd name="connsiteX4" fmla="*/ 207897 w 319058"/>
              <a:gd name="connsiteY4" fmla="*/ 61911 h 268645"/>
              <a:gd name="connsiteX5" fmla="*/ 185595 w 319058"/>
              <a:gd name="connsiteY5" fmla="*/ 100144 h 268645"/>
              <a:gd name="connsiteX6" fmla="*/ 214270 w 319058"/>
              <a:gd name="connsiteY6" fmla="*/ 265819 h 268645"/>
              <a:gd name="connsiteX7" fmla="*/ 201525 w 319058"/>
              <a:gd name="connsiteY7" fmla="*/ 195726 h 268645"/>
              <a:gd name="connsiteX8" fmla="*/ 313038 w 319058"/>
              <a:gd name="connsiteY8" fmla="*/ 81027 h 268645"/>
              <a:gd name="connsiteX9" fmla="*/ 255688 w 319058"/>
              <a:gd name="connsiteY9" fmla="*/ 4562 h 268645"/>
              <a:gd name="connsiteX10" fmla="*/ 160107 w 319058"/>
              <a:gd name="connsiteY10" fmla="*/ 14120 h 268645"/>
              <a:gd name="connsiteX11" fmla="*/ 803 w 319058"/>
              <a:gd name="connsiteY11" fmla="*/ 58725 h 2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58" h="268645">
                <a:moveTo>
                  <a:pt x="803" y="58725"/>
                </a:moveTo>
                <a:cubicBezTo>
                  <a:pt x="-8224" y="64035"/>
                  <a:pt x="60807" y="47574"/>
                  <a:pt x="105943" y="45981"/>
                </a:cubicBezTo>
                <a:cubicBezTo>
                  <a:pt x="151079" y="44388"/>
                  <a:pt x="236572" y="43326"/>
                  <a:pt x="271619" y="49167"/>
                </a:cubicBezTo>
                <a:cubicBezTo>
                  <a:pt x="306666" y="55008"/>
                  <a:pt x="326844" y="78903"/>
                  <a:pt x="316224" y="81027"/>
                </a:cubicBezTo>
                <a:cubicBezTo>
                  <a:pt x="305604" y="83151"/>
                  <a:pt x="229669" y="58725"/>
                  <a:pt x="207897" y="61911"/>
                </a:cubicBezTo>
                <a:cubicBezTo>
                  <a:pt x="186126" y="65097"/>
                  <a:pt x="184533" y="66159"/>
                  <a:pt x="185595" y="100144"/>
                </a:cubicBezTo>
                <a:cubicBezTo>
                  <a:pt x="186657" y="134129"/>
                  <a:pt x="211615" y="249889"/>
                  <a:pt x="214270" y="265819"/>
                </a:cubicBezTo>
                <a:cubicBezTo>
                  <a:pt x="216925" y="281749"/>
                  <a:pt x="185064" y="226525"/>
                  <a:pt x="201525" y="195726"/>
                </a:cubicBezTo>
                <a:cubicBezTo>
                  <a:pt x="217986" y="164927"/>
                  <a:pt x="304011" y="112888"/>
                  <a:pt x="313038" y="81027"/>
                </a:cubicBezTo>
                <a:cubicBezTo>
                  <a:pt x="322065" y="49166"/>
                  <a:pt x="281176" y="15713"/>
                  <a:pt x="255688" y="4562"/>
                </a:cubicBezTo>
                <a:cubicBezTo>
                  <a:pt x="230200" y="-6589"/>
                  <a:pt x="201526" y="5093"/>
                  <a:pt x="160107" y="14120"/>
                </a:cubicBezTo>
                <a:cubicBezTo>
                  <a:pt x="118688" y="23147"/>
                  <a:pt x="9830" y="53415"/>
                  <a:pt x="803" y="5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F342D343-0983-263E-6093-927872EBBF70}"/>
              </a:ext>
            </a:extLst>
          </p:cNvPr>
          <p:cNvSpPr/>
          <p:nvPr/>
        </p:nvSpPr>
        <p:spPr>
          <a:xfrm>
            <a:off x="3058428" y="5116454"/>
            <a:ext cx="197725" cy="174754"/>
          </a:xfrm>
          <a:custGeom>
            <a:avLst/>
            <a:gdLst>
              <a:gd name="connsiteX0" fmla="*/ 192 w 197725"/>
              <a:gd name="connsiteY0" fmla="*/ 363 h 174754"/>
              <a:gd name="connsiteX1" fmla="*/ 188170 w 197725"/>
              <a:gd name="connsiteY1" fmla="*/ 169224 h 174754"/>
              <a:gd name="connsiteX2" fmla="*/ 153123 w 197725"/>
              <a:gd name="connsiteY2" fmla="*/ 124619 h 174754"/>
              <a:gd name="connsiteX3" fmla="*/ 192 w 197725"/>
              <a:gd name="connsiteY3" fmla="*/ 363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25" h="174754">
                <a:moveTo>
                  <a:pt x="192" y="363"/>
                </a:moveTo>
                <a:cubicBezTo>
                  <a:pt x="6033" y="7797"/>
                  <a:pt x="162682" y="148515"/>
                  <a:pt x="188170" y="169224"/>
                </a:cubicBezTo>
                <a:cubicBezTo>
                  <a:pt x="213659" y="189933"/>
                  <a:pt x="183391" y="147452"/>
                  <a:pt x="153123" y="124619"/>
                </a:cubicBezTo>
                <a:cubicBezTo>
                  <a:pt x="122855" y="101786"/>
                  <a:pt x="-5649" y="-7071"/>
                  <a:pt x="192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269B3EE-4104-A6C3-CFAE-8A465E5043B8}"/>
              </a:ext>
            </a:extLst>
          </p:cNvPr>
          <p:cNvSpPr/>
          <p:nvPr/>
        </p:nvSpPr>
        <p:spPr>
          <a:xfrm>
            <a:off x="2800499" y="4712165"/>
            <a:ext cx="44949" cy="194697"/>
          </a:xfrm>
          <a:custGeom>
            <a:avLst/>
            <a:gdLst>
              <a:gd name="connsiteX0" fmla="*/ 44655 w 44949"/>
              <a:gd name="connsiteY0" fmla="*/ 22 h 194697"/>
              <a:gd name="connsiteX1" fmla="*/ 6422 w 44949"/>
              <a:gd name="connsiteY1" fmla="*/ 66929 h 194697"/>
              <a:gd name="connsiteX2" fmla="*/ 15980 w 44949"/>
              <a:gd name="connsiteY2" fmla="*/ 191186 h 194697"/>
              <a:gd name="connsiteX3" fmla="*/ 50 w 44949"/>
              <a:gd name="connsiteY3" fmla="*/ 152953 h 194697"/>
              <a:gd name="connsiteX4" fmla="*/ 22353 w 44949"/>
              <a:gd name="connsiteY4" fmla="*/ 73301 h 194697"/>
              <a:gd name="connsiteX5" fmla="*/ 44655 w 44949"/>
              <a:gd name="connsiteY5" fmla="*/ 22 h 1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9" h="194697">
                <a:moveTo>
                  <a:pt x="44655" y="22"/>
                </a:moveTo>
                <a:cubicBezTo>
                  <a:pt x="42000" y="-1040"/>
                  <a:pt x="11201" y="35068"/>
                  <a:pt x="6422" y="66929"/>
                </a:cubicBezTo>
                <a:cubicBezTo>
                  <a:pt x="1643" y="98790"/>
                  <a:pt x="17042" y="176849"/>
                  <a:pt x="15980" y="191186"/>
                </a:cubicBezTo>
                <a:cubicBezTo>
                  <a:pt x="14918" y="205523"/>
                  <a:pt x="-1012" y="172600"/>
                  <a:pt x="50" y="152953"/>
                </a:cubicBezTo>
                <a:cubicBezTo>
                  <a:pt x="1112" y="133306"/>
                  <a:pt x="13326" y="94011"/>
                  <a:pt x="22353" y="73301"/>
                </a:cubicBezTo>
                <a:cubicBezTo>
                  <a:pt x="31380" y="52592"/>
                  <a:pt x="47310" y="1084"/>
                  <a:pt x="4465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E333C5E-C78A-E09D-4425-405ECF5AB2E9}"/>
              </a:ext>
            </a:extLst>
          </p:cNvPr>
          <p:cNvSpPr/>
          <p:nvPr/>
        </p:nvSpPr>
        <p:spPr>
          <a:xfrm>
            <a:off x="3074551" y="4797997"/>
            <a:ext cx="969303" cy="146250"/>
          </a:xfrm>
          <a:custGeom>
            <a:avLst/>
            <a:gdLst>
              <a:gd name="connsiteX0" fmla="*/ 0 w 969303"/>
              <a:gd name="connsiteY0" fmla="*/ 22516 h 146250"/>
              <a:gd name="connsiteX1" fmla="*/ 548002 w 969303"/>
              <a:gd name="connsiteY1" fmla="*/ 114912 h 146250"/>
              <a:gd name="connsiteX2" fmla="*/ 461979 w 969303"/>
              <a:gd name="connsiteY2" fmla="*/ 127656 h 146250"/>
              <a:gd name="connsiteX3" fmla="*/ 675445 w 969303"/>
              <a:gd name="connsiteY3" fmla="*/ 140400 h 146250"/>
              <a:gd name="connsiteX4" fmla="*/ 751910 w 969303"/>
              <a:gd name="connsiteY4" fmla="*/ 140400 h 146250"/>
              <a:gd name="connsiteX5" fmla="*/ 968563 w 969303"/>
              <a:gd name="connsiteY5" fmla="*/ 140400 h 146250"/>
              <a:gd name="connsiteX6" fmla="*/ 815632 w 969303"/>
              <a:gd name="connsiteY6" fmla="*/ 137214 h 146250"/>
              <a:gd name="connsiteX7" fmla="*/ 624468 w 969303"/>
              <a:gd name="connsiteY7" fmla="*/ 28888 h 146250"/>
              <a:gd name="connsiteX8" fmla="*/ 694561 w 969303"/>
              <a:gd name="connsiteY8" fmla="*/ 105354 h 146250"/>
              <a:gd name="connsiteX9" fmla="*/ 583049 w 969303"/>
              <a:gd name="connsiteY9" fmla="*/ 89423 h 146250"/>
              <a:gd name="connsiteX10" fmla="*/ 226210 w 969303"/>
              <a:gd name="connsiteY10" fmla="*/ 213 h 146250"/>
              <a:gd name="connsiteX11" fmla="*/ 324978 w 969303"/>
              <a:gd name="connsiteY11" fmla="*/ 63935 h 146250"/>
              <a:gd name="connsiteX12" fmla="*/ 420560 w 969303"/>
              <a:gd name="connsiteY12" fmla="*/ 44818 h 146250"/>
              <a:gd name="connsiteX13" fmla="*/ 506583 w 969303"/>
              <a:gd name="connsiteY13" fmla="*/ 57563 h 146250"/>
              <a:gd name="connsiteX14" fmla="*/ 245326 w 969303"/>
              <a:gd name="connsiteY14" fmla="*/ 38446 h 146250"/>
              <a:gd name="connsiteX15" fmla="*/ 0 w 969303"/>
              <a:gd name="connsiteY15" fmla="*/ 22516 h 1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303" h="146250">
                <a:moveTo>
                  <a:pt x="0" y="22516"/>
                </a:moveTo>
                <a:lnTo>
                  <a:pt x="548002" y="114912"/>
                </a:lnTo>
                <a:cubicBezTo>
                  <a:pt x="624999" y="132435"/>
                  <a:pt x="440738" y="123408"/>
                  <a:pt x="461979" y="127656"/>
                </a:cubicBezTo>
                <a:cubicBezTo>
                  <a:pt x="483220" y="131904"/>
                  <a:pt x="627123" y="138276"/>
                  <a:pt x="675445" y="140400"/>
                </a:cubicBezTo>
                <a:cubicBezTo>
                  <a:pt x="723767" y="142524"/>
                  <a:pt x="751910" y="140400"/>
                  <a:pt x="751910" y="140400"/>
                </a:cubicBezTo>
                <a:lnTo>
                  <a:pt x="968563" y="140400"/>
                </a:lnTo>
                <a:cubicBezTo>
                  <a:pt x="979183" y="139869"/>
                  <a:pt x="872981" y="155799"/>
                  <a:pt x="815632" y="137214"/>
                </a:cubicBezTo>
                <a:cubicBezTo>
                  <a:pt x="758283" y="118629"/>
                  <a:pt x="644646" y="34198"/>
                  <a:pt x="624468" y="28888"/>
                </a:cubicBezTo>
                <a:cubicBezTo>
                  <a:pt x="604290" y="23578"/>
                  <a:pt x="701464" y="95265"/>
                  <a:pt x="694561" y="105354"/>
                </a:cubicBezTo>
                <a:cubicBezTo>
                  <a:pt x="687658" y="115443"/>
                  <a:pt x="661107" y="106946"/>
                  <a:pt x="583049" y="89423"/>
                </a:cubicBezTo>
                <a:cubicBezTo>
                  <a:pt x="504991" y="71900"/>
                  <a:pt x="269222" y="4461"/>
                  <a:pt x="226210" y="213"/>
                </a:cubicBezTo>
                <a:cubicBezTo>
                  <a:pt x="183198" y="-4035"/>
                  <a:pt x="292586" y="56501"/>
                  <a:pt x="324978" y="63935"/>
                </a:cubicBezTo>
                <a:cubicBezTo>
                  <a:pt x="357370" y="71369"/>
                  <a:pt x="390293" y="45880"/>
                  <a:pt x="420560" y="44818"/>
                </a:cubicBezTo>
                <a:cubicBezTo>
                  <a:pt x="450828" y="43756"/>
                  <a:pt x="535789" y="58625"/>
                  <a:pt x="506583" y="57563"/>
                </a:cubicBezTo>
                <a:cubicBezTo>
                  <a:pt x="477377" y="56501"/>
                  <a:pt x="245326" y="38446"/>
                  <a:pt x="245326" y="38446"/>
                </a:cubicBezTo>
                <a:lnTo>
                  <a:pt x="0" y="225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A41544C-86F7-F135-E17F-7694EC670E9F}"/>
              </a:ext>
            </a:extLst>
          </p:cNvPr>
          <p:cNvSpPr/>
          <p:nvPr/>
        </p:nvSpPr>
        <p:spPr>
          <a:xfrm>
            <a:off x="2949224" y="4733897"/>
            <a:ext cx="157636" cy="217894"/>
          </a:xfrm>
          <a:custGeom>
            <a:avLst/>
            <a:gdLst>
              <a:gd name="connsiteX0" fmla="*/ 80722 w 157636"/>
              <a:gd name="connsiteY0" fmla="*/ 592 h 217894"/>
              <a:gd name="connsiteX1" fmla="*/ 71163 w 157636"/>
              <a:gd name="connsiteY1" fmla="*/ 102546 h 217894"/>
              <a:gd name="connsiteX2" fmla="*/ 154001 w 157636"/>
              <a:gd name="connsiteY2" fmla="*/ 214058 h 217894"/>
              <a:gd name="connsiteX3" fmla="*/ 128513 w 157636"/>
              <a:gd name="connsiteY3" fmla="*/ 188570 h 217894"/>
              <a:gd name="connsiteX4" fmla="*/ 1070 w 157636"/>
              <a:gd name="connsiteY4" fmla="*/ 153523 h 217894"/>
              <a:gd name="connsiteX5" fmla="*/ 67977 w 157636"/>
              <a:gd name="connsiteY5" fmla="*/ 150337 h 217894"/>
              <a:gd name="connsiteX6" fmla="*/ 80722 w 157636"/>
              <a:gd name="connsiteY6" fmla="*/ 592 h 21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6" h="217894">
                <a:moveTo>
                  <a:pt x="80722" y="592"/>
                </a:moveTo>
                <a:cubicBezTo>
                  <a:pt x="81253" y="-7373"/>
                  <a:pt x="58950" y="66968"/>
                  <a:pt x="71163" y="102546"/>
                </a:cubicBezTo>
                <a:cubicBezTo>
                  <a:pt x="83376" y="138124"/>
                  <a:pt x="144443" y="199721"/>
                  <a:pt x="154001" y="214058"/>
                </a:cubicBezTo>
                <a:cubicBezTo>
                  <a:pt x="163559" y="228395"/>
                  <a:pt x="154001" y="198659"/>
                  <a:pt x="128513" y="188570"/>
                </a:cubicBezTo>
                <a:cubicBezTo>
                  <a:pt x="103025" y="178481"/>
                  <a:pt x="11159" y="159895"/>
                  <a:pt x="1070" y="153523"/>
                </a:cubicBezTo>
                <a:cubicBezTo>
                  <a:pt x="-9019" y="147151"/>
                  <a:pt x="55233" y="172639"/>
                  <a:pt x="67977" y="150337"/>
                </a:cubicBezTo>
                <a:cubicBezTo>
                  <a:pt x="80721" y="128035"/>
                  <a:pt x="80191" y="8557"/>
                  <a:pt x="8072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71E990A-C6C0-4AB6-D342-FBA70C01C40A}"/>
              </a:ext>
            </a:extLst>
          </p:cNvPr>
          <p:cNvSpPr/>
          <p:nvPr/>
        </p:nvSpPr>
        <p:spPr>
          <a:xfrm>
            <a:off x="3282750" y="5183176"/>
            <a:ext cx="498002" cy="284353"/>
          </a:xfrm>
          <a:custGeom>
            <a:avLst/>
            <a:gdLst>
              <a:gd name="connsiteX0" fmla="*/ 2081 w 498002"/>
              <a:gd name="connsiteY0" fmla="*/ 26037 h 284353"/>
              <a:gd name="connsiteX1" fmla="*/ 272896 w 498002"/>
              <a:gd name="connsiteY1" fmla="*/ 137549 h 284353"/>
              <a:gd name="connsiteX2" fmla="*/ 327059 w 498002"/>
              <a:gd name="connsiteY2" fmla="*/ 548 h 284353"/>
              <a:gd name="connsiteX3" fmla="*/ 311129 w 498002"/>
              <a:gd name="connsiteY3" fmla="*/ 92944 h 284353"/>
              <a:gd name="connsiteX4" fmla="*/ 384408 w 498002"/>
              <a:gd name="connsiteY4" fmla="*/ 178968 h 284353"/>
              <a:gd name="connsiteX5" fmla="*/ 368478 w 498002"/>
              <a:gd name="connsiteY5" fmla="*/ 45153 h 284353"/>
              <a:gd name="connsiteX6" fmla="*/ 495920 w 498002"/>
              <a:gd name="connsiteY6" fmla="*/ 280922 h 284353"/>
              <a:gd name="connsiteX7" fmla="*/ 432199 w 498002"/>
              <a:gd name="connsiteY7" fmla="*/ 185340 h 284353"/>
              <a:gd name="connsiteX8" fmla="*/ 237849 w 498002"/>
              <a:gd name="connsiteY8" fmla="*/ 185340 h 284353"/>
              <a:gd name="connsiteX9" fmla="*/ 151826 w 498002"/>
              <a:gd name="connsiteY9" fmla="*/ 150293 h 284353"/>
              <a:gd name="connsiteX10" fmla="*/ 2081 w 498002"/>
              <a:gd name="connsiteY10" fmla="*/ 26037 h 28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002" h="284353">
                <a:moveTo>
                  <a:pt x="2081" y="26037"/>
                </a:moveTo>
                <a:cubicBezTo>
                  <a:pt x="22259" y="23913"/>
                  <a:pt x="218733" y="141797"/>
                  <a:pt x="272896" y="137549"/>
                </a:cubicBezTo>
                <a:cubicBezTo>
                  <a:pt x="327059" y="133301"/>
                  <a:pt x="320687" y="7982"/>
                  <a:pt x="327059" y="548"/>
                </a:cubicBezTo>
                <a:cubicBezTo>
                  <a:pt x="333431" y="-6886"/>
                  <a:pt x="301571" y="63207"/>
                  <a:pt x="311129" y="92944"/>
                </a:cubicBezTo>
                <a:cubicBezTo>
                  <a:pt x="320687" y="122681"/>
                  <a:pt x="374850" y="186933"/>
                  <a:pt x="384408" y="178968"/>
                </a:cubicBezTo>
                <a:cubicBezTo>
                  <a:pt x="393966" y="171003"/>
                  <a:pt x="349893" y="28161"/>
                  <a:pt x="368478" y="45153"/>
                </a:cubicBezTo>
                <a:cubicBezTo>
                  <a:pt x="387063" y="62145"/>
                  <a:pt x="485300" y="257558"/>
                  <a:pt x="495920" y="280922"/>
                </a:cubicBezTo>
                <a:cubicBezTo>
                  <a:pt x="506540" y="304287"/>
                  <a:pt x="475211" y="201270"/>
                  <a:pt x="432199" y="185340"/>
                </a:cubicBezTo>
                <a:cubicBezTo>
                  <a:pt x="389187" y="169410"/>
                  <a:pt x="284578" y="191181"/>
                  <a:pt x="237849" y="185340"/>
                </a:cubicBezTo>
                <a:cubicBezTo>
                  <a:pt x="191120" y="179499"/>
                  <a:pt x="189528" y="174189"/>
                  <a:pt x="151826" y="150293"/>
                </a:cubicBezTo>
                <a:cubicBezTo>
                  <a:pt x="114124" y="126398"/>
                  <a:pt x="-18097" y="28161"/>
                  <a:pt x="2081" y="26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3E519C4-BF23-690E-85B8-0739388A94F4}"/>
              </a:ext>
            </a:extLst>
          </p:cNvPr>
          <p:cNvSpPr/>
          <p:nvPr/>
        </p:nvSpPr>
        <p:spPr>
          <a:xfrm>
            <a:off x="2620714" y="4835637"/>
            <a:ext cx="767299" cy="494294"/>
          </a:xfrm>
          <a:custGeom>
            <a:avLst/>
            <a:gdLst>
              <a:gd name="connsiteX0" fmla="*/ 7788 w 767299"/>
              <a:gd name="connsiteY0" fmla="*/ 246133 h 494294"/>
              <a:gd name="connsiteX1" fmla="*/ 119300 w 767299"/>
              <a:gd name="connsiteY1" fmla="*/ 137807 h 494294"/>
              <a:gd name="connsiteX2" fmla="*/ 358255 w 767299"/>
              <a:gd name="connsiteY2" fmla="*/ 179226 h 494294"/>
              <a:gd name="connsiteX3" fmla="*/ 335952 w 767299"/>
              <a:gd name="connsiteY3" fmla="*/ 156923 h 494294"/>
              <a:gd name="connsiteX4" fmla="*/ 399673 w 767299"/>
              <a:gd name="connsiteY4" fmla="*/ 239761 h 494294"/>
              <a:gd name="connsiteX5" fmla="*/ 364627 w 767299"/>
              <a:gd name="connsiteY5" fmla="*/ 306668 h 494294"/>
              <a:gd name="connsiteX6" fmla="*/ 453837 w 767299"/>
              <a:gd name="connsiteY6" fmla="*/ 255691 h 494294"/>
              <a:gd name="connsiteX7" fmla="*/ 543046 w 767299"/>
              <a:gd name="connsiteY7" fmla="*/ 287552 h 494294"/>
              <a:gd name="connsiteX8" fmla="*/ 759699 w 767299"/>
              <a:gd name="connsiteY8" fmla="*/ 491460 h 494294"/>
              <a:gd name="connsiteX9" fmla="*/ 680047 w 767299"/>
              <a:gd name="connsiteY9" fmla="*/ 386320 h 494294"/>
              <a:gd name="connsiteX10" fmla="*/ 320022 w 767299"/>
              <a:gd name="connsiteY10" fmla="*/ 109132 h 494294"/>
              <a:gd name="connsiteX11" fmla="*/ 179835 w 767299"/>
              <a:gd name="connsiteY11" fmla="*/ 105946 h 494294"/>
              <a:gd name="connsiteX12" fmla="*/ 100184 w 767299"/>
              <a:gd name="connsiteY12" fmla="*/ 109132 h 494294"/>
              <a:gd name="connsiteX13" fmla="*/ 141602 w 767299"/>
              <a:gd name="connsiteY13" fmla="*/ 45411 h 494294"/>
              <a:gd name="connsiteX14" fmla="*/ 125672 w 767299"/>
              <a:gd name="connsiteY14" fmla="*/ 806 h 494294"/>
              <a:gd name="connsiteX15" fmla="*/ 116114 w 767299"/>
              <a:gd name="connsiteY15" fmla="*/ 83644 h 494294"/>
              <a:gd name="connsiteX16" fmla="*/ 20532 w 767299"/>
              <a:gd name="connsiteY16" fmla="*/ 176040 h 494294"/>
              <a:gd name="connsiteX17" fmla="*/ 7788 w 767299"/>
              <a:gd name="connsiteY17" fmla="*/ 246133 h 4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299" h="494294">
                <a:moveTo>
                  <a:pt x="7788" y="246133"/>
                </a:moveTo>
                <a:cubicBezTo>
                  <a:pt x="24249" y="239761"/>
                  <a:pt x="60889" y="148958"/>
                  <a:pt x="119300" y="137807"/>
                </a:cubicBezTo>
                <a:cubicBezTo>
                  <a:pt x="177711" y="126656"/>
                  <a:pt x="322146" y="176040"/>
                  <a:pt x="358255" y="179226"/>
                </a:cubicBezTo>
                <a:cubicBezTo>
                  <a:pt x="394364" y="182412"/>
                  <a:pt x="329049" y="146834"/>
                  <a:pt x="335952" y="156923"/>
                </a:cubicBezTo>
                <a:cubicBezTo>
                  <a:pt x="342855" y="167012"/>
                  <a:pt x="394894" y="214804"/>
                  <a:pt x="399673" y="239761"/>
                </a:cubicBezTo>
                <a:cubicBezTo>
                  <a:pt x="404452" y="264718"/>
                  <a:pt x="355600" y="304013"/>
                  <a:pt x="364627" y="306668"/>
                </a:cubicBezTo>
                <a:cubicBezTo>
                  <a:pt x="373654" y="309323"/>
                  <a:pt x="424101" y="258877"/>
                  <a:pt x="453837" y="255691"/>
                </a:cubicBezTo>
                <a:cubicBezTo>
                  <a:pt x="483574" y="252505"/>
                  <a:pt x="492069" y="248257"/>
                  <a:pt x="543046" y="287552"/>
                </a:cubicBezTo>
                <a:cubicBezTo>
                  <a:pt x="594023" y="326847"/>
                  <a:pt x="736866" y="474999"/>
                  <a:pt x="759699" y="491460"/>
                </a:cubicBezTo>
                <a:cubicBezTo>
                  <a:pt x="782533" y="507921"/>
                  <a:pt x="753326" y="450041"/>
                  <a:pt x="680047" y="386320"/>
                </a:cubicBezTo>
                <a:cubicBezTo>
                  <a:pt x="606768" y="322599"/>
                  <a:pt x="403391" y="155861"/>
                  <a:pt x="320022" y="109132"/>
                </a:cubicBezTo>
                <a:cubicBezTo>
                  <a:pt x="236653" y="62403"/>
                  <a:pt x="216475" y="105946"/>
                  <a:pt x="179835" y="105946"/>
                </a:cubicBezTo>
                <a:cubicBezTo>
                  <a:pt x="143195" y="105946"/>
                  <a:pt x="106556" y="119221"/>
                  <a:pt x="100184" y="109132"/>
                </a:cubicBezTo>
                <a:cubicBezTo>
                  <a:pt x="93812" y="99043"/>
                  <a:pt x="137354" y="63465"/>
                  <a:pt x="141602" y="45411"/>
                </a:cubicBezTo>
                <a:cubicBezTo>
                  <a:pt x="145850" y="27357"/>
                  <a:pt x="129920" y="-5566"/>
                  <a:pt x="125672" y="806"/>
                </a:cubicBezTo>
                <a:cubicBezTo>
                  <a:pt x="121424" y="7178"/>
                  <a:pt x="133637" y="54438"/>
                  <a:pt x="116114" y="83644"/>
                </a:cubicBezTo>
                <a:cubicBezTo>
                  <a:pt x="98591" y="112850"/>
                  <a:pt x="37524" y="155331"/>
                  <a:pt x="20532" y="176040"/>
                </a:cubicBezTo>
                <a:cubicBezTo>
                  <a:pt x="3540" y="196749"/>
                  <a:pt x="-8673" y="252505"/>
                  <a:pt x="7788" y="246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489C954-BB63-6EF8-DCAE-47E0847E731F}"/>
              </a:ext>
            </a:extLst>
          </p:cNvPr>
          <p:cNvSpPr/>
          <p:nvPr/>
        </p:nvSpPr>
        <p:spPr>
          <a:xfrm>
            <a:off x="2402248" y="4973294"/>
            <a:ext cx="229726" cy="280526"/>
          </a:xfrm>
          <a:custGeom>
            <a:avLst/>
            <a:gdLst>
              <a:gd name="connsiteX0" fmla="*/ 229440 w 229726"/>
              <a:gd name="connsiteY0" fmla="*/ 150 h 280526"/>
              <a:gd name="connsiteX1" fmla="*/ 165719 w 229726"/>
              <a:gd name="connsiteY1" fmla="*/ 111662 h 280526"/>
              <a:gd name="connsiteX2" fmla="*/ 101997 w 229726"/>
              <a:gd name="connsiteY2" fmla="*/ 172197 h 280526"/>
              <a:gd name="connsiteX3" fmla="*/ 43 w 229726"/>
              <a:gd name="connsiteY3" fmla="*/ 251849 h 280526"/>
              <a:gd name="connsiteX4" fmla="*/ 114742 w 229726"/>
              <a:gd name="connsiteY4" fmla="*/ 194500 h 280526"/>
              <a:gd name="connsiteX5" fmla="*/ 3229 w 229726"/>
              <a:gd name="connsiteY5" fmla="*/ 280523 h 280526"/>
              <a:gd name="connsiteX6" fmla="*/ 92439 w 229726"/>
              <a:gd name="connsiteY6" fmla="*/ 197686 h 280526"/>
              <a:gd name="connsiteX7" fmla="*/ 184835 w 229726"/>
              <a:gd name="connsiteY7" fmla="*/ 137151 h 280526"/>
              <a:gd name="connsiteX8" fmla="*/ 229440 w 229726"/>
              <a:gd name="connsiteY8" fmla="*/ 150 h 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26" h="280526">
                <a:moveTo>
                  <a:pt x="229440" y="150"/>
                </a:moveTo>
                <a:cubicBezTo>
                  <a:pt x="226254" y="-4098"/>
                  <a:pt x="186959" y="82988"/>
                  <a:pt x="165719" y="111662"/>
                </a:cubicBezTo>
                <a:cubicBezTo>
                  <a:pt x="144478" y="140337"/>
                  <a:pt x="129610" y="148832"/>
                  <a:pt x="101997" y="172197"/>
                </a:cubicBezTo>
                <a:cubicBezTo>
                  <a:pt x="74384" y="195562"/>
                  <a:pt x="-2081" y="248132"/>
                  <a:pt x="43" y="251849"/>
                </a:cubicBezTo>
                <a:cubicBezTo>
                  <a:pt x="2167" y="255566"/>
                  <a:pt x="114211" y="189721"/>
                  <a:pt x="114742" y="194500"/>
                </a:cubicBezTo>
                <a:cubicBezTo>
                  <a:pt x="115273" y="199279"/>
                  <a:pt x="6946" y="279992"/>
                  <a:pt x="3229" y="280523"/>
                </a:cubicBezTo>
                <a:cubicBezTo>
                  <a:pt x="-488" y="281054"/>
                  <a:pt x="62171" y="221581"/>
                  <a:pt x="92439" y="197686"/>
                </a:cubicBezTo>
                <a:cubicBezTo>
                  <a:pt x="122707" y="173791"/>
                  <a:pt x="160939" y="165826"/>
                  <a:pt x="184835" y="137151"/>
                </a:cubicBezTo>
                <a:cubicBezTo>
                  <a:pt x="208730" y="108476"/>
                  <a:pt x="232626" y="4398"/>
                  <a:pt x="22944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2A0AB5BF-F0AC-BB12-EFF9-48009199BD33}"/>
              </a:ext>
            </a:extLst>
          </p:cNvPr>
          <p:cNvSpPr/>
          <p:nvPr/>
        </p:nvSpPr>
        <p:spPr>
          <a:xfrm>
            <a:off x="2337398" y="4849170"/>
            <a:ext cx="208617" cy="303652"/>
          </a:xfrm>
          <a:custGeom>
            <a:avLst/>
            <a:gdLst>
              <a:gd name="connsiteX0" fmla="*/ 208266 w 208617"/>
              <a:gd name="connsiteY0" fmla="*/ 17 h 303652"/>
              <a:gd name="connsiteX1" fmla="*/ 84010 w 208617"/>
              <a:gd name="connsiteY1" fmla="*/ 159321 h 303652"/>
              <a:gd name="connsiteX2" fmla="*/ 1172 w 208617"/>
              <a:gd name="connsiteY2" fmla="*/ 302693 h 303652"/>
              <a:gd name="connsiteX3" fmla="*/ 39405 w 208617"/>
              <a:gd name="connsiteY3" fmla="*/ 216670 h 303652"/>
              <a:gd name="connsiteX4" fmla="*/ 96754 w 208617"/>
              <a:gd name="connsiteY4" fmla="*/ 114716 h 303652"/>
              <a:gd name="connsiteX5" fmla="*/ 42591 w 208617"/>
              <a:gd name="connsiteY5" fmla="*/ 168879 h 303652"/>
              <a:gd name="connsiteX6" fmla="*/ 208266 w 208617"/>
              <a:gd name="connsiteY6" fmla="*/ 17 h 30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17" h="303652">
                <a:moveTo>
                  <a:pt x="208266" y="17"/>
                </a:moveTo>
                <a:cubicBezTo>
                  <a:pt x="215169" y="-1576"/>
                  <a:pt x="118526" y="108875"/>
                  <a:pt x="84010" y="159321"/>
                </a:cubicBezTo>
                <a:cubicBezTo>
                  <a:pt x="49494" y="209767"/>
                  <a:pt x="8606" y="293135"/>
                  <a:pt x="1172" y="302693"/>
                </a:cubicBezTo>
                <a:cubicBezTo>
                  <a:pt x="-6262" y="312251"/>
                  <a:pt x="23475" y="248000"/>
                  <a:pt x="39405" y="216670"/>
                </a:cubicBezTo>
                <a:cubicBezTo>
                  <a:pt x="55335" y="185341"/>
                  <a:pt x="96223" y="122681"/>
                  <a:pt x="96754" y="114716"/>
                </a:cubicBezTo>
                <a:cubicBezTo>
                  <a:pt x="97285" y="106751"/>
                  <a:pt x="27723" y="185340"/>
                  <a:pt x="42591" y="168879"/>
                </a:cubicBezTo>
                <a:cubicBezTo>
                  <a:pt x="57459" y="152418"/>
                  <a:pt x="201363" y="1610"/>
                  <a:pt x="2082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A62CE91-5756-7B4E-099B-F6E5C3173773}"/>
              </a:ext>
            </a:extLst>
          </p:cNvPr>
          <p:cNvSpPr/>
          <p:nvPr/>
        </p:nvSpPr>
        <p:spPr>
          <a:xfrm>
            <a:off x="2271544" y="5120003"/>
            <a:ext cx="127789" cy="264443"/>
          </a:xfrm>
          <a:custGeom>
            <a:avLst/>
            <a:gdLst>
              <a:gd name="connsiteX0" fmla="*/ 82956 w 127789"/>
              <a:gd name="connsiteY0" fmla="*/ 0 h 264443"/>
              <a:gd name="connsiteX1" fmla="*/ 82956 w 127789"/>
              <a:gd name="connsiteY1" fmla="*/ 101954 h 264443"/>
              <a:gd name="connsiteX2" fmla="*/ 51096 w 127789"/>
              <a:gd name="connsiteY2" fmla="*/ 178419 h 264443"/>
              <a:gd name="connsiteX3" fmla="*/ 67026 w 127789"/>
              <a:gd name="connsiteY3" fmla="*/ 133814 h 264443"/>
              <a:gd name="connsiteX4" fmla="*/ 119 w 127789"/>
              <a:gd name="connsiteY4" fmla="*/ 264443 h 264443"/>
              <a:gd name="connsiteX5" fmla="*/ 86142 w 127789"/>
              <a:gd name="connsiteY5" fmla="*/ 133814 h 264443"/>
              <a:gd name="connsiteX6" fmla="*/ 127561 w 127789"/>
              <a:gd name="connsiteY6" fmla="*/ 60535 h 264443"/>
              <a:gd name="connsiteX7" fmla="*/ 102073 w 127789"/>
              <a:gd name="connsiteY7" fmla="*/ 101954 h 264443"/>
              <a:gd name="connsiteX8" fmla="*/ 82956 w 127789"/>
              <a:gd name="connsiteY8" fmla="*/ 0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89" h="264443">
                <a:moveTo>
                  <a:pt x="82956" y="0"/>
                </a:moveTo>
                <a:cubicBezTo>
                  <a:pt x="79770" y="0"/>
                  <a:pt x="88266" y="72218"/>
                  <a:pt x="82956" y="101954"/>
                </a:cubicBezTo>
                <a:cubicBezTo>
                  <a:pt x="77646" y="131691"/>
                  <a:pt x="53751" y="173109"/>
                  <a:pt x="51096" y="178419"/>
                </a:cubicBezTo>
                <a:cubicBezTo>
                  <a:pt x="48441" y="183729"/>
                  <a:pt x="75522" y="119477"/>
                  <a:pt x="67026" y="133814"/>
                </a:cubicBezTo>
                <a:cubicBezTo>
                  <a:pt x="58530" y="148151"/>
                  <a:pt x="-3067" y="264443"/>
                  <a:pt x="119" y="264443"/>
                </a:cubicBezTo>
                <a:cubicBezTo>
                  <a:pt x="3305" y="264443"/>
                  <a:pt x="64902" y="167799"/>
                  <a:pt x="86142" y="133814"/>
                </a:cubicBezTo>
                <a:cubicBezTo>
                  <a:pt x="107382" y="99829"/>
                  <a:pt x="124906" y="65845"/>
                  <a:pt x="127561" y="60535"/>
                </a:cubicBezTo>
                <a:cubicBezTo>
                  <a:pt x="130216" y="55225"/>
                  <a:pt x="108976" y="109388"/>
                  <a:pt x="102073" y="101954"/>
                </a:cubicBezTo>
                <a:cubicBezTo>
                  <a:pt x="95170" y="94520"/>
                  <a:pt x="86142" y="0"/>
                  <a:pt x="82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924E1CF-7872-5A06-F70D-883238C7488D}"/>
              </a:ext>
            </a:extLst>
          </p:cNvPr>
          <p:cNvSpPr/>
          <p:nvPr/>
        </p:nvSpPr>
        <p:spPr>
          <a:xfrm>
            <a:off x="2014426" y="4956330"/>
            <a:ext cx="95030" cy="162758"/>
          </a:xfrm>
          <a:custGeom>
            <a:avLst/>
            <a:gdLst>
              <a:gd name="connsiteX0" fmla="*/ 94748 w 95030"/>
              <a:gd name="connsiteY0" fmla="*/ 1184 h 162758"/>
              <a:gd name="connsiteX1" fmla="*/ 2352 w 95030"/>
              <a:gd name="connsiteY1" fmla="*/ 160487 h 162758"/>
              <a:gd name="connsiteX2" fmla="*/ 31026 w 95030"/>
              <a:gd name="connsiteY2" fmla="*/ 90393 h 162758"/>
              <a:gd name="connsiteX3" fmla="*/ 94748 w 95030"/>
              <a:gd name="connsiteY3" fmla="*/ 1184 h 1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30" h="162758">
                <a:moveTo>
                  <a:pt x="94748" y="1184"/>
                </a:moveTo>
                <a:cubicBezTo>
                  <a:pt x="89969" y="12866"/>
                  <a:pt x="12972" y="145619"/>
                  <a:pt x="2352" y="160487"/>
                </a:cubicBezTo>
                <a:cubicBezTo>
                  <a:pt x="-8268" y="175355"/>
                  <a:pt x="19875" y="113226"/>
                  <a:pt x="31026" y="90393"/>
                </a:cubicBezTo>
                <a:cubicBezTo>
                  <a:pt x="42177" y="67560"/>
                  <a:pt x="99527" y="-10498"/>
                  <a:pt x="94748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15C610-BACE-41D7-28F4-9AA8EF0D99A0}"/>
              </a:ext>
            </a:extLst>
          </p:cNvPr>
          <p:cNvSpPr/>
          <p:nvPr/>
        </p:nvSpPr>
        <p:spPr>
          <a:xfrm>
            <a:off x="2140681" y="5080432"/>
            <a:ext cx="73700" cy="185551"/>
          </a:xfrm>
          <a:custGeom>
            <a:avLst/>
            <a:gdLst>
              <a:gd name="connsiteX0" fmla="*/ 73633 w 73700"/>
              <a:gd name="connsiteY0" fmla="*/ 1338 h 185551"/>
              <a:gd name="connsiteX1" fmla="*/ 3539 w 73700"/>
              <a:gd name="connsiteY1" fmla="*/ 182944 h 185551"/>
              <a:gd name="connsiteX2" fmla="*/ 16283 w 73700"/>
              <a:gd name="connsiteY2" fmla="*/ 103292 h 185551"/>
              <a:gd name="connsiteX3" fmla="*/ 73633 w 73700"/>
              <a:gd name="connsiteY3" fmla="*/ 1338 h 1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0" h="185551">
                <a:moveTo>
                  <a:pt x="73633" y="1338"/>
                </a:moveTo>
                <a:cubicBezTo>
                  <a:pt x="71509" y="14613"/>
                  <a:pt x="13097" y="165952"/>
                  <a:pt x="3539" y="182944"/>
                </a:cubicBezTo>
                <a:cubicBezTo>
                  <a:pt x="-6019" y="199936"/>
                  <a:pt x="5663" y="129312"/>
                  <a:pt x="16283" y="103292"/>
                </a:cubicBezTo>
                <a:cubicBezTo>
                  <a:pt x="26903" y="77273"/>
                  <a:pt x="75757" y="-11937"/>
                  <a:pt x="73633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D82EEFA-6AEE-1EB1-41CE-BD3542C50F7F}"/>
              </a:ext>
            </a:extLst>
          </p:cNvPr>
          <p:cNvSpPr/>
          <p:nvPr/>
        </p:nvSpPr>
        <p:spPr>
          <a:xfrm>
            <a:off x="2669270" y="4702606"/>
            <a:ext cx="156768" cy="188051"/>
          </a:xfrm>
          <a:custGeom>
            <a:avLst/>
            <a:gdLst>
              <a:gd name="connsiteX0" fmla="*/ 651 w 156768"/>
              <a:gd name="connsiteY0" fmla="*/ 188000 h 188051"/>
              <a:gd name="connsiteX1" fmla="*/ 77116 w 156768"/>
              <a:gd name="connsiteY1" fmla="*/ 51000 h 188051"/>
              <a:gd name="connsiteX2" fmla="*/ 156768 w 156768"/>
              <a:gd name="connsiteY2" fmla="*/ 23 h 188051"/>
              <a:gd name="connsiteX3" fmla="*/ 77116 w 156768"/>
              <a:gd name="connsiteY3" fmla="*/ 44627 h 188051"/>
              <a:gd name="connsiteX4" fmla="*/ 42069 w 156768"/>
              <a:gd name="connsiteY4" fmla="*/ 66930 h 188051"/>
              <a:gd name="connsiteX5" fmla="*/ 651 w 156768"/>
              <a:gd name="connsiteY5" fmla="*/ 188000 h 1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68" h="188051">
                <a:moveTo>
                  <a:pt x="651" y="188000"/>
                </a:moveTo>
                <a:cubicBezTo>
                  <a:pt x="6492" y="185345"/>
                  <a:pt x="51097" y="82329"/>
                  <a:pt x="77116" y="51000"/>
                </a:cubicBezTo>
                <a:cubicBezTo>
                  <a:pt x="103136" y="19670"/>
                  <a:pt x="156768" y="1085"/>
                  <a:pt x="156768" y="23"/>
                </a:cubicBezTo>
                <a:cubicBezTo>
                  <a:pt x="156768" y="-1039"/>
                  <a:pt x="96232" y="33476"/>
                  <a:pt x="77116" y="44627"/>
                </a:cubicBezTo>
                <a:cubicBezTo>
                  <a:pt x="58000" y="55778"/>
                  <a:pt x="54282" y="44097"/>
                  <a:pt x="42069" y="66930"/>
                </a:cubicBezTo>
                <a:cubicBezTo>
                  <a:pt x="29856" y="89763"/>
                  <a:pt x="-5190" y="190655"/>
                  <a:pt x="651" y="18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D9EE06-E428-173C-2964-862D5D725514}"/>
              </a:ext>
            </a:extLst>
          </p:cNvPr>
          <p:cNvSpPr/>
          <p:nvPr/>
        </p:nvSpPr>
        <p:spPr>
          <a:xfrm>
            <a:off x="3191110" y="4909403"/>
            <a:ext cx="126203" cy="131406"/>
          </a:xfrm>
          <a:custGeom>
            <a:avLst/>
            <a:gdLst>
              <a:gd name="connsiteX0" fmla="*/ 84162 w 126203"/>
              <a:gd name="connsiteY0" fmla="*/ 320 h 131406"/>
              <a:gd name="connsiteX1" fmla="*/ 106465 w 126203"/>
              <a:gd name="connsiteY1" fmla="*/ 67227 h 131406"/>
              <a:gd name="connsiteX2" fmla="*/ 1325 w 126203"/>
              <a:gd name="connsiteY2" fmla="*/ 130948 h 131406"/>
              <a:gd name="connsiteX3" fmla="*/ 52302 w 126203"/>
              <a:gd name="connsiteY3" fmla="*/ 95902 h 131406"/>
              <a:gd name="connsiteX4" fmla="*/ 125581 w 126203"/>
              <a:gd name="connsiteY4" fmla="*/ 95902 h 131406"/>
              <a:gd name="connsiteX5" fmla="*/ 84162 w 126203"/>
              <a:gd name="connsiteY5" fmla="*/ 320 h 1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3" h="131406">
                <a:moveTo>
                  <a:pt x="84162" y="320"/>
                </a:moveTo>
                <a:cubicBezTo>
                  <a:pt x="80976" y="-4459"/>
                  <a:pt x="120271" y="45456"/>
                  <a:pt x="106465" y="67227"/>
                </a:cubicBezTo>
                <a:cubicBezTo>
                  <a:pt x="92659" y="88998"/>
                  <a:pt x="10352" y="126169"/>
                  <a:pt x="1325" y="130948"/>
                </a:cubicBezTo>
                <a:cubicBezTo>
                  <a:pt x="-7702" y="135727"/>
                  <a:pt x="31593" y="101743"/>
                  <a:pt x="52302" y="95902"/>
                </a:cubicBezTo>
                <a:cubicBezTo>
                  <a:pt x="73011" y="90061"/>
                  <a:pt x="119209" y="105991"/>
                  <a:pt x="125581" y="95902"/>
                </a:cubicBezTo>
                <a:cubicBezTo>
                  <a:pt x="131953" y="85813"/>
                  <a:pt x="87348" y="5099"/>
                  <a:pt x="8416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7452E29-23AE-029A-F9DA-F40B57AD846F}"/>
              </a:ext>
            </a:extLst>
          </p:cNvPr>
          <p:cNvSpPr/>
          <p:nvPr/>
        </p:nvSpPr>
        <p:spPr>
          <a:xfrm>
            <a:off x="3356934" y="4960377"/>
            <a:ext cx="93572" cy="172770"/>
          </a:xfrm>
          <a:custGeom>
            <a:avLst/>
            <a:gdLst>
              <a:gd name="connsiteX0" fmla="*/ 93572 w 93572"/>
              <a:gd name="connsiteY0" fmla="*/ 323 h 172770"/>
              <a:gd name="connsiteX1" fmla="*/ 7548 w 93572"/>
              <a:gd name="connsiteY1" fmla="*/ 76788 h 172770"/>
              <a:gd name="connsiteX2" fmla="*/ 4362 w 93572"/>
              <a:gd name="connsiteY2" fmla="*/ 172370 h 172770"/>
              <a:gd name="connsiteX3" fmla="*/ 7548 w 93572"/>
              <a:gd name="connsiteY3" fmla="*/ 108649 h 172770"/>
              <a:gd name="connsiteX4" fmla="*/ 7548 w 93572"/>
              <a:gd name="connsiteY4" fmla="*/ 51300 h 172770"/>
              <a:gd name="connsiteX5" fmla="*/ 93572 w 93572"/>
              <a:gd name="connsiteY5" fmla="*/ 323 h 1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2" h="172770">
                <a:moveTo>
                  <a:pt x="93572" y="323"/>
                </a:moveTo>
                <a:cubicBezTo>
                  <a:pt x="93572" y="4571"/>
                  <a:pt x="22416" y="48113"/>
                  <a:pt x="7548" y="76788"/>
                </a:cubicBezTo>
                <a:cubicBezTo>
                  <a:pt x="-7320" y="105463"/>
                  <a:pt x="4362" y="167060"/>
                  <a:pt x="4362" y="172370"/>
                </a:cubicBezTo>
                <a:cubicBezTo>
                  <a:pt x="4362" y="177680"/>
                  <a:pt x="7017" y="128827"/>
                  <a:pt x="7548" y="108649"/>
                </a:cubicBezTo>
                <a:cubicBezTo>
                  <a:pt x="8079" y="88471"/>
                  <a:pt x="-8913" y="67761"/>
                  <a:pt x="7548" y="51300"/>
                </a:cubicBezTo>
                <a:cubicBezTo>
                  <a:pt x="24009" y="34839"/>
                  <a:pt x="93572" y="-3925"/>
                  <a:pt x="935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075F824-E724-A08B-F358-B2CA03D2E2C4}"/>
              </a:ext>
            </a:extLst>
          </p:cNvPr>
          <p:cNvSpPr/>
          <p:nvPr/>
        </p:nvSpPr>
        <p:spPr>
          <a:xfrm>
            <a:off x="3695450" y="5001317"/>
            <a:ext cx="143971" cy="166477"/>
          </a:xfrm>
          <a:custGeom>
            <a:avLst/>
            <a:gdLst>
              <a:gd name="connsiteX0" fmla="*/ 143756 w 143971"/>
              <a:gd name="connsiteY0" fmla="*/ 801 h 166477"/>
              <a:gd name="connsiteX1" fmla="*/ 22685 w 143971"/>
              <a:gd name="connsiteY1" fmla="*/ 109128 h 166477"/>
              <a:gd name="connsiteX2" fmla="*/ 383 w 143971"/>
              <a:gd name="connsiteY2" fmla="*/ 166477 h 166477"/>
              <a:gd name="connsiteX3" fmla="*/ 29057 w 143971"/>
              <a:gd name="connsiteY3" fmla="*/ 109128 h 166477"/>
              <a:gd name="connsiteX4" fmla="*/ 51360 w 143971"/>
              <a:gd name="connsiteY4" fmla="*/ 61337 h 166477"/>
              <a:gd name="connsiteX5" fmla="*/ 143756 w 143971"/>
              <a:gd name="connsiteY5" fmla="*/ 801 h 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71" h="166477">
                <a:moveTo>
                  <a:pt x="143756" y="801"/>
                </a:moveTo>
                <a:cubicBezTo>
                  <a:pt x="138977" y="8766"/>
                  <a:pt x="46580" y="81515"/>
                  <a:pt x="22685" y="109128"/>
                </a:cubicBezTo>
                <a:cubicBezTo>
                  <a:pt x="-1210" y="136741"/>
                  <a:pt x="-679" y="166477"/>
                  <a:pt x="383" y="166477"/>
                </a:cubicBezTo>
                <a:cubicBezTo>
                  <a:pt x="1445" y="166477"/>
                  <a:pt x="20561" y="126651"/>
                  <a:pt x="29057" y="109128"/>
                </a:cubicBezTo>
                <a:cubicBezTo>
                  <a:pt x="37553" y="91605"/>
                  <a:pt x="30120" y="76205"/>
                  <a:pt x="51360" y="61337"/>
                </a:cubicBezTo>
                <a:cubicBezTo>
                  <a:pt x="72600" y="46469"/>
                  <a:pt x="148535" y="-7164"/>
                  <a:pt x="143756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AEBE87A-AE4C-965F-F419-0BE9F6F7E039}"/>
              </a:ext>
            </a:extLst>
          </p:cNvPr>
          <p:cNvSpPr/>
          <p:nvPr/>
        </p:nvSpPr>
        <p:spPr>
          <a:xfrm>
            <a:off x="3713961" y="5137994"/>
            <a:ext cx="120310" cy="241799"/>
          </a:xfrm>
          <a:custGeom>
            <a:avLst/>
            <a:gdLst>
              <a:gd name="connsiteX0" fmla="*/ 45593 w 120310"/>
              <a:gd name="connsiteY0" fmla="*/ 1125 h 241799"/>
              <a:gd name="connsiteX1" fmla="*/ 39221 w 120310"/>
              <a:gd name="connsiteY1" fmla="*/ 90335 h 241799"/>
              <a:gd name="connsiteX2" fmla="*/ 118872 w 120310"/>
              <a:gd name="connsiteY2" fmla="*/ 236894 h 241799"/>
              <a:gd name="connsiteX3" fmla="*/ 83826 w 120310"/>
              <a:gd name="connsiteY3" fmla="*/ 198661 h 241799"/>
              <a:gd name="connsiteX4" fmla="*/ 988 w 120310"/>
              <a:gd name="connsiteY4" fmla="*/ 115823 h 241799"/>
              <a:gd name="connsiteX5" fmla="*/ 39221 w 120310"/>
              <a:gd name="connsiteY5" fmla="*/ 150870 h 241799"/>
              <a:gd name="connsiteX6" fmla="*/ 45593 w 120310"/>
              <a:gd name="connsiteY6" fmla="*/ 1125 h 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10" h="241799">
                <a:moveTo>
                  <a:pt x="45593" y="1125"/>
                </a:moveTo>
                <a:cubicBezTo>
                  <a:pt x="45593" y="-8964"/>
                  <a:pt x="27008" y="51040"/>
                  <a:pt x="39221" y="90335"/>
                </a:cubicBezTo>
                <a:cubicBezTo>
                  <a:pt x="51434" y="129630"/>
                  <a:pt x="111438" y="218840"/>
                  <a:pt x="118872" y="236894"/>
                </a:cubicBezTo>
                <a:cubicBezTo>
                  <a:pt x="126306" y="254948"/>
                  <a:pt x="103473" y="218840"/>
                  <a:pt x="83826" y="198661"/>
                </a:cubicBezTo>
                <a:cubicBezTo>
                  <a:pt x="64179" y="178483"/>
                  <a:pt x="8422" y="123788"/>
                  <a:pt x="988" y="115823"/>
                </a:cubicBezTo>
                <a:cubicBezTo>
                  <a:pt x="-6446" y="107858"/>
                  <a:pt x="30194" y="164145"/>
                  <a:pt x="39221" y="150870"/>
                </a:cubicBezTo>
                <a:cubicBezTo>
                  <a:pt x="48248" y="137595"/>
                  <a:pt x="45593" y="11214"/>
                  <a:pt x="45593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41881C5-3DF3-F9D2-2655-B0D3318B6F59}"/>
              </a:ext>
            </a:extLst>
          </p:cNvPr>
          <p:cNvSpPr/>
          <p:nvPr/>
        </p:nvSpPr>
        <p:spPr>
          <a:xfrm>
            <a:off x="4635611" y="5562850"/>
            <a:ext cx="907378" cy="771688"/>
          </a:xfrm>
          <a:custGeom>
            <a:avLst/>
            <a:gdLst>
              <a:gd name="connsiteX0" fmla="*/ 110 w 907378"/>
              <a:gd name="connsiteY0" fmla="*/ 16 h 771688"/>
              <a:gd name="connsiteX1" fmla="*/ 130739 w 907378"/>
              <a:gd name="connsiteY1" fmla="*/ 114714 h 771688"/>
              <a:gd name="connsiteX2" fmla="*/ 838045 w 907378"/>
              <a:gd name="connsiteY2" fmla="*/ 707321 h 771688"/>
              <a:gd name="connsiteX3" fmla="*/ 787068 w 907378"/>
              <a:gd name="connsiteY3" fmla="*/ 675461 h 771688"/>
              <a:gd name="connsiteX4" fmla="*/ 110 w 907378"/>
              <a:gd name="connsiteY4" fmla="*/ 16 h 7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378" h="771688">
                <a:moveTo>
                  <a:pt x="110" y="16"/>
                </a:moveTo>
                <a:cubicBezTo>
                  <a:pt x="-4404" y="-1577"/>
                  <a:pt x="130739" y="114714"/>
                  <a:pt x="130739" y="114714"/>
                </a:cubicBezTo>
                <a:lnTo>
                  <a:pt x="838045" y="707321"/>
                </a:lnTo>
                <a:cubicBezTo>
                  <a:pt x="947433" y="800779"/>
                  <a:pt x="925131" y="794407"/>
                  <a:pt x="787068" y="675461"/>
                </a:cubicBezTo>
                <a:cubicBezTo>
                  <a:pt x="649005" y="556515"/>
                  <a:pt x="329336" y="275079"/>
                  <a:pt x="1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86309CB0-FDF8-378C-5749-E9D24BFE1C94}"/>
              </a:ext>
            </a:extLst>
          </p:cNvPr>
          <p:cNvSpPr/>
          <p:nvPr/>
        </p:nvSpPr>
        <p:spPr>
          <a:xfrm>
            <a:off x="2286821" y="4359035"/>
            <a:ext cx="559989" cy="290043"/>
          </a:xfrm>
          <a:custGeom>
            <a:avLst/>
            <a:gdLst>
              <a:gd name="connsiteX0" fmla="*/ 2354 w 559989"/>
              <a:gd name="connsiteY0" fmla="*/ 289165 h 290043"/>
              <a:gd name="connsiteX1" fmla="*/ 500829 w 559989"/>
              <a:gd name="connsiteY1" fmla="*/ 38340 h 290043"/>
              <a:gd name="connsiteX2" fmla="*/ 542104 w 559989"/>
              <a:gd name="connsiteY2" fmla="*/ 3415 h 290043"/>
              <a:gd name="connsiteX3" fmla="*/ 424629 w 559989"/>
              <a:gd name="connsiteY3" fmla="*/ 63740 h 290043"/>
              <a:gd name="connsiteX4" fmla="*/ 491304 w 559989"/>
              <a:gd name="connsiteY4" fmla="*/ 12940 h 290043"/>
              <a:gd name="connsiteX5" fmla="*/ 97604 w 559989"/>
              <a:gd name="connsiteY5" fmla="*/ 200265 h 290043"/>
              <a:gd name="connsiteX6" fmla="*/ 303979 w 559989"/>
              <a:gd name="connsiteY6" fmla="*/ 124065 h 290043"/>
              <a:gd name="connsiteX7" fmla="*/ 2354 w 559989"/>
              <a:gd name="connsiteY7" fmla="*/ 289165 h 2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989" h="290043">
                <a:moveTo>
                  <a:pt x="2354" y="289165"/>
                </a:moveTo>
                <a:cubicBezTo>
                  <a:pt x="35162" y="274877"/>
                  <a:pt x="410871" y="85965"/>
                  <a:pt x="500829" y="38340"/>
                </a:cubicBezTo>
                <a:cubicBezTo>
                  <a:pt x="590787" y="-9285"/>
                  <a:pt x="554804" y="-818"/>
                  <a:pt x="542104" y="3415"/>
                </a:cubicBezTo>
                <a:cubicBezTo>
                  <a:pt x="529404" y="7648"/>
                  <a:pt x="433096" y="62153"/>
                  <a:pt x="424629" y="63740"/>
                </a:cubicBezTo>
                <a:cubicBezTo>
                  <a:pt x="416162" y="65327"/>
                  <a:pt x="545808" y="-9814"/>
                  <a:pt x="491304" y="12940"/>
                </a:cubicBezTo>
                <a:cubicBezTo>
                  <a:pt x="436800" y="35694"/>
                  <a:pt x="128825" y="181744"/>
                  <a:pt x="97604" y="200265"/>
                </a:cubicBezTo>
                <a:cubicBezTo>
                  <a:pt x="66383" y="218786"/>
                  <a:pt x="317737" y="109248"/>
                  <a:pt x="303979" y="124065"/>
                </a:cubicBezTo>
                <a:cubicBezTo>
                  <a:pt x="290221" y="138882"/>
                  <a:pt x="-30454" y="303453"/>
                  <a:pt x="2354" y="289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37A2CFE-B9FB-5298-6A00-67F8644DC981}"/>
              </a:ext>
            </a:extLst>
          </p:cNvPr>
          <p:cNvSpPr/>
          <p:nvPr/>
        </p:nvSpPr>
        <p:spPr>
          <a:xfrm>
            <a:off x="1726259" y="4480272"/>
            <a:ext cx="182004" cy="559228"/>
          </a:xfrm>
          <a:custGeom>
            <a:avLst/>
            <a:gdLst>
              <a:gd name="connsiteX0" fmla="*/ 181916 w 182004"/>
              <a:gd name="connsiteY0" fmla="*/ 2828 h 559228"/>
              <a:gd name="connsiteX1" fmla="*/ 108891 w 182004"/>
              <a:gd name="connsiteY1" fmla="*/ 202853 h 559228"/>
              <a:gd name="connsiteX2" fmla="*/ 115241 w 182004"/>
              <a:gd name="connsiteY2" fmla="*/ 307628 h 559228"/>
              <a:gd name="connsiteX3" fmla="*/ 96191 w 182004"/>
              <a:gd name="connsiteY3" fmla="*/ 256828 h 559228"/>
              <a:gd name="connsiteX4" fmla="*/ 941 w 182004"/>
              <a:gd name="connsiteY4" fmla="*/ 558453 h 559228"/>
              <a:gd name="connsiteX5" fmla="*/ 51741 w 182004"/>
              <a:gd name="connsiteY5" fmla="*/ 336203 h 559228"/>
              <a:gd name="connsiteX6" fmla="*/ 121591 w 182004"/>
              <a:gd name="connsiteY6" fmla="*/ 101253 h 559228"/>
              <a:gd name="connsiteX7" fmla="*/ 181916 w 182004"/>
              <a:gd name="connsiteY7" fmla="*/ 2828 h 5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04" h="559228">
                <a:moveTo>
                  <a:pt x="181916" y="2828"/>
                </a:moveTo>
                <a:cubicBezTo>
                  <a:pt x="179799" y="19761"/>
                  <a:pt x="120003" y="152053"/>
                  <a:pt x="108891" y="202853"/>
                </a:cubicBezTo>
                <a:cubicBezTo>
                  <a:pt x="97778" y="253653"/>
                  <a:pt x="117358" y="298632"/>
                  <a:pt x="115241" y="307628"/>
                </a:cubicBezTo>
                <a:cubicBezTo>
                  <a:pt x="113124" y="316624"/>
                  <a:pt x="115241" y="215024"/>
                  <a:pt x="96191" y="256828"/>
                </a:cubicBezTo>
                <a:cubicBezTo>
                  <a:pt x="77141" y="298632"/>
                  <a:pt x="8349" y="545224"/>
                  <a:pt x="941" y="558453"/>
                </a:cubicBezTo>
                <a:cubicBezTo>
                  <a:pt x="-6467" y="571682"/>
                  <a:pt x="31633" y="412403"/>
                  <a:pt x="51741" y="336203"/>
                </a:cubicBezTo>
                <a:cubicBezTo>
                  <a:pt x="71849" y="260003"/>
                  <a:pt x="95662" y="154170"/>
                  <a:pt x="121591" y="101253"/>
                </a:cubicBezTo>
                <a:cubicBezTo>
                  <a:pt x="147520" y="48336"/>
                  <a:pt x="184033" y="-14105"/>
                  <a:pt x="181916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C68B7C0-5E38-A17C-4147-0CA98ED74F69}"/>
              </a:ext>
            </a:extLst>
          </p:cNvPr>
          <p:cNvSpPr/>
          <p:nvPr/>
        </p:nvSpPr>
        <p:spPr>
          <a:xfrm>
            <a:off x="1667958" y="4443698"/>
            <a:ext cx="183574" cy="471265"/>
          </a:xfrm>
          <a:custGeom>
            <a:avLst/>
            <a:gdLst>
              <a:gd name="connsiteX0" fmla="*/ 21142 w 183574"/>
              <a:gd name="connsiteY0" fmla="*/ 125127 h 471265"/>
              <a:gd name="connsiteX1" fmla="*/ 52892 w 183574"/>
              <a:gd name="connsiteY1" fmla="*/ 331502 h 471265"/>
              <a:gd name="connsiteX2" fmla="*/ 2092 w 183574"/>
              <a:gd name="connsiteY2" fmla="*/ 471202 h 471265"/>
              <a:gd name="connsiteX3" fmla="*/ 27492 w 183574"/>
              <a:gd name="connsiteY3" fmla="*/ 344202 h 471265"/>
              <a:gd name="connsiteX4" fmla="*/ 183067 w 183574"/>
              <a:gd name="connsiteY4" fmla="*/ 1302 h 471265"/>
              <a:gd name="connsiteX5" fmla="*/ 75117 w 183574"/>
              <a:gd name="connsiteY5" fmla="*/ 223552 h 471265"/>
              <a:gd name="connsiteX6" fmla="*/ 21142 w 183574"/>
              <a:gd name="connsiteY6" fmla="*/ 125127 h 47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74" h="471265">
                <a:moveTo>
                  <a:pt x="21142" y="125127"/>
                </a:moveTo>
                <a:cubicBezTo>
                  <a:pt x="17438" y="143119"/>
                  <a:pt x="56067" y="273823"/>
                  <a:pt x="52892" y="331502"/>
                </a:cubicBezTo>
                <a:cubicBezTo>
                  <a:pt x="49717" y="389181"/>
                  <a:pt x="6325" y="469085"/>
                  <a:pt x="2092" y="471202"/>
                </a:cubicBezTo>
                <a:cubicBezTo>
                  <a:pt x="-2141" y="473319"/>
                  <a:pt x="-2670" y="422519"/>
                  <a:pt x="27492" y="344202"/>
                </a:cubicBezTo>
                <a:cubicBezTo>
                  <a:pt x="57654" y="265885"/>
                  <a:pt x="175130" y="21410"/>
                  <a:pt x="183067" y="1302"/>
                </a:cubicBezTo>
                <a:cubicBezTo>
                  <a:pt x="191004" y="-18806"/>
                  <a:pt x="103692" y="200269"/>
                  <a:pt x="75117" y="223552"/>
                </a:cubicBezTo>
                <a:cubicBezTo>
                  <a:pt x="46542" y="246835"/>
                  <a:pt x="24846" y="107135"/>
                  <a:pt x="21142" y="12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6D98451-14C8-E628-29B9-7122C0C0A3EA}"/>
              </a:ext>
            </a:extLst>
          </p:cNvPr>
          <p:cNvSpPr/>
          <p:nvPr/>
        </p:nvSpPr>
        <p:spPr>
          <a:xfrm>
            <a:off x="2238363" y="5492671"/>
            <a:ext cx="219409" cy="565284"/>
          </a:xfrm>
          <a:custGeom>
            <a:avLst/>
            <a:gdLst>
              <a:gd name="connsiteX0" fmla="*/ 12 w 219409"/>
              <a:gd name="connsiteY0" fmla="*/ 190579 h 565284"/>
              <a:gd name="connsiteX1" fmla="*/ 174637 w 219409"/>
              <a:gd name="connsiteY1" fmla="*/ 365204 h 565284"/>
              <a:gd name="connsiteX2" fmla="*/ 174637 w 219409"/>
              <a:gd name="connsiteY2" fmla="*/ 565229 h 565284"/>
              <a:gd name="connsiteX3" fmla="*/ 200037 w 219409"/>
              <a:gd name="connsiteY3" fmla="*/ 381079 h 565284"/>
              <a:gd name="connsiteX4" fmla="*/ 219087 w 219409"/>
              <a:gd name="connsiteY4" fmla="*/ 79 h 565284"/>
              <a:gd name="connsiteX5" fmla="*/ 184162 w 219409"/>
              <a:gd name="connsiteY5" fmla="*/ 346154 h 565284"/>
              <a:gd name="connsiteX6" fmla="*/ 12 w 219409"/>
              <a:gd name="connsiteY6" fmla="*/ 190579 h 5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09" h="565284">
                <a:moveTo>
                  <a:pt x="12" y="190579"/>
                </a:moveTo>
                <a:cubicBezTo>
                  <a:pt x="-1575" y="193754"/>
                  <a:pt x="145533" y="302762"/>
                  <a:pt x="174637" y="365204"/>
                </a:cubicBezTo>
                <a:cubicBezTo>
                  <a:pt x="203741" y="427646"/>
                  <a:pt x="170404" y="562583"/>
                  <a:pt x="174637" y="565229"/>
                </a:cubicBezTo>
                <a:cubicBezTo>
                  <a:pt x="178870" y="567875"/>
                  <a:pt x="192629" y="475271"/>
                  <a:pt x="200037" y="381079"/>
                </a:cubicBezTo>
                <a:cubicBezTo>
                  <a:pt x="207445" y="286887"/>
                  <a:pt x="221733" y="5900"/>
                  <a:pt x="219087" y="79"/>
                </a:cubicBezTo>
                <a:cubicBezTo>
                  <a:pt x="216441" y="-5742"/>
                  <a:pt x="219616" y="310700"/>
                  <a:pt x="184162" y="346154"/>
                </a:cubicBezTo>
                <a:cubicBezTo>
                  <a:pt x="148708" y="381608"/>
                  <a:pt x="1599" y="187404"/>
                  <a:pt x="12" y="19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F074B7C-5731-3D0A-720C-5240BA6A1BF3}"/>
              </a:ext>
            </a:extLst>
          </p:cNvPr>
          <p:cNvSpPr/>
          <p:nvPr/>
        </p:nvSpPr>
        <p:spPr>
          <a:xfrm>
            <a:off x="2432655" y="6542192"/>
            <a:ext cx="432738" cy="1025865"/>
          </a:xfrm>
          <a:custGeom>
            <a:avLst/>
            <a:gdLst>
              <a:gd name="connsiteX0" fmla="*/ 24795 w 432738"/>
              <a:gd name="connsiteY0" fmla="*/ 68158 h 1025865"/>
              <a:gd name="connsiteX1" fmla="*/ 56545 w 432738"/>
              <a:gd name="connsiteY1" fmla="*/ 109433 h 1025865"/>
              <a:gd name="connsiteX2" fmla="*/ 412145 w 432738"/>
              <a:gd name="connsiteY2" fmla="*/ 979383 h 1025865"/>
              <a:gd name="connsiteX3" fmla="*/ 374045 w 432738"/>
              <a:gd name="connsiteY3" fmla="*/ 846033 h 1025865"/>
              <a:gd name="connsiteX4" fmla="*/ 240695 w 432738"/>
              <a:gd name="connsiteY4" fmla="*/ 325333 h 1025865"/>
              <a:gd name="connsiteX5" fmla="*/ 297845 w 432738"/>
              <a:gd name="connsiteY5" fmla="*/ 617433 h 1025865"/>
              <a:gd name="connsiteX6" fmla="*/ 24795 w 432738"/>
              <a:gd name="connsiteY6" fmla="*/ 68158 h 10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38" h="1025865">
                <a:moveTo>
                  <a:pt x="24795" y="68158"/>
                </a:moveTo>
                <a:cubicBezTo>
                  <a:pt x="-15422" y="-16509"/>
                  <a:pt x="-8013" y="-42438"/>
                  <a:pt x="56545" y="109433"/>
                </a:cubicBezTo>
                <a:cubicBezTo>
                  <a:pt x="121103" y="261304"/>
                  <a:pt x="359228" y="856616"/>
                  <a:pt x="412145" y="979383"/>
                </a:cubicBezTo>
                <a:cubicBezTo>
                  <a:pt x="465062" y="1102150"/>
                  <a:pt x="402620" y="955041"/>
                  <a:pt x="374045" y="846033"/>
                </a:cubicBezTo>
                <a:cubicBezTo>
                  <a:pt x="345470" y="737025"/>
                  <a:pt x="253395" y="363433"/>
                  <a:pt x="240695" y="325333"/>
                </a:cubicBezTo>
                <a:cubicBezTo>
                  <a:pt x="227995" y="287233"/>
                  <a:pt x="334357" y="661883"/>
                  <a:pt x="297845" y="617433"/>
                </a:cubicBezTo>
                <a:cubicBezTo>
                  <a:pt x="261333" y="572983"/>
                  <a:pt x="65012" y="152825"/>
                  <a:pt x="24795" y="6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51880A4-17E1-7888-91A9-D6F15804696B}"/>
              </a:ext>
            </a:extLst>
          </p:cNvPr>
          <p:cNvSpPr/>
          <p:nvPr/>
        </p:nvSpPr>
        <p:spPr>
          <a:xfrm>
            <a:off x="2889002" y="7745311"/>
            <a:ext cx="259992" cy="985013"/>
          </a:xfrm>
          <a:custGeom>
            <a:avLst/>
            <a:gdLst>
              <a:gd name="connsiteX0" fmla="*/ 3423 w 259992"/>
              <a:gd name="connsiteY0" fmla="*/ 4864 h 985013"/>
              <a:gd name="connsiteX1" fmla="*/ 244723 w 259992"/>
              <a:gd name="connsiteY1" fmla="*/ 931964 h 985013"/>
              <a:gd name="connsiteX2" fmla="*/ 216148 w 259992"/>
              <a:gd name="connsiteY2" fmla="*/ 824014 h 985013"/>
              <a:gd name="connsiteX3" fmla="*/ 60573 w 259992"/>
              <a:gd name="connsiteY3" fmla="*/ 427139 h 985013"/>
              <a:gd name="connsiteX4" fmla="*/ 98673 w 259992"/>
              <a:gd name="connsiteY4" fmla="*/ 560489 h 985013"/>
              <a:gd name="connsiteX5" fmla="*/ 3423 w 259992"/>
              <a:gd name="connsiteY5" fmla="*/ 4864 h 98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2" h="985013">
                <a:moveTo>
                  <a:pt x="3423" y="4864"/>
                </a:moveTo>
                <a:cubicBezTo>
                  <a:pt x="27765" y="66777"/>
                  <a:pt x="209269" y="795439"/>
                  <a:pt x="244723" y="931964"/>
                </a:cubicBezTo>
                <a:cubicBezTo>
                  <a:pt x="280177" y="1068489"/>
                  <a:pt x="246840" y="908151"/>
                  <a:pt x="216148" y="824014"/>
                </a:cubicBezTo>
                <a:cubicBezTo>
                  <a:pt x="185456" y="739877"/>
                  <a:pt x="80152" y="471060"/>
                  <a:pt x="60573" y="427139"/>
                </a:cubicBezTo>
                <a:cubicBezTo>
                  <a:pt x="40994" y="383218"/>
                  <a:pt x="105023" y="629810"/>
                  <a:pt x="98673" y="560489"/>
                </a:cubicBezTo>
                <a:cubicBezTo>
                  <a:pt x="92323" y="491168"/>
                  <a:pt x="-20919" y="-57049"/>
                  <a:pt x="3423" y="4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19E8ADF-7068-F945-14F6-139CDA3E01E7}"/>
              </a:ext>
            </a:extLst>
          </p:cNvPr>
          <p:cNvSpPr/>
          <p:nvPr/>
        </p:nvSpPr>
        <p:spPr>
          <a:xfrm>
            <a:off x="2784551" y="8821775"/>
            <a:ext cx="226566" cy="739470"/>
          </a:xfrm>
          <a:custGeom>
            <a:avLst/>
            <a:gdLst>
              <a:gd name="connsiteX0" fmla="*/ 3099 w 226566"/>
              <a:gd name="connsiteY0" fmla="*/ 4725 h 739470"/>
              <a:gd name="connsiteX1" fmla="*/ 203124 w 226566"/>
              <a:gd name="connsiteY1" fmla="*/ 674650 h 739470"/>
              <a:gd name="connsiteX2" fmla="*/ 203124 w 226566"/>
              <a:gd name="connsiteY2" fmla="*/ 661950 h 739470"/>
              <a:gd name="connsiteX3" fmla="*/ 28499 w 226566"/>
              <a:gd name="connsiteY3" fmla="*/ 220625 h 739470"/>
              <a:gd name="connsiteX4" fmla="*/ 76124 w 226566"/>
              <a:gd name="connsiteY4" fmla="*/ 366675 h 739470"/>
              <a:gd name="connsiteX5" fmla="*/ 3099 w 226566"/>
              <a:gd name="connsiteY5" fmla="*/ 4725 h 73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566" h="739470">
                <a:moveTo>
                  <a:pt x="3099" y="4725"/>
                </a:moveTo>
                <a:cubicBezTo>
                  <a:pt x="24266" y="56054"/>
                  <a:pt x="203124" y="674650"/>
                  <a:pt x="203124" y="674650"/>
                </a:cubicBezTo>
                <a:cubicBezTo>
                  <a:pt x="236461" y="784187"/>
                  <a:pt x="232228" y="737621"/>
                  <a:pt x="203124" y="661950"/>
                </a:cubicBezTo>
                <a:cubicBezTo>
                  <a:pt x="174020" y="586279"/>
                  <a:pt x="49666" y="269837"/>
                  <a:pt x="28499" y="220625"/>
                </a:cubicBezTo>
                <a:cubicBezTo>
                  <a:pt x="7332" y="171413"/>
                  <a:pt x="76124" y="396837"/>
                  <a:pt x="76124" y="366675"/>
                </a:cubicBezTo>
                <a:cubicBezTo>
                  <a:pt x="76124" y="336513"/>
                  <a:pt x="-18068" y="-46604"/>
                  <a:pt x="3099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0476536-1F29-36CD-16A3-E6C1B87AEB34}"/>
              </a:ext>
            </a:extLst>
          </p:cNvPr>
          <p:cNvSpPr/>
          <p:nvPr/>
        </p:nvSpPr>
        <p:spPr>
          <a:xfrm>
            <a:off x="2926521" y="9067351"/>
            <a:ext cx="292189" cy="315159"/>
          </a:xfrm>
          <a:custGeom>
            <a:avLst/>
            <a:gdLst>
              <a:gd name="connsiteX0" fmla="*/ 829 w 292189"/>
              <a:gd name="connsiteY0" fmla="*/ 449 h 315159"/>
              <a:gd name="connsiteX1" fmla="*/ 29404 w 292189"/>
              <a:gd name="connsiteY1" fmla="*/ 121099 h 315159"/>
              <a:gd name="connsiteX2" fmla="*/ 48454 w 292189"/>
              <a:gd name="connsiteY2" fmla="*/ 175074 h 315159"/>
              <a:gd name="connsiteX3" fmla="*/ 29404 w 292189"/>
              <a:gd name="connsiteY3" fmla="*/ 308424 h 315159"/>
              <a:gd name="connsiteX4" fmla="*/ 38929 w 292189"/>
              <a:gd name="connsiteY4" fmla="*/ 273499 h 315159"/>
              <a:gd name="connsiteX5" fmla="*/ 289754 w 292189"/>
              <a:gd name="connsiteY5" fmla="*/ 86174 h 315159"/>
              <a:gd name="connsiteX6" fmla="*/ 162754 w 292189"/>
              <a:gd name="connsiteY6" fmla="*/ 184599 h 315159"/>
              <a:gd name="connsiteX7" fmla="*/ 102429 w 292189"/>
              <a:gd name="connsiteY7" fmla="*/ 121099 h 315159"/>
              <a:gd name="connsiteX8" fmla="*/ 131004 w 292189"/>
              <a:gd name="connsiteY8" fmla="*/ 194124 h 315159"/>
              <a:gd name="connsiteX9" fmla="*/ 73854 w 292189"/>
              <a:gd name="connsiteY9" fmla="*/ 235399 h 315159"/>
              <a:gd name="connsiteX10" fmla="*/ 64329 w 292189"/>
              <a:gd name="connsiteY10" fmla="*/ 168724 h 315159"/>
              <a:gd name="connsiteX11" fmla="*/ 829 w 292189"/>
              <a:gd name="connsiteY11" fmla="*/ 449 h 3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89" h="315159">
                <a:moveTo>
                  <a:pt x="829" y="449"/>
                </a:moveTo>
                <a:cubicBezTo>
                  <a:pt x="-4992" y="-7488"/>
                  <a:pt x="21467" y="91995"/>
                  <a:pt x="29404" y="121099"/>
                </a:cubicBezTo>
                <a:cubicBezTo>
                  <a:pt x="37341" y="150203"/>
                  <a:pt x="48454" y="143853"/>
                  <a:pt x="48454" y="175074"/>
                </a:cubicBezTo>
                <a:cubicBezTo>
                  <a:pt x="48454" y="206295"/>
                  <a:pt x="30991" y="292020"/>
                  <a:pt x="29404" y="308424"/>
                </a:cubicBezTo>
                <a:cubicBezTo>
                  <a:pt x="27817" y="324828"/>
                  <a:pt x="-4463" y="310541"/>
                  <a:pt x="38929" y="273499"/>
                </a:cubicBezTo>
                <a:cubicBezTo>
                  <a:pt x="82321" y="236457"/>
                  <a:pt x="269117" y="100991"/>
                  <a:pt x="289754" y="86174"/>
                </a:cubicBezTo>
                <a:cubicBezTo>
                  <a:pt x="310391" y="71357"/>
                  <a:pt x="193975" y="178778"/>
                  <a:pt x="162754" y="184599"/>
                </a:cubicBezTo>
                <a:cubicBezTo>
                  <a:pt x="131533" y="190420"/>
                  <a:pt x="107721" y="119512"/>
                  <a:pt x="102429" y="121099"/>
                </a:cubicBezTo>
                <a:cubicBezTo>
                  <a:pt x="97137" y="122686"/>
                  <a:pt x="135766" y="175074"/>
                  <a:pt x="131004" y="194124"/>
                </a:cubicBezTo>
                <a:cubicBezTo>
                  <a:pt x="126242" y="213174"/>
                  <a:pt x="84967" y="239632"/>
                  <a:pt x="73854" y="235399"/>
                </a:cubicBezTo>
                <a:cubicBezTo>
                  <a:pt x="62742" y="231166"/>
                  <a:pt x="78087" y="201003"/>
                  <a:pt x="64329" y="168724"/>
                </a:cubicBezTo>
                <a:cubicBezTo>
                  <a:pt x="50571" y="136445"/>
                  <a:pt x="6650" y="8386"/>
                  <a:pt x="8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0CB0911-24F0-B28F-7A9B-3FAD9D6BDF67}"/>
              </a:ext>
            </a:extLst>
          </p:cNvPr>
          <p:cNvSpPr/>
          <p:nvPr/>
        </p:nvSpPr>
        <p:spPr>
          <a:xfrm>
            <a:off x="6037729" y="4370645"/>
            <a:ext cx="357165" cy="1994101"/>
          </a:xfrm>
          <a:custGeom>
            <a:avLst/>
            <a:gdLst>
              <a:gd name="connsiteX0" fmla="*/ 355814 w 357165"/>
              <a:gd name="connsiteY0" fmla="*/ 12669 h 1994101"/>
              <a:gd name="connsiteX1" fmla="*/ 109071 w 357165"/>
              <a:gd name="connsiteY1" fmla="*/ 1093984 h 1994101"/>
              <a:gd name="connsiteX2" fmla="*/ 214 w 357165"/>
              <a:gd name="connsiteY2" fmla="*/ 1623755 h 1994101"/>
              <a:gd name="connsiteX3" fmla="*/ 80042 w 357165"/>
              <a:gd name="connsiteY3" fmla="*/ 1420555 h 1994101"/>
              <a:gd name="connsiteX4" fmla="*/ 36500 w 357165"/>
              <a:gd name="connsiteY4" fmla="*/ 1993869 h 1994101"/>
              <a:gd name="connsiteX5" fmla="*/ 51014 w 357165"/>
              <a:gd name="connsiteY5" fmla="*/ 1478612 h 1994101"/>
              <a:gd name="connsiteX6" fmla="*/ 167128 w 357165"/>
              <a:gd name="connsiteY6" fmla="*/ 607755 h 1994101"/>
              <a:gd name="connsiteX7" fmla="*/ 94557 w 357165"/>
              <a:gd name="connsiteY7" fmla="*/ 201355 h 1994101"/>
              <a:gd name="connsiteX8" fmla="*/ 203414 w 357165"/>
              <a:gd name="connsiteY8" fmla="*/ 484384 h 1994101"/>
              <a:gd name="connsiteX9" fmla="*/ 355814 w 357165"/>
              <a:gd name="connsiteY9" fmla="*/ 12669 h 19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65" h="1994101">
                <a:moveTo>
                  <a:pt x="355814" y="12669"/>
                </a:moveTo>
                <a:cubicBezTo>
                  <a:pt x="340090" y="114269"/>
                  <a:pt x="168338" y="825470"/>
                  <a:pt x="109071" y="1093984"/>
                </a:cubicBezTo>
                <a:cubicBezTo>
                  <a:pt x="49804" y="1362498"/>
                  <a:pt x="5052" y="1569327"/>
                  <a:pt x="214" y="1623755"/>
                </a:cubicBezTo>
                <a:cubicBezTo>
                  <a:pt x="-4624" y="1678183"/>
                  <a:pt x="73994" y="1358869"/>
                  <a:pt x="80042" y="1420555"/>
                </a:cubicBezTo>
                <a:cubicBezTo>
                  <a:pt x="86090" y="1482241"/>
                  <a:pt x="41338" y="1984193"/>
                  <a:pt x="36500" y="1993869"/>
                </a:cubicBezTo>
                <a:cubicBezTo>
                  <a:pt x="31662" y="2003545"/>
                  <a:pt x="29243" y="1709631"/>
                  <a:pt x="51014" y="1478612"/>
                </a:cubicBezTo>
                <a:cubicBezTo>
                  <a:pt x="72785" y="1247593"/>
                  <a:pt x="159871" y="820631"/>
                  <a:pt x="167128" y="607755"/>
                </a:cubicBezTo>
                <a:cubicBezTo>
                  <a:pt x="174385" y="394879"/>
                  <a:pt x="88509" y="221917"/>
                  <a:pt x="94557" y="201355"/>
                </a:cubicBezTo>
                <a:cubicBezTo>
                  <a:pt x="100605" y="180793"/>
                  <a:pt x="161081" y="515832"/>
                  <a:pt x="203414" y="484384"/>
                </a:cubicBezTo>
                <a:cubicBezTo>
                  <a:pt x="245747" y="452936"/>
                  <a:pt x="371538" y="-88931"/>
                  <a:pt x="355814" y="1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13526559-0643-DCE1-F17B-B2A8047D8E2D}"/>
              </a:ext>
            </a:extLst>
          </p:cNvPr>
          <p:cNvSpPr/>
          <p:nvPr/>
        </p:nvSpPr>
        <p:spPr>
          <a:xfrm>
            <a:off x="6357103" y="4013077"/>
            <a:ext cx="360159" cy="1203416"/>
          </a:xfrm>
          <a:custGeom>
            <a:avLst/>
            <a:gdLst>
              <a:gd name="connsiteX0" fmla="*/ 154 w 360159"/>
              <a:gd name="connsiteY0" fmla="*/ 123 h 1203416"/>
              <a:gd name="connsiteX1" fmla="*/ 333983 w 360159"/>
              <a:gd name="connsiteY1" fmla="*/ 493609 h 1203416"/>
              <a:gd name="connsiteX2" fmla="*/ 319468 w 360159"/>
              <a:gd name="connsiteY2" fmla="*/ 587952 h 1203416"/>
              <a:gd name="connsiteX3" fmla="*/ 167068 w 360159"/>
              <a:gd name="connsiteY3" fmla="*/ 1197552 h 1203416"/>
              <a:gd name="connsiteX4" fmla="*/ 297697 w 360159"/>
              <a:gd name="connsiteY4" fmla="*/ 870980 h 1203416"/>
              <a:gd name="connsiteX5" fmla="*/ 290440 w 360159"/>
              <a:gd name="connsiteY5" fmla="*/ 450066 h 1203416"/>
              <a:gd name="connsiteX6" fmla="*/ 154 w 360159"/>
              <a:gd name="connsiteY6" fmla="*/ 123 h 120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159" h="1203416">
                <a:moveTo>
                  <a:pt x="154" y="123"/>
                </a:moveTo>
                <a:cubicBezTo>
                  <a:pt x="7411" y="7380"/>
                  <a:pt x="280764" y="395638"/>
                  <a:pt x="333983" y="493609"/>
                </a:cubicBezTo>
                <a:cubicBezTo>
                  <a:pt x="387202" y="591580"/>
                  <a:pt x="347287" y="470628"/>
                  <a:pt x="319468" y="587952"/>
                </a:cubicBezTo>
                <a:cubicBezTo>
                  <a:pt x="291649" y="705276"/>
                  <a:pt x="170696" y="1150381"/>
                  <a:pt x="167068" y="1197552"/>
                </a:cubicBezTo>
                <a:cubicBezTo>
                  <a:pt x="163440" y="1244723"/>
                  <a:pt x="277135" y="995561"/>
                  <a:pt x="297697" y="870980"/>
                </a:cubicBezTo>
                <a:cubicBezTo>
                  <a:pt x="318259" y="746399"/>
                  <a:pt x="337612" y="591580"/>
                  <a:pt x="290440" y="450066"/>
                </a:cubicBezTo>
                <a:cubicBezTo>
                  <a:pt x="243268" y="308552"/>
                  <a:pt x="-7103" y="-7134"/>
                  <a:pt x="15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A3E4C5D-9583-7BC3-1E18-CF040C18CECD}"/>
              </a:ext>
            </a:extLst>
          </p:cNvPr>
          <p:cNvSpPr/>
          <p:nvPr/>
        </p:nvSpPr>
        <p:spPr>
          <a:xfrm>
            <a:off x="6335454" y="5941783"/>
            <a:ext cx="211462" cy="1084893"/>
          </a:xfrm>
          <a:custGeom>
            <a:avLst/>
            <a:gdLst>
              <a:gd name="connsiteX0" fmla="*/ 181460 w 211462"/>
              <a:gd name="connsiteY0" fmla="*/ 110674 h 1084893"/>
              <a:gd name="connsiteX1" fmla="*/ 195975 w 211462"/>
              <a:gd name="connsiteY1" fmla="*/ 1054103 h 1084893"/>
              <a:gd name="connsiteX2" fmla="*/ 210489 w 211462"/>
              <a:gd name="connsiteY2" fmla="*/ 829131 h 1084893"/>
              <a:gd name="connsiteX3" fmla="*/ 166946 w 211462"/>
              <a:gd name="connsiteY3" fmla="*/ 560617 h 1084893"/>
              <a:gd name="connsiteX4" fmla="*/ 32 w 211462"/>
              <a:gd name="connsiteY4" fmla="*/ 328388 h 1084893"/>
              <a:gd name="connsiteX5" fmla="*/ 181460 w 211462"/>
              <a:gd name="connsiteY5" fmla="*/ 524331 h 1084893"/>
              <a:gd name="connsiteX6" fmla="*/ 174203 w 211462"/>
              <a:gd name="connsiteY6" fmla="*/ 59874 h 1084893"/>
              <a:gd name="connsiteX7" fmla="*/ 181460 w 211462"/>
              <a:gd name="connsiteY7" fmla="*/ 110674 h 10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62" h="1084893">
                <a:moveTo>
                  <a:pt x="181460" y="110674"/>
                </a:moveTo>
                <a:cubicBezTo>
                  <a:pt x="185089" y="276379"/>
                  <a:pt x="191137" y="934360"/>
                  <a:pt x="195975" y="1054103"/>
                </a:cubicBezTo>
                <a:cubicBezTo>
                  <a:pt x="200813" y="1173846"/>
                  <a:pt x="215327" y="911379"/>
                  <a:pt x="210489" y="829131"/>
                </a:cubicBezTo>
                <a:cubicBezTo>
                  <a:pt x="205651" y="746883"/>
                  <a:pt x="202022" y="644074"/>
                  <a:pt x="166946" y="560617"/>
                </a:cubicBezTo>
                <a:cubicBezTo>
                  <a:pt x="131870" y="477160"/>
                  <a:pt x="-2387" y="334436"/>
                  <a:pt x="32" y="328388"/>
                </a:cubicBezTo>
                <a:cubicBezTo>
                  <a:pt x="2451" y="322340"/>
                  <a:pt x="152431" y="569083"/>
                  <a:pt x="181460" y="524331"/>
                </a:cubicBezTo>
                <a:cubicBezTo>
                  <a:pt x="210489" y="479579"/>
                  <a:pt x="175412" y="121560"/>
                  <a:pt x="174203" y="59874"/>
                </a:cubicBezTo>
                <a:cubicBezTo>
                  <a:pt x="172994" y="-1812"/>
                  <a:pt x="177831" y="-55031"/>
                  <a:pt x="181460" y="110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3A21747A-3C4A-477B-B4CB-701621912A1D}"/>
              </a:ext>
            </a:extLst>
          </p:cNvPr>
          <p:cNvSpPr/>
          <p:nvPr/>
        </p:nvSpPr>
        <p:spPr>
          <a:xfrm>
            <a:off x="3127829" y="6059714"/>
            <a:ext cx="638634" cy="1503005"/>
          </a:xfrm>
          <a:custGeom>
            <a:avLst/>
            <a:gdLst>
              <a:gd name="connsiteX0" fmla="*/ 0 w 638634"/>
              <a:gd name="connsiteY0" fmla="*/ 0 h 1503005"/>
              <a:gd name="connsiteX1" fmla="*/ 362857 w 638634"/>
              <a:gd name="connsiteY1" fmla="*/ 442686 h 1503005"/>
              <a:gd name="connsiteX2" fmla="*/ 493485 w 638634"/>
              <a:gd name="connsiteY2" fmla="*/ 805543 h 1503005"/>
              <a:gd name="connsiteX3" fmla="*/ 493485 w 638634"/>
              <a:gd name="connsiteY3" fmla="*/ 732972 h 1503005"/>
              <a:gd name="connsiteX4" fmla="*/ 631371 w 638634"/>
              <a:gd name="connsiteY4" fmla="*/ 986972 h 1503005"/>
              <a:gd name="connsiteX5" fmla="*/ 602342 w 638634"/>
              <a:gd name="connsiteY5" fmla="*/ 1204686 h 1503005"/>
              <a:gd name="connsiteX6" fmla="*/ 457200 w 638634"/>
              <a:gd name="connsiteY6" fmla="*/ 1502229 h 1503005"/>
              <a:gd name="connsiteX7" fmla="*/ 544285 w 638634"/>
              <a:gd name="connsiteY7" fmla="*/ 1110343 h 1503005"/>
              <a:gd name="connsiteX8" fmla="*/ 624114 w 638634"/>
              <a:gd name="connsiteY8" fmla="*/ 856343 h 1503005"/>
              <a:gd name="connsiteX9" fmla="*/ 515257 w 638634"/>
              <a:gd name="connsiteY9" fmla="*/ 696686 h 1503005"/>
              <a:gd name="connsiteX10" fmla="*/ 0 w 638634"/>
              <a:gd name="connsiteY10" fmla="*/ 0 h 150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634" h="1503005">
                <a:moveTo>
                  <a:pt x="0" y="0"/>
                </a:moveTo>
                <a:cubicBezTo>
                  <a:pt x="140305" y="154214"/>
                  <a:pt x="280610" y="308429"/>
                  <a:pt x="362857" y="442686"/>
                </a:cubicBezTo>
                <a:cubicBezTo>
                  <a:pt x="445104" y="576943"/>
                  <a:pt x="471714" y="757162"/>
                  <a:pt x="493485" y="805543"/>
                </a:cubicBezTo>
                <a:cubicBezTo>
                  <a:pt x="515256" y="853924"/>
                  <a:pt x="470504" y="702734"/>
                  <a:pt x="493485" y="732972"/>
                </a:cubicBezTo>
                <a:cubicBezTo>
                  <a:pt x="516466" y="763210"/>
                  <a:pt x="613228" y="908353"/>
                  <a:pt x="631371" y="986972"/>
                </a:cubicBezTo>
                <a:cubicBezTo>
                  <a:pt x="649514" y="1065591"/>
                  <a:pt x="631370" y="1118810"/>
                  <a:pt x="602342" y="1204686"/>
                </a:cubicBezTo>
                <a:cubicBezTo>
                  <a:pt x="573314" y="1290562"/>
                  <a:pt x="466876" y="1517953"/>
                  <a:pt x="457200" y="1502229"/>
                </a:cubicBezTo>
                <a:cubicBezTo>
                  <a:pt x="447524" y="1486505"/>
                  <a:pt x="516466" y="1217991"/>
                  <a:pt x="544285" y="1110343"/>
                </a:cubicBezTo>
                <a:cubicBezTo>
                  <a:pt x="572104" y="1002695"/>
                  <a:pt x="628952" y="925286"/>
                  <a:pt x="624114" y="856343"/>
                </a:cubicBezTo>
                <a:cubicBezTo>
                  <a:pt x="619276" y="787400"/>
                  <a:pt x="515257" y="696686"/>
                  <a:pt x="515257" y="6966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EDE33B11-2379-EA06-4DAD-67CB34E633A3}"/>
              </a:ext>
            </a:extLst>
          </p:cNvPr>
          <p:cNvSpPr/>
          <p:nvPr/>
        </p:nvSpPr>
        <p:spPr>
          <a:xfrm>
            <a:off x="3366370" y="6474684"/>
            <a:ext cx="227135" cy="1106525"/>
          </a:xfrm>
          <a:custGeom>
            <a:avLst/>
            <a:gdLst>
              <a:gd name="connsiteX0" fmla="*/ 44487 w 227135"/>
              <a:gd name="connsiteY0" fmla="*/ 34973 h 1106525"/>
              <a:gd name="connsiteX1" fmla="*/ 167859 w 227135"/>
              <a:gd name="connsiteY1" fmla="*/ 550230 h 1106525"/>
              <a:gd name="connsiteX2" fmla="*/ 167859 w 227135"/>
              <a:gd name="connsiteY2" fmla="*/ 782459 h 1106525"/>
              <a:gd name="connsiteX3" fmla="*/ 225916 w 227135"/>
              <a:gd name="connsiteY3" fmla="*/ 1101773 h 1106525"/>
              <a:gd name="connsiteX4" fmla="*/ 189630 w 227135"/>
              <a:gd name="connsiteY4" fmla="*/ 942116 h 1106525"/>
              <a:gd name="connsiteX5" fmla="*/ 944 w 227135"/>
              <a:gd name="connsiteY5" fmla="*/ 521202 h 1106525"/>
              <a:gd name="connsiteX6" fmla="*/ 117059 w 227135"/>
              <a:gd name="connsiteY6" fmla="*/ 688116 h 1106525"/>
              <a:gd name="connsiteX7" fmla="*/ 124316 w 227135"/>
              <a:gd name="connsiteY7" fmla="*/ 405087 h 1106525"/>
              <a:gd name="connsiteX8" fmla="*/ 59001 w 227135"/>
              <a:gd name="connsiteY8" fmla="*/ 85773 h 1106525"/>
              <a:gd name="connsiteX9" fmla="*/ 44487 w 227135"/>
              <a:gd name="connsiteY9" fmla="*/ 34973 h 1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35" h="1106525">
                <a:moveTo>
                  <a:pt x="44487" y="34973"/>
                </a:moveTo>
                <a:cubicBezTo>
                  <a:pt x="62630" y="112382"/>
                  <a:pt x="147297" y="425649"/>
                  <a:pt x="167859" y="550230"/>
                </a:cubicBezTo>
                <a:cubicBezTo>
                  <a:pt x="188421" y="674811"/>
                  <a:pt x="158183" y="690535"/>
                  <a:pt x="167859" y="782459"/>
                </a:cubicBezTo>
                <a:cubicBezTo>
                  <a:pt x="177535" y="874383"/>
                  <a:pt x="222288" y="1075164"/>
                  <a:pt x="225916" y="1101773"/>
                </a:cubicBezTo>
                <a:cubicBezTo>
                  <a:pt x="229545" y="1128383"/>
                  <a:pt x="227125" y="1038878"/>
                  <a:pt x="189630" y="942116"/>
                </a:cubicBezTo>
                <a:cubicBezTo>
                  <a:pt x="152135" y="845354"/>
                  <a:pt x="13039" y="563535"/>
                  <a:pt x="944" y="521202"/>
                </a:cubicBezTo>
                <a:cubicBezTo>
                  <a:pt x="-11151" y="478869"/>
                  <a:pt x="96497" y="707469"/>
                  <a:pt x="117059" y="688116"/>
                </a:cubicBezTo>
                <a:cubicBezTo>
                  <a:pt x="137621" y="668763"/>
                  <a:pt x="133992" y="505477"/>
                  <a:pt x="124316" y="405087"/>
                </a:cubicBezTo>
                <a:cubicBezTo>
                  <a:pt x="114640" y="304697"/>
                  <a:pt x="69887" y="147459"/>
                  <a:pt x="59001" y="85773"/>
                </a:cubicBezTo>
                <a:cubicBezTo>
                  <a:pt x="48115" y="24087"/>
                  <a:pt x="26344" y="-42436"/>
                  <a:pt x="44487" y="3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BA6C9B9-9E20-0586-8229-35CDE1F54606}"/>
              </a:ext>
            </a:extLst>
          </p:cNvPr>
          <p:cNvSpPr/>
          <p:nvPr/>
        </p:nvSpPr>
        <p:spPr>
          <a:xfrm>
            <a:off x="3397013" y="7331121"/>
            <a:ext cx="285642" cy="705892"/>
          </a:xfrm>
          <a:custGeom>
            <a:avLst/>
            <a:gdLst>
              <a:gd name="connsiteX0" fmla="*/ 275101 w 285642"/>
              <a:gd name="connsiteY0" fmla="*/ 42136 h 705892"/>
              <a:gd name="connsiteX1" fmla="*/ 13844 w 285642"/>
              <a:gd name="connsiteY1" fmla="*/ 680765 h 705892"/>
              <a:gd name="connsiteX2" fmla="*/ 42873 w 285642"/>
              <a:gd name="connsiteY2" fmla="*/ 550136 h 705892"/>
              <a:gd name="connsiteX3" fmla="*/ 100930 w 285642"/>
              <a:gd name="connsiteY3" fmla="*/ 296136 h 705892"/>
              <a:gd name="connsiteX4" fmla="*/ 57387 w 285642"/>
              <a:gd name="connsiteY4" fmla="*/ 42136 h 705892"/>
              <a:gd name="connsiteX5" fmla="*/ 129958 w 285642"/>
              <a:gd name="connsiteY5" fmla="*/ 325165 h 705892"/>
              <a:gd name="connsiteX6" fmla="*/ 224301 w 285642"/>
              <a:gd name="connsiteY6" fmla="*/ 85679 h 705892"/>
              <a:gd name="connsiteX7" fmla="*/ 275101 w 285642"/>
              <a:gd name="connsiteY7" fmla="*/ 42136 h 7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42" h="705892">
                <a:moveTo>
                  <a:pt x="275101" y="42136"/>
                </a:moveTo>
                <a:cubicBezTo>
                  <a:pt x="240025" y="141317"/>
                  <a:pt x="52549" y="596098"/>
                  <a:pt x="13844" y="680765"/>
                </a:cubicBezTo>
                <a:cubicBezTo>
                  <a:pt x="-24861" y="765432"/>
                  <a:pt x="28359" y="614241"/>
                  <a:pt x="42873" y="550136"/>
                </a:cubicBezTo>
                <a:cubicBezTo>
                  <a:pt x="57387" y="486031"/>
                  <a:pt x="98511" y="380803"/>
                  <a:pt x="100930" y="296136"/>
                </a:cubicBezTo>
                <a:cubicBezTo>
                  <a:pt x="103349" y="211469"/>
                  <a:pt x="52549" y="37298"/>
                  <a:pt x="57387" y="42136"/>
                </a:cubicBezTo>
                <a:cubicBezTo>
                  <a:pt x="62225" y="46974"/>
                  <a:pt x="102139" y="317908"/>
                  <a:pt x="129958" y="325165"/>
                </a:cubicBezTo>
                <a:cubicBezTo>
                  <a:pt x="157777" y="332422"/>
                  <a:pt x="200111" y="126803"/>
                  <a:pt x="224301" y="85679"/>
                </a:cubicBezTo>
                <a:cubicBezTo>
                  <a:pt x="248491" y="44555"/>
                  <a:pt x="310177" y="-57045"/>
                  <a:pt x="275101" y="4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87A969B-8EB3-098E-558F-3C2C7D188472}"/>
              </a:ext>
            </a:extLst>
          </p:cNvPr>
          <p:cNvSpPr/>
          <p:nvPr/>
        </p:nvSpPr>
        <p:spPr>
          <a:xfrm>
            <a:off x="3680935" y="6585640"/>
            <a:ext cx="661004" cy="2329816"/>
          </a:xfrm>
          <a:custGeom>
            <a:avLst/>
            <a:gdLst>
              <a:gd name="connsiteX0" fmla="*/ 637065 w 661004"/>
              <a:gd name="connsiteY0" fmla="*/ 18360 h 2329816"/>
              <a:gd name="connsiteX1" fmla="*/ 303236 w 661004"/>
              <a:gd name="connsiteY1" fmla="*/ 301389 h 2329816"/>
              <a:gd name="connsiteX2" fmla="*/ 201636 w 661004"/>
              <a:gd name="connsiteY2" fmla="*/ 976303 h 2329816"/>
              <a:gd name="connsiteX3" fmla="*/ 5694 w 661004"/>
              <a:gd name="connsiteY3" fmla="*/ 1513331 h 2329816"/>
              <a:gd name="connsiteX4" fmla="*/ 49236 w 661004"/>
              <a:gd name="connsiteY4" fmla="*/ 1433503 h 2329816"/>
              <a:gd name="connsiteX5" fmla="*/ 12951 w 661004"/>
              <a:gd name="connsiteY5" fmla="*/ 2166474 h 2329816"/>
              <a:gd name="connsiteX6" fmla="*/ 12951 w 661004"/>
              <a:gd name="connsiteY6" fmla="*/ 2318874 h 2329816"/>
              <a:gd name="connsiteX7" fmla="*/ 41979 w 661004"/>
              <a:gd name="connsiteY7" fmla="*/ 1970531 h 2329816"/>
              <a:gd name="connsiteX8" fmla="*/ 150836 w 661004"/>
              <a:gd name="connsiteY8" fmla="*/ 446531 h 2329816"/>
              <a:gd name="connsiteX9" fmla="*/ 143579 w 661004"/>
              <a:gd name="connsiteY9" fmla="*/ 780360 h 2329816"/>
              <a:gd name="connsiteX10" fmla="*/ 266951 w 661004"/>
              <a:gd name="connsiteY10" fmla="*/ 243331 h 2329816"/>
              <a:gd name="connsiteX11" fmla="*/ 593522 w 661004"/>
              <a:gd name="connsiteY11" fmla="*/ 47389 h 2329816"/>
              <a:gd name="connsiteX12" fmla="*/ 637065 w 661004"/>
              <a:gd name="connsiteY12" fmla="*/ 18360 h 23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004" h="2329816">
                <a:moveTo>
                  <a:pt x="637065" y="18360"/>
                </a:moveTo>
                <a:cubicBezTo>
                  <a:pt x="588684" y="60693"/>
                  <a:pt x="375807" y="141732"/>
                  <a:pt x="303236" y="301389"/>
                </a:cubicBezTo>
                <a:cubicBezTo>
                  <a:pt x="230665" y="461046"/>
                  <a:pt x="251226" y="774313"/>
                  <a:pt x="201636" y="976303"/>
                </a:cubicBezTo>
                <a:cubicBezTo>
                  <a:pt x="152046" y="1178293"/>
                  <a:pt x="31094" y="1437131"/>
                  <a:pt x="5694" y="1513331"/>
                </a:cubicBezTo>
                <a:cubicBezTo>
                  <a:pt x="-19706" y="1589531"/>
                  <a:pt x="48027" y="1324646"/>
                  <a:pt x="49236" y="1433503"/>
                </a:cubicBezTo>
                <a:cubicBezTo>
                  <a:pt x="50445" y="1542360"/>
                  <a:pt x="18998" y="2018912"/>
                  <a:pt x="12951" y="2166474"/>
                </a:cubicBezTo>
                <a:cubicBezTo>
                  <a:pt x="6903" y="2314036"/>
                  <a:pt x="8113" y="2351531"/>
                  <a:pt x="12951" y="2318874"/>
                </a:cubicBezTo>
                <a:cubicBezTo>
                  <a:pt x="17789" y="2286217"/>
                  <a:pt x="18998" y="2282588"/>
                  <a:pt x="41979" y="1970531"/>
                </a:cubicBezTo>
                <a:cubicBezTo>
                  <a:pt x="64960" y="1658474"/>
                  <a:pt x="133903" y="644893"/>
                  <a:pt x="150836" y="446531"/>
                </a:cubicBezTo>
                <a:cubicBezTo>
                  <a:pt x="167769" y="248169"/>
                  <a:pt x="124227" y="814227"/>
                  <a:pt x="143579" y="780360"/>
                </a:cubicBezTo>
                <a:cubicBezTo>
                  <a:pt x="162931" y="746493"/>
                  <a:pt x="191961" y="365493"/>
                  <a:pt x="266951" y="243331"/>
                </a:cubicBezTo>
                <a:cubicBezTo>
                  <a:pt x="341941" y="121169"/>
                  <a:pt x="531836" y="78837"/>
                  <a:pt x="593522" y="47389"/>
                </a:cubicBezTo>
                <a:cubicBezTo>
                  <a:pt x="655208" y="15941"/>
                  <a:pt x="685446" y="-23973"/>
                  <a:pt x="637065" y="1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6698AB-8E51-2832-D347-8FFEAC061FC6}"/>
              </a:ext>
            </a:extLst>
          </p:cNvPr>
          <p:cNvSpPr/>
          <p:nvPr/>
        </p:nvSpPr>
        <p:spPr>
          <a:xfrm>
            <a:off x="4730644" y="7356562"/>
            <a:ext cx="582770" cy="1795816"/>
          </a:xfrm>
          <a:custGeom>
            <a:avLst/>
            <a:gdLst>
              <a:gd name="connsiteX0" fmla="*/ 574327 w 582770"/>
              <a:gd name="connsiteY0" fmla="*/ 350524 h 1795816"/>
              <a:gd name="connsiteX1" fmla="*/ 15527 w 582770"/>
              <a:gd name="connsiteY1" fmla="*/ 1758409 h 1795816"/>
              <a:gd name="connsiteX2" fmla="*/ 167927 w 582770"/>
              <a:gd name="connsiteY2" fmla="*/ 1352009 h 1795816"/>
              <a:gd name="connsiteX3" fmla="*/ 298556 w 582770"/>
              <a:gd name="connsiteY3" fmla="*/ 945609 h 1795816"/>
              <a:gd name="connsiteX4" fmla="*/ 313070 w 582770"/>
              <a:gd name="connsiteY4" fmla="*/ 2181 h 1795816"/>
              <a:gd name="connsiteX5" fmla="*/ 349356 w 582770"/>
              <a:gd name="connsiteY5" fmla="*/ 677095 h 1795816"/>
              <a:gd name="connsiteX6" fmla="*/ 574327 w 582770"/>
              <a:gd name="connsiteY6" fmla="*/ 350524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70" h="1795816">
                <a:moveTo>
                  <a:pt x="574327" y="350524"/>
                </a:moveTo>
                <a:cubicBezTo>
                  <a:pt x="518689" y="530743"/>
                  <a:pt x="83260" y="1591495"/>
                  <a:pt x="15527" y="1758409"/>
                </a:cubicBezTo>
                <a:cubicBezTo>
                  <a:pt x="-52206" y="1925323"/>
                  <a:pt x="120756" y="1487476"/>
                  <a:pt x="167927" y="1352009"/>
                </a:cubicBezTo>
                <a:cubicBezTo>
                  <a:pt x="215098" y="1216542"/>
                  <a:pt x="274366" y="1170580"/>
                  <a:pt x="298556" y="945609"/>
                </a:cubicBezTo>
                <a:cubicBezTo>
                  <a:pt x="322746" y="720638"/>
                  <a:pt x="304603" y="46933"/>
                  <a:pt x="313070" y="2181"/>
                </a:cubicBezTo>
                <a:cubicBezTo>
                  <a:pt x="321537" y="-42571"/>
                  <a:pt x="304603" y="615409"/>
                  <a:pt x="349356" y="677095"/>
                </a:cubicBezTo>
                <a:cubicBezTo>
                  <a:pt x="394108" y="738781"/>
                  <a:pt x="629965" y="170305"/>
                  <a:pt x="574327" y="35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DA8B222B-83CC-29A6-1B31-31027BE27099}"/>
              </a:ext>
            </a:extLst>
          </p:cNvPr>
          <p:cNvSpPr/>
          <p:nvPr/>
        </p:nvSpPr>
        <p:spPr>
          <a:xfrm>
            <a:off x="4027025" y="7757051"/>
            <a:ext cx="1478315" cy="2940544"/>
          </a:xfrm>
          <a:custGeom>
            <a:avLst/>
            <a:gdLst>
              <a:gd name="connsiteX0" fmla="*/ 1423089 w 1478315"/>
              <a:gd name="connsiteY0" fmla="*/ 124206 h 2940544"/>
              <a:gd name="connsiteX1" fmla="*/ 80518 w 1478315"/>
              <a:gd name="connsiteY1" fmla="*/ 2780320 h 2940544"/>
              <a:gd name="connsiteX2" fmla="*/ 254689 w 1478315"/>
              <a:gd name="connsiteY2" fmla="*/ 2461006 h 2940544"/>
              <a:gd name="connsiteX3" fmla="*/ 1103775 w 1478315"/>
              <a:gd name="connsiteY3" fmla="*/ 958778 h 2940544"/>
              <a:gd name="connsiteX4" fmla="*/ 980404 w 1478315"/>
              <a:gd name="connsiteY4" fmla="*/ 1118435 h 2940544"/>
              <a:gd name="connsiteX5" fmla="*/ 1198118 w 1478315"/>
              <a:gd name="connsiteY5" fmla="*/ 501578 h 2940544"/>
              <a:gd name="connsiteX6" fmla="*/ 1423089 w 1478315"/>
              <a:gd name="connsiteY6" fmla="*/ 124206 h 29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315" h="2940544">
                <a:moveTo>
                  <a:pt x="1423089" y="124206"/>
                </a:moveTo>
                <a:cubicBezTo>
                  <a:pt x="1236822" y="503996"/>
                  <a:pt x="275251" y="2390853"/>
                  <a:pt x="80518" y="2780320"/>
                </a:cubicBezTo>
                <a:cubicBezTo>
                  <a:pt x="-114215" y="3169787"/>
                  <a:pt x="84146" y="2764596"/>
                  <a:pt x="254689" y="2461006"/>
                </a:cubicBezTo>
                <a:cubicBezTo>
                  <a:pt x="425232" y="2157416"/>
                  <a:pt x="982823" y="1182540"/>
                  <a:pt x="1103775" y="958778"/>
                </a:cubicBezTo>
                <a:cubicBezTo>
                  <a:pt x="1224727" y="735016"/>
                  <a:pt x="964680" y="1194635"/>
                  <a:pt x="980404" y="1118435"/>
                </a:cubicBezTo>
                <a:cubicBezTo>
                  <a:pt x="996128" y="1042235"/>
                  <a:pt x="1125547" y="661235"/>
                  <a:pt x="1198118" y="501578"/>
                </a:cubicBezTo>
                <a:cubicBezTo>
                  <a:pt x="1270689" y="341921"/>
                  <a:pt x="1609356" y="-255584"/>
                  <a:pt x="1423089" y="12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66DB34E-D2AA-E6DE-9166-617128EF5887}"/>
              </a:ext>
            </a:extLst>
          </p:cNvPr>
          <p:cNvSpPr/>
          <p:nvPr/>
        </p:nvSpPr>
        <p:spPr>
          <a:xfrm>
            <a:off x="3912466" y="6860822"/>
            <a:ext cx="493630" cy="2308663"/>
          </a:xfrm>
          <a:custGeom>
            <a:avLst/>
            <a:gdLst>
              <a:gd name="connsiteX0" fmla="*/ 492620 w 493630"/>
              <a:gd name="connsiteY0" fmla="*/ 11692 h 2308663"/>
              <a:gd name="connsiteX1" fmla="*/ 253134 w 493630"/>
              <a:gd name="connsiteY1" fmla="*/ 1303464 h 2308663"/>
              <a:gd name="connsiteX2" fmla="*/ 311191 w 493630"/>
              <a:gd name="connsiteY2" fmla="*/ 1172835 h 2308663"/>
              <a:gd name="connsiteX3" fmla="*/ 6391 w 493630"/>
              <a:gd name="connsiteY3" fmla="*/ 2290435 h 2308663"/>
              <a:gd name="connsiteX4" fmla="*/ 122505 w 493630"/>
              <a:gd name="connsiteY4" fmla="*/ 1767921 h 2308663"/>
              <a:gd name="connsiteX5" fmla="*/ 340220 w 493630"/>
              <a:gd name="connsiteY5" fmla="*/ 505178 h 2308663"/>
              <a:gd name="connsiteX6" fmla="*/ 340220 w 493630"/>
              <a:gd name="connsiteY6" fmla="*/ 657578 h 2308663"/>
              <a:gd name="connsiteX7" fmla="*/ 492620 w 493630"/>
              <a:gd name="connsiteY7" fmla="*/ 11692 h 23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30" h="2308663">
                <a:moveTo>
                  <a:pt x="492620" y="11692"/>
                </a:moveTo>
                <a:cubicBezTo>
                  <a:pt x="478106" y="119340"/>
                  <a:pt x="283372" y="1109940"/>
                  <a:pt x="253134" y="1303464"/>
                </a:cubicBezTo>
                <a:cubicBezTo>
                  <a:pt x="222896" y="1496988"/>
                  <a:pt x="352315" y="1008340"/>
                  <a:pt x="311191" y="1172835"/>
                </a:cubicBezTo>
                <a:cubicBezTo>
                  <a:pt x="270067" y="1337330"/>
                  <a:pt x="37839" y="2191254"/>
                  <a:pt x="6391" y="2290435"/>
                </a:cubicBezTo>
                <a:cubicBezTo>
                  <a:pt x="-25057" y="2389616"/>
                  <a:pt x="66867" y="2065464"/>
                  <a:pt x="122505" y="1767921"/>
                </a:cubicBezTo>
                <a:cubicBezTo>
                  <a:pt x="178143" y="1470378"/>
                  <a:pt x="303934" y="690235"/>
                  <a:pt x="340220" y="505178"/>
                </a:cubicBezTo>
                <a:cubicBezTo>
                  <a:pt x="376506" y="320121"/>
                  <a:pt x="319658" y="742245"/>
                  <a:pt x="340220" y="657578"/>
                </a:cubicBezTo>
                <a:cubicBezTo>
                  <a:pt x="360782" y="572911"/>
                  <a:pt x="507134" y="-95956"/>
                  <a:pt x="492620" y="1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8660850-762B-70BD-FE59-518040563BD7}"/>
              </a:ext>
            </a:extLst>
          </p:cNvPr>
          <p:cNvSpPr/>
          <p:nvPr/>
        </p:nvSpPr>
        <p:spPr>
          <a:xfrm>
            <a:off x="3964294" y="6907018"/>
            <a:ext cx="644417" cy="2554547"/>
          </a:xfrm>
          <a:custGeom>
            <a:avLst/>
            <a:gdLst>
              <a:gd name="connsiteX0" fmla="*/ 593192 w 644417"/>
              <a:gd name="connsiteY0" fmla="*/ 1782 h 2554547"/>
              <a:gd name="connsiteX1" fmla="*/ 165020 w 644417"/>
              <a:gd name="connsiteY1" fmla="*/ 1939439 h 2554547"/>
              <a:gd name="connsiteX2" fmla="*/ 5363 w 644417"/>
              <a:gd name="connsiteY2" fmla="*/ 2549039 h 2554547"/>
              <a:gd name="connsiteX3" fmla="*/ 63420 w 644417"/>
              <a:gd name="connsiteY3" fmla="*/ 2200696 h 2554547"/>
              <a:gd name="connsiteX4" fmla="*/ 310163 w 644417"/>
              <a:gd name="connsiteY4" fmla="*/ 1540296 h 2554547"/>
              <a:gd name="connsiteX5" fmla="*/ 643992 w 644417"/>
              <a:gd name="connsiteY5" fmla="*/ 458982 h 2554547"/>
              <a:gd name="connsiteX6" fmla="*/ 237592 w 644417"/>
              <a:gd name="connsiteY6" fmla="*/ 1569325 h 2554547"/>
              <a:gd name="connsiteX7" fmla="*/ 593192 w 644417"/>
              <a:gd name="connsiteY7" fmla="*/ 1782 h 25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417" h="2554547">
                <a:moveTo>
                  <a:pt x="593192" y="1782"/>
                </a:moveTo>
                <a:cubicBezTo>
                  <a:pt x="581097" y="63468"/>
                  <a:pt x="262991" y="1514896"/>
                  <a:pt x="165020" y="1939439"/>
                </a:cubicBezTo>
                <a:cubicBezTo>
                  <a:pt x="67048" y="2363982"/>
                  <a:pt x="22296" y="2505496"/>
                  <a:pt x="5363" y="2549039"/>
                </a:cubicBezTo>
                <a:cubicBezTo>
                  <a:pt x="-11570" y="2592582"/>
                  <a:pt x="12620" y="2368820"/>
                  <a:pt x="63420" y="2200696"/>
                </a:cubicBezTo>
                <a:cubicBezTo>
                  <a:pt x="114220" y="2032572"/>
                  <a:pt x="213401" y="1830582"/>
                  <a:pt x="310163" y="1540296"/>
                </a:cubicBezTo>
                <a:cubicBezTo>
                  <a:pt x="406925" y="1250010"/>
                  <a:pt x="656087" y="454144"/>
                  <a:pt x="643992" y="458982"/>
                </a:cubicBezTo>
                <a:cubicBezTo>
                  <a:pt x="631897" y="463820"/>
                  <a:pt x="246059" y="1639477"/>
                  <a:pt x="237592" y="1569325"/>
                </a:cubicBezTo>
                <a:cubicBezTo>
                  <a:pt x="229125" y="1499173"/>
                  <a:pt x="605287" y="-59904"/>
                  <a:pt x="593192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39A0422-E9B6-A28E-85BA-C953925083A6}"/>
              </a:ext>
            </a:extLst>
          </p:cNvPr>
          <p:cNvSpPr/>
          <p:nvPr/>
        </p:nvSpPr>
        <p:spPr>
          <a:xfrm>
            <a:off x="4076882" y="7402521"/>
            <a:ext cx="779070" cy="2434078"/>
          </a:xfrm>
          <a:custGeom>
            <a:avLst/>
            <a:gdLst>
              <a:gd name="connsiteX0" fmla="*/ 712832 w 779070"/>
              <a:gd name="connsiteY0" fmla="*/ 7022 h 2434078"/>
              <a:gd name="connsiteX1" fmla="*/ 313689 w 779070"/>
              <a:gd name="connsiteY1" fmla="*/ 1763250 h 2434078"/>
              <a:gd name="connsiteX2" fmla="*/ 1632 w 779070"/>
              <a:gd name="connsiteY2" fmla="*/ 2430908 h 2434078"/>
              <a:gd name="connsiteX3" fmla="*/ 183061 w 779070"/>
              <a:gd name="connsiteY3" fmla="*/ 2031765 h 2434078"/>
              <a:gd name="connsiteX4" fmla="*/ 770889 w 779070"/>
              <a:gd name="connsiteY4" fmla="*/ 761765 h 2434078"/>
              <a:gd name="connsiteX5" fmla="*/ 538661 w 779070"/>
              <a:gd name="connsiteY5" fmla="*/ 1131879 h 2434078"/>
              <a:gd name="connsiteX6" fmla="*/ 712832 w 779070"/>
              <a:gd name="connsiteY6" fmla="*/ 7022 h 24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0" h="2434078">
                <a:moveTo>
                  <a:pt x="712832" y="7022"/>
                </a:moveTo>
                <a:cubicBezTo>
                  <a:pt x="675337" y="112250"/>
                  <a:pt x="432222" y="1359269"/>
                  <a:pt x="313689" y="1763250"/>
                </a:cubicBezTo>
                <a:cubicBezTo>
                  <a:pt x="195156" y="2167231"/>
                  <a:pt x="23403" y="2386156"/>
                  <a:pt x="1632" y="2430908"/>
                </a:cubicBezTo>
                <a:cubicBezTo>
                  <a:pt x="-20139" y="2475661"/>
                  <a:pt x="183061" y="2031765"/>
                  <a:pt x="183061" y="2031765"/>
                </a:cubicBezTo>
                <a:cubicBezTo>
                  <a:pt x="311270" y="1753575"/>
                  <a:pt x="711622" y="911746"/>
                  <a:pt x="770889" y="761765"/>
                </a:cubicBezTo>
                <a:cubicBezTo>
                  <a:pt x="830156" y="611784"/>
                  <a:pt x="548337" y="1251622"/>
                  <a:pt x="538661" y="1131879"/>
                </a:cubicBezTo>
                <a:cubicBezTo>
                  <a:pt x="528985" y="1012136"/>
                  <a:pt x="750327" y="-98206"/>
                  <a:pt x="712832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DB9EBDB-2BE4-B547-D060-A29261DE03FC}"/>
              </a:ext>
            </a:extLst>
          </p:cNvPr>
          <p:cNvSpPr/>
          <p:nvPr/>
        </p:nvSpPr>
        <p:spPr>
          <a:xfrm>
            <a:off x="3774707" y="9182457"/>
            <a:ext cx="267439" cy="898735"/>
          </a:xfrm>
          <a:custGeom>
            <a:avLst/>
            <a:gdLst>
              <a:gd name="connsiteX0" fmla="*/ 368 w 267439"/>
              <a:gd name="connsiteY0" fmla="*/ 5993 h 898735"/>
              <a:gd name="connsiteX1" fmla="*/ 222618 w 267439"/>
              <a:gd name="connsiteY1" fmla="*/ 755293 h 898735"/>
              <a:gd name="connsiteX2" fmla="*/ 267068 w 267439"/>
              <a:gd name="connsiteY2" fmla="*/ 898168 h 898735"/>
              <a:gd name="connsiteX3" fmla="*/ 213093 w 267439"/>
              <a:gd name="connsiteY3" fmla="*/ 742593 h 898735"/>
              <a:gd name="connsiteX4" fmla="*/ 105143 w 267439"/>
              <a:gd name="connsiteY4" fmla="*/ 294918 h 898735"/>
              <a:gd name="connsiteX5" fmla="*/ 168643 w 267439"/>
              <a:gd name="connsiteY5" fmla="*/ 399693 h 898735"/>
              <a:gd name="connsiteX6" fmla="*/ 368 w 267439"/>
              <a:gd name="connsiteY6" fmla="*/ 5993 h 89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39" h="898735">
                <a:moveTo>
                  <a:pt x="368" y="5993"/>
                </a:moveTo>
                <a:cubicBezTo>
                  <a:pt x="9364" y="65260"/>
                  <a:pt x="178168" y="606597"/>
                  <a:pt x="222618" y="755293"/>
                </a:cubicBezTo>
                <a:cubicBezTo>
                  <a:pt x="267068" y="903989"/>
                  <a:pt x="268656" y="900285"/>
                  <a:pt x="267068" y="898168"/>
                </a:cubicBezTo>
                <a:cubicBezTo>
                  <a:pt x="265480" y="896051"/>
                  <a:pt x="240081" y="843135"/>
                  <a:pt x="213093" y="742593"/>
                </a:cubicBezTo>
                <a:cubicBezTo>
                  <a:pt x="186105" y="642051"/>
                  <a:pt x="112551" y="352068"/>
                  <a:pt x="105143" y="294918"/>
                </a:cubicBezTo>
                <a:cubicBezTo>
                  <a:pt x="97735" y="237768"/>
                  <a:pt x="187164" y="454197"/>
                  <a:pt x="168643" y="399693"/>
                </a:cubicBezTo>
                <a:cubicBezTo>
                  <a:pt x="150122" y="345189"/>
                  <a:pt x="-8628" y="-53274"/>
                  <a:pt x="368" y="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A9828F5-9777-7E22-C363-03ED280CA36D}"/>
              </a:ext>
            </a:extLst>
          </p:cNvPr>
          <p:cNvSpPr/>
          <p:nvPr/>
        </p:nvSpPr>
        <p:spPr>
          <a:xfrm>
            <a:off x="2799842" y="9449460"/>
            <a:ext cx="237171" cy="853567"/>
          </a:xfrm>
          <a:custGeom>
            <a:avLst/>
            <a:gdLst>
              <a:gd name="connsiteX0" fmla="*/ 235458 w 237171"/>
              <a:gd name="connsiteY0" fmla="*/ 5690 h 853567"/>
              <a:gd name="connsiteX1" fmla="*/ 60833 w 237171"/>
              <a:gd name="connsiteY1" fmla="*/ 729590 h 853567"/>
              <a:gd name="connsiteX2" fmla="*/ 508 w 237171"/>
              <a:gd name="connsiteY2" fmla="*/ 853415 h 853567"/>
              <a:gd name="connsiteX3" fmla="*/ 38608 w 237171"/>
              <a:gd name="connsiteY3" fmla="*/ 742290 h 853567"/>
              <a:gd name="connsiteX4" fmla="*/ 149733 w 237171"/>
              <a:gd name="connsiteY4" fmla="*/ 288265 h 853567"/>
              <a:gd name="connsiteX5" fmla="*/ 149733 w 237171"/>
              <a:gd name="connsiteY5" fmla="*/ 386690 h 853567"/>
              <a:gd name="connsiteX6" fmla="*/ 235458 w 237171"/>
              <a:gd name="connsiteY6" fmla="*/ 5690 h 8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71" h="853567">
                <a:moveTo>
                  <a:pt x="235458" y="5690"/>
                </a:moveTo>
                <a:cubicBezTo>
                  <a:pt x="220641" y="62840"/>
                  <a:pt x="99991" y="588303"/>
                  <a:pt x="60833" y="729590"/>
                </a:cubicBezTo>
                <a:cubicBezTo>
                  <a:pt x="21675" y="870878"/>
                  <a:pt x="4212" y="851298"/>
                  <a:pt x="508" y="853415"/>
                </a:cubicBezTo>
                <a:cubicBezTo>
                  <a:pt x="-3196" y="855532"/>
                  <a:pt x="13737" y="836482"/>
                  <a:pt x="38608" y="742290"/>
                </a:cubicBezTo>
                <a:cubicBezTo>
                  <a:pt x="63479" y="648098"/>
                  <a:pt x="131212" y="347532"/>
                  <a:pt x="149733" y="288265"/>
                </a:cubicBezTo>
                <a:cubicBezTo>
                  <a:pt x="168254" y="228998"/>
                  <a:pt x="134916" y="433786"/>
                  <a:pt x="149733" y="386690"/>
                </a:cubicBezTo>
                <a:cubicBezTo>
                  <a:pt x="164550" y="339594"/>
                  <a:pt x="250275" y="-51460"/>
                  <a:pt x="235458" y="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C36006C-83B8-340D-DCDB-457997D0438A}"/>
              </a:ext>
            </a:extLst>
          </p:cNvPr>
          <p:cNvSpPr/>
          <p:nvPr/>
        </p:nvSpPr>
        <p:spPr>
          <a:xfrm>
            <a:off x="2778067" y="10226491"/>
            <a:ext cx="232320" cy="268224"/>
          </a:xfrm>
          <a:custGeom>
            <a:avLst/>
            <a:gdLst>
              <a:gd name="connsiteX0" fmla="*/ 58 w 232320"/>
              <a:gd name="connsiteY0" fmla="*/ 184 h 268224"/>
              <a:gd name="connsiteX1" fmla="*/ 123883 w 232320"/>
              <a:gd name="connsiteY1" fmla="*/ 149409 h 268224"/>
              <a:gd name="connsiteX2" fmla="*/ 228658 w 232320"/>
              <a:gd name="connsiteY2" fmla="*/ 266884 h 268224"/>
              <a:gd name="connsiteX3" fmla="*/ 196908 w 232320"/>
              <a:gd name="connsiteY3" fmla="*/ 209734 h 268224"/>
              <a:gd name="connsiteX4" fmla="*/ 85783 w 232320"/>
              <a:gd name="connsiteY4" fmla="*/ 158934 h 268224"/>
              <a:gd name="connsiteX5" fmla="*/ 139758 w 232320"/>
              <a:gd name="connsiteY5" fmla="*/ 181159 h 268224"/>
              <a:gd name="connsiteX6" fmla="*/ 58 w 232320"/>
              <a:gd name="connsiteY6" fmla="*/ 18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20" h="268224">
                <a:moveTo>
                  <a:pt x="58" y="184"/>
                </a:moveTo>
                <a:cubicBezTo>
                  <a:pt x="-2588" y="-5108"/>
                  <a:pt x="85783" y="104959"/>
                  <a:pt x="123883" y="149409"/>
                </a:cubicBezTo>
                <a:cubicBezTo>
                  <a:pt x="161983" y="193859"/>
                  <a:pt x="216487" y="256830"/>
                  <a:pt x="228658" y="266884"/>
                </a:cubicBezTo>
                <a:cubicBezTo>
                  <a:pt x="240829" y="276938"/>
                  <a:pt x="220721" y="227726"/>
                  <a:pt x="196908" y="209734"/>
                </a:cubicBezTo>
                <a:cubicBezTo>
                  <a:pt x="173096" y="191742"/>
                  <a:pt x="95308" y="163697"/>
                  <a:pt x="85783" y="158934"/>
                </a:cubicBezTo>
                <a:cubicBezTo>
                  <a:pt x="76258" y="154171"/>
                  <a:pt x="150341" y="203384"/>
                  <a:pt x="139758" y="181159"/>
                </a:cubicBezTo>
                <a:cubicBezTo>
                  <a:pt x="129175" y="158934"/>
                  <a:pt x="2704" y="5476"/>
                  <a:pt x="5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1585C0E-37EF-9F36-468D-D1B221B9AF92}"/>
              </a:ext>
            </a:extLst>
          </p:cNvPr>
          <p:cNvSpPr/>
          <p:nvPr/>
        </p:nvSpPr>
        <p:spPr>
          <a:xfrm>
            <a:off x="2924092" y="9498820"/>
            <a:ext cx="155298" cy="702845"/>
          </a:xfrm>
          <a:custGeom>
            <a:avLst/>
            <a:gdLst>
              <a:gd name="connsiteX0" fmla="*/ 152483 w 155298"/>
              <a:gd name="connsiteY0" fmla="*/ 7130 h 702845"/>
              <a:gd name="connsiteX1" fmla="*/ 3258 w 155298"/>
              <a:gd name="connsiteY1" fmla="*/ 683405 h 702845"/>
              <a:gd name="connsiteX2" fmla="*/ 57233 w 155298"/>
              <a:gd name="connsiteY2" fmla="*/ 492905 h 702845"/>
              <a:gd name="connsiteX3" fmla="*/ 146133 w 155298"/>
              <a:gd name="connsiteY3" fmla="*/ 213505 h 702845"/>
              <a:gd name="connsiteX4" fmla="*/ 101683 w 155298"/>
              <a:gd name="connsiteY4" fmla="*/ 321455 h 702845"/>
              <a:gd name="connsiteX5" fmla="*/ 152483 w 155298"/>
              <a:gd name="connsiteY5" fmla="*/ 7130 h 7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98" h="702845">
                <a:moveTo>
                  <a:pt x="152483" y="7130"/>
                </a:moveTo>
                <a:cubicBezTo>
                  <a:pt x="136079" y="67455"/>
                  <a:pt x="19133" y="602443"/>
                  <a:pt x="3258" y="683405"/>
                </a:cubicBezTo>
                <a:cubicBezTo>
                  <a:pt x="-12617" y="764368"/>
                  <a:pt x="33421" y="571222"/>
                  <a:pt x="57233" y="492905"/>
                </a:cubicBezTo>
                <a:cubicBezTo>
                  <a:pt x="81045" y="414588"/>
                  <a:pt x="138725" y="242080"/>
                  <a:pt x="146133" y="213505"/>
                </a:cubicBezTo>
                <a:cubicBezTo>
                  <a:pt x="153541" y="184930"/>
                  <a:pt x="94804" y="354793"/>
                  <a:pt x="101683" y="321455"/>
                </a:cubicBezTo>
                <a:cubicBezTo>
                  <a:pt x="108562" y="288117"/>
                  <a:pt x="168887" y="-53195"/>
                  <a:pt x="152483" y="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8FFF28E-1644-D559-65A6-29B4C9CF6C18}"/>
              </a:ext>
            </a:extLst>
          </p:cNvPr>
          <p:cNvSpPr/>
          <p:nvPr/>
        </p:nvSpPr>
        <p:spPr>
          <a:xfrm>
            <a:off x="2894006" y="10029089"/>
            <a:ext cx="202794" cy="592945"/>
          </a:xfrm>
          <a:custGeom>
            <a:avLst/>
            <a:gdLst>
              <a:gd name="connsiteX0" fmla="*/ 30169 w 202794"/>
              <a:gd name="connsiteY0" fmla="*/ 736 h 592945"/>
              <a:gd name="connsiteX1" fmla="*/ 4769 w 202794"/>
              <a:gd name="connsiteY1" fmla="*/ 162661 h 592945"/>
              <a:gd name="connsiteX2" fmla="*/ 52394 w 202794"/>
              <a:gd name="connsiteY2" fmla="*/ 264261 h 592945"/>
              <a:gd name="connsiteX3" fmla="*/ 201619 w 202794"/>
              <a:gd name="connsiteY3" fmla="*/ 588111 h 592945"/>
              <a:gd name="connsiteX4" fmla="*/ 115894 w 202794"/>
              <a:gd name="connsiteY4" fmla="*/ 442061 h 592945"/>
              <a:gd name="connsiteX5" fmla="*/ 4769 w 202794"/>
              <a:gd name="connsiteY5" fmla="*/ 216636 h 592945"/>
              <a:gd name="connsiteX6" fmla="*/ 20644 w 202794"/>
              <a:gd name="connsiteY6" fmla="*/ 232511 h 592945"/>
              <a:gd name="connsiteX7" fmla="*/ 30169 w 202794"/>
              <a:gd name="connsiteY7" fmla="*/ 736 h 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94" h="592945">
                <a:moveTo>
                  <a:pt x="30169" y="736"/>
                </a:moveTo>
                <a:cubicBezTo>
                  <a:pt x="27523" y="-10906"/>
                  <a:pt x="1065" y="118740"/>
                  <a:pt x="4769" y="162661"/>
                </a:cubicBezTo>
                <a:cubicBezTo>
                  <a:pt x="8473" y="206582"/>
                  <a:pt x="52394" y="264261"/>
                  <a:pt x="52394" y="264261"/>
                </a:cubicBezTo>
                <a:cubicBezTo>
                  <a:pt x="85202" y="335169"/>
                  <a:pt x="191036" y="558478"/>
                  <a:pt x="201619" y="588111"/>
                </a:cubicBezTo>
                <a:cubicBezTo>
                  <a:pt x="212202" y="617744"/>
                  <a:pt x="148702" y="503973"/>
                  <a:pt x="115894" y="442061"/>
                </a:cubicBezTo>
                <a:cubicBezTo>
                  <a:pt x="83086" y="380149"/>
                  <a:pt x="4769" y="216636"/>
                  <a:pt x="4769" y="216636"/>
                </a:cubicBezTo>
                <a:cubicBezTo>
                  <a:pt x="-11106" y="181711"/>
                  <a:pt x="17469" y="261615"/>
                  <a:pt x="20644" y="232511"/>
                </a:cubicBezTo>
                <a:cubicBezTo>
                  <a:pt x="23819" y="203407"/>
                  <a:pt x="32815" y="12378"/>
                  <a:pt x="30169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8DE5943-2E7A-F1C0-764D-CE20AB7FD518}"/>
              </a:ext>
            </a:extLst>
          </p:cNvPr>
          <p:cNvSpPr/>
          <p:nvPr/>
        </p:nvSpPr>
        <p:spPr>
          <a:xfrm>
            <a:off x="3016182" y="9778561"/>
            <a:ext cx="98513" cy="578617"/>
          </a:xfrm>
          <a:custGeom>
            <a:avLst/>
            <a:gdLst>
              <a:gd name="connsiteX0" fmla="*/ 98493 w 98513"/>
              <a:gd name="connsiteY0" fmla="*/ 439 h 578617"/>
              <a:gd name="connsiteX1" fmla="*/ 41343 w 98513"/>
              <a:gd name="connsiteY1" fmla="*/ 283014 h 578617"/>
              <a:gd name="connsiteX2" fmla="*/ 68 w 98513"/>
              <a:gd name="connsiteY2" fmla="*/ 346514 h 578617"/>
              <a:gd name="connsiteX3" fmla="*/ 50868 w 98513"/>
              <a:gd name="connsiteY3" fmla="*/ 575114 h 578617"/>
              <a:gd name="connsiteX4" fmla="*/ 50868 w 98513"/>
              <a:gd name="connsiteY4" fmla="*/ 473514 h 578617"/>
              <a:gd name="connsiteX5" fmla="*/ 12768 w 98513"/>
              <a:gd name="connsiteY5" fmla="*/ 317939 h 578617"/>
              <a:gd name="connsiteX6" fmla="*/ 38168 w 98513"/>
              <a:gd name="connsiteY6" fmla="*/ 368739 h 578617"/>
              <a:gd name="connsiteX7" fmla="*/ 12768 w 98513"/>
              <a:gd name="connsiteY7" fmla="*/ 267139 h 578617"/>
              <a:gd name="connsiteX8" fmla="*/ 47693 w 98513"/>
              <a:gd name="connsiteY8" fmla="*/ 219514 h 578617"/>
              <a:gd name="connsiteX9" fmla="*/ 98493 w 98513"/>
              <a:gd name="connsiteY9" fmla="*/ 439 h 5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13" h="578617">
                <a:moveTo>
                  <a:pt x="98493" y="439"/>
                </a:moveTo>
                <a:cubicBezTo>
                  <a:pt x="97435" y="11022"/>
                  <a:pt x="57747" y="225335"/>
                  <a:pt x="41343" y="283014"/>
                </a:cubicBezTo>
                <a:cubicBezTo>
                  <a:pt x="24939" y="340693"/>
                  <a:pt x="-1519" y="297831"/>
                  <a:pt x="68" y="346514"/>
                </a:cubicBezTo>
                <a:cubicBezTo>
                  <a:pt x="1655" y="395197"/>
                  <a:pt x="42401" y="553947"/>
                  <a:pt x="50868" y="575114"/>
                </a:cubicBezTo>
                <a:cubicBezTo>
                  <a:pt x="59335" y="596281"/>
                  <a:pt x="57218" y="516376"/>
                  <a:pt x="50868" y="473514"/>
                </a:cubicBezTo>
                <a:cubicBezTo>
                  <a:pt x="44518" y="430652"/>
                  <a:pt x="14885" y="335401"/>
                  <a:pt x="12768" y="317939"/>
                </a:cubicBezTo>
                <a:cubicBezTo>
                  <a:pt x="10651" y="300477"/>
                  <a:pt x="38168" y="377206"/>
                  <a:pt x="38168" y="368739"/>
                </a:cubicBezTo>
                <a:cubicBezTo>
                  <a:pt x="38168" y="360272"/>
                  <a:pt x="11180" y="292010"/>
                  <a:pt x="12768" y="267139"/>
                </a:cubicBezTo>
                <a:cubicBezTo>
                  <a:pt x="14355" y="242268"/>
                  <a:pt x="35522" y="265552"/>
                  <a:pt x="47693" y="219514"/>
                </a:cubicBezTo>
                <a:cubicBezTo>
                  <a:pt x="59864" y="173476"/>
                  <a:pt x="99551" y="-10144"/>
                  <a:pt x="9849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232F4C8-8645-5BEE-7A54-330C68A62271}"/>
              </a:ext>
            </a:extLst>
          </p:cNvPr>
          <p:cNvSpPr/>
          <p:nvPr/>
        </p:nvSpPr>
        <p:spPr>
          <a:xfrm>
            <a:off x="2967031" y="9886935"/>
            <a:ext cx="109903" cy="287542"/>
          </a:xfrm>
          <a:custGeom>
            <a:avLst/>
            <a:gdLst>
              <a:gd name="connsiteX0" fmla="*/ 109544 w 109903"/>
              <a:gd name="connsiteY0" fmla="*/ 15 h 287542"/>
              <a:gd name="connsiteX1" fmla="*/ 36519 w 109903"/>
              <a:gd name="connsiteY1" fmla="*/ 168290 h 287542"/>
              <a:gd name="connsiteX2" fmla="*/ 36519 w 109903"/>
              <a:gd name="connsiteY2" fmla="*/ 285765 h 287542"/>
              <a:gd name="connsiteX3" fmla="*/ 30169 w 109903"/>
              <a:gd name="connsiteY3" fmla="*/ 234965 h 287542"/>
              <a:gd name="connsiteX4" fmla="*/ 1594 w 109903"/>
              <a:gd name="connsiteY4" fmla="*/ 177815 h 287542"/>
              <a:gd name="connsiteX5" fmla="*/ 109544 w 109903"/>
              <a:gd name="connsiteY5" fmla="*/ 15 h 2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03" h="287542">
                <a:moveTo>
                  <a:pt x="109544" y="15"/>
                </a:moveTo>
                <a:cubicBezTo>
                  <a:pt x="115365" y="-1573"/>
                  <a:pt x="48690" y="120665"/>
                  <a:pt x="36519" y="168290"/>
                </a:cubicBezTo>
                <a:cubicBezTo>
                  <a:pt x="24348" y="215915"/>
                  <a:pt x="37577" y="274653"/>
                  <a:pt x="36519" y="285765"/>
                </a:cubicBezTo>
                <a:cubicBezTo>
                  <a:pt x="35461" y="296877"/>
                  <a:pt x="35990" y="252957"/>
                  <a:pt x="30169" y="234965"/>
                </a:cubicBezTo>
                <a:cubicBezTo>
                  <a:pt x="24348" y="216973"/>
                  <a:pt x="-7402" y="213269"/>
                  <a:pt x="1594" y="177815"/>
                </a:cubicBezTo>
                <a:cubicBezTo>
                  <a:pt x="10590" y="142361"/>
                  <a:pt x="103723" y="1603"/>
                  <a:pt x="1095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748B251-2226-4DA1-8A81-76A031CC5220}"/>
              </a:ext>
            </a:extLst>
          </p:cNvPr>
          <p:cNvSpPr/>
          <p:nvPr/>
        </p:nvSpPr>
        <p:spPr>
          <a:xfrm>
            <a:off x="3099493" y="10001202"/>
            <a:ext cx="21634" cy="330295"/>
          </a:xfrm>
          <a:custGeom>
            <a:avLst/>
            <a:gdLst>
              <a:gd name="connsiteX0" fmla="*/ 12007 w 21634"/>
              <a:gd name="connsiteY0" fmla="*/ 48 h 330295"/>
              <a:gd name="connsiteX1" fmla="*/ 21532 w 21634"/>
              <a:gd name="connsiteY1" fmla="*/ 158798 h 330295"/>
              <a:gd name="connsiteX2" fmla="*/ 5657 w 21634"/>
              <a:gd name="connsiteY2" fmla="*/ 330248 h 330295"/>
              <a:gd name="connsiteX3" fmla="*/ 2482 w 21634"/>
              <a:gd name="connsiteY3" fmla="*/ 174673 h 330295"/>
              <a:gd name="connsiteX4" fmla="*/ 12007 w 21634"/>
              <a:gd name="connsiteY4" fmla="*/ 48 h 3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330295">
                <a:moveTo>
                  <a:pt x="12007" y="48"/>
                </a:moveTo>
                <a:cubicBezTo>
                  <a:pt x="15182" y="-2598"/>
                  <a:pt x="22590" y="103765"/>
                  <a:pt x="21532" y="158798"/>
                </a:cubicBezTo>
                <a:cubicBezTo>
                  <a:pt x="20474" y="213831"/>
                  <a:pt x="8832" y="327602"/>
                  <a:pt x="5657" y="330248"/>
                </a:cubicBezTo>
                <a:cubicBezTo>
                  <a:pt x="2482" y="332894"/>
                  <a:pt x="-3339" y="223356"/>
                  <a:pt x="2482" y="174673"/>
                </a:cubicBezTo>
                <a:cubicBezTo>
                  <a:pt x="8303" y="125990"/>
                  <a:pt x="8832" y="2694"/>
                  <a:pt x="1200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7E95673-2587-7194-26CF-F814A1FAEC2B}"/>
              </a:ext>
            </a:extLst>
          </p:cNvPr>
          <p:cNvSpPr/>
          <p:nvPr/>
        </p:nvSpPr>
        <p:spPr>
          <a:xfrm>
            <a:off x="3068923" y="10036072"/>
            <a:ext cx="144180" cy="304904"/>
          </a:xfrm>
          <a:custGeom>
            <a:avLst/>
            <a:gdLst>
              <a:gd name="connsiteX0" fmla="*/ 71152 w 144180"/>
              <a:gd name="connsiteY0" fmla="*/ 304903 h 304904"/>
              <a:gd name="connsiteX1" fmla="*/ 4477 w 144180"/>
              <a:gd name="connsiteY1" fmla="*/ 79478 h 304904"/>
              <a:gd name="connsiteX2" fmla="*/ 64802 w 144180"/>
              <a:gd name="connsiteY2" fmla="*/ 6453 h 304904"/>
              <a:gd name="connsiteX3" fmla="*/ 144177 w 144180"/>
              <a:gd name="connsiteY3" fmla="*/ 3278 h 304904"/>
              <a:gd name="connsiteX4" fmla="*/ 61627 w 144180"/>
              <a:gd name="connsiteY4" fmla="*/ 3278 h 304904"/>
              <a:gd name="connsiteX5" fmla="*/ 10827 w 144180"/>
              <a:gd name="connsiteY5" fmla="*/ 19153 h 304904"/>
              <a:gd name="connsiteX6" fmla="*/ 4477 w 144180"/>
              <a:gd name="connsiteY6" fmla="*/ 82653 h 304904"/>
              <a:gd name="connsiteX7" fmla="*/ 71152 w 144180"/>
              <a:gd name="connsiteY7" fmla="*/ 304903 h 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80" h="304904">
                <a:moveTo>
                  <a:pt x="71152" y="304903"/>
                </a:moveTo>
                <a:cubicBezTo>
                  <a:pt x="71152" y="304374"/>
                  <a:pt x="5535" y="129220"/>
                  <a:pt x="4477" y="79478"/>
                </a:cubicBezTo>
                <a:cubicBezTo>
                  <a:pt x="3419" y="29736"/>
                  <a:pt x="41519" y="19153"/>
                  <a:pt x="64802" y="6453"/>
                </a:cubicBezTo>
                <a:cubicBezTo>
                  <a:pt x="88085" y="-6247"/>
                  <a:pt x="144706" y="3807"/>
                  <a:pt x="144177" y="3278"/>
                </a:cubicBezTo>
                <a:cubicBezTo>
                  <a:pt x="143648" y="2749"/>
                  <a:pt x="83852" y="632"/>
                  <a:pt x="61627" y="3278"/>
                </a:cubicBezTo>
                <a:cubicBezTo>
                  <a:pt x="39402" y="5924"/>
                  <a:pt x="20352" y="5924"/>
                  <a:pt x="10827" y="19153"/>
                </a:cubicBezTo>
                <a:cubicBezTo>
                  <a:pt x="1302" y="32382"/>
                  <a:pt x="-4519" y="40849"/>
                  <a:pt x="4477" y="82653"/>
                </a:cubicBezTo>
                <a:cubicBezTo>
                  <a:pt x="13473" y="124457"/>
                  <a:pt x="71152" y="305432"/>
                  <a:pt x="71152" y="30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E577EA3-5EAF-7D24-148E-84363B9F0058}"/>
              </a:ext>
            </a:extLst>
          </p:cNvPr>
          <p:cNvSpPr/>
          <p:nvPr/>
        </p:nvSpPr>
        <p:spPr>
          <a:xfrm>
            <a:off x="3082816" y="10341734"/>
            <a:ext cx="61082" cy="627891"/>
          </a:xfrm>
          <a:custGeom>
            <a:avLst/>
            <a:gdLst>
              <a:gd name="connsiteX0" fmla="*/ 28684 w 61082"/>
              <a:gd name="connsiteY0" fmla="*/ 8766 h 627891"/>
              <a:gd name="connsiteX1" fmla="*/ 25509 w 61082"/>
              <a:gd name="connsiteY1" fmla="*/ 481841 h 627891"/>
              <a:gd name="connsiteX2" fmla="*/ 60434 w 61082"/>
              <a:gd name="connsiteY2" fmla="*/ 627891 h 627891"/>
              <a:gd name="connsiteX3" fmla="*/ 44559 w 61082"/>
              <a:gd name="connsiteY3" fmla="*/ 481841 h 627891"/>
              <a:gd name="connsiteX4" fmla="*/ 109 w 61082"/>
              <a:gd name="connsiteY4" fmla="*/ 65916 h 627891"/>
              <a:gd name="connsiteX5" fmla="*/ 31859 w 61082"/>
              <a:gd name="connsiteY5" fmla="*/ 164341 h 627891"/>
              <a:gd name="connsiteX6" fmla="*/ 28684 w 61082"/>
              <a:gd name="connsiteY6" fmla="*/ 8766 h 6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82" h="627891">
                <a:moveTo>
                  <a:pt x="28684" y="8766"/>
                </a:moveTo>
                <a:cubicBezTo>
                  <a:pt x="27626" y="61683"/>
                  <a:pt x="20217" y="378654"/>
                  <a:pt x="25509" y="481841"/>
                </a:cubicBezTo>
                <a:cubicBezTo>
                  <a:pt x="30801" y="585028"/>
                  <a:pt x="57259" y="627891"/>
                  <a:pt x="60434" y="627891"/>
                </a:cubicBezTo>
                <a:cubicBezTo>
                  <a:pt x="63609" y="627891"/>
                  <a:pt x="54613" y="575504"/>
                  <a:pt x="44559" y="481841"/>
                </a:cubicBezTo>
                <a:cubicBezTo>
                  <a:pt x="34505" y="388179"/>
                  <a:pt x="2226" y="118833"/>
                  <a:pt x="109" y="65916"/>
                </a:cubicBezTo>
                <a:cubicBezTo>
                  <a:pt x="-2008" y="12999"/>
                  <a:pt x="27097" y="169103"/>
                  <a:pt x="31859" y="164341"/>
                </a:cubicBezTo>
                <a:cubicBezTo>
                  <a:pt x="36621" y="159579"/>
                  <a:pt x="29742" y="-44151"/>
                  <a:pt x="28684" y="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DAC1374-3DB3-28FA-6B5C-FD1436CDFBC4}"/>
              </a:ext>
            </a:extLst>
          </p:cNvPr>
          <p:cNvSpPr/>
          <p:nvPr/>
        </p:nvSpPr>
        <p:spPr>
          <a:xfrm>
            <a:off x="3219275" y="10293304"/>
            <a:ext cx="67627" cy="693684"/>
          </a:xfrm>
          <a:custGeom>
            <a:avLst/>
            <a:gdLst>
              <a:gd name="connsiteX0" fmla="*/ 175 w 67627"/>
              <a:gd name="connsiteY0" fmla="*/ 46 h 693684"/>
              <a:gd name="connsiteX1" fmla="*/ 63675 w 67627"/>
              <a:gd name="connsiteY1" fmla="*/ 184196 h 693684"/>
              <a:gd name="connsiteX2" fmla="*/ 60500 w 67627"/>
              <a:gd name="connsiteY2" fmla="*/ 419146 h 693684"/>
              <a:gd name="connsiteX3" fmla="*/ 57325 w 67627"/>
              <a:gd name="connsiteY3" fmla="*/ 682671 h 693684"/>
              <a:gd name="connsiteX4" fmla="*/ 57325 w 67627"/>
              <a:gd name="connsiteY4" fmla="*/ 596946 h 693684"/>
              <a:gd name="connsiteX5" fmla="*/ 6525 w 67627"/>
              <a:gd name="connsiteY5" fmla="*/ 174671 h 693684"/>
              <a:gd name="connsiteX6" fmla="*/ 57325 w 67627"/>
              <a:gd name="connsiteY6" fmla="*/ 346121 h 693684"/>
              <a:gd name="connsiteX7" fmla="*/ 44625 w 67627"/>
              <a:gd name="connsiteY7" fmla="*/ 168321 h 693684"/>
              <a:gd name="connsiteX8" fmla="*/ 175 w 67627"/>
              <a:gd name="connsiteY8" fmla="*/ 46 h 69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" h="693684">
                <a:moveTo>
                  <a:pt x="175" y="46"/>
                </a:moveTo>
                <a:cubicBezTo>
                  <a:pt x="3350" y="2692"/>
                  <a:pt x="53621" y="114346"/>
                  <a:pt x="63675" y="184196"/>
                </a:cubicBezTo>
                <a:cubicBezTo>
                  <a:pt x="73729" y="254046"/>
                  <a:pt x="61558" y="336067"/>
                  <a:pt x="60500" y="419146"/>
                </a:cubicBezTo>
                <a:cubicBezTo>
                  <a:pt x="59442" y="502225"/>
                  <a:pt x="57854" y="653038"/>
                  <a:pt x="57325" y="682671"/>
                </a:cubicBezTo>
                <a:cubicBezTo>
                  <a:pt x="56796" y="712304"/>
                  <a:pt x="65792" y="681613"/>
                  <a:pt x="57325" y="596946"/>
                </a:cubicBezTo>
                <a:cubicBezTo>
                  <a:pt x="48858" y="512279"/>
                  <a:pt x="6525" y="216475"/>
                  <a:pt x="6525" y="174671"/>
                </a:cubicBezTo>
                <a:cubicBezTo>
                  <a:pt x="6525" y="132867"/>
                  <a:pt x="50975" y="347179"/>
                  <a:pt x="57325" y="346121"/>
                </a:cubicBezTo>
                <a:cubicBezTo>
                  <a:pt x="63675" y="345063"/>
                  <a:pt x="51504" y="227588"/>
                  <a:pt x="44625" y="168321"/>
                </a:cubicBezTo>
                <a:cubicBezTo>
                  <a:pt x="37746" y="109054"/>
                  <a:pt x="-3000" y="-2600"/>
                  <a:pt x="17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5687155-E3F1-6B42-53A7-BEE908689976}"/>
              </a:ext>
            </a:extLst>
          </p:cNvPr>
          <p:cNvSpPr/>
          <p:nvPr/>
        </p:nvSpPr>
        <p:spPr>
          <a:xfrm>
            <a:off x="3319988" y="9928201"/>
            <a:ext cx="93337" cy="435002"/>
          </a:xfrm>
          <a:custGeom>
            <a:avLst/>
            <a:gdLst>
              <a:gd name="connsiteX0" fmla="*/ 93137 w 93337"/>
              <a:gd name="connsiteY0" fmla="*/ 24 h 435002"/>
              <a:gd name="connsiteX1" fmla="*/ 26462 w 93337"/>
              <a:gd name="connsiteY1" fmla="*/ 187349 h 435002"/>
              <a:gd name="connsiteX2" fmla="*/ 51862 w 93337"/>
              <a:gd name="connsiteY2" fmla="*/ 336574 h 435002"/>
              <a:gd name="connsiteX3" fmla="*/ 74087 w 93337"/>
              <a:gd name="connsiteY3" fmla="*/ 434999 h 435002"/>
              <a:gd name="connsiteX4" fmla="*/ 39162 w 93337"/>
              <a:gd name="connsiteY4" fmla="*/ 333399 h 435002"/>
              <a:gd name="connsiteX5" fmla="*/ 1062 w 93337"/>
              <a:gd name="connsiteY5" fmla="*/ 200049 h 435002"/>
              <a:gd name="connsiteX6" fmla="*/ 93137 w 93337"/>
              <a:gd name="connsiteY6" fmla="*/ 24 h 43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7" h="435002">
                <a:moveTo>
                  <a:pt x="93137" y="24"/>
                </a:moveTo>
                <a:cubicBezTo>
                  <a:pt x="97370" y="-2093"/>
                  <a:pt x="33341" y="131257"/>
                  <a:pt x="26462" y="187349"/>
                </a:cubicBezTo>
                <a:cubicBezTo>
                  <a:pt x="19583" y="243441"/>
                  <a:pt x="43925" y="295299"/>
                  <a:pt x="51862" y="336574"/>
                </a:cubicBezTo>
                <a:cubicBezTo>
                  <a:pt x="59799" y="377849"/>
                  <a:pt x="76204" y="435528"/>
                  <a:pt x="74087" y="434999"/>
                </a:cubicBezTo>
                <a:cubicBezTo>
                  <a:pt x="71970" y="434470"/>
                  <a:pt x="51333" y="372557"/>
                  <a:pt x="39162" y="333399"/>
                </a:cubicBezTo>
                <a:cubicBezTo>
                  <a:pt x="26991" y="294241"/>
                  <a:pt x="-6346" y="252966"/>
                  <a:pt x="1062" y="200049"/>
                </a:cubicBezTo>
                <a:cubicBezTo>
                  <a:pt x="8470" y="147132"/>
                  <a:pt x="88904" y="2141"/>
                  <a:pt x="9313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C4720C3-AFA1-5BA3-6E3A-9CE6A8B75165}"/>
              </a:ext>
            </a:extLst>
          </p:cNvPr>
          <p:cNvSpPr/>
          <p:nvPr/>
        </p:nvSpPr>
        <p:spPr>
          <a:xfrm>
            <a:off x="3359666" y="10007572"/>
            <a:ext cx="184647" cy="428804"/>
          </a:xfrm>
          <a:custGeom>
            <a:avLst/>
            <a:gdLst>
              <a:gd name="connsiteX0" fmla="*/ 2659 w 184647"/>
              <a:gd name="connsiteY0" fmla="*/ 152428 h 428804"/>
              <a:gd name="connsiteX1" fmla="*/ 183634 w 184647"/>
              <a:gd name="connsiteY1" fmla="*/ 69878 h 428804"/>
              <a:gd name="connsiteX2" fmla="*/ 75684 w 184647"/>
              <a:gd name="connsiteY2" fmla="*/ 107978 h 428804"/>
              <a:gd name="connsiteX3" fmla="*/ 69334 w 184647"/>
              <a:gd name="connsiteY3" fmla="*/ 219103 h 428804"/>
              <a:gd name="connsiteX4" fmla="*/ 75684 w 184647"/>
              <a:gd name="connsiteY4" fmla="*/ 428653 h 428804"/>
              <a:gd name="connsiteX5" fmla="*/ 97909 w 184647"/>
              <a:gd name="connsiteY5" fmla="*/ 250853 h 428804"/>
              <a:gd name="connsiteX6" fmla="*/ 107434 w 184647"/>
              <a:gd name="connsiteY6" fmla="*/ 136553 h 428804"/>
              <a:gd name="connsiteX7" fmla="*/ 78859 w 184647"/>
              <a:gd name="connsiteY7" fmla="*/ 184178 h 428804"/>
              <a:gd name="connsiteX8" fmla="*/ 97909 w 184647"/>
              <a:gd name="connsiteY8" fmla="*/ 95278 h 428804"/>
              <a:gd name="connsiteX9" fmla="*/ 50284 w 184647"/>
              <a:gd name="connsiteY9" fmla="*/ 28 h 428804"/>
              <a:gd name="connsiteX10" fmla="*/ 72509 w 184647"/>
              <a:gd name="connsiteY10" fmla="*/ 104803 h 428804"/>
              <a:gd name="connsiteX11" fmla="*/ 2659 w 184647"/>
              <a:gd name="connsiteY11" fmla="*/ 152428 h 4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47" h="428804">
                <a:moveTo>
                  <a:pt x="2659" y="152428"/>
                </a:moveTo>
                <a:cubicBezTo>
                  <a:pt x="21180" y="146607"/>
                  <a:pt x="171463" y="77286"/>
                  <a:pt x="183634" y="69878"/>
                </a:cubicBezTo>
                <a:cubicBezTo>
                  <a:pt x="195805" y="62470"/>
                  <a:pt x="94734" y="83107"/>
                  <a:pt x="75684" y="107978"/>
                </a:cubicBezTo>
                <a:cubicBezTo>
                  <a:pt x="56634" y="132849"/>
                  <a:pt x="69334" y="165657"/>
                  <a:pt x="69334" y="219103"/>
                </a:cubicBezTo>
                <a:cubicBezTo>
                  <a:pt x="69334" y="272549"/>
                  <a:pt x="70922" y="423361"/>
                  <a:pt x="75684" y="428653"/>
                </a:cubicBezTo>
                <a:cubicBezTo>
                  <a:pt x="80447" y="433945"/>
                  <a:pt x="92617" y="299536"/>
                  <a:pt x="97909" y="250853"/>
                </a:cubicBezTo>
                <a:cubicBezTo>
                  <a:pt x="103201" y="202170"/>
                  <a:pt x="110609" y="147666"/>
                  <a:pt x="107434" y="136553"/>
                </a:cubicBezTo>
                <a:cubicBezTo>
                  <a:pt x="104259" y="125440"/>
                  <a:pt x="80446" y="191057"/>
                  <a:pt x="78859" y="184178"/>
                </a:cubicBezTo>
                <a:cubicBezTo>
                  <a:pt x="77272" y="177299"/>
                  <a:pt x="102671" y="125969"/>
                  <a:pt x="97909" y="95278"/>
                </a:cubicBezTo>
                <a:cubicBezTo>
                  <a:pt x="93147" y="64587"/>
                  <a:pt x="54517" y="-1559"/>
                  <a:pt x="50284" y="28"/>
                </a:cubicBezTo>
                <a:cubicBezTo>
                  <a:pt x="46051" y="1615"/>
                  <a:pt x="76742" y="79932"/>
                  <a:pt x="72509" y="104803"/>
                </a:cubicBezTo>
                <a:cubicBezTo>
                  <a:pt x="68276" y="129674"/>
                  <a:pt x="-15862" y="158249"/>
                  <a:pt x="2659" y="15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3654A9-0454-6F48-267B-00C098A02BF2}"/>
              </a:ext>
            </a:extLst>
          </p:cNvPr>
          <p:cNvSpPr/>
          <p:nvPr/>
        </p:nvSpPr>
        <p:spPr>
          <a:xfrm>
            <a:off x="3308977" y="10217866"/>
            <a:ext cx="72505" cy="602192"/>
          </a:xfrm>
          <a:custGeom>
            <a:avLst/>
            <a:gdLst>
              <a:gd name="connsiteX0" fmla="*/ 72398 w 72505"/>
              <a:gd name="connsiteY0" fmla="*/ 5634 h 602192"/>
              <a:gd name="connsiteX1" fmla="*/ 5723 w 72505"/>
              <a:gd name="connsiteY1" fmla="*/ 577134 h 602192"/>
              <a:gd name="connsiteX2" fmla="*/ 5723 w 72505"/>
              <a:gd name="connsiteY2" fmla="*/ 466009 h 602192"/>
              <a:gd name="connsiteX3" fmla="*/ 24773 w 72505"/>
              <a:gd name="connsiteY3" fmla="*/ 154859 h 602192"/>
              <a:gd name="connsiteX4" fmla="*/ 21598 w 72505"/>
              <a:gd name="connsiteY4" fmla="*/ 275509 h 602192"/>
              <a:gd name="connsiteX5" fmla="*/ 72398 w 72505"/>
              <a:gd name="connsiteY5" fmla="*/ 5634 h 60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5" h="602192">
                <a:moveTo>
                  <a:pt x="72398" y="5634"/>
                </a:moveTo>
                <a:cubicBezTo>
                  <a:pt x="69752" y="55905"/>
                  <a:pt x="16835" y="500405"/>
                  <a:pt x="5723" y="577134"/>
                </a:cubicBezTo>
                <a:cubicBezTo>
                  <a:pt x="-5390" y="653863"/>
                  <a:pt x="2548" y="536388"/>
                  <a:pt x="5723" y="466009"/>
                </a:cubicBezTo>
                <a:cubicBezTo>
                  <a:pt x="8898" y="395630"/>
                  <a:pt x="22127" y="186609"/>
                  <a:pt x="24773" y="154859"/>
                </a:cubicBezTo>
                <a:cubicBezTo>
                  <a:pt x="27419" y="123109"/>
                  <a:pt x="15248" y="293501"/>
                  <a:pt x="21598" y="275509"/>
                </a:cubicBezTo>
                <a:cubicBezTo>
                  <a:pt x="27948" y="257517"/>
                  <a:pt x="75044" y="-44637"/>
                  <a:pt x="72398" y="5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3129C38-0140-22B5-F3AC-CD4161150933}"/>
              </a:ext>
            </a:extLst>
          </p:cNvPr>
          <p:cNvSpPr/>
          <p:nvPr/>
        </p:nvSpPr>
        <p:spPr>
          <a:xfrm>
            <a:off x="3657600" y="10007326"/>
            <a:ext cx="106883" cy="520974"/>
          </a:xfrm>
          <a:custGeom>
            <a:avLst/>
            <a:gdLst>
              <a:gd name="connsiteX0" fmla="*/ 34925 w 106883"/>
              <a:gd name="connsiteY0" fmla="*/ 274 h 520974"/>
              <a:gd name="connsiteX1" fmla="*/ 63500 w 106883"/>
              <a:gd name="connsiteY1" fmla="*/ 203474 h 520974"/>
              <a:gd name="connsiteX2" fmla="*/ 41275 w 106883"/>
              <a:gd name="connsiteY2" fmla="*/ 397149 h 520974"/>
              <a:gd name="connsiteX3" fmla="*/ 0 w 106883"/>
              <a:gd name="connsiteY3" fmla="*/ 520974 h 520974"/>
              <a:gd name="connsiteX4" fmla="*/ 44450 w 106883"/>
              <a:gd name="connsiteY4" fmla="*/ 387624 h 520974"/>
              <a:gd name="connsiteX5" fmla="*/ 104775 w 106883"/>
              <a:gd name="connsiteY5" fmla="*/ 184424 h 520974"/>
              <a:gd name="connsiteX6" fmla="*/ 88900 w 106883"/>
              <a:gd name="connsiteY6" fmla="*/ 247924 h 520974"/>
              <a:gd name="connsiteX7" fmla="*/ 34925 w 106883"/>
              <a:gd name="connsiteY7" fmla="*/ 274 h 5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3" h="520974">
                <a:moveTo>
                  <a:pt x="34925" y="274"/>
                </a:moveTo>
                <a:cubicBezTo>
                  <a:pt x="30692" y="-7134"/>
                  <a:pt x="62442" y="137328"/>
                  <a:pt x="63500" y="203474"/>
                </a:cubicBezTo>
                <a:cubicBezTo>
                  <a:pt x="64558" y="269620"/>
                  <a:pt x="51858" y="344232"/>
                  <a:pt x="41275" y="397149"/>
                </a:cubicBezTo>
                <a:cubicBezTo>
                  <a:pt x="30692" y="450066"/>
                  <a:pt x="0" y="520974"/>
                  <a:pt x="0" y="520974"/>
                </a:cubicBezTo>
                <a:cubicBezTo>
                  <a:pt x="529" y="519387"/>
                  <a:pt x="26988" y="443715"/>
                  <a:pt x="44450" y="387624"/>
                </a:cubicBezTo>
                <a:cubicBezTo>
                  <a:pt x="61912" y="331533"/>
                  <a:pt x="97367" y="207707"/>
                  <a:pt x="104775" y="184424"/>
                </a:cubicBezTo>
                <a:cubicBezTo>
                  <a:pt x="112183" y="161141"/>
                  <a:pt x="98425" y="278086"/>
                  <a:pt x="88900" y="247924"/>
                </a:cubicBezTo>
                <a:cubicBezTo>
                  <a:pt x="79375" y="217762"/>
                  <a:pt x="39158" y="7682"/>
                  <a:pt x="3492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5CE7443-74F2-B5E1-66F7-F398907641B3}"/>
              </a:ext>
            </a:extLst>
          </p:cNvPr>
          <p:cNvSpPr/>
          <p:nvPr/>
        </p:nvSpPr>
        <p:spPr>
          <a:xfrm>
            <a:off x="3550006" y="10117348"/>
            <a:ext cx="79113" cy="695095"/>
          </a:xfrm>
          <a:custGeom>
            <a:avLst/>
            <a:gdLst>
              <a:gd name="connsiteX0" fmla="*/ 79019 w 79113"/>
              <a:gd name="connsiteY0" fmla="*/ 10902 h 695095"/>
              <a:gd name="connsiteX1" fmla="*/ 2819 w 79113"/>
              <a:gd name="connsiteY1" fmla="*/ 668127 h 695095"/>
              <a:gd name="connsiteX2" fmla="*/ 18694 w 79113"/>
              <a:gd name="connsiteY2" fmla="*/ 525252 h 695095"/>
              <a:gd name="connsiteX3" fmla="*/ 40919 w 79113"/>
              <a:gd name="connsiteY3" fmla="*/ 125202 h 695095"/>
              <a:gd name="connsiteX4" fmla="*/ 18694 w 79113"/>
              <a:gd name="connsiteY4" fmla="*/ 249027 h 695095"/>
              <a:gd name="connsiteX5" fmla="*/ 79019 w 79113"/>
              <a:gd name="connsiteY5" fmla="*/ 10902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13" h="695095">
                <a:moveTo>
                  <a:pt x="79019" y="10902"/>
                </a:moveTo>
                <a:cubicBezTo>
                  <a:pt x="76373" y="80752"/>
                  <a:pt x="12873" y="582402"/>
                  <a:pt x="2819" y="668127"/>
                </a:cubicBezTo>
                <a:cubicBezTo>
                  <a:pt x="-7235" y="753852"/>
                  <a:pt x="12344" y="615739"/>
                  <a:pt x="18694" y="525252"/>
                </a:cubicBezTo>
                <a:cubicBezTo>
                  <a:pt x="25044" y="434765"/>
                  <a:pt x="40919" y="171239"/>
                  <a:pt x="40919" y="125202"/>
                </a:cubicBezTo>
                <a:cubicBezTo>
                  <a:pt x="40919" y="79165"/>
                  <a:pt x="9698" y="269135"/>
                  <a:pt x="18694" y="249027"/>
                </a:cubicBezTo>
                <a:cubicBezTo>
                  <a:pt x="27690" y="228919"/>
                  <a:pt x="81665" y="-58948"/>
                  <a:pt x="79019" y="1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D48F83AC-8DA8-193A-E2C1-53A82F4B60E5}"/>
              </a:ext>
            </a:extLst>
          </p:cNvPr>
          <p:cNvSpPr/>
          <p:nvPr/>
        </p:nvSpPr>
        <p:spPr>
          <a:xfrm>
            <a:off x="3577965" y="10435469"/>
            <a:ext cx="86013" cy="500531"/>
          </a:xfrm>
          <a:custGeom>
            <a:avLst/>
            <a:gdLst>
              <a:gd name="connsiteX0" fmla="*/ 79635 w 86013"/>
              <a:gd name="connsiteY0" fmla="*/ 756 h 500531"/>
              <a:gd name="connsiteX1" fmla="*/ 79635 w 86013"/>
              <a:gd name="connsiteY1" fmla="*/ 299206 h 500531"/>
              <a:gd name="connsiteX2" fmla="*/ 260 w 86013"/>
              <a:gd name="connsiteY2" fmla="*/ 499231 h 500531"/>
              <a:gd name="connsiteX3" fmla="*/ 54235 w 86013"/>
              <a:gd name="connsiteY3" fmla="*/ 372231 h 500531"/>
              <a:gd name="connsiteX4" fmla="*/ 57410 w 86013"/>
              <a:gd name="connsiteY4" fmla="*/ 118231 h 500531"/>
              <a:gd name="connsiteX5" fmla="*/ 66935 w 86013"/>
              <a:gd name="connsiteY5" fmla="*/ 210306 h 500531"/>
              <a:gd name="connsiteX6" fmla="*/ 79635 w 86013"/>
              <a:gd name="connsiteY6" fmla="*/ 756 h 5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3" h="500531">
                <a:moveTo>
                  <a:pt x="79635" y="756"/>
                </a:moveTo>
                <a:cubicBezTo>
                  <a:pt x="81752" y="15573"/>
                  <a:pt x="92864" y="216127"/>
                  <a:pt x="79635" y="299206"/>
                </a:cubicBezTo>
                <a:cubicBezTo>
                  <a:pt x="66406" y="382285"/>
                  <a:pt x="4493" y="487060"/>
                  <a:pt x="260" y="499231"/>
                </a:cubicBezTo>
                <a:cubicBezTo>
                  <a:pt x="-3973" y="511402"/>
                  <a:pt x="44710" y="435731"/>
                  <a:pt x="54235" y="372231"/>
                </a:cubicBezTo>
                <a:cubicBezTo>
                  <a:pt x="63760" y="308731"/>
                  <a:pt x="55293" y="145219"/>
                  <a:pt x="57410" y="118231"/>
                </a:cubicBezTo>
                <a:cubicBezTo>
                  <a:pt x="59527" y="91244"/>
                  <a:pt x="64289" y="227239"/>
                  <a:pt x="66935" y="210306"/>
                </a:cubicBezTo>
                <a:cubicBezTo>
                  <a:pt x="69581" y="193373"/>
                  <a:pt x="77518" y="-14061"/>
                  <a:pt x="79635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FAE5F10-896C-9AF4-4C71-9732F958DBF3}"/>
              </a:ext>
            </a:extLst>
          </p:cNvPr>
          <p:cNvSpPr/>
          <p:nvPr/>
        </p:nvSpPr>
        <p:spPr>
          <a:xfrm>
            <a:off x="3495600" y="10045684"/>
            <a:ext cx="69996" cy="829837"/>
          </a:xfrm>
          <a:custGeom>
            <a:avLst/>
            <a:gdLst>
              <a:gd name="connsiteX0" fmla="*/ 69925 w 69996"/>
              <a:gd name="connsiteY0" fmla="*/ 16 h 829837"/>
              <a:gd name="connsiteX1" fmla="*/ 19125 w 69996"/>
              <a:gd name="connsiteY1" fmla="*/ 533416 h 829837"/>
              <a:gd name="connsiteX2" fmla="*/ 25475 w 69996"/>
              <a:gd name="connsiteY2" fmla="*/ 469916 h 829837"/>
              <a:gd name="connsiteX3" fmla="*/ 75 w 69996"/>
              <a:gd name="connsiteY3" fmla="*/ 673116 h 829837"/>
              <a:gd name="connsiteX4" fmla="*/ 35000 w 69996"/>
              <a:gd name="connsiteY4" fmla="*/ 828691 h 829837"/>
              <a:gd name="connsiteX5" fmla="*/ 15950 w 69996"/>
              <a:gd name="connsiteY5" fmla="*/ 730266 h 829837"/>
              <a:gd name="connsiteX6" fmla="*/ 9600 w 69996"/>
              <a:gd name="connsiteY6" fmla="*/ 488966 h 829837"/>
              <a:gd name="connsiteX7" fmla="*/ 6425 w 69996"/>
              <a:gd name="connsiteY7" fmla="*/ 552466 h 829837"/>
              <a:gd name="connsiteX8" fmla="*/ 69925 w 69996"/>
              <a:gd name="connsiteY8" fmla="*/ 16 h 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6" h="829837">
                <a:moveTo>
                  <a:pt x="69925" y="16"/>
                </a:moveTo>
                <a:cubicBezTo>
                  <a:pt x="72042" y="-3159"/>
                  <a:pt x="26533" y="455099"/>
                  <a:pt x="19125" y="533416"/>
                </a:cubicBezTo>
                <a:cubicBezTo>
                  <a:pt x="11717" y="611733"/>
                  <a:pt x="28650" y="446633"/>
                  <a:pt x="25475" y="469916"/>
                </a:cubicBezTo>
                <a:cubicBezTo>
                  <a:pt x="22300" y="493199"/>
                  <a:pt x="-1512" y="613320"/>
                  <a:pt x="75" y="673116"/>
                </a:cubicBezTo>
                <a:cubicBezTo>
                  <a:pt x="1662" y="732912"/>
                  <a:pt x="32354" y="819166"/>
                  <a:pt x="35000" y="828691"/>
                </a:cubicBezTo>
                <a:cubicBezTo>
                  <a:pt x="37646" y="838216"/>
                  <a:pt x="20183" y="786887"/>
                  <a:pt x="15950" y="730266"/>
                </a:cubicBezTo>
                <a:cubicBezTo>
                  <a:pt x="11717" y="673645"/>
                  <a:pt x="11187" y="518599"/>
                  <a:pt x="9600" y="488966"/>
                </a:cubicBezTo>
                <a:cubicBezTo>
                  <a:pt x="8013" y="459333"/>
                  <a:pt x="-5746" y="633958"/>
                  <a:pt x="6425" y="552466"/>
                </a:cubicBezTo>
                <a:cubicBezTo>
                  <a:pt x="18596" y="470974"/>
                  <a:pt x="67808" y="3191"/>
                  <a:pt x="6992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CCE5673-ED8C-37E4-FEF2-49B9EC65283D}"/>
              </a:ext>
            </a:extLst>
          </p:cNvPr>
          <p:cNvSpPr/>
          <p:nvPr/>
        </p:nvSpPr>
        <p:spPr>
          <a:xfrm>
            <a:off x="3303568" y="10351057"/>
            <a:ext cx="167718" cy="705779"/>
          </a:xfrm>
          <a:custGeom>
            <a:avLst/>
            <a:gdLst>
              <a:gd name="connsiteX0" fmla="*/ 166707 w 167718"/>
              <a:gd name="connsiteY0" fmla="*/ 2618 h 705779"/>
              <a:gd name="connsiteX1" fmla="*/ 65107 w 167718"/>
              <a:gd name="connsiteY1" fmla="*/ 405843 h 705779"/>
              <a:gd name="connsiteX2" fmla="*/ 33357 w 167718"/>
              <a:gd name="connsiteY2" fmla="*/ 469343 h 705779"/>
              <a:gd name="connsiteX3" fmla="*/ 55582 w 167718"/>
              <a:gd name="connsiteY3" fmla="*/ 704293 h 705779"/>
              <a:gd name="connsiteX4" fmla="*/ 30182 w 167718"/>
              <a:gd name="connsiteY4" fmla="*/ 551893 h 705779"/>
              <a:gd name="connsiteX5" fmla="*/ 4782 w 167718"/>
              <a:gd name="connsiteY5" fmla="*/ 212168 h 705779"/>
              <a:gd name="connsiteX6" fmla="*/ 11132 w 167718"/>
              <a:gd name="connsiteY6" fmla="*/ 424893 h 705779"/>
              <a:gd name="connsiteX7" fmla="*/ 112732 w 167718"/>
              <a:gd name="connsiteY7" fmla="*/ 240743 h 705779"/>
              <a:gd name="connsiteX8" fmla="*/ 166707 w 167718"/>
              <a:gd name="connsiteY8" fmla="*/ 2618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18" h="705779">
                <a:moveTo>
                  <a:pt x="166707" y="2618"/>
                </a:moveTo>
                <a:cubicBezTo>
                  <a:pt x="158770" y="30134"/>
                  <a:pt x="87332" y="328056"/>
                  <a:pt x="65107" y="405843"/>
                </a:cubicBezTo>
                <a:cubicBezTo>
                  <a:pt x="42882" y="483630"/>
                  <a:pt x="34944" y="419601"/>
                  <a:pt x="33357" y="469343"/>
                </a:cubicBezTo>
                <a:cubicBezTo>
                  <a:pt x="31769" y="519085"/>
                  <a:pt x="56111" y="690535"/>
                  <a:pt x="55582" y="704293"/>
                </a:cubicBezTo>
                <a:cubicBezTo>
                  <a:pt x="55053" y="718051"/>
                  <a:pt x="38649" y="633914"/>
                  <a:pt x="30182" y="551893"/>
                </a:cubicBezTo>
                <a:cubicBezTo>
                  <a:pt x="21715" y="469872"/>
                  <a:pt x="7957" y="233335"/>
                  <a:pt x="4782" y="212168"/>
                </a:cubicBezTo>
                <a:cubicBezTo>
                  <a:pt x="1607" y="191001"/>
                  <a:pt x="-6860" y="420131"/>
                  <a:pt x="11132" y="424893"/>
                </a:cubicBezTo>
                <a:cubicBezTo>
                  <a:pt x="29124" y="429656"/>
                  <a:pt x="91565" y="309535"/>
                  <a:pt x="112732" y="240743"/>
                </a:cubicBezTo>
                <a:cubicBezTo>
                  <a:pt x="133899" y="171951"/>
                  <a:pt x="174644" y="-24898"/>
                  <a:pt x="166707" y="2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3B07C4-ABE1-20A7-A30B-F397FA012774}"/>
              </a:ext>
            </a:extLst>
          </p:cNvPr>
          <p:cNvSpPr/>
          <p:nvPr/>
        </p:nvSpPr>
        <p:spPr>
          <a:xfrm>
            <a:off x="3625441" y="10908742"/>
            <a:ext cx="148855" cy="639780"/>
          </a:xfrm>
          <a:custGeom>
            <a:avLst/>
            <a:gdLst>
              <a:gd name="connsiteX0" fmla="*/ 409 w 148855"/>
              <a:gd name="connsiteY0" fmla="*/ 558 h 639780"/>
              <a:gd name="connsiteX1" fmla="*/ 79784 w 148855"/>
              <a:gd name="connsiteY1" fmla="*/ 330758 h 639780"/>
              <a:gd name="connsiteX2" fmla="*/ 140109 w 148855"/>
              <a:gd name="connsiteY2" fmla="*/ 626033 h 639780"/>
              <a:gd name="connsiteX3" fmla="*/ 136934 w 148855"/>
              <a:gd name="connsiteY3" fmla="*/ 553008 h 639780"/>
              <a:gd name="connsiteX4" fmla="*/ 32159 w 148855"/>
              <a:gd name="connsiteY4" fmla="*/ 219633 h 639780"/>
              <a:gd name="connsiteX5" fmla="*/ 48034 w 148855"/>
              <a:gd name="connsiteY5" fmla="*/ 251383 h 639780"/>
              <a:gd name="connsiteX6" fmla="*/ 409 w 148855"/>
              <a:gd name="connsiteY6" fmla="*/ 558 h 6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55" h="639780">
                <a:moveTo>
                  <a:pt x="409" y="558"/>
                </a:moveTo>
                <a:cubicBezTo>
                  <a:pt x="5701" y="13787"/>
                  <a:pt x="56501" y="226512"/>
                  <a:pt x="79784" y="330758"/>
                </a:cubicBezTo>
                <a:cubicBezTo>
                  <a:pt x="103067" y="435004"/>
                  <a:pt x="130584" y="588991"/>
                  <a:pt x="140109" y="626033"/>
                </a:cubicBezTo>
                <a:cubicBezTo>
                  <a:pt x="149634" y="663075"/>
                  <a:pt x="154926" y="620741"/>
                  <a:pt x="136934" y="553008"/>
                </a:cubicBezTo>
                <a:cubicBezTo>
                  <a:pt x="118942" y="485275"/>
                  <a:pt x="46976" y="269904"/>
                  <a:pt x="32159" y="219633"/>
                </a:cubicBezTo>
                <a:cubicBezTo>
                  <a:pt x="17342" y="169362"/>
                  <a:pt x="53326" y="289483"/>
                  <a:pt x="48034" y="251383"/>
                </a:cubicBezTo>
                <a:cubicBezTo>
                  <a:pt x="42742" y="213283"/>
                  <a:pt x="-4883" y="-12671"/>
                  <a:pt x="40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7F9D190-DDE0-F6B9-0FA9-FBA1B9F8CB69}"/>
              </a:ext>
            </a:extLst>
          </p:cNvPr>
          <p:cNvSpPr/>
          <p:nvPr/>
        </p:nvSpPr>
        <p:spPr>
          <a:xfrm>
            <a:off x="3368362" y="10977192"/>
            <a:ext cx="150365" cy="493338"/>
          </a:xfrm>
          <a:custGeom>
            <a:avLst/>
            <a:gdLst>
              <a:gd name="connsiteX0" fmla="*/ 13013 w 150365"/>
              <a:gd name="connsiteY0" fmla="*/ 8308 h 493338"/>
              <a:gd name="connsiteX1" fmla="*/ 140013 w 150365"/>
              <a:gd name="connsiteY1" fmla="*/ 468683 h 493338"/>
              <a:gd name="connsiteX2" fmla="*/ 127313 w 150365"/>
              <a:gd name="connsiteY2" fmla="*/ 395658 h 493338"/>
              <a:gd name="connsiteX3" fmla="*/ 3488 w 150365"/>
              <a:gd name="connsiteY3" fmla="*/ 97208 h 493338"/>
              <a:gd name="connsiteX4" fmla="*/ 32063 w 150365"/>
              <a:gd name="connsiteY4" fmla="*/ 163883 h 493338"/>
              <a:gd name="connsiteX5" fmla="*/ 13013 w 150365"/>
              <a:gd name="connsiteY5" fmla="*/ 8308 h 4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65" h="493338">
                <a:moveTo>
                  <a:pt x="13013" y="8308"/>
                </a:moveTo>
                <a:cubicBezTo>
                  <a:pt x="31005" y="59108"/>
                  <a:pt x="120963" y="404125"/>
                  <a:pt x="140013" y="468683"/>
                </a:cubicBezTo>
                <a:cubicBezTo>
                  <a:pt x="159063" y="533241"/>
                  <a:pt x="150067" y="457571"/>
                  <a:pt x="127313" y="395658"/>
                </a:cubicBezTo>
                <a:cubicBezTo>
                  <a:pt x="104559" y="333746"/>
                  <a:pt x="19363" y="135837"/>
                  <a:pt x="3488" y="97208"/>
                </a:cubicBezTo>
                <a:cubicBezTo>
                  <a:pt x="-12387" y="58579"/>
                  <a:pt x="31005" y="171820"/>
                  <a:pt x="32063" y="163883"/>
                </a:cubicBezTo>
                <a:cubicBezTo>
                  <a:pt x="33121" y="155946"/>
                  <a:pt x="-4979" y="-42492"/>
                  <a:pt x="13013" y="8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D28F155-CFB4-6C67-F02C-D34933A8A0E9}"/>
              </a:ext>
            </a:extLst>
          </p:cNvPr>
          <p:cNvSpPr/>
          <p:nvPr/>
        </p:nvSpPr>
        <p:spPr>
          <a:xfrm>
            <a:off x="3540168" y="10804982"/>
            <a:ext cx="121117" cy="619409"/>
          </a:xfrm>
          <a:custGeom>
            <a:avLst/>
            <a:gdLst>
              <a:gd name="connsiteX0" fmla="*/ 6307 w 121117"/>
              <a:gd name="connsiteY0" fmla="*/ 2718 h 619409"/>
              <a:gd name="connsiteX1" fmla="*/ 19007 w 121117"/>
              <a:gd name="connsiteY1" fmla="*/ 209093 h 619409"/>
              <a:gd name="connsiteX2" fmla="*/ 76157 w 121117"/>
              <a:gd name="connsiteY2" fmla="*/ 478968 h 619409"/>
              <a:gd name="connsiteX3" fmla="*/ 47582 w 121117"/>
              <a:gd name="connsiteY3" fmla="*/ 409118 h 619409"/>
              <a:gd name="connsiteX4" fmla="*/ 120607 w 121117"/>
              <a:gd name="connsiteY4" fmla="*/ 618668 h 619409"/>
              <a:gd name="connsiteX5" fmla="*/ 76157 w 121117"/>
              <a:gd name="connsiteY5" fmla="*/ 472618 h 619409"/>
              <a:gd name="connsiteX6" fmla="*/ 3132 w 121117"/>
              <a:gd name="connsiteY6" fmla="*/ 310693 h 619409"/>
              <a:gd name="connsiteX7" fmla="*/ 12657 w 121117"/>
              <a:gd name="connsiteY7" fmla="*/ 358318 h 619409"/>
              <a:gd name="connsiteX8" fmla="*/ 6307 w 121117"/>
              <a:gd name="connsiteY8" fmla="*/ 2718 h 6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17" h="619409">
                <a:moveTo>
                  <a:pt x="6307" y="2718"/>
                </a:moveTo>
                <a:cubicBezTo>
                  <a:pt x="7365" y="-22153"/>
                  <a:pt x="7365" y="129718"/>
                  <a:pt x="19007" y="209093"/>
                </a:cubicBezTo>
                <a:cubicBezTo>
                  <a:pt x="30649" y="288468"/>
                  <a:pt x="71395" y="445631"/>
                  <a:pt x="76157" y="478968"/>
                </a:cubicBezTo>
                <a:cubicBezTo>
                  <a:pt x="80919" y="512305"/>
                  <a:pt x="40174" y="385835"/>
                  <a:pt x="47582" y="409118"/>
                </a:cubicBezTo>
                <a:cubicBezTo>
                  <a:pt x="54990" y="432401"/>
                  <a:pt x="115845" y="608085"/>
                  <a:pt x="120607" y="618668"/>
                </a:cubicBezTo>
                <a:cubicBezTo>
                  <a:pt x="125370" y="629251"/>
                  <a:pt x="95736" y="523947"/>
                  <a:pt x="76157" y="472618"/>
                </a:cubicBezTo>
                <a:cubicBezTo>
                  <a:pt x="56578" y="421289"/>
                  <a:pt x="13715" y="329743"/>
                  <a:pt x="3132" y="310693"/>
                </a:cubicBezTo>
                <a:cubicBezTo>
                  <a:pt x="-7451" y="291643"/>
                  <a:pt x="12128" y="403826"/>
                  <a:pt x="12657" y="358318"/>
                </a:cubicBezTo>
                <a:cubicBezTo>
                  <a:pt x="13186" y="312810"/>
                  <a:pt x="5249" y="27589"/>
                  <a:pt x="6307" y="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CC44A6C-4278-D132-8C4D-C2F91B1CBEFE}"/>
              </a:ext>
            </a:extLst>
          </p:cNvPr>
          <p:cNvSpPr/>
          <p:nvPr/>
        </p:nvSpPr>
        <p:spPr>
          <a:xfrm>
            <a:off x="3312663" y="10851976"/>
            <a:ext cx="194909" cy="60862"/>
          </a:xfrm>
          <a:custGeom>
            <a:avLst/>
            <a:gdLst>
              <a:gd name="connsiteX0" fmla="*/ 62362 w 194909"/>
              <a:gd name="connsiteY0" fmla="*/ 50974 h 60862"/>
              <a:gd name="connsiteX1" fmla="*/ 154437 w 194909"/>
              <a:gd name="connsiteY1" fmla="*/ 174 h 60862"/>
              <a:gd name="connsiteX2" fmla="*/ 192537 w 194909"/>
              <a:gd name="connsiteY2" fmla="*/ 38274 h 60862"/>
              <a:gd name="connsiteX3" fmla="*/ 170312 w 194909"/>
              <a:gd name="connsiteY3" fmla="*/ 174 h 60862"/>
              <a:gd name="connsiteX4" fmla="*/ 5212 w 194909"/>
              <a:gd name="connsiteY4" fmla="*/ 57324 h 60862"/>
              <a:gd name="connsiteX5" fmla="*/ 62362 w 194909"/>
              <a:gd name="connsiteY5" fmla="*/ 50974 h 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09" h="60862">
                <a:moveTo>
                  <a:pt x="62362" y="50974"/>
                </a:moveTo>
                <a:cubicBezTo>
                  <a:pt x="87233" y="41449"/>
                  <a:pt x="132741" y="2291"/>
                  <a:pt x="154437" y="174"/>
                </a:cubicBezTo>
                <a:cubicBezTo>
                  <a:pt x="176133" y="-1943"/>
                  <a:pt x="189891" y="38274"/>
                  <a:pt x="192537" y="38274"/>
                </a:cubicBezTo>
                <a:cubicBezTo>
                  <a:pt x="195183" y="38274"/>
                  <a:pt x="201533" y="-3001"/>
                  <a:pt x="170312" y="174"/>
                </a:cubicBezTo>
                <a:cubicBezTo>
                  <a:pt x="139091" y="3349"/>
                  <a:pt x="27437" y="50445"/>
                  <a:pt x="5212" y="57324"/>
                </a:cubicBezTo>
                <a:cubicBezTo>
                  <a:pt x="-17013" y="64203"/>
                  <a:pt x="37491" y="60499"/>
                  <a:pt x="62362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868D016-7875-0FA2-CA64-DA8B13D05A82}"/>
              </a:ext>
            </a:extLst>
          </p:cNvPr>
          <p:cNvSpPr/>
          <p:nvPr/>
        </p:nvSpPr>
        <p:spPr>
          <a:xfrm>
            <a:off x="3397241" y="10934562"/>
            <a:ext cx="120461" cy="63639"/>
          </a:xfrm>
          <a:custGeom>
            <a:avLst/>
            <a:gdLst>
              <a:gd name="connsiteX0" fmla="*/ 9 w 120461"/>
              <a:gd name="connsiteY0" fmla="*/ 54113 h 63639"/>
              <a:gd name="connsiteX1" fmla="*/ 107959 w 120461"/>
              <a:gd name="connsiteY1" fmla="*/ 60463 h 63639"/>
              <a:gd name="connsiteX2" fmla="*/ 117484 w 120461"/>
              <a:gd name="connsiteY2" fmla="*/ 138 h 63639"/>
              <a:gd name="connsiteX3" fmla="*/ 101609 w 120461"/>
              <a:gd name="connsiteY3" fmla="*/ 44588 h 63639"/>
              <a:gd name="connsiteX4" fmla="*/ 9 w 120461"/>
              <a:gd name="connsiteY4" fmla="*/ 54113 h 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1" h="63639">
                <a:moveTo>
                  <a:pt x="9" y="54113"/>
                </a:moveTo>
                <a:cubicBezTo>
                  <a:pt x="1067" y="56759"/>
                  <a:pt x="88380" y="69459"/>
                  <a:pt x="107959" y="60463"/>
                </a:cubicBezTo>
                <a:cubicBezTo>
                  <a:pt x="127538" y="51467"/>
                  <a:pt x="118542" y="2784"/>
                  <a:pt x="117484" y="138"/>
                </a:cubicBezTo>
                <a:cubicBezTo>
                  <a:pt x="116426" y="-2508"/>
                  <a:pt x="115897" y="33475"/>
                  <a:pt x="101609" y="44588"/>
                </a:cubicBezTo>
                <a:cubicBezTo>
                  <a:pt x="87322" y="55701"/>
                  <a:pt x="-1049" y="51467"/>
                  <a:pt x="9" y="5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DECCD9B-9278-1F1D-9F04-19130D2F7431}"/>
              </a:ext>
            </a:extLst>
          </p:cNvPr>
          <p:cNvSpPr/>
          <p:nvPr/>
        </p:nvSpPr>
        <p:spPr>
          <a:xfrm>
            <a:off x="3399999" y="10721970"/>
            <a:ext cx="76665" cy="254836"/>
          </a:xfrm>
          <a:custGeom>
            <a:avLst/>
            <a:gdLst>
              <a:gd name="connsiteX0" fmla="*/ 76626 w 76665"/>
              <a:gd name="connsiteY0" fmla="*/ 5 h 254836"/>
              <a:gd name="connsiteX1" fmla="*/ 29001 w 76665"/>
              <a:gd name="connsiteY1" fmla="*/ 177805 h 254836"/>
              <a:gd name="connsiteX2" fmla="*/ 60751 w 76665"/>
              <a:gd name="connsiteY2" fmla="*/ 254005 h 254836"/>
              <a:gd name="connsiteX3" fmla="*/ 35351 w 76665"/>
              <a:gd name="connsiteY3" fmla="*/ 212730 h 254836"/>
              <a:gd name="connsiteX4" fmla="*/ 426 w 76665"/>
              <a:gd name="connsiteY4" fmla="*/ 127005 h 254836"/>
              <a:gd name="connsiteX5" fmla="*/ 19476 w 76665"/>
              <a:gd name="connsiteY5" fmla="*/ 171455 h 254836"/>
              <a:gd name="connsiteX6" fmla="*/ 76626 w 76665"/>
              <a:gd name="connsiteY6" fmla="*/ 5 h 25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5" h="254836">
                <a:moveTo>
                  <a:pt x="76626" y="5"/>
                </a:moveTo>
                <a:cubicBezTo>
                  <a:pt x="78214" y="1063"/>
                  <a:pt x="31647" y="135472"/>
                  <a:pt x="29001" y="177805"/>
                </a:cubicBezTo>
                <a:cubicBezTo>
                  <a:pt x="26355" y="220138"/>
                  <a:pt x="59693" y="248184"/>
                  <a:pt x="60751" y="254005"/>
                </a:cubicBezTo>
                <a:cubicBezTo>
                  <a:pt x="61809" y="259826"/>
                  <a:pt x="45405" y="233897"/>
                  <a:pt x="35351" y="212730"/>
                </a:cubicBezTo>
                <a:cubicBezTo>
                  <a:pt x="25297" y="191563"/>
                  <a:pt x="3072" y="133884"/>
                  <a:pt x="426" y="127005"/>
                </a:cubicBezTo>
                <a:cubicBezTo>
                  <a:pt x="-2220" y="120126"/>
                  <a:pt x="7834" y="191034"/>
                  <a:pt x="19476" y="171455"/>
                </a:cubicBezTo>
                <a:cubicBezTo>
                  <a:pt x="31118" y="151876"/>
                  <a:pt x="75038" y="-1053"/>
                  <a:pt x="76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75CC6169-D272-950D-D3B5-1968D6DC8B23}"/>
              </a:ext>
            </a:extLst>
          </p:cNvPr>
          <p:cNvSpPr/>
          <p:nvPr/>
        </p:nvSpPr>
        <p:spPr>
          <a:xfrm>
            <a:off x="3508212" y="11298844"/>
            <a:ext cx="92000" cy="42483"/>
          </a:xfrm>
          <a:custGeom>
            <a:avLst/>
            <a:gdLst>
              <a:gd name="connsiteX0" fmla="*/ 163 w 92000"/>
              <a:gd name="connsiteY0" fmla="*/ 42256 h 42483"/>
              <a:gd name="connsiteX1" fmla="*/ 89063 w 92000"/>
              <a:gd name="connsiteY1" fmla="*/ 16856 h 42483"/>
              <a:gd name="connsiteX2" fmla="*/ 66838 w 92000"/>
              <a:gd name="connsiteY2" fmla="*/ 981 h 42483"/>
              <a:gd name="connsiteX3" fmla="*/ 163 w 92000"/>
              <a:gd name="connsiteY3" fmla="*/ 42256 h 4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0" h="42483">
                <a:moveTo>
                  <a:pt x="163" y="42256"/>
                </a:moveTo>
                <a:cubicBezTo>
                  <a:pt x="3867" y="44902"/>
                  <a:pt x="77951" y="23735"/>
                  <a:pt x="89063" y="16856"/>
                </a:cubicBezTo>
                <a:cubicBezTo>
                  <a:pt x="100175" y="9977"/>
                  <a:pt x="76892" y="-3782"/>
                  <a:pt x="66838" y="981"/>
                </a:cubicBezTo>
                <a:cubicBezTo>
                  <a:pt x="56784" y="5743"/>
                  <a:pt x="-3541" y="39610"/>
                  <a:pt x="163" y="4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12690C4-2667-D033-2F78-EBBC71013070}"/>
              </a:ext>
            </a:extLst>
          </p:cNvPr>
          <p:cNvSpPr/>
          <p:nvPr/>
        </p:nvSpPr>
        <p:spPr>
          <a:xfrm>
            <a:off x="3555566" y="11433243"/>
            <a:ext cx="222965" cy="179153"/>
          </a:xfrm>
          <a:custGeom>
            <a:avLst/>
            <a:gdLst>
              <a:gd name="connsiteX0" fmla="*/ 434 w 222965"/>
              <a:gd name="connsiteY0" fmla="*/ 9457 h 179153"/>
              <a:gd name="connsiteX1" fmla="*/ 95684 w 222965"/>
              <a:gd name="connsiteY1" fmla="*/ 12632 h 179153"/>
              <a:gd name="connsiteX2" fmla="*/ 152834 w 222965"/>
              <a:gd name="connsiteY2" fmla="*/ 82482 h 179153"/>
              <a:gd name="connsiteX3" fmla="*/ 181409 w 222965"/>
              <a:gd name="connsiteY3" fmla="*/ 177732 h 179153"/>
              <a:gd name="connsiteX4" fmla="*/ 187759 w 222965"/>
              <a:gd name="connsiteY4" fmla="*/ 133282 h 179153"/>
              <a:gd name="connsiteX5" fmla="*/ 222684 w 222965"/>
              <a:gd name="connsiteY5" fmla="*/ 47557 h 179153"/>
              <a:gd name="connsiteX6" fmla="*/ 200459 w 222965"/>
              <a:gd name="connsiteY6" fmla="*/ 95182 h 179153"/>
              <a:gd name="connsiteX7" fmla="*/ 136959 w 222965"/>
              <a:gd name="connsiteY7" fmla="*/ 6282 h 179153"/>
              <a:gd name="connsiteX8" fmla="*/ 434 w 222965"/>
              <a:gd name="connsiteY8" fmla="*/ 9457 h 1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65" h="179153">
                <a:moveTo>
                  <a:pt x="434" y="9457"/>
                </a:moveTo>
                <a:cubicBezTo>
                  <a:pt x="-6445" y="10515"/>
                  <a:pt x="70284" y="461"/>
                  <a:pt x="95684" y="12632"/>
                </a:cubicBezTo>
                <a:cubicBezTo>
                  <a:pt x="121084" y="24803"/>
                  <a:pt x="138547" y="54965"/>
                  <a:pt x="152834" y="82482"/>
                </a:cubicBezTo>
                <a:cubicBezTo>
                  <a:pt x="167122" y="109999"/>
                  <a:pt x="175588" y="169265"/>
                  <a:pt x="181409" y="177732"/>
                </a:cubicBezTo>
                <a:cubicBezTo>
                  <a:pt x="187230" y="186199"/>
                  <a:pt x="180880" y="154978"/>
                  <a:pt x="187759" y="133282"/>
                </a:cubicBezTo>
                <a:cubicBezTo>
                  <a:pt x="194638" y="111586"/>
                  <a:pt x="220567" y="53907"/>
                  <a:pt x="222684" y="47557"/>
                </a:cubicBezTo>
                <a:cubicBezTo>
                  <a:pt x="224801" y="41207"/>
                  <a:pt x="214747" y="102061"/>
                  <a:pt x="200459" y="95182"/>
                </a:cubicBezTo>
                <a:cubicBezTo>
                  <a:pt x="186172" y="88303"/>
                  <a:pt x="166592" y="21628"/>
                  <a:pt x="136959" y="6282"/>
                </a:cubicBezTo>
                <a:cubicBezTo>
                  <a:pt x="107326" y="-9064"/>
                  <a:pt x="7313" y="8399"/>
                  <a:pt x="434" y="9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677F4-1144-0729-401B-9BC4B5129D18}"/>
              </a:ext>
            </a:extLst>
          </p:cNvPr>
          <p:cNvSpPr/>
          <p:nvPr/>
        </p:nvSpPr>
        <p:spPr>
          <a:xfrm>
            <a:off x="3521009" y="11404527"/>
            <a:ext cx="230209" cy="219405"/>
          </a:xfrm>
          <a:custGeom>
            <a:avLst/>
            <a:gdLst>
              <a:gd name="connsiteX0" fmla="*/ 66 w 230209"/>
              <a:gd name="connsiteY0" fmla="*/ 73 h 219405"/>
              <a:gd name="connsiteX1" fmla="*/ 34991 w 230209"/>
              <a:gd name="connsiteY1" fmla="*/ 133423 h 219405"/>
              <a:gd name="connsiteX2" fmla="*/ 73091 w 230209"/>
              <a:gd name="connsiteY2" fmla="*/ 212798 h 219405"/>
              <a:gd name="connsiteX3" fmla="*/ 69916 w 230209"/>
              <a:gd name="connsiteY3" fmla="*/ 193748 h 219405"/>
              <a:gd name="connsiteX4" fmla="*/ 108016 w 230209"/>
              <a:gd name="connsiteY4" fmla="*/ 219148 h 219405"/>
              <a:gd name="connsiteX5" fmla="*/ 158816 w 230209"/>
              <a:gd name="connsiteY5" fmla="*/ 203273 h 219405"/>
              <a:gd name="connsiteX6" fmla="*/ 228666 w 230209"/>
              <a:gd name="connsiteY6" fmla="*/ 149298 h 219405"/>
              <a:gd name="connsiteX7" fmla="*/ 196916 w 230209"/>
              <a:gd name="connsiteY7" fmla="*/ 190573 h 219405"/>
              <a:gd name="connsiteX8" fmla="*/ 82616 w 230209"/>
              <a:gd name="connsiteY8" fmla="*/ 209623 h 219405"/>
              <a:gd name="connsiteX9" fmla="*/ 63566 w 230209"/>
              <a:gd name="connsiteY9" fmla="*/ 193748 h 219405"/>
              <a:gd name="connsiteX10" fmla="*/ 19116 w 230209"/>
              <a:gd name="connsiteY10" fmla="*/ 104848 h 219405"/>
              <a:gd name="connsiteX11" fmla="*/ 25466 w 230209"/>
              <a:gd name="connsiteY11" fmla="*/ 152473 h 219405"/>
              <a:gd name="connsiteX12" fmla="*/ 66 w 230209"/>
              <a:gd name="connsiteY12" fmla="*/ 73 h 21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09" h="219405">
                <a:moveTo>
                  <a:pt x="66" y="73"/>
                </a:moveTo>
                <a:cubicBezTo>
                  <a:pt x="1653" y="-3102"/>
                  <a:pt x="22820" y="97969"/>
                  <a:pt x="34991" y="133423"/>
                </a:cubicBezTo>
                <a:cubicBezTo>
                  <a:pt x="47162" y="168877"/>
                  <a:pt x="73091" y="212798"/>
                  <a:pt x="73091" y="212798"/>
                </a:cubicBezTo>
                <a:cubicBezTo>
                  <a:pt x="78912" y="222852"/>
                  <a:pt x="64095" y="192690"/>
                  <a:pt x="69916" y="193748"/>
                </a:cubicBezTo>
                <a:cubicBezTo>
                  <a:pt x="75737" y="194806"/>
                  <a:pt x="93199" y="217561"/>
                  <a:pt x="108016" y="219148"/>
                </a:cubicBezTo>
                <a:cubicBezTo>
                  <a:pt x="122833" y="220735"/>
                  <a:pt x="138708" y="214915"/>
                  <a:pt x="158816" y="203273"/>
                </a:cubicBezTo>
                <a:cubicBezTo>
                  <a:pt x="178924" y="191631"/>
                  <a:pt x="222316" y="151415"/>
                  <a:pt x="228666" y="149298"/>
                </a:cubicBezTo>
                <a:cubicBezTo>
                  <a:pt x="235016" y="147181"/>
                  <a:pt x="221258" y="180519"/>
                  <a:pt x="196916" y="190573"/>
                </a:cubicBezTo>
                <a:cubicBezTo>
                  <a:pt x="172574" y="200627"/>
                  <a:pt x="104841" y="209094"/>
                  <a:pt x="82616" y="209623"/>
                </a:cubicBezTo>
                <a:cubicBezTo>
                  <a:pt x="60391" y="210152"/>
                  <a:pt x="74149" y="211211"/>
                  <a:pt x="63566" y="193748"/>
                </a:cubicBezTo>
                <a:cubicBezTo>
                  <a:pt x="52983" y="176286"/>
                  <a:pt x="25466" y="111727"/>
                  <a:pt x="19116" y="104848"/>
                </a:cubicBezTo>
                <a:cubicBezTo>
                  <a:pt x="12766" y="97969"/>
                  <a:pt x="24937" y="164115"/>
                  <a:pt x="25466" y="152473"/>
                </a:cubicBezTo>
                <a:cubicBezTo>
                  <a:pt x="25995" y="140831"/>
                  <a:pt x="-1521" y="3248"/>
                  <a:pt x="6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260AE6D-06D7-7647-F4E6-680A4BFC6980}"/>
              </a:ext>
            </a:extLst>
          </p:cNvPr>
          <p:cNvSpPr/>
          <p:nvPr/>
        </p:nvSpPr>
        <p:spPr>
          <a:xfrm>
            <a:off x="3648058" y="11486898"/>
            <a:ext cx="66370" cy="90056"/>
          </a:xfrm>
          <a:custGeom>
            <a:avLst/>
            <a:gdLst>
              <a:gd name="connsiteX0" fmla="*/ 17 w 66370"/>
              <a:gd name="connsiteY0" fmla="*/ 252 h 90056"/>
              <a:gd name="connsiteX1" fmla="*/ 60342 w 66370"/>
              <a:gd name="connsiteY1" fmla="*/ 70102 h 90056"/>
              <a:gd name="connsiteX2" fmla="*/ 63517 w 66370"/>
              <a:gd name="connsiteY2" fmla="*/ 89152 h 90056"/>
              <a:gd name="connsiteX3" fmla="*/ 53992 w 66370"/>
              <a:gd name="connsiteY3" fmla="*/ 47877 h 90056"/>
              <a:gd name="connsiteX4" fmla="*/ 17 w 66370"/>
              <a:gd name="connsiteY4" fmla="*/ 252 h 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0" h="90056">
                <a:moveTo>
                  <a:pt x="17" y="252"/>
                </a:moveTo>
                <a:cubicBezTo>
                  <a:pt x="1075" y="3956"/>
                  <a:pt x="60342" y="70102"/>
                  <a:pt x="60342" y="70102"/>
                </a:cubicBezTo>
                <a:cubicBezTo>
                  <a:pt x="70925" y="84919"/>
                  <a:pt x="64575" y="92856"/>
                  <a:pt x="63517" y="89152"/>
                </a:cubicBezTo>
                <a:cubicBezTo>
                  <a:pt x="62459" y="85448"/>
                  <a:pt x="61929" y="61106"/>
                  <a:pt x="53992" y="47877"/>
                </a:cubicBezTo>
                <a:cubicBezTo>
                  <a:pt x="46055" y="34648"/>
                  <a:pt x="-1041" y="-3452"/>
                  <a:pt x="1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91A70F65-AB14-78C1-9D6E-68B50B32166E}"/>
              </a:ext>
            </a:extLst>
          </p:cNvPr>
          <p:cNvSpPr/>
          <p:nvPr/>
        </p:nvSpPr>
        <p:spPr>
          <a:xfrm>
            <a:off x="3578225" y="11473811"/>
            <a:ext cx="76737" cy="19689"/>
          </a:xfrm>
          <a:custGeom>
            <a:avLst/>
            <a:gdLst>
              <a:gd name="connsiteX0" fmla="*/ 0 w 76737"/>
              <a:gd name="connsiteY0" fmla="*/ 10164 h 19689"/>
              <a:gd name="connsiteX1" fmla="*/ 69850 w 76737"/>
              <a:gd name="connsiteY1" fmla="*/ 19689 h 19689"/>
              <a:gd name="connsiteX2" fmla="*/ 69850 w 76737"/>
              <a:gd name="connsiteY2" fmla="*/ 639 h 19689"/>
              <a:gd name="connsiteX3" fmla="*/ 0 w 76737"/>
              <a:gd name="connsiteY3" fmla="*/ 10164 h 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" h="19689">
                <a:moveTo>
                  <a:pt x="0" y="10164"/>
                </a:moveTo>
                <a:cubicBezTo>
                  <a:pt x="0" y="13339"/>
                  <a:pt x="69850" y="19689"/>
                  <a:pt x="69850" y="19689"/>
                </a:cubicBezTo>
                <a:cubicBezTo>
                  <a:pt x="81492" y="18102"/>
                  <a:pt x="76200" y="3814"/>
                  <a:pt x="69850" y="639"/>
                </a:cubicBezTo>
                <a:cubicBezTo>
                  <a:pt x="63500" y="-2536"/>
                  <a:pt x="0" y="6989"/>
                  <a:pt x="0" y="1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2A46292C-2CB9-D3C3-2E5B-1C828DDABFA4}"/>
              </a:ext>
            </a:extLst>
          </p:cNvPr>
          <p:cNvSpPr/>
          <p:nvPr/>
        </p:nvSpPr>
        <p:spPr>
          <a:xfrm>
            <a:off x="3161749" y="11002985"/>
            <a:ext cx="236423" cy="420815"/>
          </a:xfrm>
          <a:custGeom>
            <a:avLst/>
            <a:gdLst>
              <a:gd name="connsiteX0" fmla="*/ 3726 w 236423"/>
              <a:gd name="connsiteY0" fmla="*/ 4740 h 420815"/>
              <a:gd name="connsiteX1" fmla="*/ 225976 w 236423"/>
              <a:gd name="connsiteY1" fmla="*/ 401615 h 420815"/>
              <a:gd name="connsiteX2" fmla="*/ 184701 w 236423"/>
              <a:gd name="connsiteY2" fmla="*/ 334940 h 420815"/>
              <a:gd name="connsiteX3" fmla="*/ 48176 w 236423"/>
              <a:gd name="connsiteY3" fmla="*/ 128565 h 420815"/>
              <a:gd name="connsiteX4" fmla="*/ 83101 w 236423"/>
              <a:gd name="connsiteY4" fmla="*/ 179365 h 420815"/>
              <a:gd name="connsiteX5" fmla="*/ 3726 w 236423"/>
              <a:gd name="connsiteY5" fmla="*/ 4740 h 42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23" h="420815">
                <a:moveTo>
                  <a:pt x="3726" y="4740"/>
                </a:moveTo>
                <a:cubicBezTo>
                  <a:pt x="27538" y="41782"/>
                  <a:pt x="195814" y="346582"/>
                  <a:pt x="225976" y="401615"/>
                </a:cubicBezTo>
                <a:cubicBezTo>
                  <a:pt x="256139" y="456648"/>
                  <a:pt x="214334" y="380448"/>
                  <a:pt x="184701" y="334940"/>
                </a:cubicBezTo>
                <a:cubicBezTo>
                  <a:pt x="155068" y="289432"/>
                  <a:pt x="65109" y="154494"/>
                  <a:pt x="48176" y="128565"/>
                </a:cubicBezTo>
                <a:cubicBezTo>
                  <a:pt x="31243" y="102636"/>
                  <a:pt x="88393" y="199473"/>
                  <a:pt x="83101" y="179365"/>
                </a:cubicBezTo>
                <a:cubicBezTo>
                  <a:pt x="77809" y="159257"/>
                  <a:pt x="-20086" y="-32302"/>
                  <a:pt x="3726" y="4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9887F6D-95CB-B53F-29C6-0348013D0CB7}"/>
              </a:ext>
            </a:extLst>
          </p:cNvPr>
          <p:cNvSpPr/>
          <p:nvPr/>
        </p:nvSpPr>
        <p:spPr>
          <a:xfrm>
            <a:off x="3436118" y="11479997"/>
            <a:ext cx="169820" cy="230823"/>
          </a:xfrm>
          <a:custGeom>
            <a:avLst/>
            <a:gdLst>
              <a:gd name="connsiteX0" fmla="*/ 11932 w 169820"/>
              <a:gd name="connsiteY0" fmla="*/ 803 h 230823"/>
              <a:gd name="connsiteX1" fmla="*/ 94482 w 169820"/>
              <a:gd name="connsiteY1" fmla="*/ 111928 h 230823"/>
              <a:gd name="connsiteX2" fmla="*/ 164332 w 169820"/>
              <a:gd name="connsiteY2" fmla="*/ 226228 h 230823"/>
              <a:gd name="connsiteX3" fmla="*/ 148457 w 169820"/>
              <a:gd name="connsiteY3" fmla="*/ 194478 h 230823"/>
              <a:gd name="connsiteX4" fmla="*/ 15107 w 169820"/>
              <a:gd name="connsiteY4" fmla="*/ 67478 h 230823"/>
              <a:gd name="connsiteX5" fmla="*/ 11932 w 169820"/>
              <a:gd name="connsiteY5" fmla="*/ 803 h 23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0" h="230823">
                <a:moveTo>
                  <a:pt x="11932" y="803"/>
                </a:moveTo>
                <a:cubicBezTo>
                  <a:pt x="25161" y="8211"/>
                  <a:pt x="69082" y="74357"/>
                  <a:pt x="94482" y="111928"/>
                </a:cubicBezTo>
                <a:cubicBezTo>
                  <a:pt x="119882" y="149499"/>
                  <a:pt x="155336" y="212470"/>
                  <a:pt x="164332" y="226228"/>
                </a:cubicBezTo>
                <a:cubicBezTo>
                  <a:pt x="173328" y="239986"/>
                  <a:pt x="173328" y="220936"/>
                  <a:pt x="148457" y="194478"/>
                </a:cubicBezTo>
                <a:cubicBezTo>
                  <a:pt x="123586" y="168020"/>
                  <a:pt x="37861" y="96053"/>
                  <a:pt x="15107" y="67478"/>
                </a:cubicBezTo>
                <a:cubicBezTo>
                  <a:pt x="-7647" y="38903"/>
                  <a:pt x="-1297" y="-6605"/>
                  <a:pt x="1193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A0A27144-DF21-3D9C-CB1A-C2601F9A276A}"/>
              </a:ext>
            </a:extLst>
          </p:cNvPr>
          <p:cNvSpPr/>
          <p:nvPr/>
        </p:nvSpPr>
        <p:spPr>
          <a:xfrm>
            <a:off x="3151155" y="10381768"/>
            <a:ext cx="122551" cy="548803"/>
          </a:xfrm>
          <a:custGeom>
            <a:avLst/>
            <a:gdLst>
              <a:gd name="connsiteX0" fmla="*/ 55595 w 122551"/>
              <a:gd name="connsiteY0" fmla="*/ 3657 h 548803"/>
              <a:gd name="connsiteX1" fmla="*/ 20670 w 122551"/>
              <a:gd name="connsiteY1" fmla="*/ 140182 h 548803"/>
              <a:gd name="connsiteX2" fmla="*/ 61945 w 122551"/>
              <a:gd name="connsiteY2" fmla="*/ 378307 h 548803"/>
              <a:gd name="connsiteX3" fmla="*/ 61945 w 122551"/>
              <a:gd name="connsiteY3" fmla="*/ 321157 h 548803"/>
              <a:gd name="connsiteX4" fmla="*/ 122270 w 122551"/>
              <a:gd name="connsiteY4" fmla="*/ 546582 h 548803"/>
              <a:gd name="connsiteX5" fmla="*/ 80995 w 122551"/>
              <a:gd name="connsiteY5" fmla="*/ 422757 h 548803"/>
              <a:gd name="connsiteX6" fmla="*/ 1620 w 122551"/>
              <a:gd name="connsiteY6" fmla="*/ 203682 h 548803"/>
              <a:gd name="connsiteX7" fmla="*/ 30195 w 122551"/>
              <a:gd name="connsiteY7" fmla="*/ 283057 h 548803"/>
              <a:gd name="connsiteX8" fmla="*/ 55595 w 122551"/>
              <a:gd name="connsiteY8" fmla="*/ 3657 h 5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51" h="548803">
                <a:moveTo>
                  <a:pt x="55595" y="3657"/>
                </a:moveTo>
                <a:cubicBezTo>
                  <a:pt x="54007" y="-20156"/>
                  <a:pt x="19612" y="77740"/>
                  <a:pt x="20670" y="140182"/>
                </a:cubicBezTo>
                <a:cubicBezTo>
                  <a:pt x="21728" y="202624"/>
                  <a:pt x="55066" y="348145"/>
                  <a:pt x="61945" y="378307"/>
                </a:cubicBezTo>
                <a:cubicBezTo>
                  <a:pt x="68824" y="408469"/>
                  <a:pt x="51891" y="293111"/>
                  <a:pt x="61945" y="321157"/>
                </a:cubicBezTo>
                <a:cubicBezTo>
                  <a:pt x="71999" y="349203"/>
                  <a:pt x="119095" y="529649"/>
                  <a:pt x="122270" y="546582"/>
                </a:cubicBezTo>
                <a:cubicBezTo>
                  <a:pt x="125445" y="563515"/>
                  <a:pt x="101103" y="479907"/>
                  <a:pt x="80995" y="422757"/>
                </a:cubicBezTo>
                <a:cubicBezTo>
                  <a:pt x="60887" y="365607"/>
                  <a:pt x="10087" y="226965"/>
                  <a:pt x="1620" y="203682"/>
                </a:cubicBezTo>
                <a:cubicBezTo>
                  <a:pt x="-6847" y="180399"/>
                  <a:pt x="20141" y="321686"/>
                  <a:pt x="30195" y="283057"/>
                </a:cubicBezTo>
                <a:cubicBezTo>
                  <a:pt x="40249" y="244428"/>
                  <a:pt x="57183" y="27470"/>
                  <a:pt x="55595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F5609AE-2B13-6405-25D8-57792E111810}"/>
              </a:ext>
            </a:extLst>
          </p:cNvPr>
          <p:cNvSpPr/>
          <p:nvPr/>
        </p:nvSpPr>
        <p:spPr>
          <a:xfrm>
            <a:off x="3165431" y="10677524"/>
            <a:ext cx="104819" cy="276234"/>
          </a:xfrm>
          <a:custGeom>
            <a:avLst/>
            <a:gdLst>
              <a:gd name="connsiteX0" fmla="*/ 44 w 104819"/>
              <a:gd name="connsiteY0" fmla="*/ 276226 h 276234"/>
              <a:gd name="connsiteX1" fmla="*/ 57194 w 104819"/>
              <a:gd name="connsiteY1" fmla="*/ 250826 h 276234"/>
              <a:gd name="connsiteX2" fmla="*/ 104819 w 104819"/>
              <a:gd name="connsiteY2" fmla="*/ 273051 h 276234"/>
              <a:gd name="connsiteX3" fmla="*/ 57194 w 104819"/>
              <a:gd name="connsiteY3" fmla="*/ 241301 h 276234"/>
              <a:gd name="connsiteX4" fmla="*/ 34969 w 104819"/>
              <a:gd name="connsiteY4" fmla="*/ 196851 h 276234"/>
              <a:gd name="connsiteX5" fmla="*/ 19094 w 104819"/>
              <a:gd name="connsiteY5" fmla="*/ 1 h 276234"/>
              <a:gd name="connsiteX6" fmla="*/ 9569 w 104819"/>
              <a:gd name="connsiteY6" fmla="*/ 193676 h 276234"/>
              <a:gd name="connsiteX7" fmla="*/ 66719 w 104819"/>
              <a:gd name="connsiteY7" fmla="*/ 247651 h 276234"/>
              <a:gd name="connsiteX8" fmla="*/ 44 w 104819"/>
              <a:gd name="connsiteY8" fmla="*/ 276226 h 2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19" h="276234">
                <a:moveTo>
                  <a:pt x="44" y="276226"/>
                </a:moveTo>
                <a:cubicBezTo>
                  <a:pt x="-1543" y="276755"/>
                  <a:pt x="39732" y="251355"/>
                  <a:pt x="57194" y="250826"/>
                </a:cubicBezTo>
                <a:cubicBezTo>
                  <a:pt x="74656" y="250297"/>
                  <a:pt x="104819" y="274638"/>
                  <a:pt x="104819" y="273051"/>
                </a:cubicBezTo>
                <a:cubicBezTo>
                  <a:pt x="104819" y="271464"/>
                  <a:pt x="68836" y="254001"/>
                  <a:pt x="57194" y="241301"/>
                </a:cubicBezTo>
                <a:cubicBezTo>
                  <a:pt x="45552" y="228601"/>
                  <a:pt x="41319" y="237068"/>
                  <a:pt x="34969" y="196851"/>
                </a:cubicBezTo>
                <a:cubicBezTo>
                  <a:pt x="28619" y="156634"/>
                  <a:pt x="23327" y="530"/>
                  <a:pt x="19094" y="1"/>
                </a:cubicBezTo>
                <a:cubicBezTo>
                  <a:pt x="14861" y="-528"/>
                  <a:pt x="1632" y="152401"/>
                  <a:pt x="9569" y="193676"/>
                </a:cubicBezTo>
                <a:cubicBezTo>
                  <a:pt x="17506" y="234951"/>
                  <a:pt x="67777" y="233893"/>
                  <a:pt x="66719" y="247651"/>
                </a:cubicBezTo>
                <a:cubicBezTo>
                  <a:pt x="65661" y="261409"/>
                  <a:pt x="1631" y="275697"/>
                  <a:pt x="44" y="27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56AC2AA-40D9-3FA6-E1B4-D8819AF0C7F6}"/>
              </a:ext>
            </a:extLst>
          </p:cNvPr>
          <p:cNvSpPr/>
          <p:nvPr/>
        </p:nvSpPr>
        <p:spPr>
          <a:xfrm>
            <a:off x="3200400" y="10956527"/>
            <a:ext cx="92129" cy="54373"/>
          </a:xfrm>
          <a:custGeom>
            <a:avLst/>
            <a:gdLst>
              <a:gd name="connsiteX0" fmla="*/ 0 w 92129"/>
              <a:gd name="connsiteY0" fmla="*/ 54373 h 54373"/>
              <a:gd name="connsiteX1" fmla="*/ 92075 w 92129"/>
              <a:gd name="connsiteY1" fmla="*/ 398 h 54373"/>
              <a:gd name="connsiteX2" fmla="*/ 0 w 92129"/>
              <a:gd name="connsiteY2" fmla="*/ 54373 h 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29" h="54373">
                <a:moveTo>
                  <a:pt x="0" y="54373"/>
                </a:moveTo>
                <a:cubicBezTo>
                  <a:pt x="0" y="54373"/>
                  <a:pt x="89429" y="6219"/>
                  <a:pt x="92075" y="398"/>
                </a:cubicBezTo>
                <a:cubicBezTo>
                  <a:pt x="94721" y="-5423"/>
                  <a:pt x="0" y="54373"/>
                  <a:pt x="0" y="5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B6156F2-AC9D-A56C-9AC1-4690B4FA25B0}"/>
              </a:ext>
            </a:extLst>
          </p:cNvPr>
          <p:cNvSpPr/>
          <p:nvPr/>
        </p:nvSpPr>
        <p:spPr>
          <a:xfrm>
            <a:off x="3209080" y="10984512"/>
            <a:ext cx="242299" cy="442543"/>
          </a:xfrm>
          <a:custGeom>
            <a:avLst/>
            <a:gdLst>
              <a:gd name="connsiteX0" fmla="*/ 845 w 242299"/>
              <a:gd name="connsiteY0" fmla="*/ 988 h 442543"/>
              <a:gd name="connsiteX1" fmla="*/ 86570 w 242299"/>
              <a:gd name="connsiteY1" fmla="*/ 74013 h 442543"/>
              <a:gd name="connsiteX2" fmla="*/ 178645 w 242299"/>
              <a:gd name="connsiteY2" fmla="*/ 239113 h 442543"/>
              <a:gd name="connsiteX3" fmla="*/ 162770 w 242299"/>
              <a:gd name="connsiteY3" fmla="*/ 178788 h 442543"/>
              <a:gd name="connsiteX4" fmla="*/ 242145 w 242299"/>
              <a:gd name="connsiteY4" fmla="*/ 442313 h 442543"/>
              <a:gd name="connsiteX5" fmla="*/ 181820 w 242299"/>
              <a:gd name="connsiteY5" fmla="*/ 223238 h 442543"/>
              <a:gd name="connsiteX6" fmla="*/ 140545 w 242299"/>
              <a:gd name="connsiteY6" fmla="*/ 121638 h 442543"/>
              <a:gd name="connsiteX7" fmla="*/ 845 w 242299"/>
              <a:gd name="connsiteY7" fmla="*/ 988 h 4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99" h="442543">
                <a:moveTo>
                  <a:pt x="845" y="988"/>
                </a:moveTo>
                <a:cubicBezTo>
                  <a:pt x="-8151" y="-6950"/>
                  <a:pt x="56937" y="34326"/>
                  <a:pt x="86570" y="74013"/>
                </a:cubicBezTo>
                <a:cubicBezTo>
                  <a:pt x="116203" y="113701"/>
                  <a:pt x="165945" y="221651"/>
                  <a:pt x="178645" y="239113"/>
                </a:cubicBezTo>
                <a:cubicBezTo>
                  <a:pt x="191345" y="256576"/>
                  <a:pt x="152187" y="144921"/>
                  <a:pt x="162770" y="178788"/>
                </a:cubicBezTo>
                <a:cubicBezTo>
                  <a:pt x="173353" y="212655"/>
                  <a:pt x="238970" y="434905"/>
                  <a:pt x="242145" y="442313"/>
                </a:cubicBezTo>
                <a:cubicBezTo>
                  <a:pt x="245320" y="449721"/>
                  <a:pt x="198753" y="276684"/>
                  <a:pt x="181820" y="223238"/>
                </a:cubicBezTo>
                <a:cubicBezTo>
                  <a:pt x="164887" y="169792"/>
                  <a:pt x="165945" y="153917"/>
                  <a:pt x="140545" y="121638"/>
                </a:cubicBezTo>
                <a:cubicBezTo>
                  <a:pt x="115145" y="89359"/>
                  <a:pt x="9841" y="8926"/>
                  <a:pt x="845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9A06AF7-F517-D412-B105-395147AD8E49}"/>
              </a:ext>
            </a:extLst>
          </p:cNvPr>
          <p:cNvSpPr/>
          <p:nvPr/>
        </p:nvSpPr>
        <p:spPr>
          <a:xfrm>
            <a:off x="3641001" y="9838332"/>
            <a:ext cx="169200" cy="658217"/>
          </a:xfrm>
          <a:custGeom>
            <a:avLst/>
            <a:gdLst>
              <a:gd name="connsiteX0" fmla="*/ 724 w 169200"/>
              <a:gd name="connsiteY0" fmla="*/ 993 h 658217"/>
              <a:gd name="connsiteX1" fmla="*/ 95974 w 169200"/>
              <a:gd name="connsiteY1" fmla="*/ 254993 h 658217"/>
              <a:gd name="connsiteX2" fmla="*/ 118199 w 169200"/>
              <a:gd name="connsiteY2" fmla="*/ 464543 h 658217"/>
              <a:gd name="connsiteX3" fmla="*/ 153124 w 169200"/>
              <a:gd name="connsiteY3" fmla="*/ 315318 h 658217"/>
              <a:gd name="connsiteX4" fmla="*/ 149949 w 169200"/>
              <a:gd name="connsiteY4" fmla="*/ 461368 h 658217"/>
              <a:gd name="connsiteX5" fmla="*/ 124549 w 169200"/>
              <a:gd name="connsiteY5" fmla="*/ 651868 h 658217"/>
              <a:gd name="connsiteX6" fmla="*/ 168999 w 169200"/>
              <a:gd name="connsiteY6" fmla="*/ 210543 h 658217"/>
              <a:gd name="connsiteX7" fmla="*/ 137249 w 169200"/>
              <a:gd name="connsiteY7" fmla="*/ 324843 h 658217"/>
              <a:gd name="connsiteX8" fmla="*/ 54699 w 169200"/>
              <a:gd name="connsiteY8" fmla="*/ 172443 h 658217"/>
              <a:gd name="connsiteX9" fmla="*/ 724 w 169200"/>
              <a:gd name="connsiteY9" fmla="*/ 993 h 6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00" h="658217">
                <a:moveTo>
                  <a:pt x="724" y="993"/>
                </a:moveTo>
                <a:cubicBezTo>
                  <a:pt x="7603" y="14751"/>
                  <a:pt x="76395" y="177735"/>
                  <a:pt x="95974" y="254993"/>
                </a:cubicBezTo>
                <a:cubicBezTo>
                  <a:pt x="115553" y="332251"/>
                  <a:pt x="108674" y="454489"/>
                  <a:pt x="118199" y="464543"/>
                </a:cubicBezTo>
                <a:cubicBezTo>
                  <a:pt x="127724" y="474597"/>
                  <a:pt x="147832" y="315847"/>
                  <a:pt x="153124" y="315318"/>
                </a:cubicBezTo>
                <a:cubicBezTo>
                  <a:pt x="158416" y="314789"/>
                  <a:pt x="154711" y="405277"/>
                  <a:pt x="149949" y="461368"/>
                </a:cubicBezTo>
                <a:cubicBezTo>
                  <a:pt x="145187" y="517459"/>
                  <a:pt x="121374" y="693672"/>
                  <a:pt x="124549" y="651868"/>
                </a:cubicBezTo>
                <a:cubicBezTo>
                  <a:pt x="127724" y="610064"/>
                  <a:pt x="166882" y="265047"/>
                  <a:pt x="168999" y="210543"/>
                </a:cubicBezTo>
                <a:cubicBezTo>
                  <a:pt x="171116" y="156039"/>
                  <a:pt x="156299" y="331193"/>
                  <a:pt x="137249" y="324843"/>
                </a:cubicBezTo>
                <a:cubicBezTo>
                  <a:pt x="118199" y="318493"/>
                  <a:pt x="71632" y="224830"/>
                  <a:pt x="54699" y="172443"/>
                </a:cubicBezTo>
                <a:cubicBezTo>
                  <a:pt x="37766" y="120056"/>
                  <a:pt x="-6155" y="-12765"/>
                  <a:pt x="724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1D22FFC-0B31-D304-4BAE-29D70BDDEEF0}"/>
              </a:ext>
            </a:extLst>
          </p:cNvPr>
          <p:cNvSpPr/>
          <p:nvPr/>
        </p:nvSpPr>
        <p:spPr>
          <a:xfrm>
            <a:off x="3135215" y="9404229"/>
            <a:ext cx="243574" cy="536522"/>
          </a:xfrm>
          <a:custGeom>
            <a:avLst/>
            <a:gdLst>
              <a:gd name="connsiteX0" fmla="*/ 239810 w 243574"/>
              <a:gd name="connsiteY0" fmla="*/ 9646 h 536522"/>
              <a:gd name="connsiteX1" fmla="*/ 1685 w 243574"/>
              <a:gd name="connsiteY1" fmla="*/ 533521 h 536522"/>
              <a:gd name="connsiteX2" fmla="*/ 138210 w 243574"/>
              <a:gd name="connsiteY2" fmla="*/ 216021 h 536522"/>
              <a:gd name="connsiteX3" fmla="*/ 239810 w 243574"/>
              <a:gd name="connsiteY3" fmla="*/ 9646 h 5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4" h="536522">
                <a:moveTo>
                  <a:pt x="239810" y="9646"/>
                </a:moveTo>
                <a:cubicBezTo>
                  <a:pt x="217056" y="62563"/>
                  <a:pt x="18618" y="499125"/>
                  <a:pt x="1685" y="533521"/>
                </a:cubicBezTo>
                <a:cubicBezTo>
                  <a:pt x="-15248" y="567917"/>
                  <a:pt x="100110" y="296984"/>
                  <a:pt x="138210" y="216021"/>
                </a:cubicBezTo>
                <a:cubicBezTo>
                  <a:pt x="176310" y="135059"/>
                  <a:pt x="262564" y="-43271"/>
                  <a:pt x="239810" y="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EE83926-6CB3-0813-D702-7DCF0C606B57}"/>
              </a:ext>
            </a:extLst>
          </p:cNvPr>
          <p:cNvSpPr/>
          <p:nvPr/>
        </p:nvSpPr>
        <p:spPr>
          <a:xfrm>
            <a:off x="3106413" y="9339402"/>
            <a:ext cx="125996" cy="448895"/>
          </a:xfrm>
          <a:custGeom>
            <a:avLst/>
            <a:gdLst>
              <a:gd name="connsiteX0" fmla="*/ 125737 w 125996"/>
              <a:gd name="connsiteY0" fmla="*/ 4623 h 448895"/>
              <a:gd name="connsiteX1" fmla="*/ 1912 w 125996"/>
              <a:gd name="connsiteY1" fmla="*/ 433248 h 448895"/>
              <a:gd name="connsiteX2" fmla="*/ 49537 w 125996"/>
              <a:gd name="connsiteY2" fmla="*/ 337998 h 448895"/>
              <a:gd name="connsiteX3" fmla="*/ 36837 w 125996"/>
              <a:gd name="connsiteY3" fmla="*/ 169723 h 448895"/>
              <a:gd name="connsiteX4" fmla="*/ 33662 w 125996"/>
              <a:gd name="connsiteY4" fmla="*/ 204648 h 448895"/>
              <a:gd name="connsiteX5" fmla="*/ 125737 w 125996"/>
              <a:gd name="connsiteY5" fmla="*/ 4623 h 44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96" h="448895">
                <a:moveTo>
                  <a:pt x="125737" y="4623"/>
                </a:moveTo>
                <a:cubicBezTo>
                  <a:pt x="120445" y="42723"/>
                  <a:pt x="14612" y="377685"/>
                  <a:pt x="1912" y="433248"/>
                </a:cubicBezTo>
                <a:cubicBezTo>
                  <a:pt x="-10788" y="488811"/>
                  <a:pt x="43716" y="381919"/>
                  <a:pt x="49537" y="337998"/>
                </a:cubicBezTo>
                <a:cubicBezTo>
                  <a:pt x="55358" y="294077"/>
                  <a:pt x="39483" y="191948"/>
                  <a:pt x="36837" y="169723"/>
                </a:cubicBezTo>
                <a:cubicBezTo>
                  <a:pt x="34191" y="147498"/>
                  <a:pt x="13554" y="233752"/>
                  <a:pt x="33662" y="204648"/>
                </a:cubicBezTo>
                <a:cubicBezTo>
                  <a:pt x="53770" y="175544"/>
                  <a:pt x="131029" y="-33477"/>
                  <a:pt x="125737" y="4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79E7EA1-8E15-10D0-8B54-F90440586EFD}"/>
              </a:ext>
            </a:extLst>
          </p:cNvPr>
          <p:cNvSpPr/>
          <p:nvPr/>
        </p:nvSpPr>
        <p:spPr>
          <a:xfrm>
            <a:off x="3616325" y="9337290"/>
            <a:ext cx="107451" cy="445209"/>
          </a:xfrm>
          <a:custGeom>
            <a:avLst/>
            <a:gdLst>
              <a:gd name="connsiteX0" fmla="*/ 0 w 107451"/>
              <a:gd name="connsiteY0" fmla="*/ 385 h 445209"/>
              <a:gd name="connsiteX1" fmla="*/ 104775 w 107451"/>
              <a:gd name="connsiteY1" fmla="*/ 267085 h 445209"/>
              <a:gd name="connsiteX2" fmla="*/ 76200 w 107451"/>
              <a:gd name="connsiteY2" fmla="*/ 444885 h 445209"/>
              <a:gd name="connsiteX3" fmla="*/ 88900 w 107451"/>
              <a:gd name="connsiteY3" fmla="*/ 308360 h 445209"/>
              <a:gd name="connsiteX4" fmla="*/ 104775 w 107451"/>
              <a:gd name="connsiteY4" fmla="*/ 209935 h 445209"/>
              <a:gd name="connsiteX5" fmla="*/ 0 w 107451"/>
              <a:gd name="connsiteY5" fmla="*/ 385 h 4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1" h="445209">
                <a:moveTo>
                  <a:pt x="0" y="385"/>
                </a:moveTo>
                <a:cubicBezTo>
                  <a:pt x="0" y="9910"/>
                  <a:pt x="92075" y="193002"/>
                  <a:pt x="104775" y="267085"/>
                </a:cubicBezTo>
                <a:cubicBezTo>
                  <a:pt x="117475" y="341168"/>
                  <a:pt x="78846" y="438006"/>
                  <a:pt x="76200" y="444885"/>
                </a:cubicBezTo>
                <a:cubicBezTo>
                  <a:pt x="73554" y="451764"/>
                  <a:pt x="84138" y="347518"/>
                  <a:pt x="88900" y="308360"/>
                </a:cubicBezTo>
                <a:cubicBezTo>
                  <a:pt x="93663" y="269202"/>
                  <a:pt x="114829" y="259148"/>
                  <a:pt x="104775" y="209935"/>
                </a:cubicBezTo>
                <a:cubicBezTo>
                  <a:pt x="94721" y="160723"/>
                  <a:pt x="0" y="-9140"/>
                  <a:pt x="0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F48CBDE-45FA-7135-125C-AA72778B77EE}"/>
              </a:ext>
            </a:extLst>
          </p:cNvPr>
          <p:cNvSpPr/>
          <p:nvPr/>
        </p:nvSpPr>
        <p:spPr>
          <a:xfrm>
            <a:off x="3422567" y="8864568"/>
            <a:ext cx="216037" cy="532775"/>
          </a:xfrm>
          <a:custGeom>
            <a:avLst/>
            <a:gdLst>
              <a:gd name="connsiteX0" fmla="*/ 83 w 216037"/>
              <a:gd name="connsiteY0" fmla="*/ 32 h 532775"/>
              <a:gd name="connsiteX1" fmla="*/ 60408 w 216037"/>
              <a:gd name="connsiteY1" fmla="*/ 247682 h 532775"/>
              <a:gd name="connsiteX2" fmla="*/ 47708 w 216037"/>
              <a:gd name="connsiteY2" fmla="*/ 530257 h 532775"/>
              <a:gd name="connsiteX3" fmla="*/ 79458 w 216037"/>
              <a:gd name="connsiteY3" fmla="*/ 384207 h 532775"/>
              <a:gd name="connsiteX4" fmla="*/ 215983 w 216037"/>
              <a:gd name="connsiteY4" fmla="*/ 346107 h 532775"/>
              <a:gd name="connsiteX5" fmla="*/ 95333 w 216037"/>
              <a:gd name="connsiteY5" fmla="*/ 342932 h 532775"/>
              <a:gd name="connsiteX6" fmla="*/ 47708 w 216037"/>
              <a:gd name="connsiteY6" fmla="*/ 263557 h 532775"/>
              <a:gd name="connsiteX7" fmla="*/ 83 w 216037"/>
              <a:gd name="connsiteY7" fmla="*/ 32 h 5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37" h="532775">
                <a:moveTo>
                  <a:pt x="83" y="32"/>
                </a:moveTo>
                <a:cubicBezTo>
                  <a:pt x="2200" y="-2614"/>
                  <a:pt x="52471" y="159311"/>
                  <a:pt x="60408" y="247682"/>
                </a:cubicBezTo>
                <a:cubicBezTo>
                  <a:pt x="68346" y="336053"/>
                  <a:pt x="44533" y="507503"/>
                  <a:pt x="47708" y="530257"/>
                </a:cubicBezTo>
                <a:cubicBezTo>
                  <a:pt x="50883" y="553011"/>
                  <a:pt x="51412" y="414899"/>
                  <a:pt x="79458" y="384207"/>
                </a:cubicBezTo>
                <a:cubicBezTo>
                  <a:pt x="107504" y="353515"/>
                  <a:pt x="213337" y="352986"/>
                  <a:pt x="215983" y="346107"/>
                </a:cubicBezTo>
                <a:cubicBezTo>
                  <a:pt x="218629" y="339228"/>
                  <a:pt x="123379" y="356690"/>
                  <a:pt x="95333" y="342932"/>
                </a:cubicBezTo>
                <a:cubicBezTo>
                  <a:pt x="67287" y="329174"/>
                  <a:pt x="58821" y="316474"/>
                  <a:pt x="47708" y="263557"/>
                </a:cubicBezTo>
                <a:cubicBezTo>
                  <a:pt x="36596" y="210640"/>
                  <a:pt x="-2034" y="2678"/>
                  <a:pt x="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6E16F67-EB07-D59E-BE6E-143F5FF18BB0}"/>
              </a:ext>
            </a:extLst>
          </p:cNvPr>
          <p:cNvSpPr/>
          <p:nvPr/>
        </p:nvSpPr>
        <p:spPr>
          <a:xfrm>
            <a:off x="3206329" y="8596532"/>
            <a:ext cx="219590" cy="463127"/>
          </a:xfrm>
          <a:custGeom>
            <a:avLst/>
            <a:gdLst>
              <a:gd name="connsiteX0" fmla="*/ 421 w 219590"/>
              <a:gd name="connsiteY0" fmla="*/ 33118 h 463127"/>
              <a:gd name="connsiteX1" fmla="*/ 209971 w 219590"/>
              <a:gd name="connsiteY1" fmla="*/ 445868 h 463127"/>
              <a:gd name="connsiteX2" fmla="*/ 171871 w 219590"/>
              <a:gd name="connsiteY2" fmla="*/ 347443 h 463127"/>
              <a:gd name="connsiteX3" fmla="*/ 60746 w 219590"/>
              <a:gd name="connsiteY3" fmla="*/ 1368 h 463127"/>
              <a:gd name="connsiteX4" fmla="*/ 152821 w 219590"/>
              <a:gd name="connsiteY4" fmla="*/ 220443 h 463127"/>
              <a:gd name="connsiteX5" fmla="*/ 421 w 219590"/>
              <a:gd name="connsiteY5" fmla="*/ 33118 h 4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90" h="463127">
                <a:moveTo>
                  <a:pt x="421" y="33118"/>
                </a:moveTo>
                <a:cubicBezTo>
                  <a:pt x="9946" y="70689"/>
                  <a:pt x="181396" y="393481"/>
                  <a:pt x="209971" y="445868"/>
                </a:cubicBezTo>
                <a:cubicBezTo>
                  <a:pt x="238546" y="498255"/>
                  <a:pt x="196742" y="421526"/>
                  <a:pt x="171871" y="347443"/>
                </a:cubicBezTo>
                <a:cubicBezTo>
                  <a:pt x="147000" y="273360"/>
                  <a:pt x="63921" y="22535"/>
                  <a:pt x="60746" y="1368"/>
                </a:cubicBezTo>
                <a:cubicBezTo>
                  <a:pt x="57571" y="-19799"/>
                  <a:pt x="159700" y="211447"/>
                  <a:pt x="152821" y="220443"/>
                </a:cubicBezTo>
                <a:cubicBezTo>
                  <a:pt x="145942" y="229439"/>
                  <a:pt x="-9104" y="-4453"/>
                  <a:pt x="421" y="3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477F452-5DA4-6DF8-1D34-7EBA319E73D8}"/>
              </a:ext>
            </a:extLst>
          </p:cNvPr>
          <p:cNvSpPr/>
          <p:nvPr/>
        </p:nvSpPr>
        <p:spPr>
          <a:xfrm>
            <a:off x="3022550" y="8864486"/>
            <a:ext cx="204541" cy="339987"/>
          </a:xfrm>
          <a:custGeom>
            <a:avLst/>
            <a:gdLst>
              <a:gd name="connsiteX0" fmla="*/ 50 w 204541"/>
              <a:gd name="connsiteY0" fmla="*/ 216014 h 339987"/>
              <a:gd name="connsiteX1" fmla="*/ 133400 w 204541"/>
              <a:gd name="connsiteY1" fmla="*/ 219189 h 339987"/>
              <a:gd name="connsiteX2" fmla="*/ 203250 w 204541"/>
              <a:gd name="connsiteY2" fmla="*/ 339839 h 339987"/>
              <a:gd name="connsiteX3" fmla="*/ 174675 w 204541"/>
              <a:gd name="connsiteY3" fmla="*/ 238239 h 339987"/>
              <a:gd name="connsiteX4" fmla="*/ 123875 w 204541"/>
              <a:gd name="connsiteY4" fmla="*/ 114 h 339987"/>
              <a:gd name="connsiteX5" fmla="*/ 149275 w 204541"/>
              <a:gd name="connsiteY5" fmla="*/ 206489 h 339987"/>
              <a:gd name="connsiteX6" fmla="*/ 50 w 204541"/>
              <a:gd name="connsiteY6" fmla="*/ 216014 h 3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41" h="339987">
                <a:moveTo>
                  <a:pt x="50" y="216014"/>
                </a:moveTo>
                <a:cubicBezTo>
                  <a:pt x="-2596" y="218131"/>
                  <a:pt x="99533" y="198551"/>
                  <a:pt x="133400" y="219189"/>
                </a:cubicBezTo>
                <a:cubicBezTo>
                  <a:pt x="167267" y="239827"/>
                  <a:pt x="196371" y="336664"/>
                  <a:pt x="203250" y="339839"/>
                </a:cubicBezTo>
                <a:cubicBezTo>
                  <a:pt x="210129" y="343014"/>
                  <a:pt x="187904" y="294860"/>
                  <a:pt x="174675" y="238239"/>
                </a:cubicBezTo>
                <a:cubicBezTo>
                  <a:pt x="161446" y="181618"/>
                  <a:pt x="128108" y="5406"/>
                  <a:pt x="123875" y="114"/>
                </a:cubicBezTo>
                <a:cubicBezTo>
                  <a:pt x="119642" y="-5178"/>
                  <a:pt x="167267" y="174210"/>
                  <a:pt x="149275" y="206489"/>
                </a:cubicBezTo>
                <a:cubicBezTo>
                  <a:pt x="131283" y="238768"/>
                  <a:pt x="2696" y="213897"/>
                  <a:pt x="50" y="216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6214D34-8FEE-53B6-875B-02EDA19E71EE}"/>
              </a:ext>
            </a:extLst>
          </p:cNvPr>
          <p:cNvSpPr/>
          <p:nvPr/>
        </p:nvSpPr>
        <p:spPr>
          <a:xfrm>
            <a:off x="2873055" y="8134977"/>
            <a:ext cx="171441" cy="685880"/>
          </a:xfrm>
          <a:custGeom>
            <a:avLst/>
            <a:gdLst>
              <a:gd name="connsiteX0" fmla="*/ 320 w 171441"/>
              <a:gd name="connsiteY0" fmla="*/ 2548 h 685880"/>
              <a:gd name="connsiteX1" fmla="*/ 165420 w 171441"/>
              <a:gd name="connsiteY1" fmla="*/ 669298 h 685880"/>
              <a:gd name="connsiteX2" fmla="*/ 124145 w 171441"/>
              <a:gd name="connsiteY2" fmla="*/ 447048 h 685880"/>
              <a:gd name="connsiteX3" fmla="*/ 320 w 171441"/>
              <a:gd name="connsiteY3" fmla="*/ 2548 h 6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41" h="685880">
                <a:moveTo>
                  <a:pt x="320" y="2548"/>
                </a:moveTo>
                <a:cubicBezTo>
                  <a:pt x="7199" y="39590"/>
                  <a:pt x="144783" y="595215"/>
                  <a:pt x="165420" y="669298"/>
                </a:cubicBezTo>
                <a:cubicBezTo>
                  <a:pt x="186057" y="743381"/>
                  <a:pt x="149016" y="551294"/>
                  <a:pt x="124145" y="447048"/>
                </a:cubicBezTo>
                <a:cubicBezTo>
                  <a:pt x="99274" y="342802"/>
                  <a:pt x="-6559" y="-34494"/>
                  <a:pt x="320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BBA9C6E-692D-41E9-0349-19AAA091D248}"/>
              </a:ext>
            </a:extLst>
          </p:cNvPr>
          <p:cNvSpPr/>
          <p:nvPr/>
        </p:nvSpPr>
        <p:spPr>
          <a:xfrm>
            <a:off x="3438478" y="9410134"/>
            <a:ext cx="114392" cy="403791"/>
          </a:xfrm>
          <a:custGeom>
            <a:avLst/>
            <a:gdLst>
              <a:gd name="connsiteX0" fmla="*/ 114347 w 114392"/>
              <a:gd name="connsiteY0" fmla="*/ 566 h 403791"/>
              <a:gd name="connsiteX1" fmla="*/ 47672 w 114392"/>
              <a:gd name="connsiteY1" fmla="*/ 279966 h 403791"/>
              <a:gd name="connsiteX2" fmla="*/ 63547 w 114392"/>
              <a:gd name="connsiteY2" fmla="*/ 403791 h 403791"/>
              <a:gd name="connsiteX3" fmla="*/ 47672 w 114392"/>
              <a:gd name="connsiteY3" fmla="*/ 279966 h 403791"/>
              <a:gd name="connsiteX4" fmla="*/ 47 w 114392"/>
              <a:gd name="connsiteY4" fmla="*/ 79941 h 403791"/>
              <a:gd name="connsiteX5" fmla="*/ 57197 w 114392"/>
              <a:gd name="connsiteY5" fmla="*/ 203766 h 403791"/>
              <a:gd name="connsiteX6" fmla="*/ 114347 w 114392"/>
              <a:gd name="connsiteY6" fmla="*/ 566 h 4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92" h="403791">
                <a:moveTo>
                  <a:pt x="114347" y="566"/>
                </a:moveTo>
                <a:cubicBezTo>
                  <a:pt x="112760" y="13266"/>
                  <a:pt x="56139" y="212762"/>
                  <a:pt x="47672" y="279966"/>
                </a:cubicBezTo>
                <a:cubicBezTo>
                  <a:pt x="39205" y="347170"/>
                  <a:pt x="63547" y="403791"/>
                  <a:pt x="63547" y="403791"/>
                </a:cubicBezTo>
                <a:cubicBezTo>
                  <a:pt x="63547" y="403791"/>
                  <a:pt x="58255" y="333941"/>
                  <a:pt x="47672" y="279966"/>
                </a:cubicBezTo>
                <a:cubicBezTo>
                  <a:pt x="37089" y="225991"/>
                  <a:pt x="-1540" y="92641"/>
                  <a:pt x="47" y="79941"/>
                </a:cubicBezTo>
                <a:cubicBezTo>
                  <a:pt x="1634" y="67241"/>
                  <a:pt x="39206" y="214878"/>
                  <a:pt x="57197" y="203766"/>
                </a:cubicBezTo>
                <a:cubicBezTo>
                  <a:pt x="75188" y="192654"/>
                  <a:pt x="115934" y="-12134"/>
                  <a:pt x="114347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117901A-EA71-D266-19CB-BFACE3CE08FA}"/>
              </a:ext>
            </a:extLst>
          </p:cNvPr>
          <p:cNvSpPr/>
          <p:nvPr/>
        </p:nvSpPr>
        <p:spPr>
          <a:xfrm>
            <a:off x="3209899" y="9886825"/>
            <a:ext cx="104930" cy="311923"/>
          </a:xfrm>
          <a:custGeom>
            <a:avLst/>
            <a:gdLst>
              <a:gd name="connsiteX0" fmla="*/ 26 w 104930"/>
              <a:gd name="connsiteY0" fmla="*/ 79500 h 311923"/>
              <a:gd name="connsiteX1" fmla="*/ 47651 w 104930"/>
              <a:gd name="connsiteY1" fmla="*/ 184275 h 311923"/>
              <a:gd name="connsiteX2" fmla="*/ 34951 w 104930"/>
              <a:gd name="connsiteY2" fmla="*/ 311275 h 311923"/>
              <a:gd name="connsiteX3" fmla="*/ 57176 w 104930"/>
              <a:gd name="connsiteY3" fmla="*/ 127125 h 311923"/>
              <a:gd name="connsiteX4" fmla="*/ 104801 w 104930"/>
              <a:gd name="connsiteY4" fmla="*/ 125 h 311923"/>
              <a:gd name="connsiteX5" fmla="*/ 41301 w 104930"/>
              <a:gd name="connsiteY5" fmla="*/ 149350 h 311923"/>
              <a:gd name="connsiteX6" fmla="*/ 26 w 104930"/>
              <a:gd name="connsiteY6" fmla="*/ 79500 h 3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30" h="311923">
                <a:moveTo>
                  <a:pt x="26" y="79500"/>
                </a:moveTo>
                <a:cubicBezTo>
                  <a:pt x="1084" y="85321"/>
                  <a:pt x="41830" y="145646"/>
                  <a:pt x="47651" y="184275"/>
                </a:cubicBezTo>
                <a:cubicBezTo>
                  <a:pt x="53472" y="222904"/>
                  <a:pt x="33364" y="320800"/>
                  <a:pt x="34951" y="311275"/>
                </a:cubicBezTo>
                <a:cubicBezTo>
                  <a:pt x="36539" y="301750"/>
                  <a:pt x="45534" y="178983"/>
                  <a:pt x="57176" y="127125"/>
                </a:cubicBezTo>
                <a:cubicBezTo>
                  <a:pt x="68818" y="75267"/>
                  <a:pt x="107447" y="-3579"/>
                  <a:pt x="104801" y="125"/>
                </a:cubicBezTo>
                <a:cubicBezTo>
                  <a:pt x="102155" y="3829"/>
                  <a:pt x="52943" y="135063"/>
                  <a:pt x="41301" y="149350"/>
                </a:cubicBezTo>
                <a:cubicBezTo>
                  <a:pt x="29659" y="163637"/>
                  <a:pt x="-1032" y="73679"/>
                  <a:pt x="26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2E983F83-8C76-3B0F-E25A-0B14DC32EB37}"/>
              </a:ext>
            </a:extLst>
          </p:cNvPr>
          <p:cNvSpPr/>
          <p:nvPr/>
        </p:nvSpPr>
        <p:spPr>
          <a:xfrm>
            <a:off x="2519037" y="10615539"/>
            <a:ext cx="539341" cy="1024836"/>
          </a:xfrm>
          <a:custGeom>
            <a:avLst/>
            <a:gdLst>
              <a:gd name="connsiteX0" fmla="*/ 538488 w 539341"/>
              <a:gd name="connsiteY0" fmla="*/ 1661 h 1024836"/>
              <a:gd name="connsiteX1" fmla="*/ 338463 w 539341"/>
              <a:gd name="connsiteY1" fmla="*/ 281061 h 1024836"/>
              <a:gd name="connsiteX2" fmla="*/ 170188 w 539341"/>
              <a:gd name="connsiteY2" fmla="*/ 608086 h 1024836"/>
              <a:gd name="connsiteX3" fmla="*/ 192413 w 539341"/>
              <a:gd name="connsiteY3" fmla="*/ 528711 h 1024836"/>
              <a:gd name="connsiteX4" fmla="*/ 11438 w 539341"/>
              <a:gd name="connsiteY4" fmla="*/ 998611 h 1024836"/>
              <a:gd name="connsiteX5" fmla="*/ 43188 w 539341"/>
              <a:gd name="connsiteY5" fmla="*/ 906536 h 1024836"/>
              <a:gd name="connsiteX6" fmla="*/ 243213 w 539341"/>
              <a:gd name="connsiteY6" fmla="*/ 417586 h 1024836"/>
              <a:gd name="connsiteX7" fmla="*/ 217813 w 539341"/>
              <a:gd name="connsiteY7" fmla="*/ 484261 h 1024836"/>
              <a:gd name="connsiteX8" fmla="*/ 443238 w 539341"/>
              <a:gd name="connsiteY8" fmla="*/ 77861 h 1024836"/>
              <a:gd name="connsiteX9" fmla="*/ 411488 w 539341"/>
              <a:gd name="connsiteY9" fmla="*/ 160411 h 1024836"/>
              <a:gd name="connsiteX10" fmla="*/ 538488 w 539341"/>
              <a:gd name="connsiteY10" fmla="*/ 1661 h 10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41" h="1024836">
                <a:moveTo>
                  <a:pt x="538488" y="1661"/>
                </a:moveTo>
                <a:cubicBezTo>
                  <a:pt x="526317" y="21769"/>
                  <a:pt x="399846" y="179990"/>
                  <a:pt x="338463" y="281061"/>
                </a:cubicBezTo>
                <a:cubicBezTo>
                  <a:pt x="277080" y="382132"/>
                  <a:pt x="194530" y="566811"/>
                  <a:pt x="170188" y="608086"/>
                </a:cubicBezTo>
                <a:cubicBezTo>
                  <a:pt x="145846" y="649361"/>
                  <a:pt x="218871" y="463623"/>
                  <a:pt x="192413" y="528711"/>
                </a:cubicBezTo>
                <a:cubicBezTo>
                  <a:pt x="165955" y="593799"/>
                  <a:pt x="36309" y="935640"/>
                  <a:pt x="11438" y="998611"/>
                </a:cubicBezTo>
                <a:cubicBezTo>
                  <a:pt x="-13433" y="1061582"/>
                  <a:pt x="4559" y="1003373"/>
                  <a:pt x="43188" y="906536"/>
                </a:cubicBezTo>
                <a:cubicBezTo>
                  <a:pt x="81817" y="809699"/>
                  <a:pt x="214109" y="487965"/>
                  <a:pt x="243213" y="417586"/>
                </a:cubicBezTo>
                <a:cubicBezTo>
                  <a:pt x="272317" y="347207"/>
                  <a:pt x="184475" y="540882"/>
                  <a:pt x="217813" y="484261"/>
                </a:cubicBezTo>
                <a:cubicBezTo>
                  <a:pt x="251151" y="427640"/>
                  <a:pt x="410959" y="131836"/>
                  <a:pt x="443238" y="77861"/>
                </a:cubicBezTo>
                <a:cubicBezTo>
                  <a:pt x="475517" y="23886"/>
                  <a:pt x="394026" y="170465"/>
                  <a:pt x="411488" y="160411"/>
                </a:cubicBezTo>
                <a:cubicBezTo>
                  <a:pt x="428950" y="150357"/>
                  <a:pt x="550659" y="-18447"/>
                  <a:pt x="538488" y="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B00FE18-9311-2AFB-8D7F-8FD2E192EE11}"/>
              </a:ext>
            </a:extLst>
          </p:cNvPr>
          <p:cNvSpPr/>
          <p:nvPr/>
        </p:nvSpPr>
        <p:spPr>
          <a:xfrm>
            <a:off x="2119487" y="11544756"/>
            <a:ext cx="432637" cy="542474"/>
          </a:xfrm>
          <a:custGeom>
            <a:avLst/>
            <a:gdLst>
              <a:gd name="connsiteX0" fmla="*/ 423688 w 432637"/>
              <a:gd name="connsiteY0" fmla="*/ 9069 h 542474"/>
              <a:gd name="connsiteX1" fmla="*/ 115713 w 432637"/>
              <a:gd name="connsiteY1" fmla="*/ 364669 h 542474"/>
              <a:gd name="connsiteX2" fmla="*/ 29988 w 432637"/>
              <a:gd name="connsiteY2" fmla="*/ 447219 h 542474"/>
              <a:gd name="connsiteX3" fmla="*/ 1413 w 432637"/>
              <a:gd name="connsiteY3" fmla="*/ 542469 h 542474"/>
              <a:gd name="connsiteX4" fmla="*/ 23638 w 432637"/>
              <a:gd name="connsiteY4" fmla="*/ 450394 h 542474"/>
              <a:gd name="connsiteX5" fmla="*/ 182388 w 432637"/>
              <a:gd name="connsiteY5" fmla="*/ 209094 h 542474"/>
              <a:gd name="connsiteX6" fmla="*/ 109363 w 432637"/>
              <a:gd name="connsiteY6" fmla="*/ 361494 h 542474"/>
              <a:gd name="connsiteX7" fmla="*/ 328438 w 432637"/>
              <a:gd name="connsiteY7" fmla="*/ 126544 h 542474"/>
              <a:gd name="connsiteX8" fmla="*/ 423688 w 432637"/>
              <a:gd name="connsiteY8" fmla="*/ 9069 h 5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37" h="542474">
                <a:moveTo>
                  <a:pt x="423688" y="9069"/>
                </a:moveTo>
                <a:cubicBezTo>
                  <a:pt x="388234" y="48756"/>
                  <a:pt x="181330" y="291644"/>
                  <a:pt x="115713" y="364669"/>
                </a:cubicBezTo>
                <a:cubicBezTo>
                  <a:pt x="50096" y="437694"/>
                  <a:pt x="49038" y="417586"/>
                  <a:pt x="29988" y="447219"/>
                </a:cubicBezTo>
                <a:cubicBezTo>
                  <a:pt x="10938" y="476852"/>
                  <a:pt x="2471" y="541940"/>
                  <a:pt x="1413" y="542469"/>
                </a:cubicBezTo>
                <a:cubicBezTo>
                  <a:pt x="355" y="542998"/>
                  <a:pt x="-6524" y="505956"/>
                  <a:pt x="23638" y="450394"/>
                </a:cubicBezTo>
                <a:cubicBezTo>
                  <a:pt x="53800" y="394832"/>
                  <a:pt x="168101" y="223911"/>
                  <a:pt x="182388" y="209094"/>
                </a:cubicBezTo>
                <a:cubicBezTo>
                  <a:pt x="196675" y="194277"/>
                  <a:pt x="85021" y="375252"/>
                  <a:pt x="109363" y="361494"/>
                </a:cubicBezTo>
                <a:cubicBezTo>
                  <a:pt x="133705" y="347736"/>
                  <a:pt x="275521" y="183694"/>
                  <a:pt x="328438" y="126544"/>
                </a:cubicBezTo>
                <a:cubicBezTo>
                  <a:pt x="381355" y="69394"/>
                  <a:pt x="459142" y="-30618"/>
                  <a:pt x="423688" y="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5635D34-E3FB-53C7-0FC7-DC1AC9049C71}"/>
              </a:ext>
            </a:extLst>
          </p:cNvPr>
          <p:cNvSpPr/>
          <p:nvPr/>
        </p:nvSpPr>
        <p:spPr>
          <a:xfrm>
            <a:off x="3530559" y="11610586"/>
            <a:ext cx="203532" cy="86930"/>
          </a:xfrm>
          <a:custGeom>
            <a:avLst/>
            <a:gdLst>
              <a:gd name="connsiteX0" fmla="*/ 41 w 203532"/>
              <a:gd name="connsiteY0" fmla="*/ 48014 h 86930"/>
              <a:gd name="connsiteX1" fmla="*/ 107991 w 203532"/>
              <a:gd name="connsiteY1" fmla="*/ 86114 h 86930"/>
              <a:gd name="connsiteX2" fmla="*/ 181016 w 203532"/>
              <a:gd name="connsiteY2" fmla="*/ 70239 h 86930"/>
              <a:gd name="connsiteX3" fmla="*/ 203241 w 203532"/>
              <a:gd name="connsiteY3" fmla="*/ 25789 h 86930"/>
              <a:gd name="connsiteX4" fmla="*/ 193716 w 203532"/>
              <a:gd name="connsiteY4" fmla="*/ 389 h 86930"/>
              <a:gd name="connsiteX5" fmla="*/ 193716 w 203532"/>
              <a:gd name="connsiteY5" fmla="*/ 44839 h 86930"/>
              <a:gd name="connsiteX6" fmla="*/ 120691 w 203532"/>
              <a:gd name="connsiteY6" fmla="*/ 73414 h 86930"/>
              <a:gd name="connsiteX7" fmla="*/ 41 w 203532"/>
              <a:gd name="connsiteY7" fmla="*/ 48014 h 8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32" h="86930">
                <a:moveTo>
                  <a:pt x="41" y="48014"/>
                </a:moveTo>
                <a:cubicBezTo>
                  <a:pt x="-2076" y="50131"/>
                  <a:pt x="77829" y="82410"/>
                  <a:pt x="107991" y="86114"/>
                </a:cubicBezTo>
                <a:cubicBezTo>
                  <a:pt x="138154" y="89818"/>
                  <a:pt x="165141" y="80293"/>
                  <a:pt x="181016" y="70239"/>
                </a:cubicBezTo>
                <a:cubicBezTo>
                  <a:pt x="196891" y="60185"/>
                  <a:pt x="201124" y="37431"/>
                  <a:pt x="203241" y="25789"/>
                </a:cubicBezTo>
                <a:cubicBezTo>
                  <a:pt x="205358" y="14147"/>
                  <a:pt x="195303" y="-2786"/>
                  <a:pt x="193716" y="389"/>
                </a:cubicBezTo>
                <a:cubicBezTo>
                  <a:pt x="192129" y="3564"/>
                  <a:pt x="205887" y="32668"/>
                  <a:pt x="193716" y="44839"/>
                </a:cubicBezTo>
                <a:cubicBezTo>
                  <a:pt x="181545" y="57010"/>
                  <a:pt x="146620" y="70768"/>
                  <a:pt x="120691" y="73414"/>
                </a:cubicBezTo>
                <a:cubicBezTo>
                  <a:pt x="94762" y="76060"/>
                  <a:pt x="2158" y="45897"/>
                  <a:pt x="41" y="48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A56EDCB-6718-6446-E739-A5DFB33FB79A}"/>
              </a:ext>
            </a:extLst>
          </p:cNvPr>
          <p:cNvSpPr/>
          <p:nvPr/>
        </p:nvSpPr>
        <p:spPr>
          <a:xfrm>
            <a:off x="3535224" y="11594905"/>
            <a:ext cx="170392" cy="66300"/>
          </a:xfrm>
          <a:custGeom>
            <a:avLst/>
            <a:gdLst>
              <a:gd name="connsiteX0" fmla="*/ 1726 w 170392"/>
              <a:gd name="connsiteY0" fmla="*/ 195 h 66300"/>
              <a:gd name="connsiteX1" fmla="*/ 103326 w 170392"/>
              <a:gd name="connsiteY1" fmla="*/ 47820 h 66300"/>
              <a:gd name="connsiteX2" fmla="*/ 170001 w 170392"/>
              <a:gd name="connsiteY2" fmla="*/ 41470 h 66300"/>
              <a:gd name="connsiteX3" fmla="*/ 128726 w 170392"/>
              <a:gd name="connsiteY3" fmla="*/ 57345 h 66300"/>
              <a:gd name="connsiteX4" fmla="*/ 84276 w 170392"/>
              <a:gd name="connsiteY4" fmla="*/ 63695 h 66300"/>
              <a:gd name="connsiteX5" fmla="*/ 103326 w 170392"/>
              <a:gd name="connsiteY5" fmla="*/ 63695 h 66300"/>
              <a:gd name="connsiteX6" fmla="*/ 43001 w 170392"/>
              <a:gd name="connsiteY6" fmla="*/ 31945 h 66300"/>
              <a:gd name="connsiteX7" fmla="*/ 1726 w 170392"/>
              <a:gd name="connsiteY7" fmla="*/ 195 h 6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92" h="66300">
                <a:moveTo>
                  <a:pt x="1726" y="195"/>
                </a:moveTo>
                <a:cubicBezTo>
                  <a:pt x="11780" y="2841"/>
                  <a:pt x="75280" y="40941"/>
                  <a:pt x="103326" y="47820"/>
                </a:cubicBezTo>
                <a:cubicBezTo>
                  <a:pt x="131372" y="54699"/>
                  <a:pt x="165768" y="39883"/>
                  <a:pt x="170001" y="41470"/>
                </a:cubicBezTo>
                <a:cubicBezTo>
                  <a:pt x="174234" y="43057"/>
                  <a:pt x="143013" y="53641"/>
                  <a:pt x="128726" y="57345"/>
                </a:cubicBezTo>
                <a:cubicBezTo>
                  <a:pt x="114439" y="61049"/>
                  <a:pt x="88509" y="62637"/>
                  <a:pt x="84276" y="63695"/>
                </a:cubicBezTo>
                <a:cubicBezTo>
                  <a:pt x="80043" y="64753"/>
                  <a:pt x="110205" y="68987"/>
                  <a:pt x="103326" y="63695"/>
                </a:cubicBezTo>
                <a:cubicBezTo>
                  <a:pt x="96447" y="58403"/>
                  <a:pt x="57818" y="41470"/>
                  <a:pt x="43001" y="31945"/>
                </a:cubicBezTo>
                <a:cubicBezTo>
                  <a:pt x="28184" y="22420"/>
                  <a:pt x="-8328" y="-2451"/>
                  <a:pt x="1726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D745422-B09C-37A7-2B6E-F8BC5B6EA139}"/>
              </a:ext>
            </a:extLst>
          </p:cNvPr>
          <p:cNvSpPr/>
          <p:nvPr/>
        </p:nvSpPr>
        <p:spPr>
          <a:xfrm>
            <a:off x="3702033" y="11552749"/>
            <a:ext cx="53992" cy="641123"/>
          </a:xfrm>
          <a:custGeom>
            <a:avLst/>
            <a:gdLst>
              <a:gd name="connsiteX0" fmla="*/ 47642 w 53992"/>
              <a:gd name="connsiteY0" fmla="*/ 1076 h 641123"/>
              <a:gd name="connsiteX1" fmla="*/ 12717 w 53992"/>
              <a:gd name="connsiteY1" fmla="*/ 159826 h 641123"/>
              <a:gd name="connsiteX2" fmla="*/ 9542 w 53992"/>
              <a:gd name="connsiteY2" fmla="*/ 305876 h 641123"/>
              <a:gd name="connsiteX3" fmla="*/ 3192 w 53992"/>
              <a:gd name="connsiteY3" fmla="*/ 255076 h 641123"/>
              <a:gd name="connsiteX4" fmla="*/ 44467 w 53992"/>
              <a:gd name="connsiteY4" fmla="*/ 496376 h 641123"/>
              <a:gd name="connsiteX5" fmla="*/ 41292 w 53992"/>
              <a:gd name="connsiteY5" fmla="*/ 445576 h 641123"/>
              <a:gd name="connsiteX6" fmla="*/ 53992 w 53992"/>
              <a:gd name="connsiteY6" fmla="*/ 636076 h 641123"/>
              <a:gd name="connsiteX7" fmla="*/ 41292 w 53992"/>
              <a:gd name="connsiteY7" fmla="*/ 566226 h 641123"/>
              <a:gd name="connsiteX8" fmla="*/ 50817 w 53992"/>
              <a:gd name="connsiteY8" fmla="*/ 356676 h 641123"/>
              <a:gd name="connsiteX9" fmla="*/ 47642 w 53992"/>
              <a:gd name="connsiteY9" fmla="*/ 378901 h 641123"/>
              <a:gd name="connsiteX10" fmla="*/ 17 w 53992"/>
              <a:gd name="connsiteY10" fmla="*/ 242376 h 641123"/>
              <a:gd name="connsiteX11" fmla="*/ 47642 w 53992"/>
              <a:gd name="connsiteY11" fmla="*/ 1076 h 64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92" h="641123">
                <a:moveTo>
                  <a:pt x="47642" y="1076"/>
                </a:moveTo>
                <a:cubicBezTo>
                  <a:pt x="49759" y="-12682"/>
                  <a:pt x="19067" y="109026"/>
                  <a:pt x="12717" y="159826"/>
                </a:cubicBezTo>
                <a:cubicBezTo>
                  <a:pt x="6367" y="210626"/>
                  <a:pt x="11129" y="290001"/>
                  <a:pt x="9542" y="305876"/>
                </a:cubicBezTo>
                <a:cubicBezTo>
                  <a:pt x="7954" y="321751"/>
                  <a:pt x="-2629" y="223326"/>
                  <a:pt x="3192" y="255076"/>
                </a:cubicBezTo>
                <a:cubicBezTo>
                  <a:pt x="9013" y="286826"/>
                  <a:pt x="38117" y="464626"/>
                  <a:pt x="44467" y="496376"/>
                </a:cubicBezTo>
                <a:cubicBezTo>
                  <a:pt x="50817" y="528126"/>
                  <a:pt x="39704" y="422293"/>
                  <a:pt x="41292" y="445576"/>
                </a:cubicBezTo>
                <a:cubicBezTo>
                  <a:pt x="42879" y="468859"/>
                  <a:pt x="53992" y="615968"/>
                  <a:pt x="53992" y="636076"/>
                </a:cubicBezTo>
                <a:cubicBezTo>
                  <a:pt x="53992" y="656184"/>
                  <a:pt x="41821" y="612793"/>
                  <a:pt x="41292" y="566226"/>
                </a:cubicBezTo>
                <a:cubicBezTo>
                  <a:pt x="40763" y="519659"/>
                  <a:pt x="49759" y="387897"/>
                  <a:pt x="50817" y="356676"/>
                </a:cubicBezTo>
                <a:cubicBezTo>
                  <a:pt x="51875" y="325455"/>
                  <a:pt x="56109" y="397951"/>
                  <a:pt x="47642" y="378901"/>
                </a:cubicBezTo>
                <a:cubicBezTo>
                  <a:pt x="39175" y="359851"/>
                  <a:pt x="1075" y="303759"/>
                  <a:pt x="17" y="242376"/>
                </a:cubicBezTo>
                <a:cubicBezTo>
                  <a:pt x="-1041" y="180993"/>
                  <a:pt x="45525" y="14834"/>
                  <a:pt x="47642" y="1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CE3C76D-F120-5178-A9AA-98163FCD38C1}"/>
              </a:ext>
            </a:extLst>
          </p:cNvPr>
          <p:cNvSpPr/>
          <p:nvPr/>
        </p:nvSpPr>
        <p:spPr>
          <a:xfrm>
            <a:off x="3940041" y="9560787"/>
            <a:ext cx="129132" cy="609867"/>
          </a:xfrm>
          <a:custGeom>
            <a:avLst/>
            <a:gdLst>
              <a:gd name="connsiteX0" fmla="*/ 134 w 129132"/>
              <a:gd name="connsiteY0" fmla="*/ 2313 h 609867"/>
              <a:gd name="connsiteX1" fmla="*/ 127134 w 129132"/>
              <a:gd name="connsiteY1" fmla="*/ 605563 h 609867"/>
              <a:gd name="connsiteX2" fmla="*/ 79509 w 129132"/>
              <a:gd name="connsiteY2" fmla="*/ 278538 h 609867"/>
              <a:gd name="connsiteX3" fmla="*/ 101734 w 129132"/>
              <a:gd name="connsiteY3" fmla="*/ 392838 h 609867"/>
              <a:gd name="connsiteX4" fmla="*/ 134 w 129132"/>
              <a:gd name="connsiteY4" fmla="*/ 2313 h 6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32" h="609867">
                <a:moveTo>
                  <a:pt x="134" y="2313"/>
                </a:moveTo>
                <a:cubicBezTo>
                  <a:pt x="4367" y="37767"/>
                  <a:pt x="113905" y="559525"/>
                  <a:pt x="127134" y="605563"/>
                </a:cubicBezTo>
                <a:cubicBezTo>
                  <a:pt x="140363" y="651601"/>
                  <a:pt x="83742" y="313992"/>
                  <a:pt x="79509" y="278538"/>
                </a:cubicBezTo>
                <a:cubicBezTo>
                  <a:pt x="75276" y="243084"/>
                  <a:pt x="110201" y="435700"/>
                  <a:pt x="101734" y="392838"/>
                </a:cubicBezTo>
                <a:cubicBezTo>
                  <a:pt x="93267" y="349976"/>
                  <a:pt x="-4099" y="-33141"/>
                  <a:pt x="134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D395E45-5992-CBE2-3E96-E42716C66456}"/>
              </a:ext>
            </a:extLst>
          </p:cNvPr>
          <p:cNvSpPr/>
          <p:nvPr/>
        </p:nvSpPr>
        <p:spPr>
          <a:xfrm>
            <a:off x="4054230" y="10181172"/>
            <a:ext cx="35311" cy="205151"/>
          </a:xfrm>
          <a:custGeom>
            <a:avLst/>
            <a:gdLst>
              <a:gd name="connsiteX0" fmla="*/ 19295 w 35311"/>
              <a:gd name="connsiteY0" fmla="*/ 1053 h 205151"/>
              <a:gd name="connsiteX1" fmla="*/ 245 w 35311"/>
              <a:gd name="connsiteY1" fmla="*/ 204253 h 205151"/>
              <a:gd name="connsiteX2" fmla="*/ 35170 w 35311"/>
              <a:gd name="connsiteY2" fmla="*/ 77253 h 205151"/>
              <a:gd name="connsiteX3" fmla="*/ 12945 w 35311"/>
              <a:gd name="connsiteY3" fmla="*/ 121703 h 205151"/>
              <a:gd name="connsiteX4" fmla="*/ 19295 w 35311"/>
              <a:gd name="connsiteY4" fmla="*/ 1053 h 2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1" h="205151">
                <a:moveTo>
                  <a:pt x="19295" y="1053"/>
                </a:moveTo>
                <a:cubicBezTo>
                  <a:pt x="17178" y="14811"/>
                  <a:pt x="-2401" y="191553"/>
                  <a:pt x="245" y="204253"/>
                </a:cubicBezTo>
                <a:cubicBezTo>
                  <a:pt x="2891" y="216953"/>
                  <a:pt x="33053" y="91011"/>
                  <a:pt x="35170" y="77253"/>
                </a:cubicBezTo>
                <a:cubicBezTo>
                  <a:pt x="37287" y="63495"/>
                  <a:pt x="15062" y="130699"/>
                  <a:pt x="12945" y="121703"/>
                </a:cubicBezTo>
                <a:cubicBezTo>
                  <a:pt x="10828" y="112707"/>
                  <a:pt x="21412" y="-12705"/>
                  <a:pt x="19295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896244C-9258-2B61-E47B-59EACD251AE7}"/>
              </a:ext>
            </a:extLst>
          </p:cNvPr>
          <p:cNvSpPr/>
          <p:nvPr/>
        </p:nvSpPr>
        <p:spPr>
          <a:xfrm>
            <a:off x="4029776" y="10412709"/>
            <a:ext cx="24711" cy="424865"/>
          </a:xfrm>
          <a:custGeom>
            <a:avLst/>
            <a:gdLst>
              <a:gd name="connsiteX0" fmla="*/ 24699 w 24711"/>
              <a:gd name="connsiteY0" fmla="*/ 7641 h 424865"/>
              <a:gd name="connsiteX1" fmla="*/ 5649 w 24711"/>
              <a:gd name="connsiteY1" fmla="*/ 404516 h 424865"/>
              <a:gd name="connsiteX2" fmla="*/ 5649 w 24711"/>
              <a:gd name="connsiteY2" fmla="*/ 337841 h 424865"/>
              <a:gd name="connsiteX3" fmla="*/ 2474 w 24711"/>
              <a:gd name="connsiteY3" fmla="*/ 83841 h 424865"/>
              <a:gd name="connsiteX4" fmla="*/ 2474 w 24711"/>
              <a:gd name="connsiteY4" fmla="*/ 137816 h 424865"/>
              <a:gd name="connsiteX5" fmla="*/ 24699 w 24711"/>
              <a:gd name="connsiteY5" fmla="*/ 7641 h 4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1" h="424865">
                <a:moveTo>
                  <a:pt x="24699" y="7641"/>
                </a:moveTo>
                <a:cubicBezTo>
                  <a:pt x="25228" y="52091"/>
                  <a:pt x="8824" y="349483"/>
                  <a:pt x="5649" y="404516"/>
                </a:cubicBezTo>
                <a:cubicBezTo>
                  <a:pt x="2474" y="459549"/>
                  <a:pt x="6178" y="391287"/>
                  <a:pt x="5649" y="337841"/>
                </a:cubicBezTo>
                <a:cubicBezTo>
                  <a:pt x="5120" y="284395"/>
                  <a:pt x="3003" y="117178"/>
                  <a:pt x="2474" y="83841"/>
                </a:cubicBezTo>
                <a:cubicBezTo>
                  <a:pt x="1945" y="50504"/>
                  <a:pt x="-2818" y="148929"/>
                  <a:pt x="2474" y="137816"/>
                </a:cubicBezTo>
                <a:cubicBezTo>
                  <a:pt x="7766" y="126704"/>
                  <a:pt x="24170" y="-36809"/>
                  <a:pt x="24699" y="7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3E64004-119C-03C0-90CF-09087DE1F2B1}"/>
              </a:ext>
            </a:extLst>
          </p:cNvPr>
          <p:cNvSpPr/>
          <p:nvPr/>
        </p:nvSpPr>
        <p:spPr>
          <a:xfrm>
            <a:off x="3771746" y="9985291"/>
            <a:ext cx="79624" cy="478586"/>
          </a:xfrm>
          <a:custGeom>
            <a:avLst/>
            <a:gdLst>
              <a:gd name="connsiteX0" fmla="*/ 79529 w 79624"/>
              <a:gd name="connsiteY0" fmla="*/ 84 h 478586"/>
              <a:gd name="connsiteX1" fmla="*/ 41429 w 79624"/>
              <a:gd name="connsiteY1" fmla="*/ 298534 h 478586"/>
              <a:gd name="connsiteX2" fmla="*/ 41429 w 79624"/>
              <a:gd name="connsiteY2" fmla="*/ 469984 h 478586"/>
              <a:gd name="connsiteX3" fmla="*/ 41429 w 79624"/>
              <a:gd name="connsiteY3" fmla="*/ 425534 h 478586"/>
              <a:gd name="connsiteX4" fmla="*/ 154 w 79624"/>
              <a:gd name="connsiteY4" fmla="*/ 190584 h 478586"/>
              <a:gd name="connsiteX5" fmla="*/ 28729 w 79624"/>
              <a:gd name="connsiteY5" fmla="*/ 266784 h 478586"/>
              <a:gd name="connsiteX6" fmla="*/ 79529 w 79624"/>
              <a:gd name="connsiteY6" fmla="*/ 84 h 4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4" h="478586">
                <a:moveTo>
                  <a:pt x="79529" y="84"/>
                </a:moveTo>
                <a:cubicBezTo>
                  <a:pt x="81646" y="5376"/>
                  <a:pt x="47779" y="220217"/>
                  <a:pt x="41429" y="298534"/>
                </a:cubicBezTo>
                <a:cubicBezTo>
                  <a:pt x="35079" y="376851"/>
                  <a:pt x="41429" y="469984"/>
                  <a:pt x="41429" y="469984"/>
                </a:cubicBezTo>
                <a:cubicBezTo>
                  <a:pt x="41429" y="491151"/>
                  <a:pt x="48308" y="472101"/>
                  <a:pt x="41429" y="425534"/>
                </a:cubicBezTo>
                <a:cubicBezTo>
                  <a:pt x="34550" y="378967"/>
                  <a:pt x="2271" y="217042"/>
                  <a:pt x="154" y="190584"/>
                </a:cubicBezTo>
                <a:cubicBezTo>
                  <a:pt x="-1963" y="164126"/>
                  <a:pt x="18146" y="293242"/>
                  <a:pt x="28729" y="266784"/>
                </a:cubicBezTo>
                <a:cubicBezTo>
                  <a:pt x="39312" y="240326"/>
                  <a:pt x="77412" y="-5208"/>
                  <a:pt x="7952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3073CC2-FAA8-4C75-8435-8AB8310FCD77}"/>
              </a:ext>
            </a:extLst>
          </p:cNvPr>
          <p:cNvSpPr/>
          <p:nvPr/>
        </p:nvSpPr>
        <p:spPr>
          <a:xfrm>
            <a:off x="3844864" y="9905911"/>
            <a:ext cx="151699" cy="554082"/>
          </a:xfrm>
          <a:custGeom>
            <a:avLst/>
            <a:gdLst>
              <a:gd name="connsiteX0" fmla="*/ 61 w 151699"/>
              <a:gd name="connsiteY0" fmla="*/ 89 h 554082"/>
              <a:gd name="connsiteX1" fmla="*/ 146111 w 151699"/>
              <a:gd name="connsiteY1" fmla="*/ 339814 h 554082"/>
              <a:gd name="connsiteX2" fmla="*/ 120711 w 151699"/>
              <a:gd name="connsiteY2" fmla="*/ 295364 h 554082"/>
              <a:gd name="connsiteX3" fmla="*/ 114361 w 151699"/>
              <a:gd name="connsiteY3" fmla="*/ 552539 h 554082"/>
              <a:gd name="connsiteX4" fmla="*/ 120711 w 151699"/>
              <a:gd name="connsiteY4" fmla="*/ 393789 h 554082"/>
              <a:gd name="connsiteX5" fmla="*/ 66736 w 151699"/>
              <a:gd name="connsiteY5" fmla="*/ 212814 h 554082"/>
              <a:gd name="connsiteX6" fmla="*/ 127061 w 151699"/>
              <a:gd name="connsiteY6" fmla="*/ 304889 h 554082"/>
              <a:gd name="connsiteX7" fmla="*/ 61 w 151699"/>
              <a:gd name="connsiteY7" fmla="*/ 89 h 55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99" h="554082">
                <a:moveTo>
                  <a:pt x="61" y="89"/>
                </a:moveTo>
                <a:cubicBezTo>
                  <a:pt x="3236" y="5910"/>
                  <a:pt x="126003" y="290602"/>
                  <a:pt x="146111" y="339814"/>
                </a:cubicBezTo>
                <a:cubicBezTo>
                  <a:pt x="166219" y="389027"/>
                  <a:pt x="126003" y="259910"/>
                  <a:pt x="120711" y="295364"/>
                </a:cubicBezTo>
                <a:cubicBezTo>
                  <a:pt x="115419" y="330818"/>
                  <a:pt x="114361" y="536135"/>
                  <a:pt x="114361" y="552539"/>
                </a:cubicBezTo>
                <a:cubicBezTo>
                  <a:pt x="114361" y="568943"/>
                  <a:pt x="128648" y="450410"/>
                  <a:pt x="120711" y="393789"/>
                </a:cubicBezTo>
                <a:cubicBezTo>
                  <a:pt x="112774" y="337168"/>
                  <a:pt x="65678" y="227631"/>
                  <a:pt x="66736" y="212814"/>
                </a:cubicBezTo>
                <a:cubicBezTo>
                  <a:pt x="67794" y="197997"/>
                  <a:pt x="136586" y="335051"/>
                  <a:pt x="127061" y="304889"/>
                </a:cubicBezTo>
                <a:cubicBezTo>
                  <a:pt x="117536" y="274727"/>
                  <a:pt x="-3114" y="-5732"/>
                  <a:pt x="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AE3D105-C7D3-A3E1-0069-C25EA6137857}"/>
              </a:ext>
            </a:extLst>
          </p:cNvPr>
          <p:cNvSpPr/>
          <p:nvPr/>
        </p:nvSpPr>
        <p:spPr>
          <a:xfrm>
            <a:off x="3749675" y="10225151"/>
            <a:ext cx="127023" cy="397213"/>
          </a:xfrm>
          <a:custGeom>
            <a:avLst/>
            <a:gdLst>
              <a:gd name="connsiteX0" fmla="*/ 127000 w 127023"/>
              <a:gd name="connsiteY0" fmla="*/ 1524 h 397213"/>
              <a:gd name="connsiteX1" fmla="*/ 85725 w 127023"/>
              <a:gd name="connsiteY1" fmla="*/ 392049 h 397213"/>
              <a:gd name="connsiteX2" fmla="*/ 79375 w 127023"/>
              <a:gd name="connsiteY2" fmla="*/ 233299 h 397213"/>
              <a:gd name="connsiteX3" fmla="*/ 66675 w 127023"/>
              <a:gd name="connsiteY3" fmla="*/ 350774 h 397213"/>
              <a:gd name="connsiteX4" fmla="*/ 44450 w 127023"/>
              <a:gd name="connsiteY4" fmla="*/ 366649 h 397213"/>
              <a:gd name="connsiteX5" fmla="*/ 0 w 127023"/>
              <a:gd name="connsiteY5" fmla="*/ 379349 h 397213"/>
              <a:gd name="connsiteX6" fmla="*/ 66675 w 127023"/>
              <a:gd name="connsiteY6" fmla="*/ 360299 h 397213"/>
              <a:gd name="connsiteX7" fmla="*/ 76200 w 127023"/>
              <a:gd name="connsiteY7" fmla="*/ 153924 h 397213"/>
              <a:gd name="connsiteX8" fmla="*/ 79375 w 127023"/>
              <a:gd name="connsiteY8" fmla="*/ 252349 h 397213"/>
              <a:gd name="connsiteX9" fmla="*/ 127000 w 127023"/>
              <a:gd name="connsiteY9" fmla="*/ 1524 h 3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23" h="397213">
                <a:moveTo>
                  <a:pt x="127000" y="1524"/>
                </a:moveTo>
                <a:cubicBezTo>
                  <a:pt x="128058" y="24807"/>
                  <a:pt x="93662" y="353420"/>
                  <a:pt x="85725" y="392049"/>
                </a:cubicBezTo>
                <a:cubicBezTo>
                  <a:pt x="77787" y="430678"/>
                  <a:pt x="82550" y="240178"/>
                  <a:pt x="79375" y="233299"/>
                </a:cubicBezTo>
                <a:cubicBezTo>
                  <a:pt x="76200" y="226420"/>
                  <a:pt x="72496" y="328549"/>
                  <a:pt x="66675" y="350774"/>
                </a:cubicBezTo>
                <a:cubicBezTo>
                  <a:pt x="60854" y="372999"/>
                  <a:pt x="55562" y="361887"/>
                  <a:pt x="44450" y="366649"/>
                </a:cubicBezTo>
                <a:cubicBezTo>
                  <a:pt x="33338" y="371411"/>
                  <a:pt x="0" y="379349"/>
                  <a:pt x="0" y="379349"/>
                </a:cubicBezTo>
                <a:cubicBezTo>
                  <a:pt x="3704" y="378291"/>
                  <a:pt x="53975" y="397870"/>
                  <a:pt x="66675" y="360299"/>
                </a:cubicBezTo>
                <a:cubicBezTo>
                  <a:pt x="79375" y="322728"/>
                  <a:pt x="74083" y="171916"/>
                  <a:pt x="76200" y="153924"/>
                </a:cubicBezTo>
                <a:cubicBezTo>
                  <a:pt x="78317" y="135932"/>
                  <a:pt x="71967" y="275632"/>
                  <a:pt x="79375" y="252349"/>
                </a:cubicBezTo>
                <a:cubicBezTo>
                  <a:pt x="86783" y="229066"/>
                  <a:pt x="125942" y="-21759"/>
                  <a:pt x="127000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043999F-DE7F-ADF1-8CA6-7162BFC6A437}"/>
              </a:ext>
            </a:extLst>
          </p:cNvPr>
          <p:cNvSpPr/>
          <p:nvPr/>
        </p:nvSpPr>
        <p:spPr>
          <a:xfrm>
            <a:off x="3637101" y="10658845"/>
            <a:ext cx="145372" cy="413281"/>
          </a:xfrm>
          <a:custGeom>
            <a:avLst/>
            <a:gdLst>
              <a:gd name="connsiteX0" fmla="*/ 144324 w 145372"/>
              <a:gd name="connsiteY0" fmla="*/ 2805 h 413281"/>
              <a:gd name="connsiteX1" fmla="*/ 71299 w 145372"/>
              <a:gd name="connsiteY1" fmla="*/ 59955 h 413281"/>
              <a:gd name="connsiteX2" fmla="*/ 36374 w 145372"/>
              <a:gd name="connsiteY2" fmla="*/ 190130 h 413281"/>
              <a:gd name="connsiteX3" fmla="*/ 33199 w 145372"/>
              <a:gd name="connsiteY3" fmla="*/ 145680 h 413281"/>
              <a:gd name="connsiteX4" fmla="*/ 26849 w 145372"/>
              <a:gd name="connsiteY4" fmla="*/ 301255 h 413281"/>
              <a:gd name="connsiteX5" fmla="*/ 42724 w 145372"/>
              <a:gd name="connsiteY5" fmla="*/ 412380 h 413281"/>
              <a:gd name="connsiteX6" fmla="*/ 42724 w 145372"/>
              <a:gd name="connsiteY6" fmla="*/ 345705 h 413281"/>
              <a:gd name="connsiteX7" fmla="*/ 1449 w 145372"/>
              <a:gd name="connsiteY7" fmla="*/ 206005 h 413281"/>
              <a:gd name="connsiteX8" fmla="*/ 10974 w 145372"/>
              <a:gd name="connsiteY8" fmla="*/ 164730 h 413281"/>
              <a:gd name="connsiteX9" fmla="*/ 26849 w 145372"/>
              <a:gd name="connsiteY9" fmla="*/ 85355 h 413281"/>
              <a:gd name="connsiteX10" fmla="*/ 10974 w 145372"/>
              <a:gd name="connsiteY10" fmla="*/ 142505 h 413281"/>
              <a:gd name="connsiteX11" fmla="*/ 144324 w 145372"/>
              <a:gd name="connsiteY11" fmla="*/ 2805 h 41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72" h="413281">
                <a:moveTo>
                  <a:pt x="144324" y="2805"/>
                </a:moveTo>
                <a:cubicBezTo>
                  <a:pt x="154378" y="-10953"/>
                  <a:pt x="89291" y="28734"/>
                  <a:pt x="71299" y="59955"/>
                </a:cubicBezTo>
                <a:cubicBezTo>
                  <a:pt x="53307" y="91176"/>
                  <a:pt x="42724" y="175842"/>
                  <a:pt x="36374" y="190130"/>
                </a:cubicBezTo>
                <a:cubicBezTo>
                  <a:pt x="30024" y="204418"/>
                  <a:pt x="34786" y="127159"/>
                  <a:pt x="33199" y="145680"/>
                </a:cubicBezTo>
                <a:cubicBezTo>
                  <a:pt x="31612" y="164201"/>
                  <a:pt x="25261" y="256805"/>
                  <a:pt x="26849" y="301255"/>
                </a:cubicBezTo>
                <a:cubicBezTo>
                  <a:pt x="28436" y="345705"/>
                  <a:pt x="40078" y="404972"/>
                  <a:pt x="42724" y="412380"/>
                </a:cubicBezTo>
                <a:cubicBezTo>
                  <a:pt x="45370" y="419788"/>
                  <a:pt x="49603" y="380101"/>
                  <a:pt x="42724" y="345705"/>
                </a:cubicBezTo>
                <a:cubicBezTo>
                  <a:pt x="35845" y="311309"/>
                  <a:pt x="6741" y="236167"/>
                  <a:pt x="1449" y="206005"/>
                </a:cubicBezTo>
                <a:cubicBezTo>
                  <a:pt x="-3843" y="175843"/>
                  <a:pt x="6741" y="184838"/>
                  <a:pt x="10974" y="164730"/>
                </a:cubicBezTo>
                <a:cubicBezTo>
                  <a:pt x="15207" y="144622"/>
                  <a:pt x="26849" y="89059"/>
                  <a:pt x="26849" y="85355"/>
                </a:cubicBezTo>
                <a:cubicBezTo>
                  <a:pt x="26849" y="81651"/>
                  <a:pt x="-10193" y="154676"/>
                  <a:pt x="10974" y="142505"/>
                </a:cubicBezTo>
                <a:cubicBezTo>
                  <a:pt x="32141" y="130334"/>
                  <a:pt x="134270" y="16563"/>
                  <a:pt x="144324" y="2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06D9B49-FD69-3EF9-F816-B3455835CF57}"/>
              </a:ext>
            </a:extLst>
          </p:cNvPr>
          <p:cNvSpPr/>
          <p:nvPr/>
        </p:nvSpPr>
        <p:spPr>
          <a:xfrm>
            <a:off x="3686685" y="10286952"/>
            <a:ext cx="107530" cy="435441"/>
          </a:xfrm>
          <a:custGeom>
            <a:avLst/>
            <a:gdLst>
              <a:gd name="connsiteX0" fmla="*/ 107440 w 107530"/>
              <a:gd name="connsiteY0" fmla="*/ 48 h 435441"/>
              <a:gd name="connsiteX1" fmla="*/ 40765 w 107530"/>
              <a:gd name="connsiteY1" fmla="*/ 212773 h 435441"/>
              <a:gd name="connsiteX2" fmla="*/ 28065 w 107530"/>
              <a:gd name="connsiteY2" fmla="*/ 368348 h 435441"/>
              <a:gd name="connsiteX3" fmla="*/ 37590 w 107530"/>
              <a:gd name="connsiteY3" fmla="*/ 304848 h 435441"/>
              <a:gd name="connsiteX4" fmla="*/ 21715 w 107530"/>
              <a:gd name="connsiteY4" fmla="*/ 381048 h 435441"/>
              <a:gd name="connsiteX5" fmla="*/ 9015 w 107530"/>
              <a:gd name="connsiteY5" fmla="*/ 435023 h 435441"/>
              <a:gd name="connsiteX6" fmla="*/ 85215 w 107530"/>
              <a:gd name="connsiteY6" fmla="*/ 352473 h 435441"/>
              <a:gd name="connsiteX7" fmla="*/ 15365 w 107530"/>
              <a:gd name="connsiteY7" fmla="*/ 409623 h 435441"/>
              <a:gd name="connsiteX8" fmla="*/ 2665 w 107530"/>
              <a:gd name="connsiteY8" fmla="*/ 323898 h 435441"/>
              <a:gd name="connsiteX9" fmla="*/ 53465 w 107530"/>
              <a:gd name="connsiteY9" fmla="*/ 152448 h 435441"/>
              <a:gd name="connsiteX10" fmla="*/ 24890 w 107530"/>
              <a:gd name="connsiteY10" fmla="*/ 231823 h 435441"/>
              <a:gd name="connsiteX11" fmla="*/ 107440 w 107530"/>
              <a:gd name="connsiteY11" fmla="*/ 48 h 43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30" h="435441">
                <a:moveTo>
                  <a:pt x="107440" y="48"/>
                </a:moveTo>
                <a:cubicBezTo>
                  <a:pt x="110086" y="-3127"/>
                  <a:pt x="53994" y="151390"/>
                  <a:pt x="40765" y="212773"/>
                </a:cubicBezTo>
                <a:cubicBezTo>
                  <a:pt x="27536" y="274156"/>
                  <a:pt x="28594" y="353002"/>
                  <a:pt x="28065" y="368348"/>
                </a:cubicBezTo>
                <a:cubicBezTo>
                  <a:pt x="27536" y="383694"/>
                  <a:pt x="38648" y="302731"/>
                  <a:pt x="37590" y="304848"/>
                </a:cubicBezTo>
                <a:cubicBezTo>
                  <a:pt x="36532" y="306965"/>
                  <a:pt x="26477" y="359352"/>
                  <a:pt x="21715" y="381048"/>
                </a:cubicBezTo>
                <a:cubicBezTo>
                  <a:pt x="16953" y="402744"/>
                  <a:pt x="-1568" y="439786"/>
                  <a:pt x="9015" y="435023"/>
                </a:cubicBezTo>
                <a:cubicBezTo>
                  <a:pt x="19598" y="430261"/>
                  <a:pt x="84157" y="356706"/>
                  <a:pt x="85215" y="352473"/>
                </a:cubicBezTo>
                <a:cubicBezTo>
                  <a:pt x="86273" y="348240"/>
                  <a:pt x="29123" y="414385"/>
                  <a:pt x="15365" y="409623"/>
                </a:cubicBezTo>
                <a:cubicBezTo>
                  <a:pt x="1607" y="404861"/>
                  <a:pt x="-3685" y="366760"/>
                  <a:pt x="2665" y="323898"/>
                </a:cubicBezTo>
                <a:cubicBezTo>
                  <a:pt x="9015" y="281036"/>
                  <a:pt x="49761" y="167794"/>
                  <a:pt x="53465" y="152448"/>
                </a:cubicBezTo>
                <a:cubicBezTo>
                  <a:pt x="57169" y="137102"/>
                  <a:pt x="17482" y="251931"/>
                  <a:pt x="24890" y="231823"/>
                </a:cubicBezTo>
                <a:cubicBezTo>
                  <a:pt x="32298" y="211715"/>
                  <a:pt x="104794" y="3223"/>
                  <a:pt x="10744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AA2744D-8466-F03A-B724-6E8A33BF8A51}"/>
              </a:ext>
            </a:extLst>
          </p:cNvPr>
          <p:cNvSpPr/>
          <p:nvPr/>
        </p:nvSpPr>
        <p:spPr>
          <a:xfrm>
            <a:off x="3999089" y="10176344"/>
            <a:ext cx="20461" cy="444212"/>
          </a:xfrm>
          <a:custGeom>
            <a:avLst/>
            <a:gdLst>
              <a:gd name="connsiteX0" fmla="*/ 20461 w 20461"/>
              <a:gd name="connsiteY0" fmla="*/ 2706 h 444212"/>
              <a:gd name="connsiteX1" fmla="*/ 1411 w 20461"/>
              <a:gd name="connsiteY1" fmla="*/ 428156 h 444212"/>
              <a:gd name="connsiteX2" fmla="*/ 1411 w 20461"/>
              <a:gd name="connsiteY2" fmla="*/ 361481 h 444212"/>
              <a:gd name="connsiteX3" fmla="*/ 1411 w 20461"/>
              <a:gd name="connsiteY3" fmla="*/ 250356 h 444212"/>
              <a:gd name="connsiteX4" fmla="*/ 20461 w 20461"/>
              <a:gd name="connsiteY4" fmla="*/ 2706 h 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1" h="444212">
                <a:moveTo>
                  <a:pt x="20461" y="2706"/>
                </a:moveTo>
                <a:cubicBezTo>
                  <a:pt x="20461" y="32339"/>
                  <a:pt x="4586" y="368360"/>
                  <a:pt x="1411" y="428156"/>
                </a:cubicBezTo>
                <a:cubicBezTo>
                  <a:pt x="-1764" y="487952"/>
                  <a:pt x="1411" y="361481"/>
                  <a:pt x="1411" y="361481"/>
                </a:cubicBezTo>
                <a:cubicBezTo>
                  <a:pt x="1411" y="331848"/>
                  <a:pt x="-1764" y="305389"/>
                  <a:pt x="1411" y="250356"/>
                </a:cubicBezTo>
                <a:cubicBezTo>
                  <a:pt x="4586" y="195323"/>
                  <a:pt x="20461" y="-26927"/>
                  <a:pt x="2046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A199DFF0-B1A9-3370-C2CF-CB1F475444DE}"/>
              </a:ext>
            </a:extLst>
          </p:cNvPr>
          <p:cNvSpPr/>
          <p:nvPr/>
        </p:nvSpPr>
        <p:spPr>
          <a:xfrm>
            <a:off x="3749647" y="10670573"/>
            <a:ext cx="165143" cy="219769"/>
          </a:xfrm>
          <a:custGeom>
            <a:avLst/>
            <a:gdLst>
              <a:gd name="connsiteX0" fmla="*/ 165128 w 165143"/>
              <a:gd name="connsiteY0" fmla="*/ 602 h 219769"/>
              <a:gd name="connsiteX1" fmla="*/ 28603 w 165143"/>
              <a:gd name="connsiteY1" fmla="*/ 140302 h 219769"/>
              <a:gd name="connsiteX2" fmla="*/ 28 w 165143"/>
              <a:gd name="connsiteY2" fmla="*/ 219677 h 219769"/>
              <a:gd name="connsiteX3" fmla="*/ 25428 w 165143"/>
              <a:gd name="connsiteY3" fmla="*/ 153002 h 219769"/>
              <a:gd name="connsiteX4" fmla="*/ 114328 w 165143"/>
              <a:gd name="connsiteY4" fmla="*/ 13302 h 219769"/>
              <a:gd name="connsiteX5" fmla="*/ 38128 w 165143"/>
              <a:gd name="connsiteY5" fmla="*/ 86327 h 219769"/>
              <a:gd name="connsiteX6" fmla="*/ 165128 w 165143"/>
              <a:gd name="connsiteY6" fmla="*/ 602 h 2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43" h="219769">
                <a:moveTo>
                  <a:pt x="165128" y="602"/>
                </a:moveTo>
                <a:cubicBezTo>
                  <a:pt x="163541" y="9598"/>
                  <a:pt x="56120" y="103790"/>
                  <a:pt x="28603" y="140302"/>
                </a:cubicBezTo>
                <a:cubicBezTo>
                  <a:pt x="1086" y="176814"/>
                  <a:pt x="557" y="217560"/>
                  <a:pt x="28" y="219677"/>
                </a:cubicBezTo>
                <a:cubicBezTo>
                  <a:pt x="-501" y="221794"/>
                  <a:pt x="6378" y="187398"/>
                  <a:pt x="25428" y="153002"/>
                </a:cubicBezTo>
                <a:cubicBezTo>
                  <a:pt x="44478" y="118606"/>
                  <a:pt x="112211" y="24414"/>
                  <a:pt x="114328" y="13302"/>
                </a:cubicBezTo>
                <a:cubicBezTo>
                  <a:pt x="116445" y="2190"/>
                  <a:pt x="32836" y="86327"/>
                  <a:pt x="38128" y="86327"/>
                </a:cubicBezTo>
                <a:cubicBezTo>
                  <a:pt x="43420" y="86327"/>
                  <a:pt x="166715" y="-8394"/>
                  <a:pt x="16512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93EC5B04-2C58-16BF-8DA6-9F8A8D04ABC3}"/>
              </a:ext>
            </a:extLst>
          </p:cNvPr>
          <p:cNvSpPr/>
          <p:nvPr/>
        </p:nvSpPr>
        <p:spPr>
          <a:xfrm>
            <a:off x="3695700" y="10651657"/>
            <a:ext cx="120653" cy="400447"/>
          </a:xfrm>
          <a:custGeom>
            <a:avLst/>
            <a:gdLst>
              <a:gd name="connsiteX0" fmla="*/ 120650 w 120653"/>
              <a:gd name="connsiteY0" fmla="*/ 468 h 400447"/>
              <a:gd name="connsiteX1" fmla="*/ 34925 w 120653"/>
              <a:gd name="connsiteY1" fmla="*/ 190968 h 400447"/>
              <a:gd name="connsiteX2" fmla="*/ 15875 w 120653"/>
              <a:gd name="connsiteY2" fmla="*/ 241768 h 400447"/>
              <a:gd name="connsiteX3" fmla="*/ 6350 w 120653"/>
              <a:gd name="connsiteY3" fmla="*/ 397343 h 400447"/>
              <a:gd name="connsiteX4" fmla="*/ 12700 w 120653"/>
              <a:gd name="connsiteY4" fmla="*/ 327493 h 400447"/>
              <a:gd name="connsiteX5" fmla="*/ 38100 w 120653"/>
              <a:gd name="connsiteY5" fmla="*/ 114768 h 400447"/>
              <a:gd name="connsiteX6" fmla="*/ 0 w 120653"/>
              <a:gd name="connsiteY6" fmla="*/ 263993 h 400447"/>
              <a:gd name="connsiteX7" fmla="*/ 38100 w 120653"/>
              <a:gd name="connsiteY7" fmla="*/ 140168 h 400447"/>
              <a:gd name="connsiteX8" fmla="*/ 120650 w 120653"/>
              <a:gd name="connsiteY8" fmla="*/ 468 h 4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3" h="400447">
                <a:moveTo>
                  <a:pt x="120650" y="468"/>
                </a:moveTo>
                <a:cubicBezTo>
                  <a:pt x="120121" y="8935"/>
                  <a:pt x="52387" y="150751"/>
                  <a:pt x="34925" y="190968"/>
                </a:cubicBezTo>
                <a:cubicBezTo>
                  <a:pt x="17463" y="231185"/>
                  <a:pt x="20637" y="207372"/>
                  <a:pt x="15875" y="241768"/>
                </a:cubicBezTo>
                <a:cubicBezTo>
                  <a:pt x="11113" y="276164"/>
                  <a:pt x="6879" y="383056"/>
                  <a:pt x="6350" y="397343"/>
                </a:cubicBezTo>
                <a:cubicBezTo>
                  <a:pt x="5821" y="411631"/>
                  <a:pt x="7408" y="374589"/>
                  <a:pt x="12700" y="327493"/>
                </a:cubicBezTo>
                <a:cubicBezTo>
                  <a:pt x="17992" y="280397"/>
                  <a:pt x="40217" y="125351"/>
                  <a:pt x="38100" y="114768"/>
                </a:cubicBezTo>
                <a:cubicBezTo>
                  <a:pt x="35983" y="104185"/>
                  <a:pt x="0" y="259760"/>
                  <a:pt x="0" y="263993"/>
                </a:cubicBezTo>
                <a:cubicBezTo>
                  <a:pt x="0" y="268226"/>
                  <a:pt x="20637" y="179856"/>
                  <a:pt x="38100" y="140168"/>
                </a:cubicBezTo>
                <a:cubicBezTo>
                  <a:pt x="55562" y="100481"/>
                  <a:pt x="121179" y="-7999"/>
                  <a:pt x="12065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38B8562E-E9B7-54CF-BD48-42C310AA0EF0}"/>
              </a:ext>
            </a:extLst>
          </p:cNvPr>
          <p:cNvSpPr/>
          <p:nvPr/>
        </p:nvSpPr>
        <p:spPr>
          <a:xfrm>
            <a:off x="3838500" y="10613429"/>
            <a:ext cx="169194" cy="248436"/>
          </a:xfrm>
          <a:custGeom>
            <a:avLst/>
            <a:gdLst>
              <a:gd name="connsiteX0" fmla="*/ 127075 w 169194"/>
              <a:gd name="connsiteY0" fmla="*/ 596 h 248436"/>
              <a:gd name="connsiteX1" fmla="*/ 139775 w 169194"/>
              <a:gd name="connsiteY1" fmla="*/ 127596 h 248436"/>
              <a:gd name="connsiteX2" fmla="*/ 108025 w 169194"/>
              <a:gd name="connsiteY2" fmla="*/ 216496 h 248436"/>
              <a:gd name="connsiteX3" fmla="*/ 98500 w 169194"/>
              <a:gd name="connsiteY3" fmla="*/ 216496 h 248436"/>
              <a:gd name="connsiteX4" fmla="*/ 75 w 169194"/>
              <a:gd name="connsiteY4" fmla="*/ 140296 h 248436"/>
              <a:gd name="connsiteX5" fmla="*/ 82625 w 169194"/>
              <a:gd name="connsiteY5" fmla="*/ 216496 h 248436"/>
              <a:gd name="connsiteX6" fmla="*/ 104850 w 169194"/>
              <a:gd name="connsiteY6" fmla="*/ 248246 h 248436"/>
              <a:gd name="connsiteX7" fmla="*/ 130250 w 169194"/>
              <a:gd name="connsiteY7" fmla="*/ 203796 h 248436"/>
              <a:gd name="connsiteX8" fmla="*/ 158825 w 169194"/>
              <a:gd name="connsiteY8" fmla="*/ 168871 h 248436"/>
              <a:gd name="connsiteX9" fmla="*/ 168350 w 169194"/>
              <a:gd name="connsiteY9" fmla="*/ 92671 h 248436"/>
              <a:gd name="connsiteX10" fmla="*/ 139775 w 169194"/>
              <a:gd name="connsiteY10" fmla="*/ 181571 h 248436"/>
              <a:gd name="connsiteX11" fmla="*/ 130250 w 169194"/>
              <a:gd name="connsiteY11" fmla="*/ 83146 h 248436"/>
              <a:gd name="connsiteX12" fmla="*/ 127075 w 169194"/>
              <a:gd name="connsiteY12" fmla="*/ 596 h 2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94" h="248436">
                <a:moveTo>
                  <a:pt x="127075" y="596"/>
                </a:moveTo>
                <a:cubicBezTo>
                  <a:pt x="128662" y="8004"/>
                  <a:pt x="142950" y="91613"/>
                  <a:pt x="139775" y="127596"/>
                </a:cubicBezTo>
                <a:cubicBezTo>
                  <a:pt x="136600" y="163579"/>
                  <a:pt x="108025" y="216496"/>
                  <a:pt x="108025" y="216496"/>
                </a:cubicBezTo>
                <a:cubicBezTo>
                  <a:pt x="101146" y="231313"/>
                  <a:pt x="116492" y="229196"/>
                  <a:pt x="98500" y="216496"/>
                </a:cubicBezTo>
                <a:cubicBezTo>
                  <a:pt x="80508" y="203796"/>
                  <a:pt x="2721" y="140296"/>
                  <a:pt x="75" y="140296"/>
                </a:cubicBezTo>
                <a:cubicBezTo>
                  <a:pt x="-2571" y="140296"/>
                  <a:pt x="65163" y="198504"/>
                  <a:pt x="82625" y="216496"/>
                </a:cubicBezTo>
                <a:cubicBezTo>
                  <a:pt x="100087" y="234488"/>
                  <a:pt x="96913" y="250363"/>
                  <a:pt x="104850" y="248246"/>
                </a:cubicBezTo>
                <a:cubicBezTo>
                  <a:pt x="112787" y="246129"/>
                  <a:pt x="121254" y="217025"/>
                  <a:pt x="130250" y="203796"/>
                </a:cubicBezTo>
                <a:cubicBezTo>
                  <a:pt x="139246" y="190567"/>
                  <a:pt x="152475" y="187392"/>
                  <a:pt x="158825" y="168871"/>
                </a:cubicBezTo>
                <a:cubicBezTo>
                  <a:pt x="165175" y="150350"/>
                  <a:pt x="171525" y="90554"/>
                  <a:pt x="168350" y="92671"/>
                </a:cubicBezTo>
                <a:cubicBezTo>
                  <a:pt x="165175" y="94788"/>
                  <a:pt x="146125" y="183159"/>
                  <a:pt x="139775" y="181571"/>
                </a:cubicBezTo>
                <a:cubicBezTo>
                  <a:pt x="133425" y="179984"/>
                  <a:pt x="131838" y="109604"/>
                  <a:pt x="130250" y="83146"/>
                </a:cubicBezTo>
                <a:cubicBezTo>
                  <a:pt x="128663" y="56688"/>
                  <a:pt x="125488" y="-6812"/>
                  <a:pt x="12707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BA2B67D-FB8C-732F-4305-1304CBBA523C}"/>
              </a:ext>
            </a:extLst>
          </p:cNvPr>
          <p:cNvSpPr/>
          <p:nvPr/>
        </p:nvSpPr>
        <p:spPr>
          <a:xfrm>
            <a:off x="3695394" y="10775946"/>
            <a:ext cx="200501" cy="292109"/>
          </a:xfrm>
          <a:custGeom>
            <a:avLst/>
            <a:gdLst>
              <a:gd name="connsiteX0" fmla="*/ 200331 w 200501"/>
              <a:gd name="connsiteY0" fmla="*/ 4 h 292109"/>
              <a:gd name="connsiteX1" fmla="*/ 124131 w 200501"/>
              <a:gd name="connsiteY1" fmla="*/ 66679 h 292109"/>
              <a:gd name="connsiteX2" fmla="*/ 66981 w 200501"/>
              <a:gd name="connsiteY2" fmla="*/ 152404 h 292109"/>
              <a:gd name="connsiteX3" fmla="*/ 92381 w 200501"/>
              <a:gd name="connsiteY3" fmla="*/ 104779 h 292109"/>
              <a:gd name="connsiteX4" fmla="*/ 22531 w 200501"/>
              <a:gd name="connsiteY4" fmla="*/ 206379 h 292109"/>
              <a:gd name="connsiteX5" fmla="*/ 306 w 200501"/>
              <a:gd name="connsiteY5" fmla="*/ 292104 h 292109"/>
              <a:gd name="connsiteX6" fmla="*/ 35231 w 200501"/>
              <a:gd name="connsiteY6" fmla="*/ 209554 h 292109"/>
              <a:gd name="connsiteX7" fmla="*/ 114606 w 200501"/>
              <a:gd name="connsiteY7" fmla="*/ 12704 h 292109"/>
              <a:gd name="connsiteX8" fmla="*/ 101906 w 200501"/>
              <a:gd name="connsiteY8" fmla="*/ 69854 h 292109"/>
              <a:gd name="connsiteX9" fmla="*/ 200331 w 200501"/>
              <a:gd name="connsiteY9" fmla="*/ 4 h 2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501" h="292109">
                <a:moveTo>
                  <a:pt x="200331" y="4"/>
                </a:moveTo>
                <a:cubicBezTo>
                  <a:pt x="204035" y="-525"/>
                  <a:pt x="146356" y="41279"/>
                  <a:pt x="124131" y="66679"/>
                </a:cubicBezTo>
                <a:cubicBezTo>
                  <a:pt x="101906" y="92079"/>
                  <a:pt x="72273" y="146054"/>
                  <a:pt x="66981" y="152404"/>
                </a:cubicBezTo>
                <a:cubicBezTo>
                  <a:pt x="61689" y="158754"/>
                  <a:pt x="99789" y="95783"/>
                  <a:pt x="92381" y="104779"/>
                </a:cubicBezTo>
                <a:cubicBezTo>
                  <a:pt x="84973" y="113775"/>
                  <a:pt x="37877" y="175158"/>
                  <a:pt x="22531" y="206379"/>
                </a:cubicBezTo>
                <a:cubicBezTo>
                  <a:pt x="7185" y="237600"/>
                  <a:pt x="-1811" y="291575"/>
                  <a:pt x="306" y="292104"/>
                </a:cubicBezTo>
                <a:cubicBezTo>
                  <a:pt x="2423" y="292633"/>
                  <a:pt x="16181" y="256121"/>
                  <a:pt x="35231" y="209554"/>
                </a:cubicBezTo>
                <a:cubicBezTo>
                  <a:pt x="54281" y="162987"/>
                  <a:pt x="103494" y="35987"/>
                  <a:pt x="114606" y="12704"/>
                </a:cubicBezTo>
                <a:cubicBezTo>
                  <a:pt x="125718" y="-10579"/>
                  <a:pt x="90794" y="67737"/>
                  <a:pt x="101906" y="69854"/>
                </a:cubicBezTo>
                <a:cubicBezTo>
                  <a:pt x="113018" y="71971"/>
                  <a:pt x="196627" y="533"/>
                  <a:pt x="200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898FA826-4577-EE13-2C96-CA3F75C3EC71}"/>
              </a:ext>
            </a:extLst>
          </p:cNvPr>
          <p:cNvSpPr/>
          <p:nvPr/>
        </p:nvSpPr>
        <p:spPr>
          <a:xfrm>
            <a:off x="3876050" y="10756856"/>
            <a:ext cx="137728" cy="252197"/>
          </a:xfrm>
          <a:custGeom>
            <a:avLst/>
            <a:gdLst>
              <a:gd name="connsiteX0" fmla="*/ 127625 w 137728"/>
              <a:gd name="connsiteY0" fmla="*/ 44 h 252197"/>
              <a:gd name="connsiteX1" fmla="*/ 70475 w 137728"/>
              <a:gd name="connsiteY1" fmla="*/ 139744 h 252197"/>
              <a:gd name="connsiteX2" fmla="*/ 625 w 137728"/>
              <a:gd name="connsiteY2" fmla="*/ 250869 h 252197"/>
              <a:gd name="connsiteX3" fmla="*/ 41900 w 137728"/>
              <a:gd name="connsiteY3" fmla="*/ 193719 h 252197"/>
              <a:gd name="connsiteX4" fmla="*/ 137150 w 137728"/>
              <a:gd name="connsiteY4" fmla="*/ 85769 h 252197"/>
              <a:gd name="connsiteX5" fmla="*/ 83175 w 137728"/>
              <a:gd name="connsiteY5" fmla="*/ 123869 h 252197"/>
              <a:gd name="connsiteX6" fmla="*/ 127625 w 137728"/>
              <a:gd name="connsiteY6" fmla="*/ 44 h 25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28" h="252197">
                <a:moveTo>
                  <a:pt x="127625" y="44"/>
                </a:moveTo>
                <a:cubicBezTo>
                  <a:pt x="125508" y="2690"/>
                  <a:pt x="91642" y="97940"/>
                  <a:pt x="70475" y="139744"/>
                </a:cubicBezTo>
                <a:cubicBezTo>
                  <a:pt x="49308" y="181548"/>
                  <a:pt x="5387" y="241873"/>
                  <a:pt x="625" y="250869"/>
                </a:cubicBezTo>
                <a:cubicBezTo>
                  <a:pt x="-4137" y="259865"/>
                  <a:pt x="19146" y="221236"/>
                  <a:pt x="41900" y="193719"/>
                </a:cubicBezTo>
                <a:cubicBezTo>
                  <a:pt x="64654" y="166202"/>
                  <a:pt x="130271" y="97411"/>
                  <a:pt x="137150" y="85769"/>
                </a:cubicBezTo>
                <a:cubicBezTo>
                  <a:pt x="144029" y="74127"/>
                  <a:pt x="87408" y="132865"/>
                  <a:pt x="83175" y="123869"/>
                </a:cubicBezTo>
                <a:cubicBezTo>
                  <a:pt x="78942" y="114873"/>
                  <a:pt x="129742" y="-2602"/>
                  <a:pt x="12762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EB8879A8-EABC-1BDD-8D41-A13B11BDC6D3}"/>
              </a:ext>
            </a:extLst>
          </p:cNvPr>
          <p:cNvSpPr/>
          <p:nvPr/>
        </p:nvSpPr>
        <p:spPr>
          <a:xfrm>
            <a:off x="3772890" y="10974736"/>
            <a:ext cx="113310" cy="243097"/>
          </a:xfrm>
          <a:custGeom>
            <a:avLst/>
            <a:gdLst>
              <a:gd name="connsiteX0" fmla="*/ 113310 w 113310"/>
              <a:gd name="connsiteY0" fmla="*/ 1239 h 243097"/>
              <a:gd name="connsiteX1" fmla="*/ 52985 w 113310"/>
              <a:gd name="connsiteY1" fmla="*/ 112364 h 243097"/>
              <a:gd name="connsiteX2" fmla="*/ 14885 w 113310"/>
              <a:gd name="connsiteY2" fmla="*/ 179039 h 243097"/>
              <a:gd name="connsiteX3" fmla="*/ 2185 w 113310"/>
              <a:gd name="connsiteY3" fmla="*/ 242539 h 243097"/>
              <a:gd name="connsiteX4" fmla="*/ 5360 w 113310"/>
              <a:gd name="connsiteY4" fmla="*/ 201264 h 243097"/>
              <a:gd name="connsiteX5" fmla="*/ 52985 w 113310"/>
              <a:gd name="connsiteY5" fmla="*/ 61564 h 243097"/>
              <a:gd name="connsiteX6" fmla="*/ 113310 w 113310"/>
              <a:gd name="connsiteY6" fmla="*/ 1239 h 24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10" h="243097">
                <a:moveTo>
                  <a:pt x="113310" y="1239"/>
                </a:moveTo>
                <a:cubicBezTo>
                  <a:pt x="113310" y="9706"/>
                  <a:pt x="69389" y="82731"/>
                  <a:pt x="52985" y="112364"/>
                </a:cubicBezTo>
                <a:cubicBezTo>
                  <a:pt x="36581" y="141997"/>
                  <a:pt x="23352" y="157343"/>
                  <a:pt x="14885" y="179039"/>
                </a:cubicBezTo>
                <a:cubicBezTo>
                  <a:pt x="6418" y="200735"/>
                  <a:pt x="3772" y="238835"/>
                  <a:pt x="2185" y="242539"/>
                </a:cubicBezTo>
                <a:cubicBezTo>
                  <a:pt x="598" y="246243"/>
                  <a:pt x="-3107" y="231427"/>
                  <a:pt x="5360" y="201264"/>
                </a:cubicBezTo>
                <a:cubicBezTo>
                  <a:pt x="13827" y="171102"/>
                  <a:pt x="36052" y="93843"/>
                  <a:pt x="52985" y="61564"/>
                </a:cubicBezTo>
                <a:cubicBezTo>
                  <a:pt x="69918" y="29285"/>
                  <a:pt x="113310" y="-7228"/>
                  <a:pt x="113310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986E93B2-1CA2-E31B-DEE3-5A40195A852F}"/>
              </a:ext>
            </a:extLst>
          </p:cNvPr>
          <p:cNvSpPr/>
          <p:nvPr/>
        </p:nvSpPr>
        <p:spPr>
          <a:xfrm>
            <a:off x="3682108" y="11093343"/>
            <a:ext cx="94930" cy="95767"/>
          </a:xfrm>
          <a:custGeom>
            <a:avLst/>
            <a:gdLst>
              <a:gd name="connsiteX0" fmla="*/ 892 w 94930"/>
              <a:gd name="connsiteY0" fmla="*/ 107 h 95767"/>
              <a:gd name="connsiteX1" fmla="*/ 38992 w 94930"/>
              <a:gd name="connsiteY1" fmla="*/ 60432 h 95767"/>
              <a:gd name="connsiteX2" fmla="*/ 92967 w 94930"/>
              <a:gd name="connsiteY2" fmla="*/ 95357 h 95767"/>
              <a:gd name="connsiteX3" fmla="*/ 77092 w 94930"/>
              <a:gd name="connsiteY3" fmla="*/ 76307 h 95767"/>
              <a:gd name="connsiteX4" fmla="*/ 892 w 94930"/>
              <a:gd name="connsiteY4" fmla="*/ 107 h 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0" h="95767">
                <a:moveTo>
                  <a:pt x="892" y="107"/>
                </a:moveTo>
                <a:cubicBezTo>
                  <a:pt x="-5458" y="-2539"/>
                  <a:pt x="23646" y="44557"/>
                  <a:pt x="38992" y="60432"/>
                </a:cubicBezTo>
                <a:cubicBezTo>
                  <a:pt x="54338" y="76307"/>
                  <a:pt x="92967" y="95357"/>
                  <a:pt x="92967" y="95357"/>
                </a:cubicBezTo>
                <a:cubicBezTo>
                  <a:pt x="99317" y="98003"/>
                  <a:pt x="89263" y="87420"/>
                  <a:pt x="77092" y="76307"/>
                </a:cubicBezTo>
                <a:cubicBezTo>
                  <a:pt x="64921" y="65194"/>
                  <a:pt x="7242" y="2753"/>
                  <a:pt x="89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389FEA32-DF4A-4527-F1BC-51A8E43D51C9}"/>
              </a:ext>
            </a:extLst>
          </p:cNvPr>
          <p:cNvSpPr/>
          <p:nvPr/>
        </p:nvSpPr>
        <p:spPr>
          <a:xfrm>
            <a:off x="3660759" y="11102882"/>
            <a:ext cx="108003" cy="108396"/>
          </a:xfrm>
          <a:custGeom>
            <a:avLst/>
            <a:gdLst>
              <a:gd name="connsiteX0" fmla="*/ 16 w 108003"/>
              <a:gd name="connsiteY0" fmla="*/ 93 h 108396"/>
              <a:gd name="connsiteX1" fmla="*/ 66691 w 108003"/>
              <a:gd name="connsiteY1" fmla="*/ 69943 h 108396"/>
              <a:gd name="connsiteX2" fmla="*/ 107966 w 108003"/>
              <a:gd name="connsiteY2" fmla="*/ 108043 h 108396"/>
              <a:gd name="connsiteX3" fmla="*/ 73041 w 108003"/>
              <a:gd name="connsiteY3" fmla="*/ 85818 h 108396"/>
              <a:gd name="connsiteX4" fmla="*/ 16 w 108003"/>
              <a:gd name="connsiteY4" fmla="*/ 93 h 10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3" h="108396">
                <a:moveTo>
                  <a:pt x="16" y="93"/>
                </a:moveTo>
                <a:cubicBezTo>
                  <a:pt x="-1042" y="-2553"/>
                  <a:pt x="48699" y="51951"/>
                  <a:pt x="66691" y="69943"/>
                </a:cubicBezTo>
                <a:cubicBezTo>
                  <a:pt x="84683" y="87935"/>
                  <a:pt x="106908" y="105397"/>
                  <a:pt x="107966" y="108043"/>
                </a:cubicBezTo>
                <a:cubicBezTo>
                  <a:pt x="109024" y="110689"/>
                  <a:pt x="87328" y="97989"/>
                  <a:pt x="73041" y="85818"/>
                </a:cubicBezTo>
                <a:cubicBezTo>
                  <a:pt x="58754" y="73647"/>
                  <a:pt x="1074" y="2739"/>
                  <a:pt x="1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BAB11EE-CE49-693A-CC99-AD3891C04534}"/>
              </a:ext>
            </a:extLst>
          </p:cNvPr>
          <p:cNvSpPr/>
          <p:nvPr/>
        </p:nvSpPr>
        <p:spPr>
          <a:xfrm>
            <a:off x="3740145" y="10918671"/>
            <a:ext cx="139120" cy="67369"/>
          </a:xfrm>
          <a:custGeom>
            <a:avLst/>
            <a:gdLst>
              <a:gd name="connsiteX0" fmla="*/ 5 w 139120"/>
              <a:gd name="connsiteY0" fmla="*/ 31904 h 67369"/>
              <a:gd name="connsiteX1" fmla="*/ 63505 w 139120"/>
              <a:gd name="connsiteY1" fmla="*/ 12854 h 67369"/>
              <a:gd name="connsiteX2" fmla="*/ 136530 w 139120"/>
              <a:gd name="connsiteY2" fmla="*/ 66829 h 67369"/>
              <a:gd name="connsiteX3" fmla="*/ 117480 w 139120"/>
              <a:gd name="connsiteY3" fmla="*/ 38254 h 67369"/>
              <a:gd name="connsiteX4" fmla="*/ 66680 w 139120"/>
              <a:gd name="connsiteY4" fmla="*/ 154 h 67369"/>
              <a:gd name="connsiteX5" fmla="*/ 5 w 139120"/>
              <a:gd name="connsiteY5" fmla="*/ 31904 h 6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20" h="67369">
                <a:moveTo>
                  <a:pt x="5" y="31904"/>
                </a:moveTo>
                <a:cubicBezTo>
                  <a:pt x="-524" y="34021"/>
                  <a:pt x="40751" y="7033"/>
                  <a:pt x="63505" y="12854"/>
                </a:cubicBezTo>
                <a:cubicBezTo>
                  <a:pt x="86259" y="18675"/>
                  <a:pt x="127534" y="62596"/>
                  <a:pt x="136530" y="66829"/>
                </a:cubicBezTo>
                <a:cubicBezTo>
                  <a:pt x="145526" y="71062"/>
                  <a:pt x="129122" y="49367"/>
                  <a:pt x="117480" y="38254"/>
                </a:cubicBezTo>
                <a:cubicBezTo>
                  <a:pt x="105838" y="27141"/>
                  <a:pt x="81497" y="2800"/>
                  <a:pt x="66680" y="154"/>
                </a:cubicBezTo>
                <a:cubicBezTo>
                  <a:pt x="51863" y="-2492"/>
                  <a:pt x="534" y="29787"/>
                  <a:pt x="5" y="3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D7FB47BE-69F9-28ED-F97C-5B1220F3A762}"/>
              </a:ext>
            </a:extLst>
          </p:cNvPr>
          <p:cNvSpPr/>
          <p:nvPr/>
        </p:nvSpPr>
        <p:spPr>
          <a:xfrm>
            <a:off x="3771847" y="10962994"/>
            <a:ext cx="49647" cy="61801"/>
          </a:xfrm>
          <a:custGeom>
            <a:avLst/>
            <a:gdLst>
              <a:gd name="connsiteX0" fmla="*/ 53 w 49647"/>
              <a:gd name="connsiteY0" fmla="*/ 281 h 61801"/>
              <a:gd name="connsiteX1" fmla="*/ 47678 w 49647"/>
              <a:gd name="connsiteY1" fmla="*/ 60606 h 61801"/>
              <a:gd name="connsiteX2" fmla="*/ 38153 w 49647"/>
              <a:gd name="connsiteY2" fmla="*/ 38381 h 61801"/>
              <a:gd name="connsiteX3" fmla="*/ 53 w 49647"/>
              <a:gd name="connsiteY3" fmla="*/ 281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61801">
                <a:moveTo>
                  <a:pt x="53" y="281"/>
                </a:moveTo>
                <a:cubicBezTo>
                  <a:pt x="1640" y="3985"/>
                  <a:pt x="41328" y="54256"/>
                  <a:pt x="47678" y="60606"/>
                </a:cubicBezTo>
                <a:cubicBezTo>
                  <a:pt x="54028" y="66956"/>
                  <a:pt x="43445" y="46318"/>
                  <a:pt x="38153" y="38381"/>
                </a:cubicBezTo>
                <a:cubicBezTo>
                  <a:pt x="32861" y="30444"/>
                  <a:pt x="-1534" y="-3423"/>
                  <a:pt x="5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3C724382-CAFE-957E-19E1-9B4F00B71B63}"/>
              </a:ext>
            </a:extLst>
          </p:cNvPr>
          <p:cNvSpPr/>
          <p:nvPr/>
        </p:nvSpPr>
        <p:spPr>
          <a:xfrm>
            <a:off x="3381083" y="11386106"/>
            <a:ext cx="162233" cy="158241"/>
          </a:xfrm>
          <a:custGeom>
            <a:avLst/>
            <a:gdLst>
              <a:gd name="connsiteX0" fmla="*/ 162217 w 162233"/>
              <a:gd name="connsiteY0" fmla="*/ 158194 h 158241"/>
              <a:gd name="connsiteX1" fmla="*/ 98717 w 162233"/>
              <a:gd name="connsiteY1" fmla="*/ 53419 h 158241"/>
              <a:gd name="connsiteX2" fmla="*/ 79667 w 162233"/>
              <a:gd name="connsiteY2" fmla="*/ 12144 h 158241"/>
              <a:gd name="connsiteX3" fmla="*/ 292 w 162233"/>
              <a:gd name="connsiteY3" fmla="*/ 12144 h 158241"/>
              <a:gd name="connsiteX4" fmla="*/ 54267 w 162233"/>
              <a:gd name="connsiteY4" fmla="*/ 2619 h 158241"/>
              <a:gd name="connsiteX5" fmla="*/ 92367 w 162233"/>
              <a:gd name="connsiteY5" fmla="*/ 66119 h 158241"/>
              <a:gd name="connsiteX6" fmla="*/ 162217 w 162233"/>
              <a:gd name="connsiteY6" fmla="*/ 158194 h 15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33" h="158241">
                <a:moveTo>
                  <a:pt x="162217" y="158194"/>
                </a:moveTo>
                <a:cubicBezTo>
                  <a:pt x="163275" y="156077"/>
                  <a:pt x="112475" y="77761"/>
                  <a:pt x="98717" y="53419"/>
                </a:cubicBezTo>
                <a:cubicBezTo>
                  <a:pt x="84959" y="29077"/>
                  <a:pt x="96071" y="19023"/>
                  <a:pt x="79667" y="12144"/>
                </a:cubicBezTo>
                <a:cubicBezTo>
                  <a:pt x="63263" y="5265"/>
                  <a:pt x="4525" y="13731"/>
                  <a:pt x="292" y="12144"/>
                </a:cubicBezTo>
                <a:cubicBezTo>
                  <a:pt x="-3941" y="10557"/>
                  <a:pt x="38921" y="-6377"/>
                  <a:pt x="54267" y="2619"/>
                </a:cubicBezTo>
                <a:cubicBezTo>
                  <a:pt x="69613" y="11615"/>
                  <a:pt x="77550" y="40719"/>
                  <a:pt x="92367" y="66119"/>
                </a:cubicBezTo>
                <a:cubicBezTo>
                  <a:pt x="107184" y="91519"/>
                  <a:pt x="161159" y="160311"/>
                  <a:pt x="162217" y="158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648521AA-4CE3-EF1E-69A7-D788FE35EEAA}"/>
              </a:ext>
            </a:extLst>
          </p:cNvPr>
          <p:cNvSpPr/>
          <p:nvPr/>
        </p:nvSpPr>
        <p:spPr>
          <a:xfrm>
            <a:off x="3378397" y="11337893"/>
            <a:ext cx="74030" cy="179962"/>
          </a:xfrm>
          <a:custGeom>
            <a:avLst/>
            <a:gdLst>
              <a:gd name="connsiteX0" fmla="*/ 2978 w 74030"/>
              <a:gd name="connsiteY0" fmla="*/ 32 h 179962"/>
              <a:gd name="connsiteX1" fmla="*/ 22028 w 74030"/>
              <a:gd name="connsiteY1" fmla="*/ 85757 h 179962"/>
              <a:gd name="connsiteX2" fmla="*/ 72828 w 74030"/>
              <a:gd name="connsiteY2" fmla="*/ 177832 h 179962"/>
              <a:gd name="connsiteX3" fmla="*/ 53778 w 74030"/>
              <a:gd name="connsiteY3" fmla="*/ 146082 h 179962"/>
              <a:gd name="connsiteX4" fmla="*/ 6153 w 74030"/>
              <a:gd name="connsiteY4" fmla="*/ 95282 h 179962"/>
              <a:gd name="connsiteX5" fmla="*/ 2978 w 74030"/>
              <a:gd name="connsiteY5" fmla="*/ 32 h 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30" h="179962">
                <a:moveTo>
                  <a:pt x="2978" y="32"/>
                </a:moveTo>
                <a:cubicBezTo>
                  <a:pt x="5624" y="-1556"/>
                  <a:pt x="10386" y="56124"/>
                  <a:pt x="22028" y="85757"/>
                </a:cubicBezTo>
                <a:cubicBezTo>
                  <a:pt x="33670" y="115390"/>
                  <a:pt x="67536" y="167778"/>
                  <a:pt x="72828" y="177832"/>
                </a:cubicBezTo>
                <a:cubicBezTo>
                  <a:pt x="78120" y="187886"/>
                  <a:pt x="64891" y="159840"/>
                  <a:pt x="53778" y="146082"/>
                </a:cubicBezTo>
                <a:cubicBezTo>
                  <a:pt x="42665" y="132324"/>
                  <a:pt x="15678" y="113274"/>
                  <a:pt x="6153" y="95282"/>
                </a:cubicBezTo>
                <a:cubicBezTo>
                  <a:pt x="-3372" y="77290"/>
                  <a:pt x="332" y="1620"/>
                  <a:pt x="297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A0DA303-C300-FC0D-52BC-692DE69E8AFF}"/>
              </a:ext>
            </a:extLst>
          </p:cNvPr>
          <p:cNvSpPr/>
          <p:nvPr/>
        </p:nvSpPr>
        <p:spPr>
          <a:xfrm>
            <a:off x="3924298" y="10953566"/>
            <a:ext cx="170398" cy="273283"/>
          </a:xfrm>
          <a:custGeom>
            <a:avLst/>
            <a:gdLst>
              <a:gd name="connsiteX0" fmla="*/ 2 w 170398"/>
              <a:gd name="connsiteY0" fmla="*/ 184 h 273283"/>
              <a:gd name="connsiteX1" fmla="*/ 101602 w 170398"/>
              <a:gd name="connsiteY1" fmla="*/ 76384 h 273283"/>
              <a:gd name="connsiteX2" fmla="*/ 161927 w 170398"/>
              <a:gd name="connsiteY2" fmla="*/ 162109 h 273283"/>
              <a:gd name="connsiteX3" fmla="*/ 161927 w 170398"/>
              <a:gd name="connsiteY3" fmla="*/ 149409 h 273283"/>
              <a:gd name="connsiteX4" fmla="*/ 146052 w 170398"/>
              <a:gd name="connsiteY4" fmla="*/ 209734 h 273283"/>
              <a:gd name="connsiteX5" fmla="*/ 117477 w 170398"/>
              <a:gd name="connsiteY5" fmla="*/ 273234 h 273283"/>
              <a:gd name="connsiteX6" fmla="*/ 149227 w 170398"/>
              <a:gd name="connsiteY6" fmla="*/ 219259 h 273283"/>
              <a:gd name="connsiteX7" fmla="*/ 168277 w 170398"/>
              <a:gd name="connsiteY7" fmla="*/ 162109 h 273283"/>
              <a:gd name="connsiteX8" fmla="*/ 98427 w 170398"/>
              <a:gd name="connsiteY8" fmla="*/ 98609 h 273283"/>
              <a:gd name="connsiteX9" fmla="*/ 2 w 170398"/>
              <a:gd name="connsiteY9" fmla="*/ 184 h 27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98" h="273283">
                <a:moveTo>
                  <a:pt x="2" y="184"/>
                </a:moveTo>
                <a:cubicBezTo>
                  <a:pt x="531" y="-3520"/>
                  <a:pt x="74615" y="49397"/>
                  <a:pt x="101602" y="76384"/>
                </a:cubicBezTo>
                <a:cubicBezTo>
                  <a:pt x="128589" y="103371"/>
                  <a:pt x="161927" y="162109"/>
                  <a:pt x="161927" y="162109"/>
                </a:cubicBezTo>
                <a:cubicBezTo>
                  <a:pt x="171981" y="174280"/>
                  <a:pt x="164573" y="141472"/>
                  <a:pt x="161927" y="149409"/>
                </a:cubicBezTo>
                <a:cubicBezTo>
                  <a:pt x="159281" y="157346"/>
                  <a:pt x="153460" y="189097"/>
                  <a:pt x="146052" y="209734"/>
                </a:cubicBezTo>
                <a:cubicBezTo>
                  <a:pt x="138644" y="230371"/>
                  <a:pt x="116948" y="271647"/>
                  <a:pt x="117477" y="273234"/>
                </a:cubicBezTo>
                <a:cubicBezTo>
                  <a:pt x="118006" y="274821"/>
                  <a:pt x="140760" y="237780"/>
                  <a:pt x="149227" y="219259"/>
                </a:cubicBezTo>
                <a:cubicBezTo>
                  <a:pt x="157694" y="200738"/>
                  <a:pt x="176744" y="182217"/>
                  <a:pt x="168277" y="162109"/>
                </a:cubicBezTo>
                <a:cubicBezTo>
                  <a:pt x="159810" y="142001"/>
                  <a:pt x="123298" y="122421"/>
                  <a:pt x="98427" y="98609"/>
                </a:cubicBezTo>
                <a:cubicBezTo>
                  <a:pt x="73556" y="74797"/>
                  <a:pt x="-527" y="3888"/>
                  <a:pt x="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705A0A1-289F-1721-C676-C8D518AEB78B}"/>
              </a:ext>
            </a:extLst>
          </p:cNvPr>
          <p:cNvSpPr/>
          <p:nvPr/>
        </p:nvSpPr>
        <p:spPr>
          <a:xfrm>
            <a:off x="3838562" y="11083236"/>
            <a:ext cx="227455" cy="54935"/>
          </a:xfrm>
          <a:custGeom>
            <a:avLst/>
            <a:gdLst>
              <a:gd name="connsiteX0" fmla="*/ 13 w 227455"/>
              <a:gd name="connsiteY0" fmla="*/ 54664 h 54935"/>
              <a:gd name="connsiteX1" fmla="*/ 98438 w 227455"/>
              <a:gd name="connsiteY1" fmla="*/ 22914 h 54935"/>
              <a:gd name="connsiteX2" fmla="*/ 225438 w 227455"/>
              <a:gd name="connsiteY2" fmla="*/ 54664 h 54935"/>
              <a:gd name="connsiteX3" fmla="*/ 171463 w 227455"/>
              <a:gd name="connsiteY3" fmla="*/ 26089 h 54935"/>
              <a:gd name="connsiteX4" fmla="*/ 104788 w 227455"/>
              <a:gd name="connsiteY4" fmla="*/ 689 h 54935"/>
              <a:gd name="connsiteX5" fmla="*/ 13 w 227455"/>
              <a:gd name="connsiteY5" fmla="*/ 54664 h 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5" h="54935">
                <a:moveTo>
                  <a:pt x="13" y="54664"/>
                </a:moveTo>
                <a:cubicBezTo>
                  <a:pt x="-1045" y="58368"/>
                  <a:pt x="60867" y="22914"/>
                  <a:pt x="98438" y="22914"/>
                </a:cubicBezTo>
                <a:cubicBezTo>
                  <a:pt x="136009" y="22914"/>
                  <a:pt x="213267" y="54135"/>
                  <a:pt x="225438" y="54664"/>
                </a:cubicBezTo>
                <a:cubicBezTo>
                  <a:pt x="237609" y="55193"/>
                  <a:pt x="191571" y="35085"/>
                  <a:pt x="171463" y="26089"/>
                </a:cubicBezTo>
                <a:cubicBezTo>
                  <a:pt x="151355" y="17093"/>
                  <a:pt x="127542" y="-4074"/>
                  <a:pt x="104788" y="689"/>
                </a:cubicBezTo>
                <a:cubicBezTo>
                  <a:pt x="82034" y="5452"/>
                  <a:pt x="1071" y="50960"/>
                  <a:pt x="13" y="5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82EA12DC-182A-F273-D608-C3B175BE0EA3}"/>
              </a:ext>
            </a:extLst>
          </p:cNvPr>
          <p:cNvSpPr/>
          <p:nvPr/>
        </p:nvSpPr>
        <p:spPr>
          <a:xfrm>
            <a:off x="3835372" y="11153757"/>
            <a:ext cx="212765" cy="76419"/>
          </a:xfrm>
          <a:custGeom>
            <a:avLst/>
            <a:gdLst>
              <a:gd name="connsiteX0" fmla="*/ 28 w 212765"/>
              <a:gd name="connsiteY0" fmla="*/ 18 h 76419"/>
              <a:gd name="connsiteX1" fmla="*/ 152428 w 212765"/>
              <a:gd name="connsiteY1" fmla="*/ 57168 h 76419"/>
              <a:gd name="connsiteX2" fmla="*/ 187353 w 212765"/>
              <a:gd name="connsiteY2" fmla="*/ 76218 h 76419"/>
              <a:gd name="connsiteX3" fmla="*/ 212753 w 212765"/>
              <a:gd name="connsiteY3" fmla="*/ 47643 h 76419"/>
              <a:gd name="connsiteX4" fmla="*/ 184178 w 212765"/>
              <a:gd name="connsiteY4" fmla="*/ 50818 h 76419"/>
              <a:gd name="connsiteX5" fmla="*/ 139728 w 212765"/>
              <a:gd name="connsiteY5" fmla="*/ 50818 h 76419"/>
              <a:gd name="connsiteX6" fmla="*/ 28 w 212765"/>
              <a:gd name="connsiteY6" fmla="*/ 18 h 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65" h="76419">
                <a:moveTo>
                  <a:pt x="28" y="18"/>
                </a:moveTo>
                <a:cubicBezTo>
                  <a:pt x="2145" y="1076"/>
                  <a:pt x="121207" y="44468"/>
                  <a:pt x="152428" y="57168"/>
                </a:cubicBezTo>
                <a:cubicBezTo>
                  <a:pt x="183649" y="69868"/>
                  <a:pt x="177299" y="77805"/>
                  <a:pt x="187353" y="76218"/>
                </a:cubicBezTo>
                <a:cubicBezTo>
                  <a:pt x="197407" y="74631"/>
                  <a:pt x="213282" y="51876"/>
                  <a:pt x="212753" y="47643"/>
                </a:cubicBezTo>
                <a:cubicBezTo>
                  <a:pt x="212224" y="43410"/>
                  <a:pt x="196349" y="50289"/>
                  <a:pt x="184178" y="50818"/>
                </a:cubicBezTo>
                <a:cubicBezTo>
                  <a:pt x="172007" y="51347"/>
                  <a:pt x="163541" y="58756"/>
                  <a:pt x="139728" y="50818"/>
                </a:cubicBezTo>
                <a:cubicBezTo>
                  <a:pt x="115916" y="42881"/>
                  <a:pt x="-2089" y="-1040"/>
                  <a:pt x="2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D1AF719-9A1B-0BA1-1916-13FFCB0EC1F9}"/>
              </a:ext>
            </a:extLst>
          </p:cNvPr>
          <p:cNvSpPr/>
          <p:nvPr/>
        </p:nvSpPr>
        <p:spPr>
          <a:xfrm>
            <a:off x="3850234" y="11146270"/>
            <a:ext cx="162277" cy="81130"/>
          </a:xfrm>
          <a:custGeom>
            <a:avLst/>
            <a:gdLst>
              <a:gd name="connsiteX0" fmla="*/ 1041 w 162277"/>
              <a:gd name="connsiteY0" fmla="*/ 1155 h 81130"/>
              <a:gd name="connsiteX1" fmla="*/ 159791 w 162277"/>
              <a:gd name="connsiteY1" fmla="*/ 80530 h 81130"/>
              <a:gd name="connsiteX2" fmla="*/ 93116 w 162277"/>
              <a:gd name="connsiteY2" fmla="*/ 36080 h 81130"/>
              <a:gd name="connsiteX3" fmla="*/ 1041 w 162277"/>
              <a:gd name="connsiteY3" fmla="*/ 1155 h 8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77" h="81130">
                <a:moveTo>
                  <a:pt x="1041" y="1155"/>
                </a:moveTo>
                <a:cubicBezTo>
                  <a:pt x="12154" y="8563"/>
                  <a:pt x="144445" y="74709"/>
                  <a:pt x="159791" y="80530"/>
                </a:cubicBezTo>
                <a:cubicBezTo>
                  <a:pt x="175137" y="86351"/>
                  <a:pt x="115341" y="48251"/>
                  <a:pt x="93116" y="36080"/>
                </a:cubicBezTo>
                <a:cubicBezTo>
                  <a:pt x="70891" y="23909"/>
                  <a:pt x="-10072" y="-6253"/>
                  <a:pt x="10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06ADD244-FE6E-7985-A7A4-18158A393F13}"/>
              </a:ext>
            </a:extLst>
          </p:cNvPr>
          <p:cNvSpPr/>
          <p:nvPr/>
        </p:nvSpPr>
        <p:spPr>
          <a:xfrm>
            <a:off x="3886139" y="11130874"/>
            <a:ext cx="168934" cy="61010"/>
          </a:xfrm>
          <a:custGeom>
            <a:avLst/>
            <a:gdLst>
              <a:gd name="connsiteX0" fmla="*/ 61 w 168934"/>
              <a:gd name="connsiteY0" fmla="*/ 7026 h 61010"/>
              <a:gd name="connsiteX1" fmla="*/ 108011 w 168934"/>
              <a:gd name="connsiteY1" fmla="*/ 3851 h 61010"/>
              <a:gd name="connsiteX2" fmla="*/ 158811 w 168934"/>
              <a:gd name="connsiteY2" fmla="*/ 16551 h 61010"/>
              <a:gd name="connsiteX3" fmla="*/ 168336 w 168934"/>
              <a:gd name="connsiteY3" fmla="*/ 32426 h 61010"/>
              <a:gd name="connsiteX4" fmla="*/ 149286 w 168934"/>
              <a:gd name="connsiteY4" fmla="*/ 61001 h 61010"/>
              <a:gd name="connsiteX5" fmla="*/ 155636 w 168934"/>
              <a:gd name="connsiteY5" fmla="*/ 29251 h 61010"/>
              <a:gd name="connsiteX6" fmla="*/ 123886 w 168934"/>
              <a:gd name="connsiteY6" fmla="*/ 676 h 61010"/>
              <a:gd name="connsiteX7" fmla="*/ 61 w 168934"/>
              <a:gd name="connsiteY7" fmla="*/ 7026 h 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34" h="61010">
                <a:moveTo>
                  <a:pt x="61" y="7026"/>
                </a:moveTo>
                <a:cubicBezTo>
                  <a:pt x="-2585" y="7555"/>
                  <a:pt x="81553" y="2263"/>
                  <a:pt x="108011" y="3851"/>
                </a:cubicBezTo>
                <a:cubicBezTo>
                  <a:pt x="134469" y="5438"/>
                  <a:pt x="158811" y="16551"/>
                  <a:pt x="158811" y="16551"/>
                </a:cubicBezTo>
                <a:cubicBezTo>
                  <a:pt x="168865" y="21314"/>
                  <a:pt x="169923" y="25018"/>
                  <a:pt x="168336" y="32426"/>
                </a:cubicBezTo>
                <a:cubicBezTo>
                  <a:pt x="166749" y="39834"/>
                  <a:pt x="151403" y="61530"/>
                  <a:pt x="149286" y="61001"/>
                </a:cubicBezTo>
                <a:cubicBezTo>
                  <a:pt x="147169" y="60472"/>
                  <a:pt x="159869" y="39305"/>
                  <a:pt x="155636" y="29251"/>
                </a:cubicBezTo>
                <a:cubicBezTo>
                  <a:pt x="151403" y="19197"/>
                  <a:pt x="147169" y="3851"/>
                  <a:pt x="123886" y="676"/>
                </a:cubicBezTo>
                <a:cubicBezTo>
                  <a:pt x="100603" y="-2499"/>
                  <a:pt x="2707" y="6497"/>
                  <a:pt x="61" y="7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3B1D18-430F-AFF3-77C0-D9D270922288}"/>
              </a:ext>
            </a:extLst>
          </p:cNvPr>
          <p:cNvSpPr/>
          <p:nvPr/>
        </p:nvSpPr>
        <p:spPr>
          <a:xfrm>
            <a:off x="4048058" y="9979015"/>
            <a:ext cx="63594" cy="431851"/>
          </a:xfrm>
          <a:custGeom>
            <a:avLst/>
            <a:gdLst>
              <a:gd name="connsiteX0" fmla="*/ 67 w 63594"/>
              <a:gd name="connsiteY0" fmla="*/ 10 h 431851"/>
              <a:gd name="connsiteX1" fmla="*/ 50867 w 63594"/>
              <a:gd name="connsiteY1" fmla="*/ 257185 h 431851"/>
              <a:gd name="connsiteX2" fmla="*/ 28642 w 63594"/>
              <a:gd name="connsiteY2" fmla="*/ 425460 h 431851"/>
              <a:gd name="connsiteX3" fmla="*/ 28642 w 63594"/>
              <a:gd name="connsiteY3" fmla="*/ 384185 h 431851"/>
              <a:gd name="connsiteX4" fmla="*/ 63567 w 63594"/>
              <a:gd name="connsiteY4" fmla="*/ 266710 h 431851"/>
              <a:gd name="connsiteX5" fmla="*/ 67 w 63594"/>
              <a:gd name="connsiteY5" fmla="*/ 10 h 43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94" h="431851">
                <a:moveTo>
                  <a:pt x="67" y="10"/>
                </a:moveTo>
                <a:cubicBezTo>
                  <a:pt x="-2050" y="-1578"/>
                  <a:pt x="46105" y="186277"/>
                  <a:pt x="50867" y="257185"/>
                </a:cubicBezTo>
                <a:cubicBezTo>
                  <a:pt x="55629" y="328093"/>
                  <a:pt x="32346" y="404293"/>
                  <a:pt x="28642" y="425460"/>
                </a:cubicBezTo>
                <a:cubicBezTo>
                  <a:pt x="24938" y="446627"/>
                  <a:pt x="22821" y="410643"/>
                  <a:pt x="28642" y="384185"/>
                </a:cubicBezTo>
                <a:cubicBezTo>
                  <a:pt x="34463" y="357727"/>
                  <a:pt x="64625" y="325447"/>
                  <a:pt x="63567" y="266710"/>
                </a:cubicBezTo>
                <a:cubicBezTo>
                  <a:pt x="62509" y="207973"/>
                  <a:pt x="2184" y="1598"/>
                  <a:pt x="6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B10D4E8D-A18E-04BD-52A4-67987F1839AE}"/>
              </a:ext>
            </a:extLst>
          </p:cNvPr>
          <p:cNvSpPr/>
          <p:nvPr/>
        </p:nvSpPr>
        <p:spPr>
          <a:xfrm>
            <a:off x="4081585" y="9467847"/>
            <a:ext cx="628671" cy="1206818"/>
          </a:xfrm>
          <a:custGeom>
            <a:avLst/>
            <a:gdLst>
              <a:gd name="connsiteX0" fmla="*/ 607890 w 628671"/>
              <a:gd name="connsiteY0" fmla="*/ 34928 h 1206818"/>
              <a:gd name="connsiteX1" fmla="*/ 1465 w 628671"/>
              <a:gd name="connsiteY1" fmla="*/ 1203328 h 1206818"/>
              <a:gd name="connsiteX2" fmla="*/ 442790 w 628671"/>
              <a:gd name="connsiteY2" fmla="*/ 384178 h 1206818"/>
              <a:gd name="connsiteX3" fmla="*/ 607890 w 628671"/>
              <a:gd name="connsiteY3" fmla="*/ 34928 h 12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71" h="1206818">
                <a:moveTo>
                  <a:pt x="607890" y="34928"/>
                </a:moveTo>
                <a:cubicBezTo>
                  <a:pt x="534336" y="171453"/>
                  <a:pt x="28982" y="1145120"/>
                  <a:pt x="1465" y="1203328"/>
                </a:cubicBezTo>
                <a:cubicBezTo>
                  <a:pt x="-26052" y="1261536"/>
                  <a:pt x="341719" y="575207"/>
                  <a:pt x="442790" y="384178"/>
                </a:cubicBezTo>
                <a:cubicBezTo>
                  <a:pt x="543861" y="193149"/>
                  <a:pt x="681444" y="-101597"/>
                  <a:pt x="607890" y="3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3DDFD80-6357-CECA-BEFF-FE8F5B4FB338}"/>
              </a:ext>
            </a:extLst>
          </p:cNvPr>
          <p:cNvSpPr/>
          <p:nvPr/>
        </p:nvSpPr>
        <p:spPr>
          <a:xfrm>
            <a:off x="2014568" y="11902907"/>
            <a:ext cx="150951" cy="565470"/>
          </a:xfrm>
          <a:custGeom>
            <a:avLst/>
            <a:gdLst>
              <a:gd name="connsiteX0" fmla="*/ 150782 w 150951"/>
              <a:gd name="connsiteY0" fmla="*/ 168 h 565470"/>
              <a:gd name="connsiteX1" fmla="*/ 103157 w 150951"/>
              <a:gd name="connsiteY1" fmla="*/ 117643 h 565470"/>
              <a:gd name="connsiteX2" fmla="*/ 99982 w 150951"/>
              <a:gd name="connsiteY2" fmla="*/ 270043 h 565470"/>
              <a:gd name="connsiteX3" fmla="*/ 4732 w 150951"/>
              <a:gd name="connsiteY3" fmla="*/ 552618 h 565470"/>
              <a:gd name="connsiteX4" fmla="*/ 26957 w 150951"/>
              <a:gd name="connsiteY4" fmla="*/ 489118 h 565470"/>
              <a:gd name="connsiteX5" fmla="*/ 134907 w 150951"/>
              <a:gd name="connsiteY5" fmla="*/ 238293 h 565470"/>
              <a:gd name="connsiteX6" fmla="*/ 119032 w 150951"/>
              <a:gd name="connsiteY6" fmla="*/ 260518 h 565470"/>
              <a:gd name="connsiteX7" fmla="*/ 84107 w 150951"/>
              <a:gd name="connsiteY7" fmla="*/ 143043 h 565470"/>
              <a:gd name="connsiteX8" fmla="*/ 150782 w 150951"/>
              <a:gd name="connsiteY8" fmla="*/ 168 h 56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51" h="565470">
                <a:moveTo>
                  <a:pt x="150782" y="168"/>
                </a:moveTo>
                <a:cubicBezTo>
                  <a:pt x="153957" y="-4065"/>
                  <a:pt x="111624" y="72664"/>
                  <a:pt x="103157" y="117643"/>
                </a:cubicBezTo>
                <a:cubicBezTo>
                  <a:pt x="94690" y="162622"/>
                  <a:pt x="116386" y="197547"/>
                  <a:pt x="99982" y="270043"/>
                </a:cubicBezTo>
                <a:cubicBezTo>
                  <a:pt x="83578" y="342539"/>
                  <a:pt x="16903" y="516106"/>
                  <a:pt x="4732" y="552618"/>
                </a:cubicBezTo>
                <a:cubicBezTo>
                  <a:pt x="-7439" y="589130"/>
                  <a:pt x="5261" y="541505"/>
                  <a:pt x="26957" y="489118"/>
                </a:cubicBezTo>
                <a:cubicBezTo>
                  <a:pt x="48653" y="436731"/>
                  <a:pt x="119561" y="276393"/>
                  <a:pt x="134907" y="238293"/>
                </a:cubicBezTo>
                <a:cubicBezTo>
                  <a:pt x="150253" y="200193"/>
                  <a:pt x="127499" y="276393"/>
                  <a:pt x="119032" y="260518"/>
                </a:cubicBezTo>
                <a:cubicBezTo>
                  <a:pt x="110565" y="244643"/>
                  <a:pt x="78286" y="184847"/>
                  <a:pt x="84107" y="143043"/>
                </a:cubicBezTo>
                <a:cubicBezTo>
                  <a:pt x="89928" y="101239"/>
                  <a:pt x="147607" y="4401"/>
                  <a:pt x="150782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0E6D9A82-D3AD-B823-BD87-A48D30043A2F}"/>
              </a:ext>
            </a:extLst>
          </p:cNvPr>
          <p:cNvSpPr/>
          <p:nvPr/>
        </p:nvSpPr>
        <p:spPr>
          <a:xfrm>
            <a:off x="2127248" y="12537460"/>
            <a:ext cx="263928" cy="144588"/>
          </a:xfrm>
          <a:custGeom>
            <a:avLst/>
            <a:gdLst>
              <a:gd name="connsiteX0" fmla="*/ 2 w 263928"/>
              <a:gd name="connsiteY0" fmla="*/ 60940 h 144588"/>
              <a:gd name="connsiteX1" fmla="*/ 104777 w 263928"/>
              <a:gd name="connsiteY1" fmla="*/ 19665 h 144588"/>
              <a:gd name="connsiteX2" fmla="*/ 238127 w 263928"/>
              <a:gd name="connsiteY2" fmla="*/ 51415 h 144588"/>
              <a:gd name="connsiteX3" fmla="*/ 222252 w 263928"/>
              <a:gd name="connsiteY3" fmla="*/ 22840 h 144588"/>
              <a:gd name="connsiteX4" fmla="*/ 263527 w 263928"/>
              <a:gd name="connsiteY4" fmla="*/ 143490 h 144588"/>
              <a:gd name="connsiteX5" fmla="*/ 241302 w 263928"/>
              <a:gd name="connsiteY5" fmla="*/ 79990 h 144588"/>
              <a:gd name="connsiteX6" fmla="*/ 209552 w 263928"/>
              <a:gd name="connsiteY6" fmla="*/ 35540 h 144588"/>
              <a:gd name="connsiteX7" fmla="*/ 174627 w 263928"/>
              <a:gd name="connsiteY7" fmla="*/ 16490 h 144588"/>
              <a:gd name="connsiteX8" fmla="*/ 92077 w 263928"/>
              <a:gd name="connsiteY8" fmla="*/ 22840 h 144588"/>
              <a:gd name="connsiteX9" fmla="*/ 101602 w 263928"/>
              <a:gd name="connsiteY9" fmla="*/ 615 h 144588"/>
              <a:gd name="connsiteX10" fmla="*/ 2 w 263928"/>
              <a:gd name="connsiteY10" fmla="*/ 60940 h 1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28" h="144588">
                <a:moveTo>
                  <a:pt x="2" y="60940"/>
                </a:moveTo>
                <a:cubicBezTo>
                  <a:pt x="531" y="64115"/>
                  <a:pt x="65090" y="21252"/>
                  <a:pt x="104777" y="19665"/>
                </a:cubicBezTo>
                <a:cubicBezTo>
                  <a:pt x="144464" y="18078"/>
                  <a:pt x="218548" y="50886"/>
                  <a:pt x="238127" y="51415"/>
                </a:cubicBezTo>
                <a:cubicBezTo>
                  <a:pt x="257706" y="51944"/>
                  <a:pt x="218019" y="7494"/>
                  <a:pt x="222252" y="22840"/>
                </a:cubicBezTo>
                <a:cubicBezTo>
                  <a:pt x="226485" y="38186"/>
                  <a:pt x="260352" y="133965"/>
                  <a:pt x="263527" y="143490"/>
                </a:cubicBezTo>
                <a:cubicBezTo>
                  <a:pt x="266702" y="153015"/>
                  <a:pt x="250298" y="97982"/>
                  <a:pt x="241302" y="79990"/>
                </a:cubicBezTo>
                <a:cubicBezTo>
                  <a:pt x="232306" y="61998"/>
                  <a:pt x="220664" y="46123"/>
                  <a:pt x="209552" y="35540"/>
                </a:cubicBezTo>
                <a:cubicBezTo>
                  <a:pt x="198440" y="24957"/>
                  <a:pt x="194206" y="18607"/>
                  <a:pt x="174627" y="16490"/>
                </a:cubicBezTo>
                <a:cubicBezTo>
                  <a:pt x="155048" y="14373"/>
                  <a:pt x="104248" y="25486"/>
                  <a:pt x="92077" y="22840"/>
                </a:cubicBezTo>
                <a:cubicBezTo>
                  <a:pt x="79906" y="20194"/>
                  <a:pt x="115360" y="-4147"/>
                  <a:pt x="101602" y="615"/>
                </a:cubicBezTo>
                <a:cubicBezTo>
                  <a:pt x="87844" y="5377"/>
                  <a:pt x="-527" y="57765"/>
                  <a:pt x="2" y="60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F0584F3-5F2C-0646-5A65-3626A9BBC123}"/>
              </a:ext>
            </a:extLst>
          </p:cNvPr>
          <p:cNvSpPr/>
          <p:nvPr/>
        </p:nvSpPr>
        <p:spPr>
          <a:xfrm>
            <a:off x="2015955" y="12515780"/>
            <a:ext cx="124751" cy="79823"/>
          </a:xfrm>
          <a:custGeom>
            <a:avLst/>
            <a:gdLst>
              <a:gd name="connsiteX0" fmla="*/ 170 w 124751"/>
              <a:gd name="connsiteY0" fmla="*/ 70 h 79823"/>
              <a:gd name="connsiteX1" fmla="*/ 22395 w 124751"/>
              <a:gd name="connsiteY1" fmla="*/ 57220 h 79823"/>
              <a:gd name="connsiteX2" fmla="*/ 12870 w 124751"/>
              <a:gd name="connsiteY2" fmla="*/ 79445 h 79823"/>
              <a:gd name="connsiteX3" fmla="*/ 47795 w 124751"/>
              <a:gd name="connsiteY3" fmla="*/ 41345 h 79823"/>
              <a:gd name="connsiteX4" fmla="*/ 123995 w 124751"/>
              <a:gd name="connsiteY4" fmla="*/ 76270 h 79823"/>
              <a:gd name="connsiteX5" fmla="*/ 82720 w 124751"/>
              <a:gd name="connsiteY5" fmla="*/ 47695 h 79823"/>
              <a:gd name="connsiteX6" fmla="*/ 16045 w 124751"/>
              <a:gd name="connsiteY6" fmla="*/ 69920 h 79823"/>
              <a:gd name="connsiteX7" fmla="*/ 170 w 124751"/>
              <a:gd name="connsiteY7" fmla="*/ 70 h 7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51" h="79823">
                <a:moveTo>
                  <a:pt x="170" y="70"/>
                </a:moveTo>
                <a:cubicBezTo>
                  <a:pt x="1228" y="-2047"/>
                  <a:pt x="20278" y="43991"/>
                  <a:pt x="22395" y="57220"/>
                </a:cubicBezTo>
                <a:cubicBezTo>
                  <a:pt x="24512" y="70449"/>
                  <a:pt x="8637" y="82091"/>
                  <a:pt x="12870" y="79445"/>
                </a:cubicBezTo>
                <a:cubicBezTo>
                  <a:pt x="17103" y="76799"/>
                  <a:pt x="29274" y="41874"/>
                  <a:pt x="47795" y="41345"/>
                </a:cubicBezTo>
                <a:cubicBezTo>
                  <a:pt x="66316" y="40816"/>
                  <a:pt x="118174" y="75212"/>
                  <a:pt x="123995" y="76270"/>
                </a:cubicBezTo>
                <a:cubicBezTo>
                  <a:pt x="129816" y="77328"/>
                  <a:pt x="100711" y="48753"/>
                  <a:pt x="82720" y="47695"/>
                </a:cubicBezTo>
                <a:cubicBezTo>
                  <a:pt x="64729" y="46637"/>
                  <a:pt x="29274" y="74153"/>
                  <a:pt x="16045" y="69920"/>
                </a:cubicBezTo>
                <a:cubicBezTo>
                  <a:pt x="2816" y="65687"/>
                  <a:pt x="-888" y="2187"/>
                  <a:pt x="17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B78DC38A-E815-CB46-B668-C8E9B36448C9}"/>
              </a:ext>
            </a:extLst>
          </p:cNvPr>
          <p:cNvSpPr/>
          <p:nvPr/>
        </p:nvSpPr>
        <p:spPr>
          <a:xfrm>
            <a:off x="2088777" y="12601318"/>
            <a:ext cx="257309" cy="83941"/>
          </a:xfrm>
          <a:custGeom>
            <a:avLst/>
            <a:gdLst>
              <a:gd name="connsiteX0" fmla="*/ 373 w 257309"/>
              <a:gd name="connsiteY0" fmla="*/ 257 h 83941"/>
              <a:gd name="connsiteX1" fmla="*/ 63873 w 257309"/>
              <a:gd name="connsiteY1" fmla="*/ 57407 h 83941"/>
              <a:gd name="connsiteX2" fmla="*/ 159123 w 257309"/>
              <a:gd name="connsiteY2" fmla="*/ 73282 h 83941"/>
              <a:gd name="connsiteX3" fmla="*/ 121023 w 257309"/>
              <a:gd name="connsiteY3" fmla="*/ 73282 h 83941"/>
              <a:gd name="connsiteX4" fmla="*/ 254373 w 257309"/>
              <a:gd name="connsiteY4" fmla="*/ 63757 h 83941"/>
              <a:gd name="connsiteX5" fmla="*/ 203573 w 257309"/>
              <a:gd name="connsiteY5" fmla="*/ 63757 h 83941"/>
              <a:gd name="connsiteX6" fmla="*/ 92448 w 257309"/>
              <a:gd name="connsiteY6" fmla="*/ 82807 h 83941"/>
              <a:gd name="connsiteX7" fmla="*/ 373 w 257309"/>
              <a:gd name="connsiteY7" fmla="*/ 257 h 8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09" h="83941">
                <a:moveTo>
                  <a:pt x="373" y="257"/>
                </a:moveTo>
                <a:cubicBezTo>
                  <a:pt x="-4389" y="-3976"/>
                  <a:pt x="37415" y="45236"/>
                  <a:pt x="63873" y="57407"/>
                </a:cubicBezTo>
                <a:cubicBezTo>
                  <a:pt x="90331" y="69578"/>
                  <a:pt x="149598" y="70636"/>
                  <a:pt x="159123" y="73282"/>
                </a:cubicBezTo>
                <a:cubicBezTo>
                  <a:pt x="168648" y="75928"/>
                  <a:pt x="105148" y="74870"/>
                  <a:pt x="121023" y="73282"/>
                </a:cubicBezTo>
                <a:cubicBezTo>
                  <a:pt x="136898" y="71695"/>
                  <a:pt x="240615" y="65344"/>
                  <a:pt x="254373" y="63757"/>
                </a:cubicBezTo>
                <a:cubicBezTo>
                  <a:pt x="268131" y="62170"/>
                  <a:pt x="230561" y="60582"/>
                  <a:pt x="203573" y="63757"/>
                </a:cubicBezTo>
                <a:cubicBezTo>
                  <a:pt x="176585" y="66932"/>
                  <a:pt x="122610" y="89157"/>
                  <a:pt x="92448" y="82807"/>
                </a:cubicBezTo>
                <a:cubicBezTo>
                  <a:pt x="62286" y="76457"/>
                  <a:pt x="5135" y="4490"/>
                  <a:pt x="373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037DEA1-5E6F-8D3C-437D-0DE545FC1F3E}"/>
              </a:ext>
            </a:extLst>
          </p:cNvPr>
          <p:cNvSpPr/>
          <p:nvPr/>
        </p:nvSpPr>
        <p:spPr>
          <a:xfrm>
            <a:off x="2091384" y="12595221"/>
            <a:ext cx="48888" cy="92093"/>
          </a:xfrm>
          <a:custGeom>
            <a:avLst/>
            <a:gdLst>
              <a:gd name="connsiteX0" fmla="*/ 4116 w 48888"/>
              <a:gd name="connsiteY0" fmla="*/ 4 h 92093"/>
              <a:gd name="connsiteX1" fmla="*/ 23166 w 48888"/>
              <a:gd name="connsiteY1" fmla="*/ 63504 h 92093"/>
              <a:gd name="connsiteX2" fmla="*/ 48566 w 48888"/>
              <a:gd name="connsiteY2" fmla="*/ 92079 h 92093"/>
              <a:gd name="connsiteX3" fmla="*/ 4116 w 48888"/>
              <a:gd name="connsiteY3" fmla="*/ 60329 h 92093"/>
              <a:gd name="connsiteX4" fmla="*/ 4116 w 4888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8" h="92093">
                <a:moveTo>
                  <a:pt x="4116" y="4"/>
                </a:moveTo>
                <a:cubicBezTo>
                  <a:pt x="7291" y="533"/>
                  <a:pt x="15758" y="48158"/>
                  <a:pt x="23166" y="63504"/>
                </a:cubicBezTo>
                <a:cubicBezTo>
                  <a:pt x="30574" y="78850"/>
                  <a:pt x="51741" y="92608"/>
                  <a:pt x="48566" y="92079"/>
                </a:cubicBezTo>
                <a:cubicBezTo>
                  <a:pt x="45391" y="91550"/>
                  <a:pt x="11524" y="70912"/>
                  <a:pt x="4116" y="60329"/>
                </a:cubicBezTo>
                <a:cubicBezTo>
                  <a:pt x="-3292" y="49746"/>
                  <a:pt x="941" y="-525"/>
                  <a:pt x="411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9631225-736D-6CE7-195F-F85CFFEEAF5E}"/>
              </a:ext>
            </a:extLst>
          </p:cNvPr>
          <p:cNvSpPr/>
          <p:nvPr/>
        </p:nvSpPr>
        <p:spPr>
          <a:xfrm>
            <a:off x="2068795" y="12588527"/>
            <a:ext cx="312696" cy="127548"/>
          </a:xfrm>
          <a:custGeom>
            <a:avLst/>
            <a:gdLst>
              <a:gd name="connsiteX0" fmla="*/ 1305 w 312696"/>
              <a:gd name="connsiteY0" fmla="*/ 348 h 127548"/>
              <a:gd name="connsiteX1" fmla="*/ 10830 w 312696"/>
              <a:gd name="connsiteY1" fmla="*/ 82898 h 127548"/>
              <a:gd name="connsiteX2" fmla="*/ 93380 w 312696"/>
              <a:gd name="connsiteY2" fmla="*/ 117823 h 127548"/>
              <a:gd name="connsiteX3" fmla="*/ 144180 w 312696"/>
              <a:gd name="connsiteY3" fmla="*/ 117823 h 127548"/>
              <a:gd name="connsiteX4" fmla="*/ 118780 w 312696"/>
              <a:gd name="connsiteY4" fmla="*/ 124173 h 127548"/>
              <a:gd name="connsiteX5" fmla="*/ 220380 w 312696"/>
              <a:gd name="connsiteY5" fmla="*/ 108298 h 127548"/>
              <a:gd name="connsiteX6" fmla="*/ 312455 w 312696"/>
              <a:gd name="connsiteY6" fmla="*/ 108298 h 127548"/>
              <a:gd name="connsiteX7" fmla="*/ 242605 w 312696"/>
              <a:gd name="connsiteY7" fmla="*/ 105123 h 127548"/>
              <a:gd name="connsiteX8" fmla="*/ 109255 w 312696"/>
              <a:gd name="connsiteY8" fmla="*/ 124173 h 127548"/>
              <a:gd name="connsiteX9" fmla="*/ 14005 w 312696"/>
              <a:gd name="connsiteY9" fmla="*/ 117823 h 127548"/>
              <a:gd name="connsiteX10" fmla="*/ 1305 w 312696"/>
              <a:gd name="connsiteY10" fmla="*/ 348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696" h="127548">
                <a:moveTo>
                  <a:pt x="1305" y="348"/>
                </a:moveTo>
                <a:cubicBezTo>
                  <a:pt x="776" y="-5473"/>
                  <a:pt x="-4516" y="63319"/>
                  <a:pt x="10830" y="82898"/>
                </a:cubicBezTo>
                <a:cubicBezTo>
                  <a:pt x="26176" y="102477"/>
                  <a:pt x="71155" y="112002"/>
                  <a:pt x="93380" y="117823"/>
                </a:cubicBezTo>
                <a:cubicBezTo>
                  <a:pt x="115605" y="123644"/>
                  <a:pt x="139947" y="116765"/>
                  <a:pt x="144180" y="117823"/>
                </a:cubicBezTo>
                <a:cubicBezTo>
                  <a:pt x="148413" y="118881"/>
                  <a:pt x="106080" y="125760"/>
                  <a:pt x="118780" y="124173"/>
                </a:cubicBezTo>
                <a:cubicBezTo>
                  <a:pt x="131480" y="122586"/>
                  <a:pt x="188101" y="110944"/>
                  <a:pt x="220380" y="108298"/>
                </a:cubicBezTo>
                <a:cubicBezTo>
                  <a:pt x="252659" y="105652"/>
                  <a:pt x="308751" y="108827"/>
                  <a:pt x="312455" y="108298"/>
                </a:cubicBezTo>
                <a:cubicBezTo>
                  <a:pt x="316159" y="107769"/>
                  <a:pt x="276472" y="102477"/>
                  <a:pt x="242605" y="105123"/>
                </a:cubicBezTo>
                <a:cubicBezTo>
                  <a:pt x="208738" y="107769"/>
                  <a:pt x="147355" y="122056"/>
                  <a:pt x="109255" y="124173"/>
                </a:cubicBezTo>
                <a:cubicBezTo>
                  <a:pt x="71155" y="126290"/>
                  <a:pt x="30409" y="133169"/>
                  <a:pt x="14005" y="117823"/>
                </a:cubicBezTo>
                <a:cubicBezTo>
                  <a:pt x="-2399" y="102477"/>
                  <a:pt x="1834" y="6169"/>
                  <a:pt x="130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2EC5BB7-F954-74B9-ACF8-CC5491888206}"/>
              </a:ext>
            </a:extLst>
          </p:cNvPr>
          <p:cNvSpPr/>
          <p:nvPr/>
        </p:nvSpPr>
        <p:spPr>
          <a:xfrm>
            <a:off x="2093242" y="12317863"/>
            <a:ext cx="120326" cy="119928"/>
          </a:xfrm>
          <a:custGeom>
            <a:avLst/>
            <a:gdLst>
              <a:gd name="connsiteX0" fmla="*/ 119733 w 120326"/>
              <a:gd name="connsiteY0" fmla="*/ 1137 h 119928"/>
              <a:gd name="connsiteX1" fmla="*/ 2258 w 120326"/>
              <a:gd name="connsiteY1" fmla="*/ 118612 h 119928"/>
              <a:gd name="connsiteX2" fmla="*/ 46708 w 120326"/>
              <a:gd name="connsiteY2" fmla="*/ 61462 h 119928"/>
              <a:gd name="connsiteX3" fmla="*/ 119733 w 120326"/>
              <a:gd name="connsiteY3" fmla="*/ 1137 h 11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6" h="119928">
                <a:moveTo>
                  <a:pt x="119733" y="1137"/>
                </a:moveTo>
                <a:cubicBezTo>
                  <a:pt x="112325" y="10662"/>
                  <a:pt x="14429" y="108558"/>
                  <a:pt x="2258" y="118612"/>
                </a:cubicBezTo>
                <a:cubicBezTo>
                  <a:pt x="-9913" y="128666"/>
                  <a:pt x="30304" y="78395"/>
                  <a:pt x="46708" y="61462"/>
                </a:cubicBezTo>
                <a:cubicBezTo>
                  <a:pt x="63112" y="44529"/>
                  <a:pt x="127141" y="-8388"/>
                  <a:pt x="119733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B51E0F-3D88-8470-4715-BA23921EB0C1}"/>
              </a:ext>
            </a:extLst>
          </p:cNvPr>
          <p:cNvSpPr/>
          <p:nvPr/>
        </p:nvSpPr>
        <p:spPr>
          <a:xfrm>
            <a:off x="2096537" y="12404722"/>
            <a:ext cx="91085" cy="165684"/>
          </a:xfrm>
          <a:custGeom>
            <a:avLst/>
            <a:gdLst>
              <a:gd name="connsiteX0" fmla="*/ 91038 w 91085"/>
              <a:gd name="connsiteY0" fmla="*/ 3 h 165684"/>
              <a:gd name="connsiteX1" fmla="*/ 14838 w 91085"/>
              <a:gd name="connsiteY1" fmla="*/ 95253 h 165684"/>
              <a:gd name="connsiteX2" fmla="*/ 33888 w 91085"/>
              <a:gd name="connsiteY2" fmla="*/ 165103 h 165684"/>
              <a:gd name="connsiteX3" fmla="*/ 18013 w 91085"/>
              <a:gd name="connsiteY3" fmla="*/ 127003 h 165684"/>
              <a:gd name="connsiteX4" fmla="*/ 2138 w 91085"/>
              <a:gd name="connsiteY4" fmla="*/ 98428 h 165684"/>
              <a:gd name="connsiteX5" fmla="*/ 91038 w 91085"/>
              <a:gd name="connsiteY5" fmla="*/ 3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85" h="165684">
                <a:moveTo>
                  <a:pt x="91038" y="3"/>
                </a:moveTo>
                <a:cubicBezTo>
                  <a:pt x="93155" y="-526"/>
                  <a:pt x="24363" y="67736"/>
                  <a:pt x="14838" y="95253"/>
                </a:cubicBezTo>
                <a:cubicBezTo>
                  <a:pt x="5313" y="122770"/>
                  <a:pt x="33359" y="159811"/>
                  <a:pt x="33888" y="165103"/>
                </a:cubicBezTo>
                <a:cubicBezTo>
                  <a:pt x="34417" y="170395"/>
                  <a:pt x="23305" y="138116"/>
                  <a:pt x="18013" y="127003"/>
                </a:cubicBezTo>
                <a:cubicBezTo>
                  <a:pt x="12721" y="115891"/>
                  <a:pt x="-6329" y="118536"/>
                  <a:pt x="2138" y="98428"/>
                </a:cubicBezTo>
                <a:cubicBezTo>
                  <a:pt x="10605" y="78320"/>
                  <a:pt x="88921" y="532"/>
                  <a:pt x="910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B0A9F545-565D-56EB-25EE-D62792CF8084}"/>
              </a:ext>
            </a:extLst>
          </p:cNvPr>
          <p:cNvSpPr/>
          <p:nvPr/>
        </p:nvSpPr>
        <p:spPr>
          <a:xfrm>
            <a:off x="2114489" y="12479862"/>
            <a:ext cx="263776" cy="58283"/>
          </a:xfrm>
          <a:custGeom>
            <a:avLst/>
            <a:gdLst>
              <a:gd name="connsiteX0" fmla="*/ 61 w 263776"/>
              <a:gd name="connsiteY0" fmla="*/ 58213 h 58283"/>
              <a:gd name="connsiteX1" fmla="*/ 120711 w 263776"/>
              <a:gd name="connsiteY1" fmla="*/ 1063 h 58283"/>
              <a:gd name="connsiteX2" fmla="*/ 241361 w 263776"/>
              <a:gd name="connsiteY2" fmla="*/ 23288 h 58283"/>
              <a:gd name="connsiteX3" fmla="*/ 263586 w 263776"/>
              <a:gd name="connsiteY3" fmla="*/ 51863 h 58283"/>
              <a:gd name="connsiteX4" fmla="*/ 238186 w 263776"/>
              <a:gd name="connsiteY4" fmla="*/ 23288 h 58283"/>
              <a:gd name="connsiteX5" fmla="*/ 136586 w 263776"/>
              <a:gd name="connsiteY5" fmla="*/ 13763 h 58283"/>
              <a:gd name="connsiteX6" fmla="*/ 61 w 263776"/>
              <a:gd name="connsiteY6" fmla="*/ 58213 h 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76" h="58283">
                <a:moveTo>
                  <a:pt x="61" y="58213"/>
                </a:moveTo>
                <a:cubicBezTo>
                  <a:pt x="-2585" y="56096"/>
                  <a:pt x="80494" y="6884"/>
                  <a:pt x="120711" y="1063"/>
                </a:cubicBezTo>
                <a:cubicBezTo>
                  <a:pt x="160928" y="-4758"/>
                  <a:pt x="217549" y="14821"/>
                  <a:pt x="241361" y="23288"/>
                </a:cubicBezTo>
                <a:cubicBezTo>
                  <a:pt x="265173" y="31755"/>
                  <a:pt x="264115" y="51863"/>
                  <a:pt x="263586" y="51863"/>
                </a:cubicBezTo>
                <a:cubicBezTo>
                  <a:pt x="263057" y="51863"/>
                  <a:pt x="259353" y="29638"/>
                  <a:pt x="238186" y="23288"/>
                </a:cubicBezTo>
                <a:cubicBezTo>
                  <a:pt x="217019" y="16938"/>
                  <a:pt x="173628" y="13763"/>
                  <a:pt x="136586" y="13763"/>
                </a:cubicBezTo>
                <a:cubicBezTo>
                  <a:pt x="99544" y="13763"/>
                  <a:pt x="2707" y="60330"/>
                  <a:pt x="61" y="58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CDADEA3-B277-A860-FAC6-4C2A67376DA7}"/>
              </a:ext>
            </a:extLst>
          </p:cNvPr>
          <p:cNvSpPr/>
          <p:nvPr/>
        </p:nvSpPr>
        <p:spPr>
          <a:xfrm>
            <a:off x="2152650" y="12505850"/>
            <a:ext cx="203200" cy="51275"/>
          </a:xfrm>
          <a:custGeom>
            <a:avLst/>
            <a:gdLst>
              <a:gd name="connsiteX0" fmla="*/ 0 w 203200"/>
              <a:gd name="connsiteY0" fmla="*/ 51275 h 51275"/>
              <a:gd name="connsiteX1" fmla="*/ 95250 w 203200"/>
              <a:gd name="connsiteY1" fmla="*/ 6825 h 51275"/>
              <a:gd name="connsiteX2" fmla="*/ 203200 w 203200"/>
              <a:gd name="connsiteY2" fmla="*/ 22700 h 51275"/>
              <a:gd name="connsiteX3" fmla="*/ 82550 w 203200"/>
              <a:gd name="connsiteY3" fmla="*/ 475 h 51275"/>
              <a:gd name="connsiteX4" fmla="*/ 0 w 203200"/>
              <a:gd name="connsiteY4" fmla="*/ 51275 h 5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51275">
                <a:moveTo>
                  <a:pt x="0" y="51275"/>
                </a:moveTo>
                <a:cubicBezTo>
                  <a:pt x="30691" y="31431"/>
                  <a:pt x="61383" y="11587"/>
                  <a:pt x="95250" y="6825"/>
                </a:cubicBezTo>
                <a:lnTo>
                  <a:pt x="203200" y="22700"/>
                </a:lnTo>
                <a:cubicBezTo>
                  <a:pt x="201083" y="21642"/>
                  <a:pt x="114829" y="-3758"/>
                  <a:pt x="82550" y="475"/>
                </a:cubicBezTo>
                <a:cubicBezTo>
                  <a:pt x="50271" y="4708"/>
                  <a:pt x="29898" y="26404"/>
                  <a:pt x="0" y="5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F2362F1B-6B6D-5ED8-F3C1-988DA5DA0995}"/>
              </a:ext>
            </a:extLst>
          </p:cNvPr>
          <p:cNvSpPr/>
          <p:nvPr/>
        </p:nvSpPr>
        <p:spPr>
          <a:xfrm>
            <a:off x="2158417" y="12370664"/>
            <a:ext cx="230816" cy="152108"/>
          </a:xfrm>
          <a:custGeom>
            <a:avLst/>
            <a:gdLst>
              <a:gd name="connsiteX0" fmla="*/ 583 w 230816"/>
              <a:gd name="connsiteY0" fmla="*/ 68986 h 152108"/>
              <a:gd name="connsiteX1" fmla="*/ 99008 w 230816"/>
              <a:gd name="connsiteY1" fmla="*/ 24536 h 152108"/>
              <a:gd name="connsiteX2" fmla="*/ 194258 w 230816"/>
              <a:gd name="connsiteY2" fmla="*/ 72161 h 152108"/>
              <a:gd name="connsiteX3" fmla="*/ 184733 w 230816"/>
              <a:gd name="connsiteY3" fmla="*/ 56286 h 152108"/>
              <a:gd name="connsiteX4" fmla="*/ 226008 w 230816"/>
              <a:gd name="connsiteY4" fmla="*/ 119786 h 152108"/>
              <a:gd name="connsiteX5" fmla="*/ 229183 w 230816"/>
              <a:gd name="connsiteY5" fmla="*/ 151536 h 152108"/>
              <a:gd name="connsiteX6" fmla="*/ 226008 w 230816"/>
              <a:gd name="connsiteY6" fmla="*/ 94386 h 152108"/>
              <a:gd name="connsiteX7" fmla="*/ 178383 w 230816"/>
              <a:gd name="connsiteY7" fmla="*/ 40411 h 152108"/>
              <a:gd name="connsiteX8" fmla="*/ 64083 w 230816"/>
              <a:gd name="connsiteY8" fmla="*/ 5486 h 152108"/>
              <a:gd name="connsiteX9" fmla="*/ 29158 w 230816"/>
              <a:gd name="connsiteY9" fmla="*/ 2311 h 152108"/>
              <a:gd name="connsiteX10" fmla="*/ 57733 w 230816"/>
              <a:gd name="connsiteY10" fmla="*/ 27711 h 152108"/>
              <a:gd name="connsiteX11" fmla="*/ 583 w 230816"/>
              <a:gd name="connsiteY11" fmla="*/ 68986 h 15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816" h="152108">
                <a:moveTo>
                  <a:pt x="583" y="68986"/>
                </a:moveTo>
                <a:cubicBezTo>
                  <a:pt x="7462" y="68457"/>
                  <a:pt x="66729" y="24007"/>
                  <a:pt x="99008" y="24536"/>
                </a:cubicBezTo>
                <a:cubicBezTo>
                  <a:pt x="131287" y="25065"/>
                  <a:pt x="194258" y="72161"/>
                  <a:pt x="194258" y="72161"/>
                </a:cubicBezTo>
                <a:cubicBezTo>
                  <a:pt x="208545" y="77453"/>
                  <a:pt x="179441" y="48349"/>
                  <a:pt x="184733" y="56286"/>
                </a:cubicBezTo>
                <a:cubicBezTo>
                  <a:pt x="190025" y="64223"/>
                  <a:pt x="218600" y="103911"/>
                  <a:pt x="226008" y="119786"/>
                </a:cubicBezTo>
                <a:cubicBezTo>
                  <a:pt x="233416" y="135661"/>
                  <a:pt x="229183" y="155769"/>
                  <a:pt x="229183" y="151536"/>
                </a:cubicBezTo>
                <a:cubicBezTo>
                  <a:pt x="229183" y="147303"/>
                  <a:pt x="234475" y="112907"/>
                  <a:pt x="226008" y="94386"/>
                </a:cubicBezTo>
                <a:cubicBezTo>
                  <a:pt x="217541" y="75865"/>
                  <a:pt x="205371" y="55228"/>
                  <a:pt x="178383" y="40411"/>
                </a:cubicBezTo>
                <a:cubicBezTo>
                  <a:pt x="151395" y="25594"/>
                  <a:pt x="88954" y="11836"/>
                  <a:pt x="64083" y="5486"/>
                </a:cubicBezTo>
                <a:cubicBezTo>
                  <a:pt x="39212" y="-864"/>
                  <a:pt x="30216" y="-1393"/>
                  <a:pt x="29158" y="2311"/>
                </a:cubicBezTo>
                <a:cubicBezTo>
                  <a:pt x="28100" y="6015"/>
                  <a:pt x="65670" y="23478"/>
                  <a:pt x="57733" y="27711"/>
                </a:cubicBezTo>
                <a:cubicBezTo>
                  <a:pt x="49796" y="31944"/>
                  <a:pt x="-6296" y="69515"/>
                  <a:pt x="583" y="6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3DDB5675-06EF-A727-A610-D2729FA726A2}"/>
              </a:ext>
            </a:extLst>
          </p:cNvPr>
          <p:cNvSpPr/>
          <p:nvPr/>
        </p:nvSpPr>
        <p:spPr>
          <a:xfrm>
            <a:off x="2374621" y="12328462"/>
            <a:ext cx="74258" cy="102695"/>
          </a:xfrm>
          <a:custGeom>
            <a:avLst/>
            <a:gdLst>
              <a:gd name="connsiteX0" fmla="*/ 279 w 74258"/>
              <a:gd name="connsiteY0" fmla="*/ 63 h 102695"/>
              <a:gd name="connsiteX1" fmla="*/ 22504 w 74258"/>
              <a:gd name="connsiteY1" fmla="*/ 66738 h 102695"/>
              <a:gd name="connsiteX2" fmla="*/ 3454 w 74258"/>
              <a:gd name="connsiteY2" fmla="*/ 101663 h 102695"/>
              <a:gd name="connsiteX3" fmla="*/ 73304 w 74258"/>
              <a:gd name="connsiteY3" fmla="*/ 28638 h 102695"/>
              <a:gd name="connsiteX4" fmla="*/ 41554 w 74258"/>
              <a:gd name="connsiteY4" fmla="*/ 54038 h 102695"/>
              <a:gd name="connsiteX5" fmla="*/ 279 w 74258"/>
              <a:gd name="connsiteY5" fmla="*/ 63 h 10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8" h="102695">
                <a:moveTo>
                  <a:pt x="279" y="63"/>
                </a:moveTo>
                <a:cubicBezTo>
                  <a:pt x="-2896" y="2180"/>
                  <a:pt x="21975" y="49805"/>
                  <a:pt x="22504" y="66738"/>
                </a:cubicBezTo>
                <a:cubicBezTo>
                  <a:pt x="23033" y="83671"/>
                  <a:pt x="-5013" y="108013"/>
                  <a:pt x="3454" y="101663"/>
                </a:cubicBezTo>
                <a:cubicBezTo>
                  <a:pt x="11921" y="95313"/>
                  <a:pt x="66954" y="36575"/>
                  <a:pt x="73304" y="28638"/>
                </a:cubicBezTo>
                <a:cubicBezTo>
                  <a:pt x="79654" y="20701"/>
                  <a:pt x="52667" y="58271"/>
                  <a:pt x="41554" y="54038"/>
                </a:cubicBezTo>
                <a:cubicBezTo>
                  <a:pt x="30442" y="49805"/>
                  <a:pt x="3454" y="-2054"/>
                  <a:pt x="27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D6B008D1-EC9C-4511-5803-14BB091DC073}"/>
              </a:ext>
            </a:extLst>
          </p:cNvPr>
          <p:cNvSpPr/>
          <p:nvPr/>
        </p:nvSpPr>
        <p:spPr>
          <a:xfrm>
            <a:off x="2384372" y="12296189"/>
            <a:ext cx="50733" cy="169018"/>
          </a:xfrm>
          <a:custGeom>
            <a:avLst/>
            <a:gdLst>
              <a:gd name="connsiteX0" fmla="*/ 15928 w 50733"/>
              <a:gd name="connsiteY0" fmla="*/ 586 h 169018"/>
              <a:gd name="connsiteX1" fmla="*/ 47678 w 50733"/>
              <a:gd name="connsiteY1" fmla="*/ 64086 h 169018"/>
              <a:gd name="connsiteX2" fmla="*/ 47678 w 50733"/>
              <a:gd name="connsiteY2" fmla="*/ 89486 h 169018"/>
              <a:gd name="connsiteX3" fmla="*/ 31803 w 50733"/>
              <a:gd name="connsiteY3" fmla="*/ 146636 h 169018"/>
              <a:gd name="connsiteX4" fmla="*/ 25453 w 50733"/>
              <a:gd name="connsiteY4" fmla="*/ 168861 h 169018"/>
              <a:gd name="connsiteX5" fmla="*/ 53 w 50733"/>
              <a:gd name="connsiteY5" fmla="*/ 137111 h 169018"/>
              <a:gd name="connsiteX6" fmla="*/ 19103 w 50733"/>
              <a:gd name="connsiteY6" fmla="*/ 143461 h 169018"/>
              <a:gd name="connsiteX7" fmla="*/ 31803 w 50733"/>
              <a:gd name="connsiteY7" fmla="*/ 105361 h 169018"/>
              <a:gd name="connsiteX8" fmla="*/ 15928 w 50733"/>
              <a:gd name="connsiteY8" fmla="*/ 586 h 1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3" h="169018">
                <a:moveTo>
                  <a:pt x="15928" y="586"/>
                </a:moveTo>
                <a:cubicBezTo>
                  <a:pt x="18574" y="-6293"/>
                  <a:pt x="42386" y="49269"/>
                  <a:pt x="47678" y="64086"/>
                </a:cubicBezTo>
                <a:cubicBezTo>
                  <a:pt x="52970" y="78903"/>
                  <a:pt x="50324" y="75728"/>
                  <a:pt x="47678" y="89486"/>
                </a:cubicBezTo>
                <a:cubicBezTo>
                  <a:pt x="45032" y="103244"/>
                  <a:pt x="35507" y="133407"/>
                  <a:pt x="31803" y="146636"/>
                </a:cubicBezTo>
                <a:cubicBezTo>
                  <a:pt x="28099" y="159865"/>
                  <a:pt x="30745" y="170448"/>
                  <a:pt x="25453" y="168861"/>
                </a:cubicBezTo>
                <a:cubicBezTo>
                  <a:pt x="20161" y="167274"/>
                  <a:pt x="53" y="137111"/>
                  <a:pt x="53" y="137111"/>
                </a:cubicBezTo>
                <a:cubicBezTo>
                  <a:pt x="-1005" y="132878"/>
                  <a:pt x="13811" y="148753"/>
                  <a:pt x="19103" y="143461"/>
                </a:cubicBezTo>
                <a:cubicBezTo>
                  <a:pt x="24395" y="138169"/>
                  <a:pt x="30745" y="124411"/>
                  <a:pt x="31803" y="105361"/>
                </a:cubicBezTo>
                <a:cubicBezTo>
                  <a:pt x="32861" y="86311"/>
                  <a:pt x="13282" y="7465"/>
                  <a:pt x="15928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C933FE8-3094-E3D0-E977-843E11AA36B0}"/>
              </a:ext>
            </a:extLst>
          </p:cNvPr>
          <p:cNvSpPr/>
          <p:nvPr/>
        </p:nvSpPr>
        <p:spPr>
          <a:xfrm>
            <a:off x="2361756" y="12445794"/>
            <a:ext cx="61093" cy="230636"/>
          </a:xfrm>
          <a:custGeom>
            <a:avLst/>
            <a:gdLst>
              <a:gd name="connsiteX0" fmla="*/ 60769 w 61093"/>
              <a:gd name="connsiteY0" fmla="*/ 206 h 230636"/>
              <a:gd name="connsiteX1" fmla="*/ 29019 w 61093"/>
              <a:gd name="connsiteY1" fmla="*/ 101806 h 230636"/>
              <a:gd name="connsiteX2" fmla="*/ 22669 w 61093"/>
              <a:gd name="connsiteY2" fmla="*/ 165306 h 230636"/>
              <a:gd name="connsiteX3" fmla="*/ 3619 w 61093"/>
              <a:gd name="connsiteY3" fmla="*/ 228806 h 230636"/>
              <a:gd name="connsiteX4" fmla="*/ 3619 w 61093"/>
              <a:gd name="connsiteY4" fmla="*/ 203406 h 230636"/>
              <a:gd name="connsiteX5" fmla="*/ 444 w 61093"/>
              <a:gd name="connsiteY5" fmla="*/ 101806 h 230636"/>
              <a:gd name="connsiteX6" fmla="*/ 6794 w 61093"/>
              <a:gd name="connsiteY6" fmla="*/ 130381 h 230636"/>
              <a:gd name="connsiteX7" fmla="*/ 60769 w 61093"/>
              <a:gd name="connsiteY7" fmla="*/ 206 h 23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93" h="230636">
                <a:moveTo>
                  <a:pt x="60769" y="206"/>
                </a:moveTo>
                <a:cubicBezTo>
                  <a:pt x="64473" y="-4556"/>
                  <a:pt x="35369" y="74289"/>
                  <a:pt x="29019" y="101806"/>
                </a:cubicBezTo>
                <a:cubicBezTo>
                  <a:pt x="22669" y="129323"/>
                  <a:pt x="26902" y="144139"/>
                  <a:pt x="22669" y="165306"/>
                </a:cubicBezTo>
                <a:cubicBezTo>
                  <a:pt x="18436" y="186473"/>
                  <a:pt x="6794" y="222456"/>
                  <a:pt x="3619" y="228806"/>
                </a:cubicBezTo>
                <a:cubicBezTo>
                  <a:pt x="444" y="235156"/>
                  <a:pt x="4148" y="224573"/>
                  <a:pt x="3619" y="203406"/>
                </a:cubicBezTo>
                <a:cubicBezTo>
                  <a:pt x="3090" y="182239"/>
                  <a:pt x="-85" y="113977"/>
                  <a:pt x="444" y="101806"/>
                </a:cubicBezTo>
                <a:cubicBezTo>
                  <a:pt x="973" y="89635"/>
                  <a:pt x="-3260" y="147843"/>
                  <a:pt x="6794" y="130381"/>
                </a:cubicBezTo>
                <a:cubicBezTo>
                  <a:pt x="16848" y="112919"/>
                  <a:pt x="57065" y="4968"/>
                  <a:pt x="6076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DF882031-F66D-4CC2-AB2F-94FEC8757872}"/>
              </a:ext>
            </a:extLst>
          </p:cNvPr>
          <p:cNvSpPr/>
          <p:nvPr/>
        </p:nvSpPr>
        <p:spPr>
          <a:xfrm>
            <a:off x="2390067" y="12258469"/>
            <a:ext cx="54683" cy="433616"/>
          </a:xfrm>
          <a:custGeom>
            <a:avLst/>
            <a:gdLst>
              <a:gd name="connsiteX0" fmla="*/ 32458 w 54683"/>
              <a:gd name="connsiteY0" fmla="*/ 206 h 433616"/>
              <a:gd name="connsiteX1" fmla="*/ 48333 w 54683"/>
              <a:gd name="connsiteY1" fmla="*/ 124031 h 433616"/>
              <a:gd name="connsiteX2" fmla="*/ 26108 w 54683"/>
              <a:gd name="connsiteY2" fmla="*/ 257381 h 433616"/>
              <a:gd name="connsiteX3" fmla="*/ 7058 w 54683"/>
              <a:gd name="connsiteY3" fmla="*/ 311356 h 433616"/>
              <a:gd name="connsiteX4" fmla="*/ 3883 w 54683"/>
              <a:gd name="connsiteY4" fmla="*/ 422481 h 433616"/>
              <a:gd name="connsiteX5" fmla="*/ 3883 w 54683"/>
              <a:gd name="connsiteY5" fmla="*/ 400256 h 433616"/>
              <a:gd name="connsiteX6" fmla="*/ 54683 w 54683"/>
              <a:gd name="connsiteY6" fmla="*/ 162131 h 433616"/>
              <a:gd name="connsiteX7" fmla="*/ 54683 w 54683"/>
              <a:gd name="connsiteY7" fmla="*/ 162131 h 433616"/>
              <a:gd name="connsiteX8" fmla="*/ 32458 w 54683"/>
              <a:gd name="connsiteY8" fmla="*/ 95456 h 433616"/>
              <a:gd name="connsiteX9" fmla="*/ 32458 w 54683"/>
              <a:gd name="connsiteY9" fmla="*/ 206 h 43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83" h="433616">
                <a:moveTo>
                  <a:pt x="32458" y="206"/>
                </a:moveTo>
                <a:cubicBezTo>
                  <a:pt x="35104" y="4968"/>
                  <a:pt x="49391" y="81169"/>
                  <a:pt x="48333" y="124031"/>
                </a:cubicBezTo>
                <a:cubicBezTo>
                  <a:pt x="47275" y="166893"/>
                  <a:pt x="32987" y="226160"/>
                  <a:pt x="26108" y="257381"/>
                </a:cubicBezTo>
                <a:cubicBezTo>
                  <a:pt x="19229" y="288602"/>
                  <a:pt x="10762" y="283839"/>
                  <a:pt x="7058" y="311356"/>
                </a:cubicBezTo>
                <a:cubicBezTo>
                  <a:pt x="3354" y="338873"/>
                  <a:pt x="3883" y="422481"/>
                  <a:pt x="3883" y="422481"/>
                </a:cubicBezTo>
                <a:cubicBezTo>
                  <a:pt x="3354" y="437298"/>
                  <a:pt x="-4584" y="443648"/>
                  <a:pt x="3883" y="400256"/>
                </a:cubicBezTo>
                <a:cubicBezTo>
                  <a:pt x="12350" y="356864"/>
                  <a:pt x="54683" y="162131"/>
                  <a:pt x="54683" y="162131"/>
                </a:cubicBezTo>
                <a:lnTo>
                  <a:pt x="54683" y="162131"/>
                </a:lnTo>
                <a:cubicBezTo>
                  <a:pt x="50979" y="151019"/>
                  <a:pt x="36162" y="116623"/>
                  <a:pt x="32458" y="95456"/>
                </a:cubicBezTo>
                <a:cubicBezTo>
                  <a:pt x="28754" y="74289"/>
                  <a:pt x="29812" y="-4556"/>
                  <a:pt x="3245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04975C34-9092-0727-3705-EF7EFB6D6B48}"/>
              </a:ext>
            </a:extLst>
          </p:cNvPr>
          <p:cNvSpPr/>
          <p:nvPr/>
        </p:nvSpPr>
        <p:spPr>
          <a:xfrm>
            <a:off x="2184376" y="12664651"/>
            <a:ext cx="222524" cy="64360"/>
          </a:xfrm>
          <a:custGeom>
            <a:avLst/>
            <a:gdLst>
              <a:gd name="connsiteX0" fmla="*/ 24 w 222524"/>
              <a:gd name="connsiteY0" fmla="*/ 63924 h 64360"/>
              <a:gd name="connsiteX1" fmla="*/ 168299 w 222524"/>
              <a:gd name="connsiteY1" fmla="*/ 41699 h 64360"/>
              <a:gd name="connsiteX2" fmla="*/ 222274 w 222524"/>
              <a:gd name="connsiteY2" fmla="*/ 424 h 64360"/>
              <a:gd name="connsiteX3" fmla="*/ 180999 w 222524"/>
              <a:gd name="connsiteY3" fmla="*/ 22649 h 64360"/>
              <a:gd name="connsiteX4" fmla="*/ 24 w 222524"/>
              <a:gd name="connsiteY4" fmla="*/ 63924 h 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24" h="64360">
                <a:moveTo>
                  <a:pt x="24" y="63924"/>
                </a:moveTo>
                <a:cubicBezTo>
                  <a:pt x="-2093" y="67099"/>
                  <a:pt x="131257" y="52282"/>
                  <a:pt x="168299" y="41699"/>
                </a:cubicBezTo>
                <a:cubicBezTo>
                  <a:pt x="205341" y="31116"/>
                  <a:pt x="220157" y="3599"/>
                  <a:pt x="222274" y="424"/>
                </a:cubicBezTo>
                <a:cubicBezTo>
                  <a:pt x="224391" y="-2751"/>
                  <a:pt x="213278" y="12595"/>
                  <a:pt x="180999" y="22649"/>
                </a:cubicBezTo>
                <a:cubicBezTo>
                  <a:pt x="148720" y="32703"/>
                  <a:pt x="2141" y="60749"/>
                  <a:pt x="24" y="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B3C4F4EC-C306-DD42-D33D-C703DE769767}"/>
              </a:ext>
            </a:extLst>
          </p:cNvPr>
          <p:cNvSpPr/>
          <p:nvPr/>
        </p:nvSpPr>
        <p:spPr>
          <a:xfrm>
            <a:off x="2396520" y="11985550"/>
            <a:ext cx="289603" cy="254075"/>
          </a:xfrm>
          <a:custGeom>
            <a:avLst/>
            <a:gdLst>
              <a:gd name="connsiteX0" fmla="*/ 605 w 289603"/>
              <a:gd name="connsiteY0" fmla="*/ 254075 h 254075"/>
              <a:gd name="connsiteX1" fmla="*/ 114905 w 289603"/>
              <a:gd name="connsiteY1" fmla="*/ 152475 h 254075"/>
              <a:gd name="connsiteX2" fmla="*/ 133955 w 289603"/>
              <a:gd name="connsiteY2" fmla="*/ 209625 h 254075"/>
              <a:gd name="connsiteX3" fmla="*/ 165705 w 289603"/>
              <a:gd name="connsiteY3" fmla="*/ 130250 h 254075"/>
              <a:gd name="connsiteX4" fmla="*/ 289530 w 289603"/>
              <a:gd name="connsiteY4" fmla="*/ 75 h 254075"/>
              <a:gd name="connsiteX5" fmla="*/ 146655 w 289603"/>
              <a:gd name="connsiteY5" fmla="*/ 149300 h 254075"/>
              <a:gd name="connsiteX6" fmla="*/ 105380 w 289603"/>
              <a:gd name="connsiteY6" fmla="*/ 142950 h 254075"/>
              <a:gd name="connsiteX7" fmla="*/ 159355 w 289603"/>
              <a:gd name="connsiteY7" fmla="*/ 19125 h 254075"/>
              <a:gd name="connsiteX8" fmla="*/ 73630 w 289603"/>
              <a:gd name="connsiteY8" fmla="*/ 152475 h 254075"/>
              <a:gd name="connsiteX9" fmla="*/ 605 w 289603"/>
              <a:gd name="connsiteY9" fmla="*/ 254075 h 2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603" h="254075">
                <a:moveTo>
                  <a:pt x="605" y="254075"/>
                </a:moveTo>
                <a:cubicBezTo>
                  <a:pt x="7484" y="254075"/>
                  <a:pt x="92680" y="159883"/>
                  <a:pt x="114905" y="152475"/>
                </a:cubicBezTo>
                <a:cubicBezTo>
                  <a:pt x="137130" y="145067"/>
                  <a:pt x="125488" y="213329"/>
                  <a:pt x="133955" y="209625"/>
                </a:cubicBezTo>
                <a:cubicBezTo>
                  <a:pt x="142422" y="205921"/>
                  <a:pt x="139776" y="165175"/>
                  <a:pt x="165705" y="130250"/>
                </a:cubicBezTo>
                <a:cubicBezTo>
                  <a:pt x="191634" y="95325"/>
                  <a:pt x="292705" y="-3100"/>
                  <a:pt x="289530" y="75"/>
                </a:cubicBezTo>
                <a:cubicBezTo>
                  <a:pt x="286355" y="3250"/>
                  <a:pt x="177347" y="125488"/>
                  <a:pt x="146655" y="149300"/>
                </a:cubicBezTo>
                <a:cubicBezTo>
                  <a:pt x="115963" y="173112"/>
                  <a:pt x="103263" y="164646"/>
                  <a:pt x="105380" y="142950"/>
                </a:cubicBezTo>
                <a:cubicBezTo>
                  <a:pt x="107497" y="121254"/>
                  <a:pt x="164647" y="17538"/>
                  <a:pt x="159355" y="19125"/>
                </a:cubicBezTo>
                <a:cubicBezTo>
                  <a:pt x="154063" y="20712"/>
                  <a:pt x="100088" y="114904"/>
                  <a:pt x="73630" y="152475"/>
                </a:cubicBezTo>
                <a:cubicBezTo>
                  <a:pt x="47172" y="190046"/>
                  <a:pt x="-6274" y="254075"/>
                  <a:pt x="605" y="254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1457B43D-0C95-32CB-254B-A8EB78E46A19}"/>
              </a:ext>
            </a:extLst>
          </p:cNvPr>
          <p:cNvSpPr/>
          <p:nvPr/>
        </p:nvSpPr>
        <p:spPr>
          <a:xfrm>
            <a:off x="2301614" y="11812005"/>
            <a:ext cx="194838" cy="348647"/>
          </a:xfrm>
          <a:custGeom>
            <a:avLst/>
            <a:gdLst>
              <a:gd name="connsiteX0" fmla="*/ 193936 w 194838"/>
              <a:gd name="connsiteY0" fmla="*/ 2170 h 348647"/>
              <a:gd name="connsiteX1" fmla="*/ 101861 w 194838"/>
              <a:gd name="connsiteY1" fmla="*/ 119645 h 348647"/>
              <a:gd name="connsiteX2" fmla="*/ 51061 w 194838"/>
              <a:gd name="connsiteY2" fmla="*/ 199020 h 348647"/>
              <a:gd name="connsiteX3" fmla="*/ 89161 w 194838"/>
              <a:gd name="connsiteY3" fmla="*/ 170445 h 348647"/>
              <a:gd name="connsiteX4" fmla="*/ 38361 w 194838"/>
              <a:gd name="connsiteY4" fmla="*/ 265695 h 348647"/>
              <a:gd name="connsiteX5" fmla="*/ 261 w 194838"/>
              <a:gd name="connsiteY5" fmla="*/ 348245 h 348647"/>
              <a:gd name="connsiteX6" fmla="*/ 57411 w 194838"/>
              <a:gd name="connsiteY6" fmla="*/ 230770 h 348647"/>
              <a:gd name="connsiteX7" fmla="*/ 95511 w 194838"/>
              <a:gd name="connsiteY7" fmla="*/ 103770 h 348647"/>
              <a:gd name="connsiteX8" fmla="*/ 146311 w 194838"/>
              <a:gd name="connsiteY8" fmla="*/ 46620 h 348647"/>
              <a:gd name="connsiteX9" fmla="*/ 193936 w 194838"/>
              <a:gd name="connsiteY9" fmla="*/ 2170 h 3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38" h="348647">
                <a:moveTo>
                  <a:pt x="193936" y="2170"/>
                </a:moveTo>
                <a:cubicBezTo>
                  <a:pt x="186528" y="14341"/>
                  <a:pt x="125674" y="86837"/>
                  <a:pt x="101861" y="119645"/>
                </a:cubicBezTo>
                <a:cubicBezTo>
                  <a:pt x="78048" y="152453"/>
                  <a:pt x="53178" y="190553"/>
                  <a:pt x="51061" y="199020"/>
                </a:cubicBezTo>
                <a:cubicBezTo>
                  <a:pt x="48944" y="207487"/>
                  <a:pt x="91278" y="159333"/>
                  <a:pt x="89161" y="170445"/>
                </a:cubicBezTo>
                <a:cubicBezTo>
                  <a:pt x="87044" y="181557"/>
                  <a:pt x="53178" y="236062"/>
                  <a:pt x="38361" y="265695"/>
                </a:cubicBezTo>
                <a:cubicBezTo>
                  <a:pt x="23544" y="295328"/>
                  <a:pt x="-2914" y="354066"/>
                  <a:pt x="261" y="348245"/>
                </a:cubicBezTo>
                <a:cubicBezTo>
                  <a:pt x="3436" y="342424"/>
                  <a:pt x="41536" y="271516"/>
                  <a:pt x="57411" y="230770"/>
                </a:cubicBezTo>
                <a:cubicBezTo>
                  <a:pt x="73286" y="190024"/>
                  <a:pt x="80694" y="134462"/>
                  <a:pt x="95511" y="103770"/>
                </a:cubicBezTo>
                <a:cubicBezTo>
                  <a:pt x="110328" y="73078"/>
                  <a:pt x="131494" y="60907"/>
                  <a:pt x="146311" y="46620"/>
                </a:cubicBezTo>
                <a:cubicBezTo>
                  <a:pt x="161128" y="32333"/>
                  <a:pt x="201344" y="-10001"/>
                  <a:pt x="193936" y="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CCD7D3B7-F0C9-B399-D3D0-B0BE065CDAEF}"/>
              </a:ext>
            </a:extLst>
          </p:cNvPr>
          <p:cNvSpPr/>
          <p:nvPr/>
        </p:nvSpPr>
        <p:spPr>
          <a:xfrm>
            <a:off x="2172230" y="12101862"/>
            <a:ext cx="149499" cy="87637"/>
          </a:xfrm>
          <a:custGeom>
            <a:avLst/>
            <a:gdLst>
              <a:gd name="connsiteX0" fmla="*/ 2645 w 149499"/>
              <a:gd name="connsiteY0" fmla="*/ 86963 h 87637"/>
              <a:gd name="connsiteX1" fmla="*/ 148695 w 149499"/>
              <a:gd name="connsiteY1" fmla="*/ 1238 h 87637"/>
              <a:gd name="connsiteX2" fmla="*/ 59795 w 149499"/>
              <a:gd name="connsiteY2" fmla="*/ 39338 h 87637"/>
              <a:gd name="connsiteX3" fmla="*/ 2645 w 149499"/>
              <a:gd name="connsiteY3" fmla="*/ 86963 h 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9" h="87637">
                <a:moveTo>
                  <a:pt x="2645" y="86963"/>
                </a:moveTo>
                <a:cubicBezTo>
                  <a:pt x="17462" y="80613"/>
                  <a:pt x="139170" y="9175"/>
                  <a:pt x="148695" y="1238"/>
                </a:cubicBezTo>
                <a:cubicBezTo>
                  <a:pt x="158220" y="-6699"/>
                  <a:pt x="80433" y="25580"/>
                  <a:pt x="59795" y="39338"/>
                </a:cubicBezTo>
                <a:cubicBezTo>
                  <a:pt x="39157" y="53096"/>
                  <a:pt x="-12172" y="93313"/>
                  <a:pt x="2645" y="86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1796FA5-59AE-8D77-0678-0567ED62483B}"/>
              </a:ext>
            </a:extLst>
          </p:cNvPr>
          <p:cNvSpPr/>
          <p:nvPr/>
        </p:nvSpPr>
        <p:spPr>
          <a:xfrm>
            <a:off x="2523786" y="11319634"/>
            <a:ext cx="269864" cy="383678"/>
          </a:xfrm>
          <a:custGeom>
            <a:avLst/>
            <a:gdLst>
              <a:gd name="connsiteX0" fmla="*/ 267039 w 269864"/>
              <a:gd name="connsiteY0" fmla="*/ 2416 h 383678"/>
              <a:gd name="connsiteX1" fmla="*/ 60664 w 269864"/>
              <a:gd name="connsiteY1" fmla="*/ 297691 h 383678"/>
              <a:gd name="connsiteX2" fmla="*/ 339 w 269864"/>
              <a:gd name="connsiteY2" fmla="*/ 383416 h 383678"/>
              <a:gd name="connsiteX3" fmla="*/ 79714 w 269864"/>
              <a:gd name="connsiteY3" fmla="*/ 278641 h 383678"/>
              <a:gd name="connsiteX4" fmla="*/ 184489 w 269864"/>
              <a:gd name="connsiteY4" fmla="*/ 119891 h 383678"/>
              <a:gd name="connsiteX5" fmla="*/ 133689 w 269864"/>
              <a:gd name="connsiteY5" fmla="*/ 253241 h 383678"/>
              <a:gd name="connsiteX6" fmla="*/ 178139 w 269864"/>
              <a:gd name="connsiteY6" fmla="*/ 161166 h 383678"/>
              <a:gd name="connsiteX7" fmla="*/ 267039 w 269864"/>
              <a:gd name="connsiteY7" fmla="*/ 2416 h 38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64" h="383678">
                <a:moveTo>
                  <a:pt x="267039" y="2416"/>
                </a:moveTo>
                <a:cubicBezTo>
                  <a:pt x="247460" y="25170"/>
                  <a:pt x="60664" y="297691"/>
                  <a:pt x="60664" y="297691"/>
                </a:cubicBezTo>
                <a:cubicBezTo>
                  <a:pt x="16214" y="361191"/>
                  <a:pt x="-2836" y="386591"/>
                  <a:pt x="339" y="383416"/>
                </a:cubicBezTo>
                <a:cubicBezTo>
                  <a:pt x="3514" y="380241"/>
                  <a:pt x="49022" y="322562"/>
                  <a:pt x="79714" y="278641"/>
                </a:cubicBezTo>
                <a:cubicBezTo>
                  <a:pt x="110406" y="234720"/>
                  <a:pt x="175493" y="124124"/>
                  <a:pt x="184489" y="119891"/>
                </a:cubicBezTo>
                <a:cubicBezTo>
                  <a:pt x="193485" y="115658"/>
                  <a:pt x="134747" y="246362"/>
                  <a:pt x="133689" y="253241"/>
                </a:cubicBezTo>
                <a:cubicBezTo>
                  <a:pt x="132631" y="260120"/>
                  <a:pt x="157501" y="198208"/>
                  <a:pt x="178139" y="161166"/>
                </a:cubicBezTo>
                <a:cubicBezTo>
                  <a:pt x="198777" y="124124"/>
                  <a:pt x="286618" y="-20338"/>
                  <a:pt x="267039" y="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A8489C05-0EE3-7D2D-D7A2-0FF0746A13C4}"/>
              </a:ext>
            </a:extLst>
          </p:cNvPr>
          <p:cNvSpPr/>
          <p:nvPr/>
        </p:nvSpPr>
        <p:spPr>
          <a:xfrm>
            <a:off x="2612672" y="11106150"/>
            <a:ext cx="228953" cy="390882"/>
          </a:xfrm>
          <a:custGeom>
            <a:avLst/>
            <a:gdLst>
              <a:gd name="connsiteX0" fmla="*/ 228953 w 228953"/>
              <a:gd name="connsiteY0" fmla="*/ 0 h 390882"/>
              <a:gd name="connsiteX1" fmla="*/ 92428 w 228953"/>
              <a:gd name="connsiteY1" fmla="*/ 215900 h 390882"/>
              <a:gd name="connsiteX2" fmla="*/ 353 w 228953"/>
              <a:gd name="connsiteY2" fmla="*/ 390525 h 390882"/>
              <a:gd name="connsiteX3" fmla="*/ 63853 w 228953"/>
              <a:gd name="connsiteY3" fmla="*/ 257175 h 390882"/>
              <a:gd name="connsiteX4" fmla="*/ 143228 w 228953"/>
              <a:gd name="connsiteY4" fmla="*/ 114300 h 390882"/>
              <a:gd name="connsiteX5" fmla="*/ 95603 w 228953"/>
              <a:gd name="connsiteY5" fmla="*/ 177800 h 390882"/>
              <a:gd name="connsiteX6" fmla="*/ 228953 w 228953"/>
              <a:gd name="connsiteY6" fmla="*/ 0 h 3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53" h="390882">
                <a:moveTo>
                  <a:pt x="228953" y="0"/>
                </a:moveTo>
                <a:cubicBezTo>
                  <a:pt x="179740" y="75406"/>
                  <a:pt x="130528" y="150813"/>
                  <a:pt x="92428" y="215900"/>
                </a:cubicBezTo>
                <a:cubicBezTo>
                  <a:pt x="54328" y="280987"/>
                  <a:pt x="5115" y="383646"/>
                  <a:pt x="353" y="390525"/>
                </a:cubicBezTo>
                <a:cubicBezTo>
                  <a:pt x="-4409" y="397404"/>
                  <a:pt x="40040" y="303213"/>
                  <a:pt x="63853" y="257175"/>
                </a:cubicBezTo>
                <a:cubicBezTo>
                  <a:pt x="87665" y="211138"/>
                  <a:pt x="137936" y="127529"/>
                  <a:pt x="143228" y="114300"/>
                </a:cubicBezTo>
                <a:cubicBezTo>
                  <a:pt x="148520" y="101071"/>
                  <a:pt x="95603" y="177800"/>
                  <a:pt x="95603" y="177800"/>
                </a:cubicBezTo>
                <a:lnTo>
                  <a:pt x="2289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12A4CF88-1D87-400A-14B2-37752F5AAAE3}"/>
              </a:ext>
            </a:extLst>
          </p:cNvPr>
          <p:cNvSpPr/>
          <p:nvPr/>
        </p:nvSpPr>
        <p:spPr>
          <a:xfrm>
            <a:off x="2597116" y="11419353"/>
            <a:ext cx="213246" cy="337755"/>
          </a:xfrm>
          <a:custGeom>
            <a:avLst/>
            <a:gdLst>
              <a:gd name="connsiteX0" fmla="*/ 212759 w 213246"/>
              <a:gd name="connsiteY0" fmla="*/ 1122 h 337755"/>
              <a:gd name="connsiteX1" fmla="*/ 41309 w 213246"/>
              <a:gd name="connsiteY1" fmla="*/ 166222 h 337755"/>
              <a:gd name="connsiteX2" fmla="*/ 66709 w 213246"/>
              <a:gd name="connsiteY2" fmla="*/ 143997 h 337755"/>
              <a:gd name="connsiteX3" fmla="*/ 38134 w 213246"/>
              <a:gd name="connsiteY3" fmla="*/ 220197 h 337755"/>
              <a:gd name="connsiteX4" fmla="*/ 34 w 213246"/>
              <a:gd name="connsiteY4" fmla="*/ 337672 h 337755"/>
              <a:gd name="connsiteX5" fmla="*/ 31784 w 213246"/>
              <a:gd name="connsiteY5" fmla="*/ 201147 h 337755"/>
              <a:gd name="connsiteX6" fmla="*/ 54009 w 213246"/>
              <a:gd name="connsiteY6" fmla="*/ 115422 h 337755"/>
              <a:gd name="connsiteX7" fmla="*/ 85759 w 213246"/>
              <a:gd name="connsiteY7" fmla="*/ 86847 h 337755"/>
              <a:gd name="connsiteX8" fmla="*/ 92109 w 213246"/>
              <a:gd name="connsiteY8" fmla="*/ 93197 h 337755"/>
              <a:gd name="connsiteX9" fmla="*/ 212759 w 213246"/>
              <a:gd name="connsiteY9" fmla="*/ 1122 h 3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46" h="337755">
                <a:moveTo>
                  <a:pt x="212759" y="1122"/>
                </a:moveTo>
                <a:cubicBezTo>
                  <a:pt x="204292" y="13293"/>
                  <a:pt x="65651" y="142410"/>
                  <a:pt x="41309" y="166222"/>
                </a:cubicBezTo>
                <a:cubicBezTo>
                  <a:pt x="16967" y="190035"/>
                  <a:pt x="67238" y="135001"/>
                  <a:pt x="66709" y="143997"/>
                </a:cubicBezTo>
                <a:cubicBezTo>
                  <a:pt x="66180" y="152993"/>
                  <a:pt x="49246" y="187918"/>
                  <a:pt x="38134" y="220197"/>
                </a:cubicBezTo>
                <a:cubicBezTo>
                  <a:pt x="27021" y="252476"/>
                  <a:pt x="1092" y="340847"/>
                  <a:pt x="34" y="337672"/>
                </a:cubicBezTo>
                <a:cubicBezTo>
                  <a:pt x="-1024" y="334497"/>
                  <a:pt x="22788" y="238189"/>
                  <a:pt x="31784" y="201147"/>
                </a:cubicBezTo>
                <a:cubicBezTo>
                  <a:pt x="40780" y="164105"/>
                  <a:pt x="45013" y="134472"/>
                  <a:pt x="54009" y="115422"/>
                </a:cubicBezTo>
                <a:cubicBezTo>
                  <a:pt x="63005" y="96372"/>
                  <a:pt x="79409" y="90551"/>
                  <a:pt x="85759" y="86847"/>
                </a:cubicBezTo>
                <a:cubicBezTo>
                  <a:pt x="92109" y="83143"/>
                  <a:pt x="67238" y="106955"/>
                  <a:pt x="92109" y="93197"/>
                </a:cubicBezTo>
                <a:cubicBezTo>
                  <a:pt x="116980" y="79439"/>
                  <a:pt x="221226" y="-11049"/>
                  <a:pt x="212759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72491CB6-7878-948C-F4F5-96B851D6E99C}"/>
              </a:ext>
            </a:extLst>
          </p:cNvPr>
          <p:cNvSpPr/>
          <p:nvPr/>
        </p:nvSpPr>
        <p:spPr>
          <a:xfrm>
            <a:off x="2239733" y="11696510"/>
            <a:ext cx="307571" cy="281464"/>
          </a:xfrm>
          <a:custGeom>
            <a:avLst/>
            <a:gdLst>
              <a:gd name="connsiteX0" fmla="*/ 4992 w 307571"/>
              <a:gd name="connsiteY0" fmla="*/ 276415 h 281464"/>
              <a:gd name="connsiteX1" fmla="*/ 201842 w 307571"/>
              <a:gd name="connsiteY1" fmla="*/ 89090 h 281464"/>
              <a:gd name="connsiteX2" fmla="*/ 306617 w 307571"/>
              <a:gd name="connsiteY2" fmla="*/ 190 h 281464"/>
              <a:gd name="connsiteX3" fmla="*/ 243117 w 307571"/>
              <a:gd name="connsiteY3" fmla="*/ 70040 h 281464"/>
              <a:gd name="connsiteX4" fmla="*/ 71667 w 307571"/>
              <a:gd name="connsiteY4" fmla="*/ 216090 h 281464"/>
              <a:gd name="connsiteX5" fmla="*/ 4992 w 307571"/>
              <a:gd name="connsiteY5" fmla="*/ 276415 h 2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571" h="281464">
                <a:moveTo>
                  <a:pt x="4992" y="276415"/>
                </a:moveTo>
                <a:cubicBezTo>
                  <a:pt x="26688" y="255248"/>
                  <a:pt x="151571" y="135127"/>
                  <a:pt x="201842" y="89090"/>
                </a:cubicBezTo>
                <a:cubicBezTo>
                  <a:pt x="252113" y="43053"/>
                  <a:pt x="299738" y="3365"/>
                  <a:pt x="306617" y="190"/>
                </a:cubicBezTo>
                <a:cubicBezTo>
                  <a:pt x="313496" y="-2985"/>
                  <a:pt x="282275" y="34057"/>
                  <a:pt x="243117" y="70040"/>
                </a:cubicBezTo>
                <a:cubicBezTo>
                  <a:pt x="203959" y="106023"/>
                  <a:pt x="106063" y="184869"/>
                  <a:pt x="71667" y="216090"/>
                </a:cubicBezTo>
                <a:cubicBezTo>
                  <a:pt x="37271" y="247311"/>
                  <a:pt x="-16704" y="297582"/>
                  <a:pt x="4992" y="276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437DFAC3-6730-6E12-5440-500F40647709}"/>
              </a:ext>
            </a:extLst>
          </p:cNvPr>
          <p:cNvSpPr/>
          <p:nvPr/>
        </p:nvSpPr>
        <p:spPr>
          <a:xfrm>
            <a:off x="2320184" y="11835961"/>
            <a:ext cx="213890" cy="380079"/>
          </a:xfrm>
          <a:custGeom>
            <a:avLst/>
            <a:gdLst>
              <a:gd name="connsiteX0" fmla="*/ 213466 w 213890"/>
              <a:gd name="connsiteY0" fmla="*/ 439 h 380079"/>
              <a:gd name="connsiteX1" fmla="*/ 140441 w 213890"/>
              <a:gd name="connsiteY1" fmla="*/ 105214 h 380079"/>
              <a:gd name="connsiteX2" fmla="*/ 73766 w 213890"/>
              <a:gd name="connsiteY2" fmla="*/ 216339 h 380079"/>
              <a:gd name="connsiteX3" fmla="*/ 83291 w 213890"/>
              <a:gd name="connsiteY3" fmla="*/ 156014 h 380079"/>
              <a:gd name="connsiteX4" fmla="*/ 741 w 213890"/>
              <a:gd name="connsiteY4" fmla="*/ 378264 h 380079"/>
              <a:gd name="connsiteX5" fmla="*/ 48366 w 213890"/>
              <a:gd name="connsiteY5" fmla="*/ 251264 h 380079"/>
              <a:gd name="connsiteX6" fmla="*/ 143616 w 213890"/>
              <a:gd name="connsiteY6" fmla="*/ 73464 h 380079"/>
              <a:gd name="connsiteX7" fmla="*/ 105516 w 213890"/>
              <a:gd name="connsiteY7" fmla="*/ 146489 h 380079"/>
              <a:gd name="connsiteX8" fmla="*/ 213466 w 213890"/>
              <a:gd name="connsiteY8" fmla="*/ 439 h 38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0" h="380079">
                <a:moveTo>
                  <a:pt x="213466" y="439"/>
                </a:moveTo>
                <a:cubicBezTo>
                  <a:pt x="219287" y="-6440"/>
                  <a:pt x="163724" y="69231"/>
                  <a:pt x="140441" y="105214"/>
                </a:cubicBezTo>
                <a:cubicBezTo>
                  <a:pt x="117158" y="141197"/>
                  <a:pt x="83291" y="207872"/>
                  <a:pt x="73766" y="216339"/>
                </a:cubicBezTo>
                <a:cubicBezTo>
                  <a:pt x="64241" y="224806"/>
                  <a:pt x="95462" y="129027"/>
                  <a:pt x="83291" y="156014"/>
                </a:cubicBezTo>
                <a:cubicBezTo>
                  <a:pt x="71120" y="183002"/>
                  <a:pt x="6562" y="362389"/>
                  <a:pt x="741" y="378264"/>
                </a:cubicBezTo>
                <a:cubicBezTo>
                  <a:pt x="-5080" y="394139"/>
                  <a:pt x="24554" y="302064"/>
                  <a:pt x="48366" y="251264"/>
                </a:cubicBezTo>
                <a:cubicBezTo>
                  <a:pt x="72178" y="200464"/>
                  <a:pt x="134091" y="90927"/>
                  <a:pt x="143616" y="73464"/>
                </a:cubicBezTo>
                <a:cubicBezTo>
                  <a:pt x="153141" y="56002"/>
                  <a:pt x="92816" y="156543"/>
                  <a:pt x="105516" y="146489"/>
                </a:cubicBezTo>
                <a:cubicBezTo>
                  <a:pt x="118216" y="136435"/>
                  <a:pt x="207645" y="7318"/>
                  <a:pt x="213466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18608BB2-5086-15CA-E1FC-135FAA11EDDF}"/>
              </a:ext>
            </a:extLst>
          </p:cNvPr>
          <p:cNvSpPr/>
          <p:nvPr/>
        </p:nvSpPr>
        <p:spPr>
          <a:xfrm>
            <a:off x="2094018" y="12231589"/>
            <a:ext cx="201420" cy="173633"/>
          </a:xfrm>
          <a:custGeom>
            <a:avLst/>
            <a:gdLst>
              <a:gd name="connsiteX0" fmla="*/ 1482 w 201420"/>
              <a:gd name="connsiteY0" fmla="*/ 173136 h 173633"/>
              <a:gd name="connsiteX1" fmla="*/ 33232 w 201420"/>
              <a:gd name="connsiteY1" fmla="*/ 74711 h 173633"/>
              <a:gd name="connsiteX2" fmla="*/ 198332 w 201420"/>
              <a:gd name="connsiteY2" fmla="*/ 1686 h 173633"/>
              <a:gd name="connsiteX3" fmla="*/ 134832 w 201420"/>
              <a:gd name="connsiteY3" fmla="*/ 23911 h 173633"/>
              <a:gd name="connsiteX4" fmla="*/ 58632 w 201420"/>
              <a:gd name="connsiteY4" fmla="*/ 30261 h 173633"/>
              <a:gd name="connsiteX5" fmla="*/ 1482 w 201420"/>
              <a:gd name="connsiteY5" fmla="*/ 173136 h 1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20" h="173633">
                <a:moveTo>
                  <a:pt x="1482" y="173136"/>
                </a:moveTo>
                <a:cubicBezTo>
                  <a:pt x="-2751" y="180544"/>
                  <a:pt x="424" y="103286"/>
                  <a:pt x="33232" y="74711"/>
                </a:cubicBezTo>
                <a:cubicBezTo>
                  <a:pt x="66040" y="46136"/>
                  <a:pt x="181399" y="10153"/>
                  <a:pt x="198332" y="1686"/>
                </a:cubicBezTo>
                <a:cubicBezTo>
                  <a:pt x="215265" y="-6781"/>
                  <a:pt x="158115" y="19148"/>
                  <a:pt x="134832" y="23911"/>
                </a:cubicBezTo>
                <a:cubicBezTo>
                  <a:pt x="111549" y="28673"/>
                  <a:pt x="78740" y="8036"/>
                  <a:pt x="58632" y="30261"/>
                </a:cubicBezTo>
                <a:cubicBezTo>
                  <a:pt x="38524" y="52486"/>
                  <a:pt x="5715" y="165728"/>
                  <a:pt x="1482" y="17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A335E08D-B9AD-2F42-05DD-D5E98521546A}"/>
              </a:ext>
            </a:extLst>
          </p:cNvPr>
          <p:cNvSpPr/>
          <p:nvPr/>
        </p:nvSpPr>
        <p:spPr>
          <a:xfrm>
            <a:off x="2244655" y="12306116"/>
            <a:ext cx="148125" cy="65469"/>
          </a:xfrm>
          <a:custGeom>
            <a:avLst/>
            <a:gdLst>
              <a:gd name="connsiteX0" fmla="*/ 70 w 148125"/>
              <a:gd name="connsiteY0" fmla="*/ 184 h 65469"/>
              <a:gd name="connsiteX1" fmla="*/ 139770 w 148125"/>
              <a:gd name="connsiteY1" fmla="*/ 63684 h 65469"/>
              <a:gd name="connsiteX2" fmla="*/ 120720 w 148125"/>
              <a:gd name="connsiteY2" fmla="*/ 44634 h 65469"/>
              <a:gd name="connsiteX3" fmla="*/ 70 w 148125"/>
              <a:gd name="connsiteY3" fmla="*/ 184 h 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25" h="65469">
                <a:moveTo>
                  <a:pt x="70" y="184"/>
                </a:moveTo>
                <a:cubicBezTo>
                  <a:pt x="3245" y="3359"/>
                  <a:pt x="139770" y="63684"/>
                  <a:pt x="139770" y="63684"/>
                </a:cubicBezTo>
                <a:cubicBezTo>
                  <a:pt x="159878" y="71092"/>
                  <a:pt x="139770" y="53630"/>
                  <a:pt x="120720" y="44634"/>
                </a:cubicBezTo>
                <a:cubicBezTo>
                  <a:pt x="101670" y="35638"/>
                  <a:pt x="-3105" y="-2991"/>
                  <a:pt x="7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3050543B-EBBD-A00A-79AF-00ADA701BB62}"/>
              </a:ext>
            </a:extLst>
          </p:cNvPr>
          <p:cNvSpPr/>
          <p:nvPr/>
        </p:nvSpPr>
        <p:spPr>
          <a:xfrm>
            <a:off x="2608687" y="11951098"/>
            <a:ext cx="224982" cy="248046"/>
          </a:xfrm>
          <a:custGeom>
            <a:avLst/>
            <a:gdLst>
              <a:gd name="connsiteX0" fmla="*/ 223413 w 224982"/>
              <a:gd name="connsiteY0" fmla="*/ 2777 h 248046"/>
              <a:gd name="connsiteX1" fmla="*/ 1163 w 224982"/>
              <a:gd name="connsiteY1" fmla="*/ 247252 h 248046"/>
              <a:gd name="connsiteX2" fmla="*/ 134513 w 224982"/>
              <a:gd name="connsiteY2" fmla="*/ 82152 h 248046"/>
              <a:gd name="connsiteX3" fmla="*/ 102763 w 224982"/>
              <a:gd name="connsiteY3" fmla="*/ 113902 h 248046"/>
              <a:gd name="connsiteX4" fmla="*/ 223413 w 224982"/>
              <a:gd name="connsiteY4" fmla="*/ 2777 h 2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82" h="248046">
                <a:moveTo>
                  <a:pt x="223413" y="2777"/>
                </a:moveTo>
                <a:cubicBezTo>
                  <a:pt x="206480" y="25002"/>
                  <a:pt x="15980" y="234023"/>
                  <a:pt x="1163" y="247252"/>
                </a:cubicBezTo>
                <a:cubicBezTo>
                  <a:pt x="-13654" y="260481"/>
                  <a:pt x="117580" y="104377"/>
                  <a:pt x="134513" y="82152"/>
                </a:cubicBezTo>
                <a:cubicBezTo>
                  <a:pt x="151446" y="59927"/>
                  <a:pt x="90592" y="129248"/>
                  <a:pt x="102763" y="113902"/>
                </a:cubicBezTo>
                <a:cubicBezTo>
                  <a:pt x="114934" y="98556"/>
                  <a:pt x="240346" y="-19448"/>
                  <a:pt x="223413" y="2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2AB0205A-E5C2-9468-86B1-3754C8425CED}"/>
              </a:ext>
            </a:extLst>
          </p:cNvPr>
          <p:cNvSpPr/>
          <p:nvPr/>
        </p:nvSpPr>
        <p:spPr>
          <a:xfrm>
            <a:off x="2402783" y="12239437"/>
            <a:ext cx="172341" cy="467703"/>
          </a:xfrm>
          <a:custGeom>
            <a:avLst/>
            <a:gdLst>
              <a:gd name="connsiteX0" fmla="*/ 172142 w 172341"/>
              <a:gd name="connsiteY0" fmla="*/ 188 h 467703"/>
              <a:gd name="connsiteX1" fmla="*/ 70542 w 172341"/>
              <a:gd name="connsiteY1" fmla="*/ 130363 h 467703"/>
              <a:gd name="connsiteX2" fmla="*/ 26092 w 172341"/>
              <a:gd name="connsiteY2" fmla="*/ 289113 h 467703"/>
              <a:gd name="connsiteX3" fmla="*/ 19742 w 172341"/>
              <a:gd name="connsiteY3" fmla="*/ 270063 h 467703"/>
              <a:gd name="connsiteX4" fmla="*/ 22917 w 172341"/>
              <a:gd name="connsiteY4" fmla="*/ 397063 h 467703"/>
              <a:gd name="connsiteX5" fmla="*/ 35617 w 172341"/>
              <a:gd name="connsiteY5" fmla="*/ 466913 h 467703"/>
              <a:gd name="connsiteX6" fmla="*/ 22917 w 172341"/>
              <a:gd name="connsiteY6" fmla="*/ 428813 h 467703"/>
              <a:gd name="connsiteX7" fmla="*/ 692 w 172341"/>
              <a:gd name="connsiteY7" fmla="*/ 339913 h 467703"/>
              <a:gd name="connsiteX8" fmla="*/ 51492 w 172341"/>
              <a:gd name="connsiteY8" fmla="*/ 127188 h 467703"/>
              <a:gd name="connsiteX9" fmla="*/ 41967 w 172341"/>
              <a:gd name="connsiteY9" fmla="*/ 158938 h 467703"/>
              <a:gd name="connsiteX10" fmla="*/ 172142 w 172341"/>
              <a:gd name="connsiteY10" fmla="*/ 188 h 4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341" h="467703">
                <a:moveTo>
                  <a:pt x="172142" y="188"/>
                </a:moveTo>
                <a:cubicBezTo>
                  <a:pt x="176904" y="-4574"/>
                  <a:pt x="94884" y="82209"/>
                  <a:pt x="70542" y="130363"/>
                </a:cubicBezTo>
                <a:cubicBezTo>
                  <a:pt x="46200" y="178517"/>
                  <a:pt x="34559" y="265830"/>
                  <a:pt x="26092" y="289113"/>
                </a:cubicBezTo>
                <a:cubicBezTo>
                  <a:pt x="17625" y="312396"/>
                  <a:pt x="20271" y="252071"/>
                  <a:pt x="19742" y="270063"/>
                </a:cubicBezTo>
                <a:cubicBezTo>
                  <a:pt x="19213" y="288055"/>
                  <a:pt x="20271" y="364255"/>
                  <a:pt x="22917" y="397063"/>
                </a:cubicBezTo>
                <a:cubicBezTo>
                  <a:pt x="25563" y="429871"/>
                  <a:pt x="35617" y="461621"/>
                  <a:pt x="35617" y="466913"/>
                </a:cubicBezTo>
                <a:cubicBezTo>
                  <a:pt x="35617" y="472205"/>
                  <a:pt x="28738" y="449980"/>
                  <a:pt x="22917" y="428813"/>
                </a:cubicBezTo>
                <a:cubicBezTo>
                  <a:pt x="17096" y="407646"/>
                  <a:pt x="-4070" y="390184"/>
                  <a:pt x="692" y="339913"/>
                </a:cubicBezTo>
                <a:cubicBezTo>
                  <a:pt x="5454" y="289642"/>
                  <a:pt x="44613" y="157350"/>
                  <a:pt x="51492" y="127188"/>
                </a:cubicBezTo>
                <a:cubicBezTo>
                  <a:pt x="58371" y="97026"/>
                  <a:pt x="26092" y="179046"/>
                  <a:pt x="41967" y="158938"/>
                </a:cubicBezTo>
                <a:cubicBezTo>
                  <a:pt x="57842" y="138830"/>
                  <a:pt x="167380" y="4950"/>
                  <a:pt x="17214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A0777DA6-D2A4-6DAE-CC08-72194ECBFC6A}"/>
              </a:ext>
            </a:extLst>
          </p:cNvPr>
          <p:cNvSpPr/>
          <p:nvPr/>
        </p:nvSpPr>
        <p:spPr>
          <a:xfrm>
            <a:off x="2670098" y="12296030"/>
            <a:ext cx="39688" cy="205554"/>
          </a:xfrm>
          <a:custGeom>
            <a:avLst/>
            <a:gdLst>
              <a:gd name="connsiteX0" fmla="*/ 38177 w 39688"/>
              <a:gd name="connsiteY0" fmla="*/ 745 h 205554"/>
              <a:gd name="connsiteX1" fmla="*/ 77 w 39688"/>
              <a:gd name="connsiteY1" fmla="*/ 200770 h 205554"/>
              <a:gd name="connsiteX2" fmla="*/ 28652 w 39688"/>
              <a:gd name="connsiteY2" fmla="*/ 134095 h 205554"/>
              <a:gd name="connsiteX3" fmla="*/ 38177 w 39688"/>
              <a:gd name="connsiteY3" fmla="*/ 745 h 2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" h="205554">
                <a:moveTo>
                  <a:pt x="38177" y="745"/>
                </a:moveTo>
                <a:cubicBezTo>
                  <a:pt x="33415" y="11857"/>
                  <a:pt x="1664" y="178545"/>
                  <a:pt x="77" y="200770"/>
                </a:cubicBezTo>
                <a:cubicBezTo>
                  <a:pt x="-1510" y="222995"/>
                  <a:pt x="21773" y="162141"/>
                  <a:pt x="28652" y="134095"/>
                </a:cubicBezTo>
                <a:cubicBezTo>
                  <a:pt x="35531" y="106049"/>
                  <a:pt x="42939" y="-10367"/>
                  <a:pt x="38177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A1E7E3E4-5684-88F7-A251-6E5F0ED4092D}"/>
              </a:ext>
            </a:extLst>
          </p:cNvPr>
          <p:cNvSpPr/>
          <p:nvPr/>
        </p:nvSpPr>
        <p:spPr>
          <a:xfrm>
            <a:off x="2682539" y="12490413"/>
            <a:ext cx="51187" cy="210349"/>
          </a:xfrm>
          <a:custGeom>
            <a:avLst/>
            <a:gdLst>
              <a:gd name="connsiteX0" fmla="*/ 336 w 51187"/>
              <a:gd name="connsiteY0" fmla="*/ 37 h 210349"/>
              <a:gd name="connsiteX1" fmla="*/ 28911 w 51187"/>
              <a:gd name="connsiteY1" fmla="*/ 114337 h 210349"/>
              <a:gd name="connsiteX2" fmla="*/ 25736 w 51187"/>
              <a:gd name="connsiteY2" fmla="*/ 165137 h 210349"/>
              <a:gd name="connsiteX3" fmla="*/ 13036 w 51187"/>
              <a:gd name="connsiteY3" fmla="*/ 209587 h 210349"/>
              <a:gd name="connsiteX4" fmla="*/ 51136 w 51187"/>
              <a:gd name="connsiteY4" fmla="*/ 127037 h 210349"/>
              <a:gd name="connsiteX5" fmla="*/ 336 w 51187"/>
              <a:gd name="connsiteY5" fmla="*/ 37 h 2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87" h="210349">
                <a:moveTo>
                  <a:pt x="336" y="37"/>
                </a:moveTo>
                <a:cubicBezTo>
                  <a:pt x="-3368" y="-2080"/>
                  <a:pt x="24678" y="86820"/>
                  <a:pt x="28911" y="114337"/>
                </a:cubicBezTo>
                <a:cubicBezTo>
                  <a:pt x="33144" y="141854"/>
                  <a:pt x="28382" y="149262"/>
                  <a:pt x="25736" y="165137"/>
                </a:cubicBezTo>
                <a:cubicBezTo>
                  <a:pt x="23090" y="181012"/>
                  <a:pt x="8803" y="215937"/>
                  <a:pt x="13036" y="209587"/>
                </a:cubicBezTo>
                <a:cubicBezTo>
                  <a:pt x="17269" y="203237"/>
                  <a:pt x="52723" y="158258"/>
                  <a:pt x="51136" y="127037"/>
                </a:cubicBezTo>
                <a:cubicBezTo>
                  <a:pt x="49549" y="95816"/>
                  <a:pt x="4040" y="2154"/>
                  <a:pt x="33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257CEDEB-3F5E-2D33-20CC-4095FC995204}"/>
              </a:ext>
            </a:extLst>
          </p:cNvPr>
          <p:cNvSpPr/>
          <p:nvPr/>
        </p:nvSpPr>
        <p:spPr>
          <a:xfrm>
            <a:off x="2505036" y="12436266"/>
            <a:ext cx="127092" cy="28875"/>
          </a:xfrm>
          <a:custGeom>
            <a:avLst/>
            <a:gdLst>
              <a:gd name="connsiteX0" fmla="*/ 39 w 127092"/>
              <a:gd name="connsiteY0" fmla="*/ 22434 h 28875"/>
              <a:gd name="connsiteX1" fmla="*/ 66714 w 127092"/>
              <a:gd name="connsiteY1" fmla="*/ 9734 h 28875"/>
              <a:gd name="connsiteX2" fmla="*/ 127039 w 127092"/>
              <a:gd name="connsiteY2" fmla="*/ 28784 h 28875"/>
              <a:gd name="connsiteX3" fmla="*/ 76239 w 127092"/>
              <a:gd name="connsiteY3" fmla="*/ 209 h 28875"/>
              <a:gd name="connsiteX4" fmla="*/ 39 w 127092"/>
              <a:gd name="connsiteY4" fmla="*/ 22434 h 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2" h="28875">
                <a:moveTo>
                  <a:pt x="39" y="22434"/>
                </a:moveTo>
                <a:cubicBezTo>
                  <a:pt x="-1548" y="24021"/>
                  <a:pt x="45547" y="8676"/>
                  <a:pt x="66714" y="9734"/>
                </a:cubicBezTo>
                <a:cubicBezTo>
                  <a:pt x="87881" y="10792"/>
                  <a:pt x="125452" y="30371"/>
                  <a:pt x="127039" y="28784"/>
                </a:cubicBezTo>
                <a:cubicBezTo>
                  <a:pt x="128626" y="27197"/>
                  <a:pt x="94231" y="2855"/>
                  <a:pt x="76239" y="209"/>
                </a:cubicBezTo>
                <a:cubicBezTo>
                  <a:pt x="58247" y="-2437"/>
                  <a:pt x="1626" y="20847"/>
                  <a:pt x="39" y="2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8B810E6F-4F7B-831B-82F8-88155F5A4593}"/>
              </a:ext>
            </a:extLst>
          </p:cNvPr>
          <p:cNvSpPr/>
          <p:nvPr/>
        </p:nvSpPr>
        <p:spPr>
          <a:xfrm>
            <a:off x="2536363" y="12276705"/>
            <a:ext cx="136997" cy="140731"/>
          </a:xfrm>
          <a:custGeom>
            <a:avLst/>
            <a:gdLst>
              <a:gd name="connsiteX0" fmla="*/ 462 w 136997"/>
              <a:gd name="connsiteY0" fmla="*/ 134370 h 140731"/>
              <a:gd name="connsiteX1" fmla="*/ 73487 w 136997"/>
              <a:gd name="connsiteY1" fmla="*/ 121670 h 140731"/>
              <a:gd name="connsiteX2" fmla="*/ 111587 w 136997"/>
              <a:gd name="connsiteY2" fmla="*/ 140720 h 140731"/>
              <a:gd name="connsiteX3" fmla="*/ 117937 w 136997"/>
              <a:gd name="connsiteY3" fmla="*/ 118495 h 140731"/>
              <a:gd name="connsiteX4" fmla="*/ 114762 w 136997"/>
              <a:gd name="connsiteY4" fmla="*/ 64520 h 140731"/>
              <a:gd name="connsiteX5" fmla="*/ 136987 w 136997"/>
              <a:gd name="connsiteY5" fmla="*/ 1020 h 140731"/>
              <a:gd name="connsiteX6" fmla="*/ 111587 w 136997"/>
              <a:gd name="connsiteY6" fmla="*/ 118495 h 140731"/>
              <a:gd name="connsiteX7" fmla="*/ 462 w 136997"/>
              <a:gd name="connsiteY7" fmla="*/ 134370 h 1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97" h="140731">
                <a:moveTo>
                  <a:pt x="462" y="134370"/>
                </a:moveTo>
                <a:cubicBezTo>
                  <a:pt x="-5888" y="134899"/>
                  <a:pt x="54966" y="120612"/>
                  <a:pt x="73487" y="121670"/>
                </a:cubicBezTo>
                <a:cubicBezTo>
                  <a:pt x="92008" y="122728"/>
                  <a:pt x="104179" y="141249"/>
                  <a:pt x="111587" y="140720"/>
                </a:cubicBezTo>
                <a:cubicBezTo>
                  <a:pt x="118995" y="140191"/>
                  <a:pt x="117408" y="131195"/>
                  <a:pt x="117937" y="118495"/>
                </a:cubicBezTo>
                <a:cubicBezTo>
                  <a:pt x="118466" y="105795"/>
                  <a:pt x="111587" y="84099"/>
                  <a:pt x="114762" y="64520"/>
                </a:cubicBezTo>
                <a:cubicBezTo>
                  <a:pt x="117937" y="44941"/>
                  <a:pt x="137516" y="-7976"/>
                  <a:pt x="136987" y="1020"/>
                </a:cubicBezTo>
                <a:cubicBezTo>
                  <a:pt x="136458" y="10016"/>
                  <a:pt x="126404" y="97858"/>
                  <a:pt x="111587" y="118495"/>
                </a:cubicBezTo>
                <a:cubicBezTo>
                  <a:pt x="96770" y="139132"/>
                  <a:pt x="6812" y="133841"/>
                  <a:pt x="462" y="13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0A83D92D-418E-57EE-09BE-2B276A008067}"/>
              </a:ext>
            </a:extLst>
          </p:cNvPr>
          <p:cNvSpPr/>
          <p:nvPr/>
        </p:nvSpPr>
        <p:spPr>
          <a:xfrm>
            <a:off x="2526818" y="12274529"/>
            <a:ext cx="45023" cy="104824"/>
          </a:xfrm>
          <a:custGeom>
            <a:avLst/>
            <a:gdLst>
              <a:gd name="connsiteX0" fmla="*/ 44932 w 45023"/>
              <a:gd name="connsiteY0" fmla="*/ 21 h 104824"/>
              <a:gd name="connsiteX1" fmla="*/ 19532 w 45023"/>
              <a:gd name="connsiteY1" fmla="*/ 53996 h 104824"/>
              <a:gd name="connsiteX2" fmla="*/ 482 w 45023"/>
              <a:gd name="connsiteY2" fmla="*/ 104796 h 104824"/>
              <a:gd name="connsiteX3" fmla="*/ 10007 w 45023"/>
              <a:gd name="connsiteY3" fmla="*/ 60346 h 104824"/>
              <a:gd name="connsiteX4" fmla="*/ 44932 w 45023"/>
              <a:gd name="connsiteY4" fmla="*/ 21 h 1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3" h="104824">
                <a:moveTo>
                  <a:pt x="44932" y="21"/>
                </a:moveTo>
                <a:cubicBezTo>
                  <a:pt x="46520" y="-1037"/>
                  <a:pt x="26940" y="36534"/>
                  <a:pt x="19532" y="53996"/>
                </a:cubicBezTo>
                <a:cubicBezTo>
                  <a:pt x="12124" y="71458"/>
                  <a:pt x="2070" y="103738"/>
                  <a:pt x="482" y="104796"/>
                </a:cubicBezTo>
                <a:cubicBezTo>
                  <a:pt x="-1106" y="105854"/>
                  <a:pt x="1011" y="77279"/>
                  <a:pt x="10007" y="60346"/>
                </a:cubicBezTo>
                <a:cubicBezTo>
                  <a:pt x="19003" y="43413"/>
                  <a:pt x="43344" y="1079"/>
                  <a:pt x="449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F840E84B-5B69-0C32-23AD-9939F3B81DCD}"/>
              </a:ext>
            </a:extLst>
          </p:cNvPr>
          <p:cNvSpPr/>
          <p:nvPr/>
        </p:nvSpPr>
        <p:spPr>
          <a:xfrm>
            <a:off x="2473295" y="12468979"/>
            <a:ext cx="130311" cy="34180"/>
          </a:xfrm>
          <a:custGeom>
            <a:avLst/>
            <a:gdLst>
              <a:gd name="connsiteX0" fmla="*/ 30 w 130311"/>
              <a:gd name="connsiteY0" fmla="*/ 34171 h 34180"/>
              <a:gd name="connsiteX1" fmla="*/ 79405 w 130311"/>
              <a:gd name="connsiteY1" fmla="*/ 2421 h 34180"/>
              <a:gd name="connsiteX2" fmla="*/ 130205 w 130311"/>
              <a:gd name="connsiteY2" fmla="*/ 24646 h 34180"/>
              <a:gd name="connsiteX3" fmla="*/ 92105 w 130311"/>
              <a:gd name="connsiteY3" fmla="*/ 2421 h 34180"/>
              <a:gd name="connsiteX4" fmla="*/ 69880 w 130311"/>
              <a:gd name="connsiteY4" fmla="*/ 5596 h 34180"/>
              <a:gd name="connsiteX5" fmla="*/ 30 w 130311"/>
              <a:gd name="connsiteY5" fmla="*/ 34171 h 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11" h="34180">
                <a:moveTo>
                  <a:pt x="30" y="34171"/>
                </a:moveTo>
                <a:cubicBezTo>
                  <a:pt x="1617" y="33642"/>
                  <a:pt x="57709" y="4008"/>
                  <a:pt x="79405" y="2421"/>
                </a:cubicBezTo>
                <a:cubicBezTo>
                  <a:pt x="101101" y="834"/>
                  <a:pt x="128088" y="24646"/>
                  <a:pt x="130205" y="24646"/>
                </a:cubicBezTo>
                <a:cubicBezTo>
                  <a:pt x="132322" y="24646"/>
                  <a:pt x="102159" y="5596"/>
                  <a:pt x="92105" y="2421"/>
                </a:cubicBezTo>
                <a:cubicBezTo>
                  <a:pt x="82051" y="-754"/>
                  <a:pt x="80993" y="-1812"/>
                  <a:pt x="69880" y="5596"/>
                </a:cubicBezTo>
                <a:cubicBezTo>
                  <a:pt x="58768" y="13004"/>
                  <a:pt x="-1557" y="34700"/>
                  <a:pt x="30" y="3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2DAEC58C-43D7-C72F-DB8D-4DEBA16F3859}"/>
              </a:ext>
            </a:extLst>
          </p:cNvPr>
          <p:cNvSpPr/>
          <p:nvPr/>
        </p:nvSpPr>
        <p:spPr>
          <a:xfrm>
            <a:off x="2450036" y="12442780"/>
            <a:ext cx="51928" cy="127093"/>
          </a:xfrm>
          <a:custGeom>
            <a:avLst/>
            <a:gdLst>
              <a:gd name="connsiteX0" fmla="*/ 51864 w 51928"/>
              <a:gd name="connsiteY0" fmla="*/ 45 h 127093"/>
              <a:gd name="connsiteX1" fmla="*/ 16939 w 51928"/>
              <a:gd name="connsiteY1" fmla="*/ 69895 h 127093"/>
              <a:gd name="connsiteX2" fmla="*/ 1064 w 51928"/>
              <a:gd name="connsiteY2" fmla="*/ 127045 h 127093"/>
              <a:gd name="connsiteX3" fmla="*/ 7414 w 51928"/>
              <a:gd name="connsiteY3" fmla="*/ 60370 h 127093"/>
              <a:gd name="connsiteX4" fmla="*/ 51864 w 51928"/>
              <a:gd name="connsiteY4" fmla="*/ 45 h 1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8" h="127093">
                <a:moveTo>
                  <a:pt x="51864" y="45"/>
                </a:moveTo>
                <a:cubicBezTo>
                  <a:pt x="53451" y="1632"/>
                  <a:pt x="25406" y="48728"/>
                  <a:pt x="16939" y="69895"/>
                </a:cubicBezTo>
                <a:cubicBezTo>
                  <a:pt x="8472" y="91062"/>
                  <a:pt x="2651" y="128632"/>
                  <a:pt x="1064" y="127045"/>
                </a:cubicBezTo>
                <a:cubicBezTo>
                  <a:pt x="-523" y="125458"/>
                  <a:pt x="-1582" y="81537"/>
                  <a:pt x="7414" y="60370"/>
                </a:cubicBezTo>
                <a:cubicBezTo>
                  <a:pt x="16410" y="39203"/>
                  <a:pt x="50277" y="-1542"/>
                  <a:pt x="5186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FEE96000-FBD3-DF9C-D60C-EE4A31B579F7}"/>
              </a:ext>
            </a:extLst>
          </p:cNvPr>
          <p:cNvSpPr/>
          <p:nvPr/>
        </p:nvSpPr>
        <p:spPr>
          <a:xfrm>
            <a:off x="2450176" y="12506257"/>
            <a:ext cx="51817" cy="165354"/>
          </a:xfrm>
          <a:custGeom>
            <a:avLst/>
            <a:gdLst>
              <a:gd name="connsiteX0" fmla="*/ 51724 w 51817"/>
              <a:gd name="connsiteY0" fmla="*/ 68 h 165354"/>
              <a:gd name="connsiteX1" fmla="*/ 13624 w 51817"/>
              <a:gd name="connsiteY1" fmla="*/ 114368 h 165354"/>
              <a:gd name="connsiteX2" fmla="*/ 16799 w 51817"/>
              <a:gd name="connsiteY2" fmla="*/ 165168 h 165354"/>
              <a:gd name="connsiteX3" fmla="*/ 924 w 51817"/>
              <a:gd name="connsiteY3" fmla="*/ 98493 h 165354"/>
              <a:gd name="connsiteX4" fmla="*/ 51724 w 51817"/>
              <a:gd name="connsiteY4" fmla="*/ 68 h 1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7" h="165354">
                <a:moveTo>
                  <a:pt x="51724" y="68"/>
                </a:moveTo>
                <a:cubicBezTo>
                  <a:pt x="53841" y="2714"/>
                  <a:pt x="19445" y="86851"/>
                  <a:pt x="13624" y="114368"/>
                </a:cubicBezTo>
                <a:cubicBezTo>
                  <a:pt x="7803" y="141885"/>
                  <a:pt x="18916" y="167814"/>
                  <a:pt x="16799" y="165168"/>
                </a:cubicBezTo>
                <a:cubicBezTo>
                  <a:pt x="14682" y="162522"/>
                  <a:pt x="-4368" y="124951"/>
                  <a:pt x="924" y="98493"/>
                </a:cubicBezTo>
                <a:cubicBezTo>
                  <a:pt x="6216" y="72035"/>
                  <a:pt x="49607" y="-2578"/>
                  <a:pt x="5172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6583B73F-DBC8-89FE-549E-E8D9660A2DE2}"/>
              </a:ext>
            </a:extLst>
          </p:cNvPr>
          <p:cNvSpPr/>
          <p:nvPr/>
        </p:nvSpPr>
        <p:spPr>
          <a:xfrm>
            <a:off x="2612522" y="12528414"/>
            <a:ext cx="27819" cy="136908"/>
          </a:xfrm>
          <a:custGeom>
            <a:avLst/>
            <a:gdLst>
              <a:gd name="connsiteX0" fmla="*/ 22728 w 27819"/>
              <a:gd name="connsiteY0" fmla="*/ 136 h 136908"/>
              <a:gd name="connsiteX1" fmla="*/ 10028 w 27819"/>
              <a:gd name="connsiteY1" fmla="*/ 89036 h 136908"/>
              <a:gd name="connsiteX2" fmla="*/ 503 w 27819"/>
              <a:gd name="connsiteY2" fmla="*/ 136661 h 136908"/>
              <a:gd name="connsiteX3" fmla="*/ 25903 w 27819"/>
              <a:gd name="connsiteY3" fmla="*/ 69986 h 136908"/>
              <a:gd name="connsiteX4" fmla="*/ 22728 w 27819"/>
              <a:gd name="connsiteY4" fmla="*/ 136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" h="136908">
                <a:moveTo>
                  <a:pt x="22728" y="136"/>
                </a:moveTo>
                <a:cubicBezTo>
                  <a:pt x="20082" y="3311"/>
                  <a:pt x="13732" y="66282"/>
                  <a:pt x="10028" y="89036"/>
                </a:cubicBezTo>
                <a:cubicBezTo>
                  <a:pt x="6324" y="111790"/>
                  <a:pt x="-2143" y="139836"/>
                  <a:pt x="503" y="136661"/>
                </a:cubicBezTo>
                <a:cubicBezTo>
                  <a:pt x="3149" y="133486"/>
                  <a:pt x="21141" y="90094"/>
                  <a:pt x="25903" y="69986"/>
                </a:cubicBezTo>
                <a:cubicBezTo>
                  <a:pt x="30665" y="49878"/>
                  <a:pt x="25374" y="-3039"/>
                  <a:pt x="227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79BC153-A8FF-6697-B472-228BDCE91EA4}"/>
              </a:ext>
            </a:extLst>
          </p:cNvPr>
          <p:cNvSpPr/>
          <p:nvPr/>
        </p:nvSpPr>
        <p:spPr>
          <a:xfrm>
            <a:off x="2486000" y="12499290"/>
            <a:ext cx="177973" cy="45135"/>
          </a:xfrm>
          <a:custGeom>
            <a:avLst/>
            <a:gdLst>
              <a:gd name="connsiteX0" fmla="*/ 25 w 177973"/>
              <a:gd name="connsiteY0" fmla="*/ 38785 h 45135"/>
              <a:gd name="connsiteX1" fmla="*/ 98450 w 177973"/>
              <a:gd name="connsiteY1" fmla="*/ 13385 h 45135"/>
              <a:gd name="connsiteX2" fmla="*/ 177825 w 177973"/>
              <a:gd name="connsiteY2" fmla="*/ 45135 h 45135"/>
              <a:gd name="connsiteX3" fmla="*/ 117500 w 177973"/>
              <a:gd name="connsiteY3" fmla="*/ 13385 h 45135"/>
              <a:gd name="connsiteX4" fmla="*/ 88925 w 177973"/>
              <a:gd name="connsiteY4" fmla="*/ 685 h 45135"/>
              <a:gd name="connsiteX5" fmla="*/ 25 w 177973"/>
              <a:gd name="connsiteY5" fmla="*/ 38785 h 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73" h="45135">
                <a:moveTo>
                  <a:pt x="25" y="38785"/>
                </a:moveTo>
                <a:cubicBezTo>
                  <a:pt x="1613" y="40902"/>
                  <a:pt x="68817" y="12327"/>
                  <a:pt x="98450" y="13385"/>
                </a:cubicBezTo>
                <a:cubicBezTo>
                  <a:pt x="128083" y="14443"/>
                  <a:pt x="174650" y="45135"/>
                  <a:pt x="177825" y="45135"/>
                </a:cubicBezTo>
                <a:cubicBezTo>
                  <a:pt x="181000" y="45135"/>
                  <a:pt x="132317" y="20793"/>
                  <a:pt x="117500" y="13385"/>
                </a:cubicBezTo>
                <a:cubicBezTo>
                  <a:pt x="102683" y="5977"/>
                  <a:pt x="106388" y="-2490"/>
                  <a:pt x="88925" y="685"/>
                </a:cubicBezTo>
                <a:cubicBezTo>
                  <a:pt x="71463" y="3860"/>
                  <a:pt x="-1563" y="36668"/>
                  <a:pt x="25" y="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1DFF55C-67D7-9B03-CF0B-203DA90ECDC3}"/>
              </a:ext>
            </a:extLst>
          </p:cNvPr>
          <p:cNvSpPr/>
          <p:nvPr/>
        </p:nvSpPr>
        <p:spPr>
          <a:xfrm>
            <a:off x="2456223" y="12649200"/>
            <a:ext cx="171353" cy="29160"/>
          </a:xfrm>
          <a:custGeom>
            <a:avLst/>
            <a:gdLst>
              <a:gd name="connsiteX0" fmla="*/ 1227 w 171353"/>
              <a:gd name="connsiteY0" fmla="*/ 12700 h 29160"/>
              <a:gd name="connsiteX1" fmla="*/ 67902 w 171353"/>
              <a:gd name="connsiteY1" fmla="*/ 28575 h 29160"/>
              <a:gd name="connsiteX2" fmla="*/ 169502 w 171353"/>
              <a:gd name="connsiteY2" fmla="*/ 0 h 29160"/>
              <a:gd name="connsiteX3" fmla="*/ 125052 w 171353"/>
              <a:gd name="connsiteY3" fmla="*/ 28575 h 29160"/>
              <a:gd name="connsiteX4" fmla="*/ 1227 w 171353"/>
              <a:gd name="connsiteY4" fmla="*/ 12700 h 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3" h="29160">
                <a:moveTo>
                  <a:pt x="1227" y="12700"/>
                </a:moveTo>
                <a:cubicBezTo>
                  <a:pt x="-8298" y="12700"/>
                  <a:pt x="39856" y="30692"/>
                  <a:pt x="67902" y="28575"/>
                </a:cubicBezTo>
                <a:cubicBezTo>
                  <a:pt x="95948" y="26458"/>
                  <a:pt x="159977" y="0"/>
                  <a:pt x="169502" y="0"/>
                </a:cubicBezTo>
                <a:cubicBezTo>
                  <a:pt x="179027" y="0"/>
                  <a:pt x="149923" y="24342"/>
                  <a:pt x="125052" y="28575"/>
                </a:cubicBezTo>
                <a:cubicBezTo>
                  <a:pt x="100181" y="32808"/>
                  <a:pt x="10752" y="12700"/>
                  <a:pt x="122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89C18D2-FBE8-D02D-CA6E-502DBF3B8948}"/>
              </a:ext>
            </a:extLst>
          </p:cNvPr>
          <p:cNvSpPr/>
          <p:nvPr/>
        </p:nvSpPr>
        <p:spPr>
          <a:xfrm>
            <a:off x="2501672" y="12543840"/>
            <a:ext cx="115239" cy="26126"/>
          </a:xfrm>
          <a:custGeom>
            <a:avLst/>
            <a:gdLst>
              <a:gd name="connsiteX0" fmla="*/ 228 w 115239"/>
              <a:gd name="connsiteY0" fmla="*/ 585 h 26126"/>
              <a:gd name="connsiteX1" fmla="*/ 111353 w 115239"/>
              <a:gd name="connsiteY1" fmla="*/ 25985 h 26126"/>
              <a:gd name="connsiteX2" fmla="*/ 82778 w 115239"/>
              <a:gd name="connsiteY2" fmla="*/ 10110 h 26126"/>
              <a:gd name="connsiteX3" fmla="*/ 228 w 115239"/>
              <a:gd name="connsiteY3" fmla="*/ 585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39" h="26126">
                <a:moveTo>
                  <a:pt x="228" y="585"/>
                </a:moveTo>
                <a:cubicBezTo>
                  <a:pt x="4990" y="3231"/>
                  <a:pt x="97595" y="24398"/>
                  <a:pt x="111353" y="25985"/>
                </a:cubicBezTo>
                <a:cubicBezTo>
                  <a:pt x="125111" y="27572"/>
                  <a:pt x="99182" y="15402"/>
                  <a:pt x="82778" y="10110"/>
                </a:cubicBezTo>
                <a:cubicBezTo>
                  <a:pt x="66374" y="4818"/>
                  <a:pt x="-4534" y="-2061"/>
                  <a:pt x="228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656E2AC9-5802-18D7-3D97-EE9E794B2F2F}"/>
              </a:ext>
            </a:extLst>
          </p:cNvPr>
          <p:cNvSpPr/>
          <p:nvPr/>
        </p:nvSpPr>
        <p:spPr>
          <a:xfrm>
            <a:off x="2663793" y="12582350"/>
            <a:ext cx="31782" cy="127389"/>
          </a:xfrm>
          <a:custGeom>
            <a:avLst/>
            <a:gdLst>
              <a:gd name="connsiteX0" fmla="*/ 32 w 31782"/>
              <a:gd name="connsiteY0" fmla="*/ 175 h 127389"/>
              <a:gd name="connsiteX1" fmla="*/ 25432 w 31782"/>
              <a:gd name="connsiteY1" fmla="*/ 76375 h 127389"/>
              <a:gd name="connsiteX2" fmla="*/ 6382 w 31782"/>
              <a:gd name="connsiteY2" fmla="*/ 127175 h 127389"/>
              <a:gd name="connsiteX3" fmla="*/ 31782 w 31782"/>
              <a:gd name="connsiteY3" fmla="*/ 57325 h 127389"/>
              <a:gd name="connsiteX4" fmla="*/ 32 w 31782"/>
              <a:gd name="connsiteY4" fmla="*/ 175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" h="127389">
                <a:moveTo>
                  <a:pt x="32" y="175"/>
                </a:moveTo>
                <a:cubicBezTo>
                  <a:pt x="-1026" y="3350"/>
                  <a:pt x="24374" y="55208"/>
                  <a:pt x="25432" y="76375"/>
                </a:cubicBezTo>
                <a:cubicBezTo>
                  <a:pt x="26490" y="97542"/>
                  <a:pt x="5324" y="130350"/>
                  <a:pt x="6382" y="127175"/>
                </a:cubicBezTo>
                <a:cubicBezTo>
                  <a:pt x="7440" y="124000"/>
                  <a:pt x="31782" y="76904"/>
                  <a:pt x="31782" y="57325"/>
                </a:cubicBezTo>
                <a:cubicBezTo>
                  <a:pt x="31782" y="37746"/>
                  <a:pt x="1090" y="-3000"/>
                  <a:pt x="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9EA80CE2-75D9-4805-792E-D17512C9869D}"/>
              </a:ext>
            </a:extLst>
          </p:cNvPr>
          <p:cNvSpPr/>
          <p:nvPr/>
        </p:nvSpPr>
        <p:spPr>
          <a:xfrm>
            <a:off x="2469883" y="12687274"/>
            <a:ext cx="232353" cy="42016"/>
          </a:xfrm>
          <a:custGeom>
            <a:avLst/>
            <a:gdLst>
              <a:gd name="connsiteX0" fmla="*/ 267 w 232353"/>
              <a:gd name="connsiteY0" fmla="*/ 28601 h 42016"/>
              <a:gd name="connsiteX1" fmla="*/ 108217 w 232353"/>
              <a:gd name="connsiteY1" fmla="*/ 34951 h 42016"/>
              <a:gd name="connsiteX2" fmla="*/ 232042 w 232353"/>
              <a:gd name="connsiteY2" fmla="*/ 26 h 42016"/>
              <a:gd name="connsiteX3" fmla="*/ 139967 w 232353"/>
              <a:gd name="connsiteY3" fmla="*/ 41301 h 42016"/>
              <a:gd name="connsiteX4" fmla="*/ 267 w 232353"/>
              <a:gd name="connsiteY4" fmla="*/ 28601 h 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53" h="42016">
                <a:moveTo>
                  <a:pt x="267" y="28601"/>
                </a:moveTo>
                <a:cubicBezTo>
                  <a:pt x="-5024" y="27543"/>
                  <a:pt x="69588" y="39713"/>
                  <a:pt x="108217" y="34951"/>
                </a:cubicBezTo>
                <a:cubicBezTo>
                  <a:pt x="146846" y="30189"/>
                  <a:pt x="226751" y="-1032"/>
                  <a:pt x="232042" y="26"/>
                </a:cubicBezTo>
                <a:cubicBezTo>
                  <a:pt x="237333" y="1084"/>
                  <a:pt x="173834" y="37068"/>
                  <a:pt x="139967" y="41301"/>
                </a:cubicBezTo>
                <a:cubicBezTo>
                  <a:pt x="106100" y="45534"/>
                  <a:pt x="5558" y="29659"/>
                  <a:pt x="267" y="28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8F8B3A89-C45D-364A-162B-6C9F9F770611}"/>
              </a:ext>
            </a:extLst>
          </p:cNvPr>
          <p:cNvSpPr/>
          <p:nvPr/>
        </p:nvSpPr>
        <p:spPr>
          <a:xfrm>
            <a:off x="2454152" y="12235950"/>
            <a:ext cx="117707" cy="225933"/>
          </a:xfrm>
          <a:custGeom>
            <a:avLst/>
            <a:gdLst>
              <a:gd name="connsiteX0" fmla="*/ 123 w 117707"/>
              <a:gd name="connsiteY0" fmla="*/ 225925 h 225933"/>
              <a:gd name="connsiteX1" fmla="*/ 66798 w 117707"/>
              <a:gd name="connsiteY1" fmla="*/ 92575 h 225933"/>
              <a:gd name="connsiteX2" fmla="*/ 117598 w 117707"/>
              <a:gd name="connsiteY2" fmla="*/ 500 h 225933"/>
              <a:gd name="connsiteX3" fmla="*/ 79498 w 117707"/>
              <a:gd name="connsiteY3" fmla="*/ 57650 h 225933"/>
              <a:gd name="connsiteX4" fmla="*/ 50923 w 117707"/>
              <a:gd name="connsiteY4" fmla="*/ 98925 h 225933"/>
              <a:gd name="connsiteX5" fmla="*/ 123 w 117707"/>
              <a:gd name="connsiteY5" fmla="*/ 225925 h 22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07" h="225933">
                <a:moveTo>
                  <a:pt x="123" y="225925"/>
                </a:moveTo>
                <a:cubicBezTo>
                  <a:pt x="2769" y="224867"/>
                  <a:pt x="47219" y="130146"/>
                  <a:pt x="66798" y="92575"/>
                </a:cubicBezTo>
                <a:cubicBezTo>
                  <a:pt x="86377" y="55004"/>
                  <a:pt x="115481" y="6321"/>
                  <a:pt x="117598" y="500"/>
                </a:cubicBezTo>
                <a:cubicBezTo>
                  <a:pt x="119715" y="-5321"/>
                  <a:pt x="90610" y="41246"/>
                  <a:pt x="79498" y="57650"/>
                </a:cubicBezTo>
                <a:cubicBezTo>
                  <a:pt x="68386" y="74054"/>
                  <a:pt x="63623" y="68762"/>
                  <a:pt x="50923" y="98925"/>
                </a:cubicBezTo>
                <a:cubicBezTo>
                  <a:pt x="38223" y="129087"/>
                  <a:pt x="-2523" y="226983"/>
                  <a:pt x="123" y="22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6BE0E4A-AB11-C2DB-43BB-5D7BDB053728}"/>
              </a:ext>
            </a:extLst>
          </p:cNvPr>
          <p:cNvSpPr/>
          <p:nvPr/>
        </p:nvSpPr>
        <p:spPr>
          <a:xfrm>
            <a:off x="2792088" y="11099691"/>
            <a:ext cx="149740" cy="211024"/>
          </a:xfrm>
          <a:custGeom>
            <a:avLst/>
            <a:gdLst>
              <a:gd name="connsiteX0" fmla="*/ 147962 w 149740"/>
              <a:gd name="connsiteY0" fmla="*/ 50909 h 211024"/>
              <a:gd name="connsiteX1" fmla="*/ 1912 w 149740"/>
              <a:gd name="connsiteY1" fmla="*/ 209659 h 211024"/>
              <a:gd name="connsiteX2" fmla="*/ 65412 w 149740"/>
              <a:gd name="connsiteY2" fmla="*/ 120759 h 211024"/>
              <a:gd name="connsiteX3" fmla="*/ 78112 w 149740"/>
              <a:gd name="connsiteY3" fmla="*/ 109 h 211024"/>
              <a:gd name="connsiteX4" fmla="*/ 84462 w 149740"/>
              <a:gd name="connsiteY4" fmla="*/ 98534 h 211024"/>
              <a:gd name="connsiteX5" fmla="*/ 147962 w 149740"/>
              <a:gd name="connsiteY5" fmla="*/ 50909 h 2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40" h="211024">
                <a:moveTo>
                  <a:pt x="147962" y="50909"/>
                </a:moveTo>
                <a:cubicBezTo>
                  <a:pt x="134204" y="69430"/>
                  <a:pt x="15670" y="198017"/>
                  <a:pt x="1912" y="209659"/>
                </a:cubicBezTo>
                <a:cubicBezTo>
                  <a:pt x="-11846" y="221301"/>
                  <a:pt x="52712" y="155684"/>
                  <a:pt x="65412" y="120759"/>
                </a:cubicBezTo>
                <a:cubicBezTo>
                  <a:pt x="78112" y="85834"/>
                  <a:pt x="74937" y="3813"/>
                  <a:pt x="78112" y="109"/>
                </a:cubicBezTo>
                <a:cubicBezTo>
                  <a:pt x="81287" y="-3595"/>
                  <a:pt x="77583" y="87951"/>
                  <a:pt x="84462" y="98534"/>
                </a:cubicBezTo>
                <a:cubicBezTo>
                  <a:pt x="91341" y="109117"/>
                  <a:pt x="161720" y="32388"/>
                  <a:pt x="147962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0ADEAA5-1374-6CB2-3F2F-CB51F92912D9}"/>
              </a:ext>
            </a:extLst>
          </p:cNvPr>
          <p:cNvSpPr/>
          <p:nvPr/>
        </p:nvSpPr>
        <p:spPr>
          <a:xfrm>
            <a:off x="2425152" y="11982446"/>
            <a:ext cx="92977" cy="152751"/>
          </a:xfrm>
          <a:custGeom>
            <a:avLst/>
            <a:gdLst>
              <a:gd name="connsiteX0" fmla="*/ 67223 w 92977"/>
              <a:gd name="connsiteY0" fmla="*/ 4 h 152751"/>
              <a:gd name="connsiteX1" fmla="*/ 76748 w 92977"/>
              <a:gd name="connsiteY1" fmla="*/ 69854 h 152751"/>
              <a:gd name="connsiteX2" fmla="*/ 548 w 92977"/>
              <a:gd name="connsiteY2" fmla="*/ 152404 h 152751"/>
              <a:gd name="connsiteX3" fmla="*/ 44998 w 92977"/>
              <a:gd name="connsiteY3" fmla="*/ 98429 h 152751"/>
              <a:gd name="connsiteX4" fmla="*/ 92623 w 92977"/>
              <a:gd name="connsiteY4" fmla="*/ 73029 h 152751"/>
              <a:gd name="connsiteX5" fmla="*/ 67223 w 92977"/>
              <a:gd name="connsiteY5" fmla="*/ 4 h 1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77" h="152751">
                <a:moveTo>
                  <a:pt x="67223" y="4"/>
                </a:moveTo>
                <a:cubicBezTo>
                  <a:pt x="64577" y="-525"/>
                  <a:pt x="87860" y="44454"/>
                  <a:pt x="76748" y="69854"/>
                </a:cubicBezTo>
                <a:cubicBezTo>
                  <a:pt x="65636" y="95254"/>
                  <a:pt x="5840" y="147642"/>
                  <a:pt x="548" y="152404"/>
                </a:cubicBezTo>
                <a:cubicBezTo>
                  <a:pt x="-4744" y="157167"/>
                  <a:pt x="29652" y="111658"/>
                  <a:pt x="44998" y="98429"/>
                </a:cubicBezTo>
                <a:cubicBezTo>
                  <a:pt x="60344" y="85200"/>
                  <a:pt x="88919" y="89433"/>
                  <a:pt x="92623" y="73029"/>
                </a:cubicBezTo>
                <a:cubicBezTo>
                  <a:pt x="96327" y="56625"/>
                  <a:pt x="69869" y="533"/>
                  <a:pt x="672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A485B6B-0674-B8F1-D5C0-BEF0B80875FF}"/>
              </a:ext>
            </a:extLst>
          </p:cNvPr>
          <p:cNvSpPr/>
          <p:nvPr/>
        </p:nvSpPr>
        <p:spPr>
          <a:xfrm>
            <a:off x="2828887" y="11554832"/>
            <a:ext cx="187404" cy="378406"/>
          </a:xfrm>
          <a:custGeom>
            <a:avLst/>
            <a:gdLst>
              <a:gd name="connsiteX0" fmla="*/ 187363 w 187404"/>
              <a:gd name="connsiteY0" fmla="*/ 84718 h 378406"/>
              <a:gd name="connsiteX1" fmla="*/ 38138 w 187404"/>
              <a:gd name="connsiteY1" fmla="*/ 322843 h 378406"/>
              <a:gd name="connsiteX2" fmla="*/ 38 w 187404"/>
              <a:gd name="connsiteY2" fmla="*/ 376818 h 378406"/>
              <a:gd name="connsiteX3" fmla="*/ 31788 w 187404"/>
              <a:gd name="connsiteY3" fmla="*/ 284743 h 378406"/>
              <a:gd name="connsiteX4" fmla="*/ 69888 w 187404"/>
              <a:gd name="connsiteY4" fmla="*/ 160918 h 378406"/>
              <a:gd name="connsiteX5" fmla="*/ 104813 w 187404"/>
              <a:gd name="connsiteY5" fmla="*/ 2168 h 378406"/>
              <a:gd name="connsiteX6" fmla="*/ 54013 w 187404"/>
              <a:gd name="connsiteY6" fmla="*/ 284743 h 378406"/>
              <a:gd name="connsiteX7" fmla="*/ 187363 w 187404"/>
              <a:gd name="connsiteY7" fmla="*/ 84718 h 37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04" h="378406">
                <a:moveTo>
                  <a:pt x="187363" y="84718"/>
                </a:moveTo>
                <a:cubicBezTo>
                  <a:pt x="184717" y="91068"/>
                  <a:pt x="69359" y="274160"/>
                  <a:pt x="38138" y="322843"/>
                </a:cubicBezTo>
                <a:cubicBezTo>
                  <a:pt x="6917" y="371526"/>
                  <a:pt x="1096" y="383168"/>
                  <a:pt x="38" y="376818"/>
                </a:cubicBezTo>
                <a:cubicBezTo>
                  <a:pt x="-1020" y="370468"/>
                  <a:pt x="20146" y="320726"/>
                  <a:pt x="31788" y="284743"/>
                </a:cubicBezTo>
                <a:cubicBezTo>
                  <a:pt x="43430" y="248760"/>
                  <a:pt x="57717" y="208014"/>
                  <a:pt x="69888" y="160918"/>
                </a:cubicBezTo>
                <a:cubicBezTo>
                  <a:pt x="82059" y="113822"/>
                  <a:pt x="107459" y="-18469"/>
                  <a:pt x="104813" y="2168"/>
                </a:cubicBezTo>
                <a:cubicBezTo>
                  <a:pt x="102167" y="22805"/>
                  <a:pt x="42901" y="268339"/>
                  <a:pt x="54013" y="284743"/>
                </a:cubicBezTo>
                <a:cubicBezTo>
                  <a:pt x="65125" y="301147"/>
                  <a:pt x="190009" y="78368"/>
                  <a:pt x="187363" y="8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9A11F83-1B7E-76E7-54D3-FAF1B2865DE6}"/>
              </a:ext>
            </a:extLst>
          </p:cNvPr>
          <p:cNvSpPr/>
          <p:nvPr/>
        </p:nvSpPr>
        <p:spPr>
          <a:xfrm>
            <a:off x="2532535" y="11566431"/>
            <a:ext cx="172591" cy="449771"/>
          </a:xfrm>
          <a:custGeom>
            <a:avLst/>
            <a:gdLst>
              <a:gd name="connsiteX0" fmla="*/ 172565 w 172591"/>
              <a:gd name="connsiteY0" fmla="*/ 94 h 449771"/>
              <a:gd name="connsiteX1" fmla="*/ 74140 w 172591"/>
              <a:gd name="connsiteY1" fmla="*/ 254094 h 449771"/>
              <a:gd name="connsiteX2" fmla="*/ 1115 w 172591"/>
              <a:gd name="connsiteY2" fmla="*/ 362044 h 449771"/>
              <a:gd name="connsiteX3" fmla="*/ 29690 w 172591"/>
              <a:gd name="connsiteY3" fmla="*/ 257269 h 449771"/>
              <a:gd name="connsiteX4" fmla="*/ 26515 w 172591"/>
              <a:gd name="connsiteY4" fmla="*/ 447769 h 449771"/>
              <a:gd name="connsiteX5" fmla="*/ 16990 w 172591"/>
              <a:gd name="connsiteY5" fmla="*/ 349344 h 449771"/>
              <a:gd name="connsiteX6" fmla="*/ 64615 w 172591"/>
              <a:gd name="connsiteY6" fmla="*/ 225519 h 449771"/>
              <a:gd name="connsiteX7" fmla="*/ 172565 w 172591"/>
              <a:gd name="connsiteY7" fmla="*/ 94 h 4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91" h="449771">
                <a:moveTo>
                  <a:pt x="172565" y="94"/>
                </a:moveTo>
                <a:cubicBezTo>
                  <a:pt x="174152" y="4856"/>
                  <a:pt x="102715" y="193769"/>
                  <a:pt x="74140" y="254094"/>
                </a:cubicBezTo>
                <a:cubicBezTo>
                  <a:pt x="45565" y="314419"/>
                  <a:pt x="8523" y="361515"/>
                  <a:pt x="1115" y="362044"/>
                </a:cubicBezTo>
                <a:cubicBezTo>
                  <a:pt x="-6293" y="362573"/>
                  <a:pt x="25457" y="242982"/>
                  <a:pt x="29690" y="257269"/>
                </a:cubicBezTo>
                <a:cubicBezTo>
                  <a:pt x="33923" y="271556"/>
                  <a:pt x="28632" y="432423"/>
                  <a:pt x="26515" y="447769"/>
                </a:cubicBezTo>
                <a:cubicBezTo>
                  <a:pt x="24398" y="463115"/>
                  <a:pt x="10640" y="386386"/>
                  <a:pt x="16990" y="349344"/>
                </a:cubicBezTo>
                <a:cubicBezTo>
                  <a:pt x="23340" y="312302"/>
                  <a:pt x="37098" y="278965"/>
                  <a:pt x="64615" y="225519"/>
                </a:cubicBezTo>
                <a:cubicBezTo>
                  <a:pt x="92132" y="172073"/>
                  <a:pt x="170978" y="-4668"/>
                  <a:pt x="17256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7E3D7D47-31D3-1096-4321-C6B62E7C0722}"/>
              </a:ext>
            </a:extLst>
          </p:cNvPr>
          <p:cNvSpPr/>
          <p:nvPr/>
        </p:nvSpPr>
        <p:spPr>
          <a:xfrm>
            <a:off x="3590880" y="11845924"/>
            <a:ext cx="188617" cy="262098"/>
          </a:xfrm>
          <a:custGeom>
            <a:avLst/>
            <a:gdLst>
              <a:gd name="connsiteX0" fmla="*/ 45 w 188617"/>
              <a:gd name="connsiteY0" fmla="*/ 1 h 262098"/>
              <a:gd name="connsiteX1" fmla="*/ 130220 w 188617"/>
              <a:gd name="connsiteY1" fmla="*/ 174626 h 262098"/>
              <a:gd name="connsiteX2" fmla="*/ 107995 w 188617"/>
              <a:gd name="connsiteY2" fmla="*/ 104776 h 262098"/>
              <a:gd name="connsiteX3" fmla="*/ 187370 w 188617"/>
              <a:gd name="connsiteY3" fmla="*/ 260351 h 262098"/>
              <a:gd name="connsiteX4" fmla="*/ 146095 w 188617"/>
              <a:gd name="connsiteY4" fmla="*/ 177801 h 262098"/>
              <a:gd name="connsiteX5" fmla="*/ 45 w 188617"/>
              <a:gd name="connsiteY5" fmla="*/ 1 h 26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17" h="262098">
                <a:moveTo>
                  <a:pt x="45" y="1"/>
                </a:moveTo>
                <a:cubicBezTo>
                  <a:pt x="-2601" y="-528"/>
                  <a:pt x="112228" y="157164"/>
                  <a:pt x="130220" y="174626"/>
                </a:cubicBezTo>
                <a:cubicBezTo>
                  <a:pt x="148212" y="192088"/>
                  <a:pt x="98470" y="90489"/>
                  <a:pt x="107995" y="104776"/>
                </a:cubicBezTo>
                <a:cubicBezTo>
                  <a:pt x="117520" y="119063"/>
                  <a:pt x="181020" y="248180"/>
                  <a:pt x="187370" y="260351"/>
                </a:cubicBezTo>
                <a:cubicBezTo>
                  <a:pt x="193720" y="272522"/>
                  <a:pt x="175199" y="218547"/>
                  <a:pt x="146095" y="177801"/>
                </a:cubicBezTo>
                <a:cubicBezTo>
                  <a:pt x="116991" y="137055"/>
                  <a:pt x="2691" y="530"/>
                  <a:pt x="4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7805718D-05B7-0011-778B-65A30346B93D}"/>
              </a:ext>
            </a:extLst>
          </p:cNvPr>
          <p:cNvSpPr/>
          <p:nvPr/>
        </p:nvSpPr>
        <p:spPr>
          <a:xfrm>
            <a:off x="3683988" y="11772098"/>
            <a:ext cx="21237" cy="166008"/>
          </a:xfrm>
          <a:custGeom>
            <a:avLst/>
            <a:gdLst>
              <a:gd name="connsiteX0" fmla="*/ 2187 w 21237"/>
              <a:gd name="connsiteY0" fmla="*/ 802 h 166008"/>
              <a:gd name="connsiteX1" fmla="*/ 21237 w 21237"/>
              <a:gd name="connsiteY1" fmla="*/ 162727 h 166008"/>
              <a:gd name="connsiteX2" fmla="*/ 2187 w 21237"/>
              <a:gd name="connsiteY2" fmla="*/ 102402 h 166008"/>
              <a:gd name="connsiteX3" fmla="*/ 2187 w 21237"/>
              <a:gd name="connsiteY3" fmla="*/ 802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166008">
                <a:moveTo>
                  <a:pt x="2187" y="802"/>
                </a:moveTo>
                <a:cubicBezTo>
                  <a:pt x="5362" y="10856"/>
                  <a:pt x="21237" y="145794"/>
                  <a:pt x="21237" y="162727"/>
                </a:cubicBezTo>
                <a:cubicBezTo>
                  <a:pt x="21237" y="179660"/>
                  <a:pt x="4833" y="126744"/>
                  <a:pt x="2187" y="102402"/>
                </a:cubicBezTo>
                <a:cubicBezTo>
                  <a:pt x="-459" y="78060"/>
                  <a:pt x="-988" y="-9252"/>
                  <a:pt x="2187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F208BACA-806E-1A57-FF52-609DF2B84949}"/>
              </a:ext>
            </a:extLst>
          </p:cNvPr>
          <p:cNvSpPr/>
          <p:nvPr/>
        </p:nvSpPr>
        <p:spPr>
          <a:xfrm>
            <a:off x="2725509" y="11852891"/>
            <a:ext cx="46325" cy="181782"/>
          </a:xfrm>
          <a:custGeom>
            <a:avLst/>
            <a:gdLst>
              <a:gd name="connsiteX0" fmla="*/ 46266 w 46325"/>
              <a:gd name="connsiteY0" fmla="*/ 2559 h 181782"/>
              <a:gd name="connsiteX1" fmla="*/ 1816 w 46325"/>
              <a:gd name="connsiteY1" fmla="*/ 180359 h 181782"/>
              <a:gd name="connsiteX2" fmla="*/ 11341 w 46325"/>
              <a:gd name="connsiteY2" fmla="*/ 81934 h 181782"/>
              <a:gd name="connsiteX3" fmla="*/ 46266 w 46325"/>
              <a:gd name="connsiteY3" fmla="*/ 2559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81782">
                <a:moveTo>
                  <a:pt x="46266" y="2559"/>
                </a:moveTo>
                <a:cubicBezTo>
                  <a:pt x="44679" y="18963"/>
                  <a:pt x="7637" y="167130"/>
                  <a:pt x="1816" y="180359"/>
                </a:cubicBezTo>
                <a:cubicBezTo>
                  <a:pt x="-4005" y="193588"/>
                  <a:pt x="5520" y="111038"/>
                  <a:pt x="11341" y="81934"/>
                </a:cubicBezTo>
                <a:cubicBezTo>
                  <a:pt x="17162" y="52830"/>
                  <a:pt x="47853" y="-13845"/>
                  <a:pt x="4626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DE0869B1-B829-531F-0903-654EBAA77B0C}"/>
              </a:ext>
            </a:extLst>
          </p:cNvPr>
          <p:cNvSpPr/>
          <p:nvPr/>
        </p:nvSpPr>
        <p:spPr>
          <a:xfrm>
            <a:off x="2564590" y="11950556"/>
            <a:ext cx="156397" cy="289798"/>
          </a:xfrm>
          <a:custGeom>
            <a:avLst/>
            <a:gdLst>
              <a:gd name="connsiteX0" fmla="*/ 156385 w 156397"/>
              <a:gd name="connsiteY0" fmla="*/ 144 h 289798"/>
              <a:gd name="connsiteX1" fmla="*/ 70660 w 156397"/>
              <a:gd name="connsiteY1" fmla="*/ 158894 h 289798"/>
              <a:gd name="connsiteX2" fmla="*/ 810 w 156397"/>
              <a:gd name="connsiteY2" fmla="*/ 289069 h 289798"/>
              <a:gd name="connsiteX3" fmla="*/ 35735 w 156397"/>
              <a:gd name="connsiteY3" fmla="*/ 206519 h 289798"/>
              <a:gd name="connsiteX4" fmla="*/ 83360 w 156397"/>
              <a:gd name="connsiteY4" fmla="*/ 98569 h 289798"/>
              <a:gd name="connsiteX5" fmla="*/ 77010 w 156397"/>
              <a:gd name="connsiteY5" fmla="*/ 130319 h 289798"/>
              <a:gd name="connsiteX6" fmla="*/ 156385 w 156397"/>
              <a:gd name="connsiteY6" fmla="*/ 144 h 28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7" h="289798">
                <a:moveTo>
                  <a:pt x="156385" y="144"/>
                </a:moveTo>
                <a:cubicBezTo>
                  <a:pt x="155327" y="4906"/>
                  <a:pt x="70660" y="158894"/>
                  <a:pt x="70660" y="158894"/>
                </a:cubicBezTo>
                <a:cubicBezTo>
                  <a:pt x="44731" y="207048"/>
                  <a:pt x="6631" y="281132"/>
                  <a:pt x="810" y="289069"/>
                </a:cubicBezTo>
                <a:cubicBezTo>
                  <a:pt x="-5011" y="297006"/>
                  <a:pt x="21977" y="238269"/>
                  <a:pt x="35735" y="206519"/>
                </a:cubicBezTo>
                <a:cubicBezTo>
                  <a:pt x="49493" y="174769"/>
                  <a:pt x="76481" y="111269"/>
                  <a:pt x="83360" y="98569"/>
                </a:cubicBezTo>
                <a:cubicBezTo>
                  <a:pt x="90239" y="85869"/>
                  <a:pt x="60606" y="150956"/>
                  <a:pt x="77010" y="130319"/>
                </a:cubicBezTo>
                <a:cubicBezTo>
                  <a:pt x="93414" y="109682"/>
                  <a:pt x="157443" y="-4618"/>
                  <a:pt x="156385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A27335DF-57E9-61B2-253D-61E228E4FC79}"/>
              </a:ext>
            </a:extLst>
          </p:cNvPr>
          <p:cNvSpPr/>
          <p:nvPr/>
        </p:nvSpPr>
        <p:spPr>
          <a:xfrm>
            <a:off x="2675780" y="11858613"/>
            <a:ext cx="238948" cy="394057"/>
          </a:xfrm>
          <a:custGeom>
            <a:avLst/>
            <a:gdLst>
              <a:gd name="connsiteX0" fmla="*/ 745 w 238948"/>
              <a:gd name="connsiteY0" fmla="*/ 393712 h 394057"/>
              <a:gd name="connsiteX1" fmla="*/ 76945 w 238948"/>
              <a:gd name="connsiteY1" fmla="*/ 209562 h 394057"/>
              <a:gd name="connsiteX2" fmla="*/ 86470 w 238948"/>
              <a:gd name="connsiteY2" fmla="*/ 295287 h 394057"/>
              <a:gd name="connsiteX3" fmla="*/ 102345 w 238948"/>
              <a:gd name="connsiteY3" fmla="*/ 336562 h 394057"/>
              <a:gd name="connsiteX4" fmla="*/ 99170 w 238948"/>
              <a:gd name="connsiteY4" fmla="*/ 263537 h 394057"/>
              <a:gd name="connsiteX5" fmla="*/ 95995 w 238948"/>
              <a:gd name="connsiteY5" fmla="*/ 196862 h 394057"/>
              <a:gd name="connsiteX6" fmla="*/ 238870 w 238948"/>
              <a:gd name="connsiteY6" fmla="*/ 12 h 394057"/>
              <a:gd name="connsiteX7" fmla="*/ 115045 w 238948"/>
              <a:gd name="connsiteY7" fmla="*/ 187337 h 394057"/>
              <a:gd name="connsiteX8" fmla="*/ 42020 w 238948"/>
              <a:gd name="connsiteY8" fmla="*/ 254012 h 394057"/>
              <a:gd name="connsiteX9" fmla="*/ 745 w 238948"/>
              <a:gd name="connsiteY9" fmla="*/ 393712 h 39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48" h="394057">
                <a:moveTo>
                  <a:pt x="745" y="393712"/>
                </a:moveTo>
                <a:cubicBezTo>
                  <a:pt x="6566" y="386304"/>
                  <a:pt x="62657" y="225966"/>
                  <a:pt x="76945" y="209562"/>
                </a:cubicBezTo>
                <a:cubicBezTo>
                  <a:pt x="91233" y="193158"/>
                  <a:pt x="82237" y="274120"/>
                  <a:pt x="86470" y="295287"/>
                </a:cubicBezTo>
                <a:cubicBezTo>
                  <a:pt x="90703" y="316454"/>
                  <a:pt x="100228" y="341854"/>
                  <a:pt x="102345" y="336562"/>
                </a:cubicBezTo>
                <a:cubicBezTo>
                  <a:pt x="104462" y="331270"/>
                  <a:pt x="100228" y="286820"/>
                  <a:pt x="99170" y="263537"/>
                </a:cubicBezTo>
                <a:cubicBezTo>
                  <a:pt x="98112" y="240254"/>
                  <a:pt x="72712" y="240783"/>
                  <a:pt x="95995" y="196862"/>
                </a:cubicBezTo>
                <a:cubicBezTo>
                  <a:pt x="119278" y="152941"/>
                  <a:pt x="235695" y="1599"/>
                  <a:pt x="238870" y="12"/>
                </a:cubicBezTo>
                <a:cubicBezTo>
                  <a:pt x="242045" y="-1575"/>
                  <a:pt x="147853" y="145004"/>
                  <a:pt x="115045" y="187337"/>
                </a:cubicBezTo>
                <a:cubicBezTo>
                  <a:pt x="82237" y="229670"/>
                  <a:pt x="59482" y="220675"/>
                  <a:pt x="42020" y="254012"/>
                </a:cubicBezTo>
                <a:cubicBezTo>
                  <a:pt x="24558" y="287349"/>
                  <a:pt x="-5076" y="401120"/>
                  <a:pt x="745" y="393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8876E4A-DBA1-BF52-90C0-44BEAD9B9495}"/>
              </a:ext>
            </a:extLst>
          </p:cNvPr>
          <p:cNvSpPr/>
          <p:nvPr/>
        </p:nvSpPr>
        <p:spPr>
          <a:xfrm>
            <a:off x="2536536" y="12210986"/>
            <a:ext cx="147198" cy="168693"/>
          </a:xfrm>
          <a:custGeom>
            <a:avLst/>
            <a:gdLst>
              <a:gd name="connsiteX0" fmla="*/ 289 w 147198"/>
              <a:gd name="connsiteY0" fmla="*/ 57214 h 168693"/>
              <a:gd name="connsiteX1" fmla="*/ 82839 w 147198"/>
              <a:gd name="connsiteY1" fmla="*/ 79439 h 168693"/>
              <a:gd name="connsiteX2" fmla="*/ 114589 w 147198"/>
              <a:gd name="connsiteY2" fmla="*/ 168339 h 168693"/>
              <a:gd name="connsiteX3" fmla="*/ 111414 w 147198"/>
              <a:gd name="connsiteY3" fmla="*/ 108014 h 168693"/>
              <a:gd name="connsiteX4" fmla="*/ 146339 w 147198"/>
              <a:gd name="connsiteY4" fmla="*/ 44514 h 168693"/>
              <a:gd name="connsiteX5" fmla="*/ 70139 w 147198"/>
              <a:gd name="connsiteY5" fmla="*/ 64 h 168693"/>
              <a:gd name="connsiteX6" fmla="*/ 124114 w 147198"/>
              <a:gd name="connsiteY6" fmla="*/ 54039 h 168693"/>
              <a:gd name="connsiteX7" fmla="*/ 114589 w 147198"/>
              <a:gd name="connsiteY7" fmla="*/ 79439 h 168693"/>
              <a:gd name="connsiteX8" fmla="*/ 289 w 147198"/>
              <a:gd name="connsiteY8" fmla="*/ 57214 h 1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8" h="168693">
                <a:moveTo>
                  <a:pt x="289" y="57214"/>
                </a:moveTo>
                <a:cubicBezTo>
                  <a:pt x="-5003" y="57214"/>
                  <a:pt x="63789" y="60918"/>
                  <a:pt x="82839" y="79439"/>
                </a:cubicBezTo>
                <a:cubicBezTo>
                  <a:pt x="101889" y="97960"/>
                  <a:pt x="109827" y="163577"/>
                  <a:pt x="114589" y="168339"/>
                </a:cubicBezTo>
                <a:cubicBezTo>
                  <a:pt x="119351" y="173101"/>
                  <a:pt x="106122" y="128651"/>
                  <a:pt x="111414" y="108014"/>
                </a:cubicBezTo>
                <a:cubicBezTo>
                  <a:pt x="116706" y="87377"/>
                  <a:pt x="153218" y="62506"/>
                  <a:pt x="146339" y="44514"/>
                </a:cubicBezTo>
                <a:cubicBezTo>
                  <a:pt x="139460" y="26522"/>
                  <a:pt x="73843" y="-1523"/>
                  <a:pt x="70139" y="64"/>
                </a:cubicBezTo>
                <a:cubicBezTo>
                  <a:pt x="66435" y="1651"/>
                  <a:pt x="116706" y="40810"/>
                  <a:pt x="124114" y="54039"/>
                </a:cubicBezTo>
                <a:cubicBezTo>
                  <a:pt x="131522" y="67268"/>
                  <a:pt x="135226" y="79439"/>
                  <a:pt x="114589" y="79439"/>
                </a:cubicBezTo>
                <a:cubicBezTo>
                  <a:pt x="93952" y="79439"/>
                  <a:pt x="5581" y="57214"/>
                  <a:pt x="289" y="5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18B27F0D-E25C-D6E2-5D57-642990FB35C9}"/>
              </a:ext>
            </a:extLst>
          </p:cNvPr>
          <p:cNvSpPr/>
          <p:nvPr/>
        </p:nvSpPr>
        <p:spPr>
          <a:xfrm>
            <a:off x="2304138" y="12023702"/>
            <a:ext cx="280833" cy="251155"/>
          </a:xfrm>
          <a:custGeom>
            <a:avLst/>
            <a:gdLst>
              <a:gd name="connsiteX0" fmla="*/ 912 w 280833"/>
              <a:gd name="connsiteY0" fmla="*/ 190523 h 251155"/>
              <a:gd name="connsiteX1" fmla="*/ 99337 w 280833"/>
              <a:gd name="connsiteY1" fmla="*/ 127023 h 251155"/>
              <a:gd name="connsiteX2" fmla="*/ 197762 w 280833"/>
              <a:gd name="connsiteY2" fmla="*/ 149248 h 251155"/>
              <a:gd name="connsiteX3" fmla="*/ 219987 w 280833"/>
              <a:gd name="connsiteY3" fmla="*/ 171473 h 251155"/>
              <a:gd name="connsiteX4" fmla="*/ 200937 w 280833"/>
              <a:gd name="connsiteY4" fmla="*/ 190523 h 251155"/>
              <a:gd name="connsiteX5" fmla="*/ 121562 w 280833"/>
              <a:gd name="connsiteY5" fmla="*/ 250848 h 251155"/>
              <a:gd name="connsiteX6" fmla="*/ 216812 w 280833"/>
              <a:gd name="connsiteY6" fmla="*/ 161948 h 251155"/>
              <a:gd name="connsiteX7" fmla="*/ 277137 w 280833"/>
              <a:gd name="connsiteY7" fmla="*/ 104798 h 251155"/>
              <a:gd name="connsiteX8" fmla="*/ 270787 w 280833"/>
              <a:gd name="connsiteY8" fmla="*/ 23 h 251155"/>
              <a:gd name="connsiteX9" fmla="*/ 242212 w 280833"/>
              <a:gd name="connsiteY9" fmla="*/ 114323 h 251155"/>
              <a:gd name="connsiteX10" fmla="*/ 159662 w 280833"/>
              <a:gd name="connsiteY10" fmla="*/ 107973 h 251155"/>
              <a:gd name="connsiteX11" fmla="*/ 912 w 280833"/>
              <a:gd name="connsiteY11" fmla="*/ 190523 h 2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33" h="251155">
                <a:moveTo>
                  <a:pt x="912" y="190523"/>
                </a:moveTo>
                <a:cubicBezTo>
                  <a:pt x="-9142" y="193698"/>
                  <a:pt x="66529" y="133902"/>
                  <a:pt x="99337" y="127023"/>
                </a:cubicBezTo>
                <a:cubicBezTo>
                  <a:pt x="132145" y="120144"/>
                  <a:pt x="177654" y="141840"/>
                  <a:pt x="197762" y="149248"/>
                </a:cubicBezTo>
                <a:cubicBezTo>
                  <a:pt x="217870" y="156656"/>
                  <a:pt x="219987" y="171473"/>
                  <a:pt x="219987" y="171473"/>
                </a:cubicBezTo>
                <a:cubicBezTo>
                  <a:pt x="220516" y="178352"/>
                  <a:pt x="217341" y="177294"/>
                  <a:pt x="200937" y="190523"/>
                </a:cubicBezTo>
                <a:cubicBezTo>
                  <a:pt x="184533" y="203752"/>
                  <a:pt x="118916" y="255610"/>
                  <a:pt x="121562" y="250848"/>
                </a:cubicBezTo>
                <a:cubicBezTo>
                  <a:pt x="124208" y="246086"/>
                  <a:pt x="216812" y="161948"/>
                  <a:pt x="216812" y="161948"/>
                </a:cubicBezTo>
                <a:cubicBezTo>
                  <a:pt x="242741" y="137606"/>
                  <a:pt x="268141" y="131785"/>
                  <a:pt x="277137" y="104798"/>
                </a:cubicBezTo>
                <a:cubicBezTo>
                  <a:pt x="286133" y="77811"/>
                  <a:pt x="276608" y="-1565"/>
                  <a:pt x="270787" y="23"/>
                </a:cubicBezTo>
                <a:cubicBezTo>
                  <a:pt x="264966" y="1610"/>
                  <a:pt x="260733" y="96331"/>
                  <a:pt x="242212" y="114323"/>
                </a:cubicBezTo>
                <a:cubicBezTo>
                  <a:pt x="223691" y="132315"/>
                  <a:pt x="197233" y="96860"/>
                  <a:pt x="159662" y="107973"/>
                </a:cubicBezTo>
                <a:cubicBezTo>
                  <a:pt x="122091" y="119085"/>
                  <a:pt x="10966" y="187348"/>
                  <a:pt x="912" y="190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2FD63437-7706-8CCB-0738-98F4D697320E}"/>
              </a:ext>
            </a:extLst>
          </p:cNvPr>
          <p:cNvSpPr/>
          <p:nvPr/>
        </p:nvSpPr>
        <p:spPr>
          <a:xfrm>
            <a:off x="2013204" y="12267977"/>
            <a:ext cx="193889" cy="203580"/>
          </a:xfrm>
          <a:custGeom>
            <a:avLst/>
            <a:gdLst>
              <a:gd name="connsiteX0" fmla="*/ 107696 w 193889"/>
              <a:gd name="connsiteY0" fmla="*/ 223 h 203580"/>
              <a:gd name="connsiteX1" fmla="*/ 69596 w 193889"/>
              <a:gd name="connsiteY1" fmla="*/ 114523 h 203580"/>
              <a:gd name="connsiteX2" fmla="*/ 41021 w 193889"/>
              <a:gd name="connsiteY2" fmla="*/ 178023 h 203580"/>
              <a:gd name="connsiteX3" fmla="*/ 101346 w 193889"/>
              <a:gd name="connsiteY3" fmla="*/ 149448 h 203580"/>
              <a:gd name="connsiteX4" fmla="*/ 193421 w 193889"/>
              <a:gd name="connsiteY4" fmla="*/ 101823 h 203580"/>
              <a:gd name="connsiteX5" fmla="*/ 139446 w 193889"/>
              <a:gd name="connsiteY5" fmla="*/ 130398 h 203580"/>
              <a:gd name="connsiteX6" fmla="*/ 2921 w 193889"/>
              <a:gd name="connsiteY6" fmla="*/ 203423 h 203580"/>
              <a:gd name="connsiteX7" fmla="*/ 50546 w 193889"/>
              <a:gd name="connsiteY7" fmla="*/ 146273 h 203580"/>
              <a:gd name="connsiteX8" fmla="*/ 107696 w 193889"/>
              <a:gd name="connsiteY8" fmla="*/ 223 h 2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89" h="203580">
                <a:moveTo>
                  <a:pt x="107696" y="223"/>
                </a:moveTo>
                <a:cubicBezTo>
                  <a:pt x="110871" y="-5069"/>
                  <a:pt x="80708" y="84890"/>
                  <a:pt x="69596" y="114523"/>
                </a:cubicBezTo>
                <a:cubicBezTo>
                  <a:pt x="58484" y="144156"/>
                  <a:pt x="35729" y="172202"/>
                  <a:pt x="41021" y="178023"/>
                </a:cubicBezTo>
                <a:cubicBezTo>
                  <a:pt x="46313" y="183844"/>
                  <a:pt x="75946" y="162148"/>
                  <a:pt x="101346" y="149448"/>
                </a:cubicBezTo>
                <a:cubicBezTo>
                  <a:pt x="126746" y="136748"/>
                  <a:pt x="187071" y="104998"/>
                  <a:pt x="193421" y="101823"/>
                </a:cubicBezTo>
                <a:cubicBezTo>
                  <a:pt x="199771" y="98648"/>
                  <a:pt x="139446" y="130398"/>
                  <a:pt x="139446" y="130398"/>
                </a:cubicBezTo>
                <a:cubicBezTo>
                  <a:pt x="107696" y="147331"/>
                  <a:pt x="17738" y="200777"/>
                  <a:pt x="2921" y="203423"/>
                </a:cubicBezTo>
                <a:cubicBezTo>
                  <a:pt x="-11896" y="206069"/>
                  <a:pt x="33613" y="174848"/>
                  <a:pt x="50546" y="146273"/>
                </a:cubicBezTo>
                <a:cubicBezTo>
                  <a:pt x="67479" y="117698"/>
                  <a:pt x="104521" y="5515"/>
                  <a:pt x="107696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F78DCDE4-9E66-3C5D-8BC6-89C8F27C25FD}"/>
              </a:ext>
            </a:extLst>
          </p:cNvPr>
          <p:cNvSpPr/>
          <p:nvPr/>
        </p:nvSpPr>
        <p:spPr>
          <a:xfrm>
            <a:off x="2793967" y="11156462"/>
            <a:ext cx="127033" cy="286284"/>
          </a:xfrm>
          <a:custGeom>
            <a:avLst/>
            <a:gdLst>
              <a:gd name="connsiteX0" fmla="*/ 38133 w 127033"/>
              <a:gd name="connsiteY0" fmla="*/ 488 h 286284"/>
              <a:gd name="connsiteX1" fmla="*/ 60358 w 127033"/>
              <a:gd name="connsiteY1" fmla="*/ 200513 h 286284"/>
              <a:gd name="connsiteX2" fmla="*/ 33 w 127033"/>
              <a:gd name="connsiteY2" fmla="*/ 286238 h 286284"/>
              <a:gd name="connsiteX3" fmla="*/ 69883 w 127033"/>
              <a:gd name="connsiteY3" fmla="*/ 190988 h 286284"/>
              <a:gd name="connsiteX4" fmla="*/ 88933 w 127033"/>
              <a:gd name="connsiteY4" fmla="*/ 156063 h 286284"/>
              <a:gd name="connsiteX5" fmla="*/ 127033 w 127033"/>
              <a:gd name="connsiteY5" fmla="*/ 149713 h 286284"/>
              <a:gd name="connsiteX6" fmla="*/ 88933 w 127033"/>
              <a:gd name="connsiteY6" fmla="*/ 143363 h 286284"/>
              <a:gd name="connsiteX7" fmla="*/ 38133 w 127033"/>
              <a:gd name="connsiteY7" fmla="*/ 488 h 2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33" h="286284">
                <a:moveTo>
                  <a:pt x="38133" y="488"/>
                </a:moveTo>
                <a:cubicBezTo>
                  <a:pt x="33370" y="10013"/>
                  <a:pt x="66708" y="152888"/>
                  <a:pt x="60358" y="200513"/>
                </a:cubicBezTo>
                <a:cubicBezTo>
                  <a:pt x="54008" y="248138"/>
                  <a:pt x="-1554" y="287825"/>
                  <a:pt x="33" y="286238"/>
                </a:cubicBezTo>
                <a:cubicBezTo>
                  <a:pt x="1620" y="284651"/>
                  <a:pt x="55066" y="212684"/>
                  <a:pt x="69883" y="190988"/>
                </a:cubicBezTo>
                <a:cubicBezTo>
                  <a:pt x="84700" y="169292"/>
                  <a:pt x="79408" y="162942"/>
                  <a:pt x="88933" y="156063"/>
                </a:cubicBezTo>
                <a:cubicBezTo>
                  <a:pt x="98458" y="149184"/>
                  <a:pt x="127033" y="151830"/>
                  <a:pt x="127033" y="149713"/>
                </a:cubicBezTo>
                <a:cubicBezTo>
                  <a:pt x="127033" y="147596"/>
                  <a:pt x="102691" y="162942"/>
                  <a:pt x="88933" y="143363"/>
                </a:cubicBezTo>
                <a:cubicBezTo>
                  <a:pt x="75175" y="123784"/>
                  <a:pt x="42896" y="-9037"/>
                  <a:pt x="3813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FF3FB813-F7ED-1B0F-812B-1C85B9FE1F06}"/>
              </a:ext>
            </a:extLst>
          </p:cNvPr>
          <p:cNvSpPr/>
          <p:nvPr/>
        </p:nvSpPr>
        <p:spPr>
          <a:xfrm>
            <a:off x="2717778" y="11718925"/>
            <a:ext cx="238285" cy="552499"/>
          </a:xfrm>
          <a:custGeom>
            <a:avLst/>
            <a:gdLst>
              <a:gd name="connsiteX0" fmla="*/ 238147 w 238285"/>
              <a:gd name="connsiteY0" fmla="*/ 0 h 552499"/>
              <a:gd name="connsiteX1" fmla="*/ 149247 w 238285"/>
              <a:gd name="connsiteY1" fmla="*/ 346075 h 552499"/>
              <a:gd name="connsiteX2" fmla="*/ 111147 w 238285"/>
              <a:gd name="connsiteY2" fmla="*/ 454025 h 552499"/>
              <a:gd name="connsiteX3" fmla="*/ 22 w 238285"/>
              <a:gd name="connsiteY3" fmla="*/ 552450 h 552499"/>
              <a:gd name="connsiteX4" fmla="*/ 101622 w 238285"/>
              <a:gd name="connsiteY4" fmla="*/ 441325 h 552499"/>
              <a:gd name="connsiteX5" fmla="*/ 127022 w 238285"/>
              <a:gd name="connsiteY5" fmla="*/ 387350 h 552499"/>
              <a:gd name="connsiteX6" fmla="*/ 92097 w 238285"/>
              <a:gd name="connsiteY6" fmla="*/ 327025 h 552499"/>
              <a:gd name="connsiteX7" fmla="*/ 127022 w 238285"/>
              <a:gd name="connsiteY7" fmla="*/ 349250 h 552499"/>
              <a:gd name="connsiteX8" fmla="*/ 238147 w 238285"/>
              <a:gd name="connsiteY8" fmla="*/ 0 h 5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85" h="552499">
                <a:moveTo>
                  <a:pt x="238147" y="0"/>
                </a:moveTo>
                <a:cubicBezTo>
                  <a:pt x="241851" y="-529"/>
                  <a:pt x="170414" y="270404"/>
                  <a:pt x="149247" y="346075"/>
                </a:cubicBezTo>
                <a:cubicBezTo>
                  <a:pt x="128080" y="421746"/>
                  <a:pt x="136018" y="419629"/>
                  <a:pt x="111147" y="454025"/>
                </a:cubicBezTo>
                <a:cubicBezTo>
                  <a:pt x="86276" y="488421"/>
                  <a:pt x="1610" y="554567"/>
                  <a:pt x="22" y="552450"/>
                </a:cubicBezTo>
                <a:cubicBezTo>
                  <a:pt x="-1566" y="550333"/>
                  <a:pt x="80455" y="468842"/>
                  <a:pt x="101622" y="441325"/>
                </a:cubicBezTo>
                <a:cubicBezTo>
                  <a:pt x="122789" y="413808"/>
                  <a:pt x="128609" y="406400"/>
                  <a:pt x="127022" y="387350"/>
                </a:cubicBezTo>
                <a:cubicBezTo>
                  <a:pt x="125435" y="368300"/>
                  <a:pt x="92097" y="333375"/>
                  <a:pt x="92097" y="327025"/>
                </a:cubicBezTo>
                <a:cubicBezTo>
                  <a:pt x="92097" y="320675"/>
                  <a:pt x="103739" y="401108"/>
                  <a:pt x="127022" y="349250"/>
                </a:cubicBezTo>
                <a:cubicBezTo>
                  <a:pt x="150305" y="297392"/>
                  <a:pt x="234443" y="529"/>
                  <a:pt x="2381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F2807DD-B532-01EF-86DB-3AD3B2EA6D67}"/>
              </a:ext>
            </a:extLst>
          </p:cNvPr>
          <p:cNvSpPr/>
          <p:nvPr/>
        </p:nvSpPr>
        <p:spPr>
          <a:xfrm>
            <a:off x="2851150" y="11454105"/>
            <a:ext cx="31762" cy="230865"/>
          </a:xfrm>
          <a:custGeom>
            <a:avLst/>
            <a:gdLst>
              <a:gd name="connsiteX0" fmla="*/ 0 w 31762"/>
              <a:gd name="connsiteY0" fmla="*/ 1295 h 230865"/>
              <a:gd name="connsiteX1" fmla="*/ 28575 w 31762"/>
              <a:gd name="connsiteY1" fmla="*/ 226720 h 230865"/>
              <a:gd name="connsiteX2" fmla="*/ 28575 w 31762"/>
              <a:gd name="connsiteY2" fmla="*/ 137820 h 230865"/>
              <a:gd name="connsiteX3" fmla="*/ 0 w 31762"/>
              <a:gd name="connsiteY3" fmla="*/ 1295 h 2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2" h="230865">
                <a:moveTo>
                  <a:pt x="0" y="1295"/>
                </a:moveTo>
                <a:cubicBezTo>
                  <a:pt x="0" y="16112"/>
                  <a:pt x="23812" y="203966"/>
                  <a:pt x="28575" y="226720"/>
                </a:cubicBezTo>
                <a:cubicBezTo>
                  <a:pt x="33338" y="249474"/>
                  <a:pt x="32279" y="172745"/>
                  <a:pt x="28575" y="137820"/>
                </a:cubicBezTo>
                <a:cubicBezTo>
                  <a:pt x="24871" y="102895"/>
                  <a:pt x="0" y="-13522"/>
                  <a:pt x="0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9E771C0D-824A-FC81-0CA8-AEB13054D45D}"/>
              </a:ext>
            </a:extLst>
          </p:cNvPr>
          <p:cNvSpPr/>
          <p:nvPr/>
        </p:nvSpPr>
        <p:spPr>
          <a:xfrm>
            <a:off x="2606411" y="11648843"/>
            <a:ext cx="111695" cy="343138"/>
          </a:xfrm>
          <a:custGeom>
            <a:avLst/>
            <a:gdLst>
              <a:gd name="connsiteX0" fmla="*/ 264 w 111695"/>
              <a:gd name="connsiteY0" fmla="*/ 139932 h 343138"/>
              <a:gd name="connsiteX1" fmla="*/ 19314 w 111695"/>
              <a:gd name="connsiteY1" fmla="*/ 279632 h 343138"/>
              <a:gd name="connsiteX2" fmla="*/ 22489 w 111695"/>
              <a:gd name="connsiteY2" fmla="*/ 343132 h 343138"/>
              <a:gd name="connsiteX3" fmla="*/ 25664 w 111695"/>
              <a:gd name="connsiteY3" fmla="*/ 276457 h 343138"/>
              <a:gd name="connsiteX4" fmla="*/ 60589 w 111695"/>
              <a:gd name="connsiteY4" fmla="*/ 165332 h 343138"/>
              <a:gd name="connsiteX5" fmla="*/ 111389 w 111695"/>
              <a:gd name="connsiteY5" fmla="*/ 232 h 343138"/>
              <a:gd name="connsiteX6" fmla="*/ 35189 w 111695"/>
              <a:gd name="connsiteY6" fmla="*/ 203432 h 343138"/>
              <a:gd name="connsiteX7" fmla="*/ 264 w 111695"/>
              <a:gd name="connsiteY7" fmla="*/ 139932 h 3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95" h="343138">
                <a:moveTo>
                  <a:pt x="264" y="139932"/>
                </a:moveTo>
                <a:cubicBezTo>
                  <a:pt x="-2382" y="152632"/>
                  <a:pt x="15610" y="245765"/>
                  <a:pt x="19314" y="279632"/>
                </a:cubicBezTo>
                <a:cubicBezTo>
                  <a:pt x="23018" y="313499"/>
                  <a:pt x="21431" y="343661"/>
                  <a:pt x="22489" y="343132"/>
                </a:cubicBezTo>
                <a:cubicBezTo>
                  <a:pt x="23547" y="342603"/>
                  <a:pt x="19314" y="306090"/>
                  <a:pt x="25664" y="276457"/>
                </a:cubicBezTo>
                <a:cubicBezTo>
                  <a:pt x="32014" y="246824"/>
                  <a:pt x="46302" y="211369"/>
                  <a:pt x="60589" y="165332"/>
                </a:cubicBezTo>
                <a:cubicBezTo>
                  <a:pt x="74876" y="119295"/>
                  <a:pt x="115622" y="-6118"/>
                  <a:pt x="111389" y="232"/>
                </a:cubicBezTo>
                <a:cubicBezTo>
                  <a:pt x="107156" y="6582"/>
                  <a:pt x="54768" y="176974"/>
                  <a:pt x="35189" y="203432"/>
                </a:cubicBezTo>
                <a:cubicBezTo>
                  <a:pt x="15610" y="229890"/>
                  <a:pt x="2910" y="127232"/>
                  <a:pt x="264" y="139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C5033F7-B378-0FF3-6E55-857E8831BA30}"/>
              </a:ext>
            </a:extLst>
          </p:cNvPr>
          <p:cNvSpPr/>
          <p:nvPr/>
        </p:nvSpPr>
        <p:spPr>
          <a:xfrm>
            <a:off x="2717717" y="11795000"/>
            <a:ext cx="269961" cy="536751"/>
          </a:xfrm>
          <a:custGeom>
            <a:avLst/>
            <a:gdLst>
              <a:gd name="connsiteX0" fmla="*/ 269958 w 269961"/>
              <a:gd name="connsiteY0" fmla="*/ 125 h 536751"/>
              <a:gd name="connsiteX1" fmla="*/ 171533 w 269961"/>
              <a:gd name="connsiteY1" fmla="*/ 250950 h 536751"/>
              <a:gd name="connsiteX2" fmla="*/ 66758 w 269961"/>
              <a:gd name="connsiteY2" fmla="*/ 463675 h 536751"/>
              <a:gd name="connsiteX3" fmla="*/ 85808 w 269961"/>
              <a:gd name="connsiteY3" fmla="*/ 397000 h 536751"/>
              <a:gd name="connsiteX4" fmla="*/ 83 w 269961"/>
              <a:gd name="connsiteY4" fmla="*/ 536700 h 536751"/>
              <a:gd name="connsiteX5" fmla="*/ 73108 w 269961"/>
              <a:gd name="connsiteY5" fmla="*/ 409700 h 536751"/>
              <a:gd name="connsiteX6" fmla="*/ 219158 w 269961"/>
              <a:gd name="connsiteY6" fmla="*/ 143000 h 536751"/>
              <a:gd name="connsiteX7" fmla="*/ 168358 w 269961"/>
              <a:gd name="connsiteY7" fmla="*/ 216025 h 536751"/>
              <a:gd name="connsiteX8" fmla="*/ 269958 w 269961"/>
              <a:gd name="connsiteY8" fmla="*/ 125 h 5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961" h="536751">
                <a:moveTo>
                  <a:pt x="269958" y="125"/>
                </a:moveTo>
                <a:cubicBezTo>
                  <a:pt x="270487" y="5946"/>
                  <a:pt x="205400" y="173692"/>
                  <a:pt x="171533" y="250950"/>
                </a:cubicBezTo>
                <a:cubicBezTo>
                  <a:pt x="137666" y="328208"/>
                  <a:pt x="81045" y="439333"/>
                  <a:pt x="66758" y="463675"/>
                </a:cubicBezTo>
                <a:cubicBezTo>
                  <a:pt x="52471" y="488017"/>
                  <a:pt x="96921" y="384829"/>
                  <a:pt x="85808" y="397000"/>
                </a:cubicBezTo>
                <a:cubicBezTo>
                  <a:pt x="74695" y="409171"/>
                  <a:pt x="2200" y="534583"/>
                  <a:pt x="83" y="536700"/>
                </a:cubicBezTo>
                <a:cubicBezTo>
                  <a:pt x="-2034" y="538817"/>
                  <a:pt x="36595" y="475317"/>
                  <a:pt x="73108" y="409700"/>
                </a:cubicBezTo>
                <a:cubicBezTo>
                  <a:pt x="109620" y="344083"/>
                  <a:pt x="203283" y="175279"/>
                  <a:pt x="219158" y="143000"/>
                </a:cubicBezTo>
                <a:cubicBezTo>
                  <a:pt x="235033" y="110721"/>
                  <a:pt x="163066" y="239308"/>
                  <a:pt x="168358" y="216025"/>
                </a:cubicBezTo>
                <a:cubicBezTo>
                  <a:pt x="173650" y="192742"/>
                  <a:pt x="269429" y="-5696"/>
                  <a:pt x="26995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2BFAD7B7-9674-86DD-BDF5-5AD938FC353F}"/>
              </a:ext>
            </a:extLst>
          </p:cNvPr>
          <p:cNvSpPr/>
          <p:nvPr/>
        </p:nvSpPr>
        <p:spPr>
          <a:xfrm>
            <a:off x="2765425" y="12025908"/>
            <a:ext cx="235050" cy="265101"/>
          </a:xfrm>
          <a:custGeom>
            <a:avLst/>
            <a:gdLst>
              <a:gd name="connsiteX0" fmla="*/ 234950 w 235050"/>
              <a:gd name="connsiteY0" fmla="*/ 992 h 265101"/>
              <a:gd name="connsiteX1" fmla="*/ 69850 w 235050"/>
              <a:gd name="connsiteY1" fmla="*/ 194667 h 265101"/>
              <a:gd name="connsiteX2" fmla="*/ 0 w 235050"/>
              <a:gd name="connsiteY2" fmla="*/ 264517 h 265101"/>
              <a:gd name="connsiteX3" fmla="*/ 69850 w 235050"/>
              <a:gd name="connsiteY3" fmla="*/ 162917 h 265101"/>
              <a:gd name="connsiteX4" fmla="*/ 155575 w 235050"/>
              <a:gd name="connsiteY4" fmla="*/ 45442 h 265101"/>
              <a:gd name="connsiteX5" fmla="*/ 95250 w 235050"/>
              <a:gd name="connsiteY5" fmla="*/ 115292 h 265101"/>
              <a:gd name="connsiteX6" fmla="*/ 234950 w 235050"/>
              <a:gd name="connsiteY6" fmla="*/ 992 h 2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50" h="265101">
                <a:moveTo>
                  <a:pt x="234950" y="992"/>
                </a:moveTo>
                <a:cubicBezTo>
                  <a:pt x="230717" y="14221"/>
                  <a:pt x="109008" y="150746"/>
                  <a:pt x="69850" y="194667"/>
                </a:cubicBezTo>
                <a:cubicBezTo>
                  <a:pt x="30692" y="238588"/>
                  <a:pt x="0" y="269809"/>
                  <a:pt x="0" y="264517"/>
                </a:cubicBezTo>
                <a:cubicBezTo>
                  <a:pt x="0" y="259225"/>
                  <a:pt x="43921" y="199430"/>
                  <a:pt x="69850" y="162917"/>
                </a:cubicBezTo>
                <a:cubicBezTo>
                  <a:pt x="95779" y="126404"/>
                  <a:pt x="151342" y="53379"/>
                  <a:pt x="155575" y="45442"/>
                </a:cubicBezTo>
                <a:cubicBezTo>
                  <a:pt x="159808" y="37505"/>
                  <a:pt x="82021" y="119525"/>
                  <a:pt x="95250" y="115292"/>
                </a:cubicBezTo>
                <a:cubicBezTo>
                  <a:pt x="108479" y="111059"/>
                  <a:pt x="239183" y="-12237"/>
                  <a:pt x="234950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6D8B548-B5DC-4DC3-B604-01A2C14A0F91}"/>
              </a:ext>
            </a:extLst>
          </p:cNvPr>
          <p:cNvSpPr/>
          <p:nvPr/>
        </p:nvSpPr>
        <p:spPr>
          <a:xfrm>
            <a:off x="2711383" y="12287221"/>
            <a:ext cx="76301" cy="308245"/>
          </a:xfrm>
          <a:custGeom>
            <a:avLst/>
            <a:gdLst>
              <a:gd name="connsiteX0" fmla="*/ 76267 w 76301"/>
              <a:gd name="connsiteY0" fmla="*/ 29 h 308245"/>
              <a:gd name="connsiteX1" fmla="*/ 19117 w 76301"/>
              <a:gd name="connsiteY1" fmla="*/ 127029 h 308245"/>
              <a:gd name="connsiteX2" fmla="*/ 44517 w 76301"/>
              <a:gd name="connsiteY2" fmla="*/ 92104 h 308245"/>
              <a:gd name="connsiteX3" fmla="*/ 19117 w 76301"/>
              <a:gd name="connsiteY3" fmla="*/ 155604 h 308245"/>
              <a:gd name="connsiteX4" fmla="*/ 67 w 76301"/>
              <a:gd name="connsiteY4" fmla="*/ 206404 h 308245"/>
              <a:gd name="connsiteX5" fmla="*/ 12767 w 76301"/>
              <a:gd name="connsiteY5" fmla="*/ 308004 h 308245"/>
              <a:gd name="connsiteX6" fmla="*/ 12767 w 76301"/>
              <a:gd name="connsiteY6" fmla="*/ 231804 h 308245"/>
              <a:gd name="connsiteX7" fmla="*/ 9592 w 76301"/>
              <a:gd name="connsiteY7" fmla="*/ 139729 h 308245"/>
              <a:gd name="connsiteX8" fmla="*/ 76267 w 76301"/>
              <a:gd name="connsiteY8" fmla="*/ 29 h 30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1" h="308245">
                <a:moveTo>
                  <a:pt x="76267" y="29"/>
                </a:moveTo>
                <a:cubicBezTo>
                  <a:pt x="77855" y="-2088"/>
                  <a:pt x="24409" y="111683"/>
                  <a:pt x="19117" y="127029"/>
                </a:cubicBezTo>
                <a:cubicBezTo>
                  <a:pt x="13825" y="142375"/>
                  <a:pt x="44517" y="87342"/>
                  <a:pt x="44517" y="92104"/>
                </a:cubicBezTo>
                <a:cubicBezTo>
                  <a:pt x="44517" y="96866"/>
                  <a:pt x="26525" y="136554"/>
                  <a:pt x="19117" y="155604"/>
                </a:cubicBezTo>
                <a:cubicBezTo>
                  <a:pt x="11709" y="174654"/>
                  <a:pt x="1125" y="181004"/>
                  <a:pt x="67" y="206404"/>
                </a:cubicBezTo>
                <a:cubicBezTo>
                  <a:pt x="-991" y="231804"/>
                  <a:pt x="10650" y="303771"/>
                  <a:pt x="12767" y="308004"/>
                </a:cubicBezTo>
                <a:cubicBezTo>
                  <a:pt x="14884" y="312237"/>
                  <a:pt x="13296" y="259850"/>
                  <a:pt x="12767" y="231804"/>
                </a:cubicBezTo>
                <a:cubicBezTo>
                  <a:pt x="12238" y="203758"/>
                  <a:pt x="1655" y="177829"/>
                  <a:pt x="9592" y="139729"/>
                </a:cubicBezTo>
                <a:cubicBezTo>
                  <a:pt x="17529" y="101629"/>
                  <a:pt x="74679" y="2146"/>
                  <a:pt x="7626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BAD5ADC-0CEE-8BD5-D1BB-844A16622BEB}"/>
              </a:ext>
            </a:extLst>
          </p:cNvPr>
          <p:cNvSpPr/>
          <p:nvPr/>
        </p:nvSpPr>
        <p:spPr>
          <a:xfrm>
            <a:off x="2713810" y="12440890"/>
            <a:ext cx="264693" cy="254177"/>
          </a:xfrm>
          <a:custGeom>
            <a:avLst/>
            <a:gdLst>
              <a:gd name="connsiteX0" fmla="*/ 232590 w 264693"/>
              <a:gd name="connsiteY0" fmla="*/ 1935 h 254177"/>
              <a:gd name="connsiteX1" fmla="*/ 257990 w 264693"/>
              <a:gd name="connsiteY1" fmla="*/ 132110 h 254177"/>
              <a:gd name="connsiteX2" fmla="*/ 232590 w 264693"/>
              <a:gd name="connsiteY2" fmla="*/ 205135 h 254177"/>
              <a:gd name="connsiteX3" fmla="*/ 251640 w 264693"/>
              <a:gd name="connsiteY3" fmla="*/ 179735 h 254177"/>
              <a:gd name="connsiteX4" fmla="*/ 210365 w 264693"/>
              <a:gd name="connsiteY4" fmla="*/ 221010 h 254177"/>
              <a:gd name="connsiteX5" fmla="*/ 184965 w 264693"/>
              <a:gd name="connsiteY5" fmla="*/ 233710 h 254177"/>
              <a:gd name="connsiteX6" fmla="*/ 815 w 264693"/>
              <a:gd name="connsiteY6" fmla="*/ 252760 h 254177"/>
              <a:gd name="connsiteX7" fmla="*/ 121465 w 264693"/>
              <a:gd name="connsiteY7" fmla="*/ 249585 h 254177"/>
              <a:gd name="connsiteX8" fmla="*/ 216715 w 264693"/>
              <a:gd name="connsiteY8" fmla="*/ 224185 h 254177"/>
              <a:gd name="connsiteX9" fmla="*/ 242115 w 264693"/>
              <a:gd name="connsiteY9" fmla="*/ 163860 h 254177"/>
              <a:gd name="connsiteX10" fmla="*/ 264340 w 264693"/>
              <a:gd name="connsiteY10" fmla="*/ 103535 h 254177"/>
              <a:gd name="connsiteX11" fmla="*/ 254815 w 264693"/>
              <a:gd name="connsiteY11" fmla="*/ 55910 h 254177"/>
              <a:gd name="connsiteX12" fmla="*/ 232590 w 264693"/>
              <a:gd name="connsiteY12" fmla="*/ 1935 h 25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93" h="254177">
                <a:moveTo>
                  <a:pt x="232590" y="1935"/>
                </a:moveTo>
                <a:cubicBezTo>
                  <a:pt x="233119" y="14635"/>
                  <a:pt x="257990" y="98243"/>
                  <a:pt x="257990" y="132110"/>
                </a:cubicBezTo>
                <a:cubicBezTo>
                  <a:pt x="257990" y="165977"/>
                  <a:pt x="233648" y="197198"/>
                  <a:pt x="232590" y="205135"/>
                </a:cubicBezTo>
                <a:cubicBezTo>
                  <a:pt x="231532" y="213072"/>
                  <a:pt x="255344" y="177089"/>
                  <a:pt x="251640" y="179735"/>
                </a:cubicBezTo>
                <a:cubicBezTo>
                  <a:pt x="247936" y="182381"/>
                  <a:pt x="210365" y="221010"/>
                  <a:pt x="210365" y="221010"/>
                </a:cubicBezTo>
                <a:cubicBezTo>
                  <a:pt x="199253" y="230006"/>
                  <a:pt x="219890" y="228418"/>
                  <a:pt x="184965" y="233710"/>
                </a:cubicBezTo>
                <a:cubicBezTo>
                  <a:pt x="150040" y="239002"/>
                  <a:pt x="11398" y="250114"/>
                  <a:pt x="815" y="252760"/>
                </a:cubicBezTo>
                <a:cubicBezTo>
                  <a:pt x="-9768" y="255406"/>
                  <a:pt x="85482" y="254347"/>
                  <a:pt x="121465" y="249585"/>
                </a:cubicBezTo>
                <a:cubicBezTo>
                  <a:pt x="157448" y="244823"/>
                  <a:pt x="196607" y="238472"/>
                  <a:pt x="216715" y="224185"/>
                </a:cubicBezTo>
                <a:cubicBezTo>
                  <a:pt x="236823" y="209898"/>
                  <a:pt x="234178" y="183968"/>
                  <a:pt x="242115" y="163860"/>
                </a:cubicBezTo>
                <a:cubicBezTo>
                  <a:pt x="250052" y="143752"/>
                  <a:pt x="262223" y="121527"/>
                  <a:pt x="264340" y="103535"/>
                </a:cubicBezTo>
                <a:cubicBezTo>
                  <a:pt x="266457" y="85543"/>
                  <a:pt x="258519" y="69139"/>
                  <a:pt x="254815" y="55910"/>
                </a:cubicBezTo>
                <a:cubicBezTo>
                  <a:pt x="251111" y="42681"/>
                  <a:pt x="232061" y="-10765"/>
                  <a:pt x="232590" y="1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64775035-5CE8-9D4F-AF27-E9AB6AC8EA42}"/>
              </a:ext>
            </a:extLst>
          </p:cNvPr>
          <p:cNvSpPr/>
          <p:nvPr/>
        </p:nvSpPr>
        <p:spPr>
          <a:xfrm>
            <a:off x="2942224" y="12225611"/>
            <a:ext cx="58450" cy="205354"/>
          </a:xfrm>
          <a:custGeom>
            <a:avLst/>
            <a:gdLst>
              <a:gd name="connsiteX0" fmla="*/ 58151 w 58450"/>
              <a:gd name="connsiteY0" fmla="*/ 4489 h 205354"/>
              <a:gd name="connsiteX1" fmla="*/ 1001 w 58450"/>
              <a:gd name="connsiteY1" fmla="*/ 204514 h 205354"/>
              <a:gd name="connsiteX2" fmla="*/ 23226 w 58450"/>
              <a:gd name="connsiteY2" fmla="*/ 74339 h 205354"/>
              <a:gd name="connsiteX3" fmla="*/ 58151 w 58450"/>
              <a:gd name="connsiteY3" fmla="*/ 4489 h 20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0" h="205354">
                <a:moveTo>
                  <a:pt x="58151" y="4489"/>
                </a:moveTo>
                <a:cubicBezTo>
                  <a:pt x="54447" y="26185"/>
                  <a:pt x="6822" y="192872"/>
                  <a:pt x="1001" y="204514"/>
                </a:cubicBezTo>
                <a:cubicBezTo>
                  <a:pt x="-4820" y="216156"/>
                  <a:pt x="16347" y="103443"/>
                  <a:pt x="23226" y="74339"/>
                </a:cubicBezTo>
                <a:cubicBezTo>
                  <a:pt x="30105" y="45235"/>
                  <a:pt x="61855" y="-17207"/>
                  <a:pt x="58151" y="4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B8A3900F-80B1-86D7-9AB0-0D4EF9C86D95}"/>
              </a:ext>
            </a:extLst>
          </p:cNvPr>
          <p:cNvSpPr/>
          <p:nvPr/>
        </p:nvSpPr>
        <p:spPr>
          <a:xfrm>
            <a:off x="2949341" y="12198333"/>
            <a:ext cx="83061" cy="296983"/>
          </a:xfrm>
          <a:custGeom>
            <a:avLst/>
            <a:gdLst>
              <a:gd name="connsiteX0" fmla="*/ 82784 w 83061"/>
              <a:gd name="connsiteY0" fmla="*/ 17 h 296983"/>
              <a:gd name="connsiteX1" fmla="*/ 31984 w 83061"/>
              <a:gd name="connsiteY1" fmla="*/ 152417 h 296983"/>
              <a:gd name="connsiteX2" fmla="*/ 234 w 83061"/>
              <a:gd name="connsiteY2" fmla="*/ 295292 h 296983"/>
              <a:gd name="connsiteX3" fmla="*/ 19284 w 83061"/>
              <a:gd name="connsiteY3" fmla="*/ 225442 h 296983"/>
              <a:gd name="connsiteX4" fmla="*/ 51034 w 83061"/>
              <a:gd name="connsiteY4" fmla="*/ 142892 h 296983"/>
              <a:gd name="connsiteX5" fmla="*/ 82784 w 83061"/>
              <a:gd name="connsiteY5" fmla="*/ 17 h 2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61" h="296983">
                <a:moveTo>
                  <a:pt x="82784" y="17"/>
                </a:moveTo>
                <a:cubicBezTo>
                  <a:pt x="79609" y="1604"/>
                  <a:pt x="45742" y="103205"/>
                  <a:pt x="31984" y="152417"/>
                </a:cubicBezTo>
                <a:cubicBezTo>
                  <a:pt x="18226" y="201629"/>
                  <a:pt x="2351" y="283121"/>
                  <a:pt x="234" y="295292"/>
                </a:cubicBezTo>
                <a:cubicBezTo>
                  <a:pt x="-1883" y="307463"/>
                  <a:pt x="10817" y="250842"/>
                  <a:pt x="19284" y="225442"/>
                </a:cubicBezTo>
                <a:cubicBezTo>
                  <a:pt x="27751" y="200042"/>
                  <a:pt x="40980" y="179404"/>
                  <a:pt x="51034" y="142892"/>
                </a:cubicBezTo>
                <a:cubicBezTo>
                  <a:pt x="61088" y="106380"/>
                  <a:pt x="85959" y="-1570"/>
                  <a:pt x="827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0992CA2D-B3B3-AFEC-A790-2C0C538233B3}"/>
              </a:ext>
            </a:extLst>
          </p:cNvPr>
          <p:cNvSpPr/>
          <p:nvPr/>
        </p:nvSpPr>
        <p:spPr>
          <a:xfrm>
            <a:off x="2924094" y="12430117"/>
            <a:ext cx="32214" cy="222276"/>
          </a:xfrm>
          <a:custGeom>
            <a:avLst/>
            <a:gdLst>
              <a:gd name="connsiteX0" fmla="*/ 81 w 32214"/>
              <a:gd name="connsiteY0" fmla="*/ 8 h 222276"/>
              <a:gd name="connsiteX1" fmla="*/ 22306 w 32214"/>
              <a:gd name="connsiteY1" fmla="*/ 133358 h 222276"/>
              <a:gd name="connsiteX2" fmla="*/ 9606 w 32214"/>
              <a:gd name="connsiteY2" fmla="*/ 222258 h 222276"/>
              <a:gd name="connsiteX3" fmla="*/ 31831 w 32214"/>
              <a:gd name="connsiteY3" fmla="*/ 139708 h 222276"/>
              <a:gd name="connsiteX4" fmla="*/ 81 w 32214"/>
              <a:gd name="connsiteY4" fmla="*/ 8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4" h="222276">
                <a:moveTo>
                  <a:pt x="81" y="8"/>
                </a:moveTo>
                <a:cubicBezTo>
                  <a:pt x="-1507" y="-1050"/>
                  <a:pt x="20719" y="96316"/>
                  <a:pt x="22306" y="133358"/>
                </a:cubicBezTo>
                <a:cubicBezTo>
                  <a:pt x="23894" y="170400"/>
                  <a:pt x="8018" y="221200"/>
                  <a:pt x="9606" y="222258"/>
                </a:cubicBezTo>
                <a:cubicBezTo>
                  <a:pt x="11194" y="223316"/>
                  <a:pt x="35535" y="177808"/>
                  <a:pt x="31831" y="139708"/>
                </a:cubicBezTo>
                <a:cubicBezTo>
                  <a:pt x="28127" y="101608"/>
                  <a:pt x="1669" y="1066"/>
                  <a:pt x="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7DEFE04-876A-B10D-D5CB-CDBFA305AEDD}"/>
              </a:ext>
            </a:extLst>
          </p:cNvPr>
          <p:cNvSpPr/>
          <p:nvPr/>
        </p:nvSpPr>
        <p:spPr>
          <a:xfrm>
            <a:off x="2749205" y="12506111"/>
            <a:ext cx="130669" cy="147514"/>
          </a:xfrm>
          <a:custGeom>
            <a:avLst/>
            <a:gdLst>
              <a:gd name="connsiteX0" fmla="*/ 345 w 130669"/>
              <a:gd name="connsiteY0" fmla="*/ 35139 h 147514"/>
              <a:gd name="connsiteX1" fmla="*/ 117820 w 130669"/>
              <a:gd name="connsiteY1" fmla="*/ 47839 h 147514"/>
              <a:gd name="connsiteX2" fmla="*/ 114645 w 130669"/>
              <a:gd name="connsiteY2" fmla="*/ 214 h 147514"/>
              <a:gd name="connsiteX3" fmla="*/ 124170 w 130669"/>
              <a:gd name="connsiteY3" fmla="*/ 70064 h 147514"/>
              <a:gd name="connsiteX4" fmla="*/ 124170 w 130669"/>
              <a:gd name="connsiteY4" fmla="*/ 95464 h 147514"/>
              <a:gd name="connsiteX5" fmla="*/ 98770 w 130669"/>
              <a:gd name="connsiteY5" fmla="*/ 146264 h 147514"/>
              <a:gd name="connsiteX6" fmla="*/ 130520 w 130669"/>
              <a:gd name="connsiteY6" fmla="*/ 38314 h 147514"/>
              <a:gd name="connsiteX7" fmla="*/ 82895 w 130669"/>
              <a:gd name="connsiteY7" fmla="*/ 12914 h 147514"/>
              <a:gd name="connsiteX8" fmla="*/ 345 w 130669"/>
              <a:gd name="connsiteY8" fmla="*/ 35139 h 1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69" h="147514">
                <a:moveTo>
                  <a:pt x="345" y="35139"/>
                </a:moveTo>
                <a:cubicBezTo>
                  <a:pt x="6166" y="40960"/>
                  <a:pt x="98770" y="53660"/>
                  <a:pt x="117820" y="47839"/>
                </a:cubicBezTo>
                <a:cubicBezTo>
                  <a:pt x="136870" y="42018"/>
                  <a:pt x="113587" y="-3490"/>
                  <a:pt x="114645" y="214"/>
                </a:cubicBezTo>
                <a:cubicBezTo>
                  <a:pt x="115703" y="3918"/>
                  <a:pt x="122583" y="54189"/>
                  <a:pt x="124170" y="70064"/>
                </a:cubicBezTo>
                <a:cubicBezTo>
                  <a:pt x="125758" y="85939"/>
                  <a:pt x="128403" y="82764"/>
                  <a:pt x="124170" y="95464"/>
                </a:cubicBezTo>
                <a:cubicBezTo>
                  <a:pt x="119937" y="108164"/>
                  <a:pt x="97712" y="155789"/>
                  <a:pt x="98770" y="146264"/>
                </a:cubicBezTo>
                <a:cubicBezTo>
                  <a:pt x="99828" y="136739"/>
                  <a:pt x="133166" y="60539"/>
                  <a:pt x="130520" y="38314"/>
                </a:cubicBezTo>
                <a:cubicBezTo>
                  <a:pt x="127874" y="16089"/>
                  <a:pt x="101945" y="16089"/>
                  <a:pt x="82895" y="12914"/>
                </a:cubicBezTo>
                <a:cubicBezTo>
                  <a:pt x="63845" y="9739"/>
                  <a:pt x="-5476" y="29318"/>
                  <a:pt x="345" y="35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2AB385-A610-A2D5-4B49-8F804FDFB71E}"/>
              </a:ext>
            </a:extLst>
          </p:cNvPr>
          <p:cNvSpPr/>
          <p:nvPr/>
        </p:nvSpPr>
        <p:spPr>
          <a:xfrm>
            <a:off x="2733310" y="12483497"/>
            <a:ext cx="48015" cy="192503"/>
          </a:xfrm>
          <a:custGeom>
            <a:avLst/>
            <a:gdLst>
              <a:gd name="connsiteX0" fmla="*/ 47990 w 48015"/>
              <a:gd name="connsiteY0" fmla="*/ 603 h 192503"/>
              <a:gd name="connsiteX1" fmla="*/ 9890 w 48015"/>
              <a:gd name="connsiteY1" fmla="*/ 140303 h 192503"/>
              <a:gd name="connsiteX2" fmla="*/ 3540 w 48015"/>
              <a:gd name="connsiteY2" fmla="*/ 191103 h 192503"/>
              <a:gd name="connsiteX3" fmla="*/ 3540 w 48015"/>
              <a:gd name="connsiteY3" fmla="*/ 92678 h 192503"/>
              <a:gd name="connsiteX4" fmla="*/ 47990 w 48015"/>
              <a:gd name="connsiteY4" fmla="*/ 603 h 1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5" h="192503">
                <a:moveTo>
                  <a:pt x="47990" y="603"/>
                </a:moveTo>
                <a:cubicBezTo>
                  <a:pt x="49048" y="8540"/>
                  <a:pt x="17298" y="108553"/>
                  <a:pt x="9890" y="140303"/>
                </a:cubicBezTo>
                <a:cubicBezTo>
                  <a:pt x="2482" y="172053"/>
                  <a:pt x="4598" y="199040"/>
                  <a:pt x="3540" y="191103"/>
                </a:cubicBezTo>
                <a:cubicBezTo>
                  <a:pt x="2482" y="183166"/>
                  <a:pt x="-3868" y="120195"/>
                  <a:pt x="3540" y="92678"/>
                </a:cubicBezTo>
                <a:cubicBezTo>
                  <a:pt x="10948" y="65161"/>
                  <a:pt x="46932" y="-7334"/>
                  <a:pt x="47990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D0C100F-BB95-C501-B5D2-35EE349A6E54}"/>
              </a:ext>
            </a:extLst>
          </p:cNvPr>
          <p:cNvSpPr/>
          <p:nvPr/>
        </p:nvSpPr>
        <p:spPr>
          <a:xfrm>
            <a:off x="2717798" y="12633318"/>
            <a:ext cx="149268" cy="28930"/>
          </a:xfrm>
          <a:custGeom>
            <a:avLst/>
            <a:gdLst>
              <a:gd name="connsiteX0" fmla="*/ 2 w 149268"/>
              <a:gd name="connsiteY0" fmla="*/ 28582 h 28930"/>
              <a:gd name="connsiteX1" fmla="*/ 120652 w 149268"/>
              <a:gd name="connsiteY1" fmla="*/ 15882 h 28930"/>
              <a:gd name="connsiteX2" fmla="*/ 149227 w 149268"/>
              <a:gd name="connsiteY2" fmla="*/ 15882 h 28930"/>
              <a:gd name="connsiteX3" fmla="*/ 117477 w 149268"/>
              <a:gd name="connsiteY3" fmla="*/ 7 h 28930"/>
              <a:gd name="connsiteX4" fmla="*/ 2 w 149268"/>
              <a:gd name="connsiteY4" fmla="*/ 28582 h 2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68" h="28930">
                <a:moveTo>
                  <a:pt x="2" y="28582"/>
                </a:moveTo>
                <a:cubicBezTo>
                  <a:pt x="531" y="31228"/>
                  <a:pt x="95781" y="17999"/>
                  <a:pt x="120652" y="15882"/>
                </a:cubicBezTo>
                <a:cubicBezTo>
                  <a:pt x="145523" y="13765"/>
                  <a:pt x="149756" y="18528"/>
                  <a:pt x="149227" y="15882"/>
                </a:cubicBezTo>
                <a:cubicBezTo>
                  <a:pt x="148698" y="13236"/>
                  <a:pt x="145523" y="536"/>
                  <a:pt x="117477" y="7"/>
                </a:cubicBezTo>
                <a:cubicBezTo>
                  <a:pt x="89431" y="-522"/>
                  <a:pt x="-527" y="25936"/>
                  <a:pt x="2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968F30C9-B822-D632-09B4-4F83B1E1BE34}"/>
              </a:ext>
            </a:extLst>
          </p:cNvPr>
          <p:cNvSpPr/>
          <p:nvPr/>
        </p:nvSpPr>
        <p:spPr>
          <a:xfrm>
            <a:off x="2784474" y="12395200"/>
            <a:ext cx="135732" cy="257603"/>
          </a:xfrm>
          <a:custGeom>
            <a:avLst/>
            <a:gdLst>
              <a:gd name="connsiteX0" fmla="*/ 1 w 135732"/>
              <a:gd name="connsiteY0" fmla="*/ 12700 h 257603"/>
              <a:gd name="connsiteX1" fmla="*/ 107951 w 135732"/>
              <a:gd name="connsiteY1" fmla="*/ 0 h 257603"/>
              <a:gd name="connsiteX2" fmla="*/ 111126 w 135732"/>
              <a:gd name="connsiteY2" fmla="*/ 22225 h 257603"/>
              <a:gd name="connsiteX3" fmla="*/ 114301 w 135732"/>
              <a:gd name="connsiteY3" fmla="*/ 88900 h 257603"/>
              <a:gd name="connsiteX4" fmla="*/ 133351 w 135732"/>
              <a:gd name="connsiteY4" fmla="*/ 180975 h 257603"/>
              <a:gd name="connsiteX5" fmla="*/ 133351 w 135732"/>
              <a:gd name="connsiteY5" fmla="*/ 120650 h 257603"/>
              <a:gd name="connsiteX6" fmla="*/ 114301 w 135732"/>
              <a:gd name="connsiteY6" fmla="*/ 203200 h 257603"/>
              <a:gd name="connsiteX7" fmla="*/ 92076 w 135732"/>
              <a:gd name="connsiteY7" fmla="*/ 257175 h 257603"/>
              <a:gd name="connsiteX8" fmla="*/ 123826 w 135732"/>
              <a:gd name="connsiteY8" fmla="*/ 174625 h 257603"/>
              <a:gd name="connsiteX9" fmla="*/ 117476 w 135732"/>
              <a:gd name="connsiteY9" fmla="*/ 82550 h 257603"/>
              <a:gd name="connsiteX10" fmla="*/ 111126 w 135732"/>
              <a:gd name="connsiteY10" fmla="*/ 6350 h 257603"/>
              <a:gd name="connsiteX11" fmla="*/ 1 w 135732"/>
              <a:gd name="connsiteY11" fmla="*/ 12700 h 25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32" h="257603">
                <a:moveTo>
                  <a:pt x="1" y="12700"/>
                </a:moveTo>
                <a:cubicBezTo>
                  <a:pt x="-528" y="11642"/>
                  <a:pt x="107951" y="0"/>
                  <a:pt x="107951" y="0"/>
                </a:cubicBezTo>
                <a:cubicBezTo>
                  <a:pt x="126472" y="1587"/>
                  <a:pt x="110068" y="7408"/>
                  <a:pt x="111126" y="22225"/>
                </a:cubicBezTo>
                <a:cubicBezTo>
                  <a:pt x="112184" y="37042"/>
                  <a:pt x="110597" y="62442"/>
                  <a:pt x="114301" y="88900"/>
                </a:cubicBezTo>
                <a:cubicBezTo>
                  <a:pt x="118005" y="115358"/>
                  <a:pt x="130176" y="175683"/>
                  <a:pt x="133351" y="180975"/>
                </a:cubicBezTo>
                <a:cubicBezTo>
                  <a:pt x="136526" y="186267"/>
                  <a:pt x="136526" y="116946"/>
                  <a:pt x="133351" y="120650"/>
                </a:cubicBezTo>
                <a:cubicBezTo>
                  <a:pt x="130176" y="124354"/>
                  <a:pt x="121180" y="180446"/>
                  <a:pt x="114301" y="203200"/>
                </a:cubicBezTo>
                <a:cubicBezTo>
                  <a:pt x="107422" y="225954"/>
                  <a:pt x="90489" y="261937"/>
                  <a:pt x="92076" y="257175"/>
                </a:cubicBezTo>
                <a:cubicBezTo>
                  <a:pt x="93663" y="252413"/>
                  <a:pt x="119593" y="203729"/>
                  <a:pt x="123826" y="174625"/>
                </a:cubicBezTo>
                <a:cubicBezTo>
                  <a:pt x="128059" y="145521"/>
                  <a:pt x="119593" y="110596"/>
                  <a:pt x="117476" y="82550"/>
                </a:cubicBezTo>
                <a:cubicBezTo>
                  <a:pt x="115359" y="54504"/>
                  <a:pt x="123297" y="21167"/>
                  <a:pt x="111126" y="6350"/>
                </a:cubicBezTo>
                <a:cubicBezTo>
                  <a:pt x="98955" y="-8467"/>
                  <a:pt x="530" y="13758"/>
                  <a:pt x="1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2E207D4-D8C4-64D6-0017-5C0E39C6A4FA}"/>
              </a:ext>
            </a:extLst>
          </p:cNvPr>
          <p:cNvSpPr/>
          <p:nvPr/>
        </p:nvSpPr>
        <p:spPr>
          <a:xfrm>
            <a:off x="2752657" y="12280898"/>
            <a:ext cx="60780" cy="244658"/>
          </a:xfrm>
          <a:custGeom>
            <a:avLst/>
            <a:gdLst>
              <a:gd name="connsiteX0" fmla="*/ 60393 w 60780"/>
              <a:gd name="connsiteY0" fmla="*/ 2 h 244658"/>
              <a:gd name="connsiteX1" fmla="*/ 47693 w 60780"/>
              <a:gd name="connsiteY1" fmla="*/ 111127 h 244658"/>
              <a:gd name="connsiteX2" fmla="*/ 12768 w 60780"/>
              <a:gd name="connsiteY2" fmla="*/ 244477 h 244658"/>
              <a:gd name="connsiteX3" fmla="*/ 44518 w 60780"/>
              <a:gd name="connsiteY3" fmla="*/ 139702 h 244658"/>
              <a:gd name="connsiteX4" fmla="*/ 68 w 60780"/>
              <a:gd name="connsiteY4" fmla="*/ 130177 h 244658"/>
              <a:gd name="connsiteX5" fmla="*/ 34993 w 60780"/>
              <a:gd name="connsiteY5" fmla="*/ 107952 h 244658"/>
              <a:gd name="connsiteX6" fmla="*/ 60393 w 60780"/>
              <a:gd name="connsiteY6" fmla="*/ 2 h 2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80" h="244658">
                <a:moveTo>
                  <a:pt x="60393" y="2"/>
                </a:moveTo>
                <a:cubicBezTo>
                  <a:pt x="62510" y="531"/>
                  <a:pt x="55630" y="70381"/>
                  <a:pt x="47693" y="111127"/>
                </a:cubicBezTo>
                <a:cubicBezTo>
                  <a:pt x="39756" y="151873"/>
                  <a:pt x="13297" y="239715"/>
                  <a:pt x="12768" y="244477"/>
                </a:cubicBezTo>
                <a:cubicBezTo>
                  <a:pt x="12239" y="249240"/>
                  <a:pt x="46635" y="158752"/>
                  <a:pt x="44518" y="139702"/>
                </a:cubicBezTo>
                <a:cubicBezTo>
                  <a:pt x="42401" y="120652"/>
                  <a:pt x="1655" y="135469"/>
                  <a:pt x="68" y="130177"/>
                </a:cubicBezTo>
                <a:cubicBezTo>
                  <a:pt x="-1519" y="124885"/>
                  <a:pt x="24939" y="124356"/>
                  <a:pt x="34993" y="107952"/>
                </a:cubicBezTo>
                <a:cubicBezTo>
                  <a:pt x="45047" y="91548"/>
                  <a:pt x="58276" y="-527"/>
                  <a:pt x="6039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56964A4-A42F-65A7-FBA1-9AB335C3B659}"/>
              </a:ext>
            </a:extLst>
          </p:cNvPr>
          <p:cNvSpPr/>
          <p:nvPr/>
        </p:nvSpPr>
        <p:spPr>
          <a:xfrm>
            <a:off x="2863847" y="12331102"/>
            <a:ext cx="79235" cy="90791"/>
          </a:xfrm>
          <a:custGeom>
            <a:avLst/>
            <a:gdLst>
              <a:gd name="connsiteX0" fmla="*/ 3 w 79235"/>
              <a:gd name="connsiteY0" fmla="*/ 598 h 90791"/>
              <a:gd name="connsiteX1" fmla="*/ 73028 w 79235"/>
              <a:gd name="connsiteY1" fmla="*/ 89498 h 90791"/>
              <a:gd name="connsiteX2" fmla="*/ 69853 w 79235"/>
              <a:gd name="connsiteY2" fmla="*/ 51398 h 90791"/>
              <a:gd name="connsiteX3" fmla="*/ 3 w 79235"/>
              <a:gd name="connsiteY3" fmla="*/ 598 h 9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5" h="90791">
                <a:moveTo>
                  <a:pt x="3" y="598"/>
                </a:moveTo>
                <a:cubicBezTo>
                  <a:pt x="532" y="6948"/>
                  <a:pt x="61386" y="81031"/>
                  <a:pt x="73028" y="89498"/>
                </a:cubicBezTo>
                <a:cubicBezTo>
                  <a:pt x="84670" y="97965"/>
                  <a:pt x="77791" y="62511"/>
                  <a:pt x="69853" y="51398"/>
                </a:cubicBezTo>
                <a:cubicBezTo>
                  <a:pt x="61916" y="40286"/>
                  <a:pt x="-526" y="-5752"/>
                  <a:pt x="3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7A306D6-9BA2-0670-5E1C-2270F40EE4A2}"/>
              </a:ext>
            </a:extLst>
          </p:cNvPr>
          <p:cNvSpPr/>
          <p:nvPr/>
        </p:nvSpPr>
        <p:spPr>
          <a:xfrm>
            <a:off x="3041632" y="11929579"/>
            <a:ext cx="14305" cy="230098"/>
          </a:xfrm>
          <a:custGeom>
            <a:avLst/>
            <a:gdLst>
              <a:gd name="connsiteX0" fmla="*/ 12718 w 14305"/>
              <a:gd name="connsiteY0" fmla="*/ 2071 h 230098"/>
              <a:gd name="connsiteX1" fmla="*/ 12718 w 14305"/>
              <a:gd name="connsiteY1" fmla="*/ 227496 h 230098"/>
              <a:gd name="connsiteX2" fmla="*/ 18 w 14305"/>
              <a:gd name="connsiteY2" fmla="*/ 119546 h 230098"/>
              <a:gd name="connsiteX3" fmla="*/ 12718 w 14305"/>
              <a:gd name="connsiteY3" fmla="*/ 2071 h 2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230098">
                <a:moveTo>
                  <a:pt x="12718" y="2071"/>
                </a:moveTo>
                <a:cubicBezTo>
                  <a:pt x="14835" y="20063"/>
                  <a:pt x="14835" y="207917"/>
                  <a:pt x="12718" y="227496"/>
                </a:cubicBezTo>
                <a:cubicBezTo>
                  <a:pt x="10601" y="247075"/>
                  <a:pt x="-511" y="150767"/>
                  <a:pt x="18" y="119546"/>
                </a:cubicBezTo>
                <a:cubicBezTo>
                  <a:pt x="547" y="88325"/>
                  <a:pt x="10601" y="-15921"/>
                  <a:pt x="12718" y="2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16F90243-8413-4CD4-D926-3AD166517D8B}"/>
              </a:ext>
            </a:extLst>
          </p:cNvPr>
          <p:cNvSpPr/>
          <p:nvPr/>
        </p:nvSpPr>
        <p:spPr>
          <a:xfrm>
            <a:off x="2971428" y="12144115"/>
            <a:ext cx="154165" cy="294544"/>
          </a:xfrm>
          <a:custGeom>
            <a:avLst/>
            <a:gdLst>
              <a:gd name="connsiteX0" fmla="*/ 108322 w 154165"/>
              <a:gd name="connsiteY0" fmla="*/ 260 h 294544"/>
              <a:gd name="connsiteX1" fmla="*/ 63872 w 154165"/>
              <a:gd name="connsiteY1" fmla="*/ 146310 h 294544"/>
              <a:gd name="connsiteX2" fmla="*/ 86097 w 154165"/>
              <a:gd name="connsiteY2" fmla="*/ 124085 h 294544"/>
              <a:gd name="connsiteX3" fmla="*/ 3547 w 154165"/>
              <a:gd name="connsiteY3" fmla="*/ 289185 h 294544"/>
              <a:gd name="connsiteX4" fmla="*/ 28947 w 154165"/>
              <a:gd name="connsiteY4" fmla="*/ 235210 h 294544"/>
              <a:gd name="connsiteX5" fmla="*/ 152772 w 154165"/>
              <a:gd name="connsiteY5" fmla="*/ 47885 h 294544"/>
              <a:gd name="connsiteX6" fmla="*/ 95622 w 154165"/>
              <a:gd name="connsiteY6" fmla="*/ 108210 h 294544"/>
              <a:gd name="connsiteX7" fmla="*/ 108322 w 154165"/>
              <a:gd name="connsiteY7" fmla="*/ 260 h 2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65" h="294544">
                <a:moveTo>
                  <a:pt x="108322" y="260"/>
                </a:moveTo>
                <a:cubicBezTo>
                  <a:pt x="103030" y="6610"/>
                  <a:pt x="67576" y="125672"/>
                  <a:pt x="63872" y="146310"/>
                </a:cubicBezTo>
                <a:cubicBezTo>
                  <a:pt x="60168" y="166948"/>
                  <a:pt x="96151" y="100273"/>
                  <a:pt x="86097" y="124085"/>
                </a:cubicBezTo>
                <a:cubicBezTo>
                  <a:pt x="76043" y="147897"/>
                  <a:pt x="13072" y="270664"/>
                  <a:pt x="3547" y="289185"/>
                </a:cubicBezTo>
                <a:cubicBezTo>
                  <a:pt x="-5978" y="307706"/>
                  <a:pt x="4076" y="275427"/>
                  <a:pt x="28947" y="235210"/>
                </a:cubicBezTo>
                <a:cubicBezTo>
                  <a:pt x="53818" y="194993"/>
                  <a:pt x="141660" y="69052"/>
                  <a:pt x="152772" y="47885"/>
                </a:cubicBezTo>
                <a:cubicBezTo>
                  <a:pt x="163885" y="26718"/>
                  <a:pt x="105147" y="110856"/>
                  <a:pt x="95622" y="108210"/>
                </a:cubicBezTo>
                <a:cubicBezTo>
                  <a:pt x="86097" y="105564"/>
                  <a:pt x="113614" y="-6090"/>
                  <a:pt x="108322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5F7A3F9-2BD4-8228-21B5-0F3740FACDB7}"/>
              </a:ext>
            </a:extLst>
          </p:cNvPr>
          <p:cNvSpPr/>
          <p:nvPr/>
        </p:nvSpPr>
        <p:spPr>
          <a:xfrm>
            <a:off x="2996465" y="11859476"/>
            <a:ext cx="38957" cy="304916"/>
          </a:xfrm>
          <a:custGeom>
            <a:avLst/>
            <a:gdLst>
              <a:gd name="connsiteX0" fmla="*/ 38835 w 38957"/>
              <a:gd name="connsiteY0" fmla="*/ 2324 h 304916"/>
              <a:gd name="connsiteX1" fmla="*/ 735 w 38957"/>
              <a:gd name="connsiteY1" fmla="*/ 300774 h 304916"/>
              <a:gd name="connsiteX2" fmla="*/ 13435 w 38957"/>
              <a:gd name="connsiteY2" fmla="*/ 167424 h 304916"/>
              <a:gd name="connsiteX3" fmla="*/ 38835 w 38957"/>
              <a:gd name="connsiteY3" fmla="*/ 2324 h 30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7" h="304916">
                <a:moveTo>
                  <a:pt x="38835" y="2324"/>
                </a:moveTo>
                <a:cubicBezTo>
                  <a:pt x="36718" y="24549"/>
                  <a:pt x="4968" y="273257"/>
                  <a:pt x="735" y="300774"/>
                </a:cubicBezTo>
                <a:cubicBezTo>
                  <a:pt x="-3498" y="328291"/>
                  <a:pt x="11848" y="211345"/>
                  <a:pt x="13435" y="167424"/>
                </a:cubicBezTo>
                <a:cubicBezTo>
                  <a:pt x="15022" y="123503"/>
                  <a:pt x="40952" y="-19901"/>
                  <a:pt x="38835" y="2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280D55E2-B299-A306-DA0F-F1C061B9D0D1}"/>
              </a:ext>
            </a:extLst>
          </p:cNvPr>
          <p:cNvSpPr/>
          <p:nvPr/>
        </p:nvSpPr>
        <p:spPr>
          <a:xfrm>
            <a:off x="2844732" y="12194326"/>
            <a:ext cx="111659" cy="80270"/>
          </a:xfrm>
          <a:custGeom>
            <a:avLst/>
            <a:gdLst>
              <a:gd name="connsiteX0" fmla="*/ 68 w 111659"/>
              <a:gd name="connsiteY0" fmla="*/ 54824 h 80270"/>
              <a:gd name="connsiteX1" fmla="*/ 73093 w 111659"/>
              <a:gd name="connsiteY1" fmla="*/ 19899 h 80270"/>
              <a:gd name="connsiteX2" fmla="*/ 111193 w 111659"/>
              <a:gd name="connsiteY2" fmla="*/ 80224 h 80270"/>
              <a:gd name="connsiteX3" fmla="*/ 92143 w 111659"/>
              <a:gd name="connsiteY3" fmla="*/ 29424 h 80270"/>
              <a:gd name="connsiteX4" fmla="*/ 60393 w 111659"/>
              <a:gd name="connsiteY4" fmla="*/ 849 h 80270"/>
              <a:gd name="connsiteX5" fmla="*/ 68 w 111659"/>
              <a:gd name="connsiteY5" fmla="*/ 54824 h 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59" h="80270">
                <a:moveTo>
                  <a:pt x="68" y="54824"/>
                </a:moveTo>
                <a:cubicBezTo>
                  <a:pt x="2185" y="57999"/>
                  <a:pt x="54572" y="15666"/>
                  <a:pt x="73093" y="19899"/>
                </a:cubicBezTo>
                <a:cubicBezTo>
                  <a:pt x="91614" y="24132"/>
                  <a:pt x="108018" y="78637"/>
                  <a:pt x="111193" y="80224"/>
                </a:cubicBezTo>
                <a:cubicBezTo>
                  <a:pt x="114368" y="81811"/>
                  <a:pt x="100610" y="42653"/>
                  <a:pt x="92143" y="29424"/>
                </a:cubicBezTo>
                <a:cubicBezTo>
                  <a:pt x="83676" y="16195"/>
                  <a:pt x="75210" y="-4443"/>
                  <a:pt x="60393" y="849"/>
                </a:cubicBezTo>
                <a:cubicBezTo>
                  <a:pt x="45576" y="6141"/>
                  <a:pt x="-2049" y="51649"/>
                  <a:pt x="68" y="54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01B0FA62-2100-8F97-2126-6E3FF5D66DAB}"/>
              </a:ext>
            </a:extLst>
          </p:cNvPr>
          <p:cNvSpPr/>
          <p:nvPr/>
        </p:nvSpPr>
        <p:spPr>
          <a:xfrm>
            <a:off x="2886056" y="12267825"/>
            <a:ext cx="67188" cy="126332"/>
          </a:xfrm>
          <a:custGeom>
            <a:avLst/>
            <a:gdLst>
              <a:gd name="connsiteX0" fmla="*/ 19 w 67188"/>
              <a:gd name="connsiteY0" fmla="*/ 375 h 126332"/>
              <a:gd name="connsiteX1" fmla="*/ 47644 w 67188"/>
              <a:gd name="connsiteY1" fmla="*/ 79750 h 126332"/>
              <a:gd name="connsiteX2" fmla="*/ 41294 w 67188"/>
              <a:gd name="connsiteY2" fmla="*/ 124200 h 126332"/>
              <a:gd name="connsiteX3" fmla="*/ 66694 w 67188"/>
              <a:gd name="connsiteY3" fmla="*/ 13075 h 126332"/>
              <a:gd name="connsiteX4" fmla="*/ 53994 w 67188"/>
              <a:gd name="connsiteY4" fmla="*/ 48000 h 126332"/>
              <a:gd name="connsiteX5" fmla="*/ 19 w 67188"/>
              <a:gd name="connsiteY5" fmla="*/ 375 h 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88" h="126332">
                <a:moveTo>
                  <a:pt x="19" y="375"/>
                </a:moveTo>
                <a:cubicBezTo>
                  <a:pt x="-1039" y="5666"/>
                  <a:pt x="40765" y="59113"/>
                  <a:pt x="47644" y="79750"/>
                </a:cubicBezTo>
                <a:cubicBezTo>
                  <a:pt x="54523" y="100387"/>
                  <a:pt x="38119" y="135313"/>
                  <a:pt x="41294" y="124200"/>
                </a:cubicBezTo>
                <a:cubicBezTo>
                  <a:pt x="44469" y="113087"/>
                  <a:pt x="64577" y="25775"/>
                  <a:pt x="66694" y="13075"/>
                </a:cubicBezTo>
                <a:cubicBezTo>
                  <a:pt x="68811" y="375"/>
                  <a:pt x="64048" y="48529"/>
                  <a:pt x="53994" y="48000"/>
                </a:cubicBezTo>
                <a:cubicBezTo>
                  <a:pt x="43940" y="47471"/>
                  <a:pt x="1077" y="-4916"/>
                  <a:pt x="1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FA0C3E71-5A23-F728-C5F7-BAC8C9B6C9C9}"/>
              </a:ext>
            </a:extLst>
          </p:cNvPr>
          <p:cNvSpPr/>
          <p:nvPr/>
        </p:nvSpPr>
        <p:spPr>
          <a:xfrm>
            <a:off x="2752252" y="12312035"/>
            <a:ext cx="44929" cy="189615"/>
          </a:xfrm>
          <a:custGeom>
            <a:avLst/>
            <a:gdLst>
              <a:gd name="connsiteX0" fmla="*/ 44923 w 44929"/>
              <a:gd name="connsiteY0" fmla="*/ 615 h 189615"/>
              <a:gd name="connsiteX1" fmla="*/ 6823 w 44929"/>
              <a:gd name="connsiteY1" fmla="*/ 143490 h 189615"/>
              <a:gd name="connsiteX2" fmla="*/ 3648 w 44929"/>
              <a:gd name="connsiteY2" fmla="*/ 187940 h 189615"/>
              <a:gd name="connsiteX3" fmla="*/ 3648 w 44929"/>
              <a:gd name="connsiteY3" fmla="*/ 95865 h 189615"/>
              <a:gd name="connsiteX4" fmla="*/ 44923 w 44929"/>
              <a:gd name="connsiteY4" fmla="*/ 615 h 18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9" h="189615">
                <a:moveTo>
                  <a:pt x="44923" y="615"/>
                </a:moveTo>
                <a:cubicBezTo>
                  <a:pt x="45452" y="8553"/>
                  <a:pt x="13702" y="112269"/>
                  <a:pt x="6823" y="143490"/>
                </a:cubicBezTo>
                <a:cubicBezTo>
                  <a:pt x="-56" y="174711"/>
                  <a:pt x="4177" y="195878"/>
                  <a:pt x="3648" y="187940"/>
                </a:cubicBezTo>
                <a:cubicBezTo>
                  <a:pt x="3119" y="180003"/>
                  <a:pt x="-4289" y="128144"/>
                  <a:pt x="3648" y="95865"/>
                </a:cubicBezTo>
                <a:cubicBezTo>
                  <a:pt x="11585" y="63586"/>
                  <a:pt x="44394" y="-7323"/>
                  <a:pt x="4492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CB2A29A9-D053-8A2C-04E7-C5EDA25FB39A}"/>
              </a:ext>
            </a:extLst>
          </p:cNvPr>
          <p:cNvSpPr/>
          <p:nvPr/>
        </p:nvSpPr>
        <p:spPr>
          <a:xfrm>
            <a:off x="3070118" y="11751986"/>
            <a:ext cx="124083" cy="436848"/>
          </a:xfrm>
          <a:custGeom>
            <a:avLst/>
            <a:gdLst>
              <a:gd name="connsiteX0" fmla="*/ 107 w 124083"/>
              <a:gd name="connsiteY0" fmla="*/ 5039 h 436848"/>
              <a:gd name="connsiteX1" fmla="*/ 19157 w 124083"/>
              <a:gd name="connsiteY1" fmla="*/ 405089 h 436848"/>
              <a:gd name="connsiteX2" fmla="*/ 25507 w 124083"/>
              <a:gd name="connsiteY2" fmla="*/ 347939 h 436848"/>
              <a:gd name="connsiteX3" fmla="*/ 28682 w 124083"/>
              <a:gd name="connsiteY3" fmla="*/ 436839 h 436848"/>
              <a:gd name="connsiteX4" fmla="*/ 63607 w 124083"/>
              <a:gd name="connsiteY4" fmla="*/ 341589 h 436848"/>
              <a:gd name="connsiteX5" fmla="*/ 123932 w 124083"/>
              <a:gd name="connsiteY5" fmla="*/ 166964 h 436848"/>
              <a:gd name="connsiteX6" fmla="*/ 44557 w 124083"/>
              <a:gd name="connsiteY6" fmla="*/ 370164 h 436848"/>
              <a:gd name="connsiteX7" fmla="*/ 79482 w 124083"/>
              <a:gd name="connsiteY7" fmla="*/ 163789 h 436848"/>
              <a:gd name="connsiteX8" fmla="*/ 31857 w 124083"/>
              <a:gd name="connsiteY8" fmla="*/ 341589 h 436848"/>
              <a:gd name="connsiteX9" fmla="*/ 28682 w 124083"/>
              <a:gd name="connsiteY9" fmla="*/ 189189 h 436848"/>
              <a:gd name="connsiteX10" fmla="*/ 107 w 124083"/>
              <a:gd name="connsiteY10" fmla="*/ 5039 h 4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083" h="436848">
                <a:moveTo>
                  <a:pt x="107" y="5039"/>
                </a:moveTo>
                <a:cubicBezTo>
                  <a:pt x="-1481" y="41022"/>
                  <a:pt x="14924" y="347939"/>
                  <a:pt x="19157" y="405089"/>
                </a:cubicBezTo>
                <a:cubicBezTo>
                  <a:pt x="23390" y="462239"/>
                  <a:pt x="23920" y="342647"/>
                  <a:pt x="25507" y="347939"/>
                </a:cubicBezTo>
                <a:cubicBezTo>
                  <a:pt x="27094" y="353231"/>
                  <a:pt x="22332" y="437897"/>
                  <a:pt x="28682" y="436839"/>
                </a:cubicBezTo>
                <a:cubicBezTo>
                  <a:pt x="35032" y="435781"/>
                  <a:pt x="47732" y="386568"/>
                  <a:pt x="63607" y="341589"/>
                </a:cubicBezTo>
                <a:cubicBezTo>
                  <a:pt x="79482" y="296610"/>
                  <a:pt x="127107" y="162202"/>
                  <a:pt x="123932" y="166964"/>
                </a:cubicBezTo>
                <a:cubicBezTo>
                  <a:pt x="120757" y="171726"/>
                  <a:pt x="51965" y="370693"/>
                  <a:pt x="44557" y="370164"/>
                </a:cubicBezTo>
                <a:cubicBezTo>
                  <a:pt x="37149" y="369635"/>
                  <a:pt x="81599" y="168551"/>
                  <a:pt x="79482" y="163789"/>
                </a:cubicBezTo>
                <a:cubicBezTo>
                  <a:pt x="77365" y="159027"/>
                  <a:pt x="40324" y="337356"/>
                  <a:pt x="31857" y="341589"/>
                </a:cubicBezTo>
                <a:cubicBezTo>
                  <a:pt x="23390" y="345822"/>
                  <a:pt x="30269" y="242635"/>
                  <a:pt x="28682" y="189189"/>
                </a:cubicBezTo>
                <a:cubicBezTo>
                  <a:pt x="27095" y="135743"/>
                  <a:pt x="1695" y="-30944"/>
                  <a:pt x="107" y="5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001F90E7-D552-F10D-853B-2807E9C4D55F}"/>
              </a:ext>
            </a:extLst>
          </p:cNvPr>
          <p:cNvSpPr/>
          <p:nvPr/>
        </p:nvSpPr>
        <p:spPr>
          <a:xfrm>
            <a:off x="3225734" y="12049077"/>
            <a:ext cx="149521" cy="213384"/>
          </a:xfrm>
          <a:custGeom>
            <a:avLst/>
            <a:gdLst>
              <a:gd name="connsiteX0" fmla="*/ 66 w 149521"/>
              <a:gd name="connsiteY0" fmla="*/ 48 h 213384"/>
              <a:gd name="connsiteX1" fmla="*/ 57216 w 149521"/>
              <a:gd name="connsiteY1" fmla="*/ 101648 h 213384"/>
              <a:gd name="connsiteX2" fmla="*/ 63566 w 149521"/>
              <a:gd name="connsiteY2" fmla="*/ 212773 h 213384"/>
              <a:gd name="connsiteX3" fmla="*/ 76266 w 149521"/>
              <a:gd name="connsiteY3" fmla="*/ 142923 h 213384"/>
              <a:gd name="connsiteX4" fmla="*/ 127066 w 149521"/>
              <a:gd name="connsiteY4" fmla="*/ 69898 h 213384"/>
              <a:gd name="connsiteX5" fmla="*/ 149291 w 149521"/>
              <a:gd name="connsiteY5" fmla="*/ 28623 h 213384"/>
              <a:gd name="connsiteX6" fmla="*/ 136591 w 149521"/>
              <a:gd name="connsiteY6" fmla="*/ 50848 h 213384"/>
              <a:gd name="connsiteX7" fmla="*/ 104841 w 149521"/>
              <a:gd name="connsiteY7" fmla="*/ 15923 h 213384"/>
              <a:gd name="connsiteX8" fmla="*/ 114366 w 149521"/>
              <a:gd name="connsiteY8" fmla="*/ 66723 h 213384"/>
              <a:gd name="connsiteX9" fmla="*/ 69916 w 149521"/>
              <a:gd name="connsiteY9" fmla="*/ 114348 h 213384"/>
              <a:gd name="connsiteX10" fmla="*/ 66 w 149521"/>
              <a:gd name="connsiteY10" fmla="*/ 48 h 21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21" h="213384">
                <a:moveTo>
                  <a:pt x="66" y="48"/>
                </a:moveTo>
                <a:cubicBezTo>
                  <a:pt x="-2051" y="-2069"/>
                  <a:pt x="46633" y="66194"/>
                  <a:pt x="57216" y="101648"/>
                </a:cubicBezTo>
                <a:cubicBezTo>
                  <a:pt x="67799" y="137102"/>
                  <a:pt x="60391" y="205894"/>
                  <a:pt x="63566" y="212773"/>
                </a:cubicBezTo>
                <a:cubicBezTo>
                  <a:pt x="66741" y="219652"/>
                  <a:pt x="65683" y="166735"/>
                  <a:pt x="76266" y="142923"/>
                </a:cubicBezTo>
                <a:cubicBezTo>
                  <a:pt x="86849" y="119111"/>
                  <a:pt x="114895" y="88948"/>
                  <a:pt x="127066" y="69898"/>
                </a:cubicBezTo>
                <a:cubicBezTo>
                  <a:pt x="139237" y="50848"/>
                  <a:pt x="147704" y="31798"/>
                  <a:pt x="149291" y="28623"/>
                </a:cubicBezTo>
                <a:cubicBezTo>
                  <a:pt x="150878" y="25448"/>
                  <a:pt x="143999" y="52965"/>
                  <a:pt x="136591" y="50848"/>
                </a:cubicBezTo>
                <a:cubicBezTo>
                  <a:pt x="129183" y="48731"/>
                  <a:pt x="108545" y="13277"/>
                  <a:pt x="104841" y="15923"/>
                </a:cubicBezTo>
                <a:cubicBezTo>
                  <a:pt x="101137" y="18569"/>
                  <a:pt x="120187" y="50319"/>
                  <a:pt x="114366" y="66723"/>
                </a:cubicBezTo>
                <a:cubicBezTo>
                  <a:pt x="108545" y="83127"/>
                  <a:pt x="85262" y="122815"/>
                  <a:pt x="69916" y="114348"/>
                </a:cubicBezTo>
                <a:cubicBezTo>
                  <a:pt x="54570" y="105881"/>
                  <a:pt x="2183" y="2165"/>
                  <a:pt x="6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8644ACC7-C563-3DC6-7F9C-38E34B6B11A2}"/>
              </a:ext>
            </a:extLst>
          </p:cNvPr>
          <p:cNvSpPr/>
          <p:nvPr/>
        </p:nvSpPr>
        <p:spPr>
          <a:xfrm>
            <a:off x="3231445" y="12039593"/>
            <a:ext cx="33219" cy="213561"/>
          </a:xfrm>
          <a:custGeom>
            <a:avLst/>
            <a:gdLst>
              <a:gd name="connsiteX0" fmla="*/ 705 w 33219"/>
              <a:gd name="connsiteY0" fmla="*/ 7 h 213561"/>
              <a:gd name="connsiteX1" fmla="*/ 705 w 33219"/>
              <a:gd name="connsiteY1" fmla="*/ 136532 h 213561"/>
              <a:gd name="connsiteX2" fmla="*/ 3880 w 33219"/>
              <a:gd name="connsiteY2" fmla="*/ 107957 h 213561"/>
              <a:gd name="connsiteX3" fmla="*/ 32455 w 33219"/>
              <a:gd name="connsiteY3" fmla="*/ 212732 h 213561"/>
              <a:gd name="connsiteX4" fmla="*/ 22930 w 33219"/>
              <a:gd name="connsiteY4" fmla="*/ 155582 h 213561"/>
              <a:gd name="connsiteX5" fmla="*/ 705 w 33219"/>
              <a:gd name="connsiteY5" fmla="*/ 130182 h 213561"/>
              <a:gd name="connsiteX6" fmla="*/ 705 w 33219"/>
              <a:gd name="connsiteY6" fmla="*/ 7 h 21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9" h="213561">
                <a:moveTo>
                  <a:pt x="705" y="7"/>
                </a:moveTo>
                <a:cubicBezTo>
                  <a:pt x="705" y="1065"/>
                  <a:pt x="176" y="118540"/>
                  <a:pt x="705" y="136532"/>
                </a:cubicBezTo>
                <a:cubicBezTo>
                  <a:pt x="1234" y="154524"/>
                  <a:pt x="-1412" y="95257"/>
                  <a:pt x="3880" y="107957"/>
                </a:cubicBezTo>
                <a:cubicBezTo>
                  <a:pt x="9172" y="120657"/>
                  <a:pt x="29280" y="204794"/>
                  <a:pt x="32455" y="212732"/>
                </a:cubicBezTo>
                <a:cubicBezTo>
                  <a:pt x="35630" y="220670"/>
                  <a:pt x="28222" y="169340"/>
                  <a:pt x="22930" y="155582"/>
                </a:cubicBezTo>
                <a:cubicBezTo>
                  <a:pt x="17638" y="141824"/>
                  <a:pt x="2293" y="155582"/>
                  <a:pt x="705" y="130182"/>
                </a:cubicBezTo>
                <a:cubicBezTo>
                  <a:pt x="-883" y="104782"/>
                  <a:pt x="705" y="-1051"/>
                  <a:pt x="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B79436C-0BF1-91FA-9DC9-9980043CD56C}"/>
              </a:ext>
            </a:extLst>
          </p:cNvPr>
          <p:cNvSpPr/>
          <p:nvPr/>
        </p:nvSpPr>
        <p:spPr>
          <a:xfrm>
            <a:off x="3008477" y="12315591"/>
            <a:ext cx="103130" cy="289668"/>
          </a:xfrm>
          <a:custGeom>
            <a:avLst/>
            <a:gdLst>
              <a:gd name="connsiteX0" fmla="*/ 103023 w 103130"/>
              <a:gd name="connsiteY0" fmla="*/ 234 h 289668"/>
              <a:gd name="connsiteX1" fmla="*/ 23648 w 103130"/>
              <a:gd name="connsiteY1" fmla="*/ 108184 h 289668"/>
              <a:gd name="connsiteX2" fmla="*/ 17298 w 103130"/>
              <a:gd name="connsiteY2" fmla="*/ 165334 h 289668"/>
              <a:gd name="connsiteX3" fmla="*/ 14123 w 103130"/>
              <a:gd name="connsiteY3" fmla="*/ 289159 h 289668"/>
              <a:gd name="connsiteX4" fmla="*/ 10948 w 103130"/>
              <a:gd name="connsiteY4" fmla="*/ 206609 h 289668"/>
              <a:gd name="connsiteX5" fmla="*/ 4598 w 103130"/>
              <a:gd name="connsiteY5" fmla="*/ 139934 h 289668"/>
              <a:gd name="connsiteX6" fmla="*/ 103023 w 103130"/>
              <a:gd name="connsiteY6" fmla="*/ 234 h 28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30" h="289668">
                <a:moveTo>
                  <a:pt x="103023" y="234"/>
                </a:moveTo>
                <a:cubicBezTo>
                  <a:pt x="106198" y="-5058"/>
                  <a:pt x="37935" y="80667"/>
                  <a:pt x="23648" y="108184"/>
                </a:cubicBezTo>
                <a:cubicBezTo>
                  <a:pt x="9360" y="135701"/>
                  <a:pt x="18885" y="135172"/>
                  <a:pt x="17298" y="165334"/>
                </a:cubicBezTo>
                <a:cubicBezTo>
                  <a:pt x="15711" y="195496"/>
                  <a:pt x="15181" y="282280"/>
                  <a:pt x="14123" y="289159"/>
                </a:cubicBezTo>
                <a:cubicBezTo>
                  <a:pt x="13065" y="296038"/>
                  <a:pt x="12535" y="231480"/>
                  <a:pt x="10948" y="206609"/>
                </a:cubicBezTo>
                <a:cubicBezTo>
                  <a:pt x="9360" y="181738"/>
                  <a:pt x="-8102" y="172213"/>
                  <a:pt x="4598" y="139934"/>
                </a:cubicBezTo>
                <a:cubicBezTo>
                  <a:pt x="17298" y="107655"/>
                  <a:pt x="99848" y="5526"/>
                  <a:pt x="10302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06607E08-4408-782E-F7AA-C14B2073BFE7}"/>
              </a:ext>
            </a:extLst>
          </p:cNvPr>
          <p:cNvSpPr/>
          <p:nvPr/>
        </p:nvSpPr>
        <p:spPr>
          <a:xfrm>
            <a:off x="3021443" y="12219932"/>
            <a:ext cx="155852" cy="208161"/>
          </a:xfrm>
          <a:custGeom>
            <a:avLst/>
            <a:gdLst>
              <a:gd name="connsiteX0" fmla="*/ 153557 w 155852"/>
              <a:gd name="connsiteY0" fmla="*/ 3818 h 208161"/>
              <a:gd name="connsiteX1" fmla="*/ 1157 w 155852"/>
              <a:gd name="connsiteY1" fmla="*/ 207018 h 208161"/>
              <a:gd name="connsiteX2" fmla="*/ 86882 w 155852"/>
              <a:gd name="connsiteY2" fmla="*/ 83193 h 208161"/>
              <a:gd name="connsiteX3" fmla="*/ 153557 w 155852"/>
              <a:gd name="connsiteY3" fmla="*/ 3818 h 2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52" h="208161">
                <a:moveTo>
                  <a:pt x="153557" y="3818"/>
                </a:moveTo>
                <a:cubicBezTo>
                  <a:pt x="139270" y="24455"/>
                  <a:pt x="12269" y="193789"/>
                  <a:pt x="1157" y="207018"/>
                </a:cubicBezTo>
                <a:cubicBezTo>
                  <a:pt x="-9955" y="220247"/>
                  <a:pt x="62011" y="114943"/>
                  <a:pt x="86882" y="83193"/>
                </a:cubicBezTo>
                <a:cubicBezTo>
                  <a:pt x="111753" y="51443"/>
                  <a:pt x="167844" y="-16819"/>
                  <a:pt x="153557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BDF4A75-B1E4-4B9D-EED3-F27E2897D521}"/>
              </a:ext>
            </a:extLst>
          </p:cNvPr>
          <p:cNvSpPr/>
          <p:nvPr/>
        </p:nvSpPr>
        <p:spPr>
          <a:xfrm>
            <a:off x="3168548" y="12271152"/>
            <a:ext cx="141938" cy="381223"/>
          </a:xfrm>
          <a:custGeom>
            <a:avLst/>
            <a:gdLst>
              <a:gd name="connsiteX0" fmla="*/ 133452 w 141938"/>
              <a:gd name="connsiteY0" fmla="*/ 223 h 381223"/>
              <a:gd name="connsiteX1" fmla="*/ 120752 w 141938"/>
              <a:gd name="connsiteY1" fmla="*/ 158973 h 381223"/>
              <a:gd name="connsiteX2" fmla="*/ 104877 w 141938"/>
              <a:gd name="connsiteY2" fmla="*/ 257398 h 381223"/>
              <a:gd name="connsiteX3" fmla="*/ 117577 w 141938"/>
              <a:gd name="connsiteY3" fmla="*/ 212948 h 381223"/>
              <a:gd name="connsiteX4" fmla="*/ 101702 w 141938"/>
              <a:gd name="connsiteY4" fmla="*/ 285973 h 381223"/>
              <a:gd name="connsiteX5" fmla="*/ 63602 w 141938"/>
              <a:gd name="connsiteY5" fmla="*/ 336773 h 381223"/>
              <a:gd name="connsiteX6" fmla="*/ 102 w 141938"/>
              <a:gd name="connsiteY6" fmla="*/ 381223 h 381223"/>
              <a:gd name="connsiteX7" fmla="*/ 79477 w 141938"/>
              <a:gd name="connsiteY7" fmla="*/ 336773 h 381223"/>
              <a:gd name="connsiteX8" fmla="*/ 111227 w 141938"/>
              <a:gd name="connsiteY8" fmla="*/ 270098 h 381223"/>
              <a:gd name="connsiteX9" fmla="*/ 139802 w 141938"/>
              <a:gd name="connsiteY9" fmla="*/ 127223 h 381223"/>
              <a:gd name="connsiteX10" fmla="*/ 133452 w 141938"/>
              <a:gd name="connsiteY10" fmla="*/ 223 h 3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938" h="381223">
                <a:moveTo>
                  <a:pt x="133452" y="223"/>
                </a:moveTo>
                <a:cubicBezTo>
                  <a:pt x="130277" y="5515"/>
                  <a:pt x="125514" y="116111"/>
                  <a:pt x="120752" y="158973"/>
                </a:cubicBezTo>
                <a:cubicBezTo>
                  <a:pt x="115989" y="201836"/>
                  <a:pt x="105406" y="248402"/>
                  <a:pt x="104877" y="257398"/>
                </a:cubicBezTo>
                <a:cubicBezTo>
                  <a:pt x="104348" y="266394"/>
                  <a:pt x="118106" y="208186"/>
                  <a:pt x="117577" y="212948"/>
                </a:cubicBezTo>
                <a:cubicBezTo>
                  <a:pt x="117048" y="217711"/>
                  <a:pt x="110698" y="265336"/>
                  <a:pt x="101702" y="285973"/>
                </a:cubicBezTo>
                <a:cubicBezTo>
                  <a:pt x="92706" y="306611"/>
                  <a:pt x="80535" y="320898"/>
                  <a:pt x="63602" y="336773"/>
                </a:cubicBezTo>
                <a:cubicBezTo>
                  <a:pt x="46669" y="352648"/>
                  <a:pt x="-2544" y="381223"/>
                  <a:pt x="102" y="381223"/>
                </a:cubicBezTo>
                <a:cubicBezTo>
                  <a:pt x="2748" y="381223"/>
                  <a:pt x="60956" y="355294"/>
                  <a:pt x="79477" y="336773"/>
                </a:cubicBezTo>
                <a:cubicBezTo>
                  <a:pt x="97998" y="318252"/>
                  <a:pt x="101173" y="305023"/>
                  <a:pt x="111227" y="270098"/>
                </a:cubicBezTo>
                <a:cubicBezTo>
                  <a:pt x="121281" y="235173"/>
                  <a:pt x="133452" y="169556"/>
                  <a:pt x="139802" y="127223"/>
                </a:cubicBezTo>
                <a:cubicBezTo>
                  <a:pt x="146152" y="84890"/>
                  <a:pt x="136627" y="-5069"/>
                  <a:pt x="13345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BC6BD052-2535-7D53-01AD-B5E9A356408B}"/>
              </a:ext>
            </a:extLst>
          </p:cNvPr>
          <p:cNvSpPr/>
          <p:nvPr/>
        </p:nvSpPr>
        <p:spPr>
          <a:xfrm>
            <a:off x="3178087" y="12286746"/>
            <a:ext cx="92528" cy="359338"/>
          </a:xfrm>
          <a:custGeom>
            <a:avLst/>
            <a:gdLst>
              <a:gd name="connsiteX0" fmla="*/ 92163 w 92528"/>
              <a:gd name="connsiteY0" fmla="*/ 504 h 359338"/>
              <a:gd name="connsiteX1" fmla="*/ 57238 w 92528"/>
              <a:gd name="connsiteY1" fmla="*/ 95754 h 359338"/>
              <a:gd name="connsiteX2" fmla="*/ 60413 w 92528"/>
              <a:gd name="connsiteY2" fmla="*/ 222754 h 359338"/>
              <a:gd name="connsiteX3" fmla="*/ 66763 w 92528"/>
              <a:gd name="connsiteY3" fmla="*/ 197354 h 359338"/>
              <a:gd name="connsiteX4" fmla="*/ 73113 w 92528"/>
              <a:gd name="connsiteY4" fmla="*/ 257679 h 359338"/>
              <a:gd name="connsiteX5" fmla="*/ 66763 w 92528"/>
              <a:gd name="connsiteY5" fmla="*/ 289429 h 359338"/>
              <a:gd name="connsiteX6" fmla="*/ 88 w 92528"/>
              <a:gd name="connsiteY6" fmla="*/ 359279 h 359338"/>
              <a:gd name="connsiteX7" fmla="*/ 82638 w 92528"/>
              <a:gd name="connsiteY7" fmla="*/ 276729 h 359338"/>
              <a:gd name="connsiteX8" fmla="*/ 66763 w 92528"/>
              <a:gd name="connsiteY8" fmla="*/ 191004 h 359338"/>
              <a:gd name="connsiteX9" fmla="*/ 31838 w 92528"/>
              <a:gd name="connsiteY9" fmla="*/ 137029 h 359338"/>
              <a:gd name="connsiteX10" fmla="*/ 92163 w 92528"/>
              <a:gd name="connsiteY10" fmla="*/ 504 h 3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28" h="359338">
                <a:moveTo>
                  <a:pt x="92163" y="504"/>
                </a:moveTo>
                <a:cubicBezTo>
                  <a:pt x="96396" y="-6375"/>
                  <a:pt x="62530" y="58712"/>
                  <a:pt x="57238" y="95754"/>
                </a:cubicBezTo>
                <a:cubicBezTo>
                  <a:pt x="51946" y="132796"/>
                  <a:pt x="58825" y="205821"/>
                  <a:pt x="60413" y="222754"/>
                </a:cubicBezTo>
                <a:cubicBezTo>
                  <a:pt x="62000" y="239687"/>
                  <a:pt x="64646" y="191533"/>
                  <a:pt x="66763" y="197354"/>
                </a:cubicBezTo>
                <a:cubicBezTo>
                  <a:pt x="68880" y="203175"/>
                  <a:pt x="73113" y="242333"/>
                  <a:pt x="73113" y="257679"/>
                </a:cubicBezTo>
                <a:cubicBezTo>
                  <a:pt x="73113" y="273025"/>
                  <a:pt x="78934" y="272496"/>
                  <a:pt x="66763" y="289429"/>
                </a:cubicBezTo>
                <a:cubicBezTo>
                  <a:pt x="54592" y="306362"/>
                  <a:pt x="-2558" y="361396"/>
                  <a:pt x="88" y="359279"/>
                </a:cubicBezTo>
                <a:cubicBezTo>
                  <a:pt x="2734" y="357162"/>
                  <a:pt x="71525" y="304775"/>
                  <a:pt x="82638" y="276729"/>
                </a:cubicBezTo>
                <a:cubicBezTo>
                  <a:pt x="93751" y="248683"/>
                  <a:pt x="75230" y="214287"/>
                  <a:pt x="66763" y="191004"/>
                </a:cubicBezTo>
                <a:cubicBezTo>
                  <a:pt x="58296" y="167721"/>
                  <a:pt x="26017" y="165604"/>
                  <a:pt x="31838" y="137029"/>
                </a:cubicBezTo>
                <a:cubicBezTo>
                  <a:pt x="37659" y="108454"/>
                  <a:pt x="87930" y="7383"/>
                  <a:pt x="92163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3D5E2752-3F1D-D57B-75DC-4ABFB47CC9BE}"/>
              </a:ext>
            </a:extLst>
          </p:cNvPr>
          <p:cNvSpPr/>
          <p:nvPr/>
        </p:nvSpPr>
        <p:spPr>
          <a:xfrm>
            <a:off x="3160886" y="12261345"/>
            <a:ext cx="81260" cy="179117"/>
          </a:xfrm>
          <a:custGeom>
            <a:avLst/>
            <a:gdLst>
              <a:gd name="connsiteX0" fmla="*/ 80789 w 81260"/>
              <a:gd name="connsiteY0" fmla="*/ 3680 h 179117"/>
              <a:gd name="connsiteX1" fmla="*/ 1414 w 81260"/>
              <a:gd name="connsiteY1" fmla="*/ 178305 h 179117"/>
              <a:gd name="connsiteX2" fmla="*/ 33164 w 81260"/>
              <a:gd name="connsiteY2" fmla="*/ 67180 h 179117"/>
              <a:gd name="connsiteX3" fmla="*/ 80789 w 81260"/>
              <a:gd name="connsiteY3" fmla="*/ 3680 h 17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60" h="179117">
                <a:moveTo>
                  <a:pt x="80789" y="3680"/>
                </a:moveTo>
                <a:cubicBezTo>
                  <a:pt x="75497" y="22201"/>
                  <a:pt x="9351" y="167722"/>
                  <a:pt x="1414" y="178305"/>
                </a:cubicBezTo>
                <a:cubicBezTo>
                  <a:pt x="-6523" y="188888"/>
                  <a:pt x="20993" y="93109"/>
                  <a:pt x="33164" y="67180"/>
                </a:cubicBezTo>
                <a:cubicBezTo>
                  <a:pt x="45335" y="41251"/>
                  <a:pt x="86081" y="-14841"/>
                  <a:pt x="80789" y="3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704B8DDF-3B4D-DD39-CC3D-18A6DC8F1B0A}"/>
              </a:ext>
            </a:extLst>
          </p:cNvPr>
          <p:cNvSpPr/>
          <p:nvPr/>
        </p:nvSpPr>
        <p:spPr>
          <a:xfrm>
            <a:off x="3092399" y="12432503"/>
            <a:ext cx="138400" cy="77794"/>
          </a:xfrm>
          <a:custGeom>
            <a:avLst/>
            <a:gdLst>
              <a:gd name="connsiteX0" fmla="*/ 51 w 138400"/>
              <a:gd name="connsiteY0" fmla="*/ 797 h 77794"/>
              <a:gd name="connsiteX1" fmla="*/ 130226 w 138400"/>
              <a:gd name="connsiteY1" fmla="*/ 76997 h 77794"/>
              <a:gd name="connsiteX2" fmla="*/ 114351 w 138400"/>
              <a:gd name="connsiteY2" fmla="*/ 38897 h 77794"/>
              <a:gd name="connsiteX3" fmla="*/ 51 w 138400"/>
              <a:gd name="connsiteY3" fmla="*/ 797 h 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0" h="77794">
                <a:moveTo>
                  <a:pt x="51" y="797"/>
                </a:moveTo>
                <a:cubicBezTo>
                  <a:pt x="2697" y="7147"/>
                  <a:pt x="111176" y="70647"/>
                  <a:pt x="130226" y="76997"/>
                </a:cubicBezTo>
                <a:cubicBezTo>
                  <a:pt x="149276" y="83347"/>
                  <a:pt x="131284" y="50009"/>
                  <a:pt x="114351" y="38897"/>
                </a:cubicBezTo>
                <a:cubicBezTo>
                  <a:pt x="97418" y="27785"/>
                  <a:pt x="-2595" y="-5553"/>
                  <a:pt x="5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D932579-0DD1-38A9-C021-24B9E737C774}"/>
              </a:ext>
            </a:extLst>
          </p:cNvPr>
          <p:cNvSpPr/>
          <p:nvPr/>
        </p:nvSpPr>
        <p:spPr>
          <a:xfrm>
            <a:off x="3080722" y="12279568"/>
            <a:ext cx="101065" cy="162138"/>
          </a:xfrm>
          <a:custGeom>
            <a:avLst/>
            <a:gdLst>
              <a:gd name="connsiteX0" fmla="*/ 100628 w 101065"/>
              <a:gd name="connsiteY0" fmla="*/ 1332 h 162138"/>
              <a:gd name="connsiteX1" fmla="*/ 2203 w 101065"/>
              <a:gd name="connsiteY1" fmla="*/ 160082 h 162138"/>
              <a:gd name="connsiteX2" fmla="*/ 37128 w 101065"/>
              <a:gd name="connsiteY2" fmla="*/ 87057 h 162138"/>
              <a:gd name="connsiteX3" fmla="*/ 100628 w 101065"/>
              <a:gd name="connsiteY3" fmla="*/ 1332 h 1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65" h="162138">
                <a:moveTo>
                  <a:pt x="100628" y="1332"/>
                </a:moveTo>
                <a:cubicBezTo>
                  <a:pt x="94807" y="13503"/>
                  <a:pt x="12786" y="145795"/>
                  <a:pt x="2203" y="160082"/>
                </a:cubicBezTo>
                <a:cubicBezTo>
                  <a:pt x="-8380" y="174370"/>
                  <a:pt x="21782" y="110340"/>
                  <a:pt x="37128" y="87057"/>
                </a:cubicBezTo>
                <a:cubicBezTo>
                  <a:pt x="52474" y="63774"/>
                  <a:pt x="106449" y="-10839"/>
                  <a:pt x="100628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ABF07FBE-DEE4-917D-8F2E-D42C05032AE9}"/>
              </a:ext>
            </a:extLst>
          </p:cNvPr>
          <p:cNvSpPr/>
          <p:nvPr/>
        </p:nvSpPr>
        <p:spPr>
          <a:xfrm>
            <a:off x="3037719" y="12426897"/>
            <a:ext cx="45317" cy="181087"/>
          </a:xfrm>
          <a:custGeom>
            <a:avLst/>
            <a:gdLst>
              <a:gd name="connsiteX0" fmla="*/ 45206 w 45317"/>
              <a:gd name="connsiteY0" fmla="*/ 53 h 181087"/>
              <a:gd name="connsiteX1" fmla="*/ 13456 w 45317"/>
              <a:gd name="connsiteY1" fmla="*/ 98478 h 181087"/>
              <a:gd name="connsiteX2" fmla="*/ 13456 w 45317"/>
              <a:gd name="connsiteY2" fmla="*/ 181028 h 181087"/>
              <a:gd name="connsiteX3" fmla="*/ 756 w 45317"/>
              <a:gd name="connsiteY3" fmla="*/ 85778 h 181087"/>
              <a:gd name="connsiteX4" fmla="*/ 45206 w 45317"/>
              <a:gd name="connsiteY4" fmla="*/ 53 h 1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7" h="181087">
                <a:moveTo>
                  <a:pt x="45206" y="53"/>
                </a:moveTo>
                <a:cubicBezTo>
                  <a:pt x="47323" y="2170"/>
                  <a:pt x="18748" y="68316"/>
                  <a:pt x="13456" y="98478"/>
                </a:cubicBezTo>
                <a:cubicBezTo>
                  <a:pt x="8164" y="128640"/>
                  <a:pt x="15573" y="183145"/>
                  <a:pt x="13456" y="181028"/>
                </a:cubicBezTo>
                <a:cubicBezTo>
                  <a:pt x="11339" y="178911"/>
                  <a:pt x="-3477" y="112766"/>
                  <a:pt x="756" y="85778"/>
                </a:cubicBezTo>
                <a:cubicBezTo>
                  <a:pt x="4989" y="58791"/>
                  <a:pt x="43089" y="-2064"/>
                  <a:pt x="4520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9365C3C-1667-4C5B-33D9-8D43B7E205F3}"/>
              </a:ext>
            </a:extLst>
          </p:cNvPr>
          <p:cNvSpPr/>
          <p:nvPr/>
        </p:nvSpPr>
        <p:spPr>
          <a:xfrm>
            <a:off x="3044361" y="12499961"/>
            <a:ext cx="35795" cy="120706"/>
          </a:xfrm>
          <a:custGeom>
            <a:avLst/>
            <a:gdLst>
              <a:gd name="connsiteX0" fmla="*/ 35389 w 35795"/>
              <a:gd name="connsiteY0" fmla="*/ 14 h 120706"/>
              <a:gd name="connsiteX1" fmla="*/ 19514 w 35795"/>
              <a:gd name="connsiteY1" fmla="*/ 82564 h 120706"/>
              <a:gd name="connsiteX2" fmla="*/ 19514 w 35795"/>
              <a:gd name="connsiteY2" fmla="*/ 120664 h 120706"/>
              <a:gd name="connsiteX3" fmla="*/ 464 w 35795"/>
              <a:gd name="connsiteY3" fmla="*/ 76214 h 120706"/>
              <a:gd name="connsiteX4" fmla="*/ 35389 w 35795"/>
              <a:gd name="connsiteY4" fmla="*/ 14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5" h="120706">
                <a:moveTo>
                  <a:pt x="35389" y="14"/>
                </a:moveTo>
                <a:cubicBezTo>
                  <a:pt x="38564" y="1072"/>
                  <a:pt x="22160" y="62456"/>
                  <a:pt x="19514" y="82564"/>
                </a:cubicBezTo>
                <a:cubicBezTo>
                  <a:pt x="16868" y="102672"/>
                  <a:pt x="22689" y="121722"/>
                  <a:pt x="19514" y="120664"/>
                </a:cubicBezTo>
                <a:cubicBezTo>
                  <a:pt x="16339" y="119606"/>
                  <a:pt x="-3240" y="96322"/>
                  <a:pt x="464" y="76214"/>
                </a:cubicBezTo>
                <a:cubicBezTo>
                  <a:pt x="4168" y="56106"/>
                  <a:pt x="32214" y="-1044"/>
                  <a:pt x="3538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D9C6F80D-59FC-B962-4A68-98A8C73CEF61}"/>
              </a:ext>
            </a:extLst>
          </p:cNvPr>
          <p:cNvSpPr/>
          <p:nvPr/>
        </p:nvSpPr>
        <p:spPr>
          <a:xfrm>
            <a:off x="3053516" y="12458579"/>
            <a:ext cx="150059" cy="171571"/>
          </a:xfrm>
          <a:custGeom>
            <a:avLst/>
            <a:gdLst>
              <a:gd name="connsiteX0" fmla="*/ 834 w 150059"/>
              <a:gd name="connsiteY0" fmla="*/ 54096 h 171571"/>
              <a:gd name="connsiteX1" fmla="*/ 134184 w 150059"/>
              <a:gd name="connsiteY1" fmla="*/ 69971 h 171571"/>
              <a:gd name="connsiteX2" fmla="*/ 134184 w 150059"/>
              <a:gd name="connsiteY2" fmla="*/ 82671 h 171571"/>
              <a:gd name="connsiteX3" fmla="*/ 108784 w 150059"/>
              <a:gd name="connsiteY3" fmla="*/ 171571 h 171571"/>
              <a:gd name="connsiteX4" fmla="*/ 150059 w 150059"/>
              <a:gd name="connsiteY4" fmla="*/ 82671 h 171571"/>
              <a:gd name="connsiteX5" fmla="*/ 108784 w 150059"/>
              <a:gd name="connsiteY5" fmla="*/ 63621 h 171571"/>
              <a:gd name="connsiteX6" fmla="*/ 32584 w 150059"/>
              <a:gd name="connsiteY6" fmla="*/ 121 h 171571"/>
              <a:gd name="connsiteX7" fmla="*/ 73859 w 150059"/>
              <a:gd name="connsiteY7" fmla="*/ 47746 h 171571"/>
              <a:gd name="connsiteX8" fmla="*/ 834 w 150059"/>
              <a:gd name="connsiteY8" fmla="*/ 54096 h 1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59" h="171571">
                <a:moveTo>
                  <a:pt x="834" y="54096"/>
                </a:moveTo>
                <a:cubicBezTo>
                  <a:pt x="10888" y="57800"/>
                  <a:pt x="111959" y="65209"/>
                  <a:pt x="134184" y="69971"/>
                </a:cubicBezTo>
                <a:cubicBezTo>
                  <a:pt x="156409" y="74734"/>
                  <a:pt x="138417" y="65738"/>
                  <a:pt x="134184" y="82671"/>
                </a:cubicBezTo>
                <a:cubicBezTo>
                  <a:pt x="129951" y="99604"/>
                  <a:pt x="106138" y="171571"/>
                  <a:pt x="108784" y="171571"/>
                </a:cubicBezTo>
                <a:cubicBezTo>
                  <a:pt x="111430" y="171571"/>
                  <a:pt x="150059" y="100663"/>
                  <a:pt x="150059" y="82671"/>
                </a:cubicBezTo>
                <a:cubicBezTo>
                  <a:pt x="150059" y="64679"/>
                  <a:pt x="128363" y="77379"/>
                  <a:pt x="108784" y="63621"/>
                </a:cubicBezTo>
                <a:cubicBezTo>
                  <a:pt x="89205" y="49863"/>
                  <a:pt x="38405" y="2767"/>
                  <a:pt x="32584" y="121"/>
                </a:cubicBezTo>
                <a:cubicBezTo>
                  <a:pt x="26763" y="-2525"/>
                  <a:pt x="72801" y="38750"/>
                  <a:pt x="73859" y="47746"/>
                </a:cubicBezTo>
                <a:cubicBezTo>
                  <a:pt x="74917" y="56742"/>
                  <a:pt x="-9220" y="50392"/>
                  <a:pt x="834" y="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E7C4CFEE-3F96-10C7-F22F-5044A48307CB}"/>
              </a:ext>
            </a:extLst>
          </p:cNvPr>
          <p:cNvSpPr/>
          <p:nvPr/>
        </p:nvSpPr>
        <p:spPr>
          <a:xfrm>
            <a:off x="3047948" y="12588485"/>
            <a:ext cx="130370" cy="13522"/>
          </a:xfrm>
          <a:custGeom>
            <a:avLst/>
            <a:gdLst>
              <a:gd name="connsiteX0" fmla="*/ 52 w 130370"/>
              <a:gd name="connsiteY0" fmla="*/ 390 h 13522"/>
              <a:gd name="connsiteX1" fmla="*/ 88952 w 130370"/>
              <a:gd name="connsiteY1" fmla="*/ 13090 h 13522"/>
              <a:gd name="connsiteX2" fmla="*/ 130227 w 130370"/>
              <a:gd name="connsiteY2" fmla="*/ 9915 h 13522"/>
              <a:gd name="connsiteX3" fmla="*/ 76252 w 130370"/>
              <a:gd name="connsiteY3" fmla="*/ 3565 h 13522"/>
              <a:gd name="connsiteX4" fmla="*/ 52 w 130370"/>
              <a:gd name="connsiteY4" fmla="*/ 390 h 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70" h="13522">
                <a:moveTo>
                  <a:pt x="52" y="390"/>
                </a:moveTo>
                <a:cubicBezTo>
                  <a:pt x="2169" y="1978"/>
                  <a:pt x="67256" y="11503"/>
                  <a:pt x="88952" y="13090"/>
                </a:cubicBezTo>
                <a:cubicBezTo>
                  <a:pt x="110648" y="14677"/>
                  <a:pt x="132344" y="11503"/>
                  <a:pt x="130227" y="9915"/>
                </a:cubicBezTo>
                <a:cubicBezTo>
                  <a:pt x="128110" y="8327"/>
                  <a:pt x="92127" y="4623"/>
                  <a:pt x="76252" y="3565"/>
                </a:cubicBezTo>
                <a:cubicBezTo>
                  <a:pt x="60377" y="2507"/>
                  <a:pt x="-2065" y="-1198"/>
                  <a:pt x="5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9A767F4-7370-D365-45B3-3063A9EED4FE}"/>
              </a:ext>
            </a:extLst>
          </p:cNvPr>
          <p:cNvSpPr/>
          <p:nvPr/>
        </p:nvSpPr>
        <p:spPr>
          <a:xfrm>
            <a:off x="3034345" y="12613853"/>
            <a:ext cx="211495" cy="25822"/>
          </a:xfrm>
          <a:custGeom>
            <a:avLst/>
            <a:gdLst>
              <a:gd name="connsiteX0" fmla="*/ 955 w 211495"/>
              <a:gd name="connsiteY0" fmla="*/ 422 h 25822"/>
              <a:gd name="connsiteX1" fmla="*/ 83505 w 211495"/>
              <a:gd name="connsiteY1" fmla="*/ 25822 h 25822"/>
              <a:gd name="connsiteX2" fmla="*/ 210505 w 211495"/>
              <a:gd name="connsiteY2" fmla="*/ 422 h 25822"/>
              <a:gd name="connsiteX3" fmla="*/ 137480 w 211495"/>
              <a:gd name="connsiteY3" fmla="*/ 9947 h 25822"/>
              <a:gd name="connsiteX4" fmla="*/ 955 w 211495"/>
              <a:gd name="connsiteY4" fmla="*/ 422 h 2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5" h="25822">
                <a:moveTo>
                  <a:pt x="955" y="422"/>
                </a:moveTo>
                <a:cubicBezTo>
                  <a:pt x="-8041" y="3068"/>
                  <a:pt x="48580" y="25822"/>
                  <a:pt x="83505" y="25822"/>
                </a:cubicBezTo>
                <a:cubicBezTo>
                  <a:pt x="118430" y="25822"/>
                  <a:pt x="201509" y="3068"/>
                  <a:pt x="210505" y="422"/>
                </a:cubicBezTo>
                <a:cubicBezTo>
                  <a:pt x="219501" y="-2224"/>
                  <a:pt x="164997" y="8360"/>
                  <a:pt x="137480" y="9947"/>
                </a:cubicBezTo>
                <a:cubicBezTo>
                  <a:pt x="109963" y="11534"/>
                  <a:pt x="9951" y="-2224"/>
                  <a:pt x="95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13CD2BC2-977A-84B8-73D5-8F9ECC619EB5}"/>
              </a:ext>
            </a:extLst>
          </p:cNvPr>
          <p:cNvSpPr/>
          <p:nvPr/>
        </p:nvSpPr>
        <p:spPr>
          <a:xfrm>
            <a:off x="3559055" y="12031320"/>
            <a:ext cx="206914" cy="405205"/>
          </a:xfrm>
          <a:custGeom>
            <a:avLst/>
            <a:gdLst>
              <a:gd name="connsiteX0" fmla="*/ 108070 w 206914"/>
              <a:gd name="connsiteY0" fmla="*/ 1930 h 405205"/>
              <a:gd name="connsiteX1" fmla="*/ 177920 w 206914"/>
              <a:gd name="connsiteY1" fmla="*/ 151155 h 405205"/>
              <a:gd name="connsiteX2" fmla="*/ 174745 w 206914"/>
              <a:gd name="connsiteY2" fmla="*/ 259105 h 405205"/>
              <a:gd name="connsiteX3" fmla="*/ 187445 w 206914"/>
              <a:gd name="connsiteY3" fmla="*/ 236880 h 405205"/>
              <a:gd name="connsiteX4" fmla="*/ 117595 w 206914"/>
              <a:gd name="connsiteY4" fmla="*/ 322605 h 405205"/>
              <a:gd name="connsiteX5" fmla="*/ 162045 w 206914"/>
              <a:gd name="connsiteY5" fmla="*/ 306730 h 405205"/>
              <a:gd name="connsiteX6" fmla="*/ 120 w 206914"/>
              <a:gd name="connsiteY6" fmla="*/ 405155 h 405205"/>
              <a:gd name="connsiteX7" fmla="*/ 136645 w 206914"/>
              <a:gd name="connsiteY7" fmla="*/ 319430 h 405205"/>
              <a:gd name="connsiteX8" fmla="*/ 193795 w 206914"/>
              <a:gd name="connsiteY8" fmla="*/ 271805 h 405205"/>
              <a:gd name="connsiteX9" fmla="*/ 206495 w 206914"/>
              <a:gd name="connsiteY9" fmla="*/ 144805 h 405205"/>
              <a:gd name="connsiteX10" fmla="*/ 184270 w 206914"/>
              <a:gd name="connsiteY10" fmla="*/ 90830 h 405205"/>
              <a:gd name="connsiteX11" fmla="*/ 196970 w 206914"/>
              <a:gd name="connsiteY11" fmla="*/ 151155 h 405205"/>
              <a:gd name="connsiteX12" fmla="*/ 111245 w 206914"/>
              <a:gd name="connsiteY12" fmla="*/ 71780 h 405205"/>
              <a:gd name="connsiteX13" fmla="*/ 108070 w 206914"/>
              <a:gd name="connsiteY13" fmla="*/ 1930 h 40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914" h="405205">
                <a:moveTo>
                  <a:pt x="108070" y="1930"/>
                </a:moveTo>
                <a:cubicBezTo>
                  <a:pt x="119182" y="15159"/>
                  <a:pt x="166808" y="108293"/>
                  <a:pt x="177920" y="151155"/>
                </a:cubicBezTo>
                <a:cubicBezTo>
                  <a:pt x="189032" y="194017"/>
                  <a:pt x="173158" y="244818"/>
                  <a:pt x="174745" y="259105"/>
                </a:cubicBezTo>
                <a:cubicBezTo>
                  <a:pt x="176332" y="273392"/>
                  <a:pt x="196970" y="226297"/>
                  <a:pt x="187445" y="236880"/>
                </a:cubicBezTo>
                <a:cubicBezTo>
                  <a:pt x="177920" y="247463"/>
                  <a:pt x="121828" y="310963"/>
                  <a:pt x="117595" y="322605"/>
                </a:cubicBezTo>
                <a:cubicBezTo>
                  <a:pt x="113362" y="334247"/>
                  <a:pt x="181624" y="292972"/>
                  <a:pt x="162045" y="306730"/>
                </a:cubicBezTo>
                <a:cubicBezTo>
                  <a:pt x="142466" y="320488"/>
                  <a:pt x="4353" y="403038"/>
                  <a:pt x="120" y="405155"/>
                </a:cubicBezTo>
                <a:cubicBezTo>
                  <a:pt x="-4113" y="407272"/>
                  <a:pt x="104366" y="341655"/>
                  <a:pt x="136645" y="319430"/>
                </a:cubicBezTo>
                <a:cubicBezTo>
                  <a:pt x="168924" y="297205"/>
                  <a:pt x="182153" y="300909"/>
                  <a:pt x="193795" y="271805"/>
                </a:cubicBezTo>
                <a:cubicBezTo>
                  <a:pt x="205437" y="242701"/>
                  <a:pt x="208082" y="174967"/>
                  <a:pt x="206495" y="144805"/>
                </a:cubicBezTo>
                <a:cubicBezTo>
                  <a:pt x="204908" y="114643"/>
                  <a:pt x="185858" y="89772"/>
                  <a:pt x="184270" y="90830"/>
                </a:cubicBezTo>
                <a:cubicBezTo>
                  <a:pt x="182682" y="91888"/>
                  <a:pt x="209141" y="154330"/>
                  <a:pt x="196970" y="151155"/>
                </a:cubicBezTo>
                <a:cubicBezTo>
                  <a:pt x="184799" y="147980"/>
                  <a:pt x="126062" y="96651"/>
                  <a:pt x="111245" y="71780"/>
                </a:cubicBezTo>
                <a:cubicBezTo>
                  <a:pt x="96428" y="46909"/>
                  <a:pt x="96958" y="-11299"/>
                  <a:pt x="108070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2ADF2D59-988A-0E81-C8AF-CCD30E8FEB41}"/>
              </a:ext>
            </a:extLst>
          </p:cNvPr>
          <p:cNvSpPr/>
          <p:nvPr/>
        </p:nvSpPr>
        <p:spPr>
          <a:xfrm>
            <a:off x="3581164" y="12181742"/>
            <a:ext cx="130411" cy="249523"/>
          </a:xfrm>
          <a:custGeom>
            <a:avLst/>
            <a:gdLst>
              <a:gd name="connsiteX0" fmla="*/ 130411 w 130411"/>
              <a:gd name="connsiteY0" fmla="*/ 733 h 249523"/>
              <a:gd name="connsiteX1" fmla="*/ 57386 w 130411"/>
              <a:gd name="connsiteY1" fmla="*/ 226158 h 249523"/>
              <a:gd name="connsiteX2" fmla="*/ 79611 w 130411"/>
              <a:gd name="connsiteY2" fmla="*/ 92808 h 249523"/>
              <a:gd name="connsiteX3" fmla="*/ 236 w 130411"/>
              <a:gd name="connsiteY3" fmla="*/ 248383 h 249523"/>
              <a:gd name="connsiteX4" fmla="*/ 57386 w 130411"/>
              <a:gd name="connsiteY4" fmla="*/ 156308 h 249523"/>
              <a:gd name="connsiteX5" fmla="*/ 130411 w 130411"/>
              <a:gd name="connsiteY5" fmla="*/ 733 h 24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11" h="249523">
                <a:moveTo>
                  <a:pt x="130411" y="733"/>
                </a:moveTo>
                <a:cubicBezTo>
                  <a:pt x="130411" y="12375"/>
                  <a:pt x="65853" y="210812"/>
                  <a:pt x="57386" y="226158"/>
                </a:cubicBezTo>
                <a:cubicBezTo>
                  <a:pt x="48919" y="241504"/>
                  <a:pt x="89136" y="89104"/>
                  <a:pt x="79611" y="92808"/>
                </a:cubicBezTo>
                <a:cubicBezTo>
                  <a:pt x="70086" y="96512"/>
                  <a:pt x="3940" y="237800"/>
                  <a:pt x="236" y="248383"/>
                </a:cubicBezTo>
                <a:cubicBezTo>
                  <a:pt x="-3468" y="258966"/>
                  <a:pt x="37278" y="193350"/>
                  <a:pt x="57386" y="156308"/>
                </a:cubicBezTo>
                <a:cubicBezTo>
                  <a:pt x="77494" y="119266"/>
                  <a:pt x="130411" y="-10909"/>
                  <a:pt x="130411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655BDFA1-16C3-E2BC-F73B-4FEE803696D6}"/>
              </a:ext>
            </a:extLst>
          </p:cNvPr>
          <p:cNvSpPr/>
          <p:nvPr/>
        </p:nvSpPr>
        <p:spPr>
          <a:xfrm>
            <a:off x="3525671" y="12182473"/>
            <a:ext cx="68851" cy="309955"/>
          </a:xfrm>
          <a:custGeom>
            <a:avLst/>
            <a:gdLst>
              <a:gd name="connsiteX0" fmla="*/ 33504 w 68851"/>
              <a:gd name="connsiteY0" fmla="*/ 2 h 309955"/>
              <a:gd name="connsiteX1" fmla="*/ 52554 w 68851"/>
              <a:gd name="connsiteY1" fmla="*/ 120652 h 309955"/>
              <a:gd name="connsiteX2" fmla="*/ 33504 w 68851"/>
              <a:gd name="connsiteY2" fmla="*/ 241302 h 309955"/>
              <a:gd name="connsiteX3" fmla="*/ 62079 w 68851"/>
              <a:gd name="connsiteY3" fmla="*/ 146052 h 309955"/>
              <a:gd name="connsiteX4" fmla="*/ 1754 w 68851"/>
              <a:gd name="connsiteY4" fmla="*/ 307977 h 309955"/>
              <a:gd name="connsiteX5" fmla="*/ 20804 w 68851"/>
              <a:gd name="connsiteY5" fmla="*/ 228602 h 309955"/>
              <a:gd name="connsiteX6" fmla="*/ 68429 w 68851"/>
              <a:gd name="connsiteY6" fmla="*/ 117477 h 309955"/>
              <a:gd name="connsiteX7" fmla="*/ 33504 w 68851"/>
              <a:gd name="connsiteY7" fmla="*/ 2 h 30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" h="309955">
                <a:moveTo>
                  <a:pt x="33504" y="2"/>
                </a:moveTo>
                <a:cubicBezTo>
                  <a:pt x="30858" y="531"/>
                  <a:pt x="52554" y="80435"/>
                  <a:pt x="52554" y="120652"/>
                </a:cubicBezTo>
                <a:cubicBezTo>
                  <a:pt x="52554" y="160869"/>
                  <a:pt x="31917" y="237069"/>
                  <a:pt x="33504" y="241302"/>
                </a:cubicBezTo>
                <a:cubicBezTo>
                  <a:pt x="35091" y="245535"/>
                  <a:pt x="67371" y="134940"/>
                  <a:pt x="62079" y="146052"/>
                </a:cubicBezTo>
                <a:cubicBezTo>
                  <a:pt x="56787" y="157165"/>
                  <a:pt x="8633" y="294219"/>
                  <a:pt x="1754" y="307977"/>
                </a:cubicBezTo>
                <a:cubicBezTo>
                  <a:pt x="-5125" y="321735"/>
                  <a:pt x="9692" y="260352"/>
                  <a:pt x="20804" y="228602"/>
                </a:cubicBezTo>
                <a:cubicBezTo>
                  <a:pt x="31916" y="196852"/>
                  <a:pt x="63667" y="154519"/>
                  <a:pt x="68429" y="117477"/>
                </a:cubicBezTo>
                <a:cubicBezTo>
                  <a:pt x="73191" y="80435"/>
                  <a:pt x="36150" y="-527"/>
                  <a:pt x="335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35F965B-0514-88F0-A66E-BD22372B3FC6}"/>
              </a:ext>
            </a:extLst>
          </p:cNvPr>
          <p:cNvSpPr/>
          <p:nvPr/>
        </p:nvSpPr>
        <p:spPr>
          <a:xfrm>
            <a:off x="3303631" y="12166487"/>
            <a:ext cx="154013" cy="207574"/>
          </a:xfrm>
          <a:custGeom>
            <a:avLst/>
            <a:gdLst>
              <a:gd name="connsiteX0" fmla="*/ 153944 w 154013"/>
              <a:gd name="connsiteY0" fmla="*/ 113 h 207574"/>
              <a:gd name="connsiteX1" fmla="*/ 84094 w 154013"/>
              <a:gd name="connsiteY1" fmla="*/ 79488 h 207574"/>
              <a:gd name="connsiteX2" fmla="*/ 1544 w 154013"/>
              <a:gd name="connsiteY2" fmla="*/ 206488 h 207574"/>
              <a:gd name="connsiteX3" fmla="*/ 33294 w 154013"/>
              <a:gd name="connsiteY3" fmla="*/ 136638 h 207574"/>
              <a:gd name="connsiteX4" fmla="*/ 71394 w 154013"/>
              <a:gd name="connsiteY4" fmla="*/ 63613 h 207574"/>
              <a:gd name="connsiteX5" fmla="*/ 153944 w 154013"/>
              <a:gd name="connsiteY5" fmla="*/ 113 h 2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13" h="207574">
                <a:moveTo>
                  <a:pt x="153944" y="113"/>
                </a:moveTo>
                <a:cubicBezTo>
                  <a:pt x="156061" y="2759"/>
                  <a:pt x="109494" y="45092"/>
                  <a:pt x="84094" y="79488"/>
                </a:cubicBezTo>
                <a:cubicBezTo>
                  <a:pt x="58694" y="113884"/>
                  <a:pt x="10011" y="196963"/>
                  <a:pt x="1544" y="206488"/>
                </a:cubicBezTo>
                <a:cubicBezTo>
                  <a:pt x="-6923" y="216013"/>
                  <a:pt x="21652" y="160451"/>
                  <a:pt x="33294" y="136638"/>
                </a:cubicBezTo>
                <a:cubicBezTo>
                  <a:pt x="44936" y="112825"/>
                  <a:pt x="52344" y="85309"/>
                  <a:pt x="71394" y="63613"/>
                </a:cubicBezTo>
                <a:cubicBezTo>
                  <a:pt x="90444" y="41917"/>
                  <a:pt x="151827" y="-2533"/>
                  <a:pt x="15394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CDC6CF36-8024-03C5-43E9-553B6DA51157}"/>
              </a:ext>
            </a:extLst>
          </p:cNvPr>
          <p:cNvSpPr/>
          <p:nvPr/>
        </p:nvSpPr>
        <p:spPr>
          <a:xfrm>
            <a:off x="3378061" y="12186830"/>
            <a:ext cx="160071" cy="272832"/>
          </a:xfrm>
          <a:custGeom>
            <a:avLst/>
            <a:gdLst>
              <a:gd name="connsiteX0" fmla="*/ 139 w 160071"/>
              <a:gd name="connsiteY0" fmla="*/ 103595 h 272832"/>
              <a:gd name="connsiteX1" fmla="*/ 111264 w 160071"/>
              <a:gd name="connsiteY1" fmla="*/ 24220 h 272832"/>
              <a:gd name="connsiteX2" fmla="*/ 133489 w 160071"/>
              <a:gd name="connsiteY2" fmla="*/ 119470 h 272832"/>
              <a:gd name="connsiteX3" fmla="*/ 139839 w 160071"/>
              <a:gd name="connsiteY3" fmla="*/ 84545 h 272832"/>
              <a:gd name="connsiteX4" fmla="*/ 158889 w 160071"/>
              <a:gd name="connsiteY4" fmla="*/ 268695 h 272832"/>
              <a:gd name="connsiteX5" fmla="*/ 155714 w 160071"/>
              <a:gd name="connsiteY5" fmla="*/ 195670 h 272832"/>
              <a:gd name="connsiteX6" fmla="*/ 136664 w 160071"/>
              <a:gd name="connsiteY6" fmla="*/ 1995 h 272832"/>
              <a:gd name="connsiteX7" fmla="*/ 139 w 160071"/>
              <a:gd name="connsiteY7" fmla="*/ 103595 h 2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71" h="272832">
                <a:moveTo>
                  <a:pt x="139" y="103595"/>
                </a:moveTo>
                <a:cubicBezTo>
                  <a:pt x="-4094" y="107299"/>
                  <a:pt x="89039" y="21574"/>
                  <a:pt x="111264" y="24220"/>
                </a:cubicBezTo>
                <a:cubicBezTo>
                  <a:pt x="133489" y="26866"/>
                  <a:pt x="128727" y="109416"/>
                  <a:pt x="133489" y="119470"/>
                </a:cubicBezTo>
                <a:cubicBezTo>
                  <a:pt x="138252" y="129524"/>
                  <a:pt x="135606" y="59674"/>
                  <a:pt x="139839" y="84545"/>
                </a:cubicBezTo>
                <a:cubicBezTo>
                  <a:pt x="144072" y="109416"/>
                  <a:pt x="156243" y="250174"/>
                  <a:pt x="158889" y="268695"/>
                </a:cubicBezTo>
                <a:cubicBezTo>
                  <a:pt x="161535" y="287216"/>
                  <a:pt x="159418" y="240120"/>
                  <a:pt x="155714" y="195670"/>
                </a:cubicBezTo>
                <a:cubicBezTo>
                  <a:pt x="152010" y="151220"/>
                  <a:pt x="159418" y="20516"/>
                  <a:pt x="136664" y="1995"/>
                </a:cubicBezTo>
                <a:cubicBezTo>
                  <a:pt x="113910" y="-16526"/>
                  <a:pt x="4372" y="99891"/>
                  <a:pt x="139" y="103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22294C63-2FB4-1992-83AD-C633CDDBF727}"/>
              </a:ext>
            </a:extLst>
          </p:cNvPr>
          <p:cNvSpPr/>
          <p:nvPr/>
        </p:nvSpPr>
        <p:spPr>
          <a:xfrm>
            <a:off x="3308256" y="12306264"/>
            <a:ext cx="213209" cy="238573"/>
          </a:xfrm>
          <a:custGeom>
            <a:avLst/>
            <a:gdLst>
              <a:gd name="connsiteX0" fmla="*/ 203294 w 213209"/>
              <a:gd name="connsiteY0" fmla="*/ 36 h 238573"/>
              <a:gd name="connsiteX1" fmla="*/ 212819 w 213209"/>
              <a:gd name="connsiteY1" fmla="*/ 117511 h 238573"/>
              <a:gd name="connsiteX2" fmla="*/ 187419 w 213209"/>
              <a:gd name="connsiteY2" fmla="*/ 181011 h 238573"/>
              <a:gd name="connsiteX3" fmla="*/ 133444 w 213209"/>
              <a:gd name="connsiteY3" fmla="*/ 215936 h 238573"/>
              <a:gd name="connsiteX4" fmla="*/ 94 w 213209"/>
              <a:gd name="connsiteY4" fmla="*/ 238161 h 238573"/>
              <a:gd name="connsiteX5" fmla="*/ 155669 w 213209"/>
              <a:gd name="connsiteY5" fmla="*/ 196886 h 238573"/>
              <a:gd name="connsiteX6" fmla="*/ 209644 w 213209"/>
              <a:gd name="connsiteY6" fmla="*/ 130211 h 238573"/>
              <a:gd name="connsiteX7" fmla="*/ 203294 w 213209"/>
              <a:gd name="connsiteY7" fmla="*/ 36 h 23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09" h="238573">
                <a:moveTo>
                  <a:pt x="203294" y="36"/>
                </a:moveTo>
                <a:cubicBezTo>
                  <a:pt x="203823" y="-2081"/>
                  <a:pt x="215465" y="87349"/>
                  <a:pt x="212819" y="117511"/>
                </a:cubicBezTo>
                <a:cubicBezTo>
                  <a:pt x="210173" y="147673"/>
                  <a:pt x="200648" y="164607"/>
                  <a:pt x="187419" y="181011"/>
                </a:cubicBezTo>
                <a:cubicBezTo>
                  <a:pt x="174190" y="197415"/>
                  <a:pt x="164665" y="206411"/>
                  <a:pt x="133444" y="215936"/>
                </a:cubicBezTo>
                <a:cubicBezTo>
                  <a:pt x="102223" y="225461"/>
                  <a:pt x="-3610" y="241336"/>
                  <a:pt x="94" y="238161"/>
                </a:cubicBezTo>
                <a:cubicBezTo>
                  <a:pt x="3798" y="234986"/>
                  <a:pt x="120744" y="214878"/>
                  <a:pt x="155669" y="196886"/>
                </a:cubicBezTo>
                <a:cubicBezTo>
                  <a:pt x="190594" y="178894"/>
                  <a:pt x="200648" y="156140"/>
                  <a:pt x="209644" y="130211"/>
                </a:cubicBezTo>
                <a:cubicBezTo>
                  <a:pt x="218640" y="104282"/>
                  <a:pt x="202765" y="2153"/>
                  <a:pt x="20329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6B5AE03-DDDA-2FE7-5D3D-1408428AD893}"/>
              </a:ext>
            </a:extLst>
          </p:cNvPr>
          <p:cNvSpPr/>
          <p:nvPr/>
        </p:nvSpPr>
        <p:spPr>
          <a:xfrm>
            <a:off x="3282786" y="12442401"/>
            <a:ext cx="270980" cy="132741"/>
          </a:xfrm>
          <a:custGeom>
            <a:avLst/>
            <a:gdLst>
              <a:gd name="connsiteX0" fmla="*/ 164 w 270980"/>
              <a:gd name="connsiteY0" fmla="*/ 130599 h 132741"/>
              <a:gd name="connsiteX1" fmla="*/ 152564 w 270980"/>
              <a:gd name="connsiteY1" fmla="*/ 92499 h 132741"/>
              <a:gd name="connsiteX2" fmla="*/ 270039 w 270980"/>
              <a:gd name="connsiteY2" fmla="*/ 424 h 132741"/>
              <a:gd name="connsiteX3" fmla="*/ 203364 w 270980"/>
              <a:gd name="connsiteY3" fmla="*/ 60749 h 132741"/>
              <a:gd name="connsiteX4" fmla="*/ 123989 w 270980"/>
              <a:gd name="connsiteY4" fmla="*/ 121074 h 132741"/>
              <a:gd name="connsiteX5" fmla="*/ 164 w 270980"/>
              <a:gd name="connsiteY5" fmla="*/ 130599 h 1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80" h="132741">
                <a:moveTo>
                  <a:pt x="164" y="130599"/>
                </a:moveTo>
                <a:cubicBezTo>
                  <a:pt x="4926" y="125837"/>
                  <a:pt x="107585" y="114195"/>
                  <a:pt x="152564" y="92499"/>
                </a:cubicBezTo>
                <a:cubicBezTo>
                  <a:pt x="197543" y="70803"/>
                  <a:pt x="261572" y="5716"/>
                  <a:pt x="270039" y="424"/>
                </a:cubicBezTo>
                <a:cubicBezTo>
                  <a:pt x="278506" y="-4868"/>
                  <a:pt x="227706" y="40641"/>
                  <a:pt x="203364" y="60749"/>
                </a:cubicBezTo>
                <a:cubicBezTo>
                  <a:pt x="179022" y="80857"/>
                  <a:pt x="152564" y="109962"/>
                  <a:pt x="123989" y="121074"/>
                </a:cubicBezTo>
                <a:cubicBezTo>
                  <a:pt x="95414" y="132186"/>
                  <a:pt x="-4598" y="135361"/>
                  <a:pt x="164" y="130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10328421-50C1-2B1D-8AD5-3ECAA503D5DF}"/>
              </a:ext>
            </a:extLst>
          </p:cNvPr>
          <p:cNvSpPr/>
          <p:nvPr/>
        </p:nvSpPr>
        <p:spPr>
          <a:xfrm>
            <a:off x="3356382" y="12299181"/>
            <a:ext cx="161375" cy="182197"/>
          </a:xfrm>
          <a:custGeom>
            <a:avLst/>
            <a:gdLst>
              <a:gd name="connsiteX0" fmla="*/ 63093 w 161375"/>
              <a:gd name="connsiteY0" fmla="*/ 3944 h 182197"/>
              <a:gd name="connsiteX1" fmla="*/ 142468 w 161375"/>
              <a:gd name="connsiteY1" fmla="*/ 16644 h 182197"/>
              <a:gd name="connsiteX2" fmla="*/ 132943 w 161375"/>
              <a:gd name="connsiteY2" fmla="*/ 70619 h 182197"/>
              <a:gd name="connsiteX3" fmla="*/ 142468 w 161375"/>
              <a:gd name="connsiteY3" fmla="*/ 134119 h 182197"/>
              <a:gd name="connsiteX4" fmla="*/ 110718 w 161375"/>
              <a:gd name="connsiteY4" fmla="*/ 181744 h 182197"/>
              <a:gd name="connsiteX5" fmla="*/ 129768 w 161375"/>
              <a:gd name="connsiteY5" fmla="*/ 105544 h 182197"/>
              <a:gd name="connsiteX6" fmla="*/ 155168 w 161375"/>
              <a:gd name="connsiteY6" fmla="*/ 13469 h 182197"/>
              <a:gd name="connsiteX7" fmla="*/ 2768 w 161375"/>
              <a:gd name="connsiteY7" fmla="*/ 769 h 182197"/>
              <a:gd name="connsiteX8" fmla="*/ 63093 w 161375"/>
              <a:gd name="connsiteY8" fmla="*/ 3944 h 1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75" h="182197">
                <a:moveTo>
                  <a:pt x="63093" y="3944"/>
                </a:moveTo>
                <a:cubicBezTo>
                  <a:pt x="86376" y="6590"/>
                  <a:pt x="130826" y="5532"/>
                  <a:pt x="142468" y="16644"/>
                </a:cubicBezTo>
                <a:cubicBezTo>
                  <a:pt x="154110" y="27757"/>
                  <a:pt x="132943" y="51040"/>
                  <a:pt x="132943" y="70619"/>
                </a:cubicBezTo>
                <a:cubicBezTo>
                  <a:pt x="132943" y="90198"/>
                  <a:pt x="146172" y="115598"/>
                  <a:pt x="142468" y="134119"/>
                </a:cubicBezTo>
                <a:cubicBezTo>
                  <a:pt x="138764" y="152640"/>
                  <a:pt x="112835" y="186506"/>
                  <a:pt x="110718" y="181744"/>
                </a:cubicBezTo>
                <a:cubicBezTo>
                  <a:pt x="108601" y="176982"/>
                  <a:pt x="122360" y="133590"/>
                  <a:pt x="129768" y="105544"/>
                </a:cubicBezTo>
                <a:cubicBezTo>
                  <a:pt x="137176" y="77498"/>
                  <a:pt x="176335" y="30931"/>
                  <a:pt x="155168" y="13469"/>
                </a:cubicBezTo>
                <a:cubicBezTo>
                  <a:pt x="134001" y="-3993"/>
                  <a:pt x="18114" y="2886"/>
                  <a:pt x="2768" y="769"/>
                </a:cubicBezTo>
                <a:cubicBezTo>
                  <a:pt x="-12578" y="-1348"/>
                  <a:pt x="39810" y="1298"/>
                  <a:pt x="63093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4469702C-3FEE-6630-F244-E33DD089F1E0}"/>
              </a:ext>
            </a:extLst>
          </p:cNvPr>
          <p:cNvSpPr/>
          <p:nvPr/>
        </p:nvSpPr>
        <p:spPr>
          <a:xfrm>
            <a:off x="3381102" y="12341104"/>
            <a:ext cx="89804" cy="187697"/>
          </a:xfrm>
          <a:custGeom>
            <a:avLst/>
            <a:gdLst>
              <a:gd name="connsiteX0" fmla="*/ 44723 w 89804"/>
              <a:gd name="connsiteY0" fmla="*/ 121 h 187697"/>
              <a:gd name="connsiteX1" fmla="*/ 73298 w 89804"/>
              <a:gd name="connsiteY1" fmla="*/ 89021 h 187697"/>
              <a:gd name="connsiteX2" fmla="*/ 54248 w 89804"/>
              <a:gd name="connsiteY2" fmla="*/ 136646 h 187697"/>
              <a:gd name="connsiteX3" fmla="*/ 273 w 89804"/>
              <a:gd name="connsiteY3" fmla="*/ 187446 h 187697"/>
              <a:gd name="connsiteX4" fmla="*/ 79648 w 89804"/>
              <a:gd name="connsiteY4" fmla="*/ 114421 h 187697"/>
              <a:gd name="connsiteX5" fmla="*/ 85998 w 89804"/>
              <a:gd name="connsiteY5" fmla="*/ 69971 h 187697"/>
              <a:gd name="connsiteX6" fmla="*/ 44723 w 89804"/>
              <a:gd name="connsiteY6" fmla="*/ 121 h 18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04" h="187697">
                <a:moveTo>
                  <a:pt x="44723" y="121"/>
                </a:moveTo>
                <a:cubicBezTo>
                  <a:pt x="42606" y="3296"/>
                  <a:pt x="71711" y="66267"/>
                  <a:pt x="73298" y="89021"/>
                </a:cubicBezTo>
                <a:cubicBezTo>
                  <a:pt x="74885" y="111775"/>
                  <a:pt x="66419" y="120242"/>
                  <a:pt x="54248" y="136646"/>
                </a:cubicBezTo>
                <a:cubicBezTo>
                  <a:pt x="42077" y="153050"/>
                  <a:pt x="-3960" y="191150"/>
                  <a:pt x="273" y="187446"/>
                </a:cubicBezTo>
                <a:cubicBezTo>
                  <a:pt x="4506" y="183742"/>
                  <a:pt x="65361" y="134000"/>
                  <a:pt x="79648" y="114421"/>
                </a:cubicBezTo>
                <a:cubicBezTo>
                  <a:pt x="93935" y="94842"/>
                  <a:pt x="90231" y="83200"/>
                  <a:pt x="85998" y="69971"/>
                </a:cubicBezTo>
                <a:cubicBezTo>
                  <a:pt x="81765" y="56742"/>
                  <a:pt x="46840" y="-3054"/>
                  <a:pt x="4472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D1B7A30-E056-CB56-3B58-8DFD3619E77F}"/>
              </a:ext>
            </a:extLst>
          </p:cNvPr>
          <p:cNvSpPr/>
          <p:nvPr/>
        </p:nvSpPr>
        <p:spPr>
          <a:xfrm>
            <a:off x="3326873" y="12194782"/>
            <a:ext cx="151911" cy="199758"/>
          </a:xfrm>
          <a:custGeom>
            <a:avLst/>
            <a:gdLst>
              <a:gd name="connsiteX0" fmla="*/ 146577 w 151911"/>
              <a:gd name="connsiteY0" fmla="*/ 6743 h 199758"/>
              <a:gd name="connsiteX1" fmla="*/ 3702 w 151911"/>
              <a:gd name="connsiteY1" fmla="*/ 197243 h 199758"/>
              <a:gd name="connsiteX2" fmla="*/ 48152 w 151911"/>
              <a:gd name="connsiteY2" fmla="*/ 111518 h 199758"/>
              <a:gd name="connsiteX3" fmla="*/ 114827 w 151911"/>
              <a:gd name="connsiteY3" fmla="*/ 48018 h 199758"/>
              <a:gd name="connsiteX4" fmla="*/ 146577 w 151911"/>
              <a:gd name="connsiteY4" fmla="*/ 6743 h 1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1" h="199758">
                <a:moveTo>
                  <a:pt x="146577" y="6743"/>
                </a:moveTo>
                <a:cubicBezTo>
                  <a:pt x="128056" y="31614"/>
                  <a:pt x="20106" y="179781"/>
                  <a:pt x="3702" y="197243"/>
                </a:cubicBezTo>
                <a:cubicBezTo>
                  <a:pt x="-12702" y="214706"/>
                  <a:pt x="29631" y="136389"/>
                  <a:pt x="48152" y="111518"/>
                </a:cubicBezTo>
                <a:cubicBezTo>
                  <a:pt x="66673" y="86647"/>
                  <a:pt x="98952" y="63364"/>
                  <a:pt x="114827" y="48018"/>
                </a:cubicBezTo>
                <a:cubicBezTo>
                  <a:pt x="130702" y="32672"/>
                  <a:pt x="165098" y="-18128"/>
                  <a:pt x="146577" y="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05CA2E0-197C-B673-9085-D72D38A87531}"/>
              </a:ext>
            </a:extLst>
          </p:cNvPr>
          <p:cNvSpPr/>
          <p:nvPr/>
        </p:nvSpPr>
        <p:spPr>
          <a:xfrm>
            <a:off x="3292112" y="12398375"/>
            <a:ext cx="148562" cy="122466"/>
          </a:xfrm>
          <a:custGeom>
            <a:avLst/>
            <a:gdLst>
              <a:gd name="connsiteX0" fmla="*/ 47988 w 148562"/>
              <a:gd name="connsiteY0" fmla="*/ 0 h 122466"/>
              <a:gd name="connsiteX1" fmla="*/ 130538 w 148562"/>
              <a:gd name="connsiteY1" fmla="*/ 34925 h 122466"/>
              <a:gd name="connsiteX2" fmla="*/ 143238 w 148562"/>
              <a:gd name="connsiteY2" fmla="*/ 69850 h 122466"/>
              <a:gd name="connsiteX3" fmla="*/ 108313 w 148562"/>
              <a:gd name="connsiteY3" fmla="*/ 111125 h 122466"/>
              <a:gd name="connsiteX4" fmla="*/ 67038 w 148562"/>
              <a:gd name="connsiteY4" fmla="*/ 117475 h 122466"/>
              <a:gd name="connsiteX5" fmla="*/ 363 w 148562"/>
              <a:gd name="connsiteY5" fmla="*/ 95250 h 122466"/>
              <a:gd name="connsiteX6" fmla="*/ 98788 w 148562"/>
              <a:gd name="connsiteY6" fmla="*/ 120650 h 122466"/>
              <a:gd name="connsiteX7" fmla="*/ 146413 w 148562"/>
              <a:gd name="connsiteY7" fmla="*/ 34925 h 122466"/>
              <a:gd name="connsiteX8" fmla="*/ 47988 w 148562"/>
              <a:gd name="connsiteY8" fmla="*/ 0 h 12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62" h="122466">
                <a:moveTo>
                  <a:pt x="47988" y="0"/>
                </a:moveTo>
                <a:cubicBezTo>
                  <a:pt x="45342" y="0"/>
                  <a:pt x="114663" y="23283"/>
                  <a:pt x="130538" y="34925"/>
                </a:cubicBezTo>
                <a:cubicBezTo>
                  <a:pt x="146413" y="46567"/>
                  <a:pt x="146942" y="57150"/>
                  <a:pt x="143238" y="69850"/>
                </a:cubicBezTo>
                <a:cubicBezTo>
                  <a:pt x="139534" y="82550"/>
                  <a:pt x="121013" y="103188"/>
                  <a:pt x="108313" y="111125"/>
                </a:cubicBezTo>
                <a:cubicBezTo>
                  <a:pt x="95613" y="119062"/>
                  <a:pt x="85030" y="120121"/>
                  <a:pt x="67038" y="117475"/>
                </a:cubicBezTo>
                <a:cubicBezTo>
                  <a:pt x="49046" y="114829"/>
                  <a:pt x="-4929" y="94721"/>
                  <a:pt x="363" y="95250"/>
                </a:cubicBezTo>
                <a:cubicBezTo>
                  <a:pt x="5655" y="95779"/>
                  <a:pt x="74446" y="130704"/>
                  <a:pt x="98788" y="120650"/>
                </a:cubicBezTo>
                <a:cubicBezTo>
                  <a:pt x="123130" y="110596"/>
                  <a:pt x="157525" y="52387"/>
                  <a:pt x="146413" y="34925"/>
                </a:cubicBezTo>
                <a:cubicBezTo>
                  <a:pt x="135301" y="17463"/>
                  <a:pt x="50634" y="0"/>
                  <a:pt x="47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7005B4BC-EA9D-47B0-ACAE-D2A423315BB5}"/>
              </a:ext>
            </a:extLst>
          </p:cNvPr>
          <p:cNvSpPr/>
          <p:nvPr/>
        </p:nvSpPr>
        <p:spPr>
          <a:xfrm>
            <a:off x="3283369" y="12359581"/>
            <a:ext cx="104686" cy="149661"/>
          </a:xfrm>
          <a:custGeom>
            <a:avLst/>
            <a:gdLst>
              <a:gd name="connsiteX0" fmla="*/ 104356 w 104686"/>
              <a:gd name="connsiteY0" fmla="*/ 694 h 149661"/>
              <a:gd name="connsiteX1" fmla="*/ 2756 w 104686"/>
              <a:gd name="connsiteY1" fmla="*/ 146744 h 149661"/>
              <a:gd name="connsiteX2" fmla="*/ 34506 w 104686"/>
              <a:gd name="connsiteY2" fmla="*/ 92769 h 149661"/>
              <a:gd name="connsiteX3" fmla="*/ 104356 w 104686"/>
              <a:gd name="connsiteY3" fmla="*/ 694 h 1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86" h="149661">
                <a:moveTo>
                  <a:pt x="104356" y="694"/>
                </a:moveTo>
                <a:cubicBezTo>
                  <a:pt x="99064" y="9690"/>
                  <a:pt x="14398" y="131398"/>
                  <a:pt x="2756" y="146744"/>
                </a:cubicBezTo>
                <a:cubicBezTo>
                  <a:pt x="-8886" y="162090"/>
                  <a:pt x="19160" y="112877"/>
                  <a:pt x="34506" y="92769"/>
                </a:cubicBezTo>
                <a:cubicBezTo>
                  <a:pt x="49852" y="72661"/>
                  <a:pt x="109648" y="-8302"/>
                  <a:pt x="10435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561A6F78-DAB7-499F-7CD5-5F666B0408EA}"/>
              </a:ext>
            </a:extLst>
          </p:cNvPr>
          <p:cNvSpPr/>
          <p:nvPr/>
        </p:nvSpPr>
        <p:spPr>
          <a:xfrm>
            <a:off x="3311525" y="12407738"/>
            <a:ext cx="120650" cy="70174"/>
          </a:xfrm>
          <a:custGeom>
            <a:avLst/>
            <a:gdLst>
              <a:gd name="connsiteX0" fmla="*/ 0 w 120650"/>
              <a:gd name="connsiteY0" fmla="*/ 162 h 70174"/>
              <a:gd name="connsiteX1" fmla="*/ 92075 w 120650"/>
              <a:gd name="connsiteY1" fmla="*/ 41437 h 70174"/>
              <a:gd name="connsiteX2" fmla="*/ 120650 w 120650"/>
              <a:gd name="connsiteY2" fmla="*/ 70012 h 70174"/>
              <a:gd name="connsiteX3" fmla="*/ 92075 w 120650"/>
              <a:gd name="connsiteY3" fmla="*/ 28737 h 70174"/>
              <a:gd name="connsiteX4" fmla="*/ 0 w 120650"/>
              <a:gd name="connsiteY4" fmla="*/ 162 h 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70174">
                <a:moveTo>
                  <a:pt x="0" y="162"/>
                </a:moveTo>
                <a:cubicBezTo>
                  <a:pt x="0" y="2279"/>
                  <a:pt x="71967" y="29795"/>
                  <a:pt x="92075" y="41437"/>
                </a:cubicBezTo>
                <a:cubicBezTo>
                  <a:pt x="112183" y="53079"/>
                  <a:pt x="120650" y="72129"/>
                  <a:pt x="120650" y="70012"/>
                </a:cubicBezTo>
                <a:cubicBezTo>
                  <a:pt x="120650" y="67895"/>
                  <a:pt x="111654" y="40379"/>
                  <a:pt x="92075" y="28737"/>
                </a:cubicBezTo>
                <a:cubicBezTo>
                  <a:pt x="72496" y="17095"/>
                  <a:pt x="0" y="-1955"/>
                  <a:pt x="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F7803652-376B-97D9-0F05-D524A6A4EA0C}"/>
              </a:ext>
            </a:extLst>
          </p:cNvPr>
          <p:cNvSpPr/>
          <p:nvPr/>
        </p:nvSpPr>
        <p:spPr>
          <a:xfrm>
            <a:off x="3460442" y="11689729"/>
            <a:ext cx="201699" cy="203113"/>
          </a:xfrm>
          <a:custGeom>
            <a:avLst/>
            <a:gdLst>
              <a:gd name="connsiteX0" fmla="*/ 308 w 201699"/>
              <a:gd name="connsiteY0" fmla="*/ 621 h 203113"/>
              <a:gd name="connsiteX1" fmla="*/ 193983 w 201699"/>
              <a:gd name="connsiteY1" fmla="*/ 197471 h 203113"/>
              <a:gd name="connsiteX2" fmla="*/ 149533 w 201699"/>
              <a:gd name="connsiteY2" fmla="*/ 137146 h 203113"/>
              <a:gd name="connsiteX3" fmla="*/ 308 w 201699"/>
              <a:gd name="connsiteY3" fmla="*/ 621 h 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99" h="203113">
                <a:moveTo>
                  <a:pt x="308" y="621"/>
                </a:moveTo>
                <a:cubicBezTo>
                  <a:pt x="7716" y="10675"/>
                  <a:pt x="169112" y="174717"/>
                  <a:pt x="193983" y="197471"/>
                </a:cubicBezTo>
                <a:cubicBezTo>
                  <a:pt x="218854" y="220225"/>
                  <a:pt x="178108" y="168896"/>
                  <a:pt x="149533" y="137146"/>
                </a:cubicBezTo>
                <a:cubicBezTo>
                  <a:pt x="120958" y="105396"/>
                  <a:pt x="-7100" y="-9433"/>
                  <a:pt x="308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0FD6AD2C-490D-7D8E-D407-0248EDF14F91}"/>
              </a:ext>
            </a:extLst>
          </p:cNvPr>
          <p:cNvSpPr/>
          <p:nvPr/>
        </p:nvSpPr>
        <p:spPr>
          <a:xfrm>
            <a:off x="3297678" y="11893313"/>
            <a:ext cx="353813" cy="168578"/>
          </a:xfrm>
          <a:custGeom>
            <a:avLst/>
            <a:gdLst>
              <a:gd name="connsiteX0" fmla="*/ 4322 w 353813"/>
              <a:gd name="connsiteY0" fmla="*/ 168512 h 168578"/>
              <a:gd name="connsiteX1" fmla="*/ 93222 w 353813"/>
              <a:gd name="connsiteY1" fmla="*/ 92312 h 168578"/>
              <a:gd name="connsiteX2" fmla="*/ 223397 w 353813"/>
              <a:gd name="connsiteY2" fmla="*/ 105012 h 168578"/>
              <a:gd name="connsiteX3" fmla="*/ 210697 w 353813"/>
              <a:gd name="connsiteY3" fmla="*/ 79612 h 168578"/>
              <a:gd name="connsiteX4" fmla="*/ 353572 w 353813"/>
              <a:gd name="connsiteY4" fmla="*/ 133587 h 168578"/>
              <a:gd name="connsiteX5" fmla="*/ 239272 w 353813"/>
              <a:gd name="connsiteY5" fmla="*/ 92312 h 168578"/>
              <a:gd name="connsiteX6" fmla="*/ 39247 w 353813"/>
              <a:gd name="connsiteY6" fmla="*/ 237 h 168578"/>
              <a:gd name="connsiteX7" fmla="*/ 182122 w 353813"/>
              <a:gd name="connsiteY7" fmla="*/ 66912 h 168578"/>
              <a:gd name="connsiteX8" fmla="*/ 29722 w 353813"/>
              <a:gd name="connsiteY8" fmla="*/ 105012 h 168578"/>
              <a:gd name="connsiteX9" fmla="*/ 4322 w 353813"/>
              <a:gd name="connsiteY9" fmla="*/ 168512 h 1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813" h="168578">
                <a:moveTo>
                  <a:pt x="4322" y="168512"/>
                </a:moveTo>
                <a:cubicBezTo>
                  <a:pt x="14905" y="166395"/>
                  <a:pt x="56710" y="102895"/>
                  <a:pt x="93222" y="92312"/>
                </a:cubicBezTo>
                <a:cubicBezTo>
                  <a:pt x="129734" y="81729"/>
                  <a:pt x="203818" y="107129"/>
                  <a:pt x="223397" y="105012"/>
                </a:cubicBezTo>
                <a:cubicBezTo>
                  <a:pt x="242976" y="102895"/>
                  <a:pt x="189001" y="74850"/>
                  <a:pt x="210697" y="79612"/>
                </a:cubicBezTo>
                <a:cubicBezTo>
                  <a:pt x="232393" y="84374"/>
                  <a:pt x="348810" y="131470"/>
                  <a:pt x="353572" y="133587"/>
                </a:cubicBezTo>
                <a:cubicBezTo>
                  <a:pt x="358334" y="135704"/>
                  <a:pt x="291659" y="114537"/>
                  <a:pt x="239272" y="92312"/>
                </a:cubicBezTo>
                <a:cubicBezTo>
                  <a:pt x="186885" y="70087"/>
                  <a:pt x="48772" y="4470"/>
                  <a:pt x="39247" y="237"/>
                </a:cubicBezTo>
                <a:cubicBezTo>
                  <a:pt x="29722" y="-3996"/>
                  <a:pt x="183709" y="49450"/>
                  <a:pt x="182122" y="66912"/>
                </a:cubicBezTo>
                <a:cubicBezTo>
                  <a:pt x="180535" y="84374"/>
                  <a:pt x="56709" y="88608"/>
                  <a:pt x="29722" y="105012"/>
                </a:cubicBezTo>
                <a:cubicBezTo>
                  <a:pt x="2735" y="121416"/>
                  <a:pt x="-6261" y="170629"/>
                  <a:pt x="4322" y="168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C74C35E4-605C-B39F-27F0-2F1F4D2FC3A2}"/>
              </a:ext>
            </a:extLst>
          </p:cNvPr>
          <p:cNvSpPr/>
          <p:nvPr/>
        </p:nvSpPr>
        <p:spPr>
          <a:xfrm>
            <a:off x="3533414" y="11998089"/>
            <a:ext cx="156092" cy="149660"/>
          </a:xfrm>
          <a:custGeom>
            <a:avLst/>
            <a:gdLst>
              <a:gd name="connsiteX0" fmla="*/ 155936 w 156092"/>
              <a:gd name="connsiteY0" fmla="*/ 236 h 149660"/>
              <a:gd name="connsiteX1" fmla="*/ 47986 w 156092"/>
              <a:gd name="connsiteY1" fmla="*/ 79611 h 149660"/>
              <a:gd name="connsiteX2" fmla="*/ 361 w 156092"/>
              <a:gd name="connsiteY2" fmla="*/ 149461 h 149660"/>
              <a:gd name="connsiteX3" fmla="*/ 70211 w 156092"/>
              <a:gd name="connsiteY3" fmla="*/ 57386 h 149660"/>
              <a:gd name="connsiteX4" fmla="*/ 155936 w 156092"/>
              <a:gd name="connsiteY4" fmla="*/ 236 h 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2" h="149660">
                <a:moveTo>
                  <a:pt x="155936" y="236"/>
                </a:moveTo>
                <a:cubicBezTo>
                  <a:pt x="152232" y="3940"/>
                  <a:pt x="73915" y="54740"/>
                  <a:pt x="47986" y="79611"/>
                </a:cubicBezTo>
                <a:cubicBezTo>
                  <a:pt x="22057" y="104482"/>
                  <a:pt x="-3343" y="153165"/>
                  <a:pt x="361" y="149461"/>
                </a:cubicBezTo>
                <a:cubicBezTo>
                  <a:pt x="4065" y="145757"/>
                  <a:pt x="43753" y="77494"/>
                  <a:pt x="70211" y="57386"/>
                </a:cubicBezTo>
                <a:cubicBezTo>
                  <a:pt x="96669" y="37278"/>
                  <a:pt x="159640" y="-3468"/>
                  <a:pt x="15593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C2AADE99-FC6B-A460-00E0-AAB168E58201}"/>
              </a:ext>
            </a:extLst>
          </p:cNvPr>
          <p:cNvSpPr/>
          <p:nvPr/>
        </p:nvSpPr>
        <p:spPr>
          <a:xfrm>
            <a:off x="3603619" y="12076425"/>
            <a:ext cx="48599" cy="178447"/>
          </a:xfrm>
          <a:custGeom>
            <a:avLst/>
            <a:gdLst>
              <a:gd name="connsiteX0" fmla="*/ 6 w 48599"/>
              <a:gd name="connsiteY0" fmla="*/ 1275 h 178447"/>
              <a:gd name="connsiteX1" fmla="*/ 44456 w 48599"/>
              <a:gd name="connsiteY1" fmla="*/ 175900 h 178447"/>
              <a:gd name="connsiteX2" fmla="*/ 41281 w 48599"/>
              <a:gd name="connsiteY2" fmla="*/ 99700 h 178447"/>
              <a:gd name="connsiteX3" fmla="*/ 6 w 48599"/>
              <a:gd name="connsiteY3" fmla="*/ 1275 h 1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99" h="178447">
                <a:moveTo>
                  <a:pt x="6" y="1275"/>
                </a:moveTo>
                <a:cubicBezTo>
                  <a:pt x="535" y="13975"/>
                  <a:pt x="37577" y="159496"/>
                  <a:pt x="44456" y="175900"/>
                </a:cubicBezTo>
                <a:cubicBezTo>
                  <a:pt x="51335" y="192304"/>
                  <a:pt x="49218" y="125100"/>
                  <a:pt x="41281" y="99700"/>
                </a:cubicBezTo>
                <a:cubicBezTo>
                  <a:pt x="33344" y="74300"/>
                  <a:pt x="-523" y="-11425"/>
                  <a:pt x="6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A3C01F8B-54A7-9F0E-A324-B4BCEBEB7346}"/>
              </a:ext>
            </a:extLst>
          </p:cNvPr>
          <p:cNvSpPr/>
          <p:nvPr/>
        </p:nvSpPr>
        <p:spPr>
          <a:xfrm>
            <a:off x="3555865" y="11978946"/>
            <a:ext cx="58378" cy="435854"/>
          </a:xfrm>
          <a:custGeom>
            <a:avLst/>
            <a:gdLst>
              <a:gd name="connsiteX0" fmla="*/ 135 w 58378"/>
              <a:gd name="connsiteY0" fmla="*/ 329 h 435854"/>
              <a:gd name="connsiteX1" fmla="*/ 57285 w 58378"/>
              <a:gd name="connsiteY1" fmla="*/ 308304 h 435854"/>
              <a:gd name="connsiteX2" fmla="*/ 38235 w 58378"/>
              <a:gd name="connsiteY2" fmla="*/ 435304 h 435854"/>
              <a:gd name="connsiteX3" fmla="*/ 44585 w 58378"/>
              <a:gd name="connsiteY3" fmla="*/ 349579 h 435854"/>
              <a:gd name="connsiteX4" fmla="*/ 41410 w 58378"/>
              <a:gd name="connsiteY4" fmla="*/ 235279 h 435854"/>
              <a:gd name="connsiteX5" fmla="*/ 41410 w 58378"/>
              <a:gd name="connsiteY5" fmla="*/ 247979 h 435854"/>
              <a:gd name="connsiteX6" fmla="*/ 135 w 58378"/>
              <a:gd name="connsiteY6" fmla="*/ 329 h 4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78" h="435854">
                <a:moveTo>
                  <a:pt x="135" y="329"/>
                </a:moveTo>
                <a:cubicBezTo>
                  <a:pt x="2781" y="10383"/>
                  <a:pt x="50935" y="235808"/>
                  <a:pt x="57285" y="308304"/>
                </a:cubicBezTo>
                <a:cubicBezTo>
                  <a:pt x="63635" y="380800"/>
                  <a:pt x="40352" y="428425"/>
                  <a:pt x="38235" y="435304"/>
                </a:cubicBezTo>
                <a:cubicBezTo>
                  <a:pt x="36118" y="442183"/>
                  <a:pt x="44056" y="382916"/>
                  <a:pt x="44585" y="349579"/>
                </a:cubicBezTo>
                <a:cubicBezTo>
                  <a:pt x="45114" y="316242"/>
                  <a:pt x="41939" y="252212"/>
                  <a:pt x="41410" y="235279"/>
                </a:cubicBezTo>
                <a:cubicBezTo>
                  <a:pt x="40881" y="218346"/>
                  <a:pt x="48289" y="282904"/>
                  <a:pt x="41410" y="247979"/>
                </a:cubicBezTo>
                <a:cubicBezTo>
                  <a:pt x="34531" y="213054"/>
                  <a:pt x="-2511" y="-9725"/>
                  <a:pt x="135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8C340792-3507-3F7F-A92F-5F8C21F586D4}"/>
              </a:ext>
            </a:extLst>
          </p:cNvPr>
          <p:cNvSpPr/>
          <p:nvPr/>
        </p:nvSpPr>
        <p:spPr>
          <a:xfrm>
            <a:off x="3066658" y="11603634"/>
            <a:ext cx="91200" cy="354067"/>
          </a:xfrm>
          <a:custGeom>
            <a:avLst/>
            <a:gdLst>
              <a:gd name="connsiteX0" fmla="*/ 392 w 91200"/>
              <a:gd name="connsiteY0" fmla="*/ 991 h 354067"/>
              <a:gd name="connsiteX1" fmla="*/ 89292 w 91200"/>
              <a:gd name="connsiteY1" fmla="*/ 343891 h 354067"/>
              <a:gd name="connsiteX2" fmla="*/ 57542 w 91200"/>
              <a:gd name="connsiteY2" fmla="*/ 242291 h 354067"/>
              <a:gd name="connsiteX3" fmla="*/ 392 w 91200"/>
              <a:gd name="connsiteY3" fmla="*/ 991 h 3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0" h="354067">
                <a:moveTo>
                  <a:pt x="392" y="991"/>
                </a:moveTo>
                <a:cubicBezTo>
                  <a:pt x="5684" y="17924"/>
                  <a:pt x="79767" y="303674"/>
                  <a:pt x="89292" y="343891"/>
                </a:cubicBezTo>
                <a:cubicBezTo>
                  <a:pt x="98817" y="384108"/>
                  <a:pt x="70242" y="295737"/>
                  <a:pt x="57542" y="242291"/>
                </a:cubicBezTo>
                <a:cubicBezTo>
                  <a:pt x="44842" y="188845"/>
                  <a:pt x="-4900" y="-15942"/>
                  <a:pt x="392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7DCBFBD-D99D-E6E8-C08B-B36E3BA459E1}"/>
              </a:ext>
            </a:extLst>
          </p:cNvPr>
          <p:cNvSpPr/>
          <p:nvPr/>
        </p:nvSpPr>
        <p:spPr>
          <a:xfrm>
            <a:off x="3006442" y="11112405"/>
            <a:ext cx="219379" cy="165824"/>
          </a:xfrm>
          <a:custGeom>
            <a:avLst/>
            <a:gdLst>
              <a:gd name="connsiteX0" fmla="*/ 283 w 219379"/>
              <a:gd name="connsiteY0" fmla="*/ 165195 h 165824"/>
              <a:gd name="connsiteX1" fmla="*/ 101883 w 219379"/>
              <a:gd name="connsiteY1" fmla="*/ 146145 h 165824"/>
              <a:gd name="connsiteX2" fmla="*/ 219358 w 219379"/>
              <a:gd name="connsiteY2" fmla="*/ 165195 h 165824"/>
              <a:gd name="connsiteX3" fmla="*/ 111408 w 219379"/>
              <a:gd name="connsiteY3" fmla="*/ 146145 h 165824"/>
              <a:gd name="connsiteX4" fmla="*/ 73308 w 219379"/>
              <a:gd name="connsiteY4" fmla="*/ 98520 h 165824"/>
              <a:gd name="connsiteX5" fmla="*/ 25683 w 219379"/>
              <a:gd name="connsiteY5" fmla="*/ 95 h 165824"/>
              <a:gd name="connsiteX6" fmla="*/ 70133 w 219379"/>
              <a:gd name="connsiteY6" fmla="*/ 117570 h 165824"/>
              <a:gd name="connsiteX7" fmla="*/ 283 w 219379"/>
              <a:gd name="connsiteY7" fmla="*/ 165195 h 16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79" h="165824">
                <a:moveTo>
                  <a:pt x="283" y="165195"/>
                </a:moveTo>
                <a:cubicBezTo>
                  <a:pt x="5575" y="169958"/>
                  <a:pt x="65371" y="146145"/>
                  <a:pt x="101883" y="146145"/>
                </a:cubicBezTo>
                <a:cubicBezTo>
                  <a:pt x="138395" y="146145"/>
                  <a:pt x="217771" y="165195"/>
                  <a:pt x="219358" y="165195"/>
                </a:cubicBezTo>
                <a:cubicBezTo>
                  <a:pt x="220945" y="165195"/>
                  <a:pt x="135750" y="157257"/>
                  <a:pt x="111408" y="146145"/>
                </a:cubicBezTo>
                <a:cubicBezTo>
                  <a:pt x="87066" y="135033"/>
                  <a:pt x="87595" y="122862"/>
                  <a:pt x="73308" y="98520"/>
                </a:cubicBezTo>
                <a:cubicBezTo>
                  <a:pt x="59021" y="74178"/>
                  <a:pt x="26212" y="-3080"/>
                  <a:pt x="25683" y="95"/>
                </a:cubicBezTo>
                <a:cubicBezTo>
                  <a:pt x="25154" y="3270"/>
                  <a:pt x="74895" y="90583"/>
                  <a:pt x="70133" y="117570"/>
                </a:cubicBezTo>
                <a:cubicBezTo>
                  <a:pt x="65371" y="144557"/>
                  <a:pt x="-5009" y="160432"/>
                  <a:pt x="283" y="16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927859E6-85B8-BE83-DB41-130ABC4E572C}"/>
              </a:ext>
            </a:extLst>
          </p:cNvPr>
          <p:cNvSpPr/>
          <p:nvPr/>
        </p:nvSpPr>
        <p:spPr>
          <a:xfrm>
            <a:off x="3364828" y="11658159"/>
            <a:ext cx="99928" cy="243452"/>
          </a:xfrm>
          <a:custGeom>
            <a:avLst/>
            <a:gdLst>
              <a:gd name="connsiteX0" fmla="*/ 672 w 99928"/>
              <a:gd name="connsiteY0" fmla="*/ 441 h 243452"/>
              <a:gd name="connsiteX1" fmla="*/ 99097 w 99928"/>
              <a:gd name="connsiteY1" fmla="*/ 238566 h 243452"/>
              <a:gd name="connsiteX2" fmla="*/ 48297 w 99928"/>
              <a:gd name="connsiteY2" fmla="*/ 162366 h 243452"/>
              <a:gd name="connsiteX3" fmla="*/ 54647 w 99928"/>
              <a:gd name="connsiteY3" fmla="*/ 178241 h 243452"/>
              <a:gd name="connsiteX4" fmla="*/ 672 w 99928"/>
              <a:gd name="connsiteY4" fmla="*/ 441 h 2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8" h="243452">
                <a:moveTo>
                  <a:pt x="672" y="441"/>
                </a:moveTo>
                <a:cubicBezTo>
                  <a:pt x="8080" y="10495"/>
                  <a:pt x="91160" y="211579"/>
                  <a:pt x="99097" y="238566"/>
                </a:cubicBezTo>
                <a:cubicBezTo>
                  <a:pt x="107034" y="265553"/>
                  <a:pt x="55705" y="172420"/>
                  <a:pt x="48297" y="162366"/>
                </a:cubicBezTo>
                <a:cubicBezTo>
                  <a:pt x="40889" y="152312"/>
                  <a:pt x="59939" y="201524"/>
                  <a:pt x="54647" y="178241"/>
                </a:cubicBezTo>
                <a:cubicBezTo>
                  <a:pt x="49355" y="154958"/>
                  <a:pt x="-6736" y="-9613"/>
                  <a:pt x="672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6004080E-C0CA-76C5-6058-848C7DBA0508}"/>
              </a:ext>
            </a:extLst>
          </p:cNvPr>
          <p:cNvSpPr/>
          <p:nvPr/>
        </p:nvSpPr>
        <p:spPr>
          <a:xfrm>
            <a:off x="3307954" y="11445337"/>
            <a:ext cx="318958" cy="553830"/>
          </a:xfrm>
          <a:custGeom>
            <a:avLst/>
            <a:gdLst>
              <a:gd name="connsiteX0" fmla="*/ 396 w 318958"/>
              <a:gd name="connsiteY0" fmla="*/ 538 h 553830"/>
              <a:gd name="connsiteX1" fmla="*/ 305196 w 318958"/>
              <a:gd name="connsiteY1" fmla="*/ 527588 h 553830"/>
              <a:gd name="connsiteX2" fmla="*/ 241696 w 318958"/>
              <a:gd name="connsiteY2" fmla="*/ 429163 h 553830"/>
              <a:gd name="connsiteX3" fmla="*/ 396 w 318958"/>
              <a:gd name="connsiteY3" fmla="*/ 538 h 55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958" h="553830">
                <a:moveTo>
                  <a:pt x="396" y="538"/>
                </a:moveTo>
                <a:cubicBezTo>
                  <a:pt x="10979" y="16942"/>
                  <a:pt x="264979" y="456151"/>
                  <a:pt x="305196" y="527588"/>
                </a:cubicBezTo>
                <a:cubicBezTo>
                  <a:pt x="345413" y="599025"/>
                  <a:pt x="289321" y="510655"/>
                  <a:pt x="241696" y="429163"/>
                </a:cubicBezTo>
                <a:cubicBezTo>
                  <a:pt x="194071" y="347671"/>
                  <a:pt x="-10187" y="-15866"/>
                  <a:pt x="39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9E042714-3023-7B83-62A9-1B90EDA986E4}"/>
              </a:ext>
            </a:extLst>
          </p:cNvPr>
          <p:cNvSpPr/>
          <p:nvPr/>
        </p:nvSpPr>
        <p:spPr>
          <a:xfrm>
            <a:off x="2719403" y="10789972"/>
            <a:ext cx="325735" cy="412726"/>
          </a:xfrm>
          <a:custGeom>
            <a:avLst/>
            <a:gdLst>
              <a:gd name="connsiteX0" fmla="*/ 319072 w 325735"/>
              <a:gd name="connsiteY0" fmla="*/ 11378 h 412726"/>
              <a:gd name="connsiteX1" fmla="*/ 1572 w 325735"/>
              <a:gd name="connsiteY1" fmla="*/ 411428 h 412726"/>
              <a:gd name="connsiteX2" fmla="*/ 201597 w 325735"/>
              <a:gd name="connsiteY2" fmla="*/ 135203 h 412726"/>
              <a:gd name="connsiteX3" fmla="*/ 319072 w 325735"/>
              <a:gd name="connsiteY3" fmla="*/ 11378 h 4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35" h="412726">
                <a:moveTo>
                  <a:pt x="319072" y="11378"/>
                </a:moveTo>
                <a:cubicBezTo>
                  <a:pt x="285734" y="57416"/>
                  <a:pt x="21151" y="390791"/>
                  <a:pt x="1572" y="411428"/>
                </a:cubicBezTo>
                <a:cubicBezTo>
                  <a:pt x="-18007" y="432065"/>
                  <a:pt x="150797" y="200820"/>
                  <a:pt x="201597" y="135203"/>
                </a:cubicBezTo>
                <a:cubicBezTo>
                  <a:pt x="252397" y="69586"/>
                  <a:pt x="352410" y="-34660"/>
                  <a:pt x="319072" y="1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486C3F14-4A3B-C614-23F7-62D370143C62}"/>
              </a:ext>
            </a:extLst>
          </p:cNvPr>
          <p:cNvSpPr/>
          <p:nvPr/>
        </p:nvSpPr>
        <p:spPr>
          <a:xfrm>
            <a:off x="2958996" y="11022624"/>
            <a:ext cx="132508" cy="185136"/>
          </a:xfrm>
          <a:custGeom>
            <a:avLst/>
            <a:gdLst>
              <a:gd name="connsiteX0" fmla="*/ 38204 w 132508"/>
              <a:gd name="connsiteY0" fmla="*/ 976 h 185136"/>
              <a:gd name="connsiteX1" fmla="*/ 130279 w 132508"/>
              <a:gd name="connsiteY1" fmla="*/ 159726 h 185136"/>
              <a:gd name="connsiteX2" fmla="*/ 95354 w 132508"/>
              <a:gd name="connsiteY2" fmla="*/ 102576 h 185136"/>
              <a:gd name="connsiteX3" fmla="*/ 104 w 132508"/>
              <a:gd name="connsiteY3" fmla="*/ 185126 h 185136"/>
              <a:gd name="connsiteX4" fmla="*/ 76304 w 132508"/>
              <a:gd name="connsiteY4" fmla="*/ 96226 h 185136"/>
              <a:gd name="connsiteX5" fmla="*/ 38204 w 132508"/>
              <a:gd name="connsiteY5" fmla="*/ 976 h 1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08" h="185136">
                <a:moveTo>
                  <a:pt x="38204" y="976"/>
                </a:moveTo>
                <a:cubicBezTo>
                  <a:pt x="47200" y="11559"/>
                  <a:pt x="120754" y="142793"/>
                  <a:pt x="130279" y="159726"/>
                </a:cubicBezTo>
                <a:cubicBezTo>
                  <a:pt x="139804" y="176659"/>
                  <a:pt x="117050" y="98343"/>
                  <a:pt x="95354" y="102576"/>
                </a:cubicBezTo>
                <a:cubicBezTo>
                  <a:pt x="73658" y="106809"/>
                  <a:pt x="3279" y="186184"/>
                  <a:pt x="104" y="185126"/>
                </a:cubicBezTo>
                <a:cubicBezTo>
                  <a:pt x="-3071" y="184068"/>
                  <a:pt x="66779" y="123743"/>
                  <a:pt x="76304" y="96226"/>
                </a:cubicBezTo>
                <a:cubicBezTo>
                  <a:pt x="85829" y="68709"/>
                  <a:pt x="29208" y="-9607"/>
                  <a:pt x="38204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19827809-58E3-022B-9889-E29F46689A1D}"/>
              </a:ext>
            </a:extLst>
          </p:cNvPr>
          <p:cNvSpPr/>
          <p:nvPr/>
        </p:nvSpPr>
        <p:spPr>
          <a:xfrm>
            <a:off x="2877193" y="11344213"/>
            <a:ext cx="61711" cy="279725"/>
          </a:xfrm>
          <a:custGeom>
            <a:avLst/>
            <a:gdLst>
              <a:gd name="connsiteX0" fmla="*/ 59682 w 61711"/>
              <a:gd name="connsiteY0" fmla="*/ 62 h 279725"/>
              <a:gd name="connsiteX1" fmla="*/ 40632 w 61711"/>
              <a:gd name="connsiteY1" fmla="*/ 161987 h 279725"/>
              <a:gd name="connsiteX2" fmla="*/ 40632 w 61711"/>
              <a:gd name="connsiteY2" fmla="*/ 279462 h 279725"/>
              <a:gd name="connsiteX3" fmla="*/ 12057 w 61711"/>
              <a:gd name="connsiteY3" fmla="*/ 190562 h 279725"/>
              <a:gd name="connsiteX4" fmla="*/ 2532 w 61711"/>
              <a:gd name="connsiteY4" fmla="*/ 82612 h 279725"/>
              <a:gd name="connsiteX5" fmla="*/ 56507 w 61711"/>
              <a:gd name="connsiteY5" fmla="*/ 181037 h 279725"/>
              <a:gd name="connsiteX6" fmla="*/ 59682 w 61711"/>
              <a:gd name="connsiteY6" fmla="*/ 62 h 27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11" h="279725">
                <a:moveTo>
                  <a:pt x="59682" y="62"/>
                </a:moveTo>
                <a:cubicBezTo>
                  <a:pt x="57036" y="-3113"/>
                  <a:pt x="43807" y="115420"/>
                  <a:pt x="40632" y="161987"/>
                </a:cubicBezTo>
                <a:cubicBezTo>
                  <a:pt x="37457" y="208554"/>
                  <a:pt x="45394" y="274700"/>
                  <a:pt x="40632" y="279462"/>
                </a:cubicBezTo>
                <a:cubicBezTo>
                  <a:pt x="35870" y="284224"/>
                  <a:pt x="18407" y="223370"/>
                  <a:pt x="12057" y="190562"/>
                </a:cubicBezTo>
                <a:cubicBezTo>
                  <a:pt x="5707" y="157754"/>
                  <a:pt x="-4876" y="84199"/>
                  <a:pt x="2532" y="82612"/>
                </a:cubicBezTo>
                <a:cubicBezTo>
                  <a:pt x="9940" y="81025"/>
                  <a:pt x="49628" y="188445"/>
                  <a:pt x="56507" y="181037"/>
                </a:cubicBezTo>
                <a:cubicBezTo>
                  <a:pt x="63386" y="173629"/>
                  <a:pt x="62328" y="3237"/>
                  <a:pt x="59682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316D76F1-90D7-D377-6F58-9854368A7278}"/>
              </a:ext>
            </a:extLst>
          </p:cNvPr>
          <p:cNvSpPr/>
          <p:nvPr/>
        </p:nvSpPr>
        <p:spPr>
          <a:xfrm>
            <a:off x="3184315" y="1558910"/>
            <a:ext cx="204204" cy="496998"/>
          </a:xfrm>
          <a:custGeom>
            <a:avLst/>
            <a:gdLst>
              <a:gd name="connsiteX0" fmla="*/ 210 w 204204"/>
              <a:gd name="connsiteY0" fmla="*/ 15 h 496998"/>
              <a:gd name="connsiteX1" fmla="*/ 193885 w 204204"/>
              <a:gd name="connsiteY1" fmla="*/ 260365 h 496998"/>
              <a:gd name="connsiteX2" fmla="*/ 178010 w 204204"/>
              <a:gd name="connsiteY2" fmla="*/ 209565 h 496998"/>
              <a:gd name="connsiteX3" fmla="*/ 181185 w 204204"/>
              <a:gd name="connsiteY3" fmla="*/ 492140 h 496998"/>
              <a:gd name="connsiteX4" fmla="*/ 193885 w 204204"/>
              <a:gd name="connsiteY4" fmla="*/ 368315 h 496998"/>
              <a:gd name="connsiteX5" fmla="*/ 47835 w 204204"/>
              <a:gd name="connsiteY5" fmla="*/ 114315 h 496998"/>
              <a:gd name="connsiteX6" fmla="*/ 152610 w 204204"/>
              <a:gd name="connsiteY6" fmla="*/ 266715 h 496998"/>
              <a:gd name="connsiteX7" fmla="*/ 155785 w 204204"/>
              <a:gd name="connsiteY7" fmla="*/ 247665 h 496998"/>
              <a:gd name="connsiteX8" fmla="*/ 210 w 204204"/>
              <a:gd name="connsiteY8" fmla="*/ 15 h 49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04" h="496998">
                <a:moveTo>
                  <a:pt x="210" y="15"/>
                </a:moveTo>
                <a:cubicBezTo>
                  <a:pt x="6560" y="2132"/>
                  <a:pt x="164252" y="225440"/>
                  <a:pt x="193885" y="260365"/>
                </a:cubicBezTo>
                <a:cubicBezTo>
                  <a:pt x="223518" y="295290"/>
                  <a:pt x="180127" y="170936"/>
                  <a:pt x="178010" y="209565"/>
                </a:cubicBezTo>
                <a:cubicBezTo>
                  <a:pt x="175893" y="248194"/>
                  <a:pt x="178539" y="465682"/>
                  <a:pt x="181185" y="492140"/>
                </a:cubicBezTo>
                <a:cubicBezTo>
                  <a:pt x="183831" y="518598"/>
                  <a:pt x="216110" y="431286"/>
                  <a:pt x="193885" y="368315"/>
                </a:cubicBezTo>
                <a:cubicBezTo>
                  <a:pt x="171660" y="305344"/>
                  <a:pt x="54714" y="131248"/>
                  <a:pt x="47835" y="114315"/>
                </a:cubicBezTo>
                <a:cubicBezTo>
                  <a:pt x="40956" y="97382"/>
                  <a:pt x="152610" y="266715"/>
                  <a:pt x="152610" y="266715"/>
                </a:cubicBezTo>
                <a:cubicBezTo>
                  <a:pt x="170602" y="288940"/>
                  <a:pt x="178539" y="285236"/>
                  <a:pt x="155785" y="247665"/>
                </a:cubicBezTo>
                <a:cubicBezTo>
                  <a:pt x="133031" y="210094"/>
                  <a:pt x="-6140" y="-2102"/>
                  <a:pt x="2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08679916-BD85-8654-E82C-0015016367DE}"/>
              </a:ext>
            </a:extLst>
          </p:cNvPr>
          <p:cNvSpPr/>
          <p:nvPr/>
        </p:nvSpPr>
        <p:spPr>
          <a:xfrm>
            <a:off x="3613020" y="1353191"/>
            <a:ext cx="143136" cy="612339"/>
          </a:xfrm>
          <a:custGeom>
            <a:avLst/>
            <a:gdLst>
              <a:gd name="connsiteX0" fmla="*/ 130 w 143136"/>
              <a:gd name="connsiteY0" fmla="*/ 2534 h 612339"/>
              <a:gd name="connsiteX1" fmla="*/ 136655 w 143136"/>
              <a:gd name="connsiteY1" fmla="*/ 586734 h 612339"/>
              <a:gd name="connsiteX2" fmla="*/ 120780 w 143136"/>
              <a:gd name="connsiteY2" fmla="*/ 472434 h 612339"/>
              <a:gd name="connsiteX3" fmla="*/ 117605 w 143136"/>
              <a:gd name="connsiteY3" fmla="*/ 148584 h 612339"/>
              <a:gd name="connsiteX4" fmla="*/ 111255 w 143136"/>
              <a:gd name="connsiteY4" fmla="*/ 364484 h 612339"/>
              <a:gd name="connsiteX5" fmla="*/ 130 w 143136"/>
              <a:gd name="connsiteY5" fmla="*/ 2534 h 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36" h="612339">
                <a:moveTo>
                  <a:pt x="130" y="2534"/>
                </a:moveTo>
                <a:cubicBezTo>
                  <a:pt x="4363" y="39576"/>
                  <a:pt x="116547" y="508417"/>
                  <a:pt x="136655" y="586734"/>
                </a:cubicBezTo>
                <a:cubicBezTo>
                  <a:pt x="156763" y="665051"/>
                  <a:pt x="123955" y="545459"/>
                  <a:pt x="120780" y="472434"/>
                </a:cubicBezTo>
                <a:cubicBezTo>
                  <a:pt x="117605" y="399409"/>
                  <a:pt x="119193" y="166576"/>
                  <a:pt x="117605" y="148584"/>
                </a:cubicBezTo>
                <a:cubicBezTo>
                  <a:pt x="116018" y="130592"/>
                  <a:pt x="126601" y="382476"/>
                  <a:pt x="111255" y="364484"/>
                </a:cubicBezTo>
                <a:cubicBezTo>
                  <a:pt x="95909" y="346492"/>
                  <a:pt x="-4103" y="-34508"/>
                  <a:pt x="130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F341D1BB-6776-EA92-76BB-037EF9996831}"/>
              </a:ext>
            </a:extLst>
          </p:cNvPr>
          <p:cNvSpPr/>
          <p:nvPr/>
        </p:nvSpPr>
        <p:spPr>
          <a:xfrm>
            <a:off x="3120375" y="11349911"/>
            <a:ext cx="245762" cy="546198"/>
          </a:xfrm>
          <a:custGeom>
            <a:avLst/>
            <a:gdLst>
              <a:gd name="connsiteX0" fmla="*/ 38461 w 245762"/>
              <a:gd name="connsiteY0" fmla="*/ 159 h 546198"/>
              <a:gd name="connsiteX1" fmla="*/ 38461 w 245762"/>
              <a:gd name="connsiteY1" fmla="*/ 198386 h 546198"/>
              <a:gd name="connsiteX2" fmla="*/ 166349 w 245762"/>
              <a:gd name="connsiteY2" fmla="*/ 345457 h 546198"/>
              <a:gd name="connsiteX3" fmla="*/ 134377 w 245762"/>
              <a:gd name="connsiteY3" fmla="*/ 300696 h 546198"/>
              <a:gd name="connsiteX4" fmla="*/ 243082 w 245762"/>
              <a:gd name="connsiteY4" fmla="*/ 543683 h 546198"/>
              <a:gd name="connsiteX5" fmla="*/ 198322 w 245762"/>
              <a:gd name="connsiteY5" fmla="*/ 422190 h 546198"/>
              <a:gd name="connsiteX6" fmla="*/ 44856 w 245762"/>
              <a:gd name="connsiteY6" fmla="*/ 339062 h 546198"/>
              <a:gd name="connsiteX7" fmla="*/ 127983 w 245762"/>
              <a:gd name="connsiteY7" fmla="*/ 351851 h 546198"/>
              <a:gd name="connsiteX8" fmla="*/ 38461 w 245762"/>
              <a:gd name="connsiteY8" fmla="*/ 255935 h 546198"/>
              <a:gd name="connsiteX9" fmla="*/ 95 w 245762"/>
              <a:gd name="connsiteY9" fmla="*/ 166413 h 546198"/>
              <a:gd name="connsiteX10" fmla="*/ 38461 w 245762"/>
              <a:gd name="connsiteY10" fmla="*/ 159 h 5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62" h="546198">
                <a:moveTo>
                  <a:pt x="38461" y="159"/>
                </a:moveTo>
                <a:cubicBezTo>
                  <a:pt x="44855" y="5488"/>
                  <a:pt x="17146" y="140836"/>
                  <a:pt x="38461" y="198386"/>
                </a:cubicBezTo>
                <a:cubicBezTo>
                  <a:pt x="59776" y="255936"/>
                  <a:pt x="150363" y="328405"/>
                  <a:pt x="166349" y="345457"/>
                </a:cubicBezTo>
                <a:cubicBezTo>
                  <a:pt x="182335" y="362509"/>
                  <a:pt x="121588" y="267658"/>
                  <a:pt x="134377" y="300696"/>
                </a:cubicBezTo>
                <a:cubicBezTo>
                  <a:pt x="147166" y="333734"/>
                  <a:pt x="232425" y="523434"/>
                  <a:pt x="243082" y="543683"/>
                </a:cubicBezTo>
                <a:cubicBezTo>
                  <a:pt x="253739" y="563932"/>
                  <a:pt x="231360" y="456293"/>
                  <a:pt x="198322" y="422190"/>
                </a:cubicBezTo>
                <a:cubicBezTo>
                  <a:pt x="165284" y="388087"/>
                  <a:pt x="56579" y="350785"/>
                  <a:pt x="44856" y="339062"/>
                </a:cubicBezTo>
                <a:cubicBezTo>
                  <a:pt x="33133" y="327339"/>
                  <a:pt x="129049" y="365706"/>
                  <a:pt x="127983" y="351851"/>
                </a:cubicBezTo>
                <a:cubicBezTo>
                  <a:pt x="126917" y="337997"/>
                  <a:pt x="59776" y="286841"/>
                  <a:pt x="38461" y="255935"/>
                </a:cubicBezTo>
                <a:cubicBezTo>
                  <a:pt x="17146" y="225029"/>
                  <a:pt x="2226" y="207977"/>
                  <a:pt x="95" y="166413"/>
                </a:cubicBezTo>
                <a:cubicBezTo>
                  <a:pt x="-2036" y="124849"/>
                  <a:pt x="32067" y="-5170"/>
                  <a:pt x="38461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2B10C0B-5DB6-4936-A000-0E336C9E09D8}"/>
              </a:ext>
            </a:extLst>
          </p:cNvPr>
          <p:cNvSpPr/>
          <p:nvPr/>
        </p:nvSpPr>
        <p:spPr>
          <a:xfrm>
            <a:off x="2154915" y="11866309"/>
            <a:ext cx="259760" cy="334217"/>
          </a:xfrm>
          <a:custGeom>
            <a:avLst/>
            <a:gdLst>
              <a:gd name="connsiteX0" fmla="*/ 255776 w 259760"/>
              <a:gd name="connsiteY0" fmla="*/ 65652 h 334217"/>
              <a:gd name="connsiteX1" fmla="*/ 57549 w 259760"/>
              <a:gd name="connsiteY1" fmla="*/ 161568 h 334217"/>
              <a:gd name="connsiteX2" fmla="*/ 211015 w 259760"/>
              <a:gd name="connsiteY2" fmla="*/ 1708 h 334217"/>
              <a:gd name="connsiteX3" fmla="*/ 83127 w 259760"/>
              <a:gd name="connsiteY3" fmla="*/ 129596 h 334217"/>
              <a:gd name="connsiteX4" fmla="*/ 12788 w 259760"/>
              <a:gd name="connsiteY4" fmla="*/ 238301 h 334217"/>
              <a:gd name="connsiteX5" fmla="*/ 51155 w 259760"/>
              <a:gd name="connsiteY5" fmla="*/ 334217 h 334217"/>
              <a:gd name="connsiteX6" fmla="*/ 0 w 259760"/>
              <a:gd name="connsiteY6" fmla="*/ 206329 h 334217"/>
              <a:gd name="connsiteX7" fmla="*/ 51155 w 259760"/>
              <a:gd name="connsiteY7" fmla="*/ 129596 h 334217"/>
              <a:gd name="connsiteX8" fmla="*/ 211015 w 259760"/>
              <a:gd name="connsiteY8" fmla="*/ 33680 h 334217"/>
              <a:gd name="connsiteX9" fmla="*/ 191832 w 259760"/>
              <a:gd name="connsiteY9" fmla="*/ 1708 h 334217"/>
              <a:gd name="connsiteX10" fmla="*/ 255776 w 259760"/>
              <a:gd name="connsiteY10" fmla="*/ 65652 h 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60" h="334217">
                <a:moveTo>
                  <a:pt x="255776" y="65652"/>
                </a:moveTo>
                <a:cubicBezTo>
                  <a:pt x="233396" y="92295"/>
                  <a:pt x="65009" y="172225"/>
                  <a:pt x="57549" y="161568"/>
                </a:cubicBezTo>
                <a:cubicBezTo>
                  <a:pt x="50089" y="150911"/>
                  <a:pt x="206752" y="7037"/>
                  <a:pt x="211015" y="1708"/>
                </a:cubicBezTo>
                <a:cubicBezTo>
                  <a:pt x="215278" y="-3621"/>
                  <a:pt x="116165" y="90164"/>
                  <a:pt x="83127" y="129596"/>
                </a:cubicBezTo>
                <a:cubicBezTo>
                  <a:pt x="50089" y="169028"/>
                  <a:pt x="18117" y="204198"/>
                  <a:pt x="12788" y="238301"/>
                </a:cubicBezTo>
                <a:cubicBezTo>
                  <a:pt x="7459" y="272405"/>
                  <a:pt x="51155" y="334217"/>
                  <a:pt x="51155" y="334217"/>
                </a:cubicBezTo>
                <a:cubicBezTo>
                  <a:pt x="49024" y="328888"/>
                  <a:pt x="0" y="240432"/>
                  <a:pt x="0" y="206329"/>
                </a:cubicBezTo>
                <a:cubicBezTo>
                  <a:pt x="0" y="172226"/>
                  <a:pt x="15986" y="158371"/>
                  <a:pt x="51155" y="129596"/>
                </a:cubicBezTo>
                <a:cubicBezTo>
                  <a:pt x="86324" y="100821"/>
                  <a:pt x="187569" y="54995"/>
                  <a:pt x="211015" y="33680"/>
                </a:cubicBezTo>
                <a:cubicBezTo>
                  <a:pt x="234461" y="12365"/>
                  <a:pt x="184372" y="-5752"/>
                  <a:pt x="191832" y="1708"/>
                </a:cubicBezTo>
                <a:cubicBezTo>
                  <a:pt x="199292" y="9168"/>
                  <a:pt x="278156" y="39009"/>
                  <a:pt x="255776" y="65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9AE0CCC-2BFA-149F-1506-8B61B150AA4D}"/>
              </a:ext>
            </a:extLst>
          </p:cNvPr>
          <p:cNvSpPr/>
          <p:nvPr/>
        </p:nvSpPr>
        <p:spPr>
          <a:xfrm>
            <a:off x="4115141" y="9006918"/>
            <a:ext cx="617336" cy="1376292"/>
          </a:xfrm>
          <a:custGeom>
            <a:avLst/>
            <a:gdLst>
              <a:gd name="connsiteX0" fmla="*/ 603930 w 617336"/>
              <a:gd name="connsiteY0" fmla="*/ 34772 h 1376292"/>
              <a:gd name="connsiteX1" fmla="*/ 2856 w 617336"/>
              <a:gd name="connsiteY1" fmla="*/ 1371202 h 1376292"/>
              <a:gd name="connsiteX2" fmla="*/ 386521 w 617336"/>
              <a:gd name="connsiteY2" fmla="*/ 475985 h 1376292"/>
              <a:gd name="connsiteX3" fmla="*/ 603930 w 617336"/>
              <a:gd name="connsiteY3" fmla="*/ 34772 h 137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36" h="1376292">
                <a:moveTo>
                  <a:pt x="603930" y="34772"/>
                </a:moveTo>
                <a:cubicBezTo>
                  <a:pt x="539986" y="183975"/>
                  <a:pt x="39091" y="1297667"/>
                  <a:pt x="2856" y="1371202"/>
                </a:cubicBezTo>
                <a:cubicBezTo>
                  <a:pt x="-33379" y="1444737"/>
                  <a:pt x="285276" y="700855"/>
                  <a:pt x="386521" y="475985"/>
                </a:cubicBezTo>
                <a:cubicBezTo>
                  <a:pt x="487766" y="251115"/>
                  <a:pt x="667874" y="-114431"/>
                  <a:pt x="603930" y="3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1D95A07D-1D22-F2B9-066A-FBE762C949A3}"/>
              </a:ext>
            </a:extLst>
          </p:cNvPr>
          <p:cNvSpPr/>
          <p:nvPr/>
        </p:nvSpPr>
        <p:spPr>
          <a:xfrm>
            <a:off x="3849323" y="6547561"/>
            <a:ext cx="409390" cy="365027"/>
          </a:xfrm>
          <a:custGeom>
            <a:avLst/>
            <a:gdLst>
              <a:gd name="connsiteX0" fmla="*/ 409351 w 409390"/>
              <a:gd name="connsiteY0" fmla="*/ 310 h 365027"/>
              <a:gd name="connsiteX1" fmla="*/ 153575 w 409390"/>
              <a:gd name="connsiteY1" fmla="*/ 185748 h 365027"/>
              <a:gd name="connsiteX2" fmla="*/ 109 w 409390"/>
              <a:gd name="connsiteY2" fmla="*/ 364791 h 365027"/>
              <a:gd name="connsiteX3" fmla="*/ 134392 w 409390"/>
              <a:gd name="connsiteY3" fmla="*/ 147382 h 365027"/>
              <a:gd name="connsiteX4" fmla="*/ 409351 w 409390"/>
              <a:gd name="connsiteY4" fmla="*/ 310 h 3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90" h="365027">
                <a:moveTo>
                  <a:pt x="409351" y="310"/>
                </a:moveTo>
                <a:cubicBezTo>
                  <a:pt x="412548" y="6704"/>
                  <a:pt x="221782" y="125001"/>
                  <a:pt x="153575" y="185748"/>
                </a:cubicBezTo>
                <a:cubicBezTo>
                  <a:pt x="85368" y="246495"/>
                  <a:pt x="3306" y="371185"/>
                  <a:pt x="109" y="364791"/>
                </a:cubicBezTo>
                <a:cubicBezTo>
                  <a:pt x="-3088" y="358397"/>
                  <a:pt x="64054" y="207063"/>
                  <a:pt x="134392" y="147382"/>
                </a:cubicBezTo>
                <a:cubicBezTo>
                  <a:pt x="204730" y="87701"/>
                  <a:pt x="406154" y="-6084"/>
                  <a:pt x="40935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106D5A61-8757-7E22-F0B1-C123E9050395}"/>
              </a:ext>
            </a:extLst>
          </p:cNvPr>
          <p:cNvSpPr/>
          <p:nvPr/>
        </p:nvSpPr>
        <p:spPr>
          <a:xfrm>
            <a:off x="3583463" y="7358315"/>
            <a:ext cx="176447" cy="1238245"/>
          </a:xfrm>
          <a:custGeom>
            <a:avLst/>
            <a:gdLst>
              <a:gd name="connsiteX0" fmla="*/ 176447 w 176447"/>
              <a:gd name="connsiteY0" fmla="*/ 1646 h 1238245"/>
              <a:gd name="connsiteX1" fmla="*/ 54954 w 176447"/>
              <a:gd name="connsiteY1" fmla="*/ 775369 h 1238245"/>
              <a:gd name="connsiteX2" fmla="*/ 3799 w 176447"/>
              <a:gd name="connsiteY2" fmla="*/ 1222977 h 1238245"/>
              <a:gd name="connsiteX3" fmla="*/ 10193 w 176447"/>
              <a:gd name="connsiteY3" fmla="*/ 1063117 h 1238245"/>
              <a:gd name="connsiteX4" fmla="*/ 61348 w 176447"/>
              <a:gd name="connsiteY4" fmla="*/ 385310 h 1238245"/>
              <a:gd name="connsiteX5" fmla="*/ 54954 w 176447"/>
              <a:gd name="connsiteY5" fmla="*/ 564354 h 1238245"/>
              <a:gd name="connsiteX6" fmla="*/ 176447 w 176447"/>
              <a:gd name="connsiteY6" fmla="*/ 1646 h 1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47" h="1238245">
                <a:moveTo>
                  <a:pt x="176447" y="1646"/>
                </a:moveTo>
                <a:cubicBezTo>
                  <a:pt x="176447" y="36815"/>
                  <a:pt x="83729" y="571814"/>
                  <a:pt x="54954" y="775369"/>
                </a:cubicBezTo>
                <a:cubicBezTo>
                  <a:pt x="26179" y="978924"/>
                  <a:pt x="11259" y="1175019"/>
                  <a:pt x="3799" y="1222977"/>
                </a:cubicBezTo>
                <a:cubicBezTo>
                  <a:pt x="-3661" y="1270935"/>
                  <a:pt x="601" y="1202728"/>
                  <a:pt x="10193" y="1063117"/>
                </a:cubicBezTo>
                <a:cubicBezTo>
                  <a:pt x="19784" y="923506"/>
                  <a:pt x="53888" y="468437"/>
                  <a:pt x="61348" y="385310"/>
                </a:cubicBezTo>
                <a:cubicBezTo>
                  <a:pt x="68808" y="302183"/>
                  <a:pt x="36836" y="622969"/>
                  <a:pt x="54954" y="564354"/>
                </a:cubicBezTo>
                <a:cubicBezTo>
                  <a:pt x="73071" y="505739"/>
                  <a:pt x="176447" y="-33523"/>
                  <a:pt x="17644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00E98B45-F5D8-B8BE-7316-4D726961D47A}"/>
              </a:ext>
            </a:extLst>
          </p:cNvPr>
          <p:cNvSpPr/>
          <p:nvPr/>
        </p:nvSpPr>
        <p:spPr>
          <a:xfrm>
            <a:off x="4786925" y="9466256"/>
            <a:ext cx="656597" cy="711928"/>
          </a:xfrm>
          <a:custGeom>
            <a:avLst/>
            <a:gdLst>
              <a:gd name="connsiteX0" fmla="*/ 228 w 656597"/>
              <a:gd name="connsiteY0" fmla="*/ 57623 h 711928"/>
              <a:gd name="connsiteX1" fmla="*/ 363299 w 656597"/>
              <a:gd name="connsiteY1" fmla="*/ 461035 h 711928"/>
              <a:gd name="connsiteX2" fmla="*/ 376746 w 656597"/>
              <a:gd name="connsiteY2" fmla="*/ 424056 h 711928"/>
              <a:gd name="connsiteX3" fmla="*/ 652410 w 656597"/>
              <a:gd name="connsiteY3" fmla="*/ 709806 h 711928"/>
              <a:gd name="connsiteX4" fmla="*/ 531387 w 656597"/>
              <a:gd name="connsiteY4" fmla="*/ 541718 h 711928"/>
              <a:gd name="connsiteX5" fmla="*/ 370022 w 656597"/>
              <a:gd name="connsiteY5" fmla="*/ 309756 h 711928"/>
              <a:gd name="connsiteX6" fmla="*/ 127975 w 656597"/>
              <a:gd name="connsiteY6" fmla="*/ 473 h 711928"/>
              <a:gd name="connsiteX7" fmla="*/ 396916 w 656597"/>
              <a:gd name="connsiteY7" fmla="*/ 383715 h 711928"/>
              <a:gd name="connsiteX8" fmla="*/ 309510 w 656597"/>
              <a:gd name="connsiteY8" fmla="*/ 350097 h 711928"/>
              <a:gd name="connsiteX9" fmla="*/ 228 w 656597"/>
              <a:gd name="connsiteY9" fmla="*/ 57623 h 7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597" h="711928">
                <a:moveTo>
                  <a:pt x="228" y="57623"/>
                </a:moveTo>
                <a:cubicBezTo>
                  <a:pt x="9193" y="76113"/>
                  <a:pt x="300546" y="399963"/>
                  <a:pt x="363299" y="461035"/>
                </a:cubicBezTo>
                <a:cubicBezTo>
                  <a:pt x="426052" y="522107"/>
                  <a:pt x="328561" y="382594"/>
                  <a:pt x="376746" y="424056"/>
                </a:cubicBezTo>
                <a:cubicBezTo>
                  <a:pt x="424931" y="465518"/>
                  <a:pt x="626637" y="690196"/>
                  <a:pt x="652410" y="709806"/>
                </a:cubicBezTo>
                <a:cubicBezTo>
                  <a:pt x="678183" y="729416"/>
                  <a:pt x="578452" y="608393"/>
                  <a:pt x="531387" y="541718"/>
                </a:cubicBezTo>
                <a:cubicBezTo>
                  <a:pt x="484322" y="475043"/>
                  <a:pt x="437257" y="399963"/>
                  <a:pt x="370022" y="309756"/>
                </a:cubicBezTo>
                <a:cubicBezTo>
                  <a:pt x="302787" y="219549"/>
                  <a:pt x="123493" y="-11853"/>
                  <a:pt x="127975" y="473"/>
                </a:cubicBezTo>
                <a:cubicBezTo>
                  <a:pt x="132457" y="12799"/>
                  <a:pt x="366660" y="325444"/>
                  <a:pt x="396916" y="383715"/>
                </a:cubicBezTo>
                <a:cubicBezTo>
                  <a:pt x="427172" y="441986"/>
                  <a:pt x="370582" y="401084"/>
                  <a:pt x="309510" y="350097"/>
                </a:cubicBezTo>
                <a:cubicBezTo>
                  <a:pt x="248438" y="299110"/>
                  <a:pt x="-8737" y="39133"/>
                  <a:pt x="228" y="5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7478038-E466-5523-BE9F-2A143B18A6BC}"/>
              </a:ext>
            </a:extLst>
          </p:cNvPr>
          <p:cNvSpPr/>
          <p:nvPr/>
        </p:nvSpPr>
        <p:spPr>
          <a:xfrm>
            <a:off x="5207034" y="8840631"/>
            <a:ext cx="958447" cy="1066532"/>
          </a:xfrm>
          <a:custGeom>
            <a:avLst/>
            <a:gdLst>
              <a:gd name="connsiteX0" fmla="*/ 340 w 958447"/>
              <a:gd name="connsiteY0" fmla="*/ 810 h 1066532"/>
              <a:gd name="connsiteX1" fmla="*/ 302898 w 958447"/>
              <a:gd name="connsiteY1" fmla="*/ 508437 h 1066532"/>
              <a:gd name="connsiteX2" fmla="*/ 625628 w 958447"/>
              <a:gd name="connsiteY2" fmla="*/ 797548 h 1066532"/>
              <a:gd name="connsiteX3" fmla="*/ 608819 w 958447"/>
              <a:gd name="connsiteY3" fmla="*/ 784101 h 1066532"/>
              <a:gd name="connsiteX4" fmla="*/ 827334 w 958447"/>
              <a:gd name="connsiteY4" fmla="*/ 972360 h 1066532"/>
              <a:gd name="connsiteX5" fmla="*/ 958442 w 958447"/>
              <a:gd name="connsiteY5" fmla="*/ 1066490 h 1066532"/>
              <a:gd name="connsiteX6" fmla="*/ 830695 w 958447"/>
              <a:gd name="connsiteY6" fmla="*/ 962275 h 1066532"/>
              <a:gd name="connsiteX7" fmla="*/ 460901 w 958447"/>
              <a:gd name="connsiteY7" fmla="*/ 639545 h 1066532"/>
              <a:gd name="connsiteX8" fmla="*/ 175151 w 958447"/>
              <a:gd name="connsiteY8" fmla="*/ 195793 h 1066532"/>
              <a:gd name="connsiteX9" fmla="*/ 366772 w 958447"/>
              <a:gd name="connsiteY9" fmla="*/ 555501 h 1066532"/>
              <a:gd name="connsiteX10" fmla="*/ 245748 w 958447"/>
              <a:gd name="connsiteY10" fmla="*/ 394137 h 1066532"/>
              <a:gd name="connsiteX11" fmla="*/ 340 w 958447"/>
              <a:gd name="connsiteY11" fmla="*/ 810 h 10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447" h="1066532">
                <a:moveTo>
                  <a:pt x="340" y="810"/>
                </a:moveTo>
                <a:cubicBezTo>
                  <a:pt x="9865" y="19860"/>
                  <a:pt x="198683" y="375647"/>
                  <a:pt x="302898" y="508437"/>
                </a:cubicBezTo>
                <a:cubicBezTo>
                  <a:pt x="407113" y="641227"/>
                  <a:pt x="625628" y="797548"/>
                  <a:pt x="625628" y="797548"/>
                </a:cubicBezTo>
                <a:cubicBezTo>
                  <a:pt x="676615" y="843492"/>
                  <a:pt x="608819" y="784101"/>
                  <a:pt x="608819" y="784101"/>
                </a:cubicBezTo>
                <a:cubicBezTo>
                  <a:pt x="642437" y="813236"/>
                  <a:pt x="769064" y="925295"/>
                  <a:pt x="827334" y="972360"/>
                </a:cubicBezTo>
                <a:cubicBezTo>
                  <a:pt x="885605" y="1019425"/>
                  <a:pt x="957882" y="1068171"/>
                  <a:pt x="958442" y="1066490"/>
                </a:cubicBezTo>
                <a:cubicBezTo>
                  <a:pt x="959002" y="1064809"/>
                  <a:pt x="913618" y="1033432"/>
                  <a:pt x="830695" y="962275"/>
                </a:cubicBezTo>
                <a:cubicBezTo>
                  <a:pt x="747772" y="891118"/>
                  <a:pt x="570158" y="767292"/>
                  <a:pt x="460901" y="639545"/>
                </a:cubicBezTo>
                <a:cubicBezTo>
                  <a:pt x="351644" y="511798"/>
                  <a:pt x="190839" y="209800"/>
                  <a:pt x="175151" y="195793"/>
                </a:cubicBezTo>
                <a:cubicBezTo>
                  <a:pt x="159463" y="181786"/>
                  <a:pt x="355006" y="522444"/>
                  <a:pt x="366772" y="555501"/>
                </a:cubicBezTo>
                <a:cubicBezTo>
                  <a:pt x="378538" y="588558"/>
                  <a:pt x="307941" y="484344"/>
                  <a:pt x="245748" y="394137"/>
                </a:cubicBezTo>
                <a:cubicBezTo>
                  <a:pt x="183555" y="303930"/>
                  <a:pt x="-9185" y="-18240"/>
                  <a:pt x="34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7970EBA-C03E-D2C5-31CD-3AF412BC6FFD}"/>
              </a:ext>
            </a:extLst>
          </p:cNvPr>
          <p:cNvSpPr/>
          <p:nvPr/>
        </p:nvSpPr>
        <p:spPr>
          <a:xfrm>
            <a:off x="5871236" y="9816316"/>
            <a:ext cx="456448" cy="304230"/>
          </a:xfrm>
          <a:custGeom>
            <a:avLst/>
            <a:gdLst>
              <a:gd name="connsiteX0" fmla="*/ 1767 w 456448"/>
              <a:gd name="connsiteY0" fmla="*/ 13484 h 304230"/>
              <a:gd name="connsiteX1" fmla="*/ 270708 w 456448"/>
              <a:gd name="connsiteY1" fmla="*/ 215190 h 304230"/>
              <a:gd name="connsiteX2" fmla="*/ 452243 w 456448"/>
              <a:gd name="connsiteY2" fmla="*/ 302596 h 304230"/>
              <a:gd name="connsiteX3" fmla="*/ 391732 w 456448"/>
              <a:gd name="connsiteY3" fmla="*/ 265616 h 304230"/>
              <a:gd name="connsiteX4" fmla="*/ 314411 w 456448"/>
              <a:gd name="connsiteY4" fmla="*/ 184934 h 304230"/>
              <a:gd name="connsiteX5" fmla="*/ 240452 w 456448"/>
              <a:gd name="connsiteY5" fmla="*/ 37 h 304230"/>
              <a:gd name="connsiteX6" fmla="*/ 280793 w 456448"/>
              <a:gd name="connsiteY6" fmla="*/ 168125 h 304230"/>
              <a:gd name="connsiteX7" fmla="*/ 159770 w 456448"/>
              <a:gd name="connsiteY7" fmla="*/ 107613 h 304230"/>
              <a:gd name="connsiteX8" fmla="*/ 1767 w 456448"/>
              <a:gd name="connsiteY8" fmla="*/ 13484 h 30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48" h="304230">
                <a:moveTo>
                  <a:pt x="1767" y="13484"/>
                </a:moveTo>
                <a:cubicBezTo>
                  <a:pt x="20257" y="31414"/>
                  <a:pt x="195629" y="167005"/>
                  <a:pt x="270708" y="215190"/>
                </a:cubicBezTo>
                <a:cubicBezTo>
                  <a:pt x="345787" y="263375"/>
                  <a:pt x="432072" y="294192"/>
                  <a:pt x="452243" y="302596"/>
                </a:cubicBezTo>
                <a:cubicBezTo>
                  <a:pt x="472414" y="311000"/>
                  <a:pt x="414704" y="285226"/>
                  <a:pt x="391732" y="265616"/>
                </a:cubicBezTo>
                <a:cubicBezTo>
                  <a:pt x="368760" y="246006"/>
                  <a:pt x="339624" y="229197"/>
                  <a:pt x="314411" y="184934"/>
                </a:cubicBezTo>
                <a:cubicBezTo>
                  <a:pt x="289198" y="140671"/>
                  <a:pt x="246055" y="2838"/>
                  <a:pt x="240452" y="37"/>
                </a:cubicBezTo>
                <a:cubicBezTo>
                  <a:pt x="234849" y="-2764"/>
                  <a:pt x="294240" y="150196"/>
                  <a:pt x="280793" y="168125"/>
                </a:cubicBezTo>
                <a:cubicBezTo>
                  <a:pt x="267346" y="186054"/>
                  <a:pt x="204594" y="128344"/>
                  <a:pt x="159770" y="107613"/>
                </a:cubicBezTo>
                <a:cubicBezTo>
                  <a:pt x="114947" y="86882"/>
                  <a:pt x="-16723" y="-4446"/>
                  <a:pt x="1767" y="1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F6926C06-5084-C7F7-D4B8-5769007F5EC1}"/>
              </a:ext>
            </a:extLst>
          </p:cNvPr>
          <p:cNvSpPr/>
          <p:nvPr/>
        </p:nvSpPr>
        <p:spPr>
          <a:xfrm>
            <a:off x="6144280" y="10088538"/>
            <a:ext cx="504876" cy="658482"/>
          </a:xfrm>
          <a:custGeom>
            <a:avLst/>
            <a:gdLst>
              <a:gd name="connsiteX0" fmla="*/ 1026 w 504876"/>
              <a:gd name="connsiteY0" fmla="*/ 118 h 658482"/>
              <a:gd name="connsiteX1" fmla="*/ 293499 w 504876"/>
              <a:gd name="connsiteY1" fmla="*/ 148036 h 658482"/>
              <a:gd name="connsiteX2" fmla="*/ 394352 w 504876"/>
              <a:gd name="connsiteY2" fmla="*/ 332933 h 658482"/>
              <a:gd name="connsiteX3" fmla="*/ 380905 w 504876"/>
              <a:gd name="connsiteY3" fmla="*/ 292591 h 658482"/>
              <a:gd name="connsiteX4" fmla="*/ 488482 w 504876"/>
              <a:gd name="connsiteY4" fmla="*/ 450594 h 658482"/>
              <a:gd name="connsiteX5" fmla="*/ 501929 w 504876"/>
              <a:gd name="connsiteY5" fmla="*/ 655662 h 658482"/>
              <a:gd name="connsiteX6" fmla="*/ 495205 w 504876"/>
              <a:gd name="connsiteY6" fmla="*/ 558171 h 658482"/>
              <a:gd name="connsiteX7" fmla="*/ 407799 w 504876"/>
              <a:gd name="connsiteY7" fmla="*/ 393444 h 658482"/>
              <a:gd name="connsiteX8" fmla="*/ 273329 w 504876"/>
              <a:gd name="connsiteY8" fmla="*/ 215271 h 658482"/>
              <a:gd name="connsiteX9" fmla="*/ 471673 w 504876"/>
              <a:gd name="connsiteY9" fmla="*/ 464041 h 658482"/>
              <a:gd name="connsiteX10" fmla="*/ 310308 w 504876"/>
              <a:gd name="connsiteY10" fmla="*/ 225356 h 658482"/>
              <a:gd name="connsiteX11" fmla="*/ 199370 w 504876"/>
              <a:gd name="connsiteY11" fmla="*/ 124503 h 658482"/>
              <a:gd name="connsiteX12" fmla="*/ 1026 w 504876"/>
              <a:gd name="connsiteY12" fmla="*/ 118 h 6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76" h="658482">
                <a:moveTo>
                  <a:pt x="1026" y="118"/>
                </a:moveTo>
                <a:cubicBezTo>
                  <a:pt x="16714" y="4040"/>
                  <a:pt x="227945" y="92567"/>
                  <a:pt x="293499" y="148036"/>
                </a:cubicBezTo>
                <a:cubicBezTo>
                  <a:pt x="359053" y="203505"/>
                  <a:pt x="379784" y="308841"/>
                  <a:pt x="394352" y="332933"/>
                </a:cubicBezTo>
                <a:cubicBezTo>
                  <a:pt x="408920" y="357025"/>
                  <a:pt x="365217" y="272981"/>
                  <a:pt x="380905" y="292591"/>
                </a:cubicBezTo>
                <a:cubicBezTo>
                  <a:pt x="396593" y="312201"/>
                  <a:pt x="468311" y="390082"/>
                  <a:pt x="488482" y="450594"/>
                </a:cubicBezTo>
                <a:cubicBezTo>
                  <a:pt x="508653" y="511106"/>
                  <a:pt x="500809" y="637733"/>
                  <a:pt x="501929" y="655662"/>
                </a:cubicBezTo>
                <a:cubicBezTo>
                  <a:pt x="503049" y="673591"/>
                  <a:pt x="510893" y="601874"/>
                  <a:pt x="495205" y="558171"/>
                </a:cubicBezTo>
                <a:cubicBezTo>
                  <a:pt x="479517" y="514468"/>
                  <a:pt x="444778" y="450594"/>
                  <a:pt x="407799" y="393444"/>
                </a:cubicBezTo>
                <a:cubicBezTo>
                  <a:pt x="370820" y="336294"/>
                  <a:pt x="262683" y="203505"/>
                  <a:pt x="273329" y="215271"/>
                </a:cubicBezTo>
                <a:cubicBezTo>
                  <a:pt x="283975" y="227037"/>
                  <a:pt x="465510" y="462360"/>
                  <a:pt x="471673" y="464041"/>
                </a:cubicBezTo>
                <a:cubicBezTo>
                  <a:pt x="477836" y="465722"/>
                  <a:pt x="355692" y="281946"/>
                  <a:pt x="310308" y="225356"/>
                </a:cubicBezTo>
                <a:cubicBezTo>
                  <a:pt x="264924" y="168766"/>
                  <a:pt x="244754" y="158681"/>
                  <a:pt x="199370" y="124503"/>
                </a:cubicBezTo>
                <a:cubicBezTo>
                  <a:pt x="153986" y="90325"/>
                  <a:pt x="-14662" y="-3804"/>
                  <a:pt x="102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A4B84005-04AF-528E-CD20-5E13057A8C08}"/>
              </a:ext>
            </a:extLst>
          </p:cNvPr>
          <p:cNvSpPr/>
          <p:nvPr/>
        </p:nvSpPr>
        <p:spPr>
          <a:xfrm>
            <a:off x="6659626" y="10602849"/>
            <a:ext cx="153219" cy="353485"/>
          </a:xfrm>
          <a:custGeom>
            <a:avLst/>
            <a:gdLst>
              <a:gd name="connsiteX0" fmla="*/ 30 w 153219"/>
              <a:gd name="connsiteY0" fmla="*/ 157 h 353485"/>
              <a:gd name="connsiteX1" fmla="*/ 100883 w 153219"/>
              <a:gd name="connsiteY1" fmla="*/ 134627 h 353485"/>
              <a:gd name="connsiteX2" fmla="*/ 147948 w 153219"/>
              <a:gd name="connsiteY2" fmla="*/ 279183 h 353485"/>
              <a:gd name="connsiteX3" fmla="*/ 147948 w 153219"/>
              <a:gd name="connsiteY3" fmla="*/ 211948 h 353485"/>
              <a:gd name="connsiteX4" fmla="*/ 110968 w 153219"/>
              <a:gd name="connsiteY4" fmla="*/ 353142 h 353485"/>
              <a:gd name="connsiteX5" fmla="*/ 134500 w 153219"/>
              <a:gd name="connsiteY5" fmla="*/ 248927 h 353485"/>
              <a:gd name="connsiteX6" fmla="*/ 90798 w 153219"/>
              <a:gd name="connsiteY6" fmla="*/ 161522 h 353485"/>
              <a:gd name="connsiteX7" fmla="*/ 30 w 153219"/>
              <a:gd name="connsiteY7" fmla="*/ 157 h 35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19" h="353485">
                <a:moveTo>
                  <a:pt x="30" y="157"/>
                </a:moveTo>
                <a:cubicBezTo>
                  <a:pt x="1711" y="-4325"/>
                  <a:pt x="76230" y="88123"/>
                  <a:pt x="100883" y="134627"/>
                </a:cubicBezTo>
                <a:cubicBezTo>
                  <a:pt x="125536" y="181131"/>
                  <a:pt x="140104" y="266296"/>
                  <a:pt x="147948" y="279183"/>
                </a:cubicBezTo>
                <a:cubicBezTo>
                  <a:pt x="155792" y="292070"/>
                  <a:pt x="154111" y="199622"/>
                  <a:pt x="147948" y="211948"/>
                </a:cubicBezTo>
                <a:cubicBezTo>
                  <a:pt x="141785" y="224274"/>
                  <a:pt x="113209" y="346979"/>
                  <a:pt x="110968" y="353142"/>
                </a:cubicBezTo>
                <a:cubicBezTo>
                  <a:pt x="108727" y="359305"/>
                  <a:pt x="137862" y="280864"/>
                  <a:pt x="134500" y="248927"/>
                </a:cubicBezTo>
                <a:cubicBezTo>
                  <a:pt x="131138" y="216990"/>
                  <a:pt x="114891" y="196821"/>
                  <a:pt x="90798" y="161522"/>
                </a:cubicBezTo>
                <a:cubicBezTo>
                  <a:pt x="66706" y="126224"/>
                  <a:pt x="-1651" y="4639"/>
                  <a:pt x="30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0EABC23E-D8F9-6D93-AE56-DA36CA6F0CCA}"/>
              </a:ext>
            </a:extLst>
          </p:cNvPr>
          <p:cNvSpPr/>
          <p:nvPr/>
        </p:nvSpPr>
        <p:spPr>
          <a:xfrm>
            <a:off x="6494281" y="10535610"/>
            <a:ext cx="280020" cy="477656"/>
          </a:xfrm>
          <a:custGeom>
            <a:avLst/>
            <a:gdLst>
              <a:gd name="connsiteX0" fmla="*/ 648 w 280020"/>
              <a:gd name="connsiteY0" fmla="*/ 101014 h 477656"/>
              <a:gd name="connsiteX1" fmla="*/ 182184 w 280020"/>
              <a:gd name="connsiteY1" fmla="*/ 326252 h 477656"/>
              <a:gd name="connsiteX2" fmla="*/ 279675 w 280020"/>
              <a:gd name="connsiteY2" fmla="*/ 477531 h 477656"/>
              <a:gd name="connsiteX3" fmla="*/ 212440 w 280020"/>
              <a:gd name="connsiteY3" fmla="*/ 349784 h 477656"/>
              <a:gd name="connsiteX4" fmla="*/ 155290 w 280020"/>
              <a:gd name="connsiteY4" fmla="*/ 222037 h 477656"/>
              <a:gd name="connsiteX5" fmla="*/ 17457 w 280020"/>
              <a:gd name="connsiteY5" fmla="*/ 161 h 477656"/>
              <a:gd name="connsiteX6" fmla="*/ 118310 w 280020"/>
              <a:gd name="connsiteY6" fmla="*/ 185058 h 477656"/>
              <a:gd name="connsiteX7" fmla="*/ 648 w 280020"/>
              <a:gd name="connsiteY7" fmla="*/ 101014 h 4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20" h="477656">
                <a:moveTo>
                  <a:pt x="648" y="101014"/>
                </a:moveTo>
                <a:cubicBezTo>
                  <a:pt x="11294" y="124546"/>
                  <a:pt x="135679" y="263499"/>
                  <a:pt x="182184" y="326252"/>
                </a:cubicBezTo>
                <a:cubicBezTo>
                  <a:pt x="228689" y="389005"/>
                  <a:pt x="274632" y="473609"/>
                  <a:pt x="279675" y="477531"/>
                </a:cubicBezTo>
                <a:cubicBezTo>
                  <a:pt x="284718" y="481453"/>
                  <a:pt x="233171" y="392366"/>
                  <a:pt x="212440" y="349784"/>
                </a:cubicBezTo>
                <a:cubicBezTo>
                  <a:pt x="191709" y="307202"/>
                  <a:pt x="187787" y="280307"/>
                  <a:pt x="155290" y="222037"/>
                </a:cubicBezTo>
                <a:cubicBezTo>
                  <a:pt x="122793" y="163767"/>
                  <a:pt x="23620" y="6324"/>
                  <a:pt x="17457" y="161"/>
                </a:cubicBezTo>
                <a:cubicBezTo>
                  <a:pt x="11294" y="-6002"/>
                  <a:pt x="122792" y="166008"/>
                  <a:pt x="118310" y="185058"/>
                </a:cubicBezTo>
                <a:cubicBezTo>
                  <a:pt x="113828" y="204108"/>
                  <a:pt x="-9998" y="77482"/>
                  <a:pt x="648" y="10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21008AC7-D4FA-D7E3-B54E-0E5CA5F4E9F4}"/>
              </a:ext>
            </a:extLst>
          </p:cNvPr>
          <p:cNvSpPr/>
          <p:nvPr/>
        </p:nvSpPr>
        <p:spPr>
          <a:xfrm>
            <a:off x="6124476" y="10173537"/>
            <a:ext cx="437642" cy="468910"/>
          </a:xfrm>
          <a:custGeom>
            <a:avLst/>
            <a:gdLst>
              <a:gd name="connsiteX0" fmla="*/ 4021 w 437642"/>
              <a:gd name="connsiteY0" fmla="*/ 19334 h 468910"/>
              <a:gd name="connsiteX1" fmla="*/ 387262 w 437642"/>
              <a:gd name="connsiteY1" fmla="*/ 358872 h 468910"/>
              <a:gd name="connsiteX2" fmla="*/ 424242 w 437642"/>
              <a:gd name="connsiteY2" fmla="*/ 466448 h 468910"/>
              <a:gd name="connsiteX3" fmla="*/ 303218 w 437642"/>
              <a:gd name="connsiteY3" fmla="*/ 274828 h 468910"/>
              <a:gd name="connsiteX4" fmla="*/ 118321 w 437642"/>
              <a:gd name="connsiteY4" fmla="*/ 2525 h 468910"/>
              <a:gd name="connsiteX5" fmla="*/ 182195 w 437642"/>
              <a:gd name="connsiteY5" fmla="*/ 133634 h 468910"/>
              <a:gd name="connsiteX6" fmla="*/ 4021 w 437642"/>
              <a:gd name="connsiteY6" fmla="*/ 19334 h 4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42" h="468910">
                <a:moveTo>
                  <a:pt x="4021" y="19334"/>
                </a:moveTo>
                <a:cubicBezTo>
                  <a:pt x="38199" y="56874"/>
                  <a:pt x="317225" y="284353"/>
                  <a:pt x="387262" y="358872"/>
                </a:cubicBezTo>
                <a:cubicBezTo>
                  <a:pt x="457299" y="433391"/>
                  <a:pt x="438249" y="480455"/>
                  <a:pt x="424242" y="466448"/>
                </a:cubicBezTo>
                <a:cubicBezTo>
                  <a:pt x="410235" y="452441"/>
                  <a:pt x="354205" y="352148"/>
                  <a:pt x="303218" y="274828"/>
                </a:cubicBezTo>
                <a:cubicBezTo>
                  <a:pt x="252231" y="197508"/>
                  <a:pt x="138491" y="26057"/>
                  <a:pt x="118321" y="2525"/>
                </a:cubicBezTo>
                <a:cubicBezTo>
                  <a:pt x="98151" y="-21007"/>
                  <a:pt x="200124" y="127471"/>
                  <a:pt x="182195" y="133634"/>
                </a:cubicBezTo>
                <a:cubicBezTo>
                  <a:pt x="164266" y="139797"/>
                  <a:pt x="-30157" y="-18206"/>
                  <a:pt x="4021" y="19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3364E7D8-1D50-0B50-3758-3445D1E05339}"/>
              </a:ext>
            </a:extLst>
          </p:cNvPr>
          <p:cNvSpPr/>
          <p:nvPr/>
        </p:nvSpPr>
        <p:spPr>
          <a:xfrm>
            <a:off x="5036208" y="9479035"/>
            <a:ext cx="477686" cy="476844"/>
          </a:xfrm>
          <a:custGeom>
            <a:avLst/>
            <a:gdLst>
              <a:gd name="connsiteX0" fmla="*/ 3077 w 477686"/>
              <a:gd name="connsiteY0" fmla="*/ 4503 h 476844"/>
              <a:gd name="connsiteX1" fmla="*/ 467001 w 477686"/>
              <a:gd name="connsiteY1" fmla="*/ 465065 h 476844"/>
              <a:gd name="connsiteX2" fmla="*/ 319083 w 477686"/>
              <a:gd name="connsiteY2" fmla="*/ 313786 h 476844"/>
              <a:gd name="connsiteX3" fmla="*/ 204783 w 477686"/>
              <a:gd name="connsiteY3" fmla="*/ 28036 h 476844"/>
              <a:gd name="connsiteX4" fmla="*/ 261933 w 477686"/>
              <a:gd name="connsiteY4" fmla="*/ 219656 h 476844"/>
              <a:gd name="connsiteX5" fmla="*/ 3077 w 477686"/>
              <a:gd name="connsiteY5" fmla="*/ 4503 h 4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86" h="476844">
                <a:moveTo>
                  <a:pt x="3077" y="4503"/>
                </a:moveTo>
                <a:cubicBezTo>
                  <a:pt x="37255" y="45404"/>
                  <a:pt x="414333" y="413518"/>
                  <a:pt x="467001" y="465065"/>
                </a:cubicBezTo>
                <a:cubicBezTo>
                  <a:pt x="519669" y="516612"/>
                  <a:pt x="362786" y="386624"/>
                  <a:pt x="319083" y="313786"/>
                </a:cubicBezTo>
                <a:cubicBezTo>
                  <a:pt x="275380" y="240948"/>
                  <a:pt x="214308" y="43724"/>
                  <a:pt x="204783" y="28036"/>
                </a:cubicBezTo>
                <a:cubicBezTo>
                  <a:pt x="195258" y="12348"/>
                  <a:pt x="293870" y="224699"/>
                  <a:pt x="261933" y="219656"/>
                </a:cubicBezTo>
                <a:cubicBezTo>
                  <a:pt x="229996" y="214613"/>
                  <a:pt x="-31101" y="-36398"/>
                  <a:pt x="3077" y="4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3CE42627-1316-CD42-4316-66C1198976E1}"/>
              </a:ext>
            </a:extLst>
          </p:cNvPr>
          <p:cNvSpPr/>
          <p:nvPr/>
        </p:nvSpPr>
        <p:spPr>
          <a:xfrm>
            <a:off x="5670616" y="10031287"/>
            <a:ext cx="303390" cy="366770"/>
          </a:xfrm>
          <a:custGeom>
            <a:avLst/>
            <a:gdLst>
              <a:gd name="connsiteX0" fmla="*/ 681 w 303390"/>
              <a:gd name="connsiteY0" fmla="*/ 219 h 366770"/>
              <a:gd name="connsiteX1" fmla="*/ 205749 w 303390"/>
              <a:gd name="connsiteY1" fmla="*/ 255713 h 366770"/>
              <a:gd name="connsiteX2" fmla="*/ 303240 w 303390"/>
              <a:gd name="connsiteY2" fmla="*/ 366651 h 366770"/>
              <a:gd name="connsiteX3" fmla="*/ 225919 w 303390"/>
              <a:gd name="connsiteY3" fmla="*/ 275884 h 366770"/>
              <a:gd name="connsiteX4" fmla="*/ 141875 w 303390"/>
              <a:gd name="connsiteY4" fmla="*/ 212010 h 366770"/>
              <a:gd name="connsiteX5" fmla="*/ 681 w 303390"/>
              <a:gd name="connsiteY5" fmla="*/ 219 h 3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90" h="366770">
                <a:moveTo>
                  <a:pt x="681" y="219"/>
                </a:moveTo>
                <a:cubicBezTo>
                  <a:pt x="11327" y="7503"/>
                  <a:pt x="155323" y="194641"/>
                  <a:pt x="205749" y="255713"/>
                </a:cubicBezTo>
                <a:cubicBezTo>
                  <a:pt x="256176" y="316785"/>
                  <a:pt x="299878" y="363289"/>
                  <a:pt x="303240" y="366651"/>
                </a:cubicBezTo>
                <a:cubicBezTo>
                  <a:pt x="306602" y="370013"/>
                  <a:pt x="252813" y="301657"/>
                  <a:pt x="225919" y="275884"/>
                </a:cubicBezTo>
                <a:cubicBezTo>
                  <a:pt x="199025" y="250111"/>
                  <a:pt x="176613" y="254593"/>
                  <a:pt x="141875" y="212010"/>
                </a:cubicBezTo>
                <a:cubicBezTo>
                  <a:pt x="107137" y="169428"/>
                  <a:pt x="-9965" y="-7065"/>
                  <a:pt x="681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8D95066-7FBA-8DDA-2526-236DC90DAED6}"/>
              </a:ext>
            </a:extLst>
          </p:cNvPr>
          <p:cNvSpPr/>
          <p:nvPr/>
        </p:nvSpPr>
        <p:spPr>
          <a:xfrm>
            <a:off x="5099719" y="9153977"/>
            <a:ext cx="567640" cy="635319"/>
          </a:xfrm>
          <a:custGeom>
            <a:avLst/>
            <a:gdLst>
              <a:gd name="connsiteX0" fmla="*/ 70675 w 567640"/>
              <a:gd name="connsiteY0" fmla="*/ 108 h 635319"/>
              <a:gd name="connsiteX1" fmla="*/ 195060 w 567640"/>
              <a:gd name="connsiteY1" fmla="*/ 319476 h 635319"/>
              <a:gd name="connsiteX2" fmla="*/ 541322 w 567640"/>
              <a:gd name="connsiteY2" fmla="*/ 618673 h 635319"/>
              <a:gd name="connsiteX3" fmla="*/ 484172 w 567640"/>
              <a:gd name="connsiteY3" fmla="*/ 554799 h 635319"/>
              <a:gd name="connsiteX4" fmla="*/ 13525 w 567640"/>
              <a:gd name="connsiteY4" fmla="*/ 201814 h 635319"/>
              <a:gd name="connsiteX5" fmla="*/ 124463 w 567640"/>
              <a:gd name="connsiteY5" fmla="*/ 282497 h 635319"/>
              <a:gd name="connsiteX6" fmla="*/ 70675 w 567640"/>
              <a:gd name="connsiteY6" fmla="*/ 108 h 63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40" h="635319">
                <a:moveTo>
                  <a:pt x="70675" y="108"/>
                </a:moveTo>
                <a:cubicBezTo>
                  <a:pt x="82441" y="6271"/>
                  <a:pt x="116619" y="216382"/>
                  <a:pt x="195060" y="319476"/>
                </a:cubicBezTo>
                <a:cubicBezTo>
                  <a:pt x="273501" y="422570"/>
                  <a:pt x="493137" y="579453"/>
                  <a:pt x="541322" y="618673"/>
                </a:cubicBezTo>
                <a:cubicBezTo>
                  <a:pt x="589507" y="657894"/>
                  <a:pt x="572138" y="624276"/>
                  <a:pt x="484172" y="554799"/>
                </a:cubicBezTo>
                <a:cubicBezTo>
                  <a:pt x="396206" y="485323"/>
                  <a:pt x="73476" y="247198"/>
                  <a:pt x="13525" y="201814"/>
                </a:cubicBezTo>
                <a:cubicBezTo>
                  <a:pt x="-46426" y="156430"/>
                  <a:pt x="111576" y="311632"/>
                  <a:pt x="124463" y="282497"/>
                </a:cubicBezTo>
                <a:cubicBezTo>
                  <a:pt x="137350" y="253362"/>
                  <a:pt x="58909" y="-6055"/>
                  <a:pt x="7067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988597BC-F54C-F2BE-B824-20FEA625C976}"/>
              </a:ext>
            </a:extLst>
          </p:cNvPr>
          <p:cNvSpPr/>
          <p:nvPr/>
        </p:nvSpPr>
        <p:spPr>
          <a:xfrm>
            <a:off x="5599416" y="10094126"/>
            <a:ext cx="207749" cy="537381"/>
          </a:xfrm>
          <a:custGeom>
            <a:avLst/>
            <a:gdLst>
              <a:gd name="connsiteX0" fmla="*/ 1284 w 207749"/>
              <a:gd name="connsiteY0" fmla="*/ 1253 h 537381"/>
              <a:gd name="connsiteX1" fmla="*/ 135755 w 207749"/>
              <a:gd name="connsiteY1" fmla="*/ 347515 h 537381"/>
              <a:gd name="connsiteX2" fmla="*/ 202990 w 207749"/>
              <a:gd name="connsiteY2" fmla="*/ 535774 h 537381"/>
              <a:gd name="connsiteX3" fmla="*/ 182819 w 207749"/>
              <a:gd name="connsiteY3" fmla="*/ 421474 h 537381"/>
              <a:gd name="connsiteX4" fmla="*/ 28178 w 207749"/>
              <a:gd name="connsiteY4" fmla="*/ 139086 h 537381"/>
              <a:gd name="connsiteX5" fmla="*/ 65158 w 207749"/>
              <a:gd name="connsiteY5" fmla="*/ 226492 h 537381"/>
              <a:gd name="connsiteX6" fmla="*/ 1284 w 207749"/>
              <a:gd name="connsiteY6" fmla="*/ 1253 h 5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49" h="537381">
                <a:moveTo>
                  <a:pt x="1284" y="1253"/>
                </a:moveTo>
                <a:cubicBezTo>
                  <a:pt x="13050" y="21423"/>
                  <a:pt x="102137" y="258428"/>
                  <a:pt x="135755" y="347515"/>
                </a:cubicBezTo>
                <a:cubicBezTo>
                  <a:pt x="169373" y="436602"/>
                  <a:pt x="195146" y="523448"/>
                  <a:pt x="202990" y="535774"/>
                </a:cubicBezTo>
                <a:cubicBezTo>
                  <a:pt x="210834" y="548100"/>
                  <a:pt x="211954" y="487589"/>
                  <a:pt x="182819" y="421474"/>
                </a:cubicBezTo>
                <a:cubicBezTo>
                  <a:pt x="153684" y="355359"/>
                  <a:pt x="47788" y="171583"/>
                  <a:pt x="28178" y="139086"/>
                </a:cubicBezTo>
                <a:cubicBezTo>
                  <a:pt x="8568" y="106589"/>
                  <a:pt x="67959" y="242180"/>
                  <a:pt x="65158" y="226492"/>
                </a:cubicBezTo>
                <a:cubicBezTo>
                  <a:pt x="62357" y="210804"/>
                  <a:pt x="-10482" y="-18917"/>
                  <a:pt x="1284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6ED56B61-F03F-FE57-D697-C34CABC8146B}"/>
              </a:ext>
            </a:extLst>
          </p:cNvPr>
          <p:cNvSpPr/>
          <p:nvPr/>
        </p:nvSpPr>
        <p:spPr>
          <a:xfrm>
            <a:off x="5539228" y="10062919"/>
            <a:ext cx="69835" cy="359855"/>
          </a:xfrm>
          <a:custGeom>
            <a:avLst/>
            <a:gdLst>
              <a:gd name="connsiteX0" fmla="*/ 960 w 69835"/>
              <a:gd name="connsiteY0" fmla="*/ 5566 h 359855"/>
              <a:gd name="connsiteX1" fmla="*/ 64834 w 69835"/>
              <a:gd name="connsiteY1" fmla="*/ 351828 h 359855"/>
              <a:gd name="connsiteX2" fmla="*/ 61472 w 69835"/>
              <a:gd name="connsiteY2" fmla="*/ 240890 h 359855"/>
              <a:gd name="connsiteX3" fmla="*/ 27854 w 69835"/>
              <a:gd name="connsiteY3" fmla="*/ 143399 h 359855"/>
              <a:gd name="connsiteX4" fmla="*/ 960 w 69835"/>
              <a:gd name="connsiteY4" fmla="*/ 5566 h 35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5" h="359855">
                <a:moveTo>
                  <a:pt x="960" y="5566"/>
                </a:moveTo>
                <a:cubicBezTo>
                  <a:pt x="7123" y="40304"/>
                  <a:pt x="54749" y="312607"/>
                  <a:pt x="64834" y="351828"/>
                </a:cubicBezTo>
                <a:cubicBezTo>
                  <a:pt x="74919" y="391049"/>
                  <a:pt x="67635" y="275628"/>
                  <a:pt x="61472" y="240890"/>
                </a:cubicBezTo>
                <a:cubicBezTo>
                  <a:pt x="55309" y="206152"/>
                  <a:pt x="35698" y="178137"/>
                  <a:pt x="27854" y="143399"/>
                </a:cubicBezTo>
                <a:cubicBezTo>
                  <a:pt x="20010" y="108661"/>
                  <a:pt x="-5203" y="-29172"/>
                  <a:pt x="960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47E9298-6605-30EC-4F46-3F59BA872C77}"/>
              </a:ext>
            </a:extLst>
          </p:cNvPr>
          <p:cNvSpPr/>
          <p:nvPr/>
        </p:nvSpPr>
        <p:spPr>
          <a:xfrm>
            <a:off x="5680214" y="9870086"/>
            <a:ext cx="748099" cy="595194"/>
          </a:xfrm>
          <a:custGeom>
            <a:avLst/>
            <a:gdLst>
              <a:gd name="connsiteX0" fmla="*/ 1168 w 748099"/>
              <a:gd name="connsiteY0" fmla="*/ 63929 h 595194"/>
              <a:gd name="connsiteX1" fmla="*/ 266748 w 748099"/>
              <a:gd name="connsiteY1" fmla="*/ 275720 h 595194"/>
              <a:gd name="connsiteX2" fmla="*/ 233130 w 748099"/>
              <a:gd name="connsiteY2" fmla="*/ 322785 h 595194"/>
              <a:gd name="connsiteX3" fmla="*/ 431474 w 748099"/>
              <a:gd name="connsiteY3" fmla="*/ 336232 h 595194"/>
              <a:gd name="connsiteX4" fmla="*/ 414665 w 748099"/>
              <a:gd name="connsiteY4" fmla="*/ 433723 h 595194"/>
              <a:gd name="connsiteX5" fmla="*/ 528965 w 748099"/>
              <a:gd name="connsiteY5" fmla="*/ 521129 h 595194"/>
              <a:gd name="connsiteX6" fmla="*/ 528965 w 748099"/>
              <a:gd name="connsiteY6" fmla="*/ 480788 h 595194"/>
              <a:gd name="connsiteX7" fmla="*/ 747480 w 748099"/>
              <a:gd name="connsiteY7" fmla="*/ 595088 h 595194"/>
              <a:gd name="connsiteX8" fmla="*/ 599562 w 748099"/>
              <a:gd name="connsiteY8" fmla="*/ 457255 h 595194"/>
              <a:gd name="connsiteX9" fmla="*/ 404580 w 748099"/>
              <a:gd name="connsiteY9" fmla="*/ 279082 h 595194"/>
              <a:gd name="connsiteX10" fmla="*/ 132277 w 748099"/>
              <a:gd name="connsiteY10" fmla="*/ 55 h 595194"/>
              <a:gd name="connsiteX11" fmla="*/ 387771 w 748099"/>
              <a:gd name="connsiteY11" fmla="*/ 302614 h 595194"/>
              <a:gd name="connsiteX12" fmla="*/ 1168 w 748099"/>
              <a:gd name="connsiteY12" fmla="*/ 63929 h 59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099" h="595194">
                <a:moveTo>
                  <a:pt x="1168" y="63929"/>
                </a:moveTo>
                <a:cubicBezTo>
                  <a:pt x="-19003" y="59447"/>
                  <a:pt x="228088" y="232577"/>
                  <a:pt x="266748" y="275720"/>
                </a:cubicBezTo>
                <a:cubicBezTo>
                  <a:pt x="305408" y="318863"/>
                  <a:pt x="205676" y="312700"/>
                  <a:pt x="233130" y="322785"/>
                </a:cubicBezTo>
                <a:cubicBezTo>
                  <a:pt x="260584" y="332870"/>
                  <a:pt x="401218" y="317742"/>
                  <a:pt x="431474" y="336232"/>
                </a:cubicBezTo>
                <a:cubicBezTo>
                  <a:pt x="461730" y="354722"/>
                  <a:pt x="398417" y="402907"/>
                  <a:pt x="414665" y="433723"/>
                </a:cubicBezTo>
                <a:cubicBezTo>
                  <a:pt x="430913" y="464539"/>
                  <a:pt x="509915" y="513285"/>
                  <a:pt x="528965" y="521129"/>
                </a:cubicBezTo>
                <a:cubicBezTo>
                  <a:pt x="548015" y="528973"/>
                  <a:pt x="492546" y="468462"/>
                  <a:pt x="528965" y="480788"/>
                </a:cubicBezTo>
                <a:cubicBezTo>
                  <a:pt x="565384" y="493115"/>
                  <a:pt x="735714" y="599010"/>
                  <a:pt x="747480" y="595088"/>
                </a:cubicBezTo>
                <a:cubicBezTo>
                  <a:pt x="759246" y="591166"/>
                  <a:pt x="599562" y="457255"/>
                  <a:pt x="599562" y="457255"/>
                </a:cubicBezTo>
                <a:cubicBezTo>
                  <a:pt x="542412" y="404587"/>
                  <a:pt x="482461" y="355282"/>
                  <a:pt x="404580" y="279082"/>
                </a:cubicBezTo>
                <a:cubicBezTo>
                  <a:pt x="326699" y="202882"/>
                  <a:pt x="135078" y="-3867"/>
                  <a:pt x="132277" y="55"/>
                </a:cubicBezTo>
                <a:cubicBezTo>
                  <a:pt x="129476" y="3977"/>
                  <a:pt x="403459" y="290848"/>
                  <a:pt x="387771" y="302614"/>
                </a:cubicBezTo>
                <a:cubicBezTo>
                  <a:pt x="372083" y="314380"/>
                  <a:pt x="21339" y="68411"/>
                  <a:pt x="1168" y="6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8C09D2A-96A5-B103-907A-70B9AB0F8431}"/>
              </a:ext>
            </a:extLst>
          </p:cNvPr>
          <p:cNvSpPr/>
          <p:nvPr/>
        </p:nvSpPr>
        <p:spPr>
          <a:xfrm>
            <a:off x="6370367" y="10609729"/>
            <a:ext cx="416939" cy="441796"/>
          </a:xfrm>
          <a:custGeom>
            <a:avLst/>
            <a:gdLst>
              <a:gd name="connsiteX0" fmla="*/ 177 w 416939"/>
              <a:gd name="connsiteY0" fmla="*/ 80683 h 441796"/>
              <a:gd name="connsiteX1" fmla="*/ 386780 w 416939"/>
              <a:gd name="connsiteY1" fmla="*/ 423583 h 441796"/>
              <a:gd name="connsiteX2" fmla="*/ 356524 w 416939"/>
              <a:gd name="connsiteY2" fmla="*/ 352986 h 441796"/>
              <a:gd name="connsiteX3" fmla="*/ 77498 w 416939"/>
              <a:gd name="connsiteY3" fmla="*/ 0 h 441796"/>
              <a:gd name="connsiteX4" fmla="*/ 332992 w 416939"/>
              <a:gd name="connsiteY4" fmla="*/ 356347 h 441796"/>
              <a:gd name="connsiteX5" fmla="*/ 177 w 416939"/>
              <a:gd name="connsiteY5" fmla="*/ 80683 h 4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9" h="441796">
                <a:moveTo>
                  <a:pt x="177" y="80683"/>
                </a:moveTo>
                <a:cubicBezTo>
                  <a:pt x="9142" y="91889"/>
                  <a:pt x="327389" y="378199"/>
                  <a:pt x="386780" y="423583"/>
                </a:cubicBezTo>
                <a:cubicBezTo>
                  <a:pt x="446171" y="468967"/>
                  <a:pt x="408071" y="423583"/>
                  <a:pt x="356524" y="352986"/>
                </a:cubicBezTo>
                <a:cubicBezTo>
                  <a:pt x="304977" y="282389"/>
                  <a:pt x="81420" y="-560"/>
                  <a:pt x="77498" y="0"/>
                </a:cubicBezTo>
                <a:cubicBezTo>
                  <a:pt x="73576" y="560"/>
                  <a:pt x="340276" y="340098"/>
                  <a:pt x="332992" y="356347"/>
                </a:cubicBezTo>
                <a:cubicBezTo>
                  <a:pt x="325708" y="372596"/>
                  <a:pt x="-8788" y="69477"/>
                  <a:pt x="177" y="80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2398E644-4A41-0B38-9B4F-846804B24547}"/>
              </a:ext>
            </a:extLst>
          </p:cNvPr>
          <p:cNvSpPr/>
          <p:nvPr/>
        </p:nvSpPr>
        <p:spPr>
          <a:xfrm>
            <a:off x="5702676" y="10409420"/>
            <a:ext cx="176262" cy="556760"/>
          </a:xfrm>
          <a:custGeom>
            <a:avLst/>
            <a:gdLst>
              <a:gd name="connsiteX0" fmla="*/ 76198 w 176262"/>
              <a:gd name="connsiteY0" fmla="*/ 1965 h 556760"/>
              <a:gd name="connsiteX1" fmla="*/ 56027 w 176262"/>
              <a:gd name="connsiteY1" fmla="*/ 227204 h 556760"/>
              <a:gd name="connsiteX2" fmla="*/ 173689 w 176262"/>
              <a:gd name="connsiteY2" fmla="*/ 546571 h 556760"/>
              <a:gd name="connsiteX3" fmla="*/ 126624 w 176262"/>
              <a:gd name="connsiteY3" fmla="*/ 455804 h 556760"/>
              <a:gd name="connsiteX4" fmla="*/ 5600 w 176262"/>
              <a:gd name="connsiteY4" fmla="*/ 237289 h 556760"/>
              <a:gd name="connsiteX5" fmla="*/ 22409 w 176262"/>
              <a:gd name="connsiteY5" fmla="*/ 280992 h 556760"/>
              <a:gd name="connsiteX6" fmla="*/ 42580 w 176262"/>
              <a:gd name="connsiteY6" fmla="*/ 126351 h 556760"/>
              <a:gd name="connsiteX7" fmla="*/ 76198 w 176262"/>
              <a:gd name="connsiteY7" fmla="*/ 1965 h 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62" h="556760">
                <a:moveTo>
                  <a:pt x="76198" y="1965"/>
                </a:moveTo>
                <a:cubicBezTo>
                  <a:pt x="78439" y="18774"/>
                  <a:pt x="39778" y="136436"/>
                  <a:pt x="56027" y="227204"/>
                </a:cubicBezTo>
                <a:cubicBezTo>
                  <a:pt x="72275" y="317972"/>
                  <a:pt x="161923" y="508471"/>
                  <a:pt x="173689" y="546571"/>
                </a:cubicBezTo>
                <a:cubicBezTo>
                  <a:pt x="185455" y="584671"/>
                  <a:pt x="154639" y="507351"/>
                  <a:pt x="126624" y="455804"/>
                </a:cubicBezTo>
                <a:cubicBezTo>
                  <a:pt x="98609" y="404257"/>
                  <a:pt x="22969" y="266424"/>
                  <a:pt x="5600" y="237289"/>
                </a:cubicBezTo>
                <a:cubicBezTo>
                  <a:pt x="-11769" y="208154"/>
                  <a:pt x="16246" y="299482"/>
                  <a:pt x="22409" y="280992"/>
                </a:cubicBezTo>
                <a:cubicBezTo>
                  <a:pt x="28572" y="262502"/>
                  <a:pt x="33615" y="172295"/>
                  <a:pt x="42580" y="126351"/>
                </a:cubicBezTo>
                <a:cubicBezTo>
                  <a:pt x="51545" y="80407"/>
                  <a:pt x="73957" y="-14844"/>
                  <a:pt x="76198" y="1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4D0791E3-9A24-7F8C-E7C7-321B20952B8B}"/>
              </a:ext>
            </a:extLst>
          </p:cNvPr>
          <p:cNvSpPr/>
          <p:nvPr/>
        </p:nvSpPr>
        <p:spPr>
          <a:xfrm>
            <a:off x="5799044" y="10233038"/>
            <a:ext cx="127787" cy="511558"/>
          </a:xfrm>
          <a:custGeom>
            <a:avLst/>
            <a:gdLst>
              <a:gd name="connsiteX0" fmla="*/ 127747 w 127787"/>
              <a:gd name="connsiteY0" fmla="*/ 242221 h 511558"/>
              <a:gd name="connsiteX1" fmla="*/ 63874 w 127787"/>
              <a:gd name="connsiteY1" fmla="*/ 417033 h 511558"/>
              <a:gd name="connsiteX2" fmla="*/ 40341 w 127787"/>
              <a:gd name="connsiteY2" fmla="*/ 511162 h 511558"/>
              <a:gd name="connsiteX3" fmla="*/ 53788 w 127787"/>
              <a:gd name="connsiteY3" fmla="*/ 383415 h 511558"/>
              <a:gd name="connsiteX4" fmla="*/ 0 w 127787"/>
              <a:gd name="connsiteY4" fmla="*/ 174 h 511558"/>
              <a:gd name="connsiteX5" fmla="*/ 53788 w 127787"/>
              <a:gd name="connsiteY5" fmla="*/ 332988 h 511558"/>
              <a:gd name="connsiteX6" fmla="*/ 127747 w 127787"/>
              <a:gd name="connsiteY6" fmla="*/ 242221 h 51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87" h="511558">
                <a:moveTo>
                  <a:pt x="127747" y="242221"/>
                </a:moveTo>
                <a:cubicBezTo>
                  <a:pt x="129428" y="256228"/>
                  <a:pt x="78442" y="372210"/>
                  <a:pt x="63874" y="417033"/>
                </a:cubicBezTo>
                <a:cubicBezTo>
                  <a:pt x="49306" y="461856"/>
                  <a:pt x="42022" y="516765"/>
                  <a:pt x="40341" y="511162"/>
                </a:cubicBezTo>
                <a:cubicBezTo>
                  <a:pt x="38660" y="505559"/>
                  <a:pt x="60511" y="468580"/>
                  <a:pt x="53788" y="383415"/>
                </a:cubicBezTo>
                <a:cubicBezTo>
                  <a:pt x="47065" y="298250"/>
                  <a:pt x="0" y="8578"/>
                  <a:pt x="0" y="174"/>
                </a:cubicBezTo>
                <a:cubicBezTo>
                  <a:pt x="0" y="-8230"/>
                  <a:pt x="32497" y="288725"/>
                  <a:pt x="53788" y="332988"/>
                </a:cubicBezTo>
                <a:cubicBezTo>
                  <a:pt x="75079" y="377251"/>
                  <a:pt x="126066" y="228214"/>
                  <a:pt x="127747" y="24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4EE7E03B-7BEA-D7E7-1EAD-7DEE7D7F1962}"/>
              </a:ext>
            </a:extLst>
          </p:cNvPr>
          <p:cNvSpPr/>
          <p:nvPr/>
        </p:nvSpPr>
        <p:spPr>
          <a:xfrm>
            <a:off x="6131838" y="10465032"/>
            <a:ext cx="213870" cy="373299"/>
          </a:xfrm>
          <a:custGeom>
            <a:avLst/>
            <a:gdLst>
              <a:gd name="connsiteX0" fmla="*/ 21 w 213870"/>
              <a:gd name="connsiteY0" fmla="*/ 142 h 373299"/>
              <a:gd name="connsiteX1" fmla="*/ 107597 w 213870"/>
              <a:gd name="connsiteY1" fmla="*/ 148059 h 373299"/>
              <a:gd name="connsiteX2" fmla="*/ 84065 w 213870"/>
              <a:gd name="connsiteY2" fmla="*/ 299339 h 373299"/>
              <a:gd name="connsiteX3" fmla="*/ 131130 w 213870"/>
              <a:gd name="connsiteY3" fmla="*/ 235465 h 373299"/>
              <a:gd name="connsiteX4" fmla="*/ 84065 w 213870"/>
              <a:gd name="connsiteY4" fmla="*/ 373297 h 373299"/>
              <a:gd name="connsiteX5" fmla="*/ 171471 w 213870"/>
              <a:gd name="connsiteY5" fmla="*/ 238827 h 373299"/>
              <a:gd name="connsiteX6" fmla="*/ 211812 w 213870"/>
              <a:gd name="connsiteY6" fmla="*/ 168230 h 373299"/>
              <a:gd name="connsiteX7" fmla="*/ 110959 w 213870"/>
              <a:gd name="connsiteY7" fmla="*/ 242189 h 373299"/>
              <a:gd name="connsiteX8" fmla="*/ 117683 w 213870"/>
              <a:gd name="connsiteY8" fmla="*/ 174953 h 373299"/>
              <a:gd name="connsiteX9" fmla="*/ 21 w 213870"/>
              <a:gd name="connsiteY9" fmla="*/ 142 h 37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70" h="373299">
                <a:moveTo>
                  <a:pt x="21" y="142"/>
                </a:moveTo>
                <a:cubicBezTo>
                  <a:pt x="-1660" y="-4340"/>
                  <a:pt x="93590" y="98193"/>
                  <a:pt x="107597" y="148059"/>
                </a:cubicBezTo>
                <a:cubicBezTo>
                  <a:pt x="121604" y="197925"/>
                  <a:pt x="80143" y="284771"/>
                  <a:pt x="84065" y="299339"/>
                </a:cubicBezTo>
                <a:cubicBezTo>
                  <a:pt x="87987" y="313907"/>
                  <a:pt x="131130" y="223139"/>
                  <a:pt x="131130" y="235465"/>
                </a:cubicBezTo>
                <a:cubicBezTo>
                  <a:pt x="131130" y="247791"/>
                  <a:pt x="77342" y="372737"/>
                  <a:pt x="84065" y="373297"/>
                </a:cubicBezTo>
                <a:cubicBezTo>
                  <a:pt x="90788" y="373857"/>
                  <a:pt x="150180" y="273005"/>
                  <a:pt x="171471" y="238827"/>
                </a:cubicBezTo>
                <a:cubicBezTo>
                  <a:pt x="192762" y="204649"/>
                  <a:pt x="221897" y="167670"/>
                  <a:pt x="211812" y="168230"/>
                </a:cubicBezTo>
                <a:cubicBezTo>
                  <a:pt x="201727" y="168790"/>
                  <a:pt x="126647" y="241069"/>
                  <a:pt x="110959" y="242189"/>
                </a:cubicBezTo>
                <a:cubicBezTo>
                  <a:pt x="95271" y="243309"/>
                  <a:pt x="132811" y="209691"/>
                  <a:pt x="117683" y="174953"/>
                </a:cubicBezTo>
                <a:cubicBezTo>
                  <a:pt x="102555" y="140215"/>
                  <a:pt x="1702" y="4624"/>
                  <a:pt x="2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5242342B-F636-B975-9F76-E673680844E3}"/>
              </a:ext>
            </a:extLst>
          </p:cNvPr>
          <p:cNvSpPr/>
          <p:nvPr/>
        </p:nvSpPr>
        <p:spPr>
          <a:xfrm>
            <a:off x="5926781" y="10592800"/>
            <a:ext cx="171480" cy="299942"/>
          </a:xfrm>
          <a:custGeom>
            <a:avLst/>
            <a:gdLst>
              <a:gd name="connsiteX0" fmla="*/ 134481 w 171480"/>
              <a:gd name="connsiteY0" fmla="*/ 121 h 299942"/>
              <a:gd name="connsiteX1" fmla="*/ 121034 w 171480"/>
              <a:gd name="connsiteY1" fmla="*/ 148038 h 299942"/>
              <a:gd name="connsiteX2" fmla="*/ 171460 w 171480"/>
              <a:gd name="connsiteY2" fmla="*/ 299318 h 299942"/>
              <a:gd name="connsiteX3" fmla="*/ 114310 w 171480"/>
              <a:gd name="connsiteY3" fmla="*/ 195103 h 299942"/>
              <a:gd name="connsiteX4" fmla="*/ 10 w 171480"/>
              <a:gd name="connsiteY4" fmla="*/ 33738 h 299942"/>
              <a:gd name="connsiteX5" fmla="*/ 107587 w 171480"/>
              <a:gd name="connsiteY5" fmla="*/ 121144 h 299942"/>
              <a:gd name="connsiteX6" fmla="*/ 134481 w 171480"/>
              <a:gd name="connsiteY6" fmla="*/ 121 h 29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80" h="299942">
                <a:moveTo>
                  <a:pt x="134481" y="121"/>
                </a:moveTo>
                <a:cubicBezTo>
                  <a:pt x="136722" y="4603"/>
                  <a:pt x="114871" y="98172"/>
                  <a:pt x="121034" y="148038"/>
                </a:cubicBezTo>
                <a:cubicBezTo>
                  <a:pt x="127197" y="197904"/>
                  <a:pt x="172581" y="291474"/>
                  <a:pt x="171460" y="299318"/>
                </a:cubicBezTo>
                <a:cubicBezTo>
                  <a:pt x="170339" y="307162"/>
                  <a:pt x="142885" y="239366"/>
                  <a:pt x="114310" y="195103"/>
                </a:cubicBezTo>
                <a:cubicBezTo>
                  <a:pt x="85735" y="150840"/>
                  <a:pt x="1130" y="46064"/>
                  <a:pt x="10" y="33738"/>
                </a:cubicBezTo>
                <a:cubicBezTo>
                  <a:pt x="-1110" y="21412"/>
                  <a:pt x="85175" y="125626"/>
                  <a:pt x="107587" y="121144"/>
                </a:cubicBezTo>
                <a:cubicBezTo>
                  <a:pt x="129999" y="116662"/>
                  <a:pt x="132240" y="-4361"/>
                  <a:pt x="13448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56D5875-74F7-8DA0-0D5C-0BDCD072C44E}"/>
              </a:ext>
            </a:extLst>
          </p:cNvPr>
          <p:cNvSpPr/>
          <p:nvPr/>
        </p:nvSpPr>
        <p:spPr>
          <a:xfrm>
            <a:off x="5721715" y="10270119"/>
            <a:ext cx="87419" cy="738264"/>
          </a:xfrm>
          <a:custGeom>
            <a:avLst/>
            <a:gdLst>
              <a:gd name="connsiteX0" fmla="*/ 87414 w 87419"/>
              <a:gd name="connsiteY0" fmla="*/ 235396 h 738264"/>
              <a:gd name="connsiteX1" fmla="*/ 40350 w 87419"/>
              <a:gd name="connsiteY1" fmla="*/ 440463 h 738264"/>
              <a:gd name="connsiteX2" fmla="*/ 47073 w 87419"/>
              <a:gd name="connsiteY2" fmla="*/ 729575 h 738264"/>
              <a:gd name="connsiteX3" fmla="*/ 40350 w 87419"/>
              <a:gd name="connsiteY3" fmla="*/ 601828 h 738264"/>
              <a:gd name="connsiteX4" fmla="*/ 9 w 87419"/>
              <a:gd name="connsiteY4" fmla="*/ 3434 h 738264"/>
              <a:gd name="connsiteX5" fmla="*/ 36988 w 87419"/>
              <a:gd name="connsiteY5" fmla="*/ 353057 h 738264"/>
              <a:gd name="connsiteX6" fmla="*/ 87414 w 87419"/>
              <a:gd name="connsiteY6" fmla="*/ 235396 h 7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19" h="738264">
                <a:moveTo>
                  <a:pt x="87414" y="235396"/>
                </a:moveTo>
                <a:cubicBezTo>
                  <a:pt x="87974" y="249964"/>
                  <a:pt x="47073" y="358100"/>
                  <a:pt x="40350" y="440463"/>
                </a:cubicBezTo>
                <a:cubicBezTo>
                  <a:pt x="33627" y="522826"/>
                  <a:pt x="47073" y="702681"/>
                  <a:pt x="47073" y="729575"/>
                </a:cubicBezTo>
                <a:cubicBezTo>
                  <a:pt x="47073" y="756469"/>
                  <a:pt x="48194" y="722851"/>
                  <a:pt x="40350" y="601828"/>
                </a:cubicBezTo>
                <a:cubicBezTo>
                  <a:pt x="32506" y="480805"/>
                  <a:pt x="569" y="44896"/>
                  <a:pt x="9" y="3434"/>
                </a:cubicBezTo>
                <a:cubicBezTo>
                  <a:pt x="-551" y="-38028"/>
                  <a:pt x="24101" y="308794"/>
                  <a:pt x="36988" y="353057"/>
                </a:cubicBezTo>
                <a:cubicBezTo>
                  <a:pt x="49875" y="397320"/>
                  <a:pt x="86854" y="220828"/>
                  <a:pt x="87414" y="23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57B4ED75-8CDC-EBBD-6989-811EB61F09C8}"/>
              </a:ext>
            </a:extLst>
          </p:cNvPr>
          <p:cNvSpPr/>
          <p:nvPr/>
        </p:nvSpPr>
        <p:spPr>
          <a:xfrm>
            <a:off x="5809666" y="10522170"/>
            <a:ext cx="48217" cy="514134"/>
          </a:xfrm>
          <a:custGeom>
            <a:avLst/>
            <a:gdLst>
              <a:gd name="connsiteX0" fmla="*/ 48209 w 48217"/>
              <a:gd name="connsiteY0" fmla="*/ 2955 h 514134"/>
              <a:gd name="connsiteX1" fmla="*/ 16459 w 48217"/>
              <a:gd name="connsiteY1" fmla="*/ 406180 h 514134"/>
              <a:gd name="connsiteX2" fmla="*/ 584 w 48217"/>
              <a:gd name="connsiteY2" fmla="*/ 514130 h 514134"/>
              <a:gd name="connsiteX3" fmla="*/ 3759 w 48217"/>
              <a:gd name="connsiteY3" fmla="*/ 409355 h 514134"/>
              <a:gd name="connsiteX4" fmla="*/ 6934 w 48217"/>
              <a:gd name="connsiteY4" fmla="*/ 158530 h 514134"/>
              <a:gd name="connsiteX5" fmla="*/ 13284 w 48217"/>
              <a:gd name="connsiteY5" fmla="*/ 218855 h 514134"/>
              <a:gd name="connsiteX6" fmla="*/ 48209 w 48217"/>
              <a:gd name="connsiteY6" fmla="*/ 2955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17" h="514134">
                <a:moveTo>
                  <a:pt x="48209" y="2955"/>
                </a:moveTo>
                <a:cubicBezTo>
                  <a:pt x="48738" y="34176"/>
                  <a:pt x="24397" y="320984"/>
                  <a:pt x="16459" y="406180"/>
                </a:cubicBezTo>
                <a:cubicBezTo>
                  <a:pt x="8521" y="491376"/>
                  <a:pt x="2701" y="513601"/>
                  <a:pt x="584" y="514130"/>
                </a:cubicBezTo>
                <a:cubicBezTo>
                  <a:pt x="-1533" y="514659"/>
                  <a:pt x="2701" y="468622"/>
                  <a:pt x="3759" y="409355"/>
                </a:cubicBezTo>
                <a:cubicBezTo>
                  <a:pt x="4817" y="350088"/>
                  <a:pt x="5346" y="190280"/>
                  <a:pt x="6934" y="158530"/>
                </a:cubicBezTo>
                <a:cubicBezTo>
                  <a:pt x="8522" y="126780"/>
                  <a:pt x="4817" y="240022"/>
                  <a:pt x="13284" y="218855"/>
                </a:cubicBezTo>
                <a:cubicBezTo>
                  <a:pt x="21751" y="197688"/>
                  <a:pt x="47680" y="-28266"/>
                  <a:pt x="48209" y="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488CDDC-3ED8-24DC-D341-DD259458AD32}"/>
              </a:ext>
            </a:extLst>
          </p:cNvPr>
          <p:cNvSpPr/>
          <p:nvPr/>
        </p:nvSpPr>
        <p:spPr>
          <a:xfrm>
            <a:off x="5701421" y="10563186"/>
            <a:ext cx="81172" cy="455007"/>
          </a:xfrm>
          <a:custGeom>
            <a:avLst/>
            <a:gdLst>
              <a:gd name="connsiteX0" fmla="*/ 80254 w 81172"/>
              <a:gd name="connsiteY0" fmla="*/ 39 h 455007"/>
              <a:gd name="connsiteX1" fmla="*/ 48504 w 81172"/>
              <a:gd name="connsiteY1" fmla="*/ 203239 h 455007"/>
              <a:gd name="connsiteX2" fmla="*/ 51679 w 81172"/>
              <a:gd name="connsiteY2" fmla="*/ 444539 h 455007"/>
              <a:gd name="connsiteX3" fmla="*/ 51679 w 81172"/>
              <a:gd name="connsiteY3" fmla="*/ 371514 h 455007"/>
              <a:gd name="connsiteX4" fmla="*/ 7229 w 81172"/>
              <a:gd name="connsiteY4" fmla="*/ 15914 h 455007"/>
              <a:gd name="connsiteX5" fmla="*/ 7229 w 81172"/>
              <a:gd name="connsiteY5" fmla="*/ 184189 h 455007"/>
              <a:gd name="connsiteX6" fmla="*/ 80254 w 81172"/>
              <a:gd name="connsiteY6" fmla="*/ 39 h 4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72" h="455007">
                <a:moveTo>
                  <a:pt x="80254" y="39"/>
                </a:moveTo>
                <a:cubicBezTo>
                  <a:pt x="87133" y="3214"/>
                  <a:pt x="53266" y="129156"/>
                  <a:pt x="48504" y="203239"/>
                </a:cubicBezTo>
                <a:cubicBezTo>
                  <a:pt x="43741" y="277322"/>
                  <a:pt x="51150" y="416493"/>
                  <a:pt x="51679" y="444539"/>
                </a:cubicBezTo>
                <a:cubicBezTo>
                  <a:pt x="52208" y="472585"/>
                  <a:pt x="59087" y="442951"/>
                  <a:pt x="51679" y="371514"/>
                </a:cubicBezTo>
                <a:cubicBezTo>
                  <a:pt x="44271" y="300077"/>
                  <a:pt x="14637" y="47135"/>
                  <a:pt x="7229" y="15914"/>
                </a:cubicBezTo>
                <a:cubicBezTo>
                  <a:pt x="-179" y="-15307"/>
                  <a:pt x="-4413" y="183660"/>
                  <a:pt x="7229" y="184189"/>
                </a:cubicBezTo>
                <a:cubicBezTo>
                  <a:pt x="18871" y="184718"/>
                  <a:pt x="73375" y="-3136"/>
                  <a:pt x="8025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87D235B4-228F-FE17-51AB-2608828FA693}"/>
              </a:ext>
            </a:extLst>
          </p:cNvPr>
          <p:cNvSpPr/>
          <p:nvPr/>
        </p:nvSpPr>
        <p:spPr>
          <a:xfrm>
            <a:off x="5428990" y="10069994"/>
            <a:ext cx="316367" cy="718077"/>
          </a:xfrm>
          <a:custGeom>
            <a:avLst/>
            <a:gdLst>
              <a:gd name="connsiteX0" fmla="*/ 32010 w 316367"/>
              <a:gd name="connsiteY0" fmla="*/ 4281 h 718077"/>
              <a:gd name="connsiteX1" fmla="*/ 197110 w 316367"/>
              <a:gd name="connsiteY1" fmla="*/ 490056 h 718077"/>
              <a:gd name="connsiteX2" fmla="*/ 168535 w 316367"/>
              <a:gd name="connsiteY2" fmla="*/ 382106 h 718077"/>
              <a:gd name="connsiteX3" fmla="*/ 308235 w 316367"/>
              <a:gd name="connsiteY3" fmla="*/ 709131 h 718077"/>
              <a:gd name="connsiteX4" fmla="*/ 295535 w 316367"/>
              <a:gd name="connsiteY4" fmla="*/ 601181 h 718077"/>
              <a:gd name="connsiteX5" fmla="*/ 260610 w 316367"/>
              <a:gd name="connsiteY5" fmla="*/ 340831 h 718077"/>
              <a:gd name="connsiteX6" fmla="*/ 190760 w 316367"/>
              <a:gd name="connsiteY6" fmla="*/ 159856 h 718077"/>
              <a:gd name="connsiteX7" fmla="*/ 193935 w 316367"/>
              <a:gd name="connsiteY7" fmla="*/ 420206 h 718077"/>
              <a:gd name="connsiteX8" fmla="*/ 130435 w 316367"/>
              <a:gd name="connsiteY8" fmla="*/ 328131 h 718077"/>
              <a:gd name="connsiteX9" fmla="*/ 260 w 316367"/>
              <a:gd name="connsiteY9" fmla="*/ 150331 h 718077"/>
              <a:gd name="connsiteX10" fmla="*/ 95510 w 316367"/>
              <a:gd name="connsiteY10" fmla="*/ 245581 h 718077"/>
              <a:gd name="connsiteX11" fmla="*/ 32010 w 316367"/>
              <a:gd name="connsiteY11" fmla="*/ 4281 h 71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67" h="718077">
                <a:moveTo>
                  <a:pt x="32010" y="4281"/>
                </a:moveTo>
                <a:cubicBezTo>
                  <a:pt x="48943" y="45027"/>
                  <a:pt x="174356" y="427085"/>
                  <a:pt x="197110" y="490056"/>
                </a:cubicBezTo>
                <a:cubicBezTo>
                  <a:pt x="219864" y="553027"/>
                  <a:pt x="150014" y="345594"/>
                  <a:pt x="168535" y="382106"/>
                </a:cubicBezTo>
                <a:cubicBezTo>
                  <a:pt x="187056" y="418619"/>
                  <a:pt x="287068" y="672619"/>
                  <a:pt x="308235" y="709131"/>
                </a:cubicBezTo>
                <a:cubicBezTo>
                  <a:pt x="329402" y="745643"/>
                  <a:pt x="303472" y="662564"/>
                  <a:pt x="295535" y="601181"/>
                </a:cubicBezTo>
                <a:cubicBezTo>
                  <a:pt x="287598" y="539798"/>
                  <a:pt x="278072" y="414385"/>
                  <a:pt x="260610" y="340831"/>
                </a:cubicBezTo>
                <a:cubicBezTo>
                  <a:pt x="243148" y="267277"/>
                  <a:pt x="201872" y="146627"/>
                  <a:pt x="190760" y="159856"/>
                </a:cubicBezTo>
                <a:cubicBezTo>
                  <a:pt x="179648" y="173085"/>
                  <a:pt x="203989" y="392160"/>
                  <a:pt x="193935" y="420206"/>
                </a:cubicBezTo>
                <a:cubicBezTo>
                  <a:pt x="183881" y="448252"/>
                  <a:pt x="162714" y="373110"/>
                  <a:pt x="130435" y="328131"/>
                </a:cubicBezTo>
                <a:cubicBezTo>
                  <a:pt x="98156" y="283152"/>
                  <a:pt x="6081" y="164089"/>
                  <a:pt x="260" y="150331"/>
                </a:cubicBezTo>
                <a:cubicBezTo>
                  <a:pt x="-5561" y="136573"/>
                  <a:pt x="88102" y="264631"/>
                  <a:pt x="95510" y="245581"/>
                </a:cubicBezTo>
                <a:cubicBezTo>
                  <a:pt x="102918" y="226531"/>
                  <a:pt x="15077" y="-36465"/>
                  <a:pt x="32010" y="4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F1095B2-A89D-B16F-25A2-26238B16795C}"/>
              </a:ext>
            </a:extLst>
          </p:cNvPr>
          <p:cNvSpPr/>
          <p:nvPr/>
        </p:nvSpPr>
        <p:spPr>
          <a:xfrm>
            <a:off x="5441709" y="10817101"/>
            <a:ext cx="359650" cy="502715"/>
          </a:xfrm>
          <a:custGeom>
            <a:avLst/>
            <a:gdLst>
              <a:gd name="connsiteX0" fmla="*/ 330441 w 359650"/>
              <a:gd name="connsiteY0" fmla="*/ 124 h 502715"/>
              <a:gd name="connsiteX1" fmla="*/ 330441 w 359650"/>
              <a:gd name="connsiteY1" fmla="*/ 168399 h 502715"/>
              <a:gd name="connsiteX2" fmla="*/ 292341 w 359650"/>
              <a:gd name="connsiteY2" fmla="*/ 238249 h 502715"/>
              <a:gd name="connsiteX3" fmla="*/ 139941 w 359650"/>
              <a:gd name="connsiteY3" fmla="*/ 381124 h 502715"/>
              <a:gd name="connsiteX4" fmla="*/ 19291 w 359650"/>
              <a:gd name="connsiteY4" fmla="*/ 495424 h 502715"/>
              <a:gd name="connsiteX5" fmla="*/ 35166 w 359650"/>
              <a:gd name="connsiteY5" fmla="*/ 460499 h 502715"/>
              <a:gd name="connsiteX6" fmla="*/ 349491 w 359650"/>
              <a:gd name="connsiteY6" fmla="*/ 212849 h 502715"/>
              <a:gd name="connsiteX7" fmla="*/ 289166 w 359650"/>
              <a:gd name="connsiteY7" fmla="*/ 31874 h 502715"/>
              <a:gd name="connsiteX8" fmla="*/ 355841 w 359650"/>
              <a:gd name="connsiteY8" fmla="*/ 196974 h 502715"/>
              <a:gd name="connsiteX9" fmla="*/ 330441 w 359650"/>
              <a:gd name="connsiteY9" fmla="*/ 124 h 5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650" h="502715">
                <a:moveTo>
                  <a:pt x="330441" y="124"/>
                </a:moveTo>
                <a:cubicBezTo>
                  <a:pt x="326208" y="-4638"/>
                  <a:pt x="336791" y="128712"/>
                  <a:pt x="330441" y="168399"/>
                </a:cubicBezTo>
                <a:cubicBezTo>
                  <a:pt x="324091" y="208086"/>
                  <a:pt x="324091" y="202795"/>
                  <a:pt x="292341" y="238249"/>
                </a:cubicBezTo>
                <a:cubicBezTo>
                  <a:pt x="260591" y="273703"/>
                  <a:pt x="139941" y="381124"/>
                  <a:pt x="139941" y="381124"/>
                </a:cubicBezTo>
                <a:cubicBezTo>
                  <a:pt x="94433" y="423987"/>
                  <a:pt x="36753" y="482195"/>
                  <a:pt x="19291" y="495424"/>
                </a:cubicBezTo>
                <a:cubicBezTo>
                  <a:pt x="1828" y="508653"/>
                  <a:pt x="-19867" y="507595"/>
                  <a:pt x="35166" y="460499"/>
                </a:cubicBezTo>
                <a:cubicBezTo>
                  <a:pt x="90199" y="413403"/>
                  <a:pt x="307158" y="284286"/>
                  <a:pt x="349491" y="212849"/>
                </a:cubicBezTo>
                <a:cubicBezTo>
                  <a:pt x="391824" y="141412"/>
                  <a:pt x="288108" y="34520"/>
                  <a:pt x="289166" y="31874"/>
                </a:cubicBezTo>
                <a:cubicBezTo>
                  <a:pt x="290224" y="29228"/>
                  <a:pt x="345787" y="196974"/>
                  <a:pt x="355841" y="196974"/>
                </a:cubicBezTo>
                <a:cubicBezTo>
                  <a:pt x="365895" y="196974"/>
                  <a:pt x="334674" y="4886"/>
                  <a:pt x="33044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CE851909-0BFE-D107-7EEB-407762BCC119}"/>
              </a:ext>
            </a:extLst>
          </p:cNvPr>
          <p:cNvSpPr/>
          <p:nvPr/>
        </p:nvSpPr>
        <p:spPr>
          <a:xfrm>
            <a:off x="5406993" y="11029936"/>
            <a:ext cx="409638" cy="409634"/>
          </a:xfrm>
          <a:custGeom>
            <a:avLst/>
            <a:gdLst>
              <a:gd name="connsiteX0" fmla="*/ 174657 w 409638"/>
              <a:gd name="connsiteY0" fmla="*/ 111139 h 409634"/>
              <a:gd name="connsiteX1" fmla="*/ 161957 w 409638"/>
              <a:gd name="connsiteY1" fmla="*/ 260364 h 409634"/>
              <a:gd name="connsiteX2" fmla="*/ 107982 w 409638"/>
              <a:gd name="connsiteY2" fmla="*/ 323864 h 409634"/>
              <a:gd name="connsiteX3" fmla="*/ 32 w 409638"/>
              <a:gd name="connsiteY3" fmla="*/ 409589 h 409634"/>
              <a:gd name="connsiteX4" fmla="*/ 98457 w 409638"/>
              <a:gd name="connsiteY4" fmla="*/ 333389 h 409634"/>
              <a:gd name="connsiteX5" fmla="*/ 254032 w 409638"/>
              <a:gd name="connsiteY5" fmla="*/ 184164 h 409634"/>
              <a:gd name="connsiteX6" fmla="*/ 409607 w 409638"/>
              <a:gd name="connsiteY6" fmla="*/ 14 h 409634"/>
              <a:gd name="connsiteX7" fmla="*/ 241332 w 409638"/>
              <a:gd name="connsiteY7" fmla="*/ 193689 h 409634"/>
              <a:gd name="connsiteX8" fmla="*/ 254032 w 409638"/>
              <a:gd name="connsiteY8" fmla="*/ 120664 h 409634"/>
              <a:gd name="connsiteX9" fmla="*/ 190532 w 409638"/>
              <a:gd name="connsiteY9" fmla="*/ 234964 h 409634"/>
              <a:gd name="connsiteX10" fmla="*/ 174657 w 409638"/>
              <a:gd name="connsiteY10" fmla="*/ 111139 h 40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638" h="409634">
                <a:moveTo>
                  <a:pt x="174657" y="111139"/>
                </a:moveTo>
                <a:cubicBezTo>
                  <a:pt x="169895" y="115372"/>
                  <a:pt x="173069" y="224910"/>
                  <a:pt x="161957" y="260364"/>
                </a:cubicBezTo>
                <a:cubicBezTo>
                  <a:pt x="150844" y="295818"/>
                  <a:pt x="134969" y="298993"/>
                  <a:pt x="107982" y="323864"/>
                </a:cubicBezTo>
                <a:cubicBezTo>
                  <a:pt x="80995" y="348735"/>
                  <a:pt x="1619" y="408002"/>
                  <a:pt x="32" y="409589"/>
                </a:cubicBezTo>
                <a:cubicBezTo>
                  <a:pt x="-1555" y="411176"/>
                  <a:pt x="56124" y="370960"/>
                  <a:pt x="98457" y="333389"/>
                </a:cubicBezTo>
                <a:cubicBezTo>
                  <a:pt x="140790" y="295818"/>
                  <a:pt x="202174" y="239726"/>
                  <a:pt x="254032" y="184164"/>
                </a:cubicBezTo>
                <a:cubicBezTo>
                  <a:pt x="305890" y="128602"/>
                  <a:pt x="411724" y="-1574"/>
                  <a:pt x="409607" y="14"/>
                </a:cubicBezTo>
                <a:cubicBezTo>
                  <a:pt x="407490" y="1602"/>
                  <a:pt x="267261" y="173581"/>
                  <a:pt x="241332" y="193689"/>
                </a:cubicBezTo>
                <a:cubicBezTo>
                  <a:pt x="215403" y="213797"/>
                  <a:pt x="262499" y="113785"/>
                  <a:pt x="254032" y="120664"/>
                </a:cubicBezTo>
                <a:cubicBezTo>
                  <a:pt x="245565" y="127543"/>
                  <a:pt x="206407" y="232318"/>
                  <a:pt x="190532" y="234964"/>
                </a:cubicBezTo>
                <a:cubicBezTo>
                  <a:pt x="174657" y="237610"/>
                  <a:pt x="179419" y="106906"/>
                  <a:pt x="174657" y="1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E7C9CF1-3FEB-1ED1-3600-5CF5B678FFC8}"/>
              </a:ext>
            </a:extLst>
          </p:cNvPr>
          <p:cNvSpPr/>
          <p:nvPr/>
        </p:nvSpPr>
        <p:spPr>
          <a:xfrm>
            <a:off x="5376429" y="11312517"/>
            <a:ext cx="237246" cy="397833"/>
          </a:xfrm>
          <a:custGeom>
            <a:avLst/>
            <a:gdLst>
              <a:gd name="connsiteX0" fmla="*/ 125846 w 237246"/>
              <a:gd name="connsiteY0" fmla="*/ 8 h 397833"/>
              <a:gd name="connsiteX1" fmla="*/ 46471 w 237246"/>
              <a:gd name="connsiteY1" fmla="*/ 127008 h 397833"/>
              <a:gd name="connsiteX2" fmla="*/ 24246 w 237246"/>
              <a:gd name="connsiteY2" fmla="*/ 180983 h 397833"/>
              <a:gd name="connsiteX3" fmla="*/ 52821 w 237246"/>
              <a:gd name="connsiteY3" fmla="*/ 247658 h 397833"/>
              <a:gd name="connsiteX4" fmla="*/ 2021 w 237246"/>
              <a:gd name="connsiteY4" fmla="*/ 168283 h 397833"/>
              <a:gd name="connsiteX5" fmla="*/ 135371 w 237246"/>
              <a:gd name="connsiteY5" fmla="*/ 298458 h 397833"/>
              <a:gd name="connsiteX6" fmla="*/ 236971 w 237246"/>
              <a:gd name="connsiteY6" fmla="*/ 396883 h 397833"/>
              <a:gd name="connsiteX7" fmla="*/ 160771 w 237246"/>
              <a:gd name="connsiteY7" fmla="*/ 342908 h 397833"/>
              <a:gd name="connsiteX8" fmla="*/ 27421 w 237246"/>
              <a:gd name="connsiteY8" fmla="*/ 254008 h 397833"/>
              <a:gd name="connsiteX9" fmla="*/ 30596 w 237246"/>
              <a:gd name="connsiteY9" fmla="*/ 88908 h 397833"/>
              <a:gd name="connsiteX10" fmla="*/ 27421 w 237246"/>
              <a:gd name="connsiteY10" fmla="*/ 133358 h 397833"/>
              <a:gd name="connsiteX11" fmla="*/ 125846 w 237246"/>
              <a:gd name="connsiteY11" fmla="*/ 8 h 3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246" h="397833">
                <a:moveTo>
                  <a:pt x="125846" y="8"/>
                </a:moveTo>
                <a:cubicBezTo>
                  <a:pt x="129021" y="-1050"/>
                  <a:pt x="63404" y="96846"/>
                  <a:pt x="46471" y="127008"/>
                </a:cubicBezTo>
                <a:cubicBezTo>
                  <a:pt x="29538" y="157170"/>
                  <a:pt x="23188" y="160875"/>
                  <a:pt x="24246" y="180983"/>
                </a:cubicBezTo>
                <a:cubicBezTo>
                  <a:pt x="25304" y="201091"/>
                  <a:pt x="56525" y="249775"/>
                  <a:pt x="52821" y="247658"/>
                </a:cubicBezTo>
                <a:cubicBezTo>
                  <a:pt x="49117" y="245541"/>
                  <a:pt x="-11737" y="159816"/>
                  <a:pt x="2021" y="168283"/>
                </a:cubicBezTo>
                <a:cubicBezTo>
                  <a:pt x="15779" y="176750"/>
                  <a:pt x="135371" y="298458"/>
                  <a:pt x="135371" y="298458"/>
                </a:cubicBezTo>
                <a:cubicBezTo>
                  <a:pt x="174529" y="336558"/>
                  <a:pt x="232738" y="389475"/>
                  <a:pt x="236971" y="396883"/>
                </a:cubicBezTo>
                <a:cubicBezTo>
                  <a:pt x="241204" y="404291"/>
                  <a:pt x="195696" y="366720"/>
                  <a:pt x="160771" y="342908"/>
                </a:cubicBezTo>
                <a:cubicBezTo>
                  <a:pt x="125846" y="319096"/>
                  <a:pt x="49117" y="296341"/>
                  <a:pt x="27421" y="254008"/>
                </a:cubicBezTo>
                <a:cubicBezTo>
                  <a:pt x="5725" y="211675"/>
                  <a:pt x="30596" y="109016"/>
                  <a:pt x="30596" y="88908"/>
                </a:cubicBezTo>
                <a:cubicBezTo>
                  <a:pt x="30596" y="68800"/>
                  <a:pt x="14721" y="144470"/>
                  <a:pt x="27421" y="133358"/>
                </a:cubicBezTo>
                <a:cubicBezTo>
                  <a:pt x="40121" y="122246"/>
                  <a:pt x="122671" y="1066"/>
                  <a:pt x="1258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3D272B7B-FA4B-7144-D35C-5169FCD16876}"/>
              </a:ext>
            </a:extLst>
          </p:cNvPr>
          <p:cNvSpPr/>
          <p:nvPr/>
        </p:nvSpPr>
        <p:spPr>
          <a:xfrm>
            <a:off x="5689169" y="10836166"/>
            <a:ext cx="271454" cy="392371"/>
          </a:xfrm>
          <a:custGeom>
            <a:avLst/>
            <a:gdLst>
              <a:gd name="connsiteX0" fmla="*/ 270306 w 271454"/>
              <a:gd name="connsiteY0" fmla="*/ 60434 h 392371"/>
              <a:gd name="connsiteX1" fmla="*/ 82981 w 271454"/>
              <a:gd name="connsiteY1" fmla="*/ 276334 h 392371"/>
              <a:gd name="connsiteX2" fmla="*/ 3606 w 271454"/>
              <a:gd name="connsiteY2" fmla="*/ 387459 h 392371"/>
              <a:gd name="connsiteX3" fmla="*/ 190931 w 271454"/>
              <a:gd name="connsiteY3" fmla="*/ 120759 h 392371"/>
              <a:gd name="connsiteX4" fmla="*/ 124256 w 271454"/>
              <a:gd name="connsiteY4" fmla="*/ 187434 h 392371"/>
              <a:gd name="connsiteX5" fmla="*/ 251256 w 271454"/>
              <a:gd name="connsiteY5" fmla="*/ 109 h 392371"/>
              <a:gd name="connsiteX6" fmla="*/ 165531 w 271454"/>
              <a:gd name="connsiteY6" fmla="*/ 158859 h 392371"/>
              <a:gd name="connsiteX7" fmla="*/ 270306 w 271454"/>
              <a:gd name="connsiteY7" fmla="*/ 60434 h 3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454" h="392371">
                <a:moveTo>
                  <a:pt x="270306" y="60434"/>
                </a:moveTo>
                <a:cubicBezTo>
                  <a:pt x="256548" y="80013"/>
                  <a:pt x="127431" y="221830"/>
                  <a:pt x="82981" y="276334"/>
                </a:cubicBezTo>
                <a:cubicBezTo>
                  <a:pt x="38531" y="330838"/>
                  <a:pt x="-14386" y="413388"/>
                  <a:pt x="3606" y="387459"/>
                </a:cubicBezTo>
                <a:cubicBezTo>
                  <a:pt x="21598" y="361530"/>
                  <a:pt x="170823" y="154097"/>
                  <a:pt x="190931" y="120759"/>
                </a:cubicBezTo>
                <a:cubicBezTo>
                  <a:pt x="211039" y="87422"/>
                  <a:pt x="114202" y="207542"/>
                  <a:pt x="124256" y="187434"/>
                </a:cubicBezTo>
                <a:cubicBezTo>
                  <a:pt x="134310" y="167326"/>
                  <a:pt x="244377" y="4871"/>
                  <a:pt x="251256" y="109"/>
                </a:cubicBezTo>
                <a:cubicBezTo>
                  <a:pt x="258135" y="-4653"/>
                  <a:pt x="161298" y="147217"/>
                  <a:pt x="165531" y="158859"/>
                </a:cubicBezTo>
                <a:cubicBezTo>
                  <a:pt x="169764" y="170501"/>
                  <a:pt x="284064" y="40855"/>
                  <a:pt x="270306" y="6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ED58132-19E4-FA84-15C9-803ADD7DF383}"/>
              </a:ext>
            </a:extLst>
          </p:cNvPr>
          <p:cNvSpPr/>
          <p:nvPr/>
        </p:nvSpPr>
        <p:spPr>
          <a:xfrm>
            <a:off x="5418272" y="11182348"/>
            <a:ext cx="250684" cy="262059"/>
          </a:xfrm>
          <a:custGeom>
            <a:avLst/>
            <a:gdLst>
              <a:gd name="connsiteX0" fmla="*/ 153853 w 250684"/>
              <a:gd name="connsiteY0" fmla="*/ 2 h 262059"/>
              <a:gd name="connsiteX1" fmla="*/ 147503 w 250684"/>
              <a:gd name="connsiteY1" fmla="*/ 107952 h 262059"/>
              <a:gd name="connsiteX2" fmla="*/ 99878 w 250684"/>
              <a:gd name="connsiteY2" fmla="*/ 180977 h 262059"/>
              <a:gd name="connsiteX3" fmla="*/ 1453 w 250684"/>
              <a:gd name="connsiteY3" fmla="*/ 260352 h 262059"/>
              <a:gd name="connsiteX4" fmla="*/ 182428 w 250684"/>
              <a:gd name="connsiteY4" fmla="*/ 101602 h 262059"/>
              <a:gd name="connsiteX5" fmla="*/ 249103 w 250684"/>
              <a:gd name="connsiteY5" fmla="*/ 19052 h 262059"/>
              <a:gd name="connsiteX6" fmla="*/ 125278 w 250684"/>
              <a:gd name="connsiteY6" fmla="*/ 139702 h 262059"/>
              <a:gd name="connsiteX7" fmla="*/ 128453 w 250684"/>
              <a:gd name="connsiteY7" fmla="*/ 104777 h 262059"/>
              <a:gd name="connsiteX8" fmla="*/ 153853 w 250684"/>
              <a:gd name="connsiteY8" fmla="*/ 2 h 26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684" h="262059">
                <a:moveTo>
                  <a:pt x="153853" y="2"/>
                </a:moveTo>
                <a:cubicBezTo>
                  <a:pt x="157028" y="531"/>
                  <a:pt x="156499" y="77790"/>
                  <a:pt x="147503" y="107952"/>
                </a:cubicBezTo>
                <a:cubicBezTo>
                  <a:pt x="138507" y="138115"/>
                  <a:pt x="124220" y="155577"/>
                  <a:pt x="99878" y="180977"/>
                </a:cubicBezTo>
                <a:cubicBezTo>
                  <a:pt x="75536" y="206377"/>
                  <a:pt x="-12305" y="273581"/>
                  <a:pt x="1453" y="260352"/>
                </a:cubicBezTo>
                <a:cubicBezTo>
                  <a:pt x="15211" y="247123"/>
                  <a:pt x="141153" y="141819"/>
                  <a:pt x="182428" y="101602"/>
                </a:cubicBezTo>
                <a:cubicBezTo>
                  <a:pt x="223703" y="61385"/>
                  <a:pt x="258628" y="12702"/>
                  <a:pt x="249103" y="19052"/>
                </a:cubicBezTo>
                <a:cubicBezTo>
                  <a:pt x="239578" y="25402"/>
                  <a:pt x="145386" y="125415"/>
                  <a:pt x="125278" y="139702"/>
                </a:cubicBezTo>
                <a:cubicBezTo>
                  <a:pt x="105170" y="153989"/>
                  <a:pt x="122103" y="125944"/>
                  <a:pt x="128453" y="104777"/>
                </a:cubicBezTo>
                <a:cubicBezTo>
                  <a:pt x="134803" y="83610"/>
                  <a:pt x="150678" y="-527"/>
                  <a:pt x="1538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CACAEB6-3479-E9D1-D60A-5AC4E890A3C6}"/>
              </a:ext>
            </a:extLst>
          </p:cNvPr>
          <p:cNvSpPr/>
          <p:nvPr/>
        </p:nvSpPr>
        <p:spPr>
          <a:xfrm>
            <a:off x="5440762" y="11315692"/>
            <a:ext cx="163122" cy="388856"/>
          </a:xfrm>
          <a:custGeom>
            <a:avLst/>
            <a:gdLst>
              <a:gd name="connsiteX0" fmla="*/ 1188 w 163122"/>
              <a:gd name="connsiteY0" fmla="*/ 200033 h 388856"/>
              <a:gd name="connsiteX1" fmla="*/ 58338 w 163122"/>
              <a:gd name="connsiteY1" fmla="*/ 133358 h 388856"/>
              <a:gd name="connsiteX2" fmla="*/ 163113 w 163122"/>
              <a:gd name="connsiteY2" fmla="*/ 8 h 388856"/>
              <a:gd name="connsiteX3" fmla="*/ 64688 w 163122"/>
              <a:gd name="connsiteY3" fmla="*/ 127008 h 388856"/>
              <a:gd name="connsiteX4" fmla="*/ 90088 w 163122"/>
              <a:gd name="connsiteY4" fmla="*/ 200033 h 388856"/>
              <a:gd name="connsiteX5" fmla="*/ 99613 w 163122"/>
              <a:gd name="connsiteY5" fmla="*/ 311158 h 388856"/>
              <a:gd name="connsiteX6" fmla="*/ 115488 w 163122"/>
              <a:gd name="connsiteY6" fmla="*/ 231783 h 388856"/>
              <a:gd name="connsiteX7" fmla="*/ 150413 w 163122"/>
              <a:gd name="connsiteY7" fmla="*/ 387358 h 388856"/>
              <a:gd name="connsiteX8" fmla="*/ 112313 w 163122"/>
              <a:gd name="connsiteY8" fmla="*/ 304808 h 388856"/>
              <a:gd name="connsiteX9" fmla="*/ 99613 w 163122"/>
              <a:gd name="connsiteY9" fmla="*/ 209558 h 388856"/>
              <a:gd name="connsiteX10" fmla="*/ 128188 w 163122"/>
              <a:gd name="connsiteY10" fmla="*/ 101608 h 388856"/>
              <a:gd name="connsiteX11" fmla="*/ 105963 w 163122"/>
              <a:gd name="connsiteY11" fmla="*/ 158758 h 388856"/>
              <a:gd name="connsiteX12" fmla="*/ 109138 w 163122"/>
              <a:gd name="connsiteY12" fmla="*/ 76208 h 388856"/>
              <a:gd name="connsiteX13" fmla="*/ 1188 w 163122"/>
              <a:gd name="connsiteY13" fmla="*/ 200033 h 3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122" h="388856">
                <a:moveTo>
                  <a:pt x="1188" y="200033"/>
                </a:moveTo>
                <a:cubicBezTo>
                  <a:pt x="-7279" y="209558"/>
                  <a:pt x="31351" y="166695"/>
                  <a:pt x="58338" y="133358"/>
                </a:cubicBezTo>
                <a:cubicBezTo>
                  <a:pt x="85326" y="100020"/>
                  <a:pt x="162055" y="1066"/>
                  <a:pt x="163113" y="8"/>
                </a:cubicBezTo>
                <a:cubicBezTo>
                  <a:pt x="164171" y="-1050"/>
                  <a:pt x="76859" y="93671"/>
                  <a:pt x="64688" y="127008"/>
                </a:cubicBezTo>
                <a:cubicBezTo>
                  <a:pt x="52517" y="160345"/>
                  <a:pt x="84267" y="169341"/>
                  <a:pt x="90088" y="200033"/>
                </a:cubicBezTo>
                <a:cubicBezTo>
                  <a:pt x="95909" y="230725"/>
                  <a:pt x="95380" y="305866"/>
                  <a:pt x="99613" y="311158"/>
                </a:cubicBezTo>
                <a:cubicBezTo>
                  <a:pt x="103846" y="316450"/>
                  <a:pt x="107021" y="219083"/>
                  <a:pt x="115488" y="231783"/>
                </a:cubicBezTo>
                <a:cubicBezTo>
                  <a:pt x="123955" y="244483"/>
                  <a:pt x="150942" y="375187"/>
                  <a:pt x="150413" y="387358"/>
                </a:cubicBezTo>
                <a:cubicBezTo>
                  <a:pt x="149884" y="399529"/>
                  <a:pt x="120780" y="334441"/>
                  <a:pt x="112313" y="304808"/>
                </a:cubicBezTo>
                <a:cubicBezTo>
                  <a:pt x="103846" y="275175"/>
                  <a:pt x="96967" y="243425"/>
                  <a:pt x="99613" y="209558"/>
                </a:cubicBezTo>
                <a:cubicBezTo>
                  <a:pt x="102259" y="175691"/>
                  <a:pt x="127130" y="110075"/>
                  <a:pt x="128188" y="101608"/>
                </a:cubicBezTo>
                <a:cubicBezTo>
                  <a:pt x="129246" y="93141"/>
                  <a:pt x="109138" y="162991"/>
                  <a:pt x="105963" y="158758"/>
                </a:cubicBezTo>
                <a:cubicBezTo>
                  <a:pt x="102788" y="154525"/>
                  <a:pt x="128188" y="71975"/>
                  <a:pt x="109138" y="76208"/>
                </a:cubicBezTo>
                <a:cubicBezTo>
                  <a:pt x="90088" y="80441"/>
                  <a:pt x="9655" y="190508"/>
                  <a:pt x="1188" y="20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3C6B7FBD-07B5-0E8C-0D03-404E9E3EB851}"/>
              </a:ext>
            </a:extLst>
          </p:cNvPr>
          <p:cNvSpPr/>
          <p:nvPr/>
        </p:nvSpPr>
        <p:spPr>
          <a:xfrm>
            <a:off x="5566607" y="11128301"/>
            <a:ext cx="250004" cy="571986"/>
          </a:xfrm>
          <a:custGeom>
            <a:avLst/>
            <a:gdLst>
              <a:gd name="connsiteX0" fmla="*/ 249993 w 250004"/>
              <a:gd name="connsiteY0" fmla="*/ 74 h 571986"/>
              <a:gd name="connsiteX1" fmla="*/ 59493 w 250004"/>
              <a:gd name="connsiteY1" fmla="*/ 209624 h 571986"/>
              <a:gd name="connsiteX2" fmla="*/ 15043 w 250004"/>
              <a:gd name="connsiteY2" fmla="*/ 330274 h 571986"/>
              <a:gd name="connsiteX3" fmla="*/ 46793 w 250004"/>
              <a:gd name="connsiteY3" fmla="*/ 231849 h 571986"/>
              <a:gd name="connsiteX4" fmla="*/ 24568 w 250004"/>
              <a:gd name="connsiteY4" fmla="*/ 330274 h 571986"/>
              <a:gd name="connsiteX5" fmla="*/ 49968 w 250004"/>
              <a:gd name="connsiteY5" fmla="*/ 447749 h 571986"/>
              <a:gd name="connsiteX6" fmla="*/ 37268 w 250004"/>
              <a:gd name="connsiteY6" fmla="*/ 435049 h 571986"/>
              <a:gd name="connsiteX7" fmla="*/ 78543 w 250004"/>
              <a:gd name="connsiteY7" fmla="*/ 549349 h 571986"/>
              <a:gd name="connsiteX8" fmla="*/ 100768 w 250004"/>
              <a:gd name="connsiteY8" fmla="*/ 568399 h 571986"/>
              <a:gd name="connsiteX9" fmla="*/ 59493 w 250004"/>
              <a:gd name="connsiteY9" fmla="*/ 501724 h 571986"/>
              <a:gd name="connsiteX10" fmla="*/ 2343 w 250004"/>
              <a:gd name="connsiteY10" fmla="*/ 308049 h 571986"/>
              <a:gd name="connsiteX11" fmla="*/ 145218 w 250004"/>
              <a:gd name="connsiteY11" fmla="*/ 63574 h 571986"/>
              <a:gd name="connsiteX12" fmla="*/ 69018 w 250004"/>
              <a:gd name="connsiteY12" fmla="*/ 184224 h 571986"/>
              <a:gd name="connsiteX13" fmla="*/ 249993 w 250004"/>
              <a:gd name="connsiteY13" fmla="*/ 74 h 57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004" h="571986">
                <a:moveTo>
                  <a:pt x="249993" y="74"/>
                </a:moveTo>
                <a:cubicBezTo>
                  <a:pt x="248406" y="4307"/>
                  <a:pt x="98651" y="154591"/>
                  <a:pt x="59493" y="209624"/>
                </a:cubicBezTo>
                <a:cubicBezTo>
                  <a:pt x="20335" y="264657"/>
                  <a:pt x="17160" y="326570"/>
                  <a:pt x="15043" y="330274"/>
                </a:cubicBezTo>
                <a:cubicBezTo>
                  <a:pt x="12926" y="333978"/>
                  <a:pt x="45206" y="231849"/>
                  <a:pt x="46793" y="231849"/>
                </a:cubicBezTo>
                <a:cubicBezTo>
                  <a:pt x="48380" y="231849"/>
                  <a:pt x="24039" y="294291"/>
                  <a:pt x="24568" y="330274"/>
                </a:cubicBezTo>
                <a:cubicBezTo>
                  <a:pt x="25097" y="366257"/>
                  <a:pt x="47851" y="430287"/>
                  <a:pt x="49968" y="447749"/>
                </a:cubicBezTo>
                <a:cubicBezTo>
                  <a:pt x="52085" y="465211"/>
                  <a:pt x="32506" y="418116"/>
                  <a:pt x="37268" y="435049"/>
                </a:cubicBezTo>
                <a:cubicBezTo>
                  <a:pt x="42030" y="451982"/>
                  <a:pt x="67960" y="527124"/>
                  <a:pt x="78543" y="549349"/>
                </a:cubicBezTo>
                <a:cubicBezTo>
                  <a:pt x="89126" y="571574"/>
                  <a:pt x="103943" y="576337"/>
                  <a:pt x="100768" y="568399"/>
                </a:cubicBezTo>
                <a:cubicBezTo>
                  <a:pt x="97593" y="560461"/>
                  <a:pt x="75897" y="545116"/>
                  <a:pt x="59493" y="501724"/>
                </a:cubicBezTo>
                <a:cubicBezTo>
                  <a:pt x="43089" y="458332"/>
                  <a:pt x="-11944" y="381074"/>
                  <a:pt x="2343" y="308049"/>
                </a:cubicBezTo>
                <a:cubicBezTo>
                  <a:pt x="16630" y="235024"/>
                  <a:pt x="134106" y="84211"/>
                  <a:pt x="145218" y="63574"/>
                </a:cubicBezTo>
                <a:cubicBezTo>
                  <a:pt x="156330" y="42937"/>
                  <a:pt x="48910" y="194278"/>
                  <a:pt x="69018" y="184224"/>
                </a:cubicBezTo>
                <a:cubicBezTo>
                  <a:pt x="89126" y="174170"/>
                  <a:pt x="251580" y="-4159"/>
                  <a:pt x="24999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AC68596-9C9D-AB2D-484E-7095C3AA40D9}"/>
              </a:ext>
            </a:extLst>
          </p:cNvPr>
          <p:cNvSpPr/>
          <p:nvPr/>
        </p:nvSpPr>
        <p:spPr>
          <a:xfrm>
            <a:off x="5745160" y="11382029"/>
            <a:ext cx="103026" cy="363031"/>
          </a:xfrm>
          <a:custGeom>
            <a:avLst/>
            <a:gdLst>
              <a:gd name="connsiteX0" fmla="*/ 1590 w 103026"/>
              <a:gd name="connsiteY0" fmla="*/ 346 h 363031"/>
              <a:gd name="connsiteX1" fmla="*/ 65090 w 103026"/>
              <a:gd name="connsiteY1" fmla="*/ 89246 h 363031"/>
              <a:gd name="connsiteX2" fmla="*/ 55565 w 103026"/>
              <a:gd name="connsiteY2" fmla="*/ 168621 h 363031"/>
              <a:gd name="connsiteX3" fmla="*/ 71440 w 103026"/>
              <a:gd name="connsiteY3" fmla="*/ 111471 h 363031"/>
              <a:gd name="connsiteX4" fmla="*/ 71440 w 103026"/>
              <a:gd name="connsiteY4" fmla="*/ 184496 h 363031"/>
              <a:gd name="connsiteX5" fmla="*/ 80965 w 103026"/>
              <a:gd name="connsiteY5" fmla="*/ 235296 h 363031"/>
              <a:gd name="connsiteX6" fmla="*/ 93665 w 103026"/>
              <a:gd name="connsiteY6" fmla="*/ 362296 h 363031"/>
              <a:gd name="connsiteX7" fmla="*/ 77790 w 103026"/>
              <a:gd name="connsiteY7" fmla="*/ 276571 h 363031"/>
              <a:gd name="connsiteX8" fmla="*/ 96840 w 103026"/>
              <a:gd name="connsiteY8" fmla="*/ 60671 h 363031"/>
              <a:gd name="connsiteX9" fmla="*/ 96840 w 103026"/>
              <a:gd name="connsiteY9" fmla="*/ 140046 h 363031"/>
              <a:gd name="connsiteX10" fmla="*/ 23815 w 103026"/>
              <a:gd name="connsiteY10" fmla="*/ 60671 h 363031"/>
              <a:gd name="connsiteX11" fmla="*/ 1590 w 103026"/>
              <a:gd name="connsiteY11" fmla="*/ 346 h 36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026" h="363031">
                <a:moveTo>
                  <a:pt x="1590" y="346"/>
                </a:moveTo>
                <a:cubicBezTo>
                  <a:pt x="8469" y="5108"/>
                  <a:pt x="56094" y="61200"/>
                  <a:pt x="65090" y="89246"/>
                </a:cubicBezTo>
                <a:cubicBezTo>
                  <a:pt x="74086" y="117292"/>
                  <a:pt x="54507" y="164917"/>
                  <a:pt x="55565" y="168621"/>
                </a:cubicBezTo>
                <a:cubicBezTo>
                  <a:pt x="56623" y="172325"/>
                  <a:pt x="68794" y="108825"/>
                  <a:pt x="71440" y="111471"/>
                </a:cubicBezTo>
                <a:cubicBezTo>
                  <a:pt x="74086" y="114117"/>
                  <a:pt x="69853" y="163859"/>
                  <a:pt x="71440" y="184496"/>
                </a:cubicBezTo>
                <a:cubicBezTo>
                  <a:pt x="73027" y="205133"/>
                  <a:pt x="77261" y="205663"/>
                  <a:pt x="80965" y="235296"/>
                </a:cubicBezTo>
                <a:cubicBezTo>
                  <a:pt x="84669" y="264929"/>
                  <a:pt x="94194" y="355417"/>
                  <a:pt x="93665" y="362296"/>
                </a:cubicBezTo>
                <a:cubicBezTo>
                  <a:pt x="93136" y="369175"/>
                  <a:pt x="77261" y="326842"/>
                  <a:pt x="77790" y="276571"/>
                </a:cubicBezTo>
                <a:cubicBezTo>
                  <a:pt x="78319" y="226300"/>
                  <a:pt x="93665" y="83425"/>
                  <a:pt x="96840" y="60671"/>
                </a:cubicBezTo>
                <a:cubicBezTo>
                  <a:pt x="100015" y="37917"/>
                  <a:pt x="109011" y="140046"/>
                  <a:pt x="96840" y="140046"/>
                </a:cubicBezTo>
                <a:cubicBezTo>
                  <a:pt x="84669" y="140046"/>
                  <a:pt x="35986" y="80250"/>
                  <a:pt x="23815" y="60671"/>
                </a:cubicBezTo>
                <a:cubicBezTo>
                  <a:pt x="11644" y="41092"/>
                  <a:pt x="-5289" y="-4416"/>
                  <a:pt x="1590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71B12599-7134-F9F9-AEF0-90DE90580651}"/>
              </a:ext>
            </a:extLst>
          </p:cNvPr>
          <p:cNvSpPr/>
          <p:nvPr/>
        </p:nvSpPr>
        <p:spPr>
          <a:xfrm>
            <a:off x="5832475" y="10915492"/>
            <a:ext cx="146223" cy="342808"/>
          </a:xfrm>
          <a:custGeom>
            <a:avLst/>
            <a:gdLst>
              <a:gd name="connsiteX0" fmla="*/ 146050 w 146223"/>
              <a:gd name="connsiteY0" fmla="*/ 158 h 342808"/>
              <a:gd name="connsiteX1" fmla="*/ 38100 w 146223"/>
              <a:gd name="connsiteY1" fmla="*/ 155733 h 342808"/>
              <a:gd name="connsiteX2" fmla="*/ 38100 w 146223"/>
              <a:gd name="connsiteY2" fmla="*/ 339883 h 342808"/>
              <a:gd name="connsiteX3" fmla="*/ 31750 w 146223"/>
              <a:gd name="connsiteY3" fmla="*/ 260508 h 342808"/>
              <a:gd name="connsiteX4" fmla="*/ 6350 w 146223"/>
              <a:gd name="connsiteY4" fmla="*/ 149383 h 342808"/>
              <a:gd name="connsiteX5" fmla="*/ 9525 w 146223"/>
              <a:gd name="connsiteY5" fmla="*/ 184308 h 342808"/>
              <a:gd name="connsiteX6" fmla="*/ 146050 w 146223"/>
              <a:gd name="connsiteY6" fmla="*/ 158 h 3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23" h="342808">
                <a:moveTo>
                  <a:pt x="146050" y="158"/>
                </a:moveTo>
                <a:cubicBezTo>
                  <a:pt x="150812" y="-4604"/>
                  <a:pt x="56092" y="99112"/>
                  <a:pt x="38100" y="155733"/>
                </a:cubicBezTo>
                <a:cubicBezTo>
                  <a:pt x="20108" y="212354"/>
                  <a:pt x="39158" y="322421"/>
                  <a:pt x="38100" y="339883"/>
                </a:cubicBezTo>
                <a:cubicBezTo>
                  <a:pt x="37042" y="357345"/>
                  <a:pt x="37042" y="292258"/>
                  <a:pt x="31750" y="260508"/>
                </a:cubicBezTo>
                <a:cubicBezTo>
                  <a:pt x="26458" y="228758"/>
                  <a:pt x="10054" y="162083"/>
                  <a:pt x="6350" y="149383"/>
                </a:cubicBezTo>
                <a:cubicBezTo>
                  <a:pt x="2646" y="136683"/>
                  <a:pt x="-7408" y="204946"/>
                  <a:pt x="9525" y="184308"/>
                </a:cubicBezTo>
                <a:cubicBezTo>
                  <a:pt x="26458" y="163671"/>
                  <a:pt x="141288" y="4920"/>
                  <a:pt x="14605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A4272229-50D9-E9F9-C4E3-A8F4810D9003}"/>
              </a:ext>
            </a:extLst>
          </p:cNvPr>
          <p:cNvSpPr/>
          <p:nvPr/>
        </p:nvSpPr>
        <p:spPr>
          <a:xfrm>
            <a:off x="5845131" y="11131239"/>
            <a:ext cx="73094" cy="232261"/>
          </a:xfrm>
          <a:custGeom>
            <a:avLst/>
            <a:gdLst>
              <a:gd name="connsiteX0" fmla="*/ 44 w 73094"/>
              <a:gd name="connsiteY0" fmla="*/ 13011 h 232261"/>
              <a:gd name="connsiteX1" fmla="*/ 22269 w 73094"/>
              <a:gd name="connsiteY1" fmla="*/ 152711 h 232261"/>
              <a:gd name="connsiteX2" fmla="*/ 31794 w 73094"/>
              <a:gd name="connsiteY2" fmla="*/ 232086 h 232261"/>
              <a:gd name="connsiteX3" fmla="*/ 34969 w 73094"/>
              <a:gd name="connsiteY3" fmla="*/ 168586 h 232261"/>
              <a:gd name="connsiteX4" fmla="*/ 73069 w 73094"/>
              <a:gd name="connsiteY4" fmla="*/ 311 h 232261"/>
              <a:gd name="connsiteX5" fmla="*/ 28619 w 73094"/>
              <a:gd name="connsiteY5" fmla="*/ 124136 h 232261"/>
              <a:gd name="connsiteX6" fmla="*/ 44 w 73094"/>
              <a:gd name="connsiteY6" fmla="*/ 13011 h 2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2261">
                <a:moveTo>
                  <a:pt x="44" y="13011"/>
                </a:moveTo>
                <a:cubicBezTo>
                  <a:pt x="-1014" y="17773"/>
                  <a:pt x="16977" y="116198"/>
                  <a:pt x="22269" y="152711"/>
                </a:cubicBezTo>
                <a:cubicBezTo>
                  <a:pt x="27561" y="189224"/>
                  <a:pt x="29677" y="229440"/>
                  <a:pt x="31794" y="232086"/>
                </a:cubicBezTo>
                <a:cubicBezTo>
                  <a:pt x="33911" y="234732"/>
                  <a:pt x="28090" y="207215"/>
                  <a:pt x="34969" y="168586"/>
                </a:cubicBezTo>
                <a:cubicBezTo>
                  <a:pt x="41848" y="129957"/>
                  <a:pt x="74127" y="7719"/>
                  <a:pt x="73069" y="311"/>
                </a:cubicBezTo>
                <a:cubicBezTo>
                  <a:pt x="72011" y="-7097"/>
                  <a:pt x="41319" y="119903"/>
                  <a:pt x="28619" y="124136"/>
                </a:cubicBezTo>
                <a:cubicBezTo>
                  <a:pt x="15919" y="128369"/>
                  <a:pt x="1102" y="8249"/>
                  <a:pt x="44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25740D4B-23AF-B1D3-F09D-D9741DF5F247}"/>
              </a:ext>
            </a:extLst>
          </p:cNvPr>
          <p:cNvSpPr/>
          <p:nvPr/>
        </p:nvSpPr>
        <p:spPr>
          <a:xfrm>
            <a:off x="5692537" y="11423516"/>
            <a:ext cx="63744" cy="155925"/>
          </a:xfrm>
          <a:custGeom>
            <a:avLst/>
            <a:gdLst>
              <a:gd name="connsiteX0" fmla="*/ 22463 w 63744"/>
              <a:gd name="connsiteY0" fmla="*/ 134 h 155925"/>
              <a:gd name="connsiteX1" fmla="*/ 28813 w 63744"/>
              <a:gd name="connsiteY1" fmla="*/ 92209 h 155925"/>
              <a:gd name="connsiteX2" fmla="*/ 63738 w 63744"/>
              <a:gd name="connsiteY2" fmla="*/ 155709 h 155925"/>
              <a:gd name="connsiteX3" fmla="*/ 31988 w 63744"/>
              <a:gd name="connsiteY3" fmla="*/ 114434 h 155925"/>
              <a:gd name="connsiteX4" fmla="*/ 238 w 63744"/>
              <a:gd name="connsiteY4" fmla="*/ 73159 h 155925"/>
              <a:gd name="connsiteX5" fmla="*/ 22463 w 63744"/>
              <a:gd name="connsiteY5" fmla="*/ 134 h 15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44" h="155925">
                <a:moveTo>
                  <a:pt x="22463" y="134"/>
                </a:moveTo>
                <a:cubicBezTo>
                  <a:pt x="27225" y="3309"/>
                  <a:pt x="21934" y="66280"/>
                  <a:pt x="28813" y="92209"/>
                </a:cubicBezTo>
                <a:cubicBezTo>
                  <a:pt x="35692" y="118138"/>
                  <a:pt x="63209" y="152005"/>
                  <a:pt x="63738" y="155709"/>
                </a:cubicBezTo>
                <a:cubicBezTo>
                  <a:pt x="64267" y="159413"/>
                  <a:pt x="31988" y="114434"/>
                  <a:pt x="31988" y="114434"/>
                </a:cubicBezTo>
                <a:cubicBezTo>
                  <a:pt x="21405" y="100676"/>
                  <a:pt x="2884" y="95384"/>
                  <a:pt x="238" y="73159"/>
                </a:cubicBezTo>
                <a:cubicBezTo>
                  <a:pt x="-2408" y="50934"/>
                  <a:pt x="17701" y="-3041"/>
                  <a:pt x="22463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DFF78398-B86D-6313-8362-68F336941202}"/>
              </a:ext>
            </a:extLst>
          </p:cNvPr>
          <p:cNvSpPr/>
          <p:nvPr/>
        </p:nvSpPr>
        <p:spPr>
          <a:xfrm>
            <a:off x="5647788" y="11372749"/>
            <a:ext cx="98987" cy="369138"/>
          </a:xfrm>
          <a:custGeom>
            <a:avLst/>
            <a:gdLst>
              <a:gd name="connsiteX0" fmla="*/ 60862 w 98987"/>
              <a:gd name="connsiteY0" fmla="*/ 101 h 369138"/>
              <a:gd name="connsiteX1" fmla="*/ 16412 w 98987"/>
              <a:gd name="connsiteY1" fmla="*/ 98526 h 369138"/>
              <a:gd name="connsiteX2" fmla="*/ 57687 w 98987"/>
              <a:gd name="connsiteY2" fmla="*/ 174726 h 369138"/>
              <a:gd name="connsiteX3" fmla="*/ 35462 w 98987"/>
              <a:gd name="connsiteY3" fmla="*/ 162026 h 369138"/>
              <a:gd name="connsiteX4" fmla="*/ 51337 w 98987"/>
              <a:gd name="connsiteY4" fmla="*/ 203301 h 369138"/>
              <a:gd name="connsiteX5" fmla="*/ 48162 w 98987"/>
              <a:gd name="connsiteY5" fmla="*/ 244576 h 369138"/>
              <a:gd name="connsiteX6" fmla="*/ 98962 w 98987"/>
              <a:gd name="connsiteY6" fmla="*/ 368401 h 369138"/>
              <a:gd name="connsiteX7" fmla="*/ 54512 w 98987"/>
              <a:gd name="connsiteY7" fmla="*/ 292201 h 369138"/>
              <a:gd name="connsiteX8" fmla="*/ 16412 w 98987"/>
              <a:gd name="connsiteY8" fmla="*/ 212826 h 369138"/>
              <a:gd name="connsiteX9" fmla="*/ 10062 w 98987"/>
              <a:gd name="connsiteY9" fmla="*/ 209651 h 369138"/>
              <a:gd name="connsiteX10" fmla="*/ 32287 w 98987"/>
              <a:gd name="connsiteY10" fmla="*/ 177901 h 369138"/>
              <a:gd name="connsiteX11" fmla="*/ 537 w 98987"/>
              <a:gd name="connsiteY11" fmla="*/ 117576 h 369138"/>
              <a:gd name="connsiteX12" fmla="*/ 60862 w 98987"/>
              <a:gd name="connsiteY12" fmla="*/ 101 h 36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87" h="369138">
                <a:moveTo>
                  <a:pt x="60862" y="101"/>
                </a:moveTo>
                <a:cubicBezTo>
                  <a:pt x="63508" y="-3074"/>
                  <a:pt x="16941" y="69422"/>
                  <a:pt x="16412" y="98526"/>
                </a:cubicBezTo>
                <a:cubicBezTo>
                  <a:pt x="15883" y="127630"/>
                  <a:pt x="54512" y="164143"/>
                  <a:pt x="57687" y="174726"/>
                </a:cubicBezTo>
                <a:cubicBezTo>
                  <a:pt x="60862" y="185309"/>
                  <a:pt x="36520" y="157264"/>
                  <a:pt x="35462" y="162026"/>
                </a:cubicBezTo>
                <a:cubicBezTo>
                  <a:pt x="34404" y="166788"/>
                  <a:pt x="49220" y="189543"/>
                  <a:pt x="51337" y="203301"/>
                </a:cubicBezTo>
                <a:cubicBezTo>
                  <a:pt x="53454" y="217059"/>
                  <a:pt x="40225" y="217060"/>
                  <a:pt x="48162" y="244576"/>
                </a:cubicBezTo>
                <a:cubicBezTo>
                  <a:pt x="56099" y="272092"/>
                  <a:pt x="97904" y="360464"/>
                  <a:pt x="98962" y="368401"/>
                </a:cubicBezTo>
                <a:cubicBezTo>
                  <a:pt x="100020" y="376338"/>
                  <a:pt x="68270" y="318130"/>
                  <a:pt x="54512" y="292201"/>
                </a:cubicBezTo>
                <a:cubicBezTo>
                  <a:pt x="40754" y="266272"/>
                  <a:pt x="16412" y="212826"/>
                  <a:pt x="16412" y="212826"/>
                </a:cubicBezTo>
                <a:cubicBezTo>
                  <a:pt x="9004" y="199068"/>
                  <a:pt x="7416" y="215472"/>
                  <a:pt x="10062" y="209651"/>
                </a:cubicBezTo>
                <a:cubicBezTo>
                  <a:pt x="12708" y="203830"/>
                  <a:pt x="33874" y="193247"/>
                  <a:pt x="32287" y="177901"/>
                </a:cubicBezTo>
                <a:cubicBezTo>
                  <a:pt x="30699" y="162555"/>
                  <a:pt x="-4755" y="144564"/>
                  <a:pt x="537" y="117576"/>
                </a:cubicBezTo>
                <a:cubicBezTo>
                  <a:pt x="5829" y="90589"/>
                  <a:pt x="58216" y="3276"/>
                  <a:pt x="6086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BFCC9E1B-99DE-8E80-712E-68CBAF69F104}"/>
              </a:ext>
            </a:extLst>
          </p:cNvPr>
          <p:cNvSpPr/>
          <p:nvPr/>
        </p:nvSpPr>
        <p:spPr>
          <a:xfrm>
            <a:off x="5701255" y="11595094"/>
            <a:ext cx="134464" cy="135691"/>
          </a:xfrm>
          <a:custGeom>
            <a:avLst/>
            <a:gdLst>
              <a:gd name="connsiteX0" fmla="*/ 134395 w 134464"/>
              <a:gd name="connsiteY0" fmla="*/ 6 h 135691"/>
              <a:gd name="connsiteX1" fmla="*/ 48670 w 134464"/>
              <a:gd name="connsiteY1" fmla="*/ 44456 h 135691"/>
              <a:gd name="connsiteX2" fmla="*/ 48670 w 134464"/>
              <a:gd name="connsiteY2" fmla="*/ 92081 h 135691"/>
              <a:gd name="connsiteX3" fmla="*/ 67720 w 134464"/>
              <a:gd name="connsiteY3" fmla="*/ 133356 h 135691"/>
              <a:gd name="connsiteX4" fmla="*/ 1045 w 134464"/>
              <a:gd name="connsiteY4" fmla="*/ 19056 h 135691"/>
              <a:gd name="connsiteX5" fmla="*/ 32795 w 134464"/>
              <a:gd name="connsiteY5" fmla="*/ 47631 h 135691"/>
              <a:gd name="connsiteX6" fmla="*/ 134395 w 134464"/>
              <a:gd name="connsiteY6" fmla="*/ 6 h 1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64" h="135691">
                <a:moveTo>
                  <a:pt x="134395" y="6"/>
                </a:moveTo>
                <a:cubicBezTo>
                  <a:pt x="137041" y="-523"/>
                  <a:pt x="62957" y="29110"/>
                  <a:pt x="48670" y="44456"/>
                </a:cubicBezTo>
                <a:cubicBezTo>
                  <a:pt x="34382" y="59802"/>
                  <a:pt x="45495" y="77264"/>
                  <a:pt x="48670" y="92081"/>
                </a:cubicBezTo>
                <a:cubicBezTo>
                  <a:pt x="51845" y="106898"/>
                  <a:pt x="75657" y="145527"/>
                  <a:pt x="67720" y="133356"/>
                </a:cubicBezTo>
                <a:cubicBezTo>
                  <a:pt x="59783" y="121185"/>
                  <a:pt x="6866" y="33343"/>
                  <a:pt x="1045" y="19056"/>
                </a:cubicBezTo>
                <a:cubicBezTo>
                  <a:pt x="-4776" y="4769"/>
                  <a:pt x="14803" y="50806"/>
                  <a:pt x="32795" y="47631"/>
                </a:cubicBezTo>
                <a:cubicBezTo>
                  <a:pt x="50787" y="44456"/>
                  <a:pt x="131749" y="535"/>
                  <a:pt x="13439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A304B4F-46F5-35E2-354E-F8E3C4045906}"/>
              </a:ext>
            </a:extLst>
          </p:cNvPr>
          <p:cNvSpPr/>
          <p:nvPr/>
        </p:nvSpPr>
        <p:spPr>
          <a:xfrm>
            <a:off x="5720715" y="11591916"/>
            <a:ext cx="127611" cy="152481"/>
          </a:xfrm>
          <a:custGeom>
            <a:avLst/>
            <a:gdLst>
              <a:gd name="connsiteX0" fmla="*/ 70485 w 127611"/>
              <a:gd name="connsiteY0" fmla="*/ 9 h 152481"/>
              <a:gd name="connsiteX1" fmla="*/ 89535 w 127611"/>
              <a:gd name="connsiteY1" fmla="*/ 111134 h 152481"/>
              <a:gd name="connsiteX2" fmla="*/ 92710 w 127611"/>
              <a:gd name="connsiteY2" fmla="*/ 136534 h 152481"/>
              <a:gd name="connsiteX3" fmla="*/ 76835 w 127611"/>
              <a:gd name="connsiteY3" fmla="*/ 139709 h 152481"/>
              <a:gd name="connsiteX4" fmla="*/ 635 w 127611"/>
              <a:gd name="connsiteY4" fmla="*/ 127009 h 152481"/>
              <a:gd name="connsiteX5" fmla="*/ 124460 w 127611"/>
              <a:gd name="connsiteY5" fmla="*/ 152409 h 152481"/>
              <a:gd name="connsiteX6" fmla="*/ 89535 w 127611"/>
              <a:gd name="connsiteY6" fmla="*/ 117484 h 152481"/>
              <a:gd name="connsiteX7" fmla="*/ 70485 w 127611"/>
              <a:gd name="connsiteY7" fmla="*/ 9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11" h="152481">
                <a:moveTo>
                  <a:pt x="70485" y="9"/>
                </a:moveTo>
                <a:cubicBezTo>
                  <a:pt x="70485" y="-1049"/>
                  <a:pt x="85831" y="88380"/>
                  <a:pt x="89535" y="111134"/>
                </a:cubicBezTo>
                <a:cubicBezTo>
                  <a:pt x="93239" y="133888"/>
                  <a:pt x="92710" y="136534"/>
                  <a:pt x="92710" y="136534"/>
                </a:cubicBezTo>
                <a:cubicBezTo>
                  <a:pt x="90593" y="141296"/>
                  <a:pt x="92181" y="141297"/>
                  <a:pt x="76835" y="139709"/>
                </a:cubicBezTo>
                <a:cubicBezTo>
                  <a:pt x="61489" y="138122"/>
                  <a:pt x="-7302" y="124892"/>
                  <a:pt x="635" y="127009"/>
                </a:cubicBezTo>
                <a:cubicBezTo>
                  <a:pt x="8572" y="129126"/>
                  <a:pt x="109643" y="153996"/>
                  <a:pt x="124460" y="152409"/>
                </a:cubicBezTo>
                <a:cubicBezTo>
                  <a:pt x="139277" y="150822"/>
                  <a:pt x="97473" y="137063"/>
                  <a:pt x="89535" y="117484"/>
                </a:cubicBezTo>
                <a:cubicBezTo>
                  <a:pt x="81597" y="97905"/>
                  <a:pt x="70485" y="1067"/>
                  <a:pt x="704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FD6FA01A-E78A-9753-5F11-498025A9285F}"/>
              </a:ext>
            </a:extLst>
          </p:cNvPr>
          <p:cNvSpPr/>
          <p:nvPr/>
        </p:nvSpPr>
        <p:spPr>
          <a:xfrm>
            <a:off x="5711005" y="11102910"/>
            <a:ext cx="123069" cy="165255"/>
          </a:xfrm>
          <a:custGeom>
            <a:avLst/>
            <a:gdLst>
              <a:gd name="connsiteX0" fmla="*/ 118295 w 123069"/>
              <a:gd name="connsiteY0" fmla="*/ 65 h 165255"/>
              <a:gd name="connsiteX1" fmla="*/ 51620 w 123069"/>
              <a:gd name="connsiteY1" fmla="*/ 111190 h 165255"/>
              <a:gd name="connsiteX2" fmla="*/ 16695 w 123069"/>
              <a:gd name="connsiteY2" fmla="*/ 165165 h 165255"/>
              <a:gd name="connsiteX3" fmla="*/ 80195 w 123069"/>
              <a:gd name="connsiteY3" fmla="*/ 123890 h 165255"/>
              <a:gd name="connsiteX4" fmla="*/ 118295 w 123069"/>
              <a:gd name="connsiteY4" fmla="*/ 117540 h 165255"/>
              <a:gd name="connsiteX5" fmla="*/ 121470 w 123069"/>
              <a:gd name="connsiteY5" fmla="*/ 63565 h 165255"/>
              <a:gd name="connsiteX6" fmla="*/ 108770 w 123069"/>
              <a:gd name="connsiteY6" fmla="*/ 120715 h 165255"/>
              <a:gd name="connsiteX7" fmla="*/ 820 w 123069"/>
              <a:gd name="connsiteY7" fmla="*/ 149290 h 165255"/>
              <a:gd name="connsiteX8" fmla="*/ 61145 w 123069"/>
              <a:gd name="connsiteY8" fmla="*/ 95315 h 165255"/>
              <a:gd name="connsiteX9" fmla="*/ 118295 w 123069"/>
              <a:gd name="connsiteY9" fmla="*/ 65 h 1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69" h="165255">
                <a:moveTo>
                  <a:pt x="118295" y="65"/>
                </a:moveTo>
                <a:cubicBezTo>
                  <a:pt x="116707" y="2711"/>
                  <a:pt x="68553" y="83673"/>
                  <a:pt x="51620" y="111190"/>
                </a:cubicBezTo>
                <a:cubicBezTo>
                  <a:pt x="34687" y="138707"/>
                  <a:pt x="11933" y="163048"/>
                  <a:pt x="16695" y="165165"/>
                </a:cubicBezTo>
                <a:cubicBezTo>
                  <a:pt x="21457" y="167282"/>
                  <a:pt x="63262" y="131827"/>
                  <a:pt x="80195" y="123890"/>
                </a:cubicBezTo>
                <a:cubicBezTo>
                  <a:pt x="97128" y="115953"/>
                  <a:pt x="111416" y="127594"/>
                  <a:pt x="118295" y="117540"/>
                </a:cubicBezTo>
                <a:cubicBezTo>
                  <a:pt x="125174" y="107486"/>
                  <a:pt x="123057" y="63036"/>
                  <a:pt x="121470" y="63565"/>
                </a:cubicBezTo>
                <a:cubicBezTo>
                  <a:pt x="119883" y="64094"/>
                  <a:pt x="128878" y="106428"/>
                  <a:pt x="108770" y="120715"/>
                </a:cubicBezTo>
                <a:cubicBezTo>
                  <a:pt x="88662" y="135002"/>
                  <a:pt x="8757" y="153523"/>
                  <a:pt x="820" y="149290"/>
                </a:cubicBezTo>
                <a:cubicBezTo>
                  <a:pt x="-7117" y="145057"/>
                  <a:pt x="44741" y="115423"/>
                  <a:pt x="61145" y="95315"/>
                </a:cubicBezTo>
                <a:cubicBezTo>
                  <a:pt x="77549" y="75207"/>
                  <a:pt x="119883" y="-2581"/>
                  <a:pt x="11829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81E87C6-97F2-B983-1CBF-7566D1878FC0}"/>
              </a:ext>
            </a:extLst>
          </p:cNvPr>
          <p:cNvSpPr/>
          <p:nvPr/>
        </p:nvSpPr>
        <p:spPr>
          <a:xfrm>
            <a:off x="5617978" y="11346457"/>
            <a:ext cx="74800" cy="137681"/>
          </a:xfrm>
          <a:custGeom>
            <a:avLst/>
            <a:gdLst>
              <a:gd name="connsiteX0" fmla="*/ 74797 w 74800"/>
              <a:gd name="connsiteY0" fmla="*/ 993 h 137681"/>
              <a:gd name="connsiteX1" fmla="*/ 8122 w 74800"/>
              <a:gd name="connsiteY1" fmla="*/ 77193 h 137681"/>
              <a:gd name="connsiteX2" fmla="*/ 11297 w 74800"/>
              <a:gd name="connsiteY2" fmla="*/ 137518 h 137681"/>
              <a:gd name="connsiteX3" fmla="*/ 4947 w 74800"/>
              <a:gd name="connsiteY3" fmla="*/ 93068 h 137681"/>
              <a:gd name="connsiteX4" fmla="*/ 4947 w 74800"/>
              <a:gd name="connsiteY4" fmla="*/ 35918 h 137681"/>
              <a:gd name="connsiteX5" fmla="*/ 74797 w 74800"/>
              <a:gd name="connsiteY5" fmla="*/ 993 h 13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0" h="137681">
                <a:moveTo>
                  <a:pt x="74797" y="993"/>
                </a:moveTo>
                <a:cubicBezTo>
                  <a:pt x="75326" y="7872"/>
                  <a:pt x="18705" y="54439"/>
                  <a:pt x="8122" y="77193"/>
                </a:cubicBezTo>
                <a:cubicBezTo>
                  <a:pt x="-2461" y="99947"/>
                  <a:pt x="11826" y="134872"/>
                  <a:pt x="11297" y="137518"/>
                </a:cubicBezTo>
                <a:cubicBezTo>
                  <a:pt x="10768" y="140164"/>
                  <a:pt x="6005" y="110001"/>
                  <a:pt x="4947" y="93068"/>
                </a:cubicBezTo>
                <a:cubicBezTo>
                  <a:pt x="3889" y="76135"/>
                  <a:pt x="-5636" y="47030"/>
                  <a:pt x="4947" y="35918"/>
                </a:cubicBezTo>
                <a:cubicBezTo>
                  <a:pt x="15530" y="24806"/>
                  <a:pt x="74268" y="-5886"/>
                  <a:pt x="74797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58A36634-D34C-0FBB-30DD-75848201F88A}"/>
              </a:ext>
            </a:extLst>
          </p:cNvPr>
          <p:cNvSpPr/>
          <p:nvPr/>
        </p:nvSpPr>
        <p:spPr>
          <a:xfrm>
            <a:off x="5742510" y="11318760"/>
            <a:ext cx="112927" cy="95694"/>
          </a:xfrm>
          <a:custGeom>
            <a:avLst/>
            <a:gdLst>
              <a:gd name="connsiteX0" fmla="*/ 112190 w 112927"/>
              <a:gd name="connsiteY0" fmla="*/ 115 h 95694"/>
              <a:gd name="connsiteX1" fmla="*/ 51865 w 112927"/>
              <a:gd name="connsiteY1" fmla="*/ 41390 h 95694"/>
              <a:gd name="connsiteX2" fmla="*/ 102665 w 112927"/>
              <a:gd name="connsiteY2" fmla="*/ 95365 h 95694"/>
              <a:gd name="connsiteX3" fmla="*/ 39165 w 112927"/>
              <a:gd name="connsiteY3" fmla="*/ 63615 h 95694"/>
              <a:gd name="connsiteX4" fmla="*/ 1065 w 112927"/>
              <a:gd name="connsiteY4" fmla="*/ 54090 h 95694"/>
              <a:gd name="connsiteX5" fmla="*/ 112190 w 112927"/>
              <a:gd name="connsiteY5" fmla="*/ 115 h 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27" h="95694">
                <a:moveTo>
                  <a:pt x="112190" y="115"/>
                </a:moveTo>
                <a:cubicBezTo>
                  <a:pt x="120657" y="-2002"/>
                  <a:pt x="53452" y="25515"/>
                  <a:pt x="51865" y="41390"/>
                </a:cubicBezTo>
                <a:cubicBezTo>
                  <a:pt x="50277" y="57265"/>
                  <a:pt x="104782" y="91661"/>
                  <a:pt x="102665" y="95365"/>
                </a:cubicBezTo>
                <a:cubicBezTo>
                  <a:pt x="100548" y="99069"/>
                  <a:pt x="56098" y="70494"/>
                  <a:pt x="39165" y="63615"/>
                </a:cubicBezTo>
                <a:cubicBezTo>
                  <a:pt x="22232" y="56736"/>
                  <a:pt x="-5814" y="62557"/>
                  <a:pt x="1065" y="54090"/>
                </a:cubicBezTo>
                <a:cubicBezTo>
                  <a:pt x="7944" y="45623"/>
                  <a:pt x="103723" y="2232"/>
                  <a:pt x="11219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AF1E06-7713-FC8F-4589-EA889B1FF264}"/>
              </a:ext>
            </a:extLst>
          </p:cNvPr>
          <p:cNvSpPr/>
          <p:nvPr/>
        </p:nvSpPr>
        <p:spPr>
          <a:xfrm>
            <a:off x="5914794" y="10972788"/>
            <a:ext cx="73702" cy="331455"/>
          </a:xfrm>
          <a:custGeom>
            <a:avLst/>
            <a:gdLst>
              <a:gd name="connsiteX0" fmla="*/ 231 w 73702"/>
              <a:gd name="connsiteY0" fmla="*/ 98437 h 331455"/>
              <a:gd name="connsiteX1" fmla="*/ 70081 w 73702"/>
              <a:gd name="connsiteY1" fmla="*/ 327037 h 331455"/>
              <a:gd name="connsiteX2" fmla="*/ 63731 w 73702"/>
              <a:gd name="connsiteY2" fmla="*/ 244487 h 331455"/>
              <a:gd name="connsiteX3" fmla="*/ 63731 w 73702"/>
              <a:gd name="connsiteY3" fmla="*/ 184162 h 331455"/>
              <a:gd name="connsiteX4" fmla="*/ 63731 w 73702"/>
              <a:gd name="connsiteY4" fmla="*/ 12 h 331455"/>
              <a:gd name="connsiteX5" fmla="*/ 47856 w 73702"/>
              <a:gd name="connsiteY5" fmla="*/ 193687 h 331455"/>
              <a:gd name="connsiteX6" fmla="*/ 231 w 73702"/>
              <a:gd name="connsiteY6" fmla="*/ 98437 h 33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02" h="331455">
                <a:moveTo>
                  <a:pt x="231" y="98437"/>
                </a:moveTo>
                <a:cubicBezTo>
                  <a:pt x="3935" y="120662"/>
                  <a:pt x="59498" y="302695"/>
                  <a:pt x="70081" y="327037"/>
                </a:cubicBezTo>
                <a:cubicBezTo>
                  <a:pt x="80664" y="351379"/>
                  <a:pt x="64789" y="268299"/>
                  <a:pt x="63731" y="244487"/>
                </a:cubicBezTo>
                <a:cubicBezTo>
                  <a:pt x="62673" y="220675"/>
                  <a:pt x="63731" y="184162"/>
                  <a:pt x="63731" y="184162"/>
                </a:cubicBezTo>
                <a:cubicBezTo>
                  <a:pt x="63731" y="143416"/>
                  <a:pt x="66377" y="-1576"/>
                  <a:pt x="63731" y="12"/>
                </a:cubicBezTo>
                <a:cubicBezTo>
                  <a:pt x="61085" y="1599"/>
                  <a:pt x="57381" y="171991"/>
                  <a:pt x="47856" y="193687"/>
                </a:cubicBezTo>
                <a:cubicBezTo>
                  <a:pt x="38331" y="215383"/>
                  <a:pt x="-3473" y="76212"/>
                  <a:pt x="231" y="98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E76A89B0-7C43-BC22-719F-51DB0F2F73D4}"/>
              </a:ext>
            </a:extLst>
          </p:cNvPr>
          <p:cNvSpPr/>
          <p:nvPr/>
        </p:nvSpPr>
        <p:spPr>
          <a:xfrm>
            <a:off x="5870053" y="11280677"/>
            <a:ext cx="89463" cy="238377"/>
          </a:xfrm>
          <a:custGeom>
            <a:avLst/>
            <a:gdLst>
              <a:gd name="connsiteX0" fmla="*/ 89422 w 89463"/>
              <a:gd name="connsiteY0" fmla="*/ 98 h 238377"/>
              <a:gd name="connsiteX1" fmla="*/ 32272 w 89463"/>
              <a:gd name="connsiteY1" fmla="*/ 108048 h 238377"/>
              <a:gd name="connsiteX2" fmla="*/ 522 w 89463"/>
              <a:gd name="connsiteY2" fmla="*/ 238223 h 238377"/>
              <a:gd name="connsiteX3" fmla="*/ 13222 w 89463"/>
              <a:gd name="connsiteY3" fmla="*/ 133448 h 238377"/>
              <a:gd name="connsiteX4" fmla="*/ 22747 w 89463"/>
              <a:gd name="connsiteY4" fmla="*/ 88998 h 238377"/>
              <a:gd name="connsiteX5" fmla="*/ 89422 w 89463"/>
              <a:gd name="connsiteY5" fmla="*/ 98 h 2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3" h="238377">
                <a:moveTo>
                  <a:pt x="89422" y="98"/>
                </a:moveTo>
                <a:cubicBezTo>
                  <a:pt x="91009" y="3273"/>
                  <a:pt x="47089" y="68361"/>
                  <a:pt x="32272" y="108048"/>
                </a:cubicBezTo>
                <a:cubicBezTo>
                  <a:pt x="17455" y="147735"/>
                  <a:pt x="3697" y="233990"/>
                  <a:pt x="522" y="238223"/>
                </a:cubicBezTo>
                <a:cubicBezTo>
                  <a:pt x="-2653" y="242456"/>
                  <a:pt x="9518" y="158319"/>
                  <a:pt x="13222" y="133448"/>
                </a:cubicBezTo>
                <a:cubicBezTo>
                  <a:pt x="16926" y="108577"/>
                  <a:pt x="15339" y="106460"/>
                  <a:pt x="22747" y="88998"/>
                </a:cubicBezTo>
                <a:cubicBezTo>
                  <a:pt x="30155" y="71536"/>
                  <a:pt x="87835" y="-3077"/>
                  <a:pt x="8942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A27A229A-4070-2CFF-277B-98765187061C}"/>
              </a:ext>
            </a:extLst>
          </p:cNvPr>
          <p:cNvSpPr/>
          <p:nvPr/>
        </p:nvSpPr>
        <p:spPr>
          <a:xfrm>
            <a:off x="5813413" y="11274389"/>
            <a:ext cx="120940" cy="343108"/>
          </a:xfrm>
          <a:custGeom>
            <a:avLst/>
            <a:gdLst>
              <a:gd name="connsiteX0" fmla="*/ 120662 w 120940"/>
              <a:gd name="connsiteY0" fmla="*/ 36 h 343108"/>
              <a:gd name="connsiteX1" fmla="*/ 53987 w 120940"/>
              <a:gd name="connsiteY1" fmla="*/ 92111 h 343108"/>
              <a:gd name="connsiteX2" fmla="*/ 38112 w 120940"/>
              <a:gd name="connsiteY2" fmla="*/ 260386 h 343108"/>
              <a:gd name="connsiteX3" fmla="*/ 34937 w 120940"/>
              <a:gd name="connsiteY3" fmla="*/ 342936 h 343108"/>
              <a:gd name="connsiteX4" fmla="*/ 22237 w 120940"/>
              <a:gd name="connsiteY4" fmla="*/ 279436 h 343108"/>
              <a:gd name="connsiteX5" fmla="*/ 12 w 120940"/>
              <a:gd name="connsiteY5" fmla="*/ 190536 h 343108"/>
              <a:gd name="connsiteX6" fmla="*/ 25412 w 120940"/>
              <a:gd name="connsiteY6" fmla="*/ 101636 h 343108"/>
              <a:gd name="connsiteX7" fmla="*/ 120662 w 120940"/>
              <a:gd name="connsiteY7" fmla="*/ 36 h 3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40" h="343108">
                <a:moveTo>
                  <a:pt x="120662" y="36"/>
                </a:moveTo>
                <a:cubicBezTo>
                  <a:pt x="125424" y="-1551"/>
                  <a:pt x="67745" y="48719"/>
                  <a:pt x="53987" y="92111"/>
                </a:cubicBezTo>
                <a:cubicBezTo>
                  <a:pt x="40229" y="135503"/>
                  <a:pt x="41287" y="218582"/>
                  <a:pt x="38112" y="260386"/>
                </a:cubicBezTo>
                <a:cubicBezTo>
                  <a:pt x="34937" y="302190"/>
                  <a:pt x="37583" y="339761"/>
                  <a:pt x="34937" y="342936"/>
                </a:cubicBezTo>
                <a:cubicBezTo>
                  <a:pt x="32291" y="346111"/>
                  <a:pt x="28058" y="304836"/>
                  <a:pt x="22237" y="279436"/>
                </a:cubicBezTo>
                <a:cubicBezTo>
                  <a:pt x="16416" y="254036"/>
                  <a:pt x="-517" y="220169"/>
                  <a:pt x="12" y="190536"/>
                </a:cubicBezTo>
                <a:cubicBezTo>
                  <a:pt x="541" y="160903"/>
                  <a:pt x="10595" y="131269"/>
                  <a:pt x="25412" y="101636"/>
                </a:cubicBezTo>
                <a:cubicBezTo>
                  <a:pt x="40229" y="72003"/>
                  <a:pt x="115900" y="1623"/>
                  <a:pt x="12066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083E802A-1C8B-D11A-9BD7-D7656B9B13B0}"/>
              </a:ext>
            </a:extLst>
          </p:cNvPr>
          <p:cNvSpPr/>
          <p:nvPr/>
        </p:nvSpPr>
        <p:spPr>
          <a:xfrm>
            <a:off x="5830865" y="11563004"/>
            <a:ext cx="125672" cy="223173"/>
          </a:xfrm>
          <a:custGeom>
            <a:avLst/>
            <a:gdLst>
              <a:gd name="connsiteX0" fmla="*/ 23835 w 125672"/>
              <a:gd name="connsiteY0" fmla="*/ 346 h 223173"/>
              <a:gd name="connsiteX1" fmla="*/ 20660 w 125672"/>
              <a:gd name="connsiteY1" fmla="*/ 117821 h 223173"/>
              <a:gd name="connsiteX2" fmla="*/ 30185 w 125672"/>
              <a:gd name="connsiteY2" fmla="*/ 162271 h 223173"/>
              <a:gd name="connsiteX3" fmla="*/ 125435 w 125672"/>
              <a:gd name="connsiteY3" fmla="*/ 222596 h 223173"/>
              <a:gd name="connsiteX4" fmla="*/ 55585 w 125672"/>
              <a:gd name="connsiteY4" fmla="*/ 190846 h 223173"/>
              <a:gd name="connsiteX5" fmla="*/ 1610 w 125672"/>
              <a:gd name="connsiteY5" fmla="*/ 159096 h 223173"/>
              <a:gd name="connsiteX6" fmla="*/ 23835 w 125672"/>
              <a:gd name="connsiteY6" fmla="*/ 346 h 22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72" h="223173">
                <a:moveTo>
                  <a:pt x="23835" y="346"/>
                </a:moveTo>
                <a:cubicBezTo>
                  <a:pt x="27010" y="-6533"/>
                  <a:pt x="19602" y="90834"/>
                  <a:pt x="20660" y="117821"/>
                </a:cubicBezTo>
                <a:cubicBezTo>
                  <a:pt x="21718" y="144808"/>
                  <a:pt x="12723" y="144809"/>
                  <a:pt x="30185" y="162271"/>
                </a:cubicBezTo>
                <a:cubicBezTo>
                  <a:pt x="47647" y="179733"/>
                  <a:pt x="121202" y="217834"/>
                  <a:pt x="125435" y="222596"/>
                </a:cubicBezTo>
                <a:cubicBezTo>
                  <a:pt x="129668" y="227358"/>
                  <a:pt x="76223" y="201429"/>
                  <a:pt x="55585" y="190846"/>
                </a:cubicBezTo>
                <a:cubicBezTo>
                  <a:pt x="34948" y="180263"/>
                  <a:pt x="10077" y="187671"/>
                  <a:pt x="1610" y="159096"/>
                </a:cubicBezTo>
                <a:cubicBezTo>
                  <a:pt x="-6857" y="130521"/>
                  <a:pt x="20660" y="7225"/>
                  <a:pt x="2383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22C9EB0F-CD5D-C942-4F37-D524092A94A7}"/>
              </a:ext>
            </a:extLst>
          </p:cNvPr>
          <p:cNvSpPr/>
          <p:nvPr/>
        </p:nvSpPr>
        <p:spPr>
          <a:xfrm>
            <a:off x="6016300" y="11340306"/>
            <a:ext cx="51424" cy="330384"/>
          </a:xfrm>
          <a:custGeom>
            <a:avLst/>
            <a:gdLst>
              <a:gd name="connsiteX0" fmla="*/ 19375 w 51424"/>
              <a:gd name="connsiteY0" fmla="*/ 3969 h 330384"/>
              <a:gd name="connsiteX1" fmla="*/ 28900 w 51424"/>
              <a:gd name="connsiteY1" fmla="*/ 245269 h 330384"/>
              <a:gd name="connsiteX2" fmla="*/ 325 w 51424"/>
              <a:gd name="connsiteY2" fmla="*/ 324644 h 330384"/>
              <a:gd name="connsiteX3" fmla="*/ 51125 w 51424"/>
              <a:gd name="connsiteY3" fmla="*/ 108744 h 330384"/>
              <a:gd name="connsiteX4" fmla="*/ 19375 w 51424"/>
              <a:gd name="connsiteY4" fmla="*/ 3969 h 3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330384">
                <a:moveTo>
                  <a:pt x="19375" y="3969"/>
                </a:moveTo>
                <a:cubicBezTo>
                  <a:pt x="15671" y="26723"/>
                  <a:pt x="32075" y="191823"/>
                  <a:pt x="28900" y="245269"/>
                </a:cubicBezTo>
                <a:cubicBezTo>
                  <a:pt x="25725" y="298715"/>
                  <a:pt x="-3379" y="347398"/>
                  <a:pt x="325" y="324644"/>
                </a:cubicBezTo>
                <a:cubicBezTo>
                  <a:pt x="4029" y="301890"/>
                  <a:pt x="47421" y="155840"/>
                  <a:pt x="51125" y="108744"/>
                </a:cubicBezTo>
                <a:cubicBezTo>
                  <a:pt x="54829" y="61648"/>
                  <a:pt x="23079" y="-18785"/>
                  <a:pt x="19375" y="3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C5DB306-D809-147E-D87C-667B29329F40}"/>
              </a:ext>
            </a:extLst>
          </p:cNvPr>
          <p:cNvSpPr/>
          <p:nvPr/>
        </p:nvSpPr>
        <p:spPr>
          <a:xfrm>
            <a:off x="5910454" y="11356357"/>
            <a:ext cx="10921" cy="146542"/>
          </a:xfrm>
          <a:custGeom>
            <a:avLst/>
            <a:gdLst>
              <a:gd name="connsiteX0" fmla="*/ 1396 w 10921"/>
              <a:gd name="connsiteY0" fmla="*/ 618 h 146542"/>
              <a:gd name="connsiteX1" fmla="*/ 10921 w 10921"/>
              <a:gd name="connsiteY1" fmla="*/ 143493 h 146542"/>
              <a:gd name="connsiteX2" fmla="*/ 1396 w 10921"/>
              <a:gd name="connsiteY2" fmla="*/ 92693 h 146542"/>
              <a:gd name="connsiteX3" fmla="*/ 1396 w 10921"/>
              <a:gd name="connsiteY3" fmla="*/ 618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1" h="146542">
                <a:moveTo>
                  <a:pt x="1396" y="618"/>
                </a:moveTo>
                <a:cubicBezTo>
                  <a:pt x="2983" y="9085"/>
                  <a:pt x="10921" y="128147"/>
                  <a:pt x="10921" y="143493"/>
                </a:cubicBezTo>
                <a:cubicBezTo>
                  <a:pt x="10921" y="158839"/>
                  <a:pt x="3513" y="112272"/>
                  <a:pt x="1396" y="92693"/>
                </a:cubicBezTo>
                <a:cubicBezTo>
                  <a:pt x="-721" y="73114"/>
                  <a:pt x="-191" y="-7849"/>
                  <a:pt x="1396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8543BBC-F6A0-49CC-48B0-E2DF06483A30}"/>
              </a:ext>
            </a:extLst>
          </p:cNvPr>
          <p:cNvSpPr/>
          <p:nvPr/>
        </p:nvSpPr>
        <p:spPr>
          <a:xfrm>
            <a:off x="5971623" y="11350619"/>
            <a:ext cx="54552" cy="162035"/>
          </a:xfrm>
          <a:custGeom>
            <a:avLst/>
            <a:gdLst>
              <a:gd name="connsiteX0" fmla="*/ 45002 w 54552"/>
              <a:gd name="connsiteY0" fmla="*/ 6 h 162035"/>
              <a:gd name="connsiteX1" fmla="*/ 54527 w 54552"/>
              <a:gd name="connsiteY1" fmla="*/ 142881 h 162035"/>
              <a:gd name="connsiteX2" fmla="*/ 41827 w 54552"/>
              <a:gd name="connsiteY2" fmla="*/ 66681 h 162035"/>
              <a:gd name="connsiteX3" fmla="*/ 552 w 54552"/>
              <a:gd name="connsiteY3" fmla="*/ 161931 h 162035"/>
              <a:gd name="connsiteX4" fmla="*/ 19602 w 54552"/>
              <a:gd name="connsiteY4" fmla="*/ 44456 h 162035"/>
              <a:gd name="connsiteX5" fmla="*/ 41827 w 54552"/>
              <a:gd name="connsiteY5" fmla="*/ 149231 h 162035"/>
              <a:gd name="connsiteX6" fmla="*/ 45002 w 54552"/>
              <a:gd name="connsiteY6" fmla="*/ 6 h 16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52" h="162035">
                <a:moveTo>
                  <a:pt x="45002" y="6"/>
                </a:moveTo>
                <a:cubicBezTo>
                  <a:pt x="47119" y="-1052"/>
                  <a:pt x="55056" y="131769"/>
                  <a:pt x="54527" y="142881"/>
                </a:cubicBezTo>
                <a:cubicBezTo>
                  <a:pt x="53998" y="153993"/>
                  <a:pt x="50823" y="63506"/>
                  <a:pt x="41827" y="66681"/>
                </a:cubicBezTo>
                <a:cubicBezTo>
                  <a:pt x="32831" y="69856"/>
                  <a:pt x="4256" y="165635"/>
                  <a:pt x="552" y="161931"/>
                </a:cubicBezTo>
                <a:cubicBezTo>
                  <a:pt x="-3152" y="158227"/>
                  <a:pt x="12723" y="46573"/>
                  <a:pt x="19602" y="44456"/>
                </a:cubicBezTo>
                <a:cubicBezTo>
                  <a:pt x="26481" y="42339"/>
                  <a:pt x="36006" y="156110"/>
                  <a:pt x="41827" y="149231"/>
                </a:cubicBezTo>
                <a:cubicBezTo>
                  <a:pt x="47648" y="142352"/>
                  <a:pt x="42885" y="1064"/>
                  <a:pt x="450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615CE8BF-B64B-9C59-2F3F-12B0814FDF66}"/>
              </a:ext>
            </a:extLst>
          </p:cNvPr>
          <p:cNvSpPr/>
          <p:nvPr/>
        </p:nvSpPr>
        <p:spPr>
          <a:xfrm>
            <a:off x="5899067" y="11302930"/>
            <a:ext cx="147689" cy="60528"/>
          </a:xfrm>
          <a:custGeom>
            <a:avLst/>
            <a:gdLst>
              <a:gd name="connsiteX0" fmla="*/ 83 w 147689"/>
              <a:gd name="connsiteY0" fmla="*/ 57220 h 60528"/>
              <a:gd name="connsiteX1" fmla="*/ 82633 w 147689"/>
              <a:gd name="connsiteY1" fmla="*/ 38170 h 60528"/>
              <a:gd name="connsiteX2" fmla="*/ 146133 w 147689"/>
              <a:gd name="connsiteY2" fmla="*/ 60395 h 60528"/>
              <a:gd name="connsiteX3" fmla="*/ 123908 w 147689"/>
              <a:gd name="connsiteY3" fmla="*/ 25470 h 60528"/>
              <a:gd name="connsiteX4" fmla="*/ 76283 w 147689"/>
              <a:gd name="connsiteY4" fmla="*/ 70 h 60528"/>
              <a:gd name="connsiteX5" fmla="*/ 98508 w 147689"/>
              <a:gd name="connsiteY5" fmla="*/ 19120 h 60528"/>
              <a:gd name="connsiteX6" fmla="*/ 83 w 147689"/>
              <a:gd name="connsiteY6" fmla="*/ 57220 h 6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89" h="60528">
                <a:moveTo>
                  <a:pt x="83" y="57220"/>
                </a:moveTo>
                <a:cubicBezTo>
                  <a:pt x="-2563" y="60395"/>
                  <a:pt x="58291" y="37641"/>
                  <a:pt x="82633" y="38170"/>
                </a:cubicBezTo>
                <a:cubicBezTo>
                  <a:pt x="106975" y="38699"/>
                  <a:pt x="139254" y="62512"/>
                  <a:pt x="146133" y="60395"/>
                </a:cubicBezTo>
                <a:cubicBezTo>
                  <a:pt x="153012" y="58278"/>
                  <a:pt x="135550" y="35524"/>
                  <a:pt x="123908" y="25470"/>
                </a:cubicBezTo>
                <a:cubicBezTo>
                  <a:pt x="112266" y="15416"/>
                  <a:pt x="80516" y="1128"/>
                  <a:pt x="76283" y="70"/>
                </a:cubicBezTo>
                <a:cubicBezTo>
                  <a:pt x="72050" y="-988"/>
                  <a:pt x="109091" y="10124"/>
                  <a:pt x="98508" y="19120"/>
                </a:cubicBezTo>
                <a:cubicBezTo>
                  <a:pt x="87925" y="28116"/>
                  <a:pt x="2729" y="54045"/>
                  <a:pt x="83" y="5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86ADDFED-FAF6-C7FA-FDF1-FF98FE0F79A1}"/>
              </a:ext>
            </a:extLst>
          </p:cNvPr>
          <p:cNvSpPr/>
          <p:nvPr/>
        </p:nvSpPr>
        <p:spPr>
          <a:xfrm>
            <a:off x="5873371" y="11490246"/>
            <a:ext cx="73562" cy="143119"/>
          </a:xfrm>
          <a:custGeom>
            <a:avLst/>
            <a:gdLst>
              <a:gd name="connsiteX0" fmla="*/ 73404 w 73562"/>
              <a:gd name="connsiteY0" fmla="*/ 79 h 143119"/>
              <a:gd name="connsiteX1" fmla="*/ 41654 w 73562"/>
              <a:gd name="connsiteY1" fmla="*/ 82629 h 143119"/>
              <a:gd name="connsiteX2" fmla="*/ 54354 w 73562"/>
              <a:gd name="connsiteY2" fmla="*/ 142954 h 143119"/>
              <a:gd name="connsiteX3" fmla="*/ 44829 w 73562"/>
              <a:gd name="connsiteY3" fmla="*/ 98504 h 143119"/>
              <a:gd name="connsiteX4" fmla="*/ 379 w 73562"/>
              <a:gd name="connsiteY4" fmla="*/ 38179 h 143119"/>
              <a:gd name="connsiteX5" fmla="*/ 25779 w 73562"/>
              <a:gd name="connsiteY5" fmla="*/ 66754 h 143119"/>
              <a:gd name="connsiteX6" fmla="*/ 73404 w 73562"/>
              <a:gd name="connsiteY6" fmla="*/ 79 h 1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62" h="143119">
                <a:moveTo>
                  <a:pt x="73404" y="79"/>
                </a:moveTo>
                <a:cubicBezTo>
                  <a:pt x="76050" y="2725"/>
                  <a:pt x="44829" y="58817"/>
                  <a:pt x="41654" y="82629"/>
                </a:cubicBezTo>
                <a:cubicBezTo>
                  <a:pt x="38479" y="106442"/>
                  <a:pt x="53825" y="140308"/>
                  <a:pt x="54354" y="142954"/>
                </a:cubicBezTo>
                <a:cubicBezTo>
                  <a:pt x="54883" y="145600"/>
                  <a:pt x="53825" y="115967"/>
                  <a:pt x="44829" y="98504"/>
                </a:cubicBezTo>
                <a:cubicBezTo>
                  <a:pt x="35833" y="81042"/>
                  <a:pt x="3554" y="43471"/>
                  <a:pt x="379" y="38179"/>
                </a:cubicBezTo>
                <a:cubicBezTo>
                  <a:pt x="-2796" y="32887"/>
                  <a:pt x="14667" y="71516"/>
                  <a:pt x="25779" y="66754"/>
                </a:cubicBezTo>
                <a:cubicBezTo>
                  <a:pt x="36891" y="61992"/>
                  <a:pt x="70758" y="-2567"/>
                  <a:pt x="7340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E3363537-E93C-9AF8-B5C5-6A75627E65F2}"/>
              </a:ext>
            </a:extLst>
          </p:cNvPr>
          <p:cNvSpPr/>
          <p:nvPr/>
        </p:nvSpPr>
        <p:spPr>
          <a:xfrm>
            <a:off x="6006160" y="11487119"/>
            <a:ext cx="13707" cy="130279"/>
          </a:xfrm>
          <a:custGeom>
            <a:avLst/>
            <a:gdLst>
              <a:gd name="connsiteX0" fmla="*/ 940 w 13707"/>
              <a:gd name="connsiteY0" fmla="*/ 31 h 130279"/>
              <a:gd name="connsiteX1" fmla="*/ 940 w 13707"/>
              <a:gd name="connsiteY1" fmla="*/ 85756 h 130279"/>
              <a:gd name="connsiteX2" fmla="*/ 940 w 13707"/>
              <a:gd name="connsiteY2" fmla="*/ 130206 h 130279"/>
              <a:gd name="connsiteX3" fmla="*/ 13640 w 13707"/>
              <a:gd name="connsiteY3" fmla="*/ 76231 h 130279"/>
              <a:gd name="connsiteX4" fmla="*/ 940 w 13707"/>
              <a:gd name="connsiteY4" fmla="*/ 31 h 1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" h="130279">
                <a:moveTo>
                  <a:pt x="940" y="31"/>
                </a:moveTo>
                <a:cubicBezTo>
                  <a:pt x="-1177" y="1619"/>
                  <a:pt x="940" y="85756"/>
                  <a:pt x="940" y="85756"/>
                </a:cubicBezTo>
                <a:cubicBezTo>
                  <a:pt x="940" y="107452"/>
                  <a:pt x="-1177" y="131794"/>
                  <a:pt x="940" y="130206"/>
                </a:cubicBezTo>
                <a:cubicBezTo>
                  <a:pt x="3057" y="128618"/>
                  <a:pt x="12582" y="94752"/>
                  <a:pt x="13640" y="76231"/>
                </a:cubicBezTo>
                <a:cubicBezTo>
                  <a:pt x="14698" y="57710"/>
                  <a:pt x="3057" y="-1557"/>
                  <a:pt x="94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521EC9FD-D288-8A89-7E3D-56A041391494}"/>
              </a:ext>
            </a:extLst>
          </p:cNvPr>
          <p:cNvSpPr/>
          <p:nvPr/>
        </p:nvSpPr>
        <p:spPr>
          <a:xfrm>
            <a:off x="5880100" y="11526908"/>
            <a:ext cx="9767" cy="220810"/>
          </a:xfrm>
          <a:custGeom>
            <a:avLst/>
            <a:gdLst>
              <a:gd name="connsiteX0" fmla="*/ 6350 w 9767"/>
              <a:gd name="connsiteY0" fmla="*/ 1517 h 220810"/>
              <a:gd name="connsiteX1" fmla="*/ 9525 w 9767"/>
              <a:gd name="connsiteY1" fmla="*/ 217417 h 220810"/>
              <a:gd name="connsiteX2" fmla="*/ 0 w 9767"/>
              <a:gd name="connsiteY2" fmla="*/ 125342 h 220810"/>
              <a:gd name="connsiteX3" fmla="*/ 6350 w 9767"/>
              <a:gd name="connsiteY3" fmla="*/ 1517 h 22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220810">
                <a:moveTo>
                  <a:pt x="6350" y="1517"/>
                </a:moveTo>
                <a:cubicBezTo>
                  <a:pt x="7938" y="16863"/>
                  <a:pt x="10583" y="196780"/>
                  <a:pt x="9525" y="217417"/>
                </a:cubicBezTo>
                <a:cubicBezTo>
                  <a:pt x="8467" y="238054"/>
                  <a:pt x="0" y="159209"/>
                  <a:pt x="0" y="125342"/>
                </a:cubicBezTo>
                <a:cubicBezTo>
                  <a:pt x="0" y="91475"/>
                  <a:pt x="4762" y="-13829"/>
                  <a:pt x="6350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CE7E46F2-2B8C-387D-A176-8D404D0D36FC}"/>
              </a:ext>
            </a:extLst>
          </p:cNvPr>
          <p:cNvSpPr/>
          <p:nvPr/>
        </p:nvSpPr>
        <p:spPr>
          <a:xfrm>
            <a:off x="5911708" y="11622875"/>
            <a:ext cx="14429" cy="139868"/>
          </a:xfrm>
          <a:custGeom>
            <a:avLst/>
            <a:gdLst>
              <a:gd name="connsiteX0" fmla="*/ 12842 w 14429"/>
              <a:gd name="connsiteY0" fmla="*/ 800 h 139868"/>
              <a:gd name="connsiteX1" fmla="*/ 12842 w 14429"/>
              <a:gd name="connsiteY1" fmla="*/ 137325 h 139868"/>
              <a:gd name="connsiteX2" fmla="*/ 142 w 14429"/>
              <a:gd name="connsiteY2" fmla="*/ 83350 h 139868"/>
              <a:gd name="connsiteX3" fmla="*/ 12842 w 14429"/>
              <a:gd name="connsiteY3" fmla="*/ 800 h 1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39868">
                <a:moveTo>
                  <a:pt x="12842" y="800"/>
                </a:moveTo>
                <a:cubicBezTo>
                  <a:pt x="14959" y="9796"/>
                  <a:pt x="14959" y="123567"/>
                  <a:pt x="12842" y="137325"/>
                </a:cubicBezTo>
                <a:cubicBezTo>
                  <a:pt x="10725" y="151083"/>
                  <a:pt x="1729" y="105575"/>
                  <a:pt x="142" y="83350"/>
                </a:cubicBezTo>
                <a:cubicBezTo>
                  <a:pt x="-1445" y="61125"/>
                  <a:pt x="10725" y="-8196"/>
                  <a:pt x="12842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4031E91-DF16-366B-EB9C-4296619AA07F}"/>
              </a:ext>
            </a:extLst>
          </p:cNvPr>
          <p:cNvSpPr/>
          <p:nvPr/>
        </p:nvSpPr>
        <p:spPr>
          <a:xfrm>
            <a:off x="5911400" y="11592834"/>
            <a:ext cx="127871" cy="167694"/>
          </a:xfrm>
          <a:custGeom>
            <a:avLst/>
            <a:gdLst>
              <a:gd name="connsiteX0" fmla="*/ 450 w 127871"/>
              <a:gd name="connsiteY0" fmla="*/ 43541 h 167694"/>
              <a:gd name="connsiteX1" fmla="*/ 86175 w 127871"/>
              <a:gd name="connsiteY1" fmla="*/ 14966 h 167694"/>
              <a:gd name="connsiteX2" fmla="*/ 121100 w 127871"/>
              <a:gd name="connsiteY2" fmla="*/ 113391 h 167694"/>
              <a:gd name="connsiteX3" fmla="*/ 127450 w 127871"/>
              <a:gd name="connsiteY3" fmla="*/ 164191 h 167694"/>
              <a:gd name="connsiteX4" fmla="*/ 114750 w 127871"/>
              <a:gd name="connsiteY4" fmla="*/ 18141 h 167694"/>
              <a:gd name="connsiteX5" fmla="*/ 35375 w 127871"/>
              <a:gd name="connsiteY5" fmla="*/ 2266 h 167694"/>
              <a:gd name="connsiteX6" fmla="*/ 51250 w 127871"/>
              <a:gd name="connsiteY6" fmla="*/ 11791 h 167694"/>
              <a:gd name="connsiteX7" fmla="*/ 450 w 127871"/>
              <a:gd name="connsiteY7" fmla="*/ 43541 h 16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71" h="167694">
                <a:moveTo>
                  <a:pt x="450" y="43541"/>
                </a:moveTo>
                <a:cubicBezTo>
                  <a:pt x="6271" y="44070"/>
                  <a:pt x="66067" y="3324"/>
                  <a:pt x="86175" y="14966"/>
                </a:cubicBezTo>
                <a:cubicBezTo>
                  <a:pt x="106283" y="26608"/>
                  <a:pt x="114221" y="88520"/>
                  <a:pt x="121100" y="113391"/>
                </a:cubicBezTo>
                <a:cubicBezTo>
                  <a:pt x="127979" y="138262"/>
                  <a:pt x="128508" y="180066"/>
                  <a:pt x="127450" y="164191"/>
                </a:cubicBezTo>
                <a:cubicBezTo>
                  <a:pt x="126392" y="148316"/>
                  <a:pt x="130096" y="45128"/>
                  <a:pt x="114750" y="18141"/>
                </a:cubicBezTo>
                <a:cubicBezTo>
                  <a:pt x="99404" y="-8846"/>
                  <a:pt x="35375" y="2266"/>
                  <a:pt x="35375" y="2266"/>
                </a:cubicBezTo>
                <a:cubicBezTo>
                  <a:pt x="24792" y="1208"/>
                  <a:pt x="55483" y="6499"/>
                  <a:pt x="51250" y="11791"/>
                </a:cubicBezTo>
                <a:cubicBezTo>
                  <a:pt x="47017" y="17083"/>
                  <a:pt x="-5371" y="43012"/>
                  <a:pt x="450" y="4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615D4749-68E0-4731-2A64-26AF2E9C9E65}"/>
              </a:ext>
            </a:extLst>
          </p:cNvPr>
          <p:cNvSpPr/>
          <p:nvPr/>
        </p:nvSpPr>
        <p:spPr>
          <a:xfrm>
            <a:off x="5876902" y="11737436"/>
            <a:ext cx="184225" cy="16467"/>
          </a:xfrm>
          <a:custGeom>
            <a:avLst/>
            <a:gdLst>
              <a:gd name="connsiteX0" fmla="*/ 23 w 184225"/>
              <a:gd name="connsiteY0" fmla="*/ 539 h 16467"/>
              <a:gd name="connsiteX1" fmla="*/ 120673 w 184225"/>
              <a:gd name="connsiteY1" fmla="*/ 3714 h 16467"/>
              <a:gd name="connsiteX2" fmla="*/ 184173 w 184225"/>
              <a:gd name="connsiteY2" fmla="*/ 3714 h 16467"/>
              <a:gd name="connsiteX3" fmla="*/ 111148 w 184225"/>
              <a:gd name="connsiteY3" fmla="*/ 16414 h 16467"/>
              <a:gd name="connsiteX4" fmla="*/ 23 w 184225"/>
              <a:gd name="connsiteY4" fmla="*/ 539 h 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25" h="16467">
                <a:moveTo>
                  <a:pt x="23" y="539"/>
                </a:moveTo>
                <a:cubicBezTo>
                  <a:pt x="1611" y="-1578"/>
                  <a:pt x="89981" y="3185"/>
                  <a:pt x="120673" y="3714"/>
                </a:cubicBezTo>
                <a:cubicBezTo>
                  <a:pt x="151365" y="4243"/>
                  <a:pt x="185761" y="1597"/>
                  <a:pt x="184173" y="3714"/>
                </a:cubicBezTo>
                <a:cubicBezTo>
                  <a:pt x="182585" y="5831"/>
                  <a:pt x="145544" y="15356"/>
                  <a:pt x="111148" y="16414"/>
                </a:cubicBezTo>
                <a:cubicBezTo>
                  <a:pt x="76752" y="17472"/>
                  <a:pt x="-1565" y="2656"/>
                  <a:pt x="23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AE04355-E793-0B93-B71C-2D04E60E8731}"/>
              </a:ext>
            </a:extLst>
          </p:cNvPr>
          <p:cNvSpPr/>
          <p:nvPr/>
        </p:nvSpPr>
        <p:spPr>
          <a:xfrm>
            <a:off x="5831678" y="11725269"/>
            <a:ext cx="264170" cy="61663"/>
          </a:xfrm>
          <a:custGeom>
            <a:avLst/>
            <a:gdLst>
              <a:gd name="connsiteX0" fmla="*/ 797 w 264170"/>
              <a:gd name="connsiteY0" fmla="*/ 19056 h 61663"/>
              <a:gd name="connsiteX1" fmla="*/ 165897 w 264170"/>
              <a:gd name="connsiteY1" fmla="*/ 47631 h 61663"/>
              <a:gd name="connsiteX2" fmla="*/ 251622 w 264170"/>
              <a:gd name="connsiteY2" fmla="*/ 41281 h 61663"/>
              <a:gd name="connsiteX3" fmla="*/ 235747 w 264170"/>
              <a:gd name="connsiteY3" fmla="*/ 6 h 61663"/>
              <a:gd name="connsiteX4" fmla="*/ 261147 w 264170"/>
              <a:gd name="connsiteY4" fmla="*/ 38106 h 61663"/>
              <a:gd name="connsiteX5" fmla="*/ 153197 w 264170"/>
              <a:gd name="connsiteY5" fmla="*/ 53981 h 61663"/>
              <a:gd name="connsiteX6" fmla="*/ 105572 w 264170"/>
              <a:gd name="connsiteY6" fmla="*/ 60331 h 61663"/>
              <a:gd name="connsiteX7" fmla="*/ 797 w 264170"/>
              <a:gd name="connsiteY7" fmla="*/ 19056 h 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70" h="61663">
                <a:moveTo>
                  <a:pt x="797" y="19056"/>
                </a:moveTo>
                <a:cubicBezTo>
                  <a:pt x="10851" y="16939"/>
                  <a:pt x="124093" y="43927"/>
                  <a:pt x="165897" y="47631"/>
                </a:cubicBezTo>
                <a:cubicBezTo>
                  <a:pt x="207701" y="51335"/>
                  <a:pt x="239980" y="49219"/>
                  <a:pt x="251622" y="41281"/>
                </a:cubicBezTo>
                <a:cubicBezTo>
                  <a:pt x="263264" y="33344"/>
                  <a:pt x="234160" y="535"/>
                  <a:pt x="235747" y="6"/>
                </a:cubicBezTo>
                <a:cubicBezTo>
                  <a:pt x="237334" y="-523"/>
                  <a:pt x="274905" y="29110"/>
                  <a:pt x="261147" y="38106"/>
                </a:cubicBezTo>
                <a:cubicBezTo>
                  <a:pt x="247389" y="47102"/>
                  <a:pt x="153197" y="53981"/>
                  <a:pt x="153197" y="53981"/>
                </a:cubicBezTo>
                <a:cubicBezTo>
                  <a:pt x="127268" y="57685"/>
                  <a:pt x="132560" y="64564"/>
                  <a:pt x="105572" y="60331"/>
                </a:cubicBezTo>
                <a:cubicBezTo>
                  <a:pt x="78585" y="56098"/>
                  <a:pt x="-9257" y="21173"/>
                  <a:pt x="797" y="1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D643DA88-1580-4FBA-AC05-967AD503CF74}"/>
              </a:ext>
            </a:extLst>
          </p:cNvPr>
          <p:cNvSpPr/>
          <p:nvPr/>
        </p:nvSpPr>
        <p:spPr>
          <a:xfrm>
            <a:off x="5953123" y="10982271"/>
            <a:ext cx="206890" cy="457257"/>
          </a:xfrm>
          <a:custGeom>
            <a:avLst/>
            <a:gdLst>
              <a:gd name="connsiteX0" fmla="*/ 57152 w 206890"/>
              <a:gd name="connsiteY0" fmla="*/ 3229 h 457257"/>
              <a:gd name="connsiteX1" fmla="*/ 101602 w 206890"/>
              <a:gd name="connsiteY1" fmla="*/ 304854 h 457257"/>
              <a:gd name="connsiteX2" fmla="*/ 2 w 206890"/>
              <a:gd name="connsiteY2" fmla="*/ 323904 h 457257"/>
              <a:gd name="connsiteX3" fmla="*/ 104777 w 206890"/>
              <a:gd name="connsiteY3" fmla="*/ 314379 h 457257"/>
              <a:gd name="connsiteX4" fmla="*/ 114302 w 206890"/>
              <a:gd name="connsiteY4" fmla="*/ 352479 h 457257"/>
              <a:gd name="connsiteX5" fmla="*/ 101602 w 206890"/>
              <a:gd name="connsiteY5" fmla="*/ 457254 h 457257"/>
              <a:gd name="connsiteX6" fmla="*/ 120652 w 206890"/>
              <a:gd name="connsiteY6" fmla="*/ 355654 h 457257"/>
              <a:gd name="connsiteX7" fmla="*/ 149227 w 206890"/>
              <a:gd name="connsiteY7" fmla="*/ 219129 h 457257"/>
              <a:gd name="connsiteX8" fmla="*/ 196852 w 206890"/>
              <a:gd name="connsiteY8" fmla="*/ 174679 h 457257"/>
              <a:gd name="connsiteX9" fmla="*/ 142877 w 206890"/>
              <a:gd name="connsiteY9" fmla="*/ 260404 h 457257"/>
              <a:gd name="connsiteX10" fmla="*/ 114302 w 206890"/>
              <a:gd name="connsiteY10" fmla="*/ 171504 h 457257"/>
              <a:gd name="connsiteX11" fmla="*/ 206377 w 206890"/>
              <a:gd name="connsiteY11" fmla="*/ 92129 h 457257"/>
              <a:gd name="connsiteX12" fmla="*/ 152402 w 206890"/>
              <a:gd name="connsiteY12" fmla="*/ 136579 h 457257"/>
              <a:gd name="connsiteX13" fmla="*/ 171452 w 206890"/>
              <a:gd name="connsiteY13" fmla="*/ 41329 h 457257"/>
              <a:gd name="connsiteX14" fmla="*/ 177802 w 206890"/>
              <a:gd name="connsiteY14" fmla="*/ 38154 h 457257"/>
              <a:gd name="connsiteX15" fmla="*/ 104777 w 206890"/>
              <a:gd name="connsiteY15" fmla="*/ 139754 h 457257"/>
              <a:gd name="connsiteX16" fmla="*/ 57152 w 206890"/>
              <a:gd name="connsiteY16" fmla="*/ 3229 h 4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890" h="457257">
                <a:moveTo>
                  <a:pt x="57152" y="3229"/>
                </a:moveTo>
                <a:cubicBezTo>
                  <a:pt x="56623" y="30746"/>
                  <a:pt x="111127" y="251408"/>
                  <a:pt x="101602" y="304854"/>
                </a:cubicBezTo>
                <a:cubicBezTo>
                  <a:pt x="92077" y="358300"/>
                  <a:pt x="-527" y="322317"/>
                  <a:pt x="2" y="323904"/>
                </a:cubicBezTo>
                <a:cubicBezTo>
                  <a:pt x="531" y="325491"/>
                  <a:pt x="85727" y="309617"/>
                  <a:pt x="104777" y="314379"/>
                </a:cubicBezTo>
                <a:cubicBezTo>
                  <a:pt x="123827" y="319141"/>
                  <a:pt x="114831" y="328667"/>
                  <a:pt x="114302" y="352479"/>
                </a:cubicBezTo>
                <a:cubicBezTo>
                  <a:pt x="113773" y="376291"/>
                  <a:pt x="100544" y="456725"/>
                  <a:pt x="101602" y="457254"/>
                </a:cubicBezTo>
                <a:cubicBezTo>
                  <a:pt x="102660" y="457783"/>
                  <a:pt x="112715" y="395341"/>
                  <a:pt x="120652" y="355654"/>
                </a:cubicBezTo>
                <a:cubicBezTo>
                  <a:pt x="128589" y="315967"/>
                  <a:pt x="136527" y="249292"/>
                  <a:pt x="149227" y="219129"/>
                </a:cubicBezTo>
                <a:cubicBezTo>
                  <a:pt x="161927" y="188967"/>
                  <a:pt x="197910" y="167800"/>
                  <a:pt x="196852" y="174679"/>
                </a:cubicBezTo>
                <a:cubicBezTo>
                  <a:pt x="195794" y="181558"/>
                  <a:pt x="156635" y="260933"/>
                  <a:pt x="142877" y="260404"/>
                </a:cubicBezTo>
                <a:cubicBezTo>
                  <a:pt x="129119" y="259875"/>
                  <a:pt x="103719" y="199550"/>
                  <a:pt x="114302" y="171504"/>
                </a:cubicBezTo>
                <a:cubicBezTo>
                  <a:pt x="124885" y="143458"/>
                  <a:pt x="200027" y="97950"/>
                  <a:pt x="206377" y="92129"/>
                </a:cubicBezTo>
                <a:cubicBezTo>
                  <a:pt x="212727" y="86308"/>
                  <a:pt x="158223" y="145046"/>
                  <a:pt x="152402" y="136579"/>
                </a:cubicBezTo>
                <a:cubicBezTo>
                  <a:pt x="146581" y="128112"/>
                  <a:pt x="167219" y="57733"/>
                  <a:pt x="171452" y="41329"/>
                </a:cubicBezTo>
                <a:cubicBezTo>
                  <a:pt x="175685" y="24925"/>
                  <a:pt x="188914" y="21750"/>
                  <a:pt x="177802" y="38154"/>
                </a:cubicBezTo>
                <a:cubicBezTo>
                  <a:pt x="166690" y="54558"/>
                  <a:pt x="126473" y="146633"/>
                  <a:pt x="104777" y="139754"/>
                </a:cubicBezTo>
                <a:cubicBezTo>
                  <a:pt x="83081" y="132875"/>
                  <a:pt x="57681" y="-24288"/>
                  <a:pt x="57152" y="3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D5DBE986-1B99-D9A6-4166-F6751C3B757E}"/>
              </a:ext>
            </a:extLst>
          </p:cNvPr>
          <p:cNvSpPr/>
          <p:nvPr/>
        </p:nvSpPr>
        <p:spPr>
          <a:xfrm>
            <a:off x="6056300" y="11257073"/>
            <a:ext cx="96914" cy="436539"/>
          </a:xfrm>
          <a:custGeom>
            <a:avLst/>
            <a:gdLst>
              <a:gd name="connsiteX0" fmla="*/ 96850 w 96914"/>
              <a:gd name="connsiteY0" fmla="*/ 1477 h 436539"/>
              <a:gd name="connsiteX1" fmla="*/ 27000 w 96914"/>
              <a:gd name="connsiteY1" fmla="*/ 274527 h 436539"/>
              <a:gd name="connsiteX2" fmla="*/ 14300 w 96914"/>
              <a:gd name="connsiteY2" fmla="*/ 353902 h 436539"/>
              <a:gd name="connsiteX3" fmla="*/ 1600 w 96914"/>
              <a:gd name="connsiteY3" fmla="*/ 436452 h 436539"/>
              <a:gd name="connsiteX4" fmla="*/ 4775 w 96914"/>
              <a:gd name="connsiteY4" fmla="*/ 338027 h 436539"/>
              <a:gd name="connsiteX5" fmla="*/ 42875 w 96914"/>
              <a:gd name="connsiteY5" fmla="*/ 144352 h 436539"/>
              <a:gd name="connsiteX6" fmla="*/ 39700 w 96914"/>
              <a:gd name="connsiteY6" fmla="*/ 163402 h 436539"/>
              <a:gd name="connsiteX7" fmla="*/ 96850 w 96914"/>
              <a:gd name="connsiteY7" fmla="*/ 1477 h 43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4" h="436539">
                <a:moveTo>
                  <a:pt x="96850" y="1477"/>
                </a:moveTo>
                <a:cubicBezTo>
                  <a:pt x="94733" y="19998"/>
                  <a:pt x="40758" y="215790"/>
                  <a:pt x="27000" y="274527"/>
                </a:cubicBezTo>
                <a:cubicBezTo>
                  <a:pt x="13242" y="333265"/>
                  <a:pt x="18533" y="326915"/>
                  <a:pt x="14300" y="353902"/>
                </a:cubicBezTo>
                <a:cubicBezTo>
                  <a:pt x="10067" y="380890"/>
                  <a:pt x="3187" y="439098"/>
                  <a:pt x="1600" y="436452"/>
                </a:cubicBezTo>
                <a:cubicBezTo>
                  <a:pt x="12" y="433806"/>
                  <a:pt x="-2104" y="386710"/>
                  <a:pt x="4775" y="338027"/>
                </a:cubicBezTo>
                <a:cubicBezTo>
                  <a:pt x="11654" y="289344"/>
                  <a:pt x="37054" y="173456"/>
                  <a:pt x="42875" y="144352"/>
                </a:cubicBezTo>
                <a:cubicBezTo>
                  <a:pt x="48696" y="115248"/>
                  <a:pt x="31233" y="182452"/>
                  <a:pt x="39700" y="163402"/>
                </a:cubicBezTo>
                <a:cubicBezTo>
                  <a:pt x="48167" y="144352"/>
                  <a:pt x="98967" y="-17044"/>
                  <a:pt x="9685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EDF21D0-E25D-6605-2488-D683ED9613BD}"/>
              </a:ext>
            </a:extLst>
          </p:cNvPr>
          <p:cNvSpPr/>
          <p:nvPr/>
        </p:nvSpPr>
        <p:spPr>
          <a:xfrm>
            <a:off x="6115034" y="11318032"/>
            <a:ext cx="179450" cy="125261"/>
          </a:xfrm>
          <a:custGeom>
            <a:avLst/>
            <a:gdLst>
              <a:gd name="connsiteX0" fmla="*/ 16 w 179450"/>
              <a:gd name="connsiteY0" fmla="*/ 35768 h 125261"/>
              <a:gd name="connsiteX1" fmla="*/ 130191 w 179450"/>
              <a:gd name="connsiteY1" fmla="*/ 7193 h 125261"/>
              <a:gd name="connsiteX2" fmla="*/ 165116 w 179450"/>
              <a:gd name="connsiteY2" fmla="*/ 48468 h 125261"/>
              <a:gd name="connsiteX3" fmla="*/ 158766 w 179450"/>
              <a:gd name="connsiteY3" fmla="*/ 124668 h 125261"/>
              <a:gd name="connsiteX4" fmla="*/ 174641 w 179450"/>
              <a:gd name="connsiteY4" fmla="*/ 4018 h 125261"/>
              <a:gd name="connsiteX5" fmla="*/ 60341 w 179450"/>
              <a:gd name="connsiteY5" fmla="*/ 26243 h 125261"/>
              <a:gd name="connsiteX6" fmla="*/ 120666 w 179450"/>
              <a:gd name="connsiteY6" fmla="*/ 843 h 125261"/>
              <a:gd name="connsiteX7" fmla="*/ 16 w 179450"/>
              <a:gd name="connsiteY7" fmla="*/ 35768 h 1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50" h="125261">
                <a:moveTo>
                  <a:pt x="16" y="35768"/>
                </a:moveTo>
                <a:cubicBezTo>
                  <a:pt x="1604" y="36826"/>
                  <a:pt x="102674" y="5076"/>
                  <a:pt x="130191" y="7193"/>
                </a:cubicBezTo>
                <a:cubicBezTo>
                  <a:pt x="157708" y="9310"/>
                  <a:pt x="160354" y="28889"/>
                  <a:pt x="165116" y="48468"/>
                </a:cubicBezTo>
                <a:cubicBezTo>
                  <a:pt x="169878" y="68047"/>
                  <a:pt x="157179" y="132076"/>
                  <a:pt x="158766" y="124668"/>
                </a:cubicBezTo>
                <a:cubicBezTo>
                  <a:pt x="160353" y="117260"/>
                  <a:pt x="191045" y="20422"/>
                  <a:pt x="174641" y="4018"/>
                </a:cubicBezTo>
                <a:cubicBezTo>
                  <a:pt x="158237" y="-12386"/>
                  <a:pt x="69337" y="26772"/>
                  <a:pt x="60341" y="26243"/>
                </a:cubicBezTo>
                <a:cubicBezTo>
                  <a:pt x="51345" y="25714"/>
                  <a:pt x="126487" y="1901"/>
                  <a:pt x="120666" y="843"/>
                </a:cubicBezTo>
                <a:cubicBezTo>
                  <a:pt x="114845" y="-215"/>
                  <a:pt x="-1572" y="34710"/>
                  <a:pt x="16" y="3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978F8E1-B272-9C3E-569E-E57DF2655A67}"/>
              </a:ext>
            </a:extLst>
          </p:cNvPr>
          <p:cNvSpPr/>
          <p:nvPr/>
        </p:nvSpPr>
        <p:spPr>
          <a:xfrm>
            <a:off x="6114824" y="11266749"/>
            <a:ext cx="215848" cy="224257"/>
          </a:xfrm>
          <a:custGeom>
            <a:avLst/>
            <a:gdLst>
              <a:gd name="connsiteX0" fmla="*/ 226 w 215848"/>
              <a:gd name="connsiteY0" fmla="*/ 68001 h 224257"/>
              <a:gd name="connsiteX1" fmla="*/ 127226 w 215848"/>
              <a:gd name="connsiteY1" fmla="*/ 26726 h 224257"/>
              <a:gd name="connsiteX2" fmla="*/ 158976 w 215848"/>
              <a:gd name="connsiteY2" fmla="*/ 45776 h 224257"/>
              <a:gd name="connsiteX3" fmla="*/ 165326 w 215848"/>
              <a:gd name="connsiteY3" fmla="*/ 1326 h 224257"/>
              <a:gd name="connsiteX4" fmla="*/ 206601 w 215848"/>
              <a:gd name="connsiteY4" fmla="*/ 106101 h 224257"/>
              <a:gd name="connsiteX5" fmla="*/ 203426 w 215848"/>
              <a:gd name="connsiteY5" fmla="*/ 169601 h 224257"/>
              <a:gd name="connsiteX6" fmla="*/ 200251 w 215848"/>
              <a:gd name="connsiteY6" fmla="*/ 220401 h 224257"/>
              <a:gd name="connsiteX7" fmla="*/ 206601 w 215848"/>
              <a:gd name="connsiteY7" fmla="*/ 61651 h 224257"/>
              <a:gd name="connsiteX8" fmla="*/ 57376 w 215848"/>
              <a:gd name="connsiteY8" fmla="*/ 7676 h 224257"/>
              <a:gd name="connsiteX9" fmla="*/ 95476 w 215848"/>
              <a:gd name="connsiteY9" fmla="*/ 23551 h 224257"/>
              <a:gd name="connsiteX10" fmla="*/ 226 w 215848"/>
              <a:gd name="connsiteY10" fmla="*/ 68001 h 2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48" h="224257">
                <a:moveTo>
                  <a:pt x="226" y="68001"/>
                </a:moveTo>
                <a:cubicBezTo>
                  <a:pt x="5518" y="68530"/>
                  <a:pt x="100768" y="30430"/>
                  <a:pt x="127226" y="26726"/>
                </a:cubicBezTo>
                <a:cubicBezTo>
                  <a:pt x="153684" y="23022"/>
                  <a:pt x="152626" y="50009"/>
                  <a:pt x="158976" y="45776"/>
                </a:cubicBezTo>
                <a:cubicBezTo>
                  <a:pt x="165326" y="41543"/>
                  <a:pt x="157389" y="-8728"/>
                  <a:pt x="165326" y="1326"/>
                </a:cubicBezTo>
                <a:cubicBezTo>
                  <a:pt x="173263" y="11380"/>
                  <a:pt x="200251" y="78055"/>
                  <a:pt x="206601" y="106101"/>
                </a:cubicBezTo>
                <a:cubicBezTo>
                  <a:pt x="212951" y="134147"/>
                  <a:pt x="204484" y="150551"/>
                  <a:pt x="203426" y="169601"/>
                </a:cubicBezTo>
                <a:cubicBezTo>
                  <a:pt x="202368" y="188651"/>
                  <a:pt x="199722" y="238393"/>
                  <a:pt x="200251" y="220401"/>
                </a:cubicBezTo>
                <a:cubicBezTo>
                  <a:pt x="200780" y="202409"/>
                  <a:pt x="230414" y="97105"/>
                  <a:pt x="206601" y="61651"/>
                </a:cubicBezTo>
                <a:cubicBezTo>
                  <a:pt x="182789" y="26197"/>
                  <a:pt x="75897" y="14026"/>
                  <a:pt x="57376" y="7676"/>
                </a:cubicBezTo>
                <a:cubicBezTo>
                  <a:pt x="38855" y="1326"/>
                  <a:pt x="107118" y="14026"/>
                  <a:pt x="95476" y="23551"/>
                </a:cubicBezTo>
                <a:cubicBezTo>
                  <a:pt x="83834" y="33076"/>
                  <a:pt x="-5066" y="67472"/>
                  <a:pt x="226" y="68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2AE0143-1C92-AA2A-BDE5-1B2D203A9BFC}"/>
              </a:ext>
            </a:extLst>
          </p:cNvPr>
          <p:cNvSpPr/>
          <p:nvPr/>
        </p:nvSpPr>
        <p:spPr>
          <a:xfrm>
            <a:off x="6287794" y="11371378"/>
            <a:ext cx="19740" cy="287256"/>
          </a:xfrm>
          <a:custGeom>
            <a:avLst/>
            <a:gdLst>
              <a:gd name="connsiteX0" fmla="*/ 17756 w 19740"/>
              <a:gd name="connsiteY0" fmla="*/ 1472 h 287256"/>
              <a:gd name="connsiteX1" fmla="*/ 17756 w 19740"/>
              <a:gd name="connsiteY1" fmla="*/ 179272 h 287256"/>
              <a:gd name="connsiteX2" fmla="*/ 1881 w 19740"/>
              <a:gd name="connsiteY2" fmla="*/ 287222 h 287256"/>
              <a:gd name="connsiteX3" fmla="*/ 1881 w 19740"/>
              <a:gd name="connsiteY3" fmla="*/ 191972 h 287256"/>
              <a:gd name="connsiteX4" fmla="*/ 1881 w 19740"/>
              <a:gd name="connsiteY4" fmla="*/ 99897 h 287256"/>
              <a:gd name="connsiteX5" fmla="*/ 17756 w 19740"/>
              <a:gd name="connsiteY5" fmla="*/ 1472 h 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0" h="287256">
                <a:moveTo>
                  <a:pt x="17756" y="1472"/>
                </a:moveTo>
                <a:cubicBezTo>
                  <a:pt x="20402" y="14701"/>
                  <a:pt x="20402" y="131647"/>
                  <a:pt x="17756" y="179272"/>
                </a:cubicBezTo>
                <a:cubicBezTo>
                  <a:pt x="15110" y="226897"/>
                  <a:pt x="4527" y="285105"/>
                  <a:pt x="1881" y="287222"/>
                </a:cubicBezTo>
                <a:cubicBezTo>
                  <a:pt x="-765" y="289339"/>
                  <a:pt x="1881" y="191972"/>
                  <a:pt x="1881" y="191972"/>
                </a:cubicBezTo>
                <a:cubicBezTo>
                  <a:pt x="1881" y="160751"/>
                  <a:pt x="-2352" y="132176"/>
                  <a:pt x="1881" y="99897"/>
                </a:cubicBezTo>
                <a:cubicBezTo>
                  <a:pt x="6114" y="67618"/>
                  <a:pt x="15110" y="-11757"/>
                  <a:pt x="17756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F9C54A7-297C-D90F-61FA-384B1F9BD41B}"/>
              </a:ext>
            </a:extLst>
          </p:cNvPr>
          <p:cNvSpPr/>
          <p:nvPr/>
        </p:nvSpPr>
        <p:spPr>
          <a:xfrm>
            <a:off x="6235700" y="11293329"/>
            <a:ext cx="32751" cy="315032"/>
          </a:xfrm>
          <a:custGeom>
            <a:avLst/>
            <a:gdLst>
              <a:gd name="connsiteX0" fmla="*/ 0 w 32751"/>
              <a:gd name="connsiteY0" fmla="*/ 146 h 315032"/>
              <a:gd name="connsiteX1" fmla="*/ 22225 w 32751"/>
              <a:gd name="connsiteY1" fmla="*/ 177946 h 315032"/>
              <a:gd name="connsiteX2" fmla="*/ 31750 w 32751"/>
              <a:gd name="connsiteY2" fmla="*/ 254146 h 315032"/>
              <a:gd name="connsiteX3" fmla="*/ 31750 w 32751"/>
              <a:gd name="connsiteY3" fmla="*/ 308121 h 315032"/>
              <a:gd name="connsiteX4" fmla="*/ 25400 w 32751"/>
              <a:gd name="connsiteY4" fmla="*/ 92221 h 315032"/>
              <a:gd name="connsiteX5" fmla="*/ 22225 w 32751"/>
              <a:gd name="connsiteY5" fmla="*/ 146196 h 315032"/>
              <a:gd name="connsiteX6" fmla="*/ 0 w 32751"/>
              <a:gd name="connsiteY6" fmla="*/ 146 h 3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1" h="315032">
                <a:moveTo>
                  <a:pt x="0" y="146"/>
                </a:moveTo>
                <a:cubicBezTo>
                  <a:pt x="0" y="5438"/>
                  <a:pt x="22225" y="177946"/>
                  <a:pt x="22225" y="177946"/>
                </a:cubicBezTo>
                <a:cubicBezTo>
                  <a:pt x="27517" y="220279"/>
                  <a:pt x="30163" y="232450"/>
                  <a:pt x="31750" y="254146"/>
                </a:cubicBezTo>
                <a:cubicBezTo>
                  <a:pt x="33337" y="275842"/>
                  <a:pt x="32808" y="335108"/>
                  <a:pt x="31750" y="308121"/>
                </a:cubicBezTo>
                <a:cubicBezTo>
                  <a:pt x="30692" y="281134"/>
                  <a:pt x="26987" y="119208"/>
                  <a:pt x="25400" y="92221"/>
                </a:cubicBezTo>
                <a:cubicBezTo>
                  <a:pt x="23813" y="65234"/>
                  <a:pt x="24342" y="157308"/>
                  <a:pt x="22225" y="146196"/>
                </a:cubicBezTo>
                <a:cubicBezTo>
                  <a:pt x="20108" y="135084"/>
                  <a:pt x="0" y="-5146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611BCBA3-76EB-9C4A-C1E5-6F5028B7DFB3}"/>
              </a:ext>
            </a:extLst>
          </p:cNvPr>
          <p:cNvSpPr/>
          <p:nvPr/>
        </p:nvSpPr>
        <p:spPr>
          <a:xfrm>
            <a:off x="6092825" y="11255172"/>
            <a:ext cx="147966" cy="219278"/>
          </a:xfrm>
          <a:custGeom>
            <a:avLst/>
            <a:gdLst>
              <a:gd name="connsiteX0" fmla="*/ 127000 w 147966"/>
              <a:gd name="connsiteY0" fmla="*/ 203 h 219278"/>
              <a:gd name="connsiteX1" fmla="*/ 146050 w 147966"/>
              <a:gd name="connsiteY1" fmla="*/ 209753 h 219278"/>
              <a:gd name="connsiteX2" fmla="*/ 136525 w 147966"/>
              <a:gd name="connsiteY2" fmla="*/ 184353 h 219278"/>
              <a:gd name="connsiteX3" fmla="*/ 50800 w 147966"/>
              <a:gd name="connsiteY3" fmla="*/ 200228 h 219278"/>
              <a:gd name="connsiteX4" fmla="*/ 0 w 147966"/>
              <a:gd name="connsiteY4" fmla="*/ 219278 h 219278"/>
              <a:gd name="connsiteX5" fmla="*/ 130175 w 147966"/>
              <a:gd name="connsiteY5" fmla="*/ 171653 h 219278"/>
              <a:gd name="connsiteX6" fmla="*/ 127000 w 147966"/>
              <a:gd name="connsiteY6" fmla="*/ 203 h 2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6" h="219278">
                <a:moveTo>
                  <a:pt x="127000" y="203"/>
                </a:moveTo>
                <a:cubicBezTo>
                  <a:pt x="129646" y="6553"/>
                  <a:pt x="144463" y="179061"/>
                  <a:pt x="146050" y="209753"/>
                </a:cubicBezTo>
                <a:cubicBezTo>
                  <a:pt x="147638" y="240445"/>
                  <a:pt x="152400" y="185941"/>
                  <a:pt x="136525" y="184353"/>
                </a:cubicBezTo>
                <a:cubicBezTo>
                  <a:pt x="120650" y="182766"/>
                  <a:pt x="73554" y="194407"/>
                  <a:pt x="50800" y="200228"/>
                </a:cubicBezTo>
                <a:cubicBezTo>
                  <a:pt x="28046" y="206049"/>
                  <a:pt x="0" y="219278"/>
                  <a:pt x="0" y="219278"/>
                </a:cubicBezTo>
                <a:cubicBezTo>
                  <a:pt x="13229" y="214516"/>
                  <a:pt x="106892" y="204990"/>
                  <a:pt x="130175" y="171653"/>
                </a:cubicBezTo>
                <a:cubicBezTo>
                  <a:pt x="153458" y="138316"/>
                  <a:pt x="124354" y="-6147"/>
                  <a:pt x="12700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F9AC901-07A7-FD10-5EEE-E9D9117BDAF2}"/>
              </a:ext>
            </a:extLst>
          </p:cNvPr>
          <p:cNvSpPr/>
          <p:nvPr/>
        </p:nvSpPr>
        <p:spPr>
          <a:xfrm>
            <a:off x="6047698" y="11562784"/>
            <a:ext cx="289957" cy="177822"/>
          </a:xfrm>
          <a:custGeom>
            <a:avLst/>
            <a:gdLst>
              <a:gd name="connsiteX0" fmla="*/ 677 w 289957"/>
              <a:gd name="connsiteY0" fmla="*/ 143441 h 177822"/>
              <a:gd name="connsiteX1" fmla="*/ 124502 w 289957"/>
              <a:gd name="connsiteY1" fmla="*/ 175191 h 177822"/>
              <a:gd name="connsiteX2" fmla="*/ 175302 w 289957"/>
              <a:gd name="connsiteY2" fmla="*/ 165666 h 177822"/>
              <a:gd name="connsiteX3" fmla="*/ 261027 w 289957"/>
              <a:gd name="connsiteY3" fmla="*/ 92641 h 177822"/>
              <a:gd name="connsiteX4" fmla="*/ 254677 w 289957"/>
              <a:gd name="connsiteY4" fmla="*/ 133916 h 177822"/>
              <a:gd name="connsiteX5" fmla="*/ 289602 w 289957"/>
              <a:gd name="connsiteY5" fmla="*/ 566 h 177822"/>
              <a:gd name="connsiteX6" fmla="*/ 270552 w 289957"/>
              <a:gd name="connsiteY6" fmla="*/ 89466 h 177822"/>
              <a:gd name="connsiteX7" fmla="*/ 235627 w 289957"/>
              <a:gd name="connsiteY7" fmla="*/ 175191 h 177822"/>
              <a:gd name="connsiteX8" fmla="*/ 184827 w 289957"/>
              <a:gd name="connsiteY8" fmla="*/ 156141 h 177822"/>
              <a:gd name="connsiteX9" fmla="*/ 677 w 289957"/>
              <a:gd name="connsiteY9" fmla="*/ 143441 h 17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57" h="177822">
                <a:moveTo>
                  <a:pt x="677" y="143441"/>
                </a:moveTo>
                <a:cubicBezTo>
                  <a:pt x="-9377" y="146616"/>
                  <a:pt x="95398" y="171487"/>
                  <a:pt x="124502" y="175191"/>
                </a:cubicBezTo>
                <a:cubicBezTo>
                  <a:pt x="153606" y="178895"/>
                  <a:pt x="152548" y="179424"/>
                  <a:pt x="175302" y="165666"/>
                </a:cubicBezTo>
                <a:cubicBezTo>
                  <a:pt x="198056" y="151908"/>
                  <a:pt x="247798" y="97933"/>
                  <a:pt x="261027" y="92641"/>
                </a:cubicBezTo>
                <a:cubicBezTo>
                  <a:pt x="274256" y="87349"/>
                  <a:pt x="249914" y="149262"/>
                  <a:pt x="254677" y="133916"/>
                </a:cubicBezTo>
                <a:cubicBezTo>
                  <a:pt x="259440" y="118570"/>
                  <a:pt x="286956" y="7974"/>
                  <a:pt x="289602" y="566"/>
                </a:cubicBezTo>
                <a:cubicBezTo>
                  <a:pt x="292248" y="-6842"/>
                  <a:pt x="279548" y="60362"/>
                  <a:pt x="270552" y="89466"/>
                </a:cubicBezTo>
                <a:cubicBezTo>
                  <a:pt x="261556" y="118570"/>
                  <a:pt x="249915" y="164079"/>
                  <a:pt x="235627" y="175191"/>
                </a:cubicBezTo>
                <a:cubicBezTo>
                  <a:pt x="221340" y="186304"/>
                  <a:pt x="218694" y="158787"/>
                  <a:pt x="184827" y="156141"/>
                </a:cubicBezTo>
                <a:cubicBezTo>
                  <a:pt x="150960" y="153495"/>
                  <a:pt x="10731" y="140266"/>
                  <a:pt x="677" y="14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9CF953E0-6642-EA03-305D-2313F4F10AE3}"/>
              </a:ext>
            </a:extLst>
          </p:cNvPr>
          <p:cNvSpPr/>
          <p:nvPr/>
        </p:nvSpPr>
        <p:spPr>
          <a:xfrm>
            <a:off x="6153148" y="11652120"/>
            <a:ext cx="150643" cy="54105"/>
          </a:xfrm>
          <a:custGeom>
            <a:avLst/>
            <a:gdLst>
              <a:gd name="connsiteX0" fmla="*/ 2 w 150643"/>
              <a:gd name="connsiteY0" fmla="*/ 54105 h 54105"/>
              <a:gd name="connsiteX1" fmla="*/ 101602 w 150643"/>
              <a:gd name="connsiteY1" fmla="*/ 6480 h 54105"/>
              <a:gd name="connsiteX2" fmla="*/ 149227 w 150643"/>
              <a:gd name="connsiteY2" fmla="*/ 130 h 54105"/>
              <a:gd name="connsiteX3" fmla="*/ 50802 w 150643"/>
              <a:gd name="connsiteY3" fmla="*/ 3305 h 54105"/>
              <a:gd name="connsiteX4" fmla="*/ 98427 w 150643"/>
              <a:gd name="connsiteY4" fmla="*/ 6480 h 54105"/>
              <a:gd name="connsiteX5" fmla="*/ 2 w 150643"/>
              <a:gd name="connsiteY5" fmla="*/ 54105 h 5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43" h="54105">
                <a:moveTo>
                  <a:pt x="2" y="54105"/>
                </a:moveTo>
                <a:cubicBezTo>
                  <a:pt x="531" y="54105"/>
                  <a:pt x="76731" y="15476"/>
                  <a:pt x="101602" y="6480"/>
                </a:cubicBezTo>
                <a:cubicBezTo>
                  <a:pt x="126473" y="-2516"/>
                  <a:pt x="157694" y="659"/>
                  <a:pt x="149227" y="130"/>
                </a:cubicBezTo>
                <a:cubicBezTo>
                  <a:pt x="140760" y="-399"/>
                  <a:pt x="59269" y="2247"/>
                  <a:pt x="50802" y="3305"/>
                </a:cubicBezTo>
                <a:cubicBezTo>
                  <a:pt x="42335" y="4363"/>
                  <a:pt x="101073" y="-1457"/>
                  <a:pt x="98427" y="6480"/>
                </a:cubicBezTo>
                <a:cubicBezTo>
                  <a:pt x="95781" y="14417"/>
                  <a:pt x="-527" y="54105"/>
                  <a:pt x="2" y="5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0A37DF6-AD6D-84E7-4DF5-7EA8D62B637A}"/>
              </a:ext>
            </a:extLst>
          </p:cNvPr>
          <p:cNvSpPr/>
          <p:nvPr/>
        </p:nvSpPr>
        <p:spPr>
          <a:xfrm>
            <a:off x="6092232" y="11515723"/>
            <a:ext cx="48269" cy="171459"/>
          </a:xfrm>
          <a:custGeom>
            <a:avLst/>
            <a:gdLst>
              <a:gd name="connsiteX0" fmla="*/ 48218 w 48269"/>
              <a:gd name="connsiteY0" fmla="*/ 2 h 171459"/>
              <a:gd name="connsiteX1" fmla="*/ 10118 w 48269"/>
              <a:gd name="connsiteY1" fmla="*/ 120652 h 171459"/>
              <a:gd name="connsiteX2" fmla="*/ 22818 w 48269"/>
              <a:gd name="connsiteY2" fmla="*/ 171452 h 171459"/>
              <a:gd name="connsiteX3" fmla="*/ 593 w 48269"/>
              <a:gd name="connsiteY3" fmla="*/ 123827 h 171459"/>
              <a:gd name="connsiteX4" fmla="*/ 48218 w 48269"/>
              <a:gd name="connsiteY4" fmla="*/ 2 h 1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9" h="171459">
                <a:moveTo>
                  <a:pt x="48218" y="2"/>
                </a:moveTo>
                <a:cubicBezTo>
                  <a:pt x="49805" y="-527"/>
                  <a:pt x="14351" y="92077"/>
                  <a:pt x="10118" y="120652"/>
                </a:cubicBezTo>
                <a:cubicBezTo>
                  <a:pt x="5885" y="149227"/>
                  <a:pt x="24405" y="170923"/>
                  <a:pt x="22818" y="171452"/>
                </a:cubicBezTo>
                <a:cubicBezTo>
                  <a:pt x="21231" y="171981"/>
                  <a:pt x="-4169" y="145523"/>
                  <a:pt x="593" y="123827"/>
                </a:cubicBezTo>
                <a:cubicBezTo>
                  <a:pt x="5355" y="102131"/>
                  <a:pt x="46631" y="531"/>
                  <a:pt x="482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2E8C05EB-FB7E-F327-A324-7A74C5AF89F2}"/>
              </a:ext>
            </a:extLst>
          </p:cNvPr>
          <p:cNvSpPr/>
          <p:nvPr/>
        </p:nvSpPr>
        <p:spPr>
          <a:xfrm>
            <a:off x="6073436" y="11502452"/>
            <a:ext cx="44897" cy="201511"/>
          </a:xfrm>
          <a:custGeom>
            <a:avLst/>
            <a:gdLst>
              <a:gd name="connsiteX0" fmla="*/ 44789 w 44897"/>
              <a:gd name="connsiteY0" fmla="*/ 573 h 201511"/>
              <a:gd name="connsiteX1" fmla="*/ 13039 w 44897"/>
              <a:gd name="connsiteY1" fmla="*/ 92648 h 201511"/>
              <a:gd name="connsiteX2" fmla="*/ 19389 w 44897"/>
              <a:gd name="connsiteY2" fmla="*/ 200598 h 201511"/>
              <a:gd name="connsiteX3" fmla="*/ 339 w 44897"/>
              <a:gd name="connsiteY3" fmla="*/ 137098 h 201511"/>
              <a:gd name="connsiteX4" fmla="*/ 44789 w 44897"/>
              <a:gd name="connsiteY4" fmla="*/ 573 h 20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7" h="201511">
                <a:moveTo>
                  <a:pt x="44789" y="573"/>
                </a:moveTo>
                <a:cubicBezTo>
                  <a:pt x="46906" y="-6835"/>
                  <a:pt x="17272" y="59310"/>
                  <a:pt x="13039" y="92648"/>
                </a:cubicBezTo>
                <a:cubicBezTo>
                  <a:pt x="8806" y="125986"/>
                  <a:pt x="21506" y="193190"/>
                  <a:pt x="19389" y="200598"/>
                </a:cubicBezTo>
                <a:cubicBezTo>
                  <a:pt x="17272" y="208006"/>
                  <a:pt x="-2836" y="168848"/>
                  <a:pt x="339" y="137098"/>
                </a:cubicBezTo>
                <a:cubicBezTo>
                  <a:pt x="3514" y="105348"/>
                  <a:pt x="42672" y="7981"/>
                  <a:pt x="44789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7006653B-916B-8B16-56CC-6E58A29C8560}"/>
              </a:ext>
            </a:extLst>
          </p:cNvPr>
          <p:cNvSpPr/>
          <p:nvPr/>
        </p:nvSpPr>
        <p:spPr>
          <a:xfrm>
            <a:off x="6108349" y="11509333"/>
            <a:ext cx="155849" cy="152519"/>
          </a:xfrm>
          <a:custGeom>
            <a:avLst/>
            <a:gdLst>
              <a:gd name="connsiteX0" fmla="*/ 140051 w 155849"/>
              <a:gd name="connsiteY0" fmla="*/ 42 h 152519"/>
              <a:gd name="connsiteX1" fmla="*/ 143226 w 155849"/>
              <a:gd name="connsiteY1" fmla="*/ 95292 h 152519"/>
              <a:gd name="connsiteX2" fmla="*/ 101951 w 155849"/>
              <a:gd name="connsiteY2" fmla="*/ 120692 h 152519"/>
              <a:gd name="connsiteX3" fmla="*/ 57501 w 155849"/>
              <a:gd name="connsiteY3" fmla="*/ 152442 h 152519"/>
              <a:gd name="connsiteX4" fmla="*/ 351 w 155849"/>
              <a:gd name="connsiteY4" fmla="*/ 130217 h 152519"/>
              <a:gd name="connsiteX5" fmla="*/ 86076 w 155849"/>
              <a:gd name="connsiteY5" fmla="*/ 149267 h 152519"/>
              <a:gd name="connsiteX6" fmla="*/ 152751 w 155849"/>
              <a:gd name="connsiteY6" fmla="*/ 107992 h 152519"/>
              <a:gd name="connsiteX7" fmla="*/ 140051 w 155849"/>
              <a:gd name="connsiteY7" fmla="*/ 42 h 1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49" h="152519">
                <a:moveTo>
                  <a:pt x="140051" y="42"/>
                </a:moveTo>
                <a:cubicBezTo>
                  <a:pt x="138463" y="-2075"/>
                  <a:pt x="149576" y="75184"/>
                  <a:pt x="143226" y="95292"/>
                </a:cubicBezTo>
                <a:cubicBezTo>
                  <a:pt x="136876" y="115400"/>
                  <a:pt x="116238" y="111167"/>
                  <a:pt x="101951" y="120692"/>
                </a:cubicBezTo>
                <a:cubicBezTo>
                  <a:pt x="87664" y="130217"/>
                  <a:pt x="74434" y="150855"/>
                  <a:pt x="57501" y="152442"/>
                </a:cubicBezTo>
                <a:cubicBezTo>
                  <a:pt x="40568" y="154030"/>
                  <a:pt x="-4412" y="130746"/>
                  <a:pt x="351" y="130217"/>
                </a:cubicBezTo>
                <a:cubicBezTo>
                  <a:pt x="5113" y="129688"/>
                  <a:pt x="60676" y="152971"/>
                  <a:pt x="86076" y="149267"/>
                </a:cubicBezTo>
                <a:cubicBezTo>
                  <a:pt x="111476" y="145563"/>
                  <a:pt x="141639" y="128629"/>
                  <a:pt x="152751" y="107992"/>
                </a:cubicBezTo>
                <a:cubicBezTo>
                  <a:pt x="163863" y="87355"/>
                  <a:pt x="141639" y="2159"/>
                  <a:pt x="1400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545425B-A49D-CE59-7B84-6680A106CE06}"/>
              </a:ext>
            </a:extLst>
          </p:cNvPr>
          <p:cNvSpPr/>
          <p:nvPr/>
        </p:nvSpPr>
        <p:spPr>
          <a:xfrm>
            <a:off x="6104582" y="11556865"/>
            <a:ext cx="167169" cy="35086"/>
          </a:xfrm>
          <a:custGeom>
            <a:avLst/>
            <a:gdLst>
              <a:gd name="connsiteX0" fmla="*/ 943 w 167169"/>
              <a:gd name="connsiteY0" fmla="*/ 35060 h 35086"/>
              <a:gd name="connsiteX1" fmla="*/ 83493 w 167169"/>
              <a:gd name="connsiteY1" fmla="*/ 135 h 35086"/>
              <a:gd name="connsiteX2" fmla="*/ 162868 w 167169"/>
              <a:gd name="connsiteY2" fmla="*/ 22360 h 35086"/>
              <a:gd name="connsiteX3" fmla="*/ 140643 w 167169"/>
              <a:gd name="connsiteY3" fmla="*/ 6485 h 35086"/>
              <a:gd name="connsiteX4" fmla="*/ 943 w 167169"/>
              <a:gd name="connsiteY4" fmla="*/ 35060 h 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9" h="35086">
                <a:moveTo>
                  <a:pt x="943" y="35060"/>
                </a:moveTo>
                <a:cubicBezTo>
                  <a:pt x="-8582" y="34002"/>
                  <a:pt x="56506" y="2252"/>
                  <a:pt x="83493" y="135"/>
                </a:cubicBezTo>
                <a:cubicBezTo>
                  <a:pt x="110481" y="-1982"/>
                  <a:pt x="153343" y="21302"/>
                  <a:pt x="162868" y="22360"/>
                </a:cubicBezTo>
                <a:cubicBezTo>
                  <a:pt x="172393" y="23418"/>
                  <a:pt x="166572" y="7543"/>
                  <a:pt x="140643" y="6485"/>
                </a:cubicBezTo>
                <a:cubicBezTo>
                  <a:pt x="114714" y="5427"/>
                  <a:pt x="10468" y="36118"/>
                  <a:pt x="943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0098939-7206-7F84-8C4C-84F9EA93EACA}"/>
              </a:ext>
            </a:extLst>
          </p:cNvPr>
          <p:cNvSpPr/>
          <p:nvPr/>
        </p:nvSpPr>
        <p:spPr>
          <a:xfrm>
            <a:off x="6108691" y="11495969"/>
            <a:ext cx="143104" cy="64206"/>
          </a:xfrm>
          <a:custGeom>
            <a:avLst/>
            <a:gdLst>
              <a:gd name="connsiteX0" fmla="*/ 9 w 143104"/>
              <a:gd name="connsiteY0" fmla="*/ 64206 h 64206"/>
              <a:gd name="connsiteX1" fmla="*/ 107959 w 143104"/>
              <a:gd name="connsiteY1" fmla="*/ 29281 h 64206"/>
              <a:gd name="connsiteX2" fmla="*/ 142884 w 143104"/>
              <a:gd name="connsiteY2" fmla="*/ 61031 h 64206"/>
              <a:gd name="connsiteX3" fmla="*/ 95259 w 143104"/>
              <a:gd name="connsiteY3" fmla="*/ 706 h 64206"/>
              <a:gd name="connsiteX4" fmla="*/ 101609 w 143104"/>
              <a:gd name="connsiteY4" fmla="*/ 29281 h 64206"/>
              <a:gd name="connsiteX5" fmla="*/ 9 w 143104"/>
              <a:gd name="connsiteY5" fmla="*/ 64206 h 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04" h="64206">
                <a:moveTo>
                  <a:pt x="9" y="64206"/>
                </a:moveTo>
                <a:cubicBezTo>
                  <a:pt x="1067" y="64206"/>
                  <a:pt x="84147" y="29810"/>
                  <a:pt x="107959" y="29281"/>
                </a:cubicBezTo>
                <a:cubicBezTo>
                  <a:pt x="131771" y="28752"/>
                  <a:pt x="145001" y="65793"/>
                  <a:pt x="142884" y="61031"/>
                </a:cubicBezTo>
                <a:cubicBezTo>
                  <a:pt x="140767" y="56269"/>
                  <a:pt x="102138" y="5998"/>
                  <a:pt x="95259" y="706"/>
                </a:cubicBezTo>
                <a:cubicBezTo>
                  <a:pt x="88380" y="-4586"/>
                  <a:pt x="116955" y="21344"/>
                  <a:pt x="101609" y="29281"/>
                </a:cubicBezTo>
                <a:cubicBezTo>
                  <a:pt x="86263" y="37218"/>
                  <a:pt x="-1049" y="64206"/>
                  <a:pt x="9" y="6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93B61B3E-6FF2-4A1E-88B8-ED05229AF67E}"/>
              </a:ext>
            </a:extLst>
          </p:cNvPr>
          <p:cNvSpPr/>
          <p:nvPr/>
        </p:nvSpPr>
        <p:spPr>
          <a:xfrm>
            <a:off x="6276842" y="11158521"/>
            <a:ext cx="62566" cy="184709"/>
          </a:xfrm>
          <a:custGeom>
            <a:avLst/>
            <a:gdLst>
              <a:gd name="connsiteX0" fmla="*/ 133 w 62566"/>
              <a:gd name="connsiteY0" fmla="*/ 1604 h 184709"/>
              <a:gd name="connsiteX1" fmla="*/ 60458 w 62566"/>
              <a:gd name="connsiteY1" fmla="*/ 182579 h 184709"/>
              <a:gd name="connsiteX2" fmla="*/ 44583 w 62566"/>
              <a:gd name="connsiteY2" fmla="*/ 96854 h 184709"/>
              <a:gd name="connsiteX3" fmla="*/ 133 w 62566"/>
              <a:gd name="connsiteY3" fmla="*/ 1604 h 18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6" h="184709">
                <a:moveTo>
                  <a:pt x="133" y="1604"/>
                </a:moveTo>
                <a:cubicBezTo>
                  <a:pt x="2779" y="15891"/>
                  <a:pt x="53050" y="166704"/>
                  <a:pt x="60458" y="182579"/>
                </a:cubicBezTo>
                <a:cubicBezTo>
                  <a:pt x="67866" y="198454"/>
                  <a:pt x="54108" y="121196"/>
                  <a:pt x="44583" y="96854"/>
                </a:cubicBezTo>
                <a:cubicBezTo>
                  <a:pt x="35058" y="72512"/>
                  <a:pt x="-2513" y="-12683"/>
                  <a:pt x="133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822D3193-641B-0E77-5D98-1E4D62E0BC23}"/>
              </a:ext>
            </a:extLst>
          </p:cNvPr>
          <p:cNvSpPr/>
          <p:nvPr/>
        </p:nvSpPr>
        <p:spPr>
          <a:xfrm>
            <a:off x="6329887" y="11139673"/>
            <a:ext cx="109783" cy="339008"/>
          </a:xfrm>
          <a:custGeom>
            <a:avLst/>
            <a:gdLst>
              <a:gd name="connsiteX0" fmla="*/ 109013 w 109783"/>
              <a:gd name="connsiteY0" fmla="*/ 1402 h 339008"/>
              <a:gd name="connsiteX1" fmla="*/ 70913 w 109783"/>
              <a:gd name="connsiteY1" fmla="*/ 103002 h 339008"/>
              <a:gd name="connsiteX2" fmla="*/ 16938 w 109783"/>
              <a:gd name="connsiteY2" fmla="*/ 226827 h 339008"/>
              <a:gd name="connsiteX3" fmla="*/ 48688 w 109783"/>
              <a:gd name="connsiteY3" fmla="*/ 172852 h 339008"/>
              <a:gd name="connsiteX4" fmla="*/ 7413 w 109783"/>
              <a:gd name="connsiteY4" fmla="*/ 287152 h 339008"/>
              <a:gd name="connsiteX5" fmla="*/ 1063 w 109783"/>
              <a:gd name="connsiteY5" fmla="*/ 334777 h 339008"/>
              <a:gd name="connsiteX6" fmla="*/ 20113 w 109783"/>
              <a:gd name="connsiteY6" fmla="*/ 185552 h 339008"/>
              <a:gd name="connsiteX7" fmla="*/ 23288 w 109783"/>
              <a:gd name="connsiteY7" fmla="*/ 93477 h 339008"/>
              <a:gd name="connsiteX8" fmla="*/ 35988 w 109783"/>
              <a:gd name="connsiteY8" fmla="*/ 179202 h 339008"/>
              <a:gd name="connsiteX9" fmla="*/ 109013 w 109783"/>
              <a:gd name="connsiteY9" fmla="*/ 1402 h 33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83" h="339008">
                <a:moveTo>
                  <a:pt x="109013" y="1402"/>
                </a:moveTo>
                <a:cubicBezTo>
                  <a:pt x="114834" y="-11298"/>
                  <a:pt x="86259" y="65431"/>
                  <a:pt x="70913" y="103002"/>
                </a:cubicBezTo>
                <a:cubicBezTo>
                  <a:pt x="55567" y="140573"/>
                  <a:pt x="20642" y="215185"/>
                  <a:pt x="16938" y="226827"/>
                </a:cubicBezTo>
                <a:cubicBezTo>
                  <a:pt x="13234" y="238469"/>
                  <a:pt x="50275" y="162798"/>
                  <a:pt x="48688" y="172852"/>
                </a:cubicBezTo>
                <a:cubicBezTo>
                  <a:pt x="47101" y="182906"/>
                  <a:pt x="15350" y="260165"/>
                  <a:pt x="7413" y="287152"/>
                </a:cubicBezTo>
                <a:cubicBezTo>
                  <a:pt x="-524" y="314139"/>
                  <a:pt x="-1054" y="351710"/>
                  <a:pt x="1063" y="334777"/>
                </a:cubicBezTo>
                <a:cubicBezTo>
                  <a:pt x="3180" y="317844"/>
                  <a:pt x="16409" y="225769"/>
                  <a:pt x="20113" y="185552"/>
                </a:cubicBezTo>
                <a:cubicBezTo>
                  <a:pt x="23817" y="145335"/>
                  <a:pt x="20642" y="94535"/>
                  <a:pt x="23288" y="93477"/>
                </a:cubicBezTo>
                <a:cubicBezTo>
                  <a:pt x="25934" y="92419"/>
                  <a:pt x="21700" y="190315"/>
                  <a:pt x="35988" y="179202"/>
                </a:cubicBezTo>
                <a:cubicBezTo>
                  <a:pt x="50275" y="168090"/>
                  <a:pt x="103192" y="14102"/>
                  <a:pt x="109013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857E255-CACA-A4D5-1B08-A88827EEDB5D}"/>
              </a:ext>
            </a:extLst>
          </p:cNvPr>
          <p:cNvSpPr/>
          <p:nvPr/>
        </p:nvSpPr>
        <p:spPr>
          <a:xfrm>
            <a:off x="6759565" y="10991793"/>
            <a:ext cx="131429" cy="527316"/>
          </a:xfrm>
          <a:custGeom>
            <a:avLst/>
            <a:gdLst>
              <a:gd name="connsiteX0" fmla="*/ 10 w 131429"/>
              <a:gd name="connsiteY0" fmla="*/ 57 h 527316"/>
              <a:gd name="connsiteX1" fmla="*/ 101610 w 131429"/>
              <a:gd name="connsiteY1" fmla="*/ 203257 h 527316"/>
              <a:gd name="connsiteX2" fmla="*/ 123835 w 131429"/>
              <a:gd name="connsiteY2" fmla="*/ 355657 h 527316"/>
              <a:gd name="connsiteX3" fmla="*/ 130185 w 131429"/>
              <a:gd name="connsiteY3" fmla="*/ 254057 h 527316"/>
              <a:gd name="connsiteX4" fmla="*/ 101610 w 131429"/>
              <a:gd name="connsiteY4" fmla="*/ 527107 h 527316"/>
              <a:gd name="connsiteX5" fmla="*/ 123835 w 131429"/>
              <a:gd name="connsiteY5" fmla="*/ 295332 h 527316"/>
              <a:gd name="connsiteX6" fmla="*/ 98435 w 131429"/>
              <a:gd name="connsiteY6" fmla="*/ 82607 h 527316"/>
              <a:gd name="connsiteX7" fmla="*/ 107960 w 131429"/>
              <a:gd name="connsiteY7" fmla="*/ 181032 h 527316"/>
              <a:gd name="connsiteX8" fmla="*/ 10 w 131429"/>
              <a:gd name="connsiteY8" fmla="*/ 57 h 5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29" h="527316">
                <a:moveTo>
                  <a:pt x="10" y="57"/>
                </a:moveTo>
                <a:cubicBezTo>
                  <a:pt x="-1048" y="3761"/>
                  <a:pt x="80973" y="143991"/>
                  <a:pt x="101610" y="203257"/>
                </a:cubicBezTo>
                <a:cubicBezTo>
                  <a:pt x="122247" y="262523"/>
                  <a:pt x="119072" y="347190"/>
                  <a:pt x="123835" y="355657"/>
                </a:cubicBezTo>
                <a:cubicBezTo>
                  <a:pt x="128598" y="364124"/>
                  <a:pt x="133889" y="225482"/>
                  <a:pt x="130185" y="254057"/>
                </a:cubicBezTo>
                <a:cubicBezTo>
                  <a:pt x="126481" y="282632"/>
                  <a:pt x="102668" y="520228"/>
                  <a:pt x="101610" y="527107"/>
                </a:cubicBezTo>
                <a:cubicBezTo>
                  <a:pt x="100552" y="533986"/>
                  <a:pt x="124364" y="369415"/>
                  <a:pt x="123835" y="295332"/>
                </a:cubicBezTo>
                <a:cubicBezTo>
                  <a:pt x="123306" y="221249"/>
                  <a:pt x="101081" y="101657"/>
                  <a:pt x="98435" y="82607"/>
                </a:cubicBezTo>
                <a:cubicBezTo>
                  <a:pt x="95789" y="63557"/>
                  <a:pt x="120660" y="188440"/>
                  <a:pt x="107960" y="181032"/>
                </a:cubicBezTo>
                <a:cubicBezTo>
                  <a:pt x="95260" y="173624"/>
                  <a:pt x="1068" y="-3647"/>
                  <a:pt x="1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BDEE0E7B-13F3-07FD-D9E3-AAD02E950D98}"/>
              </a:ext>
            </a:extLst>
          </p:cNvPr>
          <p:cNvSpPr/>
          <p:nvPr/>
        </p:nvSpPr>
        <p:spPr>
          <a:xfrm>
            <a:off x="6788150" y="11096624"/>
            <a:ext cx="90065" cy="501866"/>
          </a:xfrm>
          <a:custGeom>
            <a:avLst/>
            <a:gdLst>
              <a:gd name="connsiteX0" fmla="*/ 0 w 90065"/>
              <a:gd name="connsiteY0" fmla="*/ 1 h 501866"/>
              <a:gd name="connsiteX1" fmla="*/ 63500 w 90065"/>
              <a:gd name="connsiteY1" fmla="*/ 209551 h 501866"/>
              <a:gd name="connsiteX2" fmla="*/ 88900 w 90065"/>
              <a:gd name="connsiteY2" fmla="*/ 377826 h 501866"/>
              <a:gd name="connsiteX3" fmla="*/ 82550 w 90065"/>
              <a:gd name="connsiteY3" fmla="*/ 254001 h 501866"/>
              <a:gd name="connsiteX4" fmla="*/ 53975 w 90065"/>
              <a:gd name="connsiteY4" fmla="*/ 428626 h 501866"/>
              <a:gd name="connsiteX5" fmla="*/ 38100 w 90065"/>
              <a:gd name="connsiteY5" fmla="*/ 488951 h 501866"/>
              <a:gd name="connsiteX6" fmla="*/ 88900 w 90065"/>
              <a:gd name="connsiteY6" fmla="*/ 190501 h 501866"/>
              <a:gd name="connsiteX7" fmla="*/ 25400 w 90065"/>
              <a:gd name="connsiteY7" fmla="*/ 60326 h 501866"/>
              <a:gd name="connsiteX8" fmla="*/ 63500 w 90065"/>
              <a:gd name="connsiteY8" fmla="*/ 212726 h 501866"/>
              <a:gd name="connsiteX9" fmla="*/ 0 w 90065"/>
              <a:gd name="connsiteY9" fmla="*/ 1 h 50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65" h="501866">
                <a:moveTo>
                  <a:pt x="0" y="1"/>
                </a:moveTo>
                <a:cubicBezTo>
                  <a:pt x="0" y="-528"/>
                  <a:pt x="48683" y="146580"/>
                  <a:pt x="63500" y="209551"/>
                </a:cubicBezTo>
                <a:cubicBezTo>
                  <a:pt x="78317" y="272522"/>
                  <a:pt x="85725" y="370418"/>
                  <a:pt x="88900" y="377826"/>
                </a:cubicBezTo>
                <a:cubicBezTo>
                  <a:pt x="92075" y="385234"/>
                  <a:pt x="88371" y="245534"/>
                  <a:pt x="82550" y="254001"/>
                </a:cubicBezTo>
                <a:cubicBezTo>
                  <a:pt x="76729" y="262468"/>
                  <a:pt x="61383" y="389468"/>
                  <a:pt x="53975" y="428626"/>
                </a:cubicBezTo>
                <a:cubicBezTo>
                  <a:pt x="46567" y="467784"/>
                  <a:pt x="32279" y="528638"/>
                  <a:pt x="38100" y="488951"/>
                </a:cubicBezTo>
                <a:cubicBezTo>
                  <a:pt x="43921" y="449264"/>
                  <a:pt x="91017" y="261938"/>
                  <a:pt x="88900" y="190501"/>
                </a:cubicBezTo>
                <a:cubicBezTo>
                  <a:pt x="86783" y="119064"/>
                  <a:pt x="29633" y="56622"/>
                  <a:pt x="25400" y="60326"/>
                </a:cubicBezTo>
                <a:cubicBezTo>
                  <a:pt x="21167" y="64030"/>
                  <a:pt x="64029" y="219076"/>
                  <a:pt x="63500" y="212726"/>
                </a:cubicBezTo>
                <a:cubicBezTo>
                  <a:pt x="62971" y="206376"/>
                  <a:pt x="0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A3BBD03C-D86B-23BA-D5E5-A4AD6602FD29}"/>
              </a:ext>
            </a:extLst>
          </p:cNvPr>
          <p:cNvSpPr/>
          <p:nvPr/>
        </p:nvSpPr>
        <p:spPr>
          <a:xfrm>
            <a:off x="6346825" y="11095530"/>
            <a:ext cx="165118" cy="389035"/>
          </a:xfrm>
          <a:custGeom>
            <a:avLst/>
            <a:gdLst>
              <a:gd name="connsiteX0" fmla="*/ 165100 w 165118"/>
              <a:gd name="connsiteY0" fmla="*/ 1095 h 389035"/>
              <a:gd name="connsiteX1" fmla="*/ 47625 w 165118"/>
              <a:gd name="connsiteY1" fmla="*/ 267795 h 389035"/>
              <a:gd name="connsiteX2" fmla="*/ 0 w 165118"/>
              <a:gd name="connsiteY2" fmla="*/ 388445 h 389035"/>
              <a:gd name="connsiteX3" fmla="*/ 47625 w 165118"/>
              <a:gd name="connsiteY3" fmla="*/ 223345 h 389035"/>
              <a:gd name="connsiteX4" fmla="*/ 47625 w 165118"/>
              <a:gd name="connsiteY4" fmla="*/ 80470 h 389035"/>
              <a:gd name="connsiteX5" fmla="*/ 79375 w 165118"/>
              <a:gd name="connsiteY5" fmla="*/ 210645 h 389035"/>
              <a:gd name="connsiteX6" fmla="*/ 123825 w 165118"/>
              <a:gd name="connsiteY6" fmla="*/ 77295 h 389035"/>
              <a:gd name="connsiteX7" fmla="*/ 57150 w 165118"/>
              <a:gd name="connsiteY7" fmla="*/ 169370 h 389035"/>
              <a:gd name="connsiteX8" fmla="*/ 165100 w 165118"/>
              <a:gd name="connsiteY8" fmla="*/ 1095 h 3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18" h="389035">
                <a:moveTo>
                  <a:pt x="165100" y="1095"/>
                </a:moveTo>
                <a:cubicBezTo>
                  <a:pt x="163513" y="17499"/>
                  <a:pt x="75142" y="203237"/>
                  <a:pt x="47625" y="267795"/>
                </a:cubicBezTo>
                <a:cubicBezTo>
                  <a:pt x="20108" y="332353"/>
                  <a:pt x="0" y="395853"/>
                  <a:pt x="0" y="388445"/>
                </a:cubicBezTo>
                <a:cubicBezTo>
                  <a:pt x="0" y="381037"/>
                  <a:pt x="39687" y="274674"/>
                  <a:pt x="47625" y="223345"/>
                </a:cubicBezTo>
                <a:cubicBezTo>
                  <a:pt x="55562" y="172016"/>
                  <a:pt x="42333" y="82587"/>
                  <a:pt x="47625" y="80470"/>
                </a:cubicBezTo>
                <a:cubicBezTo>
                  <a:pt x="52917" y="78353"/>
                  <a:pt x="66675" y="211174"/>
                  <a:pt x="79375" y="210645"/>
                </a:cubicBezTo>
                <a:cubicBezTo>
                  <a:pt x="92075" y="210116"/>
                  <a:pt x="127529" y="84174"/>
                  <a:pt x="123825" y="77295"/>
                </a:cubicBezTo>
                <a:cubicBezTo>
                  <a:pt x="120121" y="70416"/>
                  <a:pt x="51329" y="181012"/>
                  <a:pt x="57150" y="169370"/>
                </a:cubicBezTo>
                <a:cubicBezTo>
                  <a:pt x="62971" y="157728"/>
                  <a:pt x="166687" y="-15309"/>
                  <a:pt x="165100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1E9F4A81-344A-4F08-83C4-B5B4102634A9}"/>
              </a:ext>
            </a:extLst>
          </p:cNvPr>
          <p:cNvSpPr/>
          <p:nvPr/>
        </p:nvSpPr>
        <p:spPr>
          <a:xfrm>
            <a:off x="6534102" y="10877538"/>
            <a:ext cx="177962" cy="260362"/>
          </a:xfrm>
          <a:custGeom>
            <a:avLst/>
            <a:gdLst>
              <a:gd name="connsiteX0" fmla="*/ 177848 w 177962"/>
              <a:gd name="connsiteY0" fmla="*/ 12 h 260362"/>
              <a:gd name="connsiteX1" fmla="*/ 123873 w 177962"/>
              <a:gd name="connsiteY1" fmla="*/ 177812 h 260362"/>
              <a:gd name="connsiteX2" fmla="*/ 101648 w 177962"/>
              <a:gd name="connsiteY2" fmla="*/ 203212 h 260362"/>
              <a:gd name="connsiteX3" fmla="*/ 48 w 177962"/>
              <a:gd name="connsiteY3" fmla="*/ 260362 h 260362"/>
              <a:gd name="connsiteX4" fmla="*/ 88948 w 177962"/>
              <a:gd name="connsiteY4" fmla="*/ 203212 h 260362"/>
              <a:gd name="connsiteX5" fmla="*/ 142923 w 177962"/>
              <a:gd name="connsiteY5" fmla="*/ 88912 h 260362"/>
              <a:gd name="connsiteX6" fmla="*/ 107998 w 177962"/>
              <a:gd name="connsiteY6" fmla="*/ 187337 h 260362"/>
              <a:gd name="connsiteX7" fmla="*/ 177848 w 177962"/>
              <a:gd name="connsiteY7" fmla="*/ 12 h 2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962" h="260362">
                <a:moveTo>
                  <a:pt x="177848" y="12"/>
                </a:moveTo>
                <a:cubicBezTo>
                  <a:pt x="180494" y="-1576"/>
                  <a:pt x="136573" y="143945"/>
                  <a:pt x="123873" y="177812"/>
                </a:cubicBezTo>
                <a:cubicBezTo>
                  <a:pt x="111173" y="211679"/>
                  <a:pt x="122286" y="189454"/>
                  <a:pt x="101648" y="203212"/>
                </a:cubicBezTo>
                <a:cubicBezTo>
                  <a:pt x="81010" y="216970"/>
                  <a:pt x="2165" y="260362"/>
                  <a:pt x="48" y="260362"/>
                </a:cubicBezTo>
                <a:cubicBezTo>
                  <a:pt x="-2069" y="260362"/>
                  <a:pt x="65136" y="231787"/>
                  <a:pt x="88948" y="203212"/>
                </a:cubicBezTo>
                <a:cubicBezTo>
                  <a:pt x="112760" y="174637"/>
                  <a:pt x="139748" y="91558"/>
                  <a:pt x="142923" y="88912"/>
                </a:cubicBezTo>
                <a:cubicBezTo>
                  <a:pt x="146098" y="86266"/>
                  <a:pt x="103235" y="195275"/>
                  <a:pt x="107998" y="187337"/>
                </a:cubicBezTo>
                <a:cubicBezTo>
                  <a:pt x="112760" y="179400"/>
                  <a:pt x="175202" y="1600"/>
                  <a:pt x="17784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5E3B4CD3-EB6D-5607-01DE-ED99CC202DF4}"/>
              </a:ext>
            </a:extLst>
          </p:cNvPr>
          <p:cNvSpPr/>
          <p:nvPr/>
        </p:nvSpPr>
        <p:spPr>
          <a:xfrm>
            <a:off x="6737296" y="11111506"/>
            <a:ext cx="108300" cy="481486"/>
          </a:xfrm>
          <a:custGeom>
            <a:avLst/>
            <a:gdLst>
              <a:gd name="connsiteX0" fmla="*/ 54 w 108300"/>
              <a:gd name="connsiteY0" fmla="*/ 994 h 481486"/>
              <a:gd name="connsiteX1" fmla="*/ 73079 w 108300"/>
              <a:gd name="connsiteY1" fmla="*/ 296269 h 481486"/>
              <a:gd name="connsiteX2" fmla="*/ 76254 w 108300"/>
              <a:gd name="connsiteY2" fmla="*/ 397869 h 481486"/>
              <a:gd name="connsiteX3" fmla="*/ 108004 w 108300"/>
              <a:gd name="connsiteY3" fmla="*/ 296269 h 481486"/>
              <a:gd name="connsiteX4" fmla="*/ 92129 w 108300"/>
              <a:gd name="connsiteY4" fmla="*/ 480419 h 481486"/>
              <a:gd name="connsiteX5" fmla="*/ 92129 w 108300"/>
              <a:gd name="connsiteY5" fmla="*/ 356594 h 481486"/>
              <a:gd name="connsiteX6" fmla="*/ 54029 w 108300"/>
              <a:gd name="connsiteY6" fmla="*/ 51794 h 481486"/>
              <a:gd name="connsiteX7" fmla="*/ 60379 w 108300"/>
              <a:gd name="connsiteY7" fmla="*/ 194669 h 481486"/>
              <a:gd name="connsiteX8" fmla="*/ 54 w 108300"/>
              <a:gd name="connsiteY8" fmla="*/ 994 h 4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00" h="481486">
                <a:moveTo>
                  <a:pt x="54" y="994"/>
                </a:moveTo>
                <a:cubicBezTo>
                  <a:pt x="2171" y="17927"/>
                  <a:pt x="60379" y="230123"/>
                  <a:pt x="73079" y="296269"/>
                </a:cubicBezTo>
                <a:cubicBezTo>
                  <a:pt x="85779" y="362415"/>
                  <a:pt x="70433" y="397869"/>
                  <a:pt x="76254" y="397869"/>
                </a:cubicBezTo>
                <a:cubicBezTo>
                  <a:pt x="82075" y="397869"/>
                  <a:pt x="105358" y="282511"/>
                  <a:pt x="108004" y="296269"/>
                </a:cubicBezTo>
                <a:cubicBezTo>
                  <a:pt x="110650" y="310027"/>
                  <a:pt x="94775" y="470365"/>
                  <a:pt x="92129" y="480419"/>
                </a:cubicBezTo>
                <a:cubicBezTo>
                  <a:pt x="89483" y="490473"/>
                  <a:pt x="98479" y="428031"/>
                  <a:pt x="92129" y="356594"/>
                </a:cubicBezTo>
                <a:cubicBezTo>
                  <a:pt x="85779" y="285157"/>
                  <a:pt x="59321" y="78782"/>
                  <a:pt x="54029" y="51794"/>
                </a:cubicBezTo>
                <a:cubicBezTo>
                  <a:pt x="48737" y="24807"/>
                  <a:pt x="63025" y="200490"/>
                  <a:pt x="60379" y="194669"/>
                </a:cubicBezTo>
                <a:cubicBezTo>
                  <a:pt x="57733" y="188848"/>
                  <a:pt x="-2063" y="-15939"/>
                  <a:pt x="54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3EC0BD-8B2A-AE79-7F4B-0B6CEE657BE8}"/>
              </a:ext>
            </a:extLst>
          </p:cNvPr>
          <p:cNvSpPr/>
          <p:nvPr/>
        </p:nvSpPr>
        <p:spPr>
          <a:xfrm>
            <a:off x="6696073" y="11175357"/>
            <a:ext cx="114480" cy="381236"/>
          </a:xfrm>
          <a:custGeom>
            <a:avLst/>
            <a:gdLst>
              <a:gd name="connsiteX0" fmla="*/ 2 w 114480"/>
              <a:gd name="connsiteY0" fmla="*/ 643 h 381236"/>
              <a:gd name="connsiteX1" fmla="*/ 95252 w 114480"/>
              <a:gd name="connsiteY1" fmla="*/ 372118 h 381236"/>
              <a:gd name="connsiteX2" fmla="*/ 101602 w 114480"/>
              <a:gd name="connsiteY2" fmla="*/ 257818 h 381236"/>
              <a:gd name="connsiteX3" fmla="*/ 114302 w 114480"/>
              <a:gd name="connsiteY3" fmla="*/ 149868 h 381236"/>
              <a:gd name="connsiteX4" fmla="*/ 104777 w 114480"/>
              <a:gd name="connsiteY4" fmla="*/ 222893 h 381236"/>
              <a:gd name="connsiteX5" fmla="*/ 53977 w 114480"/>
              <a:gd name="connsiteY5" fmla="*/ 60968 h 381236"/>
              <a:gd name="connsiteX6" fmla="*/ 92077 w 114480"/>
              <a:gd name="connsiteY6" fmla="*/ 276868 h 381236"/>
              <a:gd name="connsiteX7" fmla="*/ 2 w 114480"/>
              <a:gd name="connsiteY7" fmla="*/ 643 h 38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80" h="381236">
                <a:moveTo>
                  <a:pt x="2" y="643"/>
                </a:moveTo>
                <a:cubicBezTo>
                  <a:pt x="531" y="16518"/>
                  <a:pt x="78319" y="329256"/>
                  <a:pt x="95252" y="372118"/>
                </a:cubicBezTo>
                <a:cubicBezTo>
                  <a:pt x="112185" y="414980"/>
                  <a:pt x="98427" y="294860"/>
                  <a:pt x="101602" y="257818"/>
                </a:cubicBezTo>
                <a:cubicBezTo>
                  <a:pt x="104777" y="220776"/>
                  <a:pt x="113773" y="155689"/>
                  <a:pt x="114302" y="149868"/>
                </a:cubicBezTo>
                <a:cubicBezTo>
                  <a:pt x="114831" y="144047"/>
                  <a:pt x="114831" y="237710"/>
                  <a:pt x="104777" y="222893"/>
                </a:cubicBezTo>
                <a:cubicBezTo>
                  <a:pt x="94723" y="208076"/>
                  <a:pt x="56094" y="51972"/>
                  <a:pt x="53977" y="60968"/>
                </a:cubicBezTo>
                <a:cubicBezTo>
                  <a:pt x="51860" y="69964"/>
                  <a:pt x="98427" y="285864"/>
                  <a:pt x="92077" y="276868"/>
                </a:cubicBezTo>
                <a:cubicBezTo>
                  <a:pt x="85727" y="267872"/>
                  <a:pt x="-527" y="-15232"/>
                  <a:pt x="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A9227723-5C5E-0749-0E6B-7C29E27BDD22}"/>
              </a:ext>
            </a:extLst>
          </p:cNvPr>
          <p:cNvSpPr/>
          <p:nvPr/>
        </p:nvSpPr>
        <p:spPr>
          <a:xfrm>
            <a:off x="6449694" y="11115591"/>
            <a:ext cx="381469" cy="114386"/>
          </a:xfrm>
          <a:custGeom>
            <a:avLst/>
            <a:gdLst>
              <a:gd name="connsiteX0" fmla="*/ 62231 w 381469"/>
              <a:gd name="connsiteY0" fmla="*/ 79459 h 114386"/>
              <a:gd name="connsiteX1" fmla="*/ 189231 w 381469"/>
              <a:gd name="connsiteY1" fmla="*/ 22309 h 114386"/>
              <a:gd name="connsiteX2" fmla="*/ 379731 w 381469"/>
              <a:gd name="connsiteY2" fmla="*/ 114384 h 114386"/>
              <a:gd name="connsiteX3" fmla="*/ 274956 w 381469"/>
              <a:gd name="connsiteY3" fmla="*/ 19134 h 114386"/>
              <a:gd name="connsiteX4" fmla="*/ 128906 w 381469"/>
              <a:gd name="connsiteY4" fmla="*/ 84 h 114386"/>
              <a:gd name="connsiteX5" fmla="*/ 198756 w 381469"/>
              <a:gd name="connsiteY5" fmla="*/ 15959 h 114386"/>
              <a:gd name="connsiteX6" fmla="*/ 8256 w 381469"/>
              <a:gd name="connsiteY6" fmla="*/ 88984 h 114386"/>
              <a:gd name="connsiteX7" fmla="*/ 62231 w 381469"/>
              <a:gd name="connsiteY7" fmla="*/ 79459 h 1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69" h="114386">
                <a:moveTo>
                  <a:pt x="62231" y="79459"/>
                </a:moveTo>
                <a:cubicBezTo>
                  <a:pt x="92393" y="68347"/>
                  <a:pt x="136314" y="16488"/>
                  <a:pt x="189231" y="22309"/>
                </a:cubicBezTo>
                <a:cubicBezTo>
                  <a:pt x="242148" y="28130"/>
                  <a:pt x="365444" y="114913"/>
                  <a:pt x="379731" y="114384"/>
                </a:cubicBezTo>
                <a:cubicBezTo>
                  <a:pt x="394019" y="113855"/>
                  <a:pt x="316760" y="38184"/>
                  <a:pt x="274956" y="19134"/>
                </a:cubicBezTo>
                <a:cubicBezTo>
                  <a:pt x="233152" y="84"/>
                  <a:pt x="141606" y="613"/>
                  <a:pt x="128906" y="84"/>
                </a:cubicBezTo>
                <a:cubicBezTo>
                  <a:pt x="116206" y="-445"/>
                  <a:pt x="218864" y="1142"/>
                  <a:pt x="198756" y="15959"/>
                </a:cubicBezTo>
                <a:cubicBezTo>
                  <a:pt x="178648" y="30776"/>
                  <a:pt x="36831" y="78401"/>
                  <a:pt x="8256" y="88984"/>
                </a:cubicBezTo>
                <a:cubicBezTo>
                  <a:pt x="-20319" y="99567"/>
                  <a:pt x="32069" y="90571"/>
                  <a:pt x="62231" y="79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F41B3981-81DC-55CD-6D4A-0A5B3C168995}"/>
              </a:ext>
            </a:extLst>
          </p:cNvPr>
          <p:cNvSpPr/>
          <p:nvPr/>
        </p:nvSpPr>
        <p:spPr>
          <a:xfrm>
            <a:off x="6299811" y="11093438"/>
            <a:ext cx="243980" cy="638256"/>
          </a:xfrm>
          <a:custGeom>
            <a:avLst/>
            <a:gdLst>
              <a:gd name="connsiteX0" fmla="*/ 243864 w 243980"/>
              <a:gd name="connsiteY0" fmla="*/ 12 h 638256"/>
              <a:gd name="connsiteX1" fmla="*/ 72414 w 243980"/>
              <a:gd name="connsiteY1" fmla="*/ 301637 h 638256"/>
              <a:gd name="connsiteX2" fmla="*/ 40664 w 243980"/>
              <a:gd name="connsiteY2" fmla="*/ 511187 h 638256"/>
              <a:gd name="connsiteX3" fmla="*/ 27964 w 243980"/>
              <a:gd name="connsiteY3" fmla="*/ 638187 h 638256"/>
              <a:gd name="connsiteX4" fmla="*/ 27964 w 243980"/>
              <a:gd name="connsiteY4" fmla="*/ 495312 h 638256"/>
              <a:gd name="connsiteX5" fmla="*/ 15264 w 243980"/>
              <a:gd name="connsiteY5" fmla="*/ 269887 h 638256"/>
              <a:gd name="connsiteX6" fmla="*/ 5739 w 243980"/>
              <a:gd name="connsiteY6" fmla="*/ 365137 h 638256"/>
              <a:gd name="connsiteX7" fmla="*/ 110514 w 243980"/>
              <a:gd name="connsiteY7" fmla="*/ 184162 h 638256"/>
              <a:gd name="connsiteX8" fmla="*/ 43839 w 243980"/>
              <a:gd name="connsiteY8" fmla="*/ 288937 h 638256"/>
              <a:gd name="connsiteX9" fmla="*/ 243864 w 243980"/>
              <a:gd name="connsiteY9" fmla="*/ 12 h 63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80" h="638256">
                <a:moveTo>
                  <a:pt x="243864" y="12"/>
                </a:moveTo>
                <a:cubicBezTo>
                  <a:pt x="248626" y="2129"/>
                  <a:pt x="106281" y="216441"/>
                  <a:pt x="72414" y="301637"/>
                </a:cubicBezTo>
                <a:cubicBezTo>
                  <a:pt x="38547" y="386833"/>
                  <a:pt x="48072" y="455095"/>
                  <a:pt x="40664" y="511187"/>
                </a:cubicBezTo>
                <a:cubicBezTo>
                  <a:pt x="33256" y="567279"/>
                  <a:pt x="30081" y="640833"/>
                  <a:pt x="27964" y="638187"/>
                </a:cubicBezTo>
                <a:cubicBezTo>
                  <a:pt x="25847" y="635541"/>
                  <a:pt x="30081" y="556695"/>
                  <a:pt x="27964" y="495312"/>
                </a:cubicBezTo>
                <a:cubicBezTo>
                  <a:pt x="25847" y="433929"/>
                  <a:pt x="18968" y="291583"/>
                  <a:pt x="15264" y="269887"/>
                </a:cubicBezTo>
                <a:cubicBezTo>
                  <a:pt x="11560" y="248191"/>
                  <a:pt x="-10136" y="379425"/>
                  <a:pt x="5739" y="365137"/>
                </a:cubicBezTo>
                <a:cubicBezTo>
                  <a:pt x="21614" y="350850"/>
                  <a:pt x="104164" y="196862"/>
                  <a:pt x="110514" y="184162"/>
                </a:cubicBezTo>
                <a:cubicBezTo>
                  <a:pt x="116864" y="171462"/>
                  <a:pt x="25318" y="320687"/>
                  <a:pt x="43839" y="288937"/>
                </a:cubicBezTo>
                <a:cubicBezTo>
                  <a:pt x="62360" y="257187"/>
                  <a:pt x="239102" y="-2105"/>
                  <a:pt x="24386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0C60EEC-DDA9-08D9-59D4-3DE6E7384DC7}"/>
              </a:ext>
            </a:extLst>
          </p:cNvPr>
          <p:cNvSpPr/>
          <p:nvPr/>
        </p:nvSpPr>
        <p:spPr>
          <a:xfrm>
            <a:off x="6438198" y="11277273"/>
            <a:ext cx="258074" cy="70184"/>
          </a:xfrm>
          <a:custGeom>
            <a:avLst/>
            <a:gdLst>
              <a:gd name="connsiteX0" fmla="*/ 19752 w 258074"/>
              <a:gd name="connsiteY0" fmla="*/ 70177 h 70184"/>
              <a:gd name="connsiteX1" fmla="*/ 140402 w 258074"/>
              <a:gd name="connsiteY1" fmla="*/ 25727 h 70184"/>
              <a:gd name="connsiteX2" fmla="*/ 257877 w 258074"/>
              <a:gd name="connsiteY2" fmla="*/ 57477 h 70184"/>
              <a:gd name="connsiteX3" fmla="*/ 111827 w 258074"/>
              <a:gd name="connsiteY3" fmla="*/ 16202 h 70184"/>
              <a:gd name="connsiteX4" fmla="*/ 702 w 258074"/>
              <a:gd name="connsiteY4" fmla="*/ 327 h 70184"/>
              <a:gd name="connsiteX5" fmla="*/ 61027 w 258074"/>
              <a:gd name="connsiteY5" fmla="*/ 28902 h 70184"/>
              <a:gd name="connsiteX6" fmla="*/ 19752 w 258074"/>
              <a:gd name="connsiteY6" fmla="*/ 70177 h 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74" h="70184">
                <a:moveTo>
                  <a:pt x="19752" y="70177"/>
                </a:moveTo>
                <a:cubicBezTo>
                  <a:pt x="32981" y="69648"/>
                  <a:pt x="100715" y="27844"/>
                  <a:pt x="140402" y="25727"/>
                </a:cubicBezTo>
                <a:cubicBezTo>
                  <a:pt x="180089" y="23610"/>
                  <a:pt x="262639" y="59064"/>
                  <a:pt x="257877" y="57477"/>
                </a:cubicBezTo>
                <a:cubicBezTo>
                  <a:pt x="253115" y="55890"/>
                  <a:pt x="154689" y="25727"/>
                  <a:pt x="111827" y="16202"/>
                </a:cubicBezTo>
                <a:cubicBezTo>
                  <a:pt x="68965" y="6677"/>
                  <a:pt x="9169" y="-1790"/>
                  <a:pt x="702" y="327"/>
                </a:cubicBezTo>
                <a:cubicBezTo>
                  <a:pt x="-7765" y="2444"/>
                  <a:pt x="63144" y="13027"/>
                  <a:pt x="61027" y="28902"/>
                </a:cubicBezTo>
                <a:cubicBezTo>
                  <a:pt x="58910" y="44777"/>
                  <a:pt x="6523" y="70706"/>
                  <a:pt x="19752" y="7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84B67F90-A281-3FF6-1F72-AF81B2ACC139}"/>
              </a:ext>
            </a:extLst>
          </p:cNvPr>
          <p:cNvSpPr/>
          <p:nvPr/>
        </p:nvSpPr>
        <p:spPr>
          <a:xfrm>
            <a:off x="6560713" y="11016706"/>
            <a:ext cx="136287" cy="253214"/>
          </a:xfrm>
          <a:custGeom>
            <a:avLst/>
            <a:gdLst>
              <a:gd name="connsiteX0" fmla="*/ 135362 w 136287"/>
              <a:gd name="connsiteY0" fmla="*/ 3719 h 253214"/>
              <a:gd name="connsiteX1" fmla="*/ 2012 w 136287"/>
              <a:gd name="connsiteY1" fmla="*/ 251369 h 253214"/>
              <a:gd name="connsiteX2" fmla="*/ 59162 w 136287"/>
              <a:gd name="connsiteY2" fmla="*/ 111669 h 253214"/>
              <a:gd name="connsiteX3" fmla="*/ 135362 w 136287"/>
              <a:gd name="connsiteY3" fmla="*/ 3719 h 2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87" h="253214">
                <a:moveTo>
                  <a:pt x="135362" y="3719"/>
                </a:moveTo>
                <a:cubicBezTo>
                  <a:pt x="125837" y="27002"/>
                  <a:pt x="14712" y="233377"/>
                  <a:pt x="2012" y="251369"/>
                </a:cubicBezTo>
                <a:cubicBezTo>
                  <a:pt x="-10688" y="269361"/>
                  <a:pt x="40112" y="150827"/>
                  <a:pt x="59162" y="111669"/>
                </a:cubicBezTo>
                <a:cubicBezTo>
                  <a:pt x="78212" y="72511"/>
                  <a:pt x="144887" y="-19564"/>
                  <a:pt x="135362" y="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6A2765F3-9F10-5144-AA19-4A5BCC63D367}"/>
              </a:ext>
            </a:extLst>
          </p:cNvPr>
          <p:cNvSpPr/>
          <p:nvPr/>
        </p:nvSpPr>
        <p:spPr>
          <a:xfrm>
            <a:off x="6577897" y="11022459"/>
            <a:ext cx="226316" cy="268301"/>
          </a:xfrm>
          <a:custGeom>
            <a:avLst/>
            <a:gdLst>
              <a:gd name="connsiteX0" fmla="*/ 703 w 226316"/>
              <a:gd name="connsiteY0" fmla="*/ 267841 h 268301"/>
              <a:gd name="connsiteX1" fmla="*/ 124528 w 226316"/>
              <a:gd name="connsiteY1" fmla="*/ 74166 h 268301"/>
              <a:gd name="connsiteX2" fmla="*/ 226128 w 226316"/>
              <a:gd name="connsiteY2" fmla="*/ 86866 h 268301"/>
              <a:gd name="connsiteX3" fmla="*/ 149928 w 226316"/>
              <a:gd name="connsiteY3" fmla="*/ 64641 h 268301"/>
              <a:gd name="connsiteX4" fmla="*/ 153103 w 226316"/>
              <a:gd name="connsiteY4" fmla="*/ 1141 h 268301"/>
              <a:gd name="connsiteX5" fmla="*/ 76903 w 226316"/>
              <a:gd name="connsiteY5" fmla="*/ 124966 h 268301"/>
              <a:gd name="connsiteX6" fmla="*/ 703 w 226316"/>
              <a:gd name="connsiteY6" fmla="*/ 267841 h 2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16" h="268301">
                <a:moveTo>
                  <a:pt x="703" y="267841"/>
                </a:moveTo>
                <a:cubicBezTo>
                  <a:pt x="8641" y="259374"/>
                  <a:pt x="86957" y="104328"/>
                  <a:pt x="124528" y="74166"/>
                </a:cubicBezTo>
                <a:cubicBezTo>
                  <a:pt x="162099" y="44004"/>
                  <a:pt x="221895" y="88453"/>
                  <a:pt x="226128" y="86866"/>
                </a:cubicBezTo>
                <a:cubicBezTo>
                  <a:pt x="230361" y="85279"/>
                  <a:pt x="162099" y="78928"/>
                  <a:pt x="149928" y="64641"/>
                </a:cubicBezTo>
                <a:cubicBezTo>
                  <a:pt x="137757" y="50354"/>
                  <a:pt x="165274" y="-8913"/>
                  <a:pt x="153103" y="1141"/>
                </a:cubicBezTo>
                <a:cubicBezTo>
                  <a:pt x="140932" y="11195"/>
                  <a:pt x="99657" y="84220"/>
                  <a:pt x="76903" y="124966"/>
                </a:cubicBezTo>
                <a:cubicBezTo>
                  <a:pt x="54149" y="165712"/>
                  <a:pt x="-7235" y="276308"/>
                  <a:pt x="703" y="267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CC4C3E9B-5FBA-3C1D-0565-B4126D2B6D29}"/>
              </a:ext>
            </a:extLst>
          </p:cNvPr>
          <p:cNvSpPr/>
          <p:nvPr/>
        </p:nvSpPr>
        <p:spPr>
          <a:xfrm>
            <a:off x="6594395" y="11323546"/>
            <a:ext cx="133491" cy="328012"/>
          </a:xfrm>
          <a:custGeom>
            <a:avLst/>
            <a:gdLst>
              <a:gd name="connsiteX0" fmla="*/ 133430 w 133491"/>
              <a:gd name="connsiteY0" fmla="*/ 87404 h 328012"/>
              <a:gd name="connsiteX1" fmla="*/ 60405 w 133491"/>
              <a:gd name="connsiteY1" fmla="*/ 198529 h 328012"/>
              <a:gd name="connsiteX2" fmla="*/ 80 w 133491"/>
              <a:gd name="connsiteY2" fmla="*/ 325529 h 328012"/>
              <a:gd name="connsiteX3" fmla="*/ 73105 w 133491"/>
              <a:gd name="connsiteY3" fmla="*/ 77879 h 328012"/>
              <a:gd name="connsiteX4" fmla="*/ 76280 w 133491"/>
              <a:gd name="connsiteY4" fmla="*/ 1679 h 328012"/>
              <a:gd name="connsiteX5" fmla="*/ 73105 w 133491"/>
              <a:gd name="connsiteY5" fmla="*/ 135029 h 328012"/>
              <a:gd name="connsiteX6" fmla="*/ 133430 w 133491"/>
              <a:gd name="connsiteY6" fmla="*/ 87404 h 3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91" h="328012">
                <a:moveTo>
                  <a:pt x="133430" y="87404"/>
                </a:moveTo>
                <a:cubicBezTo>
                  <a:pt x="131313" y="97987"/>
                  <a:pt x="82630" y="158842"/>
                  <a:pt x="60405" y="198529"/>
                </a:cubicBezTo>
                <a:cubicBezTo>
                  <a:pt x="38180" y="238216"/>
                  <a:pt x="-2037" y="345637"/>
                  <a:pt x="80" y="325529"/>
                </a:cubicBezTo>
                <a:cubicBezTo>
                  <a:pt x="2197" y="305421"/>
                  <a:pt x="60405" y="131854"/>
                  <a:pt x="73105" y="77879"/>
                </a:cubicBezTo>
                <a:cubicBezTo>
                  <a:pt x="85805" y="23904"/>
                  <a:pt x="76280" y="-7846"/>
                  <a:pt x="76280" y="1679"/>
                </a:cubicBezTo>
                <a:cubicBezTo>
                  <a:pt x="76280" y="11204"/>
                  <a:pt x="64109" y="121271"/>
                  <a:pt x="73105" y="135029"/>
                </a:cubicBezTo>
                <a:cubicBezTo>
                  <a:pt x="82101" y="148787"/>
                  <a:pt x="135547" y="76821"/>
                  <a:pt x="133430" y="8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9944E448-B1BD-DB42-6A38-D5AC1C7E7C31}"/>
              </a:ext>
            </a:extLst>
          </p:cNvPr>
          <p:cNvSpPr/>
          <p:nvPr/>
        </p:nvSpPr>
        <p:spPr>
          <a:xfrm>
            <a:off x="6406968" y="11242594"/>
            <a:ext cx="278229" cy="187966"/>
          </a:xfrm>
          <a:custGeom>
            <a:avLst/>
            <a:gdLst>
              <a:gd name="connsiteX0" fmla="*/ 182 w 278229"/>
              <a:gd name="connsiteY0" fmla="*/ 187406 h 187966"/>
              <a:gd name="connsiteX1" fmla="*/ 111307 w 278229"/>
              <a:gd name="connsiteY1" fmla="*/ 146131 h 187966"/>
              <a:gd name="connsiteX2" fmla="*/ 270057 w 278229"/>
              <a:gd name="connsiteY2" fmla="*/ 152481 h 187966"/>
              <a:gd name="connsiteX3" fmla="*/ 244657 w 278229"/>
              <a:gd name="connsiteY3" fmla="*/ 127081 h 187966"/>
              <a:gd name="connsiteX4" fmla="*/ 152582 w 278229"/>
              <a:gd name="connsiteY4" fmla="*/ 81 h 187966"/>
              <a:gd name="connsiteX5" fmla="*/ 197032 w 278229"/>
              <a:gd name="connsiteY5" fmla="*/ 108031 h 187966"/>
              <a:gd name="connsiteX6" fmla="*/ 149407 w 278229"/>
              <a:gd name="connsiteY6" fmla="*/ 120731 h 187966"/>
              <a:gd name="connsiteX7" fmla="*/ 149407 w 278229"/>
              <a:gd name="connsiteY7" fmla="*/ 73106 h 187966"/>
              <a:gd name="connsiteX8" fmla="*/ 136707 w 278229"/>
              <a:gd name="connsiteY8" fmla="*/ 111206 h 187966"/>
              <a:gd name="connsiteX9" fmla="*/ 182 w 278229"/>
              <a:gd name="connsiteY9" fmla="*/ 187406 h 1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229" h="187966">
                <a:moveTo>
                  <a:pt x="182" y="187406"/>
                </a:moveTo>
                <a:cubicBezTo>
                  <a:pt x="-4051" y="193227"/>
                  <a:pt x="66328" y="151952"/>
                  <a:pt x="111307" y="146131"/>
                </a:cubicBezTo>
                <a:cubicBezTo>
                  <a:pt x="156286" y="140310"/>
                  <a:pt x="270057" y="152481"/>
                  <a:pt x="270057" y="152481"/>
                </a:cubicBezTo>
                <a:cubicBezTo>
                  <a:pt x="292282" y="149306"/>
                  <a:pt x="264236" y="152481"/>
                  <a:pt x="244657" y="127081"/>
                </a:cubicBezTo>
                <a:cubicBezTo>
                  <a:pt x="225078" y="101681"/>
                  <a:pt x="160520" y="3256"/>
                  <a:pt x="152582" y="81"/>
                </a:cubicBezTo>
                <a:cubicBezTo>
                  <a:pt x="144644" y="-3094"/>
                  <a:pt x="197561" y="87923"/>
                  <a:pt x="197032" y="108031"/>
                </a:cubicBezTo>
                <a:cubicBezTo>
                  <a:pt x="196503" y="128139"/>
                  <a:pt x="157344" y="126552"/>
                  <a:pt x="149407" y="120731"/>
                </a:cubicBezTo>
                <a:cubicBezTo>
                  <a:pt x="141470" y="114910"/>
                  <a:pt x="151524" y="74694"/>
                  <a:pt x="149407" y="73106"/>
                </a:cubicBezTo>
                <a:cubicBezTo>
                  <a:pt x="147290" y="71518"/>
                  <a:pt x="158403" y="93214"/>
                  <a:pt x="136707" y="111206"/>
                </a:cubicBezTo>
                <a:cubicBezTo>
                  <a:pt x="115011" y="129198"/>
                  <a:pt x="4415" y="181585"/>
                  <a:pt x="182" y="187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C6EDD1FF-634B-2C47-FDB5-9907F8EB54BC}"/>
              </a:ext>
            </a:extLst>
          </p:cNvPr>
          <p:cNvSpPr/>
          <p:nvPr/>
        </p:nvSpPr>
        <p:spPr>
          <a:xfrm>
            <a:off x="6324598" y="11442502"/>
            <a:ext cx="149479" cy="230543"/>
          </a:xfrm>
          <a:custGeom>
            <a:avLst/>
            <a:gdLst>
              <a:gd name="connsiteX0" fmla="*/ 149227 w 149479"/>
              <a:gd name="connsiteY0" fmla="*/ 198 h 230543"/>
              <a:gd name="connsiteX1" fmla="*/ 50802 w 149479"/>
              <a:gd name="connsiteY1" fmla="*/ 76398 h 230543"/>
              <a:gd name="connsiteX2" fmla="*/ 3177 w 149479"/>
              <a:gd name="connsiteY2" fmla="*/ 228798 h 230543"/>
              <a:gd name="connsiteX3" fmla="*/ 9527 w 149479"/>
              <a:gd name="connsiteY3" fmla="*/ 152598 h 230543"/>
              <a:gd name="connsiteX4" fmla="*/ 50802 w 149479"/>
              <a:gd name="connsiteY4" fmla="*/ 54173 h 230543"/>
              <a:gd name="connsiteX5" fmla="*/ 19052 w 149479"/>
              <a:gd name="connsiteY5" fmla="*/ 54173 h 230543"/>
              <a:gd name="connsiteX6" fmla="*/ 149227 w 149479"/>
              <a:gd name="connsiteY6" fmla="*/ 198 h 2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79" h="230543">
                <a:moveTo>
                  <a:pt x="149227" y="198"/>
                </a:moveTo>
                <a:cubicBezTo>
                  <a:pt x="154519" y="3902"/>
                  <a:pt x="75144" y="38298"/>
                  <a:pt x="50802" y="76398"/>
                </a:cubicBezTo>
                <a:cubicBezTo>
                  <a:pt x="26460" y="114498"/>
                  <a:pt x="10056" y="216098"/>
                  <a:pt x="3177" y="228798"/>
                </a:cubicBezTo>
                <a:cubicBezTo>
                  <a:pt x="-3702" y="241498"/>
                  <a:pt x="1590" y="181702"/>
                  <a:pt x="9527" y="152598"/>
                </a:cubicBezTo>
                <a:cubicBezTo>
                  <a:pt x="17464" y="123494"/>
                  <a:pt x="49215" y="70577"/>
                  <a:pt x="50802" y="54173"/>
                </a:cubicBezTo>
                <a:cubicBezTo>
                  <a:pt x="52389" y="37769"/>
                  <a:pt x="4235" y="62640"/>
                  <a:pt x="19052" y="54173"/>
                </a:cubicBezTo>
                <a:cubicBezTo>
                  <a:pt x="33869" y="45706"/>
                  <a:pt x="143935" y="-3506"/>
                  <a:pt x="149227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63DFC84D-64C0-1AF2-0C6B-1F5A38905E8A}"/>
              </a:ext>
            </a:extLst>
          </p:cNvPr>
          <p:cNvSpPr/>
          <p:nvPr/>
        </p:nvSpPr>
        <p:spPr>
          <a:xfrm>
            <a:off x="6546204" y="11483951"/>
            <a:ext cx="102482" cy="165135"/>
          </a:xfrm>
          <a:custGeom>
            <a:avLst/>
            <a:gdLst>
              <a:gd name="connsiteX0" fmla="*/ 102246 w 102482"/>
              <a:gd name="connsiteY0" fmla="*/ 24 h 165135"/>
              <a:gd name="connsiteX1" fmla="*/ 48271 w 102482"/>
              <a:gd name="connsiteY1" fmla="*/ 60349 h 165135"/>
              <a:gd name="connsiteX2" fmla="*/ 646 w 102482"/>
              <a:gd name="connsiteY2" fmla="*/ 165124 h 165135"/>
              <a:gd name="connsiteX3" fmla="*/ 26046 w 102482"/>
              <a:gd name="connsiteY3" fmla="*/ 66699 h 165135"/>
              <a:gd name="connsiteX4" fmla="*/ 102246 w 102482"/>
              <a:gd name="connsiteY4" fmla="*/ 24 h 16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82" h="165135">
                <a:moveTo>
                  <a:pt x="102246" y="24"/>
                </a:moveTo>
                <a:cubicBezTo>
                  <a:pt x="105950" y="-1034"/>
                  <a:pt x="65204" y="32832"/>
                  <a:pt x="48271" y="60349"/>
                </a:cubicBezTo>
                <a:cubicBezTo>
                  <a:pt x="31338" y="87866"/>
                  <a:pt x="4350" y="164066"/>
                  <a:pt x="646" y="165124"/>
                </a:cubicBezTo>
                <a:cubicBezTo>
                  <a:pt x="-3058" y="166182"/>
                  <a:pt x="9642" y="91041"/>
                  <a:pt x="26046" y="66699"/>
                </a:cubicBezTo>
                <a:cubicBezTo>
                  <a:pt x="42450" y="42357"/>
                  <a:pt x="98542" y="1082"/>
                  <a:pt x="10224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A77D82ED-9920-98D3-34A2-485538738237}"/>
              </a:ext>
            </a:extLst>
          </p:cNvPr>
          <p:cNvSpPr/>
          <p:nvPr/>
        </p:nvSpPr>
        <p:spPr>
          <a:xfrm>
            <a:off x="6338736" y="11447771"/>
            <a:ext cx="279080" cy="74520"/>
          </a:xfrm>
          <a:custGeom>
            <a:avLst/>
            <a:gdLst>
              <a:gd name="connsiteX0" fmla="*/ 58889 w 279080"/>
              <a:gd name="connsiteY0" fmla="*/ 52079 h 74520"/>
              <a:gd name="connsiteX1" fmla="*/ 192239 w 279080"/>
              <a:gd name="connsiteY1" fmla="*/ 26679 h 74520"/>
              <a:gd name="connsiteX2" fmla="*/ 277964 w 279080"/>
              <a:gd name="connsiteY2" fmla="*/ 74304 h 74520"/>
              <a:gd name="connsiteX3" fmla="*/ 236689 w 279080"/>
              <a:gd name="connsiteY3" fmla="*/ 42554 h 74520"/>
              <a:gd name="connsiteX4" fmla="*/ 173189 w 279080"/>
              <a:gd name="connsiteY4" fmla="*/ 1279 h 74520"/>
              <a:gd name="connsiteX5" fmla="*/ 100164 w 279080"/>
              <a:gd name="connsiteY5" fmla="*/ 10804 h 74520"/>
              <a:gd name="connsiteX6" fmla="*/ 160489 w 279080"/>
              <a:gd name="connsiteY6" fmla="*/ 13979 h 74520"/>
              <a:gd name="connsiteX7" fmla="*/ 1739 w 279080"/>
              <a:gd name="connsiteY7" fmla="*/ 71129 h 74520"/>
              <a:gd name="connsiteX8" fmla="*/ 58889 w 279080"/>
              <a:gd name="connsiteY8" fmla="*/ 52079 h 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80" h="74520">
                <a:moveTo>
                  <a:pt x="58889" y="52079"/>
                </a:moveTo>
                <a:cubicBezTo>
                  <a:pt x="90639" y="44671"/>
                  <a:pt x="155727" y="22975"/>
                  <a:pt x="192239" y="26679"/>
                </a:cubicBezTo>
                <a:cubicBezTo>
                  <a:pt x="228751" y="30383"/>
                  <a:pt x="270556" y="71658"/>
                  <a:pt x="277964" y="74304"/>
                </a:cubicBezTo>
                <a:cubicBezTo>
                  <a:pt x="285372" y="76950"/>
                  <a:pt x="254151" y="54725"/>
                  <a:pt x="236689" y="42554"/>
                </a:cubicBezTo>
                <a:cubicBezTo>
                  <a:pt x="219227" y="30383"/>
                  <a:pt x="195943" y="6571"/>
                  <a:pt x="173189" y="1279"/>
                </a:cubicBezTo>
                <a:cubicBezTo>
                  <a:pt x="150435" y="-4013"/>
                  <a:pt x="102281" y="8687"/>
                  <a:pt x="100164" y="10804"/>
                </a:cubicBezTo>
                <a:cubicBezTo>
                  <a:pt x="98047" y="12921"/>
                  <a:pt x="176893" y="3925"/>
                  <a:pt x="160489" y="13979"/>
                </a:cubicBezTo>
                <a:cubicBezTo>
                  <a:pt x="144085" y="24033"/>
                  <a:pt x="11793" y="65308"/>
                  <a:pt x="1739" y="71129"/>
                </a:cubicBezTo>
                <a:cubicBezTo>
                  <a:pt x="-8315" y="76950"/>
                  <a:pt x="27139" y="59487"/>
                  <a:pt x="58889" y="5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EBA8B529-3C68-5793-9675-9B563A51FDB1}"/>
              </a:ext>
            </a:extLst>
          </p:cNvPr>
          <p:cNvSpPr/>
          <p:nvPr/>
        </p:nvSpPr>
        <p:spPr>
          <a:xfrm>
            <a:off x="6298773" y="11588359"/>
            <a:ext cx="255538" cy="51604"/>
          </a:xfrm>
          <a:custGeom>
            <a:avLst/>
            <a:gdLst>
              <a:gd name="connsiteX0" fmla="*/ 427 w 255538"/>
              <a:gd name="connsiteY0" fmla="*/ 51191 h 51604"/>
              <a:gd name="connsiteX1" fmla="*/ 111552 w 255538"/>
              <a:gd name="connsiteY1" fmla="*/ 25791 h 51604"/>
              <a:gd name="connsiteX2" fmla="*/ 251252 w 255538"/>
              <a:gd name="connsiteY2" fmla="*/ 51191 h 51604"/>
              <a:gd name="connsiteX3" fmla="*/ 206802 w 255538"/>
              <a:gd name="connsiteY3" fmla="*/ 22616 h 51604"/>
              <a:gd name="connsiteX4" fmla="*/ 76627 w 255538"/>
              <a:gd name="connsiteY4" fmla="*/ 391 h 51604"/>
              <a:gd name="connsiteX5" fmla="*/ 427 w 255538"/>
              <a:gd name="connsiteY5" fmla="*/ 51191 h 5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38" h="51604">
                <a:moveTo>
                  <a:pt x="427" y="51191"/>
                </a:moveTo>
                <a:cubicBezTo>
                  <a:pt x="6248" y="55424"/>
                  <a:pt x="69748" y="25791"/>
                  <a:pt x="111552" y="25791"/>
                </a:cubicBezTo>
                <a:cubicBezTo>
                  <a:pt x="153356" y="25791"/>
                  <a:pt x="235377" y="51720"/>
                  <a:pt x="251252" y="51191"/>
                </a:cubicBezTo>
                <a:cubicBezTo>
                  <a:pt x="267127" y="50662"/>
                  <a:pt x="235906" y="31083"/>
                  <a:pt x="206802" y="22616"/>
                </a:cubicBezTo>
                <a:cubicBezTo>
                  <a:pt x="177698" y="14149"/>
                  <a:pt x="103615" y="-2784"/>
                  <a:pt x="76627" y="391"/>
                </a:cubicBezTo>
                <a:cubicBezTo>
                  <a:pt x="49639" y="3566"/>
                  <a:pt x="-5394" y="46958"/>
                  <a:pt x="427" y="5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AB4155B1-DB7C-0B40-E253-EA67EB9B0DDE}"/>
              </a:ext>
            </a:extLst>
          </p:cNvPr>
          <p:cNvSpPr/>
          <p:nvPr/>
        </p:nvSpPr>
        <p:spPr>
          <a:xfrm>
            <a:off x="6340313" y="11464841"/>
            <a:ext cx="425614" cy="212890"/>
          </a:xfrm>
          <a:custGeom>
            <a:avLst/>
            <a:gdLst>
              <a:gd name="connsiteX0" fmla="*/ 162 w 425614"/>
              <a:gd name="connsiteY0" fmla="*/ 212809 h 212890"/>
              <a:gd name="connsiteX1" fmla="*/ 101762 w 425614"/>
              <a:gd name="connsiteY1" fmla="*/ 190584 h 212890"/>
              <a:gd name="connsiteX2" fmla="*/ 270037 w 425614"/>
              <a:gd name="connsiteY2" fmla="*/ 203284 h 212890"/>
              <a:gd name="connsiteX3" fmla="*/ 289087 w 425614"/>
              <a:gd name="connsiteY3" fmla="*/ 168359 h 212890"/>
              <a:gd name="connsiteX4" fmla="*/ 425612 w 425614"/>
              <a:gd name="connsiteY4" fmla="*/ 84 h 212890"/>
              <a:gd name="connsiteX5" fmla="*/ 292262 w 425614"/>
              <a:gd name="connsiteY5" fmla="*/ 146134 h 212890"/>
              <a:gd name="connsiteX6" fmla="*/ 123987 w 425614"/>
              <a:gd name="connsiteY6" fmla="*/ 181059 h 212890"/>
              <a:gd name="connsiteX7" fmla="*/ 162 w 425614"/>
              <a:gd name="connsiteY7" fmla="*/ 212809 h 21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14" h="212890">
                <a:moveTo>
                  <a:pt x="162" y="212809"/>
                </a:moveTo>
                <a:cubicBezTo>
                  <a:pt x="-3542" y="214396"/>
                  <a:pt x="56783" y="192171"/>
                  <a:pt x="101762" y="190584"/>
                </a:cubicBezTo>
                <a:cubicBezTo>
                  <a:pt x="146741" y="188997"/>
                  <a:pt x="238816" y="206988"/>
                  <a:pt x="270037" y="203284"/>
                </a:cubicBezTo>
                <a:cubicBezTo>
                  <a:pt x="301258" y="199580"/>
                  <a:pt x="263158" y="202226"/>
                  <a:pt x="289087" y="168359"/>
                </a:cubicBezTo>
                <a:cubicBezTo>
                  <a:pt x="315016" y="134492"/>
                  <a:pt x="425083" y="3788"/>
                  <a:pt x="425612" y="84"/>
                </a:cubicBezTo>
                <a:cubicBezTo>
                  <a:pt x="426141" y="-3620"/>
                  <a:pt x="342533" y="115971"/>
                  <a:pt x="292262" y="146134"/>
                </a:cubicBezTo>
                <a:cubicBezTo>
                  <a:pt x="241991" y="176296"/>
                  <a:pt x="173199" y="172063"/>
                  <a:pt x="123987" y="181059"/>
                </a:cubicBezTo>
                <a:cubicBezTo>
                  <a:pt x="74775" y="190055"/>
                  <a:pt x="3866" y="211222"/>
                  <a:pt x="162" y="212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2B8A7FA-0EDC-4C05-2460-D3B14AFFBECE}"/>
              </a:ext>
            </a:extLst>
          </p:cNvPr>
          <p:cNvSpPr/>
          <p:nvPr/>
        </p:nvSpPr>
        <p:spPr>
          <a:xfrm>
            <a:off x="6701514" y="11451745"/>
            <a:ext cx="189026" cy="257732"/>
          </a:xfrm>
          <a:custGeom>
            <a:avLst/>
            <a:gdLst>
              <a:gd name="connsiteX0" fmla="*/ 188236 w 189026"/>
              <a:gd name="connsiteY0" fmla="*/ 32230 h 257732"/>
              <a:gd name="connsiteX1" fmla="*/ 115211 w 189026"/>
              <a:gd name="connsiteY1" fmla="*/ 105255 h 257732"/>
              <a:gd name="connsiteX2" fmla="*/ 70761 w 189026"/>
              <a:gd name="connsiteY2" fmla="*/ 162405 h 257732"/>
              <a:gd name="connsiteX3" fmla="*/ 911 w 189026"/>
              <a:gd name="connsiteY3" fmla="*/ 257655 h 257732"/>
              <a:gd name="connsiteX4" fmla="*/ 35836 w 189026"/>
              <a:gd name="connsiteY4" fmla="*/ 175105 h 257732"/>
              <a:gd name="connsiteX5" fmla="*/ 105686 w 189026"/>
              <a:gd name="connsiteY5" fmla="*/ 480 h 257732"/>
              <a:gd name="connsiteX6" fmla="*/ 64411 w 189026"/>
              <a:gd name="connsiteY6" fmla="*/ 121130 h 257732"/>
              <a:gd name="connsiteX7" fmla="*/ 188236 w 189026"/>
              <a:gd name="connsiteY7" fmla="*/ 32230 h 25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6" h="257732">
                <a:moveTo>
                  <a:pt x="188236" y="32230"/>
                </a:moveTo>
                <a:cubicBezTo>
                  <a:pt x="196703" y="29584"/>
                  <a:pt x="134790" y="83559"/>
                  <a:pt x="115211" y="105255"/>
                </a:cubicBezTo>
                <a:cubicBezTo>
                  <a:pt x="95632" y="126951"/>
                  <a:pt x="89811" y="137005"/>
                  <a:pt x="70761" y="162405"/>
                </a:cubicBezTo>
                <a:cubicBezTo>
                  <a:pt x="51711" y="187805"/>
                  <a:pt x="6732" y="255538"/>
                  <a:pt x="911" y="257655"/>
                </a:cubicBezTo>
                <a:cubicBezTo>
                  <a:pt x="-4910" y="259772"/>
                  <a:pt x="18374" y="217967"/>
                  <a:pt x="35836" y="175105"/>
                </a:cubicBezTo>
                <a:cubicBezTo>
                  <a:pt x="53298" y="132243"/>
                  <a:pt x="100924" y="9476"/>
                  <a:pt x="105686" y="480"/>
                </a:cubicBezTo>
                <a:cubicBezTo>
                  <a:pt x="110448" y="-8516"/>
                  <a:pt x="49594" y="111605"/>
                  <a:pt x="64411" y="121130"/>
                </a:cubicBezTo>
                <a:cubicBezTo>
                  <a:pt x="79228" y="130655"/>
                  <a:pt x="179769" y="34876"/>
                  <a:pt x="188236" y="3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D0A2A7BB-9DAB-E769-9964-8C402DC5F21B}"/>
              </a:ext>
            </a:extLst>
          </p:cNvPr>
          <p:cNvSpPr/>
          <p:nvPr/>
        </p:nvSpPr>
        <p:spPr>
          <a:xfrm>
            <a:off x="6314649" y="11581924"/>
            <a:ext cx="426110" cy="166094"/>
          </a:xfrm>
          <a:custGeom>
            <a:avLst/>
            <a:gdLst>
              <a:gd name="connsiteX0" fmla="*/ 426 w 426110"/>
              <a:gd name="connsiteY0" fmla="*/ 79851 h 166094"/>
              <a:gd name="connsiteX1" fmla="*/ 121076 w 426110"/>
              <a:gd name="connsiteY1" fmla="*/ 121126 h 166094"/>
              <a:gd name="connsiteX2" fmla="*/ 289351 w 426110"/>
              <a:gd name="connsiteY2" fmla="*/ 83026 h 166094"/>
              <a:gd name="connsiteX3" fmla="*/ 279826 w 426110"/>
              <a:gd name="connsiteY3" fmla="*/ 114776 h 166094"/>
              <a:gd name="connsiteX4" fmla="*/ 419526 w 426110"/>
              <a:gd name="connsiteY4" fmla="*/ 3651 h 166094"/>
              <a:gd name="connsiteX5" fmla="*/ 397301 w 426110"/>
              <a:gd name="connsiteY5" fmla="*/ 32226 h 166094"/>
              <a:gd name="connsiteX6" fmla="*/ 343326 w 426110"/>
              <a:gd name="connsiteY6" fmla="*/ 86201 h 166094"/>
              <a:gd name="connsiteX7" fmla="*/ 127426 w 426110"/>
              <a:gd name="connsiteY7" fmla="*/ 165576 h 166094"/>
              <a:gd name="connsiteX8" fmla="*/ 222676 w 426110"/>
              <a:gd name="connsiteY8" fmla="*/ 121126 h 166094"/>
              <a:gd name="connsiteX9" fmla="*/ 86151 w 426110"/>
              <a:gd name="connsiteY9" fmla="*/ 133826 h 166094"/>
              <a:gd name="connsiteX10" fmla="*/ 426 w 426110"/>
              <a:gd name="connsiteY10" fmla="*/ 79851 h 16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110" h="166094">
                <a:moveTo>
                  <a:pt x="426" y="79851"/>
                </a:moveTo>
                <a:cubicBezTo>
                  <a:pt x="6247" y="77734"/>
                  <a:pt x="72922" y="120597"/>
                  <a:pt x="121076" y="121126"/>
                </a:cubicBezTo>
                <a:cubicBezTo>
                  <a:pt x="169230" y="121655"/>
                  <a:pt x="262893" y="84084"/>
                  <a:pt x="289351" y="83026"/>
                </a:cubicBezTo>
                <a:cubicBezTo>
                  <a:pt x="315809" y="81968"/>
                  <a:pt x="258130" y="128005"/>
                  <a:pt x="279826" y="114776"/>
                </a:cubicBezTo>
                <a:cubicBezTo>
                  <a:pt x="301522" y="101547"/>
                  <a:pt x="399947" y="17409"/>
                  <a:pt x="419526" y="3651"/>
                </a:cubicBezTo>
                <a:cubicBezTo>
                  <a:pt x="439105" y="-10107"/>
                  <a:pt x="410001" y="18468"/>
                  <a:pt x="397301" y="32226"/>
                </a:cubicBezTo>
                <a:cubicBezTo>
                  <a:pt x="384601" y="45984"/>
                  <a:pt x="388305" y="63976"/>
                  <a:pt x="343326" y="86201"/>
                </a:cubicBezTo>
                <a:cubicBezTo>
                  <a:pt x="298347" y="108426"/>
                  <a:pt x="147534" y="159755"/>
                  <a:pt x="127426" y="165576"/>
                </a:cubicBezTo>
                <a:cubicBezTo>
                  <a:pt x="107318" y="171397"/>
                  <a:pt x="229555" y="126418"/>
                  <a:pt x="222676" y="121126"/>
                </a:cubicBezTo>
                <a:cubicBezTo>
                  <a:pt x="215797" y="115834"/>
                  <a:pt x="122663" y="137530"/>
                  <a:pt x="86151" y="133826"/>
                </a:cubicBezTo>
                <a:cubicBezTo>
                  <a:pt x="49639" y="130122"/>
                  <a:pt x="-5395" y="81968"/>
                  <a:pt x="426" y="7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0F591886-7338-E7B0-CB06-801BC1DB14DB}"/>
              </a:ext>
            </a:extLst>
          </p:cNvPr>
          <p:cNvSpPr/>
          <p:nvPr/>
        </p:nvSpPr>
        <p:spPr>
          <a:xfrm>
            <a:off x="6283283" y="11670534"/>
            <a:ext cx="446264" cy="127927"/>
          </a:xfrm>
          <a:custGeom>
            <a:avLst/>
            <a:gdLst>
              <a:gd name="connsiteX0" fmla="*/ 42 w 446264"/>
              <a:gd name="connsiteY0" fmla="*/ 42041 h 127927"/>
              <a:gd name="connsiteX1" fmla="*/ 82592 w 446264"/>
              <a:gd name="connsiteY1" fmla="*/ 83316 h 127927"/>
              <a:gd name="connsiteX2" fmla="*/ 273092 w 446264"/>
              <a:gd name="connsiteY2" fmla="*/ 64266 h 127927"/>
              <a:gd name="connsiteX3" fmla="*/ 231817 w 446264"/>
              <a:gd name="connsiteY3" fmla="*/ 89666 h 127927"/>
              <a:gd name="connsiteX4" fmla="*/ 425492 w 446264"/>
              <a:gd name="connsiteY4" fmla="*/ 766 h 127927"/>
              <a:gd name="connsiteX5" fmla="*/ 387392 w 446264"/>
              <a:gd name="connsiteY5" fmla="*/ 45216 h 127927"/>
              <a:gd name="connsiteX6" fmla="*/ 444542 w 446264"/>
              <a:gd name="connsiteY6" fmla="*/ 19816 h 127927"/>
              <a:gd name="connsiteX7" fmla="*/ 308017 w 446264"/>
              <a:gd name="connsiteY7" fmla="*/ 92841 h 127927"/>
              <a:gd name="connsiteX8" fmla="*/ 98467 w 446264"/>
              <a:gd name="connsiteY8" fmla="*/ 127766 h 127927"/>
              <a:gd name="connsiteX9" fmla="*/ 215942 w 446264"/>
              <a:gd name="connsiteY9" fmla="*/ 80141 h 127927"/>
              <a:gd name="connsiteX10" fmla="*/ 73067 w 446264"/>
              <a:gd name="connsiteY10" fmla="*/ 108716 h 127927"/>
              <a:gd name="connsiteX11" fmla="*/ 42 w 446264"/>
              <a:gd name="connsiteY11" fmla="*/ 42041 h 1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264" h="127927">
                <a:moveTo>
                  <a:pt x="42" y="42041"/>
                </a:moveTo>
                <a:cubicBezTo>
                  <a:pt x="1629" y="37808"/>
                  <a:pt x="37084" y="79612"/>
                  <a:pt x="82592" y="83316"/>
                </a:cubicBezTo>
                <a:cubicBezTo>
                  <a:pt x="128100" y="87020"/>
                  <a:pt x="248221" y="63208"/>
                  <a:pt x="273092" y="64266"/>
                </a:cubicBezTo>
                <a:cubicBezTo>
                  <a:pt x="297963" y="65324"/>
                  <a:pt x="206417" y="100249"/>
                  <a:pt x="231817" y="89666"/>
                </a:cubicBezTo>
                <a:cubicBezTo>
                  <a:pt x="257217" y="79083"/>
                  <a:pt x="399563" y="8174"/>
                  <a:pt x="425492" y="766"/>
                </a:cubicBezTo>
                <a:cubicBezTo>
                  <a:pt x="451421" y="-6642"/>
                  <a:pt x="384217" y="42041"/>
                  <a:pt x="387392" y="45216"/>
                </a:cubicBezTo>
                <a:cubicBezTo>
                  <a:pt x="390567" y="48391"/>
                  <a:pt x="457771" y="11879"/>
                  <a:pt x="444542" y="19816"/>
                </a:cubicBezTo>
                <a:cubicBezTo>
                  <a:pt x="431313" y="27753"/>
                  <a:pt x="365696" y="74849"/>
                  <a:pt x="308017" y="92841"/>
                </a:cubicBezTo>
                <a:cubicBezTo>
                  <a:pt x="250338" y="110833"/>
                  <a:pt x="113813" y="129883"/>
                  <a:pt x="98467" y="127766"/>
                </a:cubicBezTo>
                <a:cubicBezTo>
                  <a:pt x="83121" y="125649"/>
                  <a:pt x="220175" y="83316"/>
                  <a:pt x="215942" y="80141"/>
                </a:cubicBezTo>
                <a:cubicBezTo>
                  <a:pt x="211709" y="76966"/>
                  <a:pt x="104288" y="111362"/>
                  <a:pt x="73067" y="108716"/>
                </a:cubicBezTo>
                <a:cubicBezTo>
                  <a:pt x="41846" y="106070"/>
                  <a:pt x="-1545" y="46274"/>
                  <a:pt x="42" y="4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B5841DA-E79D-0261-89D1-0BB49F1A0FFA}"/>
              </a:ext>
            </a:extLst>
          </p:cNvPr>
          <p:cNvSpPr/>
          <p:nvPr/>
        </p:nvSpPr>
        <p:spPr>
          <a:xfrm>
            <a:off x="6149970" y="10778758"/>
            <a:ext cx="371516" cy="505438"/>
          </a:xfrm>
          <a:custGeom>
            <a:avLst/>
            <a:gdLst>
              <a:gd name="connsiteX0" fmla="*/ 5 w 371516"/>
              <a:gd name="connsiteY0" fmla="*/ 367 h 505438"/>
              <a:gd name="connsiteX1" fmla="*/ 187330 w 371516"/>
              <a:gd name="connsiteY1" fmla="*/ 397242 h 505438"/>
              <a:gd name="connsiteX2" fmla="*/ 196855 w 371516"/>
              <a:gd name="connsiteY2" fmla="*/ 505192 h 505438"/>
              <a:gd name="connsiteX3" fmla="*/ 184155 w 371516"/>
              <a:gd name="connsiteY3" fmla="*/ 378192 h 505438"/>
              <a:gd name="connsiteX4" fmla="*/ 200030 w 371516"/>
              <a:gd name="connsiteY4" fmla="*/ 346442 h 505438"/>
              <a:gd name="connsiteX5" fmla="*/ 371480 w 371516"/>
              <a:gd name="connsiteY5" fmla="*/ 317867 h 505438"/>
              <a:gd name="connsiteX6" fmla="*/ 184155 w 371516"/>
              <a:gd name="connsiteY6" fmla="*/ 324217 h 505438"/>
              <a:gd name="connsiteX7" fmla="*/ 219080 w 371516"/>
              <a:gd name="connsiteY7" fmla="*/ 273417 h 505438"/>
              <a:gd name="connsiteX8" fmla="*/ 180980 w 371516"/>
              <a:gd name="connsiteY8" fmla="*/ 324217 h 505438"/>
              <a:gd name="connsiteX9" fmla="*/ 5 w 371516"/>
              <a:gd name="connsiteY9" fmla="*/ 367 h 5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16" h="505438">
                <a:moveTo>
                  <a:pt x="5" y="367"/>
                </a:moveTo>
                <a:cubicBezTo>
                  <a:pt x="1063" y="12538"/>
                  <a:pt x="154522" y="313105"/>
                  <a:pt x="187330" y="397242"/>
                </a:cubicBezTo>
                <a:cubicBezTo>
                  <a:pt x="220138" y="481379"/>
                  <a:pt x="197384" y="508367"/>
                  <a:pt x="196855" y="505192"/>
                </a:cubicBezTo>
                <a:cubicBezTo>
                  <a:pt x="196326" y="502017"/>
                  <a:pt x="183626" y="404650"/>
                  <a:pt x="184155" y="378192"/>
                </a:cubicBezTo>
                <a:cubicBezTo>
                  <a:pt x="184684" y="351734"/>
                  <a:pt x="168809" y="356496"/>
                  <a:pt x="200030" y="346442"/>
                </a:cubicBezTo>
                <a:cubicBezTo>
                  <a:pt x="231251" y="336388"/>
                  <a:pt x="374126" y="321571"/>
                  <a:pt x="371480" y="317867"/>
                </a:cubicBezTo>
                <a:cubicBezTo>
                  <a:pt x="368834" y="314163"/>
                  <a:pt x="209555" y="331625"/>
                  <a:pt x="184155" y="324217"/>
                </a:cubicBezTo>
                <a:cubicBezTo>
                  <a:pt x="158755" y="316809"/>
                  <a:pt x="219609" y="273417"/>
                  <a:pt x="219080" y="273417"/>
                </a:cubicBezTo>
                <a:cubicBezTo>
                  <a:pt x="218551" y="273417"/>
                  <a:pt x="210613" y="366550"/>
                  <a:pt x="180980" y="324217"/>
                </a:cubicBezTo>
                <a:cubicBezTo>
                  <a:pt x="151347" y="281884"/>
                  <a:pt x="-1053" y="-11804"/>
                  <a:pt x="5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8A66708-3C77-20A8-D78A-AAE6CCF98C70}"/>
              </a:ext>
            </a:extLst>
          </p:cNvPr>
          <p:cNvSpPr/>
          <p:nvPr/>
        </p:nvSpPr>
        <p:spPr>
          <a:xfrm>
            <a:off x="6045032" y="10359984"/>
            <a:ext cx="197023" cy="410010"/>
          </a:xfrm>
          <a:custGeom>
            <a:avLst/>
            <a:gdLst>
              <a:gd name="connsiteX0" fmla="*/ 168 w 197023"/>
              <a:gd name="connsiteY0" fmla="*/ 41 h 410010"/>
              <a:gd name="connsiteX1" fmla="*/ 111293 w 197023"/>
              <a:gd name="connsiteY1" fmla="*/ 244516 h 410010"/>
              <a:gd name="connsiteX2" fmla="*/ 111293 w 197023"/>
              <a:gd name="connsiteY2" fmla="*/ 409616 h 410010"/>
              <a:gd name="connsiteX3" fmla="*/ 143043 w 197023"/>
              <a:gd name="connsiteY3" fmla="*/ 288966 h 410010"/>
              <a:gd name="connsiteX4" fmla="*/ 197018 w 197023"/>
              <a:gd name="connsiteY4" fmla="*/ 234991 h 410010"/>
              <a:gd name="connsiteX5" fmla="*/ 139868 w 197023"/>
              <a:gd name="connsiteY5" fmla="*/ 263566 h 410010"/>
              <a:gd name="connsiteX6" fmla="*/ 168 w 197023"/>
              <a:gd name="connsiteY6" fmla="*/ 41 h 4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3" h="410010">
                <a:moveTo>
                  <a:pt x="168" y="41"/>
                </a:moveTo>
                <a:cubicBezTo>
                  <a:pt x="-4594" y="-3134"/>
                  <a:pt x="92772" y="176254"/>
                  <a:pt x="111293" y="244516"/>
                </a:cubicBezTo>
                <a:cubicBezTo>
                  <a:pt x="129814" y="312778"/>
                  <a:pt x="106001" y="402208"/>
                  <a:pt x="111293" y="409616"/>
                </a:cubicBezTo>
                <a:cubicBezTo>
                  <a:pt x="116585" y="417024"/>
                  <a:pt x="128756" y="318070"/>
                  <a:pt x="143043" y="288966"/>
                </a:cubicBezTo>
                <a:cubicBezTo>
                  <a:pt x="157330" y="259862"/>
                  <a:pt x="197547" y="239224"/>
                  <a:pt x="197018" y="234991"/>
                </a:cubicBezTo>
                <a:cubicBezTo>
                  <a:pt x="196489" y="230758"/>
                  <a:pt x="172676" y="297433"/>
                  <a:pt x="139868" y="263566"/>
                </a:cubicBezTo>
                <a:cubicBezTo>
                  <a:pt x="107060" y="229699"/>
                  <a:pt x="4930" y="3216"/>
                  <a:pt x="16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B5D7126-8B15-91B5-C918-199073172B99}"/>
              </a:ext>
            </a:extLst>
          </p:cNvPr>
          <p:cNvSpPr/>
          <p:nvPr/>
        </p:nvSpPr>
        <p:spPr>
          <a:xfrm>
            <a:off x="6324330" y="10760054"/>
            <a:ext cx="250714" cy="308346"/>
          </a:xfrm>
          <a:custGeom>
            <a:avLst/>
            <a:gdLst>
              <a:gd name="connsiteX0" fmla="*/ 270 w 250714"/>
              <a:gd name="connsiteY0" fmla="*/ 41296 h 308346"/>
              <a:gd name="connsiteX1" fmla="*/ 120920 w 250714"/>
              <a:gd name="connsiteY1" fmla="*/ 244496 h 308346"/>
              <a:gd name="connsiteX2" fmla="*/ 85995 w 250714"/>
              <a:gd name="connsiteY2" fmla="*/ 244496 h 308346"/>
              <a:gd name="connsiteX3" fmla="*/ 247920 w 250714"/>
              <a:gd name="connsiteY3" fmla="*/ 307996 h 308346"/>
              <a:gd name="connsiteX4" fmla="*/ 184420 w 250714"/>
              <a:gd name="connsiteY4" fmla="*/ 266721 h 308346"/>
              <a:gd name="connsiteX5" fmla="*/ 130445 w 250714"/>
              <a:gd name="connsiteY5" fmla="*/ 196871 h 308346"/>
              <a:gd name="connsiteX6" fmla="*/ 35195 w 250714"/>
              <a:gd name="connsiteY6" fmla="*/ 21 h 308346"/>
              <a:gd name="connsiteX7" fmla="*/ 85995 w 250714"/>
              <a:gd name="connsiteY7" fmla="*/ 209571 h 308346"/>
              <a:gd name="connsiteX8" fmla="*/ 270 w 250714"/>
              <a:gd name="connsiteY8" fmla="*/ 41296 h 3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14" h="308346">
                <a:moveTo>
                  <a:pt x="270" y="41296"/>
                </a:moveTo>
                <a:cubicBezTo>
                  <a:pt x="6091" y="47117"/>
                  <a:pt x="106632" y="210629"/>
                  <a:pt x="120920" y="244496"/>
                </a:cubicBezTo>
                <a:cubicBezTo>
                  <a:pt x="135208" y="278363"/>
                  <a:pt x="64828" y="233913"/>
                  <a:pt x="85995" y="244496"/>
                </a:cubicBezTo>
                <a:cubicBezTo>
                  <a:pt x="107162" y="255079"/>
                  <a:pt x="231516" y="304292"/>
                  <a:pt x="247920" y="307996"/>
                </a:cubicBezTo>
                <a:cubicBezTo>
                  <a:pt x="264324" y="311700"/>
                  <a:pt x="203999" y="285242"/>
                  <a:pt x="184420" y="266721"/>
                </a:cubicBezTo>
                <a:cubicBezTo>
                  <a:pt x="164841" y="248200"/>
                  <a:pt x="155316" y="241321"/>
                  <a:pt x="130445" y="196871"/>
                </a:cubicBezTo>
                <a:cubicBezTo>
                  <a:pt x="105574" y="152421"/>
                  <a:pt x="42603" y="-2096"/>
                  <a:pt x="35195" y="21"/>
                </a:cubicBezTo>
                <a:cubicBezTo>
                  <a:pt x="27787" y="2138"/>
                  <a:pt x="87582" y="195813"/>
                  <a:pt x="85995" y="209571"/>
                </a:cubicBezTo>
                <a:cubicBezTo>
                  <a:pt x="84408" y="223329"/>
                  <a:pt x="-5551" y="35475"/>
                  <a:pt x="270" y="4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E5C8E89D-D4AD-3917-792B-8C153AB2623E}"/>
              </a:ext>
            </a:extLst>
          </p:cNvPr>
          <p:cNvSpPr/>
          <p:nvPr/>
        </p:nvSpPr>
        <p:spPr>
          <a:xfrm>
            <a:off x="5193511" y="8937197"/>
            <a:ext cx="635809" cy="854543"/>
          </a:xfrm>
          <a:custGeom>
            <a:avLst/>
            <a:gdLst>
              <a:gd name="connsiteX0" fmla="*/ 789 w 635809"/>
              <a:gd name="connsiteY0" fmla="*/ 428 h 854543"/>
              <a:gd name="connsiteX1" fmla="*/ 550064 w 635809"/>
              <a:gd name="connsiteY1" fmla="*/ 702103 h 854543"/>
              <a:gd name="connsiteX2" fmla="*/ 461164 w 635809"/>
              <a:gd name="connsiteY2" fmla="*/ 629078 h 854543"/>
              <a:gd name="connsiteX3" fmla="*/ 635789 w 635809"/>
              <a:gd name="connsiteY3" fmla="*/ 854503 h 854543"/>
              <a:gd name="connsiteX4" fmla="*/ 448464 w 635809"/>
              <a:gd name="connsiteY4" fmla="*/ 644953 h 854543"/>
              <a:gd name="connsiteX5" fmla="*/ 150014 w 635809"/>
              <a:gd name="connsiteY5" fmla="*/ 340153 h 854543"/>
              <a:gd name="connsiteX6" fmla="*/ 308764 w 635809"/>
              <a:gd name="connsiteY6" fmla="*/ 489378 h 854543"/>
              <a:gd name="connsiteX7" fmla="*/ 235739 w 635809"/>
              <a:gd name="connsiteY7" fmla="*/ 359203 h 854543"/>
              <a:gd name="connsiteX8" fmla="*/ 423064 w 635809"/>
              <a:gd name="connsiteY8" fmla="*/ 594153 h 854543"/>
              <a:gd name="connsiteX9" fmla="*/ 789 w 635809"/>
              <a:gd name="connsiteY9" fmla="*/ 428 h 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809" h="854543">
                <a:moveTo>
                  <a:pt x="789" y="428"/>
                </a:moveTo>
                <a:cubicBezTo>
                  <a:pt x="21956" y="18420"/>
                  <a:pt x="473335" y="597328"/>
                  <a:pt x="550064" y="702103"/>
                </a:cubicBezTo>
                <a:cubicBezTo>
                  <a:pt x="626793" y="806878"/>
                  <a:pt x="446877" y="603678"/>
                  <a:pt x="461164" y="629078"/>
                </a:cubicBezTo>
                <a:cubicBezTo>
                  <a:pt x="475451" y="654478"/>
                  <a:pt x="637906" y="851857"/>
                  <a:pt x="635789" y="854503"/>
                </a:cubicBezTo>
                <a:cubicBezTo>
                  <a:pt x="633672" y="857149"/>
                  <a:pt x="529427" y="730678"/>
                  <a:pt x="448464" y="644953"/>
                </a:cubicBezTo>
                <a:cubicBezTo>
                  <a:pt x="367502" y="559228"/>
                  <a:pt x="173297" y="366082"/>
                  <a:pt x="150014" y="340153"/>
                </a:cubicBezTo>
                <a:cubicBezTo>
                  <a:pt x="126731" y="314224"/>
                  <a:pt x="294477" y="486203"/>
                  <a:pt x="308764" y="489378"/>
                </a:cubicBezTo>
                <a:cubicBezTo>
                  <a:pt x="323051" y="492553"/>
                  <a:pt x="216689" y="341741"/>
                  <a:pt x="235739" y="359203"/>
                </a:cubicBezTo>
                <a:cubicBezTo>
                  <a:pt x="254789" y="376665"/>
                  <a:pt x="455343" y="651303"/>
                  <a:pt x="423064" y="594153"/>
                </a:cubicBezTo>
                <a:cubicBezTo>
                  <a:pt x="390785" y="537003"/>
                  <a:pt x="-20378" y="-17564"/>
                  <a:pt x="789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BD5095EA-B5ED-E704-457E-FEAD1457FBE9}"/>
              </a:ext>
            </a:extLst>
          </p:cNvPr>
          <p:cNvSpPr/>
          <p:nvPr/>
        </p:nvSpPr>
        <p:spPr>
          <a:xfrm>
            <a:off x="2596940" y="2301857"/>
            <a:ext cx="436112" cy="1147898"/>
          </a:xfrm>
          <a:custGeom>
            <a:avLst/>
            <a:gdLst>
              <a:gd name="connsiteX0" fmla="*/ 3385 w 436112"/>
              <a:gd name="connsiteY0" fmla="*/ 18 h 1147898"/>
              <a:gd name="connsiteX1" fmla="*/ 66885 w 436112"/>
              <a:gd name="connsiteY1" fmla="*/ 536593 h 1147898"/>
              <a:gd name="connsiteX2" fmla="*/ 149435 w 436112"/>
              <a:gd name="connsiteY2" fmla="*/ 796943 h 1147898"/>
              <a:gd name="connsiteX3" fmla="*/ 149435 w 436112"/>
              <a:gd name="connsiteY3" fmla="*/ 762018 h 1147898"/>
              <a:gd name="connsiteX4" fmla="*/ 320885 w 436112"/>
              <a:gd name="connsiteY4" fmla="*/ 1025543 h 1147898"/>
              <a:gd name="connsiteX5" fmla="*/ 311360 w 436112"/>
              <a:gd name="connsiteY5" fmla="*/ 987443 h 1147898"/>
              <a:gd name="connsiteX6" fmla="*/ 435185 w 436112"/>
              <a:gd name="connsiteY6" fmla="*/ 1146193 h 1147898"/>
              <a:gd name="connsiteX7" fmla="*/ 352635 w 436112"/>
              <a:gd name="connsiteY7" fmla="*/ 1041418 h 1147898"/>
              <a:gd name="connsiteX8" fmla="*/ 89110 w 436112"/>
              <a:gd name="connsiteY8" fmla="*/ 615968 h 1147898"/>
              <a:gd name="connsiteX9" fmla="*/ 101810 w 436112"/>
              <a:gd name="connsiteY9" fmla="*/ 692168 h 1147898"/>
              <a:gd name="connsiteX10" fmla="*/ 210 w 436112"/>
              <a:gd name="connsiteY10" fmla="*/ 409593 h 1147898"/>
              <a:gd name="connsiteX11" fmla="*/ 73235 w 436112"/>
              <a:gd name="connsiteY11" fmla="*/ 555643 h 1147898"/>
              <a:gd name="connsiteX12" fmla="*/ 3385 w 436112"/>
              <a:gd name="connsiteY12" fmla="*/ 18 h 11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112" h="1147898">
                <a:moveTo>
                  <a:pt x="3385" y="18"/>
                </a:moveTo>
                <a:cubicBezTo>
                  <a:pt x="2327" y="-3157"/>
                  <a:pt x="42543" y="403772"/>
                  <a:pt x="66885" y="536593"/>
                </a:cubicBezTo>
                <a:cubicBezTo>
                  <a:pt x="91227" y="669414"/>
                  <a:pt x="135677" y="759372"/>
                  <a:pt x="149435" y="796943"/>
                </a:cubicBezTo>
                <a:cubicBezTo>
                  <a:pt x="163193" y="834514"/>
                  <a:pt x="120860" y="723918"/>
                  <a:pt x="149435" y="762018"/>
                </a:cubicBezTo>
                <a:cubicBezTo>
                  <a:pt x="178010" y="800118"/>
                  <a:pt x="293897" y="987972"/>
                  <a:pt x="320885" y="1025543"/>
                </a:cubicBezTo>
                <a:cubicBezTo>
                  <a:pt x="347873" y="1063114"/>
                  <a:pt x="292310" y="967335"/>
                  <a:pt x="311360" y="987443"/>
                </a:cubicBezTo>
                <a:cubicBezTo>
                  <a:pt x="330410" y="1007551"/>
                  <a:pt x="428306" y="1137197"/>
                  <a:pt x="435185" y="1146193"/>
                </a:cubicBezTo>
                <a:cubicBezTo>
                  <a:pt x="442064" y="1155189"/>
                  <a:pt x="410314" y="1129789"/>
                  <a:pt x="352635" y="1041418"/>
                </a:cubicBezTo>
                <a:cubicBezTo>
                  <a:pt x="294956" y="953047"/>
                  <a:pt x="130914" y="674176"/>
                  <a:pt x="89110" y="615968"/>
                </a:cubicBezTo>
                <a:cubicBezTo>
                  <a:pt x="47306" y="557760"/>
                  <a:pt x="116627" y="726564"/>
                  <a:pt x="101810" y="692168"/>
                </a:cubicBezTo>
                <a:cubicBezTo>
                  <a:pt x="86993" y="657772"/>
                  <a:pt x="4973" y="432347"/>
                  <a:pt x="210" y="409593"/>
                </a:cubicBezTo>
                <a:cubicBezTo>
                  <a:pt x="-4553" y="386839"/>
                  <a:pt x="73235" y="615968"/>
                  <a:pt x="73235" y="555643"/>
                </a:cubicBezTo>
                <a:cubicBezTo>
                  <a:pt x="73235" y="495318"/>
                  <a:pt x="4443" y="3193"/>
                  <a:pt x="33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70F0A8E-5D56-F125-DA40-55B2E1115C55}"/>
              </a:ext>
            </a:extLst>
          </p:cNvPr>
          <p:cNvSpPr/>
          <p:nvPr/>
        </p:nvSpPr>
        <p:spPr>
          <a:xfrm>
            <a:off x="2563140" y="1522539"/>
            <a:ext cx="170555" cy="762199"/>
          </a:xfrm>
          <a:custGeom>
            <a:avLst/>
            <a:gdLst>
              <a:gd name="connsiteX0" fmla="*/ 170535 w 170555"/>
              <a:gd name="connsiteY0" fmla="*/ 1461 h 762199"/>
              <a:gd name="connsiteX1" fmla="*/ 56235 w 170555"/>
              <a:gd name="connsiteY1" fmla="*/ 442786 h 762199"/>
              <a:gd name="connsiteX2" fmla="*/ 8610 w 170555"/>
              <a:gd name="connsiteY2" fmla="*/ 741236 h 762199"/>
              <a:gd name="connsiteX3" fmla="*/ 5435 w 170555"/>
              <a:gd name="connsiteY3" fmla="*/ 680911 h 762199"/>
              <a:gd name="connsiteX4" fmla="*/ 65760 w 170555"/>
              <a:gd name="connsiteY4" fmla="*/ 230061 h 762199"/>
              <a:gd name="connsiteX5" fmla="*/ 65760 w 170555"/>
              <a:gd name="connsiteY5" fmla="*/ 296736 h 762199"/>
              <a:gd name="connsiteX6" fmla="*/ 170535 w 170555"/>
              <a:gd name="connsiteY6" fmla="*/ 1461 h 7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55" h="762199">
                <a:moveTo>
                  <a:pt x="170535" y="1461"/>
                </a:moveTo>
                <a:cubicBezTo>
                  <a:pt x="168947" y="25803"/>
                  <a:pt x="83223" y="319490"/>
                  <a:pt x="56235" y="442786"/>
                </a:cubicBezTo>
                <a:cubicBezTo>
                  <a:pt x="29247" y="566082"/>
                  <a:pt x="17077" y="701549"/>
                  <a:pt x="8610" y="741236"/>
                </a:cubicBezTo>
                <a:cubicBezTo>
                  <a:pt x="143" y="780924"/>
                  <a:pt x="-4090" y="766107"/>
                  <a:pt x="5435" y="680911"/>
                </a:cubicBezTo>
                <a:cubicBezTo>
                  <a:pt x="14960" y="595715"/>
                  <a:pt x="55706" y="294090"/>
                  <a:pt x="65760" y="230061"/>
                </a:cubicBezTo>
                <a:cubicBezTo>
                  <a:pt x="75814" y="166032"/>
                  <a:pt x="50943" y="329015"/>
                  <a:pt x="65760" y="296736"/>
                </a:cubicBezTo>
                <a:cubicBezTo>
                  <a:pt x="80577" y="264457"/>
                  <a:pt x="172123" y="-22881"/>
                  <a:pt x="170535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DB376BE3-4BA5-FB8B-21F1-D5317161667C}"/>
              </a:ext>
            </a:extLst>
          </p:cNvPr>
          <p:cNvSpPr/>
          <p:nvPr/>
        </p:nvSpPr>
        <p:spPr>
          <a:xfrm>
            <a:off x="2574239" y="2269619"/>
            <a:ext cx="74580" cy="483158"/>
          </a:xfrm>
          <a:custGeom>
            <a:avLst/>
            <a:gdLst>
              <a:gd name="connsiteX0" fmla="*/ 686 w 74580"/>
              <a:gd name="connsiteY0" fmla="*/ 506 h 483158"/>
              <a:gd name="connsiteX1" fmla="*/ 73711 w 74580"/>
              <a:gd name="connsiteY1" fmla="*/ 460881 h 483158"/>
              <a:gd name="connsiteX2" fmla="*/ 38786 w 74580"/>
              <a:gd name="connsiteY2" fmla="*/ 371981 h 483158"/>
              <a:gd name="connsiteX3" fmla="*/ 686 w 74580"/>
              <a:gd name="connsiteY3" fmla="*/ 506 h 4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0" h="483158">
                <a:moveTo>
                  <a:pt x="686" y="506"/>
                </a:moveTo>
                <a:cubicBezTo>
                  <a:pt x="6507" y="15323"/>
                  <a:pt x="67361" y="398969"/>
                  <a:pt x="73711" y="460881"/>
                </a:cubicBezTo>
                <a:cubicBezTo>
                  <a:pt x="80061" y="522794"/>
                  <a:pt x="49899" y="443419"/>
                  <a:pt x="38786" y="371981"/>
                </a:cubicBezTo>
                <a:cubicBezTo>
                  <a:pt x="27673" y="300543"/>
                  <a:pt x="-5135" y="-14311"/>
                  <a:pt x="686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B4EF280-1E69-EB31-A32D-A4D05DF71006}"/>
              </a:ext>
            </a:extLst>
          </p:cNvPr>
          <p:cNvSpPr/>
          <p:nvPr/>
        </p:nvSpPr>
        <p:spPr>
          <a:xfrm>
            <a:off x="4422422" y="1796158"/>
            <a:ext cx="310083" cy="1239216"/>
          </a:xfrm>
          <a:custGeom>
            <a:avLst/>
            <a:gdLst>
              <a:gd name="connsiteX0" fmla="*/ 200378 w 310083"/>
              <a:gd name="connsiteY0" fmla="*/ 4067 h 1239216"/>
              <a:gd name="connsiteX1" fmla="*/ 241653 w 310083"/>
              <a:gd name="connsiteY1" fmla="*/ 419992 h 1239216"/>
              <a:gd name="connsiteX2" fmla="*/ 187678 w 310083"/>
              <a:gd name="connsiteY2" fmla="*/ 829567 h 1239216"/>
              <a:gd name="connsiteX3" fmla="*/ 203553 w 310083"/>
              <a:gd name="connsiteY3" fmla="*/ 781942 h 1239216"/>
              <a:gd name="connsiteX4" fmla="*/ 174978 w 310083"/>
              <a:gd name="connsiteY4" fmla="*/ 934342 h 1239216"/>
              <a:gd name="connsiteX5" fmla="*/ 3528 w 310083"/>
              <a:gd name="connsiteY5" fmla="*/ 1232792 h 1239216"/>
              <a:gd name="connsiteX6" fmla="*/ 70203 w 310083"/>
              <a:gd name="connsiteY6" fmla="*/ 1121667 h 1239216"/>
              <a:gd name="connsiteX7" fmla="*/ 200378 w 310083"/>
              <a:gd name="connsiteY7" fmla="*/ 918467 h 1239216"/>
              <a:gd name="connsiteX8" fmla="*/ 305153 w 310083"/>
              <a:gd name="connsiteY8" fmla="*/ 362842 h 1239216"/>
              <a:gd name="connsiteX9" fmla="*/ 289278 w 310083"/>
              <a:gd name="connsiteY9" fmla="*/ 397767 h 1239216"/>
              <a:gd name="connsiteX10" fmla="*/ 308328 w 310083"/>
              <a:gd name="connsiteY10" fmla="*/ 64392 h 1239216"/>
              <a:gd name="connsiteX11" fmla="*/ 298803 w 310083"/>
              <a:gd name="connsiteY11" fmla="*/ 197742 h 1239216"/>
              <a:gd name="connsiteX12" fmla="*/ 200378 w 310083"/>
              <a:gd name="connsiteY12" fmla="*/ 4067 h 123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83" h="1239216">
                <a:moveTo>
                  <a:pt x="200378" y="4067"/>
                </a:moveTo>
                <a:cubicBezTo>
                  <a:pt x="190853" y="41109"/>
                  <a:pt x="243770" y="282409"/>
                  <a:pt x="241653" y="419992"/>
                </a:cubicBezTo>
                <a:cubicBezTo>
                  <a:pt x="239536" y="557575"/>
                  <a:pt x="194028" y="769242"/>
                  <a:pt x="187678" y="829567"/>
                </a:cubicBezTo>
                <a:cubicBezTo>
                  <a:pt x="181328" y="889892"/>
                  <a:pt x="205670" y="764480"/>
                  <a:pt x="203553" y="781942"/>
                </a:cubicBezTo>
                <a:cubicBezTo>
                  <a:pt x="201436" y="799404"/>
                  <a:pt x="208315" y="859200"/>
                  <a:pt x="174978" y="934342"/>
                </a:cubicBezTo>
                <a:cubicBezTo>
                  <a:pt x="141641" y="1009484"/>
                  <a:pt x="20990" y="1201571"/>
                  <a:pt x="3528" y="1232792"/>
                </a:cubicBezTo>
                <a:cubicBezTo>
                  <a:pt x="-13934" y="1264013"/>
                  <a:pt x="37395" y="1174055"/>
                  <a:pt x="70203" y="1121667"/>
                </a:cubicBezTo>
                <a:cubicBezTo>
                  <a:pt x="103011" y="1069280"/>
                  <a:pt x="161220" y="1044938"/>
                  <a:pt x="200378" y="918467"/>
                </a:cubicBezTo>
                <a:cubicBezTo>
                  <a:pt x="239536" y="791996"/>
                  <a:pt x="290336" y="449625"/>
                  <a:pt x="305153" y="362842"/>
                </a:cubicBezTo>
                <a:cubicBezTo>
                  <a:pt x="319970" y="276059"/>
                  <a:pt x="288749" y="447509"/>
                  <a:pt x="289278" y="397767"/>
                </a:cubicBezTo>
                <a:cubicBezTo>
                  <a:pt x="289807" y="348025"/>
                  <a:pt x="306741" y="97729"/>
                  <a:pt x="308328" y="64392"/>
                </a:cubicBezTo>
                <a:cubicBezTo>
                  <a:pt x="309915" y="31055"/>
                  <a:pt x="314149" y="200388"/>
                  <a:pt x="298803" y="197742"/>
                </a:cubicBezTo>
                <a:cubicBezTo>
                  <a:pt x="283457" y="195096"/>
                  <a:pt x="209903" y="-32975"/>
                  <a:pt x="200378" y="4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1F81E17-FFA8-158C-E720-CA1FF0E2905A}"/>
              </a:ext>
            </a:extLst>
          </p:cNvPr>
          <p:cNvSpPr/>
          <p:nvPr/>
        </p:nvSpPr>
        <p:spPr>
          <a:xfrm>
            <a:off x="3628894" y="2888931"/>
            <a:ext cx="911226" cy="756654"/>
          </a:xfrm>
          <a:custGeom>
            <a:avLst/>
            <a:gdLst>
              <a:gd name="connsiteX0" fmla="*/ 905006 w 911226"/>
              <a:gd name="connsiteY0" fmla="*/ 3494 h 756654"/>
              <a:gd name="connsiteX1" fmla="*/ 549406 w 911226"/>
              <a:gd name="connsiteY1" fmla="*/ 397194 h 756654"/>
              <a:gd name="connsiteX2" fmla="*/ 219206 w 911226"/>
              <a:gd name="connsiteY2" fmla="*/ 660719 h 756654"/>
              <a:gd name="connsiteX3" fmla="*/ 311281 w 911226"/>
              <a:gd name="connsiteY3" fmla="*/ 546419 h 756654"/>
              <a:gd name="connsiteX4" fmla="*/ 6481 w 911226"/>
              <a:gd name="connsiteY4" fmla="*/ 752794 h 756654"/>
              <a:gd name="connsiteX5" fmla="*/ 647831 w 911226"/>
              <a:gd name="connsiteY5" fmla="*/ 330519 h 756654"/>
              <a:gd name="connsiteX6" fmla="*/ 581156 w 911226"/>
              <a:gd name="connsiteY6" fmla="*/ 400369 h 756654"/>
              <a:gd name="connsiteX7" fmla="*/ 797056 w 911226"/>
              <a:gd name="connsiteY7" fmla="*/ 165419 h 756654"/>
              <a:gd name="connsiteX8" fmla="*/ 778006 w 911226"/>
              <a:gd name="connsiteY8" fmla="*/ 200344 h 756654"/>
              <a:gd name="connsiteX9" fmla="*/ 905006 w 911226"/>
              <a:gd name="connsiteY9" fmla="*/ 3494 h 75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226" h="756654">
                <a:moveTo>
                  <a:pt x="905006" y="3494"/>
                </a:moveTo>
                <a:cubicBezTo>
                  <a:pt x="866906" y="36302"/>
                  <a:pt x="663706" y="287657"/>
                  <a:pt x="549406" y="397194"/>
                </a:cubicBezTo>
                <a:cubicBezTo>
                  <a:pt x="435106" y="506731"/>
                  <a:pt x="258893" y="635848"/>
                  <a:pt x="219206" y="660719"/>
                </a:cubicBezTo>
                <a:cubicBezTo>
                  <a:pt x="179519" y="685590"/>
                  <a:pt x="346735" y="531073"/>
                  <a:pt x="311281" y="546419"/>
                </a:cubicBezTo>
                <a:cubicBezTo>
                  <a:pt x="275827" y="561765"/>
                  <a:pt x="-49611" y="788777"/>
                  <a:pt x="6481" y="752794"/>
                </a:cubicBezTo>
                <a:cubicBezTo>
                  <a:pt x="62573" y="716811"/>
                  <a:pt x="552052" y="389257"/>
                  <a:pt x="647831" y="330519"/>
                </a:cubicBezTo>
                <a:cubicBezTo>
                  <a:pt x="743610" y="271781"/>
                  <a:pt x="556285" y="427886"/>
                  <a:pt x="581156" y="400369"/>
                </a:cubicBezTo>
                <a:cubicBezTo>
                  <a:pt x="606027" y="372852"/>
                  <a:pt x="764248" y="198757"/>
                  <a:pt x="797056" y="165419"/>
                </a:cubicBezTo>
                <a:cubicBezTo>
                  <a:pt x="829864" y="132082"/>
                  <a:pt x="761602" y="221511"/>
                  <a:pt x="778006" y="200344"/>
                </a:cubicBezTo>
                <a:cubicBezTo>
                  <a:pt x="794410" y="179177"/>
                  <a:pt x="943106" y="-29314"/>
                  <a:pt x="905006" y="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1EE7BFC7-6F6F-BBCF-8980-E6801264C91D}"/>
              </a:ext>
            </a:extLst>
          </p:cNvPr>
          <p:cNvSpPr/>
          <p:nvPr/>
        </p:nvSpPr>
        <p:spPr>
          <a:xfrm>
            <a:off x="3294455" y="3523585"/>
            <a:ext cx="585879" cy="140368"/>
          </a:xfrm>
          <a:custGeom>
            <a:avLst/>
            <a:gdLst>
              <a:gd name="connsiteX0" fmla="*/ 1195 w 585879"/>
              <a:gd name="connsiteY0" fmla="*/ 108615 h 140368"/>
              <a:gd name="connsiteX1" fmla="*/ 413945 w 585879"/>
              <a:gd name="connsiteY1" fmla="*/ 41940 h 140368"/>
              <a:gd name="connsiteX2" fmla="*/ 280595 w 585879"/>
              <a:gd name="connsiteY2" fmla="*/ 130840 h 140368"/>
              <a:gd name="connsiteX3" fmla="*/ 585395 w 585879"/>
              <a:gd name="connsiteY3" fmla="*/ 665 h 140368"/>
              <a:gd name="connsiteX4" fmla="*/ 356795 w 585879"/>
              <a:gd name="connsiteY4" fmla="*/ 76865 h 140368"/>
              <a:gd name="connsiteX5" fmla="*/ 169470 w 585879"/>
              <a:gd name="connsiteY5" fmla="*/ 140365 h 140368"/>
              <a:gd name="connsiteX6" fmla="*/ 283770 w 585879"/>
              <a:gd name="connsiteY6" fmla="*/ 80040 h 140368"/>
              <a:gd name="connsiteX7" fmla="*/ 1195 w 585879"/>
              <a:gd name="connsiteY7" fmla="*/ 108615 h 1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879" h="140368">
                <a:moveTo>
                  <a:pt x="1195" y="108615"/>
                </a:moveTo>
                <a:cubicBezTo>
                  <a:pt x="22891" y="102265"/>
                  <a:pt x="367378" y="38236"/>
                  <a:pt x="413945" y="41940"/>
                </a:cubicBezTo>
                <a:cubicBezTo>
                  <a:pt x="460512" y="45644"/>
                  <a:pt x="252020" y="137719"/>
                  <a:pt x="280595" y="130840"/>
                </a:cubicBezTo>
                <a:cubicBezTo>
                  <a:pt x="309170" y="123961"/>
                  <a:pt x="572695" y="9661"/>
                  <a:pt x="585395" y="665"/>
                </a:cubicBezTo>
                <a:cubicBezTo>
                  <a:pt x="598095" y="-8331"/>
                  <a:pt x="356795" y="76865"/>
                  <a:pt x="356795" y="76865"/>
                </a:cubicBezTo>
                <a:cubicBezTo>
                  <a:pt x="287474" y="100148"/>
                  <a:pt x="181641" y="139836"/>
                  <a:pt x="169470" y="140365"/>
                </a:cubicBezTo>
                <a:cubicBezTo>
                  <a:pt x="157299" y="140894"/>
                  <a:pt x="307582" y="84273"/>
                  <a:pt x="283770" y="80040"/>
                </a:cubicBezTo>
                <a:cubicBezTo>
                  <a:pt x="259958" y="75807"/>
                  <a:pt x="-20501" y="114965"/>
                  <a:pt x="1195" y="10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7776DC72-7EAC-D952-56A6-8CBC73D7C96D}"/>
              </a:ext>
            </a:extLst>
          </p:cNvPr>
          <p:cNvSpPr/>
          <p:nvPr/>
        </p:nvSpPr>
        <p:spPr>
          <a:xfrm>
            <a:off x="3692486" y="3149367"/>
            <a:ext cx="692308" cy="479830"/>
          </a:xfrm>
          <a:custGeom>
            <a:avLst/>
            <a:gdLst>
              <a:gd name="connsiteX0" fmla="*/ 39 w 692308"/>
              <a:gd name="connsiteY0" fmla="*/ 479658 h 479830"/>
              <a:gd name="connsiteX1" fmla="*/ 450889 w 692308"/>
              <a:gd name="connsiteY1" fmla="*/ 235183 h 479830"/>
              <a:gd name="connsiteX2" fmla="*/ 692189 w 692308"/>
              <a:gd name="connsiteY2" fmla="*/ 233 h 479830"/>
              <a:gd name="connsiteX3" fmla="*/ 476289 w 692308"/>
              <a:gd name="connsiteY3" fmla="*/ 197083 h 479830"/>
              <a:gd name="connsiteX4" fmla="*/ 39 w 692308"/>
              <a:gd name="connsiteY4" fmla="*/ 479658 h 47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08" h="479830">
                <a:moveTo>
                  <a:pt x="39" y="479658"/>
                </a:moveTo>
                <a:cubicBezTo>
                  <a:pt x="-4194" y="486008"/>
                  <a:pt x="335531" y="315087"/>
                  <a:pt x="450889" y="235183"/>
                </a:cubicBezTo>
                <a:cubicBezTo>
                  <a:pt x="566247" y="155279"/>
                  <a:pt x="687956" y="6583"/>
                  <a:pt x="692189" y="233"/>
                </a:cubicBezTo>
                <a:cubicBezTo>
                  <a:pt x="696422" y="-6117"/>
                  <a:pt x="587414" y="118766"/>
                  <a:pt x="476289" y="197083"/>
                </a:cubicBezTo>
                <a:cubicBezTo>
                  <a:pt x="365164" y="275400"/>
                  <a:pt x="4272" y="473308"/>
                  <a:pt x="39" y="479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85F38193-1478-A798-57FB-8DCE251F60E5}"/>
              </a:ext>
            </a:extLst>
          </p:cNvPr>
          <p:cNvSpPr/>
          <p:nvPr/>
        </p:nvSpPr>
        <p:spPr>
          <a:xfrm>
            <a:off x="3082924" y="3558737"/>
            <a:ext cx="777183" cy="948591"/>
          </a:xfrm>
          <a:custGeom>
            <a:avLst/>
            <a:gdLst>
              <a:gd name="connsiteX0" fmla="*/ 15876 w 777183"/>
              <a:gd name="connsiteY0" fmla="*/ 438 h 948591"/>
              <a:gd name="connsiteX1" fmla="*/ 314326 w 777183"/>
              <a:gd name="connsiteY1" fmla="*/ 511613 h 948591"/>
              <a:gd name="connsiteX2" fmla="*/ 307976 w 777183"/>
              <a:gd name="connsiteY2" fmla="*/ 476688 h 948591"/>
              <a:gd name="connsiteX3" fmla="*/ 558801 w 777183"/>
              <a:gd name="connsiteY3" fmla="*/ 721163 h 948591"/>
              <a:gd name="connsiteX4" fmla="*/ 508001 w 777183"/>
              <a:gd name="connsiteY4" fmla="*/ 686238 h 948591"/>
              <a:gd name="connsiteX5" fmla="*/ 774701 w 777183"/>
              <a:gd name="connsiteY5" fmla="*/ 946588 h 948591"/>
              <a:gd name="connsiteX6" fmla="*/ 615951 w 777183"/>
              <a:gd name="connsiteY6" fmla="*/ 787838 h 948591"/>
              <a:gd name="connsiteX7" fmla="*/ 209551 w 777183"/>
              <a:gd name="connsiteY7" fmla="*/ 454463 h 948591"/>
              <a:gd name="connsiteX8" fmla="*/ 1 w 777183"/>
              <a:gd name="connsiteY8" fmla="*/ 111563 h 948591"/>
              <a:gd name="connsiteX9" fmla="*/ 206376 w 777183"/>
              <a:gd name="connsiteY9" fmla="*/ 416363 h 948591"/>
              <a:gd name="connsiteX10" fmla="*/ 15876 w 777183"/>
              <a:gd name="connsiteY10" fmla="*/ 438 h 9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83" h="948591">
                <a:moveTo>
                  <a:pt x="15876" y="438"/>
                </a:moveTo>
                <a:cubicBezTo>
                  <a:pt x="33868" y="16313"/>
                  <a:pt x="265643" y="432238"/>
                  <a:pt x="314326" y="511613"/>
                </a:cubicBezTo>
                <a:cubicBezTo>
                  <a:pt x="363009" y="590988"/>
                  <a:pt x="267230" y="441763"/>
                  <a:pt x="307976" y="476688"/>
                </a:cubicBezTo>
                <a:cubicBezTo>
                  <a:pt x="348722" y="511613"/>
                  <a:pt x="525464" y="686238"/>
                  <a:pt x="558801" y="721163"/>
                </a:cubicBezTo>
                <a:cubicBezTo>
                  <a:pt x="592139" y="756088"/>
                  <a:pt x="472018" y="648667"/>
                  <a:pt x="508001" y="686238"/>
                </a:cubicBezTo>
                <a:cubicBezTo>
                  <a:pt x="543984" y="723809"/>
                  <a:pt x="756709" y="929655"/>
                  <a:pt x="774701" y="946588"/>
                </a:cubicBezTo>
                <a:cubicBezTo>
                  <a:pt x="792693" y="963521"/>
                  <a:pt x="710143" y="869859"/>
                  <a:pt x="615951" y="787838"/>
                </a:cubicBezTo>
                <a:cubicBezTo>
                  <a:pt x="521759" y="705817"/>
                  <a:pt x="312209" y="567175"/>
                  <a:pt x="209551" y="454463"/>
                </a:cubicBezTo>
                <a:cubicBezTo>
                  <a:pt x="106893" y="341751"/>
                  <a:pt x="530" y="117913"/>
                  <a:pt x="1" y="111563"/>
                </a:cubicBezTo>
                <a:cubicBezTo>
                  <a:pt x="-528" y="105213"/>
                  <a:pt x="200026" y="428005"/>
                  <a:pt x="206376" y="416363"/>
                </a:cubicBezTo>
                <a:cubicBezTo>
                  <a:pt x="212726" y="404721"/>
                  <a:pt x="-2116" y="-15437"/>
                  <a:pt x="15876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E626C0C2-2EB8-AF43-33C9-0E0A0AA0370E}"/>
              </a:ext>
            </a:extLst>
          </p:cNvPr>
          <p:cNvSpPr/>
          <p:nvPr/>
        </p:nvSpPr>
        <p:spPr>
          <a:xfrm>
            <a:off x="3272840" y="4034461"/>
            <a:ext cx="566180" cy="695830"/>
          </a:xfrm>
          <a:custGeom>
            <a:avLst/>
            <a:gdLst>
              <a:gd name="connsiteX0" fmla="*/ 585 w 566180"/>
              <a:gd name="connsiteY0" fmla="*/ 964 h 695830"/>
              <a:gd name="connsiteX1" fmla="*/ 378410 w 566180"/>
              <a:gd name="connsiteY1" fmla="*/ 410539 h 695830"/>
              <a:gd name="connsiteX2" fmla="*/ 562560 w 566180"/>
              <a:gd name="connsiteY2" fmla="*/ 689939 h 695830"/>
              <a:gd name="connsiteX3" fmla="*/ 480010 w 566180"/>
              <a:gd name="connsiteY3" fmla="*/ 566114 h 695830"/>
              <a:gd name="connsiteX4" fmla="*/ 235535 w 566180"/>
              <a:gd name="connsiteY4" fmla="*/ 169239 h 695830"/>
              <a:gd name="connsiteX5" fmla="*/ 289510 w 566180"/>
              <a:gd name="connsiteY5" fmla="*/ 293064 h 695830"/>
              <a:gd name="connsiteX6" fmla="*/ 585 w 566180"/>
              <a:gd name="connsiteY6" fmla="*/ 964 h 69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80" h="695830">
                <a:moveTo>
                  <a:pt x="585" y="964"/>
                </a:moveTo>
                <a:cubicBezTo>
                  <a:pt x="15402" y="20543"/>
                  <a:pt x="284747" y="295710"/>
                  <a:pt x="378410" y="410539"/>
                </a:cubicBezTo>
                <a:cubicBezTo>
                  <a:pt x="472073" y="525368"/>
                  <a:pt x="545627" y="664010"/>
                  <a:pt x="562560" y="689939"/>
                </a:cubicBezTo>
                <a:cubicBezTo>
                  <a:pt x="579493" y="715868"/>
                  <a:pt x="534514" y="652897"/>
                  <a:pt x="480010" y="566114"/>
                </a:cubicBezTo>
                <a:cubicBezTo>
                  <a:pt x="425506" y="479331"/>
                  <a:pt x="267285" y="214747"/>
                  <a:pt x="235535" y="169239"/>
                </a:cubicBezTo>
                <a:cubicBezTo>
                  <a:pt x="203785" y="123731"/>
                  <a:pt x="322318" y="320052"/>
                  <a:pt x="289510" y="293064"/>
                </a:cubicBezTo>
                <a:cubicBezTo>
                  <a:pt x="256702" y="266077"/>
                  <a:pt x="-14232" y="-18615"/>
                  <a:pt x="585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949BB94B-CBF8-4E4C-13D6-EBE0B6DDC875}"/>
              </a:ext>
            </a:extLst>
          </p:cNvPr>
          <p:cNvSpPr/>
          <p:nvPr/>
        </p:nvSpPr>
        <p:spPr>
          <a:xfrm>
            <a:off x="4326232" y="3360306"/>
            <a:ext cx="20359" cy="547460"/>
          </a:xfrm>
          <a:custGeom>
            <a:avLst/>
            <a:gdLst>
              <a:gd name="connsiteX0" fmla="*/ 20343 w 20359"/>
              <a:gd name="connsiteY0" fmla="*/ 11544 h 547460"/>
              <a:gd name="connsiteX1" fmla="*/ 1293 w 20359"/>
              <a:gd name="connsiteY1" fmla="*/ 544944 h 547460"/>
              <a:gd name="connsiteX2" fmla="*/ 4468 w 20359"/>
              <a:gd name="connsiteY2" fmla="*/ 205219 h 547460"/>
              <a:gd name="connsiteX3" fmla="*/ 20343 w 20359"/>
              <a:gd name="connsiteY3" fmla="*/ 11544 h 5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9" h="547460">
                <a:moveTo>
                  <a:pt x="20343" y="11544"/>
                </a:moveTo>
                <a:cubicBezTo>
                  <a:pt x="19814" y="68165"/>
                  <a:pt x="3939" y="512665"/>
                  <a:pt x="1293" y="544944"/>
                </a:cubicBezTo>
                <a:cubicBezTo>
                  <a:pt x="-1353" y="577223"/>
                  <a:pt x="235" y="289886"/>
                  <a:pt x="4468" y="205219"/>
                </a:cubicBezTo>
                <a:cubicBezTo>
                  <a:pt x="8701" y="120552"/>
                  <a:pt x="20872" y="-45077"/>
                  <a:pt x="20343" y="1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A36DB1A-0FDB-8074-A20B-8A9586DB3C53}"/>
              </a:ext>
            </a:extLst>
          </p:cNvPr>
          <p:cNvSpPr/>
          <p:nvPr/>
        </p:nvSpPr>
        <p:spPr>
          <a:xfrm>
            <a:off x="3885998" y="3578761"/>
            <a:ext cx="97507" cy="333194"/>
          </a:xfrm>
          <a:custGeom>
            <a:avLst/>
            <a:gdLst>
              <a:gd name="connsiteX0" fmla="*/ 95452 w 97507"/>
              <a:gd name="connsiteY0" fmla="*/ 2639 h 333194"/>
              <a:gd name="connsiteX1" fmla="*/ 92277 w 97507"/>
              <a:gd name="connsiteY1" fmla="*/ 323314 h 333194"/>
              <a:gd name="connsiteX2" fmla="*/ 82752 w 97507"/>
              <a:gd name="connsiteY2" fmla="*/ 234414 h 333194"/>
              <a:gd name="connsiteX3" fmla="*/ 202 w 97507"/>
              <a:gd name="connsiteY3" fmla="*/ 62964 h 333194"/>
              <a:gd name="connsiteX4" fmla="*/ 60527 w 97507"/>
              <a:gd name="connsiteY4" fmla="*/ 164564 h 333194"/>
              <a:gd name="connsiteX5" fmla="*/ 95452 w 97507"/>
              <a:gd name="connsiteY5" fmla="*/ 2639 h 3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7" h="333194">
                <a:moveTo>
                  <a:pt x="95452" y="2639"/>
                </a:moveTo>
                <a:cubicBezTo>
                  <a:pt x="100744" y="29097"/>
                  <a:pt x="94394" y="284685"/>
                  <a:pt x="92277" y="323314"/>
                </a:cubicBezTo>
                <a:cubicBezTo>
                  <a:pt x="90160" y="361943"/>
                  <a:pt x="98098" y="277806"/>
                  <a:pt x="82752" y="234414"/>
                </a:cubicBezTo>
                <a:cubicBezTo>
                  <a:pt x="67406" y="191022"/>
                  <a:pt x="3906" y="74606"/>
                  <a:pt x="202" y="62964"/>
                </a:cubicBezTo>
                <a:cubicBezTo>
                  <a:pt x="-3502" y="51322"/>
                  <a:pt x="44652" y="171972"/>
                  <a:pt x="60527" y="164564"/>
                </a:cubicBezTo>
                <a:cubicBezTo>
                  <a:pt x="76402" y="157156"/>
                  <a:pt x="90160" y="-23819"/>
                  <a:pt x="95452" y="2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C32488F5-035A-7909-8156-CCE96F3A3CD4}"/>
              </a:ext>
            </a:extLst>
          </p:cNvPr>
          <p:cNvSpPr/>
          <p:nvPr/>
        </p:nvSpPr>
        <p:spPr>
          <a:xfrm>
            <a:off x="4183692" y="3482716"/>
            <a:ext cx="80361" cy="340680"/>
          </a:xfrm>
          <a:custGeom>
            <a:avLst/>
            <a:gdLst>
              <a:gd name="connsiteX0" fmla="*/ 80333 w 80361"/>
              <a:gd name="connsiteY0" fmla="*/ 259 h 340680"/>
              <a:gd name="connsiteX1" fmla="*/ 10483 w 80361"/>
              <a:gd name="connsiteY1" fmla="*/ 209809 h 340680"/>
              <a:gd name="connsiteX2" fmla="*/ 48583 w 80361"/>
              <a:gd name="connsiteY2" fmla="*/ 339984 h 340680"/>
              <a:gd name="connsiteX3" fmla="*/ 29533 w 80361"/>
              <a:gd name="connsiteY3" fmla="*/ 257434 h 340680"/>
              <a:gd name="connsiteX4" fmla="*/ 958 w 80361"/>
              <a:gd name="connsiteY4" fmla="*/ 168534 h 340680"/>
              <a:gd name="connsiteX5" fmla="*/ 80333 w 80361"/>
              <a:gd name="connsiteY5" fmla="*/ 259 h 3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61" h="340680">
                <a:moveTo>
                  <a:pt x="80333" y="259"/>
                </a:moveTo>
                <a:cubicBezTo>
                  <a:pt x="81920" y="7138"/>
                  <a:pt x="15775" y="153188"/>
                  <a:pt x="10483" y="209809"/>
                </a:cubicBezTo>
                <a:cubicBezTo>
                  <a:pt x="5191" y="266430"/>
                  <a:pt x="45408" y="332046"/>
                  <a:pt x="48583" y="339984"/>
                </a:cubicBezTo>
                <a:cubicBezTo>
                  <a:pt x="51758" y="347922"/>
                  <a:pt x="37471" y="286009"/>
                  <a:pt x="29533" y="257434"/>
                </a:cubicBezTo>
                <a:cubicBezTo>
                  <a:pt x="21595" y="228859"/>
                  <a:pt x="-5392" y="211926"/>
                  <a:pt x="958" y="168534"/>
                </a:cubicBezTo>
                <a:cubicBezTo>
                  <a:pt x="7308" y="125142"/>
                  <a:pt x="78746" y="-6620"/>
                  <a:pt x="80333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78A6C719-ECA6-499F-6F6C-1A4EA0C927B3}"/>
              </a:ext>
            </a:extLst>
          </p:cNvPr>
          <p:cNvSpPr/>
          <p:nvPr/>
        </p:nvSpPr>
        <p:spPr>
          <a:xfrm>
            <a:off x="4047562" y="3533702"/>
            <a:ext cx="107105" cy="483435"/>
          </a:xfrm>
          <a:custGeom>
            <a:avLst/>
            <a:gdLst>
              <a:gd name="connsiteX0" fmla="*/ 76763 w 107105"/>
              <a:gd name="connsiteY0" fmla="*/ 73 h 483435"/>
              <a:gd name="connsiteX1" fmla="*/ 76763 w 107105"/>
              <a:gd name="connsiteY1" fmla="*/ 212798 h 483435"/>
              <a:gd name="connsiteX2" fmla="*/ 105338 w 107105"/>
              <a:gd name="connsiteY2" fmla="*/ 476323 h 483435"/>
              <a:gd name="connsiteX3" fmla="*/ 92638 w 107105"/>
              <a:gd name="connsiteY3" fmla="*/ 384248 h 483435"/>
              <a:gd name="connsiteX4" fmla="*/ 563 w 107105"/>
              <a:gd name="connsiteY4" fmla="*/ 130248 h 483435"/>
              <a:gd name="connsiteX5" fmla="*/ 54538 w 107105"/>
              <a:gd name="connsiteY5" fmla="*/ 235023 h 483435"/>
              <a:gd name="connsiteX6" fmla="*/ 76763 w 107105"/>
              <a:gd name="connsiteY6" fmla="*/ 73 h 48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05" h="483435">
                <a:moveTo>
                  <a:pt x="76763" y="73"/>
                </a:moveTo>
                <a:cubicBezTo>
                  <a:pt x="80467" y="-3631"/>
                  <a:pt x="72001" y="133423"/>
                  <a:pt x="76763" y="212798"/>
                </a:cubicBezTo>
                <a:cubicBezTo>
                  <a:pt x="81525" y="292173"/>
                  <a:pt x="102692" y="447748"/>
                  <a:pt x="105338" y="476323"/>
                </a:cubicBezTo>
                <a:cubicBezTo>
                  <a:pt x="107984" y="504898"/>
                  <a:pt x="110100" y="441927"/>
                  <a:pt x="92638" y="384248"/>
                </a:cubicBezTo>
                <a:cubicBezTo>
                  <a:pt x="75176" y="326569"/>
                  <a:pt x="6913" y="155119"/>
                  <a:pt x="563" y="130248"/>
                </a:cubicBezTo>
                <a:cubicBezTo>
                  <a:pt x="-5787" y="105377"/>
                  <a:pt x="43426" y="254602"/>
                  <a:pt x="54538" y="235023"/>
                </a:cubicBezTo>
                <a:cubicBezTo>
                  <a:pt x="65650" y="215444"/>
                  <a:pt x="73059" y="3777"/>
                  <a:pt x="7676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2CCAE07C-FD92-E881-0F84-51E71DB083E8}"/>
              </a:ext>
            </a:extLst>
          </p:cNvPr>
          <p:cNvSpPr/>
          <p:nvPr/>
        </p:nvSpPr>
        <p:spPr>
          <a:xfrm>
            <a:off x="3305173" y="4133833"/>
            <a:ext cx="499698" cy="602453"/>
          </a:xfrm>
          <a:custGeom>
            <a:avLst/>
            <a:gdLst>
              <a:gd name="connsiteX0" fmla="*/ 2 w 499698"/>
              <a:gd name="connsiteY0" fmla="*/ 17 h 602453"/>
              <a:gd name="connsiteX1" fmla="*/ 349252 w 499698"/>
              <a:gd name="connsiteY1" fmla="*/ 390542 h 602453"/>
              <a:gd name="connsiteX2" fmla="*/ 492127 w 499698"/>
              <a:gd name="connsiteY2" fmla="*/ 596917 h 602453"/>
              <a:gd name="connsiteX3" fmla="*/ 434977 w 499698"/>
              <a:gd name="connsiteY3" fmla="*/ 514367 h 602453"/>
              <a:gd name="connsiteX4" fmla="*/ 60327 w 499698"/>
              <a:gd name="connsiteY4" fmla="*/ 212742 h 602453"/>
              <a:gd name="connsiteX5" fmla="*/ 342902 w 499698"/>
              <a:gd name="connsiteY5" fmla="*/ 406417 h 602453"/>
              <a:gd name="connsiteX6" fmla="*/ 2 w 499698"/>
              <a:gd name="connsiteY6" fmla="*/ 17 h 6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98" h="602453">
                <a:moveTo>
                  <a:pt x="2" y="17"/>
                </a:moveTo>
                <a:cubicBezTo>
                  <a:pt x="1060" y="-2629"/>
                  <a:pt x="267231" y="291059"/>
                  <a:pt x="349252" y="390542"/>
                </a:cubicBezTo>
                <a:cubicBezTo>
                  <a:pt x="431273" y="490025"/>
                  <a:pt x="492127" y="596917"/>
                  <a:pt x="492127" y="596917"/>
                </a:cubicBezTo>
                <a:cubicBezTo>
                  <a:pt x="506414" y="617554"/>
                  <a:pt x="506944" y="578396"/>
                  <a:pt x="434977" y="514367"/>
                </a:cubicBezTo>
                <a:cubicBezTo>
                  <a:pt x="363010" y="450338"/>
                  <a:pt x="75673" y="230734"/>
                  <a:pt x="60327" y="212742"/>
                </a:cubicBezTo>
                <a:cubicBezTo>
                  <a:pt x="44981" y="194750"/>
                  <a:pt x="347135" y="438696"/>
                  <a:pt x="342902" y="406417"/>
                </a:cubicBezTo>
                <a:cubicBezTo>
                  <a:pt x="338669" y="374138"/>
                  <a:pt x="-1056" y="2663"/>
                  <a:pt x="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6AFE8EA4-709D-0EE7-FE85-EB8762730BAD}"/>
              </a:ext>
            </a:extLst>
          </p:cNvPr>
          <p:cNvSpPr/>
          <p:nvPr/>
        </p:nvSpPr>
        <p:spPr>
          <a:xfrm>
            <a:off x="3863274" y="4378294"/>
            <a:ext cx="505585" cy="522643"/>
          </a:xfrm>
          <a:custGeom>
            <a:avLst/>
            <a:gdLst>
              <a:gd name="connsiteX0" fmla="*/ 349951 w 505585"/>
              <a:gd name="connsiteY0" fmla="*/ 31 h 522643"/>
              <a:gd name="connsiteX1" fmla="*/ 311851 w 505585"/>
              <a:gd name="connsiteY1" fmla="*/ 231806 h 522643"/>
              <a:gd name="connsiteX2" fmla="*/ 432501 w 505585"/>
              <a:gd name="connsiteY2" fmla="*/ 419131 h 522643"/>
              <a:gd name="connsiteX3" fmla="*/ 394401 w 505585"/>
              <a:gd name="connsiteY3" fmla="*/ 393731 h 522643"/>
              <a:gd name="connsiteX4" fmla="*/ 502351 w 505585"/>
              <a:gd name="connsiteY4" fmla="*/ 520731 h 522643"/>
              <a:gd name="connsiteX5" fmla="*/ 248351 w 505585"/>
              <a:gd name="connsiteY5" fmla="*/ 279431 h 522643"/>
              <a:gd name="connsiteX6" fmla="*/ 701 w 505585"/>
              <a:gd name="connsiteY6" fmla="*/ 44481 h 522643"/>
              <a:gd name="connsiteX7" fmla="*/ 327726 w 505585"/>
              <a:gd name="connsiteY7" fmla="*/ 323881 h 522643"/>
              <a:gd name="connsiteX8" fmla="*/ 295976 w 505585"/>
              <a:gd name="connsiteY8" fmla="*/ 247681 h 522643"/>
              <a:gd name="connsiteX9" fmla="*/ 349951 w 505585"/>
              <a:gd name="connsiteY9" fmla="*/ 31 h 52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585" h="522643">
                <a:moveTo>
                  <a:pt x="349951" y="31"/>
                </a:moveTo>
                <a:cubicBezTo>
                  <a:pt x="352597" y="-2615"/>
                  <a:pt x="298093" y="161956"/>
                  <a:pt x="311851" y="231806"/>
                </a:cubicBezTo>
                <a:cubicBezTo>
                  <a:pt x="325609" y="301656"/>
                  <a:pt x="418743" y="392144"/>
                  <a:pt x="432501" y="419131"/>
                </a:cubicBezTo>
                <a:cubicBezTo>
                  <a:pt x="446259" y="446119"/>
                  <a:pt x="382759" y="376798"/>
                  <a:pt x="394401" y="393731"/>
                </a:cubicBezTo>
                <a:cubicBezTo>
                  <a:pt x="406043" y="410664"/>
                  <a:pt x="526693" y="539781"/>
                  <a:pt x="502351" y="520731"/>
                </a:cubicBezTo>
                <a:cubicBezTo>
                  <a:pt x="478009" y="501681"/>
                  <a:pt x="248351" y="279431"/>
                  <a:pt x="248351" y="279431"/>
                </a:cubicBezTo>
                <a:cubicBezTo>
                  <a:pt x="164743" y="200056"/>
                  <a:pt x="-12528" y="37073"/>
                  <a:pt x="701" y="44481"/>
                </a:cubicBezTo>
                <a:cubicBezTo>
                  <a:pt x="13930" y="51889"/>
                  <a:pt x="278513" y="290014"/>
                  <a:pt x="327726" y="323881"/>
                </a:cubicBezTo>
                <a:cubicBezTo>
                  <a:pt x="376939" y="357748"/>
                  <a:pt x="294389" y="296364"/>
                  <a:pt x="295976" y="247681"/>
                </a:cubicBezTo>
                <a:cubicBezTo>
                  <a:pt x="297563" y="198998"/>
                  <a:pt x="347305" y="2677"/>
                  <a:pt x="34995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682E89F4-E79E-E5B5-6581-6AB1349D19F7}"/>
              </a:ext>
            </a:extLst>
          </p:cNvPr>
          <p:cNvSpPr/>
          <p:nvPr/>
        </p:nvSpPr>
        <p:spPr>
          <a:xfrm>
            <a:off x="4488917" y="3181330"/>
            <a:ext cx="50127" cy="1023674"/>
          </a:xfrm>
          <a:custGeom>
            <a:avLst/>
            <a:gdLst>
              <a:gd name="connsiteX0" fmla="*/ 38633 w 50127"/>
              <a:gd name="connsiteY0" fmla="*/ 20 h 1023674"/>
              <a:gd name="connsiteX1" fmla="*/ 48158 w 50127"/>
              <a:gd name="connsiteY1" fmla="*/ 536595 h 1023674"/>
              <a:gd name="connsiteX2" fmla="*/ 533 w 50127"/>
              <a:gd name="connsiteY2" fmla="*/ 1009670 h 1023674"/>
              <a:gd name="connsiteX3" fmla="*/ 22758 w 50127"/>
              <a:gd name="connsiteY3" fmla="*/ 857270 h 1023674"/>
              <a:gd name="connsiteX4" fmla="*/ 25933 w 50127"/>
              <a:gd name="connsiteY4" fmla="*/ 434995 h 1023674"/>
              <a:gd name="connsiteX5" fmla="*/ 16408 w 50127"/>
              <a:gd name="connsiteY5" fmla="*/ 555645 h 1023674"/>
              <a:gd name="connsiteX6" fmla="*/ 38633 w 50127"/>
              <a:gd name="connsiteY6" fmla="*/ 20 h 10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7" h="1023674">
                <a:moveTo>
                  <a:pt x="38633" y="20"/>
                </a:moveTo>
                <a:cubicBezTo>
                  <a:pt x="43925" y="-3155"/>
                  <a:pt x="54508" y="368320"/>
                  <a:pt x="48158" y="536595"/>
                </a:cubicBezTo>
                <a:cubicBezTo>
                  <a:pt x="41808" y="704870"/>
                  <a:pt x="4766" y="956224"/>
                  <a:pt x="533" y="1009670"/>
                </a:cubicBezTo>
                <a:cubicBezTo>
                  <a:pt x="-3700" y="1063116"/>
                  <a:pt x="18525" y="953049"/>
                  <a:pt x="22758" y="857270"/>
                </a:cubicBezTo>
                <a:cubicBezTo>
                  <a:pt x="26991" y="761491"/>
                  <a:pt x="26991" y="485266"/>
                  <a:pt x="25933" y="434995"/>
                </a:cubicBezTo>
                <a:cubicBezTo>
                  <a:pt x="24875" y="384724"/>
                  <a:pt x="17995" y="626024"/>
                  <a:pt x="16408" y="555645"/>
                </a:cubicBezTo>
                <a:cubicBezTo>
                  <a:pt x="14821" y="485266"/>
                  <a:pt x="33341" y="3195"/>
                  <a:pt x="3863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DB28BDA3-4E14-9839-7B77-8B9FC0D66036}"/>
              </a:ext>
            </a:extLst>
          </p:cNvPr>
          <p:cNvSpPr/>
          <p:nvPr/>
        </p:nvSpPr>
        <p:spPr>
          <a:xfrm>
            <a:off x="4784669" y="3254115"/>
            <a:ext cx="572485" cy="184558"/>
          </a:xfrm>
          <a:custGeom>
            <a:avLst/>
            <a:gdLst>
              <a:gd name="connsiteX0" fmla="*/ 56 w 572485"/>
              <a:gd name="connsiteY0" fmla="*/ 184410 h 184558"/>
              <a:gd name="connsiteX1" fmla="*/ 412806 w 572485"/>
              <a:gd name="connsiteY1" fmla="*/ 85985 h 184558"/>
              <a:gd name="connsiteX2" fmla="*/ 571556 w 572485"/>
              <a:gd name="connsiteY2" fmla="*/ 95510 h 184558"/>
              <a:gd name="connsiteX3" fmla="*/ 460431 w 572485"/>
              <a:gd name="connsiteY3" fmla="*/ 82810 h 184558"/>
              <a:gd name="connsiteX4" fmla="*/ 117531 w 572485"/>
              <a:gd name="connsiteY4" fmla="*/ 260 h 184558"/>
              <a:gd name="connsiteX5" fmla="*/ 381056 w 572485"/>
              <a:gd name="connsiteY5" fmla="*/ 60585 h 184558"/>
              <a:gd name="connsiteX6" fmla="*/ 56 w 572485"/>
              <a:gd name="connsiteY6" fmla="*/ 184410 h 18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485" h="184558">
                <a:moveTo>
                  <a:pt x="56" y="184410"/>
                </a:moveTo>
                <a:cubicBezTo>
                  <a:pt x="5348" y="188643"/>
                  <a:pt x="317556" y="100802"/>
                  <a:pt x="412806" y="85985"/>
                </a:cubicBezTo>
                <a:cubicBezTo>
                  <a:pt x="508056" y="71168"/>
                  <a:pt x="563619" y="96039"/>
                  <a:pt x="571556" y="95510"/>
                </a:cubicBezTo>
                <a:cubicBezTo>
                  <a:pt x="579494" y="94981"/>
                  <a:pt x="536102" y="98685"/>
                  <a:pt x="460431" y="82810"/>
                </a:cubicBezTo>
                <a:cubicBezTo>
                  <a:pt x="384760" y="66935"/>
                  <a:pt x="130760" y="3964"/>
                  <a:pt x="117531" y="260"/>
                </a:cubicBezTo>
                <a:cubicBezTo>
                  <a:pt x="104302" y="-3444"/>
                  <a:pt x="395873" y="33068"/>
                  <a:pt x="381056" y="60585"/>
                </a:cubicBezTo>
                <a:cubicBezTo>
                  <a:pt x="366239" y="88102"/>
                  <a:pt x="-5236" y="180177"/>
                  <a:pt x="56" y="18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29F46121-AAC8-E797-F454-F0ED1F421C4F}"/>
              </a:ext>
            </a:extLst>
          </p:cNvPr>
          <p:cNvSpPr/>
          <p:nvPr/>
        </p:nvSpPr>
        <p:spPr>
          <a:xfrm>
            <a:off x="4442457" y="3425610"/>
            <a:ext cx="768338" cy="1030394"/>
          </a:xfrm>
          <a:custGeom>
            <a:avLst/>
            <a:gdLst>
              <a:gd name="connsiteX0" fmla="*/ 2543 w 768338"/>
              <a:gd name="connsiteY0" fmla="*/ 1028915 h 1030394"/>
              <a:gd name="connsiteX1" fmla="*/ 688343 w 768338"/>
              <a:gd name="connsiteY1" fmla="*/ 254215 h 1030394"/>
              <a:gd name="connsiteX2" fmla="*/ 548643 w 768338"/>
              <a:gd name="connsiteY2" fmla="*/ 378040 h 1030394"/>
              <a:gd name="connsiteX3" fmla="*/ 767718 w 768338"/>
              <a:gd name="connsiteY3" fmla="*/ 215 h 1030394"/>
              <a:gd name="connsiteX4" fmla="*/ 466093 w 768338"/>
              <a:gd name="connsiteY4" fmla="*/ 438365 h 1030394"/>
              <a:gd name="connsiteX5" fmla="*/ 2543 w 768338"/>
              <a:gd name="connsiteY5" fmla="*/ 1028915 h 10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338" h="1030394">
                <a:moveTo>
                  <a:pt x="2543" y="1028915"/>
                </a:moveTo>
                <a:cubicBezTo>
                  <a:pt x="39585" y="998223"/>
                  <a:pt x="597326" y="362694"/>
                  <a:pt x="688343" y="254215"/>
                </a:cubicBezTo>
                <a:cubicBezTo>
                  <a:pt x="779360" y="145736"/>
                  <a:pt x="535414" y="420373"/>
                  <a:pt x="548643" y="378040"/>
                </a:cubicBezTo>
                <a:cubicBezTo>
                  <a:pt x="561872" y="335707"/>
                  <a:pt x="781476" y="-9839"/>
                  <a:pt x="767718" y="215"/>
                </a:cubicBezTo>
                <a:cubicBezTo>
                  <a:pt x="753960" y="10269"/>
                  <a:pt x="588860" y="272207"/>
                  <a:pt x="466093" y="438365"/>
                </a:cubicBezTo>
                <a:cubicBezTo>
                  <a:pt x="343326" y="604523"/>
                  <a:pt x="-34499" y="1059607"/>
                  <a:pt x="2543" y="102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BE9B14B3-294C-D9F3-F8ED-B2721872F747}"/>
              </a:ext>
            </a:extLst>
          </p:cNvPr>
          <p:cNvSpPr/>
          <p:nvPr/>
        </p:nvSpPr>
        <p:spPr>
          <a:xfrm>
            <a:off x="4325516" y="4379697"/>
            <a:ext cx="49634" cy="384922"/>
          </a:xfrm>
          <a:custGeom>
            <a:avLst/>
            <a:gdLst>
              <a:gd name="connsiteX0" fmla="*/ 49634 w 49634"/>
              <a:gd name="connsiteY0" fmla="*/ 1803 h 384922"/>
              <a:gd name="connsiteX1" fmla="*/ 2009 w 49634"/>
              <a:gd name="connsiteY1" fmla="*/ 214528 h 384922"/>
              <a:gd name="connsiteX2" fmla="*/ 11534 w 49634"/>
              <a:gd name="connsiteY2" fmla="*/ 382803 h 384922"/>
              <a:gd name="connsiteX3" fmla="*/ 11534 w 49634"/>
              <a:gd name="connsiteY3" fmla="*/ 297078 h 384922"/>
              <a:gd name="connsiteX4" fmla="*/ 2009 w 49634"/>
              <a:gd name="connsiteY4" fmla="*/ 122453 h 384922"/>
              <a:gd name="connsiteX5" fmla="*/ 49634 w 49634"/>
              <a:gd name="connsiteY5" fmla="*/ 1803 h 3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34" h="384922">
                <a:moveTo>
                  <a:pt x="49634" y="1803"/>
                </a:moveTo>
                <a:cubicBezTo>
                  <a:pt x="49634" y="17149"/>
                  <a:pt x="8359" y="151028"/>
                  <a:pt x="2009" y="214528"/>
                </a:cubicBezTo>
                <a:cubicBezTo>
                  <a:pt x="-4341" y="278028"/>
                  <a:pt x="9947" y="369045"/>
                  <a:pt x="11534" y="382803"/>
                </a:cubicBezTo>
                <a:cubicBezTo>
                  <a:pt x="13121" y="396561"/>
                  <a:pt x="13121" y="340470"/>
                  <a:pt x="11534" y="297078"/>
                </a:cubicBezTo>
                <a:cubicBezTo>
                  <a:pt x="9946" y="253686"/>
                  <a:pt x="-5399" y="172195"/>
                  <a:pt x="2009" y="122453"/>
                </a:cubicBezTo>
                <a:cubicBezTo>
                  <a:pt x="9417" y="72711"/>
                  <a:pt x="49634" y="-13543"/>
                  <a:pt x="49634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9301BD04-D085-A6DF-02A9-387478FEDA57}"/>
              </a:ext>
            </a:extLst>
          </p:cNvPr>
          <p:cNvSpPr/>
          <p:nvPr/>
        </p:nvSpPr>
        <p:spPr>
          <a:xfrm>
            <a:off x="3643530" y="4303944"/>
            <a:ext cx="393042" cy="609939"/>
          </a:xfrm>
          <a:custGeom>
            <a:avLst/>
            <a:gdLst>
              <a:gd name="connsiteX0" fmla="*/ 1370 w 393042"/>
              <a:gd name="connsiteY0" fmla="*/ 1356 h 609939"/>
              <a:gd name="connsiteX1" fmla="*/ 360145 w 393042"/>
              <a:gd name="connsiteY1" fmla="*/ 522056 h 609939"/>
              <a:gd name="connsiteX2" fmla="*/ 372845 w 393042"/>
              <a:gd name="connsiteY2" fmla="*/ 607781 h 609939"/>
              <a:gd name="connsiteX3" fmla="*/ 325220 w 393042"/>
              <a:gd name="connsiteY3" fmla="*/ 503006 h 609939"/>
              <a:gd name="connsiteX4" fmla="*/ 80745 w 393042"/>
              <a:gd name="connsiteY4" fmla="*/ 258531 h 609939"/>
              <a:gd name="connsiteX5" fmla="*/ 229970 w 393042"/>
              <a:gd name="connsiteY5" fmla="*/ 366481 h 609939"/>
              <a:gd name="connsiteX6" fmla="*/ 1370 w 393042"/>
              <a:gd name="connsiteY6" fmla="*/ 1356 h 6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042" h="609939">
                <a:moveTo>
                  <a:pt x="1370" y="1356"/>
                </a:moveTo>
                <a:cubicBezTo>
                  <a:pt x="23066" y="27285"/>
                  <a:pt x="298233" y="420985"/>
                  <a:pt x="360145" y="522056"/>
                </a:cubicBezTo>
                <a:cubicBezTo>
                  <a:pt x="422058" y="623127"/>
                  <a:pt x="378666" y="610956"/>
                  <a:pt x="372845" y="607781"/>
                </a:cubicBezTo>
                <a:cubicBezTo>
                  <a:pt x="367024" y="604606"/>
                  <a:pt x="373903" y="561214"/>
                  <a:pt x="325220" y="503006"/>
                </a:cubicBezTo>
                <a:cubicBezTo>
                  <a:pt x="276537" y="444798"/>
                  <a:pt x="96620" y="281285"/>
                  <a:pt x="80745" y="258531"/>
                </a:cubicBezTo>
                <a:cubicBezTo>
                  <a:pt x="64870" y="235777"/>
                  <a:pt x="237378" y="403523"/>
                  <a:pt x="229970" y="366481"/>
                </a:cubicBezTo>
                <a:cubicBezTo>
                  <a:pt x="222562" y="329439"/>
                  <a:pt x="-20326" y="-24573"/>
                  <a:pt x="1370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8F533BF7-5FBC-C77B-AEB5-600701C1138C}"/>
              </a:ext>
            </a:extLst>
          </p:cNvPr>
          <p:cNvSpPr/>
          <p:nvPr/>
        </p:nvSpPr>
        <p:spPr>
          <a:xfrm>
            <a:off x="5141369" y="5020187"/>
            <a:ext cx="161073" cy="741346"/>
          </a:xfrm>
          <a:custGeom>
            <a:avLst/>
            <a:gdLst>
              <a:gd name="connsiteX0" fmla="*/ 30706 w 161073"/>
              <a:gd name="connsiteY0" fmla="*/ 2663 h 741346"/>
              <a:gd name="connsiteX1" fmla="*/ 46581 w 161073"/>
              <a:gd name="connsiteY1" fmla="*/ 453513 h 741346"/>
              <a:gd name="connsiteX2" fmla="*/ 160881 w 161073"/>
              <a:gd name="connsiteY2" fmla="*/ 739263 h 741346"/>
              <a:gd name="connsiteX3" fmla="*/ 71981 w 161073"/>
              <a:gd name="connsiteY3" fmla="*/ 567813 h 741346"/>
              <a:gd name="connsiteX4" fmla="*/ 2131 w 161073"/>
              <a:gd name="connsiteY4" fmla="*/ 291588 h 741346"/>
              <a:gd name="connsiteX5" fmla="*/ 18006 w 161073"/>
              <a:gd name="connsiteY5" fmla="*/ 215388 h 741346"/>
              <a:gd name="connsiteX6" fmla="*/ 18006 w 161073"/>
              <a:gd name="connsiteY6" fmla="*/ 263013 h 741346"/>
              <a:gd name="connsiteX7" fmla="*/ 30706 w 161073"/>
              <a:gd name="connsiteY7" fmla="*/ 2663 h 74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73" h="741346">
                <a:moveTo>
                  <a:pt x="30706" y="2663"/>
                </a:moveTo>
                <a:cubicBezTo>
                  <a:pt x="35468" y="34413"/>
                  <a:pt x="24885" y="330746"/>
                  <a:pt x="46581" y="453513"/>
                </a:cubicBezTo>
                <a:cubicBezTo>
                  <a:pt x="68277" y="576280"/>
                  <a:pt x="156648" y="720213"/>
                  <a:pt x="160881" y="739263"/>
                </a:cubicBezTo>
                <a:cubicBezTo>
                  <a:pt x="165114" y="758313"/>
                  <a:pt x="98439" y="642425"/>
                  <a:pt x="71981" y="567813"/>
                </a:cubicBezTo>
                <a:cubicBezTo>
                  <a:pt x="45523" y="493201"/>
                  <a:pt x="11127" y="350325"/>
                  <a:pt x="2131" y="291588"/>
                </a:cubicBezTo>
                <a:cubicBezTo>
                  <a:pt x="-6865" y="232851"/>
                  <a:pt x="15360" y="220150"/>
                  <a:pt x="18006" y="215388"/>
                </a:cubicBezTo>
                <a:cubicBezTo>
                  <a:pt x="20652" y="210626"/>
                  <a:pt x="19064" y="293175"/>
                  <a:pt x="18006" y="263013"/>
                </a:cubicBezTo>
                <a:cubicBezTo>
                  <a:pt x="16948" y="232851"/>
                  <a:pt x="25944" y="-29087"/>
                  <a:pt x="30706" y="2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B2499F2B-4F33-A95A-4A46-5B622EB0A892}"/>
              </a:ext>
            </a:extLst>
          </p:cNvPr>
          <p:cNvSpPr/>
          <p:nvPr/>
        </p:nvSpPr>
        <p:spPr>
          <a:xfrm>
            <a:off x="4291054" y="4883105"/>
            <a:ext cx="412845" cy="190104"/>
          </a:xfrm>
          <a:custGeom>
            <a:avLst/>
            <a:gdLst>
              <a:gd name="connsiteX0" fmla="*/ 1546 w 412845"/>
              <a:gd name="connsiteY0" fmla="*/ 76245 h 190104"/>
              <a:gd name="connsiteX1" fmla="*/ 401596 w 412845"/>
              <a:gd name="connsiteY1" fmla="*/ 187370 h 190104"/>
              <a:gd name="connsiteX2" fmla="*/ 290471 w 412845"/>
              <a:gd name="connsiteY2" fmla="*/ 142920 h 190104"/>
              <a:gd name="connsiteX3" fmla="*/ 163471 w 412845"/>
              <a:gd name="connsiteY3" fmla="*/ 45 h 190104"/>
              <a:gd name="connsiteX4" fmla="*/ 258721 w 412845"/>
              <a:gd name="connsiteY4" fmla="*/ 127045 h 190104"/>
              <a:gd name="connsiteX5" fmla="*/ 1546 w 412845"/>
              <a:gd name="connsiteY5" fmla="*/ 76245 h 19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5" h="190104">
                <a:moveTo>
                  <a:pt x="1546" y="76245"/>
                </a:moveTo>
                <a:cubicBezTo>
                  <a:pt x="25358" y="86299"/>
                  <a:pt x="353442" y="176258"/>
                  <a:pt x="401596" y="187370"/>
                </a:cubicBezTo>
                <a:cubicBezTo>
                  <a:pt x="449750" y="198483"/>
                  <a:pt x="330158" y="174141"/>
                  <a:pt x="290471" y="142920"/>
                </a:cubicBezTo>
                <a:cubicBezTo>
                  <a:pt x="250784" y="111699"/>
                  <a:pt x="168763" y="2691"/>
                  <a:pt x="163471" y="45"/>
                </a:cubicBezTo>
                <a:cubicBezTo>
                  <a:pt x="158179" y="-2601"/>
                  <a:pt x="280946" y="112228"/>
                  <a:pt x="258721" y="127045"/>
                </a:cubicBezTo>
                <a:cubicBezTo>
                  <a:pt x="236496" y="141862"/>
                  <a:pt x="-22266" y="66191"/>
                  <a:pt x="1546" y="7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1FAA6558-25DD-082F-D359-C5F84D17CD7A}"/>
              </a:ext>
            </a:extLst>
          </p:cNvPr>
          <p:cNvSpPr/>
          <p:nvPr/>
        </p:nvSpPr>
        <p:spPr>
          <a:xfrm>
            <a:off x="1712714" y="3892542"/>
            <a:ext cx="900109" cy="535661"/>
          </a:xfrm>
          <a:custGeom>
            <a:avLst/>
            <a:gdLst>
              <a:gd name="connsiteX0" fmla="*/ 4961 w 900109"/>
              <a:gd name="connsiteY0" fmla="*/ 155583 h 535661"/>
              <a:gd name="connsiteX1" fmla="*/ 446286 w 900109"/>
              <a:gd name="connsiteY1" fmla="*/ 320683 h 535661"/>
              <a:gd name="connsiteX2" fmla="*/ 455811 w 900109"/>
              <a:gd name="connsiteY2" fmla="*/ 282583 h 535661"/>
              <a:gd name="connsiteX3" fmla="*/ 674886 w 900109"/>
              <a:gd name="connsiteY3" fmla="*/ 320683 h 535661"/>
              <a:gd name="connsiteX4" fmla="*/ 652661 w 900109"/>
              <a:gd name="connsiteY4" fmla="*/ 298458 h 535661"/>
              <a:gd name="connsiteX5" fmla="*/ 827286 w 900109"/>
              <a:gd name="connsiteY5" fmla="*/ 463558 h 535661"/>
              <a:gd name="connsiteX6" fmla="*/ 893961 w 900109"/>
              <a:gd name="connsiteY6" fmla="*/ 533408 h 535661"/>
              <a:gd name="connsiteX7" fmla="*/ 684411 w 900109"/>
              <a:gd name="connsiteY7" fmla="*/ 387358 h 535661"/>
              <a:gd name="connsiteX8" fmla="*/ 420886 w 900109"/>
              <a:gd name="connsiteY8" fmla="*/ 298458 h 535661"/>
              <a:gd name="connsiteX9" fmla="*/ 71636 w 900109"/>
              <a:gd name="connsiteY9" fmla="*/ 3183 h 535661"/>
              <a:gd name="connsiteX10" fmla="*/ 198636 w 900109"/>
              <a:gd name="connsiteY10" fmla="*/ 142883 h 535661"/>
              <a:gd name="connsiteX11" fmla="*/ 4961 w 900109"/>
              <a:gd name="connsiteY11" fmla="*/ 155583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109" h="535661">
                <a:moveTo>
                  <a:pt x="4961" y="155583"/>
                </a:moveTo>
                <a:cubicBezTo>
                  <a:pt x="46236" y="185216"/>
                  <a:pt x="371144" y="299516"/>
                  <a:pt x="446286" y="320683"/>
                </a:cubicBezTo>
                <a:cubicBezTo>
                  <a:pt x="521428" y="341850"/>
                  <a:pt x="417711" y="282583"/>
                  <a:pt x="455811" y="282583"/>
                </a:cubicBezTo>
                <a:cubicBezTo>
                  <a:pt x="493911" y="282583"/>
                  <a:pt x="642078" y="318037"/>
                  <a:pt x="674886" y="320683"/>
                </a:cubicBezTo>
                <a:cubicBezTo>
                  <a:pt x="707694" y="323329"/>
                  <a:pt x="652661" y="298458"/>
                  <a:pt x="652661" y="298458"/>
                </a:cubicBezTo>
                <a:lnTo>
                  <a:pt x="827286" y="463558"/>
                </a:lnTo>
                <a:cubicBezTo>
                  <a:pt x="867503" y="502716"/>
                  <a:pt x="917774" y="546108"/>
                  <a:pt x="893961" y="533408"/>
                </a:cubicBezTo>
                <a:cubicBezTo>
                  <a:pt x="870149" y="520708"/>
                  <a:pt x="763257" y="426516"/>
                  <a:pt x="684411" y="387358"/>
                </a:cubicBezTo>
                <a:cubicBezTo>
                  <a:pt x="605565" y="348200"/>
                  <a:pt x="523015" y="362487"/>
                  <a:pt x="420886" y="298458"/>
                </a:cubicBezTo>
                <a:cubicBezTo>
                  <a:pt x="318757" y="234429"/>
                  <a:pt x="108678" y="29112"/>
                  <a:pt x="71636" y="3183"/>
                </a:cubicBezTo>
                <a:cubicBezTo>
                  <a:pt x="34594" y="-22746"/>
                  <a:pt x="203928" y="117483"/>
                  <a:pt x="198636" y="142883"/>
                </a:cubicBezTo>
                <a:cubicBezTo>
                  <a:pt x="193344" y="168283"/>
                  <a:pt x="-36314" y="125950"/>
                  <a:pt x="4961" y="155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09A3CCC9-4592-23D2-C19F-4BF75F48D1E4}"/>
              </a:ext>
            </a:extLst>
          </p:cNvPr>
          <p:cNvSpPr/>
          <p:nvPr/>
        </p:nvSpPr>
        <p:spPr>
          <a:xfrm>
            <a:off x="2232510" y="3683970"/>
            <a:ext cx="400476" cy="754433"/>
          </a:xfrm>
          <a:custGeom>
            <a:avLst/>
            <a:gdLst>
              <a:gd name="connsiteX0" fmla="*/ 5865 w 400476"/>
              <a:gd name="connsiteY0" fmla="*/ 11730 h 754433"/>
              <a:gd name="connsiteX1" fmla="*/ 383690 w 400476"/>
              <a:gd name="connsiteY1" fmla="*/ 719755 h 754433"/>
              <a:gd name="connsiteX2" fmla="*/ 313840 w 400476"/>
              <a:gd name="connsiteY2" fmla="*/ 595930 h 754433"/>
              <a:gd name="connsiteX3" fmla="*/ 129690 w 400476"/>
              <a:gd name="connsiteY3" fmla="*/ 167305 h 754433"/>
              <a:gd name="connsiteX4" fmla="*/ 151915 w 400476"/>
              <a:gd name="connsiteY4" fmla="*/ 268905 h 754433"/>
              <a:gd name="connsiteX5" fmla="*/ 5865 w 400476"/>
              <a:gd name="connsiteY5" fmla="*/ 11730 h 7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76" h="754433">
                <a:moveTo>
                  <a:pt x="5865" y="11730"/>
                </a:moveTo>
                <a:cubicBezTo>
                  <a:pt x="44494" y="86872"/>
                  <a:pt x="332361" y="622388"/>
                  <a:pt x="383690" y="719755"/>
                </a:cubicBezTo>
                <a:cubicBezTo>
                  <a:pt x="435019" y="817122"/>
                  <a:pt x="356173" y="688005"/>
                  <a:pt x="313840" y="595930"/>
                </a:cubicBezTo>
                <a:cubicBezTo>
                  <a:pt x="271507" y="503855"/>
                  <a:pt x="156678" y="221809"/>
                  <a:pt x="129690" y="167305"/>
                </a:cubicBezTo>
                <a:cubicBezTo>
                  <a:pt x="102703" y="112801"/>
                  <a:pt x="172552" y="291659"/>
                  <a:pt x="151915" y="268905"/>
                </a:cubicBezTo>
                <a:cubicBezTo>
                  <a:pt x="131278" y="246151"/>
                  <a:pt x="-32764" y="-63412"/>
                  <a:pt x="5865" y="1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79B01426-D704-AAAD-F410-0724088754F4}"/>
              </a:ext>
            </a:extLst>
          </p:cNvPr>
          <p:cNvSpPr/>
          <p:nvPr/>
        </p:nvSpPr>
        <p:spPr>
          <a:xfrm>
            <a:off x="1633366" y="3709784"/>
            <a:ext cx="601848" cy="258376"/>
          </a:xfrm>
          <a:custGeom>
            <a:avLst/>
            <a:gdLst>
              <a:gd name="connsiteX0" fmla="*/ 601834 w 601848"/>
              <a:gd name="connsiteY0" fmla="*/ 1791 h 258376"/>
              <a:gd name="connsiteX1" fmla="*/ 389109 w 601848"/>
              <a:gd name="connsiteY1" fmla="*/ 46241 h 258376"/>
              <a:gd name="connsiteX2" fmla="*/ 4934 w 601848"/>
              <a:gd name="connsiteY2" fmla="*/ 255791 h 258376"/>
              <a:gd name="connsiteX3" fmla="*/ 185909 w 601848"/>
              <a:gd name="connsiteY3" fmla="*/ 154191 h 258376"/>
              <a:gd name="connsiteX4" fmla="*/ 398634 w 601848"/>
              <a:gd name="connsiteY4" fmla="*/ 20841 h 258376"/>
              <a:gd name="connsiteX5" fmla="*/ 601834 w 601848"/>
              <a:gd name="connsiteY5" fmla="*/ 1791 h 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" h="258376">
                <a:moveTo>
                  <a:pt x="601834" y="1791"/>
                </a:moveTo>
                <a:cubicBezTo>
                  <a:pt x="600247" y="6024"/>
                  <a:pt x="488592" y="3908"/>
                  <a:pt x="389109" y="46241"/>
                </a:cubicBezTo>
                <a:cubicBezTo>
                  <a:pt x="289626" y="88574"/>
                  <a:pt x="38801" y="237799"/>
                  <a:pt x="4934" y="255791"/>
                </a:cubicBezTo>
                <a:cubicBezTo>
                  <a:pt x="-28933" y="273783"/>
                  <a:pt x="120292" y="193349"/>
                  <a:pt x="185909" y="154191"/>
                </a:cubicBezTo>
                <a:cubicBezTo>
                  <a:pt x="251526" y="115033"/>
                  <a:pt x="322963" y="42008"/>
                  <a:pt x="398634" y="20841"/>
                </a:cubicBezTo>
                <a:cubicBezTo>
                  <a:pt x="474305" y="-326"/>
                  <a:pt x="603421" y="-2442"/>
                  <a:pt x="601834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C1E59598-34F0-8C29-C508-0E40BE04861F}"/>
              </a:ext>
            </a:extLst>
          </p:cNvPr>
          <p:cNvSpPr/>
          <p:nvPr/>
        </p:nvSpPr>
        <p:spPr>
          <a:xfrm>
            <a:off x="1350421" y="3796267"/>
            <a:ext cx="537952" cy="868593"/>
          </a:xfrm>
          <a:custGeom>
            <a:avLst/>
            <a:gdLst>
              <a:gd name="connsiteX0" fmla="*/ 535529 w 537952"/>
              <a:gd name="connsiteY0" fmla="*/ 4208 h 868593"/>
              <a:gd name="connsiteX1" fmla="*/ 218029 w 537952"/>
              <a:gd name="connsiteY1" fmla="*/ 242333 h 868593"/>
              <a:gd name="connsiteX2" fmla="*/ 11654 w 537952"/>
              <a:gd name="connsiteY2" fmla="*/ 610633 h 868593"/>
              <a:gd name="connsiteX3" fmla="*/ 110079 w 537952"/>
              <a:gd name="connsiteY3" fmla="*/ 483633 h 868593"/>
              <a:gd name="connsiteX4" fmla="*/ 14829 w 537952"/>
              <a:gd name="connsiteY4" fmla="*/ 683658 h 868593"/>
              <a:gd name="connsiteX5" fmla="*/ 2129 w 537952"/>
              <a:gd name="connsiteY5" fmla="*/ 867808 h 868593"/>
              <a:gd name="connsiteX6" fmla="*/ 33879 w 537952"/>
              <a:gd name="connsiteY6" fmla="*/ 610633 h 868593"/>
              <a:gd name="connsiteX7" fmla="*/ 173579 w 537952"/>
              <a:gd name="connsiteY7" fmla="*/ 197883 h 868593"/>
              <a:gd name="connsiteX8" fmla="*/ 145004 w 537952"/>
              <a:gd name="connsiteY8" fmla="*/ 309008 h 868593"/>
              <a:gd name="connsiteX9" fmla="*/ 354554 w 537952"/>
              <a:gd name="connsiteY9" fmla="*/ 105808 h 868593"/>
              <a:gd name="connsiteX10" fmla="*/ 535529 w 537952"/>
              <a:gd name="connsiteY10" fmla="*/ 4208 h 8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952" h="868593">
                <a:moveTo>
                  <a:pt x="535529" y="4208"/>
                </a:moveTo>
                <a:cubicBezTo>
                  <a:pt x="512775" y="26962"/>
                  <a:pt x="305341" y="141262"/>
                  <a:pt x="218029" y="242333"/>
                </a:cubicBezTo>
                <a:cubicBezTo>
                  <a:pt x="130717" y="343404"/>
                  <a:pt x="29646" y="570416"/>
                  <a:pt x="11654" y="610633"/>
                </a:cubicBezTo>
                <a:cubicBezTo>
                  <a:pt x="-6338" y="650850"/>
                  <a:pt x="109550" y="471462"/>
                  <a:pt x="110079" y="483633"/>
                </a:cubicBezTo>
                <a:cubicBezTo>
                  <a:pt x="110608" y="495804"/>
                  <a:pt x="32821" y="619629"/>
                  <a:pt x="14829" y="683658"/>
                </a:cubicBezTo>
                <a:cubicBezTo>
                  <a:pt x="-3163" y="747687"/>
                  <a:pt x="-1046" y="879979"/>
                  <a:pt x="2129" y="867808"/>
                </a:cubicBezTo>
                <a:cubicBezTo>
                  <a:pt x="5304" y="855637"/>
                  <a:pt x="5304" y="722287"/>
                  <a:pt x="33879" y="610633"/>
                </a:cubicBezTo>
                <a:cubicBezTo>
                  <a:pt x="62454" y="498979"/>
                  <a:pt x="155058" y="248154"/>
                  <a:pt x="173579" y="197883"/>
                </a:cubicBezTo>
                <a:cubicBezTo>
                  <a:pt x="192100" y="147612"/>
                  <a:pt x="114841" y="324354"/>
                  <a:pt x="145004" y="309008"/>
                </a:cubicBezTo>
                <a:cubicBezTo>
                  <a:pt x="175166" y="293662"/>
                  <a:pt x="294229" y="155550"/>
                  <a:pt x="354554" y="105808"/>
                </a:cubicBezTo>
                <a:cubicBezTo>
                  <a:pt x="414879" y="56066"/>
                  <a:pt x="558283" y="-18546"/>
                  <a:pt x="535529" y="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60158C00-1639-3708-FAD1-AC5ADCCA2565}"/>
              </a:ext>
            </a:extLst>
          </p:cNvPr>
          <p:cNvSpPr/>
          <p:nvPr/>
        </p:nvSpPr>
        <p:spPr>
          <a:xfrm>
            <a:off x="1563159" y="4063561"/>
            <a:ext cx="75817" cy="607103"/>
          </a:xfrm>
          <a:custGeom>
            <a:avLst/>
            <a:gdLst>
              <a:gd name="connsiteX0" fmla="*/ 75141 w 75817"/>
              <a:gd name="connsiteY0" fmla="*/ 16314 h 607103"/>
              <a:gd name="connsiteX1" fmla="*/ 2116 w 75817"/>
              <a:gd name="connsiteY1" fmla="*/ 606864 h 607103"/>
              <a:gd name="connsiteX2" fmla="*/ 21166 w 75817"/>
              <a:gd name="connsiteY2" fmla="*/ 89339 h 607103"/>
              <a:gd name="connsiteX3" fmla="*/ 37041 w 75817"/>
              <a:gd name="connsiteY3" fmla="*/ 159189 h 607103"/>
              <a:gd name="connsiteX4" fmla="*/ 75141 w 75817"/>
              <a:gd name="connsiteY4" fmla="*/ 16314 h 6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17" h="607103">
                <a:moveTo>
                  <a:pt x="75141" y="16314"/>
                </a:moveTo>
                <a:cubicBezTo>
                  <a:pt x="69320" y="90927"/>
                  <a:pt x="11112" y="594693"/>
                  <a:pt x="2116" y="606864"/>
                </a:cubicBezTo>
                <a:cubicBezTo>
                  <a:pt x="-6880" y="619035"/>
                  <a:pt x="15345" y="163952"/>
                  <a:pt x="21166" y="89339"/>
                </a:cubicBezTo>
                <a:cubicBezTo>
                  <a:pt x="26987" y="14726"/>
                  <a:pt x="26458" y="171889"/>
                  <a:pt x="37041" y="159189"/>
                </a:cubicBezTo>
                <a:cubicBezTo>
                  <a:pt x="47624" y="146489"/>
                  <a:pt x="80962" y="-58299"/>
                  <a:pt x="75141" y="16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BF24481C-74BD-98F5-16F3-A17570A88CB0}"/>
              </a:ext>
            </a:extLst>
          </p:cNvPr>
          <p:cNvSpPr/>
          <p:nvPr/>
        </p:nvSpPr>
        <p:spPr>
          <a:xfrm>
            <a:off x="1472132" y="4996259"/>
            <a:ext cx="188548" cy="1033438"/>
          </a:xfrm>
          <a:custGeom>
            <a:avLst/>
            <a:gdLst>
              <a:gd name="connsiteX0" fmla="*/ 1068 w 188548"/>
              <a:gd name="connsiteY0" fmla="*/ 1191 h 1033438"/>
              <a:gd name="connsiteX1" fmla="*/ 185218 w 188548"/>
              <a:gd name="connsiteY1" fmla="*/ 985441 h 1033438"/>
              <a:gd name="connsiteX2" fmla="*/ 112193 w 188548"/>
              <a:gd name="connsiteY2" fmla="*/ 788591 h 1033438"/>
              <a:gd name="connsiteX3" fmla="*/ 1068 w 188548"/>
              <a:gd name="connsiteY3" fmla="*/ 1191 h 10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48" h="1033438">
                <a:moveTo>
                  <a:pt x="1068" y="1191"/>
                </a:moveTo>
                <a:cubicBezTo>
                  <a:pt x="13239" y="33999"/>
                  <a:pt x="166697" y="854208"/>
                  <a:pt x="185218" y="985441"/>
                </a:cubicBezTo>
                <a:cubicBezTo>
                  <a:pt x="203739" y="1116674"/>
                  <a:pt x="140239" y="954749"/>
                  <a:pt x="112193" y="788591"/>
                </a:cubicBezTo>
                <a:cubicBezTo>
                  <a:pt x="84147" y="622433"/>
                  <a:pt x="-11103" y="-31617"/>
                  <a:pt x="1068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08D261FE-4362-F696-2EF3-7105868542D1}"/>
              </a:ext>
            </a:extLst>
          </p:cNvPr>
          <p:cNvSpPr/>
          <p:nvPr/>
        </p:nvSpPr>
        <p:spPr>
          <a:xfrm>
            <a:off x="1961173" y="5660256"/>
            <a:ext cx="363992" cy="452267"/>
          </a:xfrm>
          <a:custGeom>
            <a:avLst/>
            <a:gdLst>
              <a:gd name="connsiteX0" fmla="*/ 977 w 363992"/>
              <a:gd name="connsiteY0" fmla="*/ 7119 h 452267"/>
              <a:gd name="connsiteX1" fmla="*/ 283552 w 363992"/>
              <a:gd name="connsiteY1" fmla="*/ 245244 h 452267"/>
              <a:gd name="connsiteX2" fmla="*/ 362927 w 363992"/>
              <a:gd name="connsiteY2" fmla="*/ 451619 h 452267"/>
              <a:gd name="connsiteX3" fmla="*/ 324827 w 363992"/>
              <a:gd name="connsiteY3" fmla="*/ 299219 h 452267"/>
              <a:gd name="connsiteX4" fmla="*/ 261327 w 363992"/>
              <a:gd name="connsiteY4" fmla="*/ 769 h 452267"/>
              <a:gd name="connsiteX5" fmla="*/ 305777 w 363992"/>
              <a:gd name="connsiteY5" fmla="*/ 210319 h 452267"/>
              <a:gd name="connsiteX6" fmla="*/ 194652 w 363992"/>
              <a:gd name="connsiteY6" fmla="*/ 124594 h 452267"/>
              <a:gd name="connsiteX7" fmla="*/ 977 w 363992"/>
              <a:gd name="connsiteY7" fmla="*/ 7119 h 4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992" h="452267">
                <a:moveTo>
                  <a:pt x="977" y="7119"/>
                </a:moveTo>
                <a:cubicBezTo>
                  <a:pt x="15794" y="27227"/>
                  <a:pt x="223227" y="171161"/>
                  <a:pt x="283552" y="245244"/>
                </a:cubicBezTo>
                <a:cubicBezTo>
                  <a:pt x="343877" y="319327"/>
                  <a:pt x="356048" y="442623"/>
                  <a:pt x="362927" y="451619"/>
                </a:cubicBezTo>
                <a:cubicBezTo>
                  <a:pt x="369806" y="460615"/>
                  <a:pt x="341760" y="374361"/>
                  <a:pt x="324827" y="299219"/>
                </a:cubicBezTo>
                <a:cubicBezTo>
                  <a:pt x="307894" y="224077"/>
                  <a:pt x="264502" y="15586"/>
                  <a:pt x="261327" y="769"/>
                </a:cubicBezTo>
                <a:cubicBezTo>
                  <a:pt x="258152" y="-14048"/>
                  <a:pt x="316889" y="189682"/>
                  <a:pt x="305777" y="210319"/>
                </a:cubicBezTo>
                <a:cubicBezTo>
                  <a:pt x="294665" y="230956"/>
                  <a:pt x="245452" y="156873"/>
                  <a:pt x="194652" y="124594"/>
                </a:cubicBezTo>
                <a:cubicBezTo>
                  <a:pt x="143852" y="92315"/>
                  <a:pt x="-13840" y="-12989"/>
                  <a:pt x="977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E27977AC-2C8D-C3DC-5B83-1CD05E708DD2}"/>
              </a:ext>
            </a:extLst>
          </p:cNvPr>
          <p:cNvSpPr/>
          <p:nvPr/>
        </p:nvSpPr>
        <p:spPr>
          <a:xfrm>
            <a:off x="1806572" y="5683185"/>
            <a:ext cx="315334" cy="559504"/>
          </a:xfrm>
          <a:custGeom>
            <a:avLst/>
            <a:gdLst>
              <a:gd name="connsiteX0" fmla="*/ 3 w 315334"/>
              <a:gd name="connsiteY0" fmla="*/ 65 h 559504"/>
              <a:gd name="connsiteX1" fmla="*/ 263528 w 315334"/>
              <a:gd name="connsiteY1" fmla="*/ 282640 h 559504"/>
              <a:gd name="connsiteX2" fmla="*/ 314328 w 315334"/>
              <a:gd name="connsiteY2" fmla="*/ 558865 h 559504"/>
              <a:gd name="connsiteX3" fmla="*/ 295278 w 315334"/>
              <a:gd name="connsiteY3" fmla="*/ 355665 h 559504"/>
              <a:gd name="connsiteX4" fmla="*/ 269878 w 315334"/>
              <a:gd name="connsiteY4" fmla="*/ 257240 h 559504"/>
              <a:gd name="connsiteX5" fmla="*/ 3 w 315334"/>
              <a:gd name="connsiteY5" fmla="*/ 65 h 55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34" h="559504">
                <a:moveTo>
                  <a:pt x="3" y="65"/>
                </a:moveTo>
                <a:cubicBezTo>
                  <a:pt x="-1055" y="4298"/>
                  <a:pt x="211141" y="189507"/>
                  <a:pt x="263528" y="282640"/>
                </a:cubicBezTo>
                <a:cubicBezTo>
                  <a:pt x="315915" y="375773"/>
                  <a:pt x="309036" y="546694"/>
                  <a:pt x="314328" y="558865"/>
                </a:cubicBezTo>
                <a:cubicBezTo>
                  <a:pt x="319620" y="571036"/>
                  <a:pt x="302686" y="405936"/>
                  <a:pt x="295278" y="355665"/>
                </a:cubicBezTo>
                <a:cubicBezTo>
                  <a:pt x="287870" y="305394"/>
                  <a:pt x="312211" y="317036"/>
                  <a:pt x="269878" y="257240"/>
                </a:cubicBezTo>
                <a:cubicBezTo>
                  <a:pt x="227545" y="197444"/>
                  <a:pt x="1061" y="-4168"/>
                  <a:pt x="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86E5A2C1-C78E-B7D1-0622-173101CEA375}"/>
              </a:ext>
            </a:extLst>
          </p:cNvPr>
          <p:cNvSpPr/>
          <p:nvPr/>
        </p:nvSpPr>
        <p:spPr>
          <a:xfrm>
            <a:off x="1733393" y="5783970"/>
            <a:ext cx="331228" cy="894970"/>
          </a:xfrm>
          <a:custGeom>
            <a:avLst/>
            <a:gdLst>
              <a:gd name="connsiteX0" fmla="*/ 85882 w 331228"/>
              <a:gd name="connsiteY0" fmla="*/ 4055 h 894970"/>
              <a:gd name="connsiteX1" fmla="*/ 292257 w 331228"/>
              <a:gd name="connsiteY1" fmla="*/ 781930 h 894970"/>
              <a:gd name="connsiteX2" fmla="*/ 327182 w 331228"/>
              <a:gd name="connsiteY2" fmla="*/ 877180 h 894970"/>
              <a:gd name="connsiteX3" fmla="*/ 238282 w 331228"/>
              <a:gd name="connsiteY3" fmla="*/ 651755 h 894970"/>
              <a:gd name="connsiteX4" fmla="*/ 157 w 331228"/>
              <a:gd name="connsiteY4" fmla="*/ 153280 h 894970"/>
              <a:gd name="connsiteX5" fmla="*/ 200182 w 331228"/>
              <a:gd name="connsiteY5" fmla="*/ 461255 h 894970"/>
              <a:gd name="connsiteX6" fmla="*/ 85882 w 331228"/>
              <a:gd name="connsiteY6" fmla="*/ 4055 h 8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228" h="894970">
                <a:moveTo>
                  <a:pt x="85882" y="4055"/>
                </a:moveTo>
                <a:cubicBezTo>
                  <a:pt x="101228" y="57501"/>
                  <a:pt x="252040" y="636409"/>
                  <a:pt x="292257" y="781930"/>
                </a:cubicBezTo>
                <a:cubicBezTo>
                  <a:pt x="332474" y="927451"/>
                  <a:pt x="336178" y="898876"/>
                  <a:pt x="327182" y="877180"/>
                </a:cubicBezTo>
                <a:cubicBezTo>
                  <a:pt x="318186" y="855484"/>
                  <a:pt x="292786" y="772405"/>
                  <a:pt x="238282" y="651755"/>
                </a:cubicBezTo>
                <a:cubicBezTo>
                  <a:pt x="183778" y="531105"/>
                  <a:pt x="6507" y="185030"/>
                  <a:pt x="157" y="153280"/>
                </a:cubicBezTo>
                <a:cubicBezTo>
                  <a:pt x="-6193" y="121530"/>
                  <a:pt x="181132" y="479776"/>
                  <a:pt x="200182" y="461255"/>
                </a:cubicBezTo>
                <a:cubicBezTo>
                  <a:pt x="219232" y="442734"/>
                  <a:pt x="70536" y="-49391"/>
                  <a:pt x="85882" y="4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99148AB5-CE7C-C06F-4328-7DCA043E089E}"/>
              </a:ext>
            </a:extLst>
          </p:cNvPr>
          <p:cNvSpPr/>
          <p:nvPr/>
        </p:nvSpPr>
        <p:spPr>
          <a:xfrm>
            <a:off x="1676188" y="5981323"/>
            <a:ext cx="451174" cy="800592"/>
          </a:xfrm>
          <a:custGeom>
            <a:avLst/>
            <a:gdLst>
              <a:gd name="connsiteX0" fmla="*/ 212 w 451174"/>
              <a:gd name="connsiteY0" fmla="*/ 377 h 800592"/>
              <a:gd name="connsiteX1" fmla="*/ 362162 w 451174"/>
              <a:gd name="connsiteY1" fmla="*/ 663952 h 800592"/>
              <a:gd name="connsiteX2" fmla="*/ 184362 w 451174"/>
              <a:gd name="connsiteY2" fmla="*/ 422652 h 800592"/>
              <a:gd name="connsiteX3" fmla="*/ 447887 w 451174"/>
              <a:gd name="connsiteY3" fmla="*/ 797302 h 800592"/>
              <a:gd name="connsiteX4" fmla="*/ 311362 w 451174"/>
              <a:gd name="connsiteY4" fmla="*/ 571877 h 800592"/>
              <a:gd name="connsiteX5" fmla="*/ 212 w 451174"/>
              <a:gd name="connsiteY5" fmla="*/ 377 h 80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74" h="800592">
                <a:moveTo>
                  <a:pt x="212" y="377"/>
                </a:moveTo>
                <a:cubicBezTo>
                  <a:pt x="8679" y="15723"/>
                  <a:pt x="331470" y="593573"/>
                  <a:pt x="362162" y="663952"/>
                </a:cubicBezTo>
                <a:cubicBezTo>
                  <a:pt x="392854" y="734331"/>
                  <a:pt x="170074" y="400427"/>
                  <a:pt x="184362" y="422652"/>
                </a:cubicBezTo>
                <a:cubicBezTo>
                  <a:pt x="198650" y="444877"/>
                  <a:pt x="426720" y="772431"/>
                  <a:pt x="447887" y="797302"/>
                </a:cubicBezTo>
                <a:cubicBezTo>
                  <a:pt x="469054" y="822173"/>
                  <a:pt x="383858" y="702052"/>
                  <a:pt x="311362" y="571877"/>
                </a:cubicBezTo>
                <a:cubicBezTo>
                  <a:pt x="238866" y="441702"/>
                  <a:pt x="-8255" y="-14969"/>
                  <a:pt x="212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3788317D-DC71-9F90-D605-C4FC7467FB9D}"/>
              </a:ext>
            </a:extLst>
          </p:cNvPr>
          <p:cNvSpPr/>
          <p:nvPr/>
        </p:nvSpPr>
        <p:spPr>
          <a:xfrm>
            <a:off x="2041198" y="6073771"/>
            <a:ext cx="188478" cy="1289054"/>
          </a:xfrm>
          <a:custGeom>
            <a:avLst/>
            <a:gdLst>
              <a:gd name="connsiteX0" fmla="*/ 327 w 188478"/>
              <a:gd name="connsiteY0" fmla="*/ 4 h 1289054"/>
              <a:gd name="connsiteX1" fmla="*/ 44777 w 188478"/>
              <a:gd name="connsiteY1" fmla="*/ 523879 h 1289054"/>
              <a:gd name="connsiteX2" fmla="*/ 117802 w 188478"/>
              <a:gd name="connsiteY2" fmla="*/ 733429 h 1289054"/>
              <a:gd name="connsiteX3" fmla="*/ 184477 w 188478"/>
              <a:gd name="connsiteY3" fmla="*/ 1022354 h 1289054"/>
              <a:gd name="connsiteX4" fmla="*/ 181302 w 188478"/>
              <a:gd name="connsiteY4" fmla="*/ 987429 h 1289054"/>
              <a:gd name="connsiteX5" fmla="*/ 184477 w 188478"/>
              <a:gd name="connsiteY5" fmla="*/ 1289054 h 1289054"/>
              <a:gd name="connsiteX6" fmla="*/ 184477 w 188478"/>
              <a:gd name="connsiteY6" fmla="*/ 987429 h 1289054"/>
              <a:gd name="connsiteX7" fmla="*/ 152727 w 188478"/>
              <a:gd name="connsiteY7" fmla="*/ 409579 h 1289054"/>
              <a:gd name="connsiteX8" fmla="*/ 140027 w 188478"/>
              <a:gd name="connsiteY8" fmla="*/ 660404 h 1289054"/>
              <a:gd name="connsiteX9" fmla="*/ 60652 w 188478"/>
              <a:gd name="connsiteY9" fmla="*/ 371479 h 1289054"/>
              <a:gd name="connsiteX10" fmla="*/ 67002 w 188478"/>
              <a:gd name="connsiteY10" fmla="*/ 533404 h 1289054"/>
              <a:gd name="connsiteX11" fmla="*/ 327 w 188478"/>
              <a:gd name="connsiteY11" fmla="*/ 4 h 128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478" h="1289054">
                <a:moveTo>
                  <a:pt x="327" y="4"/>
                </a:moveTo>
                <a:cubicBezTo>
                  <a:pt x="-3377" y="-1583"/>
                  <a:pt x="25198" y="401642"/>
                  <a:pt x="44777" y="523879"/>
                </a:cubicBezTo>
                <a:cubicBezTo>
                  <a:pt x="64356" y="646116"/>
                  <a:pt x="94519" y="650350"/>
                  <a:pt x="117802" y="733429"/>
                </a:cubicBezTo>
                <a:cubicBezTo>
                  <a:pt x="141085" y="816508"/>
                  <a:pt x="173894" y="980021"/>
                  <a:pt x="184477" y="1022354"/>
                </a:cubicBezTo>
                <a:cubicBezTo>
                  <a:pt x="195060" y="1064687"/>
                  <a:pt x="181302" y="942979"/>
                  <a:pt x="181302" y="987429"/>
                </a:cubicBezTo>
                <a:cubicBezTo>
                  <a:pt x="181302" y="1031879"/>
                  <a:pt x="183948" y="1289054"/>
                  <a:pt x="184477" y="1289054"/>
                </a:cubicBezTo>
                <a:cubicBezTo>
                  <a:pt x="185006" y="1289054"/>
                  <a:pt x="189769" y="1134008"/>
                  <a:pt x="184477" y="987429"/>
                </a:cubicBezTo>
                <a:cubicBezTo>
                  <a:pt x="179185" y="840850"/>
                  <a:pt x="160135" y="464083"/>
                  <a:pt x="152727" y="409579"/>
                </a:cubicBezTo>
                <a:cubicBezTo>
                  <a:pt x="145319" y="355075"/>
                  <a:pt x="155373" y="666754"/>
                  <a:pt x="140027" y="660404"/>
                </a:cubicBezTo>
                <a:cubicBezTo>
                  <a:pt x="124681" y="654054"/>
                  <a:pt x="72823" y="392646"/>
                  <a:pt x="60652" y="371479"/>
                </a:cubicBezTo>
                <a:cubicBezTo>
                  <a:pt x="48481" y="350312"/>
                  <a:pt x="73881" y="593200"/>
                  <a:pt x="67002" y="533404"/>
                </a:cubicBezTo>
                <a:cubicBezTo>
                  <a:pt x="60123" y="473608"/>
                  <a:pt x="4031" y="1591"/>
                  <a:pt x="3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1E6B55CF-4338-D2C9-309E-56F7E96EB672}"/>
              </a:ext>
            </a:extLst>
          </p:cNvPr>
          <p:cNvSpPr/>
          <p:nvPr/>
        </p:nvSpPr>
        <p:spPr>
          <a:xfrm>
            <a:off x="2215325" y="7082941"/>
            <a:ext cx="245368" cy="962955"/>
          </a:xfrm>
          <a:custGeom>
            <a:avLst/>
            <a:gdLst>
              <a:gd name="connsiteX0" fmla="*/ 29400 w 245368"/>
              <a:gd name="connsiteY0" fmla="*/ 16359 h 962955"/>
              <a:gd name="connsiteX1" fmla="*/ 245300 w 245368"/>
              <a:gd name="connsiteY1" fmla="*/ 962509 h 962955"/>
              <a:gd name="connsiteX2" fmla="*/ 4000 w 245368"/>
              <a:gd name="connsiteY2" fmla="*/ 143359 h 962955"/>
              <a:gd name="connsiteX3" fmla="*/ 89725 w 245368"/>
              <a:gd name="connsiteY3" fmla="*/ 346559 h 962955"/>
              <a:gd name="connsiteX4" fmla="*/ 29400 w 245368"/>
              <a:gd name="connsiteY4" fmla="*/ 16359 h 9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68" h="962955">
                <a:moveTo>
                  <a:pt x="29400" y="16359"/>
                </a:moveTo>
                <a:cubicBezTo>
                  <a:pt x="55329" y="119017"/>
                  <a:pt x="249533" y="941342"/>
                  <a:pt x="245300" y="962509"/>
                </a:cubicBezTo>
                <a:cubicBezTo>
                  <a:pt x="241067" y="983676"/>
                  <a:pt x="29929" y="246017"/>
                  <a:pt x="4000" y="143359"/>
                </a:cubicBezTo>
                <a:cubicBezTo>
                  <a:pt x="-21929" y="40701"/>
                  <a:pt x="86550" y="366138"/>
                  <a:pt x="89725" y="346559"/>
                </a:cubicBezTo>
                <a:cubicBezTo>
                  <a:pt x="92900" y="326980"/>
                  <a:pt x="3471" y="-86299"/>
                  <a:pt x="29400" y="1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26263E9C-1BA5-22A0-4BC4-2112B6794D80}"/>
              </a:ext>
            </a:extLst>
          </p:cNvPr>
          <p:cNvSpPr/>
          <p:nvPr/>
        </p:nvSpPr>
        <p:spPr>
          <a:xfrm>
            <a:off x="2614039" y="7859966"/>
            <a:ext cx="320421" cy="1175236"/>
          </a:xfrm>
          <a:custGeom>
            <a:avLst/>
            <a:gdLst>
              <a:gd name="connsiteX0" fmla="*/ 176786 w 320421"/>
              <a:gd name="connsiteY0" fmla="*/ 1334 h 1175236"/>
              <a:gd name="connsiteX1" fmla="*/ 218061 w 320421"/>
              <a:gd name="connsiteY1" fmla="*/ 769684 h 1175236"/>
              <a:gd name="connsiteX2" fmla="*/ 319661 w 320421"/>
              <a:gd name="connsiteY2" fmla="*/ 1172909 h 1175236"/>
              <a:gd name="connsiteX3" fmla="*/ 249811 w 320421"/>
              <a:gd name="connsiteY3" fmla="*/ 893509 h 1175236"/>
              <a:gd name="connsiteX4" fmla="*/ 2161 w 320421"/>
              <a:gd name="connsiteY4" fmla="*/ 83884 h 1175236"/>
              <a:gd name="connsiteX5" fmla="*/ 132336 w 320421"/>
              <a:gd name="connsiteY5" fmla="*/ 506159 h 1175236"/>
              <a:gd name="connsiteX6" fmla="*/ 186311 w 320421"/>
              <a:gd name="connsiteY6" fmla="*/ 582359 h 1175236"/>
              <a:gd name="connsiteX7" fmla="*/ 176786 w 320421"/>
              <a:gd name="connsiteY7" fmla="*/ 1334 h 11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421" h="1175236">
                <a:moveTo>
                  <a:pt x="176786" y="1334"/>
                </a:moveTo>
                <a:cubicBezTo>
                  <a:pt x="182078" y="32555"/>
                  <a:pt x="194249" y="574422"/>
                  <a:pt x="218061" y="769684"/>
                </a:cubicBezTo>
                <a:cubicBezTo>
                  <a:pt x="241873" y="964946"/>
                  <a:pt x="314369" y="1152272"/>
                  <a:pt x="319661" y="1172909"/>
                </a:cubicBezTo>
                <a:cubicBezTo>
                  <a:pt x="324953" y="1193546"/>
                  <a:pt x="302728" y="1075013"/>
                  <a:pt x="249811" y="893509"/>
                </a:cubicBezTo>
                <a:cubicBezTo>
                  <a:pt x="196894" y="712005"/>
                  <a:pt x="21740" y="148442"/>
                  <a:pt x="2161" y="83884"/>
                </a:cubicBezTo>
                <a:cubicBezTo>
                  <a:pt x="-17418" y="19326"/>
                  <a:pt x="101644" y="423080"/>
                  <a:pt x="132336" y="506159"/>
                </a:cubicBezTo>
                <a:cubicBezTo>
                  <a:pt x="163028" y="589238"/>
                  <a:pt x="179961" y="668613"/>
                  <a:pt x="186311" y="582359"/>
                </a:cubicBezTo>
                <a:cubicBezTo>
                  <a:pt x="192661" y="496105"/>
                  <a:pt x="171494" y="-29887"/>
                  <a:pt x="17678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F7A81556-9547-5AA3-8ED5-6E501078C4E0}"/>
              </a:ext>
            </a:extLst>
          </p:cNvPr>
          <p:cNvSpPr/>
          <p:nvPr/>
        </p:nvSpPr>
        <p:spPr>
          <a:xfrm>
            <a:off x="2316604" y="6200671"/>
            <a:ext cx="941022" cy="743604"/>
          </a:xfrm>
          <a:custGeom>
            <a:avLst/>
            <a:gdLst>
              <a:gd name="connsiteX0" fmla="*/ 17021 w 941022"/>
              <a:gd name="connsiteY0" fmla="*/ 196954 h 743604"/>
              <a:gd name="connsiteX1" fmla="*/ 286896 w 941022"/>
              <a:gd name="connsiteY1" fmla="*/ 104879 h 743604"/>
              <a:gd name="connsiteX2" fmla="*/ 598046 w 941022"/>
              <a:gd name="connsiteY2" fmla="*/ 247754 h 743604"/>
              <a:gd name="connsiteX3" fmla="*/ 629796 w 941022"/>
              <a:gd name="connsiteY3" fmla="*/ 212829 h 743604"/>
              <a:gd name="connsiteX4" fmla="*/ 820296 w 941022"/>
              <a:gd name="connsiteY4" fmla="*/ 409679 h 743604"/>
              <a:gd name="connsiteX5" fmla="*/ 940946 w 941022"/>
              <a:gd name="connsiteY5" fmla="*/ 743054 h 743604"/>
              <a:gd name="connsiteX6" fmla="*/ 832996 w 941022"/>
              <a:gd name="connsiteY6" fmla="*/ 479529 h 743604"/>
              <a:gd name="connsiteX7" fmla="*/ 531371 w 941022"/>
              <a:gd name="connsiteY7" fmla="*/ 146154 h 743604"/>
              <a:gd name="connsiteX8" fmla="*/ 258321 w 941022"/>
              <a:gd name="connsiteY8" fmla="*/ 104 h 743604"/>
              <a:gd name="connsiteX9" fmla="*/ 448821 w 941022"/>
              <a:gd name="connsiteY9" fmla="*/ 165204 h 743604"/>
              <a:gd name="connsiteX10" fmla="*/ 315471 w 941022"/>
              <a:gd name="connsiteY10" fmla="*/ 108054 h 743604"/>
              <a:gd name="connsiteX11" fmla="*/ 55121 w 941022"/>
              <a:gd name="connsiteY11" fmla="*/ 155679 h 743604"/>
              <a:gd name="connsiteX12" fmla="*/ 17021 w 941022"/>
              <a:gd name="connsiteY12" fmla="*/ 196954 h 7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022" h="743604">
                <a:moveTo>
                  <a:pt x="17021" y="196954"/>
                </a:moveTo>
                <a:cubicBezTo>
                  <a:pt x="55650" y="188487"/>
                  <a:pt x="190059" y="96412"/>
                  <a:pt x="286896" y="104879"/>
                </a:cubicBezTo>
                <a:cubicBezTo>
                  <a:pt x="383733" y="113346"/>
                  <a:pt x="540896" y="229762"/>
                  <a:pt x="598046" y="247754"/>
                </a:cubicBezTo>
                <a:cubicBezTo>
                  <a:pt x="655196" y="265746"/>
                  <a:pt x="592754" y="185842"/>
                  <a:pt x="629796" y="212829"/>
                </a:cubicBezTo>
                <a:cubicBezTo>
                  <a:pt x="666838" y="239816"/>
                  <a:pt x="768438" y="321308"/>
                  <a:pt x="820296" y="409679"/>
                </a:cubicBezTo>
                <a:cubicBezTo>
                  <a:pt x="872154" y="498050"/>
                  <a:pt x="938829" y="731412"/>
                  <a:pt x="940946" y="743054"/>
                </a:cubicBezTo>
                <a:cubicBezTo>
                  <a:pt x="943063" y="754696"/>
                  <a:pt x="901258" y="579012"/>
                  <a:pt x="832996" y="479529"/>
                </a:cubicBezTo>
                <a:cubicBezTo>
                  <a:pt x="764734" y="380046"/>
                  <a:pt x="627150" y="226058"/>
                  <a:pt x="531371" y="146154"/>
                </a:cubicBezTo>
                <a:cubicBezTo>
                  <a:pt x="435592" y="66250"/>
                  <a:pt x="272079" y="-3071"/>
                  <a:pt x="258321" y="104"/>
                </a:cubicBezTo>
                <a:cubicBezTo>
                  <a:pt x="244563" y="3279"/>
                  <a:pt x="439296" y="147212"/>
                  <a:pt x="448821" y="165204"/>
                </a:cubicBezTo>
                <a:cubicBezTo>
                  <a:pt x="458346" y="183196"/>
                  <a:pt x="381088" y="109641"/>
                  <a:pt x="315471" y="108054"/>
                </a:cubicBezTo>
                <a:cubicBezTo>
                  <a:pt x="249854" y="106467"/>
                  <a:pt x="98513" y="140862"/>
                  <a:pt x="55121" y="155679"/>
                </a:cubicBezTo>
                <a:cubicBezTo>
                  <a:pt x="11729" y="170496"/>
                  <a:pt x="-21608" y="205421"/>
                  <a:pt x="17021" y="19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F9AFB98E-8BD1-2EC3-77C8-EB6351029A12}"/>
              </a:ext>
            </a:extLst>
          </p:cNvPr>
          <p:cNvSpPr/>
          <p:nvPr/>
        </p:nvSpPr>
        <p:spPr>
          <a:xfrm>
            <a:off x="2880041" y="5684694"/>
            <a:ext cx="314029" cy="1018046"/>
          </a:xfrm>
          <a:custGeom>
            <a:avLst/>
            <a:gdLst>
              <a:gd name="connsiteX0" fmla="*/ 6034 w 314029"/>
              <a:gd name="connsiteY0" fmla="*/ 14431 h 1018046"/>
              <a:gd name="connsiteX1" fmla="*/ 298134 w 314029"/>
              <a:gd name="connsiteY1" fmla="*/ 960581 h 1018046"/>
              <a:gd name="connsiteX2" fmla="*/ 250509 w 314029"/>
              <a:gd name="connsiteY2" fmla="*/ 846281 h 1018046"/>
              <a:gd name="connsiteX3" fmla="*/ 40959 w 314029"/>
              <a:gd name="connsiteY3" fmla="*/ 293831 h 1018046"/>
              <a:gd name="connsiteX4" fmla="*/ 94934 w 314029"/>
              <a:gd name="connsiteY4" fmla="*/ 379556 h 1018046"/>
              <a:gd name="connsiteX5" fmla="*/ 6034 w 314029"/>
              <a:gd name="connsiteY5" fmla="*/ 14431 h 101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29" h="1018046">
                <a:moveTo>
                  <a:pt x="6034" y="14431"/>
                </a:moveTo>
                <a:cubicBezTo>
                  <a:pt x="39901" y="111269"/>
                  <a:pt x="257388" y="821939"/>
                  <a:pt x="298134" y="960581"/>
                </a:cubicBezTo>
                <a:cubicBezTo>
                  <a:pt x="338880" y="1099223"/>
                  <a:pt x="293372" y="957406"/>
                  <a:pt x="250509" y="846281"/>
                </a:cubicBezTo>
                <a:cubicBezTo>
                  <a:pt x="207647" y="735156"/>
                  <a:pt x="66888" y="371618"/>
                  <a:pt x="40959" y="293831"/>
                </a:cubicBezTo>
                <a:cubicBezTo>
                  <a:pt x="15030" y="216044"/>
                  <a:pt x="98109" y="420831"/>
                  <a:pt x="94934" y="379556"/>
                </a:cubicBezTo>
                <a:cubicBezTo>
                  <a:pt x="91759" y="338281"/>
                  <a:pt x="-27833" y="-82407"/>
                  <a:pt x="6034" y="14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DB77A6AF-1F5C-6B62-B8ED-8E31D857F6D7}"/>
              </a:ext>
            </a:extLst>
          </p:cNvPr>
          <p:cNvSpPr/>
          <p:nvPr/>
        </p:nvSpPr>
        <p:spPr>
          <a:xfrm>
            <a:off x="2657469" y="5181289"/>
            <a:ext cx="223042" cy="639803"/>
          </a:xfrm>
          <a:custGeom>
            <a:avLst/>
            <a:gdLst>
              <a:gd name="connsiteX0" fmla="*/ 6 w 223042"/>
              <a:gd name="connsiteY0" fmla="*/ 311 h 639803"/>
              <a:gd name="connsiteX1" fmla="*/ 161931 w 223042"/>
              <a:gd name="connsiteY1" fmla="*/ 282886 h 639803"/>
              <a:gd name="connsiteX2" fmla="*/ 222256 w 223042"/>
              <a:gd name="connsiteY2" fmla="*/ 638486 h 639803"/>
              <a:gd name="connsiteX3" fmla="*/ 193681 w 223042"/>
              <a:gd name="connsiteY3" fmla="*/ 394011 h 639803"/>
              <a:gd name="connsiteX4" fmla="*/ 155581 w 223042"/>
              <a:gd name="connsiteY4" fmla="*/ 149536 h 639803"/>
              <a:gd name="connsiteX5" fmla="*/ 168281 w 223042"/>
              <a:gd name="connsiteY5" fmla="*/ 225736 h 639803"/>
              <a:gd name="connsiteX6" fmla="*/ 6 w 223042"/>
              <a:gd name="connsiteY6" fmla="*/ 311 h 63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42" h="639803">
                <a:moveTo>
                  <a:pt x="6" y="311"/>
                </a:moveTo>
                <a:cubicBezTo>
                  <a:pt x="-1052" y="9836"/>
                  <a:pt x="124889" y="176524"/>
                  <a:pt x="161931" y="282886"/>
                </a:cubicBezTo>
                <a:cubicBezTo>
                  <a:pt x="198973" y="389248"/>
                  <a:pt x="216964" y="619965"/>
                  <a:pt x="222256" y="638486"/>
                </a:cubicBezTo>
                <a:cubicBezTo>
                  <a:pt x="227548" y="657007"/>
                  <a:pt x="204794" y="475503"/>
                  <a:pt x="193681" y="394011"/>
                </a:cubicBezTo>
                <a:cubicBezTo>
                  <a:pt x="182569" y="312519"/>
                  <a:pt x="159814" y="177582"/>
                  <a:pt x="155581" y="149536"/>
                </a:cubicBezTo>
                <a:cubicBezTo>
                  <a:pt x="151348" y="121490"/>
                  <a:pt x="191564" y="248490"/>
                  <a:pt x="168281" y="225736"/>
                </a:cubicBezTo>
                <a:cubicBezTo>
                  <a:pt x="144998" y="202982"/>
                  <a:pt x="1064" y="-9214"/>
                  <a:pt x="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41E65855-F7EC-2943-1C9C-D0A2C4FB5061}"/>
              </a:ext>
            </a:extLst>
          </p:cNvPr>
          <p:cNvSpPr/>
          <p:nvPr/>
        </p:nvSpPr>
        <p:spPr>
          <a:xfrm>
            <a:off x="3215920" y="6735502"/>
            <a:ext cx="39211" cy="628028"/>
          </a:xfrm>
          <a:custGeom>
            <a:avLst/>
            <a:gdLst>
              <a:gd name="connsiteX0" fmla="*/ 19405 w 39211"/>
              <a:gd name="connsiteY0" fmla="*/ 1848 h 628028"/>
              <a:gd name="connsiteX1" fmla="*/ 355 w 39211"/>
              <a:gd name="connsiteY1" fmla="*/ 452698 h 628028"/>
              <a:gd name="connsiteX2" fmla="*/ 38455 w 39211"/>
              <a:gd name="connsiteY2" fmla="*/ 627323 h 628028"/>
              <a:gd name="connsiteX3" fmla="*/ 25755 w 39211"/>
              <a:gd name="connsiteY3" fmla="*/ 503498 h 628028"/>
              <a:gd name="connsiteX4" fmla="*/ 25755 w 39211"/>
              <a:gd name="connsiteY4" fmla="*/ 249498 h 628028"/>
              <a:gd name="connsiteX5" fmla="*/ 19405 w 39211"/>
              <a:gd name="connsiteY5" fmla="*/ 290773 h 628028"/>
              <a:gd name="connsiteX6" fmla="*/ 19405 w 39211"/>
              <a:gd name="connsiteY6" fmla="*/ 1848 h 62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11" h="628028">
                <a:moveTo>
                  <a:pt x="19405" y="1848"/>
                </a:moveTo>
                <a:cubicBezTo>
                  <a:pt x="16230" y="28836"/>
                  <a:pt x="-2820" y="348452"/>
                  <a:pt x="355" y="452698"/>
                </a:cubicBezTo>
                <a:cubicBezTo>
                  <a:pt x="3530" y="556944"/>
                  <a:pt x="34222" y="618856"/>
                  <a:pt x="38455" y="627323"/>
                </a:cubicBezTo>
                <a:cubicBezTo>
                  <a:pt x="42688" y="635790"/>
                  <a:pt x="27872" y="566469"/>
                  <a:pt x="25755" y="503498"/>
                </a:cubicBezTo>
                <a:cubicBezTo>
                  <a:pt x="23638" y="440527"/>
                  <a:pt x="26813" y="284952"/>
                  <a:pt x="25755" y="249498"/>
                </a:cubicBezTo>
                <a:cubicBezTo>
                  <a:pt x="24697" y="214044"/>
                  <a:pt x="18876" y="329931"/>
                  <a:pt x="19405" y="290773"/>
                </a:cubicBezTo>
                <a:cubicBezTo>
                  <a:pt x="19934" y="251615"/>
                  <a:pt x="22580" y="-25140"/>
                  <a:pt x="19405" y="1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A36864ED-EF90-7433-DE2C-2BEE5CD030F4}"/>
              </a:ext>
            </a:extLst>
          </p:cNvPr>
          <p:cNvSpPr/>
          <p:nvPr/>
        </p:nvSpPr>
        <p:spPr>
          <a:xfrm>
            <a:off x="3066749" y="7012371"/>
            <a:ext cx="286979" cy="1064832"/>
          </a:xfrm>
          <a:custGeom>
            <a:avLst/>
            <a:gdLst>
              <a:gd name="connsiteX0" fmla="*/ 301 w 286979"/>
              <a:gd name="connsiteY0" fmla="*/ 4379 h 1064832"/>
              <a:gd name="connsiteX1" fmla="*/ 209851 w 286979"/>
              <a:gd name="connsiteY1" fmla="*/ 477454 h 1064832"/>
              <a:gd name="connsiteX2" fmla="*/ 273351 w 286979"/>
              <a:gd name="connsiteY2" fmla="*/ 845754 h 1064832"/>
              <a:gd name="connsiteX3" fmla="*/ 286051 w 286979"/>
              <a:gd name="connsiteY3" fmla="*/ 1064829 h 1064832"/>
              <a:gd name="connsiteX4" fmla="*/ 257476 w 286979"/>
              <a:gd name="connsiteY4" fmla="*/ 848929 h 1064832"/>
              <a:gd name="connsiteX5" fmla="*/ 136826 w 286979"/>
              <a:gd name="connsiteY5" fmla="*/ 102804 h 1064832"/>
              <a:gd name="connsiteX6" fmla="*/ 162226 w 286979"/>
              <a:gd name="connsiteY6" fmla="*/ 232979 h 1064832"/>
              <a:gd name="connsiteX7" fmla="*/ 301 w 286979"/>
              <a:gd name="connsiteY7" fmla="*/ 4379 h 106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79" h="1064832">
                <a:moveTo>
                  <a:pt x="301" y="4379"/>
                </a:moveTo>
                <a:cubicBezTo>
                  <a:pt x="8238" y="45125"/>
                  <a:pt x="164343" y="337225"/>
                  <a:pt x="209851" y="477454"/>
                </a:cubicBezTo>
                <a:cubicBezTo>
                  <a:pt x="255359" y="617683"/>
                  <a:pt x="260651" y="747858"/>
                  <a:pt x="273351" y="845754"/>
                </a:cubicBezTo>
                <a:cubicBezTo>
                  <a:pt x="286051" y="943650"/>
                  <a:pt x="288697" y="1064300"/>
                  <a:pt x="286051" y="1064829"/>
                </a:cubicBezTo>
                <a:cubicBezTo>
                  <a:pt x="283405" y="1065358"/>
                  <a:pt x="282347" y="1009266"/>
                  <a:pt x="257476" y="848929"/>
                </a:cubicBezTo>
                <a:cubicBezTo>
                  <a:pt x="232605" y="688592"/>
                  <a:pt x="152701" y="205462"/>
                  <a:pt x="136826" y="102804"/>
                </a:cubicBezTo>
                <a:cubicBezTo>
                  <a:pt x="120951" y="146"/>
                  <a:pt x="180747" y="245679"/>
                  <a:pt x="162226" y="232979"/>
                </a:cubicBezTo>
                <a:cubicBezTo>
                  <a:pt x="143705" y="220279"/>
                  <a:pt x="-7636" y="-36367"/>
                  <a:pt x="301" y="4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2169BB17-D256-5745-2D0A-49799382852B}"/>
              </a:ext>
            </a:extLst>
          </p:cNvPr>
          <p:cNvSpPr/>
          <p:nvPr/>
        </p:nvSpPr>
        <p:spPr>
          <a:xfrm>
            <a:off x="3345690" y="7999008"/>
            <a:ext cx="433795" cy="1134401"/>
          </a:xfrm>
          <a:custGeom>
            <a:avLst/>
            <a:gdLst>
              <a:gd name="connsiteX0" fmla="*/ 19810 w 433795"/>
              <a:gd name="connsiteY0" fmla="*/ 14692 h 1134401"/>
              <a:gd name="connsiteX1" fmla="*/ 19810 w 433795"/>
              <a:gd name="connsiteY1" fmla="*/ 75017 h 1134401"/>
              <a:gd name="connsiteX2" fmla="*/ 73785 w 433795"/>
              <a:gd name="connsiteY2" fmla="*/ 363942 h 1134401"/>
              <a:gd name="connsiteX3" fmla="*/ 276985 w 433795"/>
              <a:gd name="connsiteY3" fmla="*/ 846542 h 1134401"/>
              <a:gd name="connsiteX4" fmla="*/ 432560 w 433795"/>
              <a:gd name="connsiteY4" fmla="*/ 1132292 h 1134401"/>
              <a:gd name="connsiteX5" fmla="*/ 330960 w 433795"/>
              <a:gd name="connsiteY5" fmla="*/ 935442 h 1134401"/>
              <a:gd name="connsiteX6" fmla="*/ 13460 w 433795"/>
              <a:gd name="connsiteY6" fmla="*/ 240117 h 1134401"/>
              <a:gd name="connsiteX7" fmla="*/ 54735 w 433795"/>
              <a:gd name="connsiteY7" fmla="*/ 300442 h 1134401"/>
              <a:gd name="connsiteX8" fmla="*/ 19810 w 433795"/>
              <a:gd name="connsiteY8" fmla="*/ 14692 h 11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95" h="1134401">
                <a:moveTo>
                  <a:pt x="19810" y="14692"/>
                </a:moveTo>
                <a:cubicBezTo>
                  <a:pt x="13989" y="-22879"/>
                  <a:pt x="10814" y="16809"/>
                  <a:pt x="19810" y="75017"/>
                </a:cubicBezTo>
                <a:cubicBezTo>
                  <a:pt x="28806" y="133225"/>
                  <a:pt x="30923" y="235355"/>
                  <a:pt x="73785" y="363942"/>
                </a:cubicBezTo>
                <a:cubicBezTo>
                  <a:pt x="116648" y="492530"/>
                  <a:pt x="217189" y="718484"/>
                  <a:pt x="276985" y="846542"/>
                </a:cubicBezTo>
                <a:cubicBezTo>
                  <a:pt x="336781" y="974600"/>
                  <a:pt x="423564" y="1117475"/>
                  <a:pt x="432560" y="1132292"/>
                </a:cubicBezTo>
                <a:cubicBezTo>
                  <a:pt x="441556" y="1147109"/>
                  <a:pt x="400810" y="1084138"/>
                  <a:pt x="330960" y="935442"/>
                </a:cubicBezTo>
                <a:cubicBezTo>
                  <a:pt x="261110" y="786746"/>
                  <a:pt x="59497" y="345950"/>
                  <a:pt x="13460" y="240117"/>
                </a:cubicBezTo>
                <a:cubicBezTo>
                  <a:pt x="-32577" y="134284"/>
                  <a:pt x="54206" y="334838"/>
                  <a:pt x="54735" y="300442"/>
                </a:cubicBezTo>
                <a:cubicBezTo>
                  <a:pt x="55264" y="266046"/>
                  <a:pt x="25631" y="52263"/>
                  <a:pt x="19810" y="1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CB029798-19C3-776C-B529-A2872476BC91}"/>
              </a:ext>
            </a:extLst>
          </p:cNvPr>
          <p:cNvSpPr/>
          <p:nvPr/>
        </p:nvSpPr>
        <p:spPr>
          <a:xfrm>
            <a:off x="3546337" y="9321779"/>
            <a:ext cx="275718" cy="757811"/>
          </a:xfrm>
          <a:custGeom>
            <a:avLst/>
            <a:gdLst>
              <a:gd name="connsiteX0" fmla="*/ 138 w 275718"/>
              <a:gd name="connsiteY0" fmla="*/ 21 h 757811"/>
              <a:gd name="connsiteX1" fmla="*/ 108088 w 275718"/>
              <a:gd name="connsiteY1" fmla="*/ 282596 h 757811"/>
              <a:gd name="connsiteX2" fmla="*/ 108088 w 275718"/>
              <a:gd name="connsiteY2" fmla="*/ 422296 h 757811"/>
              <a:gd name="connsiteX3" fmla="*/ 171588 w 275718"/>
              <a:gd name="connsiteY3" fmla="*/ 508021 h 757811"/>
              <a:gd name="connsiteX4" fmla="*/ 273188 w 275718"/>
              <a:gd name="connsiteY4" fmla="*/ 755671 h 757811"/>
              <a:gd name="connsiteX5" fmla="*/ 231913 w 275718"/>
              <a:gd name="connsiteY5" fmla="*/ 612796 h 757811"/>
              <a:gd name="connsiteX6" fmla="*/ 92213 w 275718"/>
              <a:gd name="connsiteY6" fmla="*/ 352446 h 757811"/>
              <a:gd name="connsiteX7" fmla="*/ 117613 w 275718"/>
              <a:gd name="connsiteY7" fmla="*/ 384196 h 757811"/>
              <a:gd name="connsiteX8" fmla="*/ 143013 w 275718"/>
              <a:gd name="connsiteY8" fmla="*/ 209571 h 757811"/>
              <a:gd name="connsiteX9" fmla="*/ 133488 w 275718"/>
              <a:gd name="connsiteY9" fmla="*/ 266721 h 757811"/>
              <a:gd name="connsiteX10" fmla="*/ 138 w 275718"/>
              <a:gd name="connsiteY10" fmla="*/ 21 h 75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18" h="757811">
                <a:moveTo>
                  <a:pt x="138" y="21"/>
                </a:moveTo>
                <a:cubicBezTo>
                  <a:pt x="-4095" y="2667"/>
                  <a:pt x="90096" y="212217"/>
                  <a:pt x="108088" y="282596"/>
                </a:cubicBezTo>
                <a:cubicBezTo>
                  <a:pt x="126080" y="352975"/>
                  <a:pt x="97505" y="384725"/>
                  <a:pt x="108088" y="422296"/>
                </a:cubicBezTo>
                <a:cubicBezTo>
                  <a:pt x="118671" y="459867"/>
                  <a:pt x="144071" y="452458"/>
                  <a:pt x="171588" y="508021"/>
                </a:cubicBezTo>
                <a:cubicBezTo>
                  <a:pt x="199105" y="563584"/>
                  <a:pt x="263134" y="738209"/>
                  <a:pt x="273188" y="755671"/>
                </a:cubicBezTo>
                <a:cubicBezTo>
                  <a:pt x="283242" y="773133"/>
                  <a:pt x="262076" y="680000"/>
                  <a:pt x="231913" y="612796"/>
                </a:cubicBezTo>
                <a:cubicBezTo>
                  <a:pt x="201750" y="545592"/>
                  <a:pt x="111263" y="390546"/>
                  <a:pt x="92213" y="352446"/>
                </a:cubicBezTo>
                <a:cubicBezTo>
                  <a:pt x="73163" y="314346"/>
                  <a:pt x="109146" y="408008"/>
                  <a:pt x="117613" y="384196"/>
                </a:cubicBezTo>
                <a:cubicBezTo>
                  <a:pt x="126080" y="360384"/>
                  <a:pt x="140367" y="229150"/>
                  <a:pt x="143013" y="209571"/>
                </a:cubicBezTo>
                <a:cubicBezTo>
                  <a:pt x="145659" y="189992"/>
                  <a:pt x="153067" y="297413"/>
                  <a:pt x="133488" y="266721"/>
                </a:cubicBezTo>
                <a:cubicBezTo>
                  <a:pt x="113909" y="236029"/>
                  <a:pt x="4371" y="-2625"/>
                  <a:pt x="13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CB76F394-53C9-4556-A861-7238BD4C8BEF}"/>
              </a:ext>
            </a:extLst>
          </p:cNvPr>
          <p:cNvSpPr/>
          <p:nvPr/>
        </p:nvSpPr>
        <p:spPr>
          <a:xfrm>
            <a:off x="3265019" y="9187408"/>
            <a:ext cx="50145" cy="305988"/>
          </a:xfrm>
          <a:custGeom>
            <a:avLst/>
            <a:gdLst>
              <a:gd name="connsiteX0" fmla="*/ 49681 w 50145"/>
              <a:gd name="connsiteY0" fmla="*/ 1042 h 305988"/>
              <a:gd name="connsiteX1" fmla="*/ 30631 w 50145"/>
              <a:gd name="connsiteY1" fmla="*/ 191542 h 305988"/>
              <a:gd name="connsiteX2" fmla="*/ 30631 w 50145"/>
              <a:gd name="connsiteY2" fmla="*/ 305842 h 305988"/>
              <a:gd name="connsiteX3" fmla="*/ 21106 w 50145"/>
              <a:gd name="connsiteY3" fmla="*/ 169317 h 305988"/>
              <a:gd name="connsiteX4" fmla="*/ 2056 w 50145"/>
              <a:gd name="connsiteY4" fmla="*/ 23267 h 305988"/>
              <a:gd name="connsiteX5" fmla="*/ 8406 w 50145"/>
              <a:gd name="connsiteY5" fmla="*/ 112167 h 305988"/>
              <a:gd name="connsiteX6" fmla="*/ 49681 w 50145"/>
              <a:gd name="connsiteY6" fmla="*/ 1042 h 3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5" h="305988">
                <a:moveTo>
                  <a:pt x="49681" y="1042"/>
                </a:moveTo>
                <a:cubicBezTo>
                  <a:pt x="53385" y="14271"/>
                  <a:pt x="33806" y="140742"/>
                  <a:pt x="30631" y="191542"/>
                </a:cubicBezTo>
                <a:cubicBezTo>
                  <a:pt x="27456" y="242342"/>
                  <a:pt x="32218" y="309546"/>
                  <a:pt x="30631" y="305842"/>
                </a:cubicBezTo>
                <a:cubicBezTo>
                  <a:pt x="29044" y="302138"/>
                  <a:pt x="25868" y="216413"/>
                  <a:pt x="21106" y="169317"/>
                </a:cubicBezTo>
                <a:cubicBezTo>
                  <a:pt x="16344" y="122221"/>
                  <a:pt x="4173" y="32792"/>
                  <a:pt x="2056" y="23267"/>
                </a:cubicBezTo>
                <a:cubicBezTo>
                  <a:pt x="-61" y="13742"/>
                  <a:pt x="-3236" y="119575"/>
                  <a:pt x="8406" y="112167"/>
                </a:cubicBezTo>
                <a:cubicBezTo>
                  <a:pt x="20048" y="104759"/>
                  <a:pt x="45977" y="-12187"/>
                  <a:pt x="49681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C1DC6E00-D6C5-6984-D4D3-616B63A41248}"/>
              </a:ext>
            </a:extLst>
          </p:cNvPr>
          <p:cNvSpPr/>
          <p:nvPr/>
        </p:nvSpPr>
        <p:spPr>
          <a:xfrm>
            <a:off x="3125662" y="9747054"/>
            <a:ext cx="164476" cy="254413"/>
          </a:xfrm>
          <a:custGeom>
            <a:avLst/>
            <a:gdLst>
              <a:gd name="connsiteX0" fmla="*/ 27113 w 164476"/>
              <a:gd name="connsiteY0" fmla="*/ 9721 h 254413"/>
              <a:gd name="connsiteX1" fmla="*/ 1713 w 164476"/>
              <a:gd name="connsiteY1" fmla="*/ 244671 h 254413"/>
              <a:gd name="connsiteX2" fmla="*/ 81088 w 164476"/>
              <a:gd name="connsiteY2" fmla="*/ 209746 h 254413"/>
              <a:gd name="connsiteX3" fmla="*/ 116013 w 164476"/>
              <a:gd name="connsiteY3" fmla="*/ 209746 h 254413"/>
              <a:gd name="connsiteX4" fmla="*/ 90613 w 164476"/>
              <a:gd name="connsiteY4" fmla="*/ 177996 h 254413"/>
              <a:gd name="connsiteX5" fmla="*/ 163638 w 164476"/>
              <a:gd name="connsiteY5" fmla="*/ 196 h 254413"/>
              <a:gd name="connsiteX6" fmla="*/ 33463 w 164476"/>
              <a:gd name="connsiteY6" fmla="*/ 216096 h 254413"/>
              <a:gd name="connsiteX7" fmla="*/ 27113 w 164476"/>
              <a:gd name="connsiteY7" fmla="*/ 9721 h 2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76" h="254413">
                <a:moveTo>
                  <a:pt x="27113" y="9721"/>
                </a:moveTo>
                <a:cubicBezTo>
                  <a:pt x="21821" y="14484"/>
                  <a:pt x="-7283" y="211334"/>
                  <a:pt x="1713" y="244671"/>
                </a:cubicBezTo>
                <a:cubicBezTo>
                  <a:pt x="10709" y="278008"/>
                  <a:pt x="62038" y="215567"/>
                  <a:pt x="81088" y="209746"/>
                </a:cubicBezTo>
                <a:cubicBezTo>
                  <a:pt x="100138" y="203925"/>
                  <a:pt x="114426" y="215038"/>
                  <a:pt x="116013" y="209746"/>
                </a:cubicBezTo>
                <a:cubicBezTo>
                  <a:pt x="117600" y="204454"/>
                  <a:pt x="82676" y="212921"/>
                  <a:pt x="90613" y="177996"/>
                </a:cubicBezTo>
                <a:cubicBezTo>
                  <a:pt x="98550" y="143071"/>
                  <a:pt x="173163" y="-6154"/>
                  <a:pt x="163638" y="196"/>
                </a:cubicBezTo>
                <a:cubicBezTo>
                  <a:pt x="154113" y="6546"/>
                  <a:pt x="56746" y="210275"/>
                  <a:pt x="33463" y="216096"/>
                </a:cubicBezTo>
                <a:cubicBezTo>
                  <a:pt x="10180" y="221917"/>
                  <a:pt x="32405" y="4958"/>
                  <a:pt x="27113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1C83D2D-EEBC-ECEA-E318-65BA494C0B18}"/>
              </a:ext>
            </a:extLst>
          </p:cNvPr>
          <p:cNvSpPr/>
          <p:nvPr/>
        </p:nvSpPr>
        <p:spPr>
          <a:xfrm>
            <a:off x="3425398" y="9861163"/>
            <a:ext cx="244972" cy="521163"/>
          </a:xfrm>
          <a:custGeom>
            <a:avLst/>
            <a:gdLst>
              <a:gd name="connsiteX0" fmla="*/ 427 w 244972"/>
              <a:gd name="connsiteY0" fmla="*/ 155962 h 521163"/>
              <a:gd name="connsiteX1" fmla="*/ 89327 w 244972"/>
              <a:gd name="connsiteY1" fmla="*/ 130562 h 521163"/>
              <a:gd name="connsiteX2" fmla="*/ 219502 w 244972"/>
              <a:gd name="connsiteY2" fmla="*/ 225812 h 521163"/>
              <a:gd name="connsiteX3" fmla="*/ 225852 w 244972"/>
              <a:gd name="connsiteY3" fmla="*/ 187712 h 521163"/>
              <a:gd name="connsiteX4" fmla="*/ 244902 w 244972"/>
              <a:gd name="connsiteY4" fmla="*/ 260737 h 521163"/>
              <a:gd name="connsiteX5" fmla="*/ 232202 w 244972"/>
              <a:gd name="connsiteY5" fmla="*/ 521087 h 521163"/>
              <a:gd name="connsiteX6" fmla="*/ 229027 w 244972"/>
              <a:gd name="connsiteY6" fmla="*/ 286137 h 521163"/>
              <a:gd name="connsiteX7" fmla="*/ 225852 w 244972"/>
              <a:gd name="connsiteY7" fmla="*/ 127387 h 521163"/>
              <a:gd name="connsiteX8" fmla="*/ 76627 w 244972"/>
              <a:gd name="connsiteY8" fmla="*/ 387 h 521163"/>
              <a:gd name="connsiteX9" fmla="*/ 203627 w 244972"/>
              <a:gd name="connsiteY9" fmla="*/ 168662 h 521163"/>
              <a:gd name="connsiteX10" fmla="*/ 60752 w 244972"/>
              <a:gd name="connsiteY10" fmla="*/ 121037 h 521163"/>
              <a:gd name="connsiteX11" fmla="*/ 427 w 244972"/>
              <a:gd name="connsiteY11" fmla="*/ 155962 h 5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72" h="521163">
                <a:moveTo>
                  <a:pt x="427" y="155962"/>
                </a:moveTo>
                <a:cubicBezTo>
                  <a:pt x="5189" y="157549"/>
                  <a:pt x="52815" y="118920"/>
                  <a:pt x="89327" y="130562"/>
                </a:cubicBezTo>
                <a:cubicBezTo>
                  <a:pt x="125839" y="142204"/>
                  <a:pt x="196748" y="216287"/>
                  <a:pt x="219502" y="225812"/>
                </a:cubicBezTo>
                <a:cubicBezTo>
                  <a:pt x="242256" y="235337"/>
                  <a:pt x="221619" y="181891"/>
                  <a:pt x="225852" y="187712"/>
                </a:cubicBezTo>
                <a:cubicBezTo>
                  <a:pt x="230085" y="193533"/>
                  <a:pt x="243844" y="205175"/>
                  <a:pt x="244902" y="260737"/>
                </a:cubicBezTo>
                <a:cubicBezTo>
                  <a:pt x="245960" y="316299"/>
                  <a:pt x="234848" y="516854"/>
                  <a:pt x="232202" y="521087"/>
                </a:cubicBezTo>
                <a:cubicBezTo>
                  <a:pt x="229556" y="525320"/>
                  <a:pt x="230085" y="351754"/>
                  <a:pt x="229027" y="286137"/>
                </a:cubicBezTo>
                <a:cubicBezTo>
                  <a:pt x="227969" y="220520"/>
                  <a:pt x="251252" y="175012"/>
                  <a:pt x="225852" y="127387"/>
                </a:cubicBezTo>
                <a:cubicBezTo>
                  <a:pt x="200452" y="79762"/>
                  <a:pt x="80331" y="-6492"/>
                  <a:pt x="76627" y="387"/>
                </a:cubicBezTo>
                <a:cubicBezTo>
                  <a:pt x="72923" y="7266"/>
                  <a:pt x="206273" y="148554"/>
                  <a:pt x="203627" y="168662"/>
                </a:cubicBezTo>
                <a:cubicBezTo>
                  <a:pt x="200981" y="188770"/>
                  <a:pt x="89856" y="125270"/>
                  <a:pt x="60752" y="121037"/>
                </a:cubicBezTo>
                <a:cubicBezTo>
                  <a:pt x="31648" y="116804"/>
                  <a:pt x="-4335" y="154375"/>
                  <a:pt x="427" y="155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1539265E-C324-A71E-0E3D-01453EA4FFC1}"/>
              </a:ext>
            </a:extLst>
          </p:cNvPr>
          <p:cNvSpPr/>
          <p:nvPr/>
        </p:nvSpPr>
        <p:spPr>
          <a:xfrm>
            <a:off x="3317681" y="9369374"/>
            <a:ext cx="302407" cy="552504"/>
          </a:xfrm>
          <a:custGeom>
            <a:avLst/>
            <a:gdLst>
              <a:gd name="connsiteX0" fmla="*/ 260544 w 302407"/>
              <a:gd name="connsiteY0" fmla="*/ 51 h 552504"/>
              <a:gd name="connsiteX1" fmla="*/ 298644 w 302407"/>
              <a:gd name="connsiteY1" fmla="*/ 479476 h 552504"/>
              <a:gd name="connsiteX2" fmla="*/ 266894 w 302407"/>
              <a:gd name="connsiteY2" fmla="*/ 457251 h 552504"/>
              <a:gd name="connsiteX3" fmla="*/ 101794 w 302407"/>
              <a:gd name="connsiteY3" fmla="*/ 476301 h 552504"/>
              <a:gd name="connsiteX4" fmla="*/ 3369 w 302407"/>
              <a:gd name="connsiteY4" fmla="*/ 552501 h 552504"/>
              <a:gd name="connsiteX5" fmla="*/ 222444 w 302407"/>
              <a:gd name="connsiteY5" fmla="*/ 473126 h 552504"/>
              <a:gd name="connsiteX6" fmla="*/ 238319 w 302407"/>
              <a:gd name="connsiteY6" fmla="*/ 314376 h 552504"/>
              <a:gd name="connsiteX7" fmla="*/ 301819 w 302407"/>
              <a:gd name="connsiteY7" fmla="*/ 447726 h 552504"/>
              <a:gd name="connsiteX8" fmla="*/ 260544 w 302407"/>
              <a:gd name="connsiteY8" fmla="*/ 51 h 55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07" h="552504">
                <a:moveTo>
                  <a:pt x="260544" y="51"/>
                </a:moveTo>
                <a:cubicBezTo>
                  <a:pt x="260015" y="5343"/>
                  <a:pt x="297586" y="403276"/>
                  <a:pt x="298644" y="479476"/>
                </a:cubicBezTo>
                <a:cubicBezTo>
                  <a:pt x="299702" y="555676"/>
                  <a:pt x="299702" y="457780"/>
                  <a:pt x="266894" y="457251"/>
                </a:cubicBezTo>
                <a:cubicBezTo>
                  <a:pt x="234086" y="456722"/>
                  <a:pt x="145715" y="460426"/>
                  <a:pt x="101794" y="476301"/>
                </a:cubicBezTo>
                <a:cubicBezTo>
                  <a:pt x="57873" y="492176"/>
                  <a:pt x="-16739" y="553030"/>
                  <a:pt x="3369" y="552501"/>
                </a:cubicBezTo>
                <a:cubicBezTo>
                  <a:pt x="23477" y="551972"/>
                  <a:pt x="183286" y="512814"/>
                  <a:pt x="222444" y="473126"/>
                </a:cubicBezTo>
                <a:cubicBezTo>
                  <a:pt x="261602" y="433439"/>
                  <a:pt x="225090" y="318609"/>
                  <a:pt x="238319" y="314376"/>
                </a:cubicBezTo>
                <a:cubicBezTo>
                  <a:pt x="251548" y="310143"/>
                  <a:pt x="295469" y="495880"/>
                  <a:pt x="301819" y="447726"/>
                </a:cubicBezTo>
                <a:cubicBezTo>
                  <a:pt x="308169" y="399572"/>
                  <a:pt x="261073" y="-5241"/>
                  <a:pt x="260544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02590CC4-AE07-ED73-2EBD-7F551CB6EFD9}"/>
              </a:ext>
            </a:extLst>
          </p:cNvPr>
          <p:cNvSpPr/>
          <p:nvPr/>
        </p:nvSpPr>
        <p:spPr>
          <a:xfrm>
            <a:off x="3412081" y="9187807"/>
            <a:ext cx="39299" cy="617443"/>
          </a:xfrm>
          <a:custGeom>
            <a:avLst/>
            <a:gdLst>
              <a:gd name="connsiteX0" fmla="*/ 39144 w 39299"/>
              <a:gd name="connsiteY0" fmla="*/ 10168 h 617443"/>
              <a:gd name="connsiteX1" fmla="*/ 1044 w 39299"/>
              <a:gd name="connsiteY1" fmla="*/ 613418 h 617443"/>
              <a:gd name="connsiteX2" fmla="*/ 13744 w 39299"/>
              <a:gd name="connsiteY2" fmla="*/ 260993 h 617443"/>
              <a:gd name="connsiteX3" fmla="*/ 39144 w 39299"/>
              <a:gd name="connsiteY3" fmla="*/ 10168 h 6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9" h="617443">
                <a:moveTo>
                  <a:pt x="39144" y="10168"/>
                </a:moveTo>
                <a:cubicBezTo>
                  <a:pt x="37027" y="68905"/>
                  <a:pt x="5277" y="571614"/>
                  <a:pt x="1044" y="613418"/>
                </a:cubicBezTo>
                <a:cubicBezTo>
                  <a:pt x="-3189" y="655222"/>
                  <a:pt x="6336" y="359947"/>
                  <a:pt x="13744" y="260993"/>
                </a:cubicBezTo>
                <a:cubicBezTo>
                  <a:pt x="21152" y="162039"/>
                  <a:pt x="41261" y="-48569"/>
                  <a:pt x="39144" y="10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09126AF0-4062-D67D-268D-7F0B98BD3BB0}"/>
              </a:ext>
            </a:extLst>
          </p:cNvPr>
          <p:cNvSpPr/>
          <p:nvPr/>
        </p:nvSpPr>
        <p:spPr>
          <a:xfrm>
            <a:off x="5433686" y="3313407"/>
            <a:ext cx="448934" cy="1588770"/>
          </a:xfrm>
          <a:custGeom>
            <a:avLst/>
            <a:gdLst>
              <a:gd name="connsiteX0" fmla="*/ 448640 w 448934"/>
              <a:gd name="connsiteY0" fmla="*/ 4828 h 1588770"/>
              <a:gd name="connsiteX1" fmla="*/ 137555 w 448934"/>
              <a:gd name="connsiteY1" fmla="*/ 645851 h 1588770"/>
              <a:gd name="connsiteX2" fmla="*/ 80994 w 448934"/>
              <a:gd name="connsiteY2" fmla="*/ 1258593 h 1588770"/>
              <a:gd name="connsiteX3" fmla="*/ 99848 w 448934"/>
              <a:gd name="connsiteY3" fmla="*/ 1060630 h 1588770"/>
              <a:gd name="connsiteX4" fmla="*/ 15007 w 448934"/>
              <a:gd name="connsiteY4" fmla="*/ 1588531 h 1588770"/>
              <a:gd name="connsiteX5" fmla="*/ 15007 w 448934"/>
              <a:gd name="connsiteY5" fmla="*/ 985216 h 1588770"/>
              <a:gd name="connsiteX6" fmla="*/ 165836 w 448934"/>
              <a:gd name="connsiteY6" fmla="*/ 212218 h 1588770"/>
              <a:gd name="connsiteX7" fmla="*/ 194116 w 448934"/>
              <a:gd name="connsiteY7" fmla="*/ 344193 h 1588770"/>
              <a:gd name="connsiteX8" fmla="*/ 448640 w 448934"/>
              <a:gd name="connsiteY8" fmla="*/ 4828 h 15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934" h="1588770">
                <a:moveTo>
                  <a:pt x="448640" y="4828"/>
                </a:moveTo>
                <a:cubicBezTo>
                  <a:pt x="439213" y="55104"/>
                  <a:pt x="198829" y="436890"/>
                  <a:pt x="137555" y="645851"/>
                </a:cubicBezTo>
                <a:cubicBezTo>
                  <a:pt x="76281" y="854812"/>
                  <a:pt x="87278" y="1189463"/>
                  <a:pt x="80994" y="1258593"/>
                </a:cubicBezTo>
                <a:cubicBezTo>
                  <a:pt x="74710" y="1327723"/>
                  <a:pt x="110846" y="1005640"/>
                  <a:pt x="99848" y="1060630"/>
                </a:cubicBezTo>
                <a:cubicBezTo>
                  <a:pt x="88850" y="1115620"/>
                  <a:pt x="29147" y="1601100"/>
                  <a:pt x="15007" y="1588531"/>
                </a:cubicBezTo>
                <a:cubicBezTo>
                  <a:pt x="867" y="1575962"/>
                  <a:pt x="-10131" y="1214601"/>
                  <a:pt x="15007" y="985216"/>
                </a:cubicBezTo>
                <a:cubicBezTo>
                  <a:pt x="40145" y="755831"/>
                  <a:pt x="135984" y="319055"/>
                  <a:pt x="165836" y="212218"/>
                </a:cubicBezTo>
                <a:cubicBezTo>
                  <a:pt x="195687" y="105381"/>
                  <a:pt x="150124" y="375616"/>
                  <a:pt x="194116" y="344193"/>
                </a:cubicBezTo>
                <a:cubicBezTo>
                  <a:pt x="238108" y="312770"/>
                  <a:pt x="458067" y="-45448"/>
                  <a:pt x="448640" y="4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3F9E2905-0C4B-AC1E-F3A1-709BA316F09F}"/>
              </a:ext>
            </a:extLst>
          </p:cNvPr>
          <p:cNvSpPr/>
          <p:nvPr/>
        </p:nvSpPr>
        <p:spPr>
          <a:xfrm>
            <a:off x="6042581" y="3840071"/>
            <a:ext cx="754301" cy="487469"/>
          </a:xfrm>
          <a:custGeom>
            <a:avLst/>
            <a:gdLst>
              <a:gd name="connsiteX0" fmla="*/ 0 w 754301"/>
              <a:gd name="connsiteY0" fmla="*/ 486832 h 487469"/>
              <a:gd name="connsiteX1" fmla="*/ 358219 w 754301"/>
              <a:gd name="connsiteY1" fmla="*/ 138040 h 487469"/>
              <a:gd name="connsiteX2" fmla="*/ 754145 w 754301"/>
              <a:gd name="connsiteY2" fmla="*/ 326576 h 487469"/>
              <a:gd name="connsiteX3" fmla="*/ 405353 w 754301"/>
              <a:gd name="connsiteY3" fmla="*/ 62626 h 487469"/>
              <a:gd name="connsiteX4" fmla="*/ 358219 w 754301"/>
              <a:gd name="connsiteY4" fmla="*/ 34345 h 487469"/>
              <a:gd name="connsiteX5" fmla="*/ 0 w 754301"/>
              <a:gd name="connsiteY5" fmla="*/ 486832 h 48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01" h="487469">
                <a:moveTo>
                  <a:pt x="0" y="486832"/>
                </a:moveTo>
                <a:cubicBezTo>
                  <a:pt x="0" y="504114"/>
                  <a:pt x="232528" y="164749"/>
                  <a:pt x="358219" y="138040"/>
                </a:cubicBezTo>
                <a:cubicBezTo>
                  <a:pt x="483910" y="111331"/>
                  <a:pt x="746289" y="339145"/>
                  <a:pt x="754145" y="326576"/>
                </a:cubicBezTo>
                <a:cubicBezTo>
                  <a:pt x="762001" y="314007"/>
                  <a:pt x="471341" y="111331"/>
                  <a:pt x="405353" y="62626"/>
                </a:cubicBezTo>
                <a:cubicBezTo>
                  <a:pt x="339365" y="13921"/>
                  <a:pt x="427349" y="-34785"/>
                  <a:pt x="358219" y="34345"/>
                </a:cubicBezTo>
                <a:cubicBezTo>
                  <a:pt x="289089" y="103475"/>
                  <a:pt x="0" y="469550"/>
                  <a:pt x="0" y="486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8CB5A888-8DAE-C95F-C32C-EE803C14876E}"/>
              </a:ext>
            </a:extLst>
          </p:cNvPr>
          <p:cNvSpPr/>
          <p:nvPr/>
        </p:nvSpPr>
        <p:spPr>
          <a:xfrm>
            <a:off x="5584499" y="3515167"/>
            <a:ext cx="137644" cy="1220660"/>
          </a:xfrm>
          <a:custGeom>
            <a:avLst/>
            <a:gdLst>
              <a:gd name="connsiteX0" fmla="*/ 137571 w 137644"/>
              <a:gd name="connsiteY0" fmla="*/ 1031 h 1220660"/>
              <a:gd name="connsiteX1" fmla="*/ 5596 w 137644"/>
              <a:gd name="connsiteY1" fmla="*/ 736322 h 1220660"/>
              <a:gd name="connsiteX2" fmla="*/ 24449 w 137644"/>
              <a:gd name="connsiteY2" fmla="*/ 1217089 h 1220660"/>
              <a:gd name="connsiteX3" fmla="*/ 24449 w 137644"/>
              <a:gd name="connsiteY3" fmla="*/ 906004 h 1220660"/>
              <a:gd name="connsiteX4" fmla="*/ 137571 w 137644"/>
              <a:gd name="connsiteY4" fmla="*/ 1031 h 12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44" h="1220660">
                <a:moveTo>
                  <a:pt x="137571" y="1031"/>
                </a:moveTo>
                <a:cubicBezTo>
                  <a:pt x="134429" y="-27249"/>
                  <a:pt x="24450" y="533646"/>
                  <a:pt x="5596" y="736322"/>
                </a:cubicBezTo>
                <a:cubicBezTo>
                  <a:pt x="-13258" y="938998"/>
                  <a:pt x="21307" y="1188809"/>
                  <a:pt x="24449" y="1217089"/>
                </a:cubicBezTo>
                <a:cubicBezTo>
                  <a:pt x="27591" y="1245369"/>
                  <a:pt x="7166" y="1102396"/>
                  <a:pt x="24449" y="906004"/>
                </a:cubicBezTo>
                <a:cubicBezTo>
                  <a:pt x="41732" y="709612"/>
                  <a:pt x="140713" y="29311"/>
                  <a:pt x="137571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EDA326D8-38AF-14C0-2F82-6404E7A431A9}"/>
              </a:ext>
            </a:extLst>
          </p:cNvPr>
          <p:cNvSpPr/>
          <p:nvPr/>
        </p:nvSpPr>
        <p:spPr>
          <a:xfrm>
            <a:off x="5759357" y="4108391"/>
            <a:ext cx="396744" cy="1388376"/>
          </a:xfrm>
          <a:custGeom>
            <a:avLst/>
            <a:gdLst>
              <a:gd name="connsiteX0" fmla="*/ 396346 w 396744"/>
              <a:gd name="connsiteY0" fmla="*/ 1696 h 1388376"/>
              <a:gd name="connsiteX1" fmla="*/ 75835 w 396744"/>
              <a:gd name="connsiteY1" fmla="*/ 1048071 h 1388376"/>
              <a:gd name="connsiteX2" fmla="*/ 420 w 396744"/>
              <a:gd name="connsiteY2" fmla="*/ 1387436 h 1388376"/>
              <a:gd name="connsiteX3" fmla="*/ 47554 w 396744"/>
              <a:gd name="connsiteY3" fmla="*/ 1123485 h 1388376"/>
              <a:gd name="connsiteX4" fmla="*/ 94688 w 396744"/>
              <a:gd name="connsiteY4" fmla="*/ 416475 h 1388376"/>
              <a:gd name="connsiteX5" fmla="*/ 141822 w 396744"/>
              <a:gd name="connsiteY5" fmla="*/ 793547 h 1388376"/>
              <a:gd name="connsiteX6" fmla="*/ 396346 w 396744"/>
              <a:gd name="connsiteY6" fmla="*/ 1696 h 13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44" h="1388376">
                <a:moveTo>
                  <a:pt x="396346" y="1696"/>
                </a:moveTo>
                <a:cubicBezTo>
                  <a:pt x="385348" y="44117"/>
                  <a:pt x="141823" y="817114"/>
                  <a:pt x="75835" y="1048071"/>
                </a:cubicBezTo>
                <a:cubicBezTo>
                  <a:pt x="9847" y="1279028"/>
                  <a:pt x="5133" y="1374867"/>
                  <a:pt x="420" y="1387436"/>
                </a:cubicBezTo>
                <a:cubicBezTo>
                  <a:pt x="-4293" y="1400005"/>
                  <a:pt x="31843" y="1285312"/>
                  <a:pt x="47554" y="1123485"/>
                </a:cubicBezTo>
                <a:cubicBezTo>
                  <a:pt x="63265" y="961658"/>
                  <a:pt x="78977" y="471465"/>
                  <a:pt x="94688" y="416475"/>
                </a:cubicBezTo>
                <a:cubicBezTo>
                  <a:pt x="110399" y="361485"/>
                  <a:pt x="96259" y="861106"/>
                  <a:pt x="141822" y="793547"/>
                </a:cubicBezTo>
                <a:cubicBezTo>
                  <a:pt x="187385" y="725988"/>
                  <a:pt x="407344" y="-40725"/>
                  <a:pt x="396346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F8DCA811-15E7-C7CD-13C7-E69C0FE3DAE5}"/>
              </a:ext>
            </a:extLst>
          </p:cNvPr>
          <p:cNvSpPr/>
          <p:nvPr/>
        </p:nvSpPr>
        <p:spPr>
          <a:xfrm>
            <a:off x="4088840" y="6740165"/>
            <a:ext cx="304051" cy="731503"/>
          </a:xfrm>
          <a:custGeom>
            <a:avLst/>
            <a:gdLst>
              <a:gd name="connsiteX0" fmla="*/ 256917 w 304051"/>
              <a:gd name="connsiteY0" fmla="*/ 18854 h 731503"/>
              <a:gd name="connsiteX1" fmla="*/ 134368 w 304051"/>
              <a:gd name="connsiteY1" fmla="*/ 282804 h 731503"/>
              <a:gd name="connsiteX2" fmla="*/ 153222 w 304051"/>
              <a:gd name="connsiteY2" fmla="*/ 725864 h 731503"/>
              <a:gd name="connsiteX3" fmla="*/ 124941 w 304051"/>
              <a:gd name="connsiteY3" fmla="*/ 509047 h 731503"/>
              <a:gd name="connsiteX4" fmla="*/ 2393 w 304051"/>
              <a:gd name="connsiteY4" fmla="*/ 160256 h 731503"/>
              <a:gd name="connsiteX5" fmla="*/ 58954 w 304051"/>
              <a:gd name="connsiteY5" fmla="*/ 292231 h 731503"/>
              <a:gd name="connsiteX6" fmla="*/ 238063 w 304051"/>
              <a:gd name="connsiteY6" fmla="*/ 65988 h 731503"/>
              <a:gd name="connsiteX7" fmla="*/ 304051 w 304051"/>
              <a:gd name="connsiteY7" fmla="*/ 0 h 731503"/>
              <a:gd name="connsiteX8" fmla="*/ 256917 w 304051"/>
              <a:gd name="connsiteY8" fmla="*/ 18854 h 7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51" h="731503">
                <a:moveTo>
                  <a:pt x="256917" y="18854"/>
                </a:moveTo>
                <a:cubicBezTo>
                  <a:pt x="204283" y="91911"/>
                  <a:pt x="151650" y="164969"/>
                  <a:pt x="134368" y="282804"/>
                </a:cubicBezTo>
                <a:cubicBezTo>
                  <a:pt x="117086" y="400639"/>
                  <a:pt x="154793" y="688157"/>
                  <a:pt x="153222" y="725864"/>
                </a:cubicBezTo>
                <a:cubicBezTo>
                  <a:pt x="151651" y="763571"/>
                  <a:pt x="150079" y="603315"/>
                  <a:pt x="124941" y="509047"/>
                </a:cubicBezTo>
                <a:cubicBezTo>
                  <a:pt x="99803" y="414779"/>
                  <a:pt x="13391" y="196392"/>
                  <a:pt x="2393" y="160256"/>
                </a:cubicBezTo>
                <a:cubicBezTo>
                  <a:pt x="-8605" y="124120"/>
                  <a:pt x="19676" y="307942"/>
                  <a:pt x="58954" y="292231"/>
                </a:cubicBezTo>
                <a:cubicBezTo>
                  <a:pt x="98232" y="276520"/>
                  <a:pt x="197213" y="114693"/>
                  <a:pt x="238063" y="65988"/>
                </a:cubicBezTo>
                <a:cubicBezTo>
                  <a:pt x="278913" y="17283"/>
                  <a:pt x="304051" y="0"/>
                  <a:pt x="304051" y="0"/>
                </a:cubicBezTo>
                <a:lnTo>
                  <a:pt x="256917" y="188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ED3360FD-8EC3-DE6C-861D-67730C03367C}"/>
              </a:ext>
            </a:extLst>
          </p:cNvPr>
          <p:cNvSpPr/>
          <p:nvPr/>
        </p:nvSpPr>
        <p:spPr>
          <a:xfrm>
            <a:off x="3864760" y="7069561"/>
            <a:ext cx="283074" cy="2133746"/>
          </a:xfrm>
          <a:custGeom>
            <a:avLst/>
            <a:gdLst>
              <a:gd name="connsiteX0" fmla="*/ 188766 w 283074"/>
              <a:gd name="connsiteY0" fmla="*/ 542 h 2133746"/>
              <a:gd name="connsiteX1" fmla="*/ 235900 w 283074"/>
              <a:gd name="connsiteY1" fmla="*/ 547297 h 2133746"/>
              <a:gd name="connsiteX2" fmla="*/ 169912 w 283074"/>
              <a:gd name="connsiteY2" fmla="*/ 1282587 h 2133746"/>
              <a:gd name="connsiteX3" fmla="*/ 169912 w 283074"/>
              <a:gd name="connsiteY3" fmla="*/ 1075198 h 2133746"/>
              <a:gd name="connsiteX4" fmla="*/ 230 w 283074"/>
              <a:gd name="connsiteY4" fmla="*/ 2131000 h 2133746"/>
              <a:gd name="connsiteX5" fmla="*/ 132205 w 283074"/>
              <a:gd name="connsiteY5" fmla="*/ 1358002 h 2133746"/>
              <a:gd name="connsiteX6" fmla="*/ 85071 w 283074"/>
              <a:gd name="connsiteY6" fmla="*/ 641565 h 2133746"/>
              <a:gd name="connsiteX7" fmla="*/ 207619 w 283074"/>
              <a:gd name="connsiteY7" fmla="*/ 792394 h 2133746"/>
              <a:gd name="connsiteX8" fmla="*/ 283034 w 283074"/>
              <a:gd name="connsiteY8" fmla="*/ 453029 h 2133746"/>
              <a:gd name="connsiteX9" fmla="*/ 188766 w 283074"/>
              <a:gd name="connsiteY9" fmla="*/ 542 h 21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074" h="2133746">
                <a:moveTo>
                  <a:pt x="188766" y="542"/>
                </a:moveTo>
                <a:cubicBezTo>
                  <a:pt x="180910" y="16253"/>
                  <a:pt x="239042" y="333623"/>
                  <a:pt x="235900" y="547297"/>
                </a:cubicBezTo>
                <a:cubicBezTo>
                  <a:pt x="232758" y="760971"/>
                  <a:pt x="180910" y="1194604"/>
                  <a:pt x="169912" y="1282587"/>
                </a:cubicBezTo>
                <a:cubicBezTo>
                  <a:pt x="158914" y="1370571"/>
                  <a:pt x="198192" y="933796"/>
                  <a:pt x="169912" y="1075198"/>
                </a:cubicBezTo>
                <a:cubicBezTo>
                  <a:pt x="141632" y="1216600"/>
                  <a:pt x="6514" y="2083866"/>
                  <a:pt x="230" y="2131000"/>
                </a:cubicBezTo>
                <a:cubicBezTo>
                  <a:pt x="-6055" y="2178134"/>
                  <a:pt x="118065" y="1606241"/>
                  <a:pt x="132205" y="1358002"/>
                </a:cubicBezTo>
                <a:cubicBezTo>
                  <a:pt x="146345" y="1109763"/>
                  <a:pt x="72502" y="735833"/>
                  <a:pt x="85071" y="641565"/>
                </a:cubicBezTo>
                <a:cubicBezTo>
                  <a:pt x="97640" y="547297"/>
                  <a:pt x="174625" y="823817"/>
                  <a:pt x="207619" y="792394"/>
                </a:cubicBezTo>
                <a:cubicBezTo>
                  <a:pt x="240613" y="760971"/>
                  <a:pt x="284605" y="591289"/>
                  <a:pt x="283034" y="453029"/>
                </a:cubicBezTo>
                <a:cubicBezTo>
                  <a:pt x="281463" y="314769"/>
                  <a:pt x="196622" y="-15169"/>
                  <a:pt x="18876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5492BAE8-9040-B09C-A277-A05FD9DB79E4}"/>
              </a:ext>
            </a:extLst>
          </p:cNvPr>
          <p:cNvSpPr/>
          <p:nvPr/>
        </p:nvSpPr>
        <p:spPr>
          <a:xfrm>
            <a:off x="4517251" y="3383223"/>
            <a:ext cx="101725" cy="908928"/>
          </a:xfrm>
          <a:custGeom>
            <a:avLst/>
            <a:gdLst>
              <a:gd name="connsiteX0" fmla="*/ 82103 w 101725"/>
              <a:gd name="connsiteY0" fmla="*/ 16469 h 908928"/>
              <a:gd name="connsiteX1" fmla="*/ 41 w 101725"/>
              <a:gd name="connsiteY1" fmla="*/ 907423 h 908928"/>
              <a:gd name="connsiteX2" fmla="*/ 93826 w 101725"/>
              <a:gd name="connsiteY2" fmla="*/ 231392 h 908928"/>
              <a:gd name="connsiteX3" fmla="*/ 93826 w 101725"/>
              <a:gd name="connsiteY3" fmla="*/ 321269 h 908928"/>
              <a:gd name="connsiteX4" fmla="*/ 82103 w 101725"/>
              <a:gd name="connsiteY4" fmla="*/ 16469 h 90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25" h="908928">
                <a:moveTo>
                  <a:pt x="82103" y="16469"/>
                </a:moveTo>
                <a:cubicBezTo>
                  <a:pt x="66472" y="114161"/>
                  <a:pt x="-1913" y="871603"/>
                  <a:pt x="41" y="907423"/>
                </a:cubicBezTo>
                <a:cubicBezTo>
                  <a:pt x="1995" y="943243"/>
                  <a:pt x="78195" y="329084"/>
                  <a:pt x="93826" y="231392"/>
                </a:cubicBezTo>
                <a:cubicBezTo>
                  <a:pt x="109457" y="133700"/>
                  <a:pt x="97734" y="356438"/>
                  <a:pt x="93826" y="321269"/>
                </a:cubicBezTo>
                <a:cubicBezTo>
                  <a:pt x="89918" y="286100"/>
                  <a:pt x="97734" y="-81223"/>
                  <a:pt x="82103" y="16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3BB3E0E3-FFDA-CA9B-D761-D069EDDBAC94}"/>
              </a:ext>
            </a:extLst>
          </p:cNvPr>
          <p:cNvSpPr/>
          <p:nvPr/>
        </p:nvSpPr>
        <p:spPr>
          <a:xfrm>
            <a:off x="4008733" y="3610581"/>
            <a:ext cx="202356" cy="1041906"/>
          </a:xfrm>
          <a:custGeom>
            <a:avLst/>
            <a:gdLst>
              <a:gd name="connsiteX0" fmla="*/ 559 w 202356"/>
              <a:gd name="connsiteY0" fmla="*/ 261942 h 1041906"/>
              <a:gd name="connsiteX1" fmla="*/ 125605 w 202356"/>
              <a:gd name="connsiteY1" fmla="*/ 637081 h 1041906"/>
              <a:gd name="connsiteX2" fmla="*/ 176405 w 202356"/>
              <a:gd name="connsiteY2" fmla="*/ 820742 h 1041906"/>
              <a:gd name="connsiteX3" fmla="*/ 168590 w 202356"/>
              <a:gd name="connsiteY3" fmla="*/ 621450 h 1041906"/>
              <a:gd name="connsiteX4" fmla="*/ 180313 w 202356"/>
              <a:gd name="connsiteY4" fmla="*/ 969234 h 1041906"/>
              <a:gd name="connsiteX5" fmla="*/ 192036 w 202356"/>
              <a:gd name="connsiteY5" fmla="*/ 1008311 h 1041906"/>
              <a:gd name="connsiteX6" fmla="*/ 172498 w 202356"/>
              <a:gd name="connsiteY6" fmla="*/ 574557 h 1041906"/>
              <a:gd name="connsiteX7" fmla="*/ 199852 w 202356"/>
              <a:gd name="connsiteY7" fmla="*/ 127 h 1041906"/>
              <a:gd name="connsiteX8" fmla="*/ 180313 w 202356"/>
              <a:gd name="connsiteY8" fmla="*/ 625357 h 1041906"/>
              <a:gd name="connsiteX9" fmla="*/ 559 w 202356"/>
              <a:gd name="connsiteY9" fmla="*/ 261942 h 10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356" h="1041906">
                <a:moveTo>
                  <a:pt x="559" y="261942"/>
                </a:moveTo>
                <a:cubicBezTo>
                  <a:pt x="-8559" y="263896"/>
                  <a:pt x="96297" y="543948"/>
                  <a:pt x="125605" y="637081"/>
                </a:cubicBezTo>
                <a:cubicBezTo>
                  <a:pt x="154913" y="730214"/>
                  <a:pt x="169241" y="823347"/>
                  <a:pt x="176405" y="820742"/>
                </a:cubicBezTo>
                <a:cubicBezTo>
                  <a:pt x="183569" y="818137"/>
                  <a:pt x="167939" y="596701"/>
                  <a:pt x="168590" y="621450"/>
                </a:cubicBezTo>
                <a:cubicBezTo>
                  <a:pt x="169241" y="646199"/>
                  <a:pt x="176405" y="904757"/>
                  <a:pt x="180313" y="969234"/>
                </a:cubicBezTo>
                <a:cubicBezTo>
                  <a:pt x="184221" y="1033711"/>
                  <a:pt x="193338" y="1074090"/>
                  <a:pt x="192036" y="1008311"/>
                </a:cubicBezTo>
                <a:cubicBezTo>
                  <a:pt x="190734" y="942532"/>
                  <a:pt x="171195" y="742588"/>
                  <a:pt x="172498" y="574557"/>
                </a:cubicBezTo>
                <a:cubicBezTo>
                  <a:pt x="173801" y="406526"/>
                  <a:pt x="198550" y="-8340"/>
                  <a:pt x="199852" y="127"/>
                </a:cubicBezTo>
                <a:cubicBezTo>
                  <a:pt x="201154" y="8594"/>
                  <a:pt x="210923" y="582373"/>
                  <a:pt x="180313" y="625357"/>
                </a:cubicBezTo>
                <a:cubicBezTo>
                  <a:pt x="149703" y="668341"/>
                  <a:pt x="9677" y="259988"/>
                  <a:pt x="559" y="261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812B2B50-BFBF-8382-B931-2534394D2DF6}"/>
              </a:ext>
            </a:extLst>
          </p:cNvPr>
          <p:cNvSpPr/>
          <p:nvPr/>
        </p:nvSpPr>
        <p:spPr>
          <a:xfrm>
            <a:off x="3168607" y="3974157"/>
            <a:ext cx="346436" cy="659629"/>
          </a:xfrm>
          <a:custGeom>
            <a:avLst/>
            <a:gdLst>
              <a:gd name="connsiteX0" fmla="*/ 59147 w 346436"/>
              <a:gd name="connsiteY0" fmla="*/ 3874 h 659629"/>
              <a:gd name="connsiteX1" fmla="*/ 340501 w 346436"/>
              <a:gd name="connsiteY1" fmla="*/ 636920 h 659629"/>
              <a:gd name="connsiteX2" fmla="*/ 231085 w 346436"/>
              <a:gd name="connsiteY2" fmla="*/ 496243 h 659629"/>
              <a:gd name="connsiteX3" fmla="*/ 531 w 346436"/>
              <a:gd name="connsiteY3" fmla="*/ 273505 h 659629"/>
              <a:gd name="connsiteX4" fmla="*/ 301424 w 346436"/>
              <a:gd name="connsiteY4" fmla="*/ 578305 h 659629"/>
              <a:gd name="connsiteX5" fmla="*/ 207639 w 346436"/>
              <a:gd name="connsiteY5" fmla="*/ 379012 h 659629"/>
              <a:gd name="connsiteX6" fmla="*/ 59147 w 346436"/>
              <a:gd name="connsiteY6" fmla="*/ 3874 h 65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436" h="659629">
                <a:moveTo>
                  <a:pt x="59147" y="3874"/>
                </a:moveTo>
                <a:cubicBezTo>
                  <a:pt x="81291" y="46859"/>
                  <a:pt x="311845" y="554859"/>
                  <a:pt x="340501" y="636920"/>
                </a:cubicBezTo>
                <a:cubicBezTo>
                  <a:pt x="369157" y="718981"/>
                  <a:pt x="287747" y="556812"/>
                  <a:pt x="231085" y="496243"/>
                </a:cubicBezTo>
                <a:cubicBezTo>
                  <a:pt x="174423" y="435674"/>
                  <a:pt x="-11192" y="259828"/>
                  <a:pt x="531" y="273505"/>
                </a:cubicBezTo>
                <a:cubicBezTo>
                  <a:pt x="12254" y="287182"/>
                  <a:pt x="266906" y="560721"/>
                  <a:pt x="301424" y="578305"/>
                </a:cubicBezTo>
                <a:cubicBezTo>
                  <a:pt x="335942" y="595889"/>
                  <a:pt x="246065" y="470191"/>
                  <a:pt x="207639" y="379012"/>
                </a:cubicBezTo>
                <a:cubicBezTo>
                  <a:pt x="169213" y="287833"/>
                  <a:pt x="37003" y="-39111"/>
                  <a:pt x="59147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A1027CDE-B312-3895-2CF4-06BB2987972A}"/>
              </a:ext>
            </a:extLst>
          </p:cNvPr>
          <p:cNvSpPr/>
          <p:nvPr/>
        </p:nvSpPr>
        <p:spPr>
          <a:xfrm>
            <a:off x="5168200" y="4230138"/>
            <a:ext cx="172260" cy="1358828"/>
          </a:xfrm>
          <a:custGeom>
            <a:avLst/>
            <a:gdLst>
              <a:gd name="connsiteX0" fmla="*/ 56385 w 172260"/>
              <a:gd name="connsiteY0" fmla="*/ 5800 h 1358828"/>
              <a:gd name="connsiteX1" fmla="*/ 44662 w 172260"/>
              <a:gd name="connsiteY1" fmla="*/ 724816 h 1358828"/>
              <a:gd name="connsiteX2" fmla="*/ 169708 w 172260"/>
              <a:gd name="connsiteY2" fmla="*/ 1334416 h 1358828"/>
              <a:gd name="connsiteX3" fmla="*/ 118908 w 172260"/>
              <a:gd name="connsiteY3" fmla="*/ 1158570 h 1358828"/>
              <a:gd name="connsiteX4" fmla="*/ 1677 w 172260"/>
              <a:gd name="connsiteY4" fmla="*/ 427831 h 1358828"/>
              <a:gd name="connsiteX5" fmla="*/ 56385 w 172260"/>
              <a:gd name="connsiteY5" fmla="*/ 5800 h 135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60" h="1358828">
                <a:moveTo>
                  <a:pt x="56385" y="5800"/>
                </a:moveTo>
                <a:cubicBezTo>
                  <a:pt x="63549" y="55297"/>
                  <a:pt x="25775" y="503380"/>
                  <a:pt x="44662" y="724816"/>
                </a:cubicBezTo>
                <a:cubicBezTo>
                  <a:pt x="63549" y="946252"/>
                  <a:pt x="157334" y="1262124"/>
                  <a:pt x="169708" y="1334416"/>
                </a:cubicBezTo>
                <a:cubicBezTo>
                  <a:pt x="182082" y="1406708"/>
                  <a:pt x="146913" y="1309668"/>
                  <a:pt x="118908" y="1158570"/>
                </a:cubicBezTo>
                <a:cubicBezTo>
                  <a:pt x="90903" y="1007473"/>
                  <a:pt x="14051" y="621262"/>
                  <a:pt x="1677" y="427831"/>
                </a:cubicBezTo>
                <a:cubicBezTo>
                  <a:pt x="-10697" y="234400"/>
                  <a:pt x="49221" y="-43697"/>
                  <a:pt x="56385" y="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61F45843-8B3A-D635-2D31-BBCD9EA9089A}"/>
              </a:ext>
            </a:extLst>
          </p:cNvPr>
          <p:cNvSpPr/>
          <p:nvPr/>
        </p:nvSpPr>
        <p:spPr>
          <a:xfrm>
            <a:off x="2197019" y="3593082"/>
            <a:ext cx="230685" cy="118715"/>
          </a:xfrm>
          <a:custGeom>
            <a:avLst/>
            <a:gdLst>
              <a:gd name="connsiteX0" fmla="*/ 81 w 230685"/>
              <a:gd name="connsiteY0" fmla="*/ 118493 h 118715"/>
              <a:gd name="connsiteX1" fmla="*/ 215981 w 230685"/>
              <a:gd name="connsiteY1" fmla="*/ 4193 h 118715"/>
              <a:gd name="connsiteX2" fmla="*/ 190581 w 230685"/>
              <a:gd name="connsiteY2" fmla="*/ 32768 h 118715"/>
              <a:gd name="connsiteX3" fmla="*/ 81 w 230685"/>
              <a:gd name="connsiteY3" fmla="*/ 118493 h 1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85" h="118715">
                <a:moveTo>
                  <a:pt x="81" y="118493"/>
                </a:moveTo>
                <a:cubicBezTo>
                  <a:pt x="4314" y="113731"/>
                  <a:pt x="215981" y="4193"/>
                  <a:pt x="215981" y="4193"/>
                </a:cubicBezTo>
                <a:cubicBezTo>
                  <a:pt x="247731" y="-10095"/>
                  <a:pt x="222860" y="15306"/>
                  <a:pt x="190581" y="32768"/>
                </a:cubicBezTo>
                <a:cubicBezTo>
                  <a:pt x="158302" y="50230"/>
                  <a:pt x="-4152" y="123255"/>
                  <a:pt x="81" y="118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36053A66-6818-263C-7372-7053507AE541}"/>
              </a:ext>
            </a:extLst>
          </p:cNvPr>
          <p:cNvSpPr/>
          <p:nvPr/>
        </p:nvSpPr>
        <p:spPr>
          <a:xfrm>
            <a:off x="2203392" y="3577858"/>
            <a:ext cx="247139" cy="156007"/>
          </a:xfrm>
          <a:custGeom>
            <a:avLst/>
            <a:gdLst>
              <a:gd name="connsiteX0" fmla="*/ 58 w 247139"/>
              <a:gd name="connsiteY0" fmla="*/ 155942 h 156007"/>
              <a:gd name="connsiteX1" fmla="*/ 212783 w 247139"/>
              <a:gd name="connsiteY1" fmla="*/ 67042 h 156007"/>
              <a:gd name="connsiteX2" fmla="*/ 241358 w 247139"/>
              <a:gd name="connsiteY2" fmla="*/ 76567 h 156007"/>
              <a:gd name="connsiteX3" fmla="*/ 155633 w 247139"/>
              <a:gd name="connsiteY3" fmla="*/ 367 h 156007"/>
              <a:gd name="connsiteX4" fmla="*/ 190558 w 247139"/>
              <a:gd name="connsiteY4" fmla="*/ 51167 h 156007"/>
              <a:gd name="connsiteX5" fmla="*/ 58 w 247139"/>
              <a:gd name="connsiteY5" fmla="*/ 155942 h 15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9" h="156007">
                <a:moveTo>
                  <a:pt x="58" y="155942"/>
                </a:moveTo>
                <a:cubicBezTo>
                  <a:pt x="3762" y="158588"/>
                  <a:pt x="172566" y="80271"/>
                  <a:pt x="212783" y="67042"/>
                </a:cubicBezTo>
                <a:cubicBezTo>
                  <a:pt x="253000" y="53813"/>
                  <a:pt x="250883" y="87679"/>
                  <a:pt x="241358" y="76567"/>
                </a:cubicBezTo>
                <a:cubicBezTo>
                  <a:pt x="231833" y="65454"/>
                  <a:pt x="164100" y="4600"/>
                  <a:pt x="155633" y="367"/>
                </a:cubicBezTo>
                <a:cubicBezTo>
                  <a:pt x="147166" y="-3866"/>
                  <a:pt x="211725" y="29471"/>
                  <a:pt x="190558" y="51167"/>
                </a:cubicBezTo>
                <a:cubicBezTo>
                  <a:pt x="169391" y="72863"/>
                  <a:pt x="-3646" y="153296"/>
                  <a:pt x="58" y="155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83085FAF-9A90-2F9D-BB8C-BF162A2F6638}"/>
              </a:ext>
            </a:extLst>
          </p:cNvPr>
          <p:cNvSpPr/>
          <p:nvPr/>
        </p:nvSpPr>
        <p:spPr>
          <a:xfrm>
            <a:off x="2368352" y="3581343"/>
            <a:ext cx="416123" cy="753078"/>
          </a:xfrm>
          <a:custGeom>
            <a:avLst/>
            <a:gdLst>
              <a:gd name="connsiteX0" fmla="*/ 198 w 416123"/>
              <a:gd name="connsiteY0" fmla="*/ 57 h 753078"/>
              <a:gd name="connsiteX1" fmla="*/ 120848 w 416123"/>
              <a:gd name="connsiteY1" fmla="*/ 123882 h 753078"/>
              <a:gd name="connsiteX2" fmla="*/ 260548 w 416123"/>
              <a:gd name="connsiteY2" fmla="*/ 381057 h 753078"/>
              <a:gd name="connsiteX3" fmla="*/ 177998 w 416123"/>
              <a:gd name="connsiteY3" fmla="*/ 203257 h 753078"/>
              <a:gd name="connsiteX4" fmla="*/ 365323 w 416123"/>
              <a:gd name="connsiteY4" fmla="*/ 596957 h 753078"/>
              <a:gd name="connsiteX5" fmla="*/ 416123 w 416123"/>
              <a:gd name="connsiteY5" fmla="*/ 752532 h 753078"/>
              <a:gd name="connsiteX6" fmla="*/ 365323 w 416123"/>
              <a:gd name="connsiteY6" fmla="*/ 631882 h 753078"/>
              <a:gd name="connsiteX7" fmla="*/ 171648 w 416123"/>
              <a:gd name="connsiteY7" fmla="*/ 238182 h 753078"/>
              <a:gd name="connsiteX8" fmla="*/ 231973 w 416123"/>
              <a:gd name="connsiteY8" fmla="*/ 336607 h 753078"/>
              <a:gd name="connsiteX9" fmla="*/ 149423 w 416123"/>
              <a:gd name="connsiteY9" fmla="*/ 111182 h 753078"/>
              <a:gd name="connsiteX10" fmla="*/ 198 w 416123"/>
              <a:gd name="connsiteY10" fmla="*/ 57 h 75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123" h="753078">
                <a:moveTo>
                  <a:pt x="198" y="57"/>
                </a:moveTo>
                <a:cubicBezTo>
                  <a:pt x="-4564" y="2174"/>
                  <a:pt x="77456" y="60382"/>
                  <a:pt x="120848" y="123882"/>
                </a:cubicBezTo>
                <a:cubicBezTo>
                  <a:pt x="164240" y="187382"/>
                  <a:pt x="251023" y="367828"/>
                  <a:pt x="260548" y="381057"/>
                </a:cubicBezTo>
                <a:cubicBezTo>
                  <a:pt x="270073" y="394286"/>
                  <a:pt x="160536" y="167274"/>
                  <a:pt x="177998" y="203257"/>
                </a:cubicBezTo>
                <a:cubicBezTo>
                  <a:pt x="195460" y="239240"/>
                  <a:pt x="325635" y="505411"/>
                  <a:pt x="365323" y="596957"/>
                </a:cubicBezTo>
                <a:cubicBezTo>
                  <a:pt x="405011" y="688503"/>
                  <a:pt x="416123" y="746711"/>
                  <a:pt x="416123" y="752532"/>
                </a:cubicBezTo>
                <a:cubicBezTo>
                  <a:pt x="416123" y="758353"/>
                  <a:pt x="406069" y="717607"/>
                  <a:pt x="365323" y="631882"/>
                </a:cubicBezTo>
                <a:cubicBezTo>
                  <a:pt x="324577" y="546157"/>
                  <a:pt x="193873" y="287394"/>
                  <a:pt x="171648" y="238182"/>
                </a:cubicBezTo>
                <a:cubicBezTo>
                  <a:pt x="149423" y="188970"/>
                  <a:pt x="235677" y="357774"/>
                  <a:pt x="231973" y="336607"/>
                </a:cubicBezTo>
                <a:cubicBezTo>
                  <a:pt x="228269" y="315440"/>
                  <a:pt x="185935" y="167274"/>
                  <a:pt x="149423" y="111182"/>
                </a:cubicBezTo>
                <a:cubicBezTo>
                  <a:pt x="112911" y="55090"/>
                  <a:pt x="4960" y="-2060"/>
                  <a:pt x="19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16840741-4266-CFC3-C00E-43ADDDA6A6EF}"/>
              </a:ext>
            </a:extLst>
          </p:cNvPr>
          <p:cNvSpPr/>
          <p:nvPr/>
        </p:nvSpPr>
        <p:spPr>
          <a:xfrm>
            <a:off x="2228737" y="3648031"/>
            <a:ext cx="419351" cy="774904"/>
          </a:xfrm>
          <a:custGeom>
            <a:avLst/>
            <a:gdLst>
              <a:gd name="connsiteX0" fmla="*/ 113 w 419351"/>
              <a:gd name="connsiteY0" fmla="*/ 44 h 774904"/>
              <a:gd name="connsiteX1" fmla="*/ 136638 w 419351"/>
              <a:gd name="connsiteY1" fmla="*/ 130219 h 774904"/>
              <a:gd name="connsiteX2" fmla="*/ 311263 w 419351"/>
              <a:gd name="connsiteY2" fmla="*/ 492169 h 774904"/>
              <a:gd name="connsiteX3" fmla="*/ 311263 w 419351"/>
              <a:gd name="connsiteY3" fmla="*/ 469944 h 774904"/>
              <a:gd name="connsiteX4" fmla="*/ 419213 w 419351"/>
              <a:gd name="connsiteY4" fmla="*/ 774744 h 774904"/>
              <a:gd name="connsiteX5" fmla="*/ 285863 w 419351"/>
              <a:gd name="connsiteY5" fmla="*/ 508044 h 774904"/>
              <a:gd name="connsiteX6" fmla="*/ 171563 w 419351"/>
              <a:gd name="connsiteY6" fmla="*/ 238169 h 774904"/>
              <a:gd name="connsiteX7" fmla="*/ 203313 w 419351"/>
              <a:gd name="connsiteY7" fmla="*/ 285794 h 774904"/>
              <a:gd name="connsiteX8" fmla="*/ 114413 w 419351"/>
              <a:gd name="connsiteY8" fmla="*/ 117519 h 774904"/>
              <a:gd name="connsiteX9" fmla="*/ 113 w 419351"/>
              <a:gd name="connsiteY9" fmla="*/ 44 h 7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351" h="774904">
                <a:moveTo>
                  <a:pt x="113" y="44"/>
                </a:moveTo>
                <a:cubicBezTo>
                  <a:pt x="3817" y="2161"/>
                  <a:pt x="84780" y="48198"/>
                  <a:pt x="136638" y="130219"/>
                </a:cubicBezTo>
                <a:cubicBezTo>
                  <a:pt x="188496" y="212240"/>
                  <a:pt x="282159" y="435548"/>
                  <a:pt x="311263" y="492169"/>
                </a:cubicBezTo>
                <a:cubicBezTo>
                  <a:pt x="340367" y="548790"/>
                  <a:pt x="293271" y="422848"/>
                  <a:pt x="311263" y="469944"/>
                </a:cubicBezTo>
                <a:cubicBezTo>
                  <a:pt x="329255" y="517040"/>
                  <a:pt x="423446" y="768394"/>
                  <a:pt x="419213" y="774744"/>
                </a:cubicBezTo>
                <a:cubicBezTo>
                  <a:pt x="414980" y="781094"/>
                  <a:pt x="327138" y="597473"/>
                  <a:pt x="285863" y="508044"/>
                </a:cubicBezTo>
                <a:cubicBezTo>
                  <a:pt x="244588" y="418615"/>
                  <a:pt x="185321" y="275211"/>
                  <a:pt x="171563" y="238169"/>
                </a:cubicBezTo>
                <a:cubicBezTo>
                  <a:pt x="157805" y="201127"/>
                  <a:pt x="212838" y="305902"/>
                  <a:pt x="203313" y="285794"/>
                </a:cubicBezTo>
                <a:cubicBezTo>
                  <a:pt x="193788" y="265686"/>
                  <a:pt x="144046" y="162498"/>
                  <a:pt x="114413" y="117519"/>
                </a:cubicBezTo>
                <a:cubicBezTo>
                  <a:pt x="84780" y="72540"/>
                  <a:pt x="-3591" y="-2073"/>
                  <a:pt x="11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172B1A28-931E-D358-2746-A1C7A5D3C38D}"/>
              </a:ext>
            </a:extLst>
          </p:cNvPr>
          <p:cNvSpPr/>
          <p:nvPr/>
        </p:nvSpPr>
        <p:spPr>
          <a:xfrm>
            <a:off x="5574184" y="3149000"/>
            <a:ext cx="247417" cy="295981"/>
          </a:xfrm>
          <a:custGeom>
            <a:avLst/>
            <a:gdLst>
              <a:gd name="connsiteX0" fmla="*/ 1116 w 247417"/>
              <a:gd name="connsiteY0" fmla="*/ 3775 h 295981"/>
              <a:gd name="connsiteX1" fmla="*/ 239241 w 247417"/>
              <a:gd name="connsiteY1" fmla="*/ 289525 h 295981"/>
              <a:gd name="connsiteX2" fmla="*/ 188441 w 247417"/>
              <a:gd name="connsiteY2" fmla="*/ 197450 h 295981"/>
              <a:gd name="connsiteX3" fmla="*/ 150341 w 247417"/>
              <a:gd name="connsiteY3" fmla="*/ 130775 h 295981"/>
              <a:gd name="connsiteX4" fmla="*/ 1116 w 247417"/>
              <a:gd name="connsiteY4" fmla="*/ 3775 h 2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17" h="295981">
                <a:moveTo>
                  <a:pt x="1116" y="3775"/>
                </a:moveTo>
                <a:cubicBezTo>
                  <a:pt x="15933" y="30233"/>
                  <a:pt x="208020" y="257246"/>
                  <a:pt x="239241" y="289525"/>
                </a:cubicBezTo>
                <a:cubicBezTo>
                  <a:pt x="270462" y="321804"/>
                  <a:pt x="203258" y="223908"/>
                  <a:pt x="188441" y="197450"/>
                </a:cubicBezTo>
                <a:cubicBezTo>
                  <a:pt x="173624" y="170992"/>
                  <a:pt x="177329" y="164113"/>
                  <a:pt x="150341" y="130775"/>
                </a:cubicBezTo>
                <a:cubicBezTo>
                  <a:pt x="123354" y="97438"/>
                  <a:pt x="-13701" y="-22683"/>
                  <a:pt x="1116" y="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1ACD47B7-C74B-B777-C15D-207205803650}"/>
              </a:ext>
            </a:extLst>
          </p:cNvPr>
          <p:cNvSpPr/>
          <p:nvPr/>
        </p:nvSpPr>
        <p:spPr>
          <a:xfrm>
            <a:off x="5359398" y="3238188"/>
            <a:ext cx="333378" cy="206841"/>
          </a:xfrm>
          <a:custGeom>
            <a:avLst/>
            <a:gdLst>
              <a:gd name="connsiteX0" fmla="*/ 333377 w 333378"/>
              <a:gd name="connsiteY0" fmla="*/ 312 h 206841"/>
              <a:gd name="connsiteX1" fmla="*/ 139702 w 333378"/>
              <a:gd name="connsiteY1" fmla="*/ 92387 h 206841"/>
              <a:gd name="connsiteX2" fmla="*/ 2 w 333378"/>
              <a:gd name="connsiteY2" fmla="*/ 206687 h 206841"/>
              <a:gd name="connsiteX3" fmla="*/ 142877 w 333378"/>
              <a:gd name="connsiteY3" fmla="*/ 66987 h 206841"/>
              <a:gd name="connsiteX4" fmla="*/ 333377 w 333378"/>
              <a:gd name="connsiteY4" fmla="*/ 312 h 2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8" h="206841">
                <a:moveTo>
                  <a:pt x="333377" y="312"/>
                </a:moveTo>
                <a:cubicBezTo>
                  <a:pt x="332848" y="4545"/>
                  <a:pt x="195264" y="57991"/>
                  <a:pt x="139702" y="92387"/>
                </a:cubicBezTo>
                <a:cubicBezTo>
                  <a:pt x="84140" y="126783"/>
                  <a:pt x="-527" y="210920"/>
                  <a:pt x="2" y="206687"/>
                </a:cubicBezTo>
                <a:cubicBezTo>
                  <a:pt x="531" y="202454"/>
                  <a:pt x="88373" y="98208"/>
                  <a:pt x="142877" y="66987"/>
                </a:cubicBezTo>
                <a:cubicBezTo>
                  <a:pt x="197381" y="35766"/>
                  <a:pt x="333906" y="-3921"/>
                  <a:pt x="333377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15AF1BC0-3772-643D-22AF-14CCD2D2ECB3}"/>
              </a:ext>
            </a:extLst>
          </p:cNvPr>
          <p:cNvSpPr/>
          <p:nvPr/>
        </p:nvSpPr>
        <p:spPr>
          <a:xfrm>
            <a:off x="5262161" y="3183395"/>
            <a:ext cx="437397" cy="813374"/>
          </a:xfrm>
          <a:custGeom>
            <a:avLst/>
            <a:gdLst>
              <a:gd name="connsiteX0" fmla="*/ 436964 w 437397"/>
              <a:gd name="connsiteY0" fmla="*/ 1130 h 813374"/>
              <a:gd name="connsiteX1" fmla="*/ 186139 w 437397"/>
              <a:gd name="connsiteY1" fmla="*/ 109080 h 813374"/>
              <a:gd name="connsiteX2" fmla="*/ 100414 w 437397"/>
              <a:gd name="connsiteY2" fmla="*/ 185280 h 813374"/>
              <a:gd name="connsiteX3" fmla="*/ 36914 w 437397"/>
              <a:gd name="connsiteY3" fmla="*/ 413880 h 813374"/>
              <a:gd name="connsiteX4" fmla="*/ 5164 w 437397"/>
              <a:gd name="connsiteY4" fmla="*/ 807580 h 813374"/>
              <a:gd name="connsiteX5" fmla="*/ 11514 w 437397"/>
              <a:gd name="connsiteY5" fmla="*/ 620255 h 813374"/>
              <a:gd name="connsiteX6" fmla="*/ 113114 w 437397"/>
              <a:gd name="connsiteY6" fmla="*/ 232905 h 813374"/>
              <a:gd name="connsiteX7" fmla="*/ 202014 w 437397"/>
              <a:gd name="connsiteY7" fmla="*/ 128130 h 813374"/>
              <a:gd name="connsiteX8" fmla="*/ 119464 w 437397"/>
              <a:gd name="connsiteY8" fmla="*/ 182105 h 813374"/>
              <a:gd name="connsiteX9" fmla="*/ 436964 w 437397"/>
              <a:gd name="connsiteY9" fmla="*/ 1130 h 8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397" h="813374">
                <a:moveTo>
                  <a:pt x="436964" y="1130"/>
                </a:moveTo>
                <a:cubicBezTo>
                  <a:pt x="448077" y="-11041"/>
                  <a:pt x="242231" y="78388"/>
                  <a:pt x="186139" y="109080"/>
                </a:cubicBezTo>
                <a:cubicBezTo>
                  <a:pt x="130047" y="139772"/>
                  <a:pt x="125285" y="134480"/>
                  <a:pt x="100414" y="185280"/>
                </a:cubicBezTo>
                <a:cubicBezTo>
                  <a:pt x="75543" y="236080"/>
                  <a:pt x="52789" y="310163"/>
                  <a:pt x="36914" y="413880"/>
                </a:cubicBezTo>
                <a:cubicBezTo>
                  <a:pt x="21039" y="517597"/>
                  <a:pt x="9397" y="773184"/>
                  <a:pt x="5164" y="807580"/>
                </a:cubicBezTo>
                <a:cubicBezTo>
                  <a:pt x="931" y="841976"/>
                  <a:pt x="-6478" y="716034"/>
                  <a:pt x="11514" y="620255"/>
                </a:cubicBezTo>
                <a:cubicBezTo>
                  <a:pt x="29506" y="524476"/>
                  <a:pt x="81364" y="314926"/>
                  <a:pt x="113114" y="232905"/>
                </a:cubicBezTo>
                <a:cubicBezTo>
                  <a:pt x="144864" y="150884"/>
                  <a:pt x="200956" y="136597"/>
                  <a:pt x="202014" y="128130"/>
                </a:cubicBezTo>
                <a:cubicBezTo>
                  <a:pt x="203072" y="119663"/>
                  <a:pt x="85068" y="198509"/>
                  <a:pt x="119464" y="182105"/>
                </a:cubicBezTo>
                <a:cubicBezTo>
                  <a:pt x="153860" y="165701"/>
                  <a:pt x="425851" y="13301"/>
                  <a:pt x="436964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FE55D166-1080-4FCE-762E-E61B1E5593CE}"/>
              </a:ext>
            </a:extLst>
          </p:cNvPr>
          <p:cNvSpPr/>
          <p:nvPr/>
        </p:nvSpPr>
        <p:spPr>
          <a:xfrm>
            <a:off x="5492326" y="3263309"/>
            <a:ext cx="371903" cy="191679"/>
          </a:xfrm>
          <a:custGeom>
            <a:avLst/>
            <a:gdLst>
              <a:gd name="connsiteX0" fmla="*/ 424 w 371903"/>
              <a:gd name="connsiteY0" fmla="*/ 95841 h 191679"/>
              <a:gd name="connsiteX1" fmla="*/ 289349 w 371903"/>
              <a:gd name="connsiteY1" fmla="*/ 146641 h 191679"/>
              <a:gd name="connsiteX2" fmla="*/ 371899 w 371903"/>
              <a:gd name="connsiteY2" fmla="*/ 191091 h 191679"/>
              <a:gd name="connsiteX3" fmla="*/ 292524 w 371903"/>
              <a:gd name="connsiteY3" fmla="*/ 159341 h 191679"/>
              <a:gd name="connsiteX4" fmla="*/ 146474 w 371903"/>
              <a:gd name="connsiteY4" fmla="*/ 591 h 191679"/>
              <a:gd name="connsiteX5" fmla="*/ 222674 w 371903"/>
              <a:gd name="connsiteY5" fmla="*/ 105366 h 191679"/>
              <a:gd name="connsiteX6" fmla="*/ 424 w 371903"/>
              <a:gd name="connsiteY6" fmla="*/ 95841 h 19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03" h="191679">
                <a:moveTo>
                  <a:pt x="424" y="95841"/>
                </a:moveTo>
                <a:cubicBezTo>
                  <a:pt x="11536" y="102720"/>
                  <a:pt x="227437" y="130766"/>
                  <a:pt x="289349" y="146641"/>
                </a:cubicBezTo>
                <a:cubicBezTo>
                  <a:pt x="351262" y="162516"/>
                  <a:pt x="371370" y="188974"/>
                  <a:pt x="371899" y="191091"/>
                </a:cubicBezTo>
                <a:cubicBezTo>
                  <a:pt x="372428" y="193208"/>
                  <a:pt x="330095" y="191091"/>
                  <a:pt x="292524" y="159341"/>
                </a:cubicBezTo>
                <a:cubicBezTo>
                  <a:pt x="254953" y="127591"/>
                  <a:pt x="158116" y="9587"/>
                  <a:pt x="146474" y="591"/>
                </a:cubicBezTo>
                <a:cubicBezTo>
                  <a:pt x="134832" y="-8405"/>
                  <a:pt x="245428" y="87903"/>
                  <a:pt x="222674" y="105366"/>
                </a:cubicBezTo>
                <a:cubicBezTo>
                  <a:pt x="199920" y="122829"/>
                  <a:pt x="-10688" y="88962"/>
                  <a:pt x="424" y="95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95ED479E-3C0B-833F-333A-5BA40D2BA89C}"/>
              </a:ext>
            </a:extLst>
          </p:cNvPr>
          <p:cNvSpPr/>
          <p:nvPr/>
        </p:nvSpPr>
        <p:spPr>
          <a:xfrm>
            <a:off x="5413060" y="3325773"/>
            <a:ext cx="327411" cy="433765"/>
          </a:xfrm>
          <a:custGeom>
            <a:avLst/>
            <a:gdLst>
              <a:gd name="connsiteX0" fmla="*/ 327340 w 327411"/>
              <a:gd name="connsiteY0" fmla="*/ 14327 h 433765"/>
              <a:gd name="connsiteX1" fmla="*/ 143190 w 327411"/>
              <a:gd name="connsiteY1" fmla="*/ 36552 h 433765"/>
              <a:gd name="connsiteX2" fmla="*/ 47940 w 327411"/>
              <a:gd name="connsiteY2" fmla="*/ 249277 h 433765"/>
              <a:gd name="connsiteX3" fmla="*/ 315 w 327411"/>
              <a:gd name="connsiteY3" fmla="*/ 433427 h 433765"/>
              <a:gd name="connsiteX4" fmla="*/ 32065 w 327411"/>
              <a:gd name="connsiteY4" fmla="*/ 287377 h 433765"/>
              <a:gd name="connsiteX5" fmla="*/ 120965 w 327411"/>
              <a:gd name="connsiteY5" fmla="*/ 23852 h 433765"/>
              <a:gd name="connsiteX6" fmla="*/ 327340 w 327411"/>
              <a:gd name="connsiteY6" fmla="*/ 14327 h 43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411" h="433765">
                <a:moveTo>
                  <a:pt x="327340" y="14327"/>
                </a:moveTo>
                <a:cubicBezTo>
                  <a:pt x="331044" y="16444"/>
                  <a:pt x="189757" y="-2606"/>
                  <a:pt x="143190" y="36552"/>
                </a:cubicBezTo>
                <a:cubicBezTo>
                  <a:pt x="96623" y="75710"/>
                  <a:pt x="71752" y="183131"/>
                  <a:pt x="47940" y="249277"/>
                </a:cubicBezTo>
                <a:cubicBezTo>
                  <a:pt x="24128" y="315423"/>
                  <a:pt x="2961" y="427077"/>
                  <a:pt x="315" y="433427"/>
                </a:cubicBezTo>
                <a:cubicBezTo>
                  <a:pt x="-2331" y="439777"/>
                  <a:pt x="11957" y="355639"/>
                  <a:pt x="32065" y="287377"/>
                </a:cubicBezTo>
                <a:cubicBezTo>
                  <a:pt x="52173" y="219115"/>
                  <a:pt x="73869" y="69889"/>
                  <a:pt x="120965" y="23852"/>
                </a:cubicBezTo>
                <a:cubicBezTo>
                  <a:pt x="168061" y="-22185"/>
                  <a:pt x="323636" y="12210"/>
                  <a:pt x="327340" y="1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160E2684-B09D-EAD5-0C47-72DE37824C7E}"/>
              </a:ext>
            </a:extLst>
          </p:cNvPr>
          <p:cNvSpPr/>
          <p:nvPr/>
        </p:nvSpPr>
        <p:spPr>
          <a:xfrm>
            <a:off x="5381544" y="3676537"/>
            <a:ext cx="47710" cy="917716"/>
          </a:xfrm>
          <a:custGeom>
            <a:avLst/>
            <a:gdLst>
              <a:gd name="connsiteX0" fmla="*/ 81 w 47710"/>
              <a:gd name="connsiteY0" fmla="*/ 113 h 917716"/>
              <a:gd name="connsiteX1" fmla="*/ 47706 w 47710"/>
              <a:gd name="connsiteY1" fmla="*/ 263638 h 917716"/>
              <a:gd name="connsiteX2" fmla="*/ 3256 w 47710"/>
              <a:gd name="connsiteY2" fmla="*/ 917688 h 917716"/>
              <a:gd name="connsiteX3" fmla="*/ 35006 w 47710"/>
              <a:gd name="connsiteY3" fmla="*/ 289038 h 917716"/>
              <a:gd name="connsiteX4" fmla="*/ 81 w 47710"/>
              <a:gd name="connsiteY4" fmla="*/ 113 h 9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0" h="917716">
                <a:moveTo>
                  <a:pt x="81" y="113"/>
                </a:moveTo>
                <a:cubicBezTo>
                  <a:pt x="2198" y="-4120"/>
                  <a:pt x="47177" y="110709"/>
                  <a:pt x="47706" y="263638"/>
                </a:cubicBezTo>
                <a:cubicBezTo>
                  <a:pt x="48235" y="416567"/>
                  <a:pt x="5373" y="913455"/>
                  <a:pt x="3256" y="917688"/>
                </a:cubicBezTo>
                <a:cubicBezTo>
                  <a:pt x="1139" y="921921"/>
                  <a:pt x="32360" y="447259"/>
                  <a:pt x="35006" y="289038"/>
                </a:cubicBezTo>
                <a:cubicBezTo>
                  <a:pt x="37652" y="130817"/>
                  <a:pt x="-2036" y="4346"/>
                  <a:pt x="81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FFEEAD82-7DB8-60BD-3DDE-D3D66DF5855D}"/>
              </a:ext>
            </a:extLst>
          </p:cNvPr>
          <p:cNvSpPr/>
          <p:nvPr/>
        </p:nvSpPr>
        <p:spPr>
          <a:xfrm>
            <a:off x="5238500" y="3983350"/>
            <a:ext cx="38707" cy="930230"/>
          </a:xfrm>
          <a:custGeom>
            <a:avLst/>
            <a:gdLst>
              <a:gd name="connsiteX0" fmla="*/ 38350 w 38707"/>
              <a:gd name="connsiteY0" fmla="*/ 1275 h 930230"/>
              <a:gd name="connsiteX1" fmla="*/ 22475 w 38707"/>
              <a:gd name="connsiteY1" fmla="*/ 410850 h 930230"/>
              <a:gd name="connsiteX2" fmla="*/ 3425 w 38707"/>
              <a:gd name="connsiteY2" fmla="*/ 922025 h 930230"/>
              <a:gd name="connsiteX3" fmla="*/ 250 w 38707"/>
              <a:gd name="connsiteY3" fmla="*/ 687075 h 930230"/>
              <a:gd name="connsiteX4" fmla="*/ 6600 w 38707"/>
              <a:gd name="connsiteY4" fmla="*/ 179075 h 930230"/>
              <a:gd name="connsiteX5" fmla="*/ 6600 w 38707"/>
              <a:gd name="connsiteY5" fmla="*/ 277500 h 930230"/>
              <a:gd name="connsiteX6" fmla="*/ 38350 w 38707"/>
              <a:gd name="connsiteY6" fmla="*/ 1275 h 9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07" h="930230">
                <a:moveTo>
                  <a:pt x="38350" y="1275"/>
                </a:moveTo>
                <a:cubicBezTo>
                  <a:pt x="40996" y="23500"/>
                  <a:pt x="28296" y="257392"/>
                  <a:pt x="22475" y="410850"/>
                </a:cubicBezTo>
                <a:cubicBezTo>
                  <a:pt x="16654" y="564308"/>
                  <a:pt x="7129" y="875988"/>
                  <a:pt x="3425" y="922025"/>
                </a:cubicBezTo>
                <a:cubicBezTo>
                  <a:pt x="-279" y="968062"/>
                  <a:pt x="-279" y="810900"/>
                  <a:pt x="250" y="687075"/>
                </a:cubicBezTo>
                <a:cubicBezTo>
                  <a:pt x="779" y="563250"/>
                  <a:pt x="5542" y="247337"/>
                  <a:pt x="6600" y="179075"/>
                </a:cubicBezTo>
                <a:cubicBezTo>
                  <a:pt x="7658" y="110813"/>
                  <a:pt x="5012" y="300783"/>
                  <a:pt x="6600" y="277500"/>
                </a:cubicBezTo>
                <a:cubicBezTo>
                  <a:pt x="8187" y="254217"/>
                  <a:pt x="35704" y="-20950"/>
                  <a:pt x="38350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B2BA9934-13DD-3E1E-00AF-3F2913F11BCC}"/>
              </a:ext>
            </a:extLst>
          </p:cNvPr>
          <p:cNvSpPr/>
          <p:nvPr/>
        </p:nvSpPr>
        <p:spPr>
          <a:xfrm>
            <a:off x="5368870" y="4532263"/>
            <a:ext cx="35465" cy="642806"/>
          </a:xfrm>
          <a:custGeom>
            <a:avLst/>
            <a:gdLst>
              <a:gd name="connsiteX0" fmla="*/ 19105 w 35465"/>
              <a:gd name="connsiteY0" fmla="*/ 4812 h 642806"/>
              <a:gd name="connsiteX1" fmla="*/ 34980 w 35465"/>
              <a:gd name="connsiteY1" fmla="*/ 633462 h 642806"/>
              <a:gd name="connsiteX2" fmla="*/ 55 w 35465"/>
              <a:gd name="connsiteY2" fmla="*/ 357237 h 642806"/>
              <a:gd name="connsiteX3" fmla="*/ 19105 w 35465"/>
              <a:gd name="connsiteY3" fmla="*/ 4812 h 6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5" h="642806">
                <a:moveTo>
                  <a:pt x="19105" y="4812"/>
                </a:moveTo>
                <a:cubicBezTo>
                  <a:pt x="24926" y="50849"/>
                  <a:pt x="38155" y="574725"/>
                  <a:pt x="34980" y="633462"/>
                </a:cubicBezTo>
                <a:cubicBezTo>
                  <a:pt x="31805" y="692200"/>
                  <a:pt x="1113" y="458837"/>
                  <a:pt x="55" y="357237"/>
                </a:cubicBezTo>
                <a:cubicBezTo>
                  <a:pt x="-1003" y="255637"/>
                  <a:pt x="13284" y="-41225"/>
                  <a:pt x="19105" y="4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449CECB0-9B8F-585F-7C22-D2EE3A14FBBE}"/>
              </a:ext>
            </a:extLst>
          </p:cNvPr>
          <p:cNvSpPr/>
          <p:nvPr/>
        </p:nvSpPr>
        <p:spPr>
          <a:xfrm>
            <a:off x="5244118" y="4864067"/>
            <a:ext cx="81320" cy="604820"/>
          </a:xfrm>
          <a:custGeom>
            <a:avLst/>
            <a:gdLst>
              <a:gd name="connsiteX0" fmla="*/ 982 w 81320"/>
              <a:gd name="connsiteY0" fmla="*/ 33 h 604820"/>
              <a:gd name="connsiteX1" fmla="*/ 42257 w 81320"/>
              <a:gd name="connsiteY1" fmla="*/ 368333 h 604820"/>
              <a:gd name="connsiteX2" fmla="*/ 80357 w 81320"/>
              <a:gd name="connsiteY2" fmla="*/ 603283 h 604820"/>
              <a:gd name="connsiteX3" fmla="*/ 982 w 81320"/>
              <a:gd name="connsiteY3" fmla="*/ 257208 h 604820"/>
              <a:gd name="connsiteX4" fmla="*/ 32732 w 81320"/>
              <a:gd name="connsiteY4" fmla="*/ 346108 h 604820"/>
              <a:gd name="connsiteX5" fmla="*/ 982 w 81320"/>
              <a:gd name="connsiteY5" fmla="*/ 33 h 6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0" h="604820">
                <a:moveTo>
                  <a:pt x="982" y="33"/>
                </a:moveTo>
                <a:cubicBezTo>
                  <a:pt x="2569" y="3737"/>
                  <a:pt x="29028" y="267791"/>
                  <a:pt x="42257" y="368333"/>
                </a:cubicBezTo>
                <a:cubicBezTo>
                  <a:pt x="55486" y="468875"/>
                  <a:pt x="87236" y="621804"/>
                  <a:pt x="80357" y="603283"/>
                </a:cubicBezTo>
                <a:cubicBezTo>
                  <a:pt x="73478" y="584762"/>
                  <a:pt x="8919" y="300070"/>
                  <a:pt x="982" y="257208"/>
                </a:cubicBezTo>
                <a:cubicBezTo>
                  <a:pt x="-6955" y="214346"/>
                  <a:pt x="35907" y="387912"/>
                  <a:pt x="32732" y="346108"/>
                </a:cubicBezTo>
                <a:cubicBezTo>
                  <a:pt x="29557" y="304304"/>
                  <a:pt x="-605" y="-3671"/>
                  <a:pt x="98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B367E174-C4FD-5DF0-289F-5FD483393198}"/>
              </a:ext>
            </a:extLst>
          </p:cNvPr>
          <p:cNvSpPr/>
          <p:nvPr/>
        </p:nvSpPr>
        <p:spPr>
          <a:xfrm>
            <a:off x="5425021" y="4776201"/>
            <a:ext cx="125110" cy="709402"/>
          </a:xfrm>
          <a:custGeom>
            <a:avLst/>
            <a:gdLst>
              <a:gd name="connsiteX0" fmla="*/ 105829 w 125110"/>
              <a:gd name="connsiteY0" fmla="*/ 2174 h 709402"/>
              <a:gd name="connsiteX1" fmla="*/ 58204 w 125110"/>
              <a:gd name="connsiteY1" fmla="*/ 357774 h 709402"/>
              <a:gd name="connsiteX2" fmla="*/ 124879 w 125110"/>
              <a:gd name="connsiteY2" fmla="*/ 703849 h 709402"/>
              <a:gd name="connsiteX3" fmla="*/ 77254 w 125110"/>
              <a:gd name="connsiteY3" fmla="*/ 545099 h 709402"/>
              <a:gd name="connsiteX4" fmla="*/ 1054 w 125110"/>
              <a:gd name="connsiteY4" fmla="*/ 205374 h 709402"/>
              <a:gd name="connsiteX5" fmla="*/ 32804 w 125110"/>
              <a:gd name="connsiteY5" fmla="*/ 360949 h 709402"/>
              <a:gd name="connsiteX6" fmla="*/ 32804 w 125110"/>
              <a:gd name="connsiteY6" fmla="*/ 214899 h 709402"/>
              <a:gd name="connsiteX7" fmla="*/ 105829 w 125110"/>
              <a:gd name="connsiteY7" fmla="*/ 2174 h 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10" h="709402">
                <a:moveTo>
                  <a:pt x="105829" y="2174"/>
                </a:moveTo>
                <a:cubicBezTo>
                  <a:pt x="110062" y="25986"/>
                  <a:pt x="55029" y="240828"/>
                  <a:pt x="58204" y="357774"/>
                </a:cubicBezTo>
                <a:cubicBezTo>
                  <a:pt x="61379" y="474720"/>
                  <a:pt x="121704" y="672628"/>
                  <a:pt x="124879" y="703849"/>
                </a:cubicBezTo>
                <a:cubicBezTo>
                  <a:pt x="128054" y="735070"/>
                  <a:pt x="97891" y="628178"/>
                  <a:pt x="77254" y="545099"/>
                </a:cubicBezTo>
                <a:cubicBezTo>
                  <a:pt x="56617" y="462020"/>
                  <a:pt x="8462" y="236066"/>
                  <a:pt x="1054" y="205374"/>
                </a:cubicBezTo>
                <a:cubicBezTo>
                  <a:pt x="-6354" y="174682"/>
                  <a:pt x="27512" y="359362"/>
                  <a:pt x="32804" y="360949"/>
                </a:cubicBezTo>
                <a:cubicBezTo>
                  <a:pt x="38096" y="362536"/>
                  <a:pt x="24337" y="273107"/>
                  <a:pt x="32804" y="214899"/>
                </a:cubicBezTo>
                <a:cubicBezTo>
                  <a:pt x="41271" y="156691"/>
                  <a:pt x="101596" y="-21638"/>
                  <a:pt x="105829" y="2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6EEF1E91-B243-2A94-8256-8E1864C2E6F5}"/>
              </a:ext>
            </a:extLst>
          </p:cNvPr>
          <p:cNvSpPr/>
          <p:nvPr/>
        </p:nvSpPr>
        <p:spPr>
          <a:xfrm>
            <a:off x="5589384" y="4831093"/>
            <a:ext cx="84381" cy="622465"/>
          </a:xfrm>
          <a:custGeom>
            <a:avLst/>
            <a:gdLst>
              <a:gd name="connsiteX0" fmla="*/ 14491 w 84381"/>
              <a:gd name="connsiteY0" fmla="*/ 1257 h 622465"/>
              <a:gd name="connsiteX1" fmla="*/ 1791 w 84381"/>
              <a:gd name="connsiteY1" fmla="*/ 506082 h 622465"/>
              <a:gd name="connsiteX2" fmla="*/ 1791 w 84381"/>
              <a:gd name="connsiteY2" fmla="*/ 620382 h 622465"/>
              <a:gd name="connsiteX3" fmla="*/ 17666 w 84381"/>
              <a:gd name="connsiteY3" fmla="*/ 448932 h 622465"/>
              <a:gd name="connsiteX4" fmla="*/ 84341 w 84381"/>
              <a:gd name="connsiteY4" fmla="*/ 182232 h 622465"/>
              <a:gd name="connsiteX5" fmla="*/ 27191 w 84381"/>
              <a:gd name="connsiteY5" fmla="*/ 356857 h 622465"/>
              <a:gd name="connsiteX6" fmla="*/ 14491 w 84381"/>
              <a:gd name="connsiteY6" fmla="*/ 1257 h 6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81" h="622465">
                <a:moveTo>
                  <a:pt x="14491" y="1257"/>
                </a:moveTo>
                <a:cubicBezTo>
                  <a:pt x="10258" y="26128"/>
                  <a:pt x="3908" y="402895"/>
                  <a:pt x="1791" y="506082"/>
                </a:cubicBezTo>
                <a:cubicBezTo>
                  <a:pt x="-326" y="609269"/>
                  <a:pt x="-855" y="629907"/>
                  <a:pt x="1791" y="620382"/>
                </a:cubicBezTo>
                <a:cubicBezTo>
                  <a:pt x="4437" y="610857"/>
                  <a:pt x="3908" y="521957"/>
                  <a:pt x="17666" y="448932"/>
                </a:cubicBezTo>
                <a:cubicBezTo>
                  <a:pt x="31424" y="375907"/>
                  <a:pt x="82754" y="197578"/>
                  <a:pt x="84341" y="182232"/>
                </a:cubicBezTo>
                <a:cubicBezTo>
                  <a:pt x="85929" y="166886"/>
                  <a:pt x="39891" y="385432"/>
                  <a:pt x="27191" y="356857"/>
                </a:cubicBezTo>
                <a:cubicBezTo>
                  <a:pt x="14491" y="328282"/>
                  <a:pt x="18724" y="-23614"/>
                  <a:pt x="14491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145BCB4-69D9-261D-1823-7E706A2CC0A0}"/>
              </a:ext>
            </a:extLst>
          </p:cNvPr>
          <p:cNvSpPr/>
          <p:nvPr/>
        </p:nvSpPr>
        <p:spPr>
          <a:xfrm>
            <a:off x="5374866" y="5147043"/>
            <a:ext cx="229040" cy="449550"/>
          </a:xfrm>
          <a:custGeom>
            <a:avLst/>
            <a:gdLst>
              <a:gd name="connsiteX0" fmla="*/ 22634 w 229040"/>
              <a:gd name="connsiteY0" fmla="*/ 5982 h 449550"/>
              <a:gd name="connsiteX1" fmla="*/ 219484 w 229040"/>
              <a:gd name="connsiteY1" fmla="*/ 425082 h 449550"/>
              <a:gd name="connsiteX2" fmla="*/ 178209 w 229040"/>
              <a:gd name="connsiteY2" fmla="*/ 364757 h 449550"/>
              <a:gd name="connsiteX3" fmla="*/ 3584 w 229040"/>
              <a:gd name="connsiteY3" fmla="*/ 72657 h 449550"/>
              <a:gd name="connsiteX4" fmla="*/ 57559 w 229040"/>
              <a:gd name="connsiteY4" fmla="*/ 171082 h 449550"/>
              <a:gd name="connsiteX5" fmla="*/ 22634 w 229040"/>
              <a:gd name="connsiteY5" fmla="*/ 5982 h 4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40" h="449550">
                <a:moveTo>
                  <a:pt x="22634" y="5982"/>
                </a:moveTo>
                <a:cubicBezTo>
                  <a:pt x="49622" y="48315"/>
                  <a:pt x="193555" y="365286"/>
                  <a:pt x="219484" y="425082"/>
                </a:cubicBezTo>
                <a:cubicBezTo>
                  <a:pt x="245413" y="484878"/>
                  <a:pt x="214192" y="423494"/>
                  <a:pt x="178209" y="364757"/>
                </a:cubicBezTo>
                <a:cubicBezTo>
                  <a:pt x="142226" y="306020"/>
                  <a:pt x="23692" y="104936"/>
                  <a:pt x="3584" y="72657"/>
                </a:cubicBezTo>
                <a:cubicBezTo>
                  <a:pt x="-16524" y="40378"/>
                  <a:pt x="54384" y="182724"/>
                  <a:pt x="57559" y="171082"/>
                </a:cubicBezTo>
                <a:cubicBezTo>
                  <a:pt x="60734" y="159440"/>
                  <a:pt x="-4354" y="-36351"/>
                  <a:pt x="22634" y="5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0D160FC1-96BA-0720-8097-90F60F4BAA42}"/>
              </a:ext>
            </a:extLst>
          </p:cNvPr>
          <p:cNvSpPr/>
          <p:nvPr/>
        </p:nvSpPr>
        <p:spPr>
          <a:xfrm>
            <a:off x="5625838" y="4822749"/>
            <a:ext cx="213186" cy="1476166"/>
          </a:xfrm>
          <a:custGeom>
            <a:avLst/>
            <a:gdLst>
              <a:gd name="connsiteX0" fmla="*/ 212987 w 213186"/>
              <a:gd name="connsiteY0" fmla="*/ 76 h 1476166"/>
              <a:gd name="connsiteX1" fmla="*/ 51062 w 213186"/>
              <a:gd name="connsiteY1" fmla="*/ 924001 h 1476166"/>
              <a:gd name="connsiteX2" fmla="*/ 79637 w 213186"/>
              <a:gd name="connsiteY2" fmla="*/ 1454226 h 1476166"/>
              <a:gd name="connsiteX3" fmla="*/ 57412 w 213186"/>
              <a:gd name="connsiteY3" fmla="*/ 1298651 h 1476166"/>
              <a:gd name="connsiteX4" fmla="*/ 262 w 213186"/>
              <a:gd name="connsiteY4" fmla="*/ 606501 h 1476166"/>
              <a:gd name="connsiteX5" fmla="*/ 82812 w 213186"/>
              <a:gd name="connsiteY5" fmla="*/ 870026 h 1476166"/>
              <a:gd name="connsiteX6" fmla="*/ 212987 w 213186"/>
              <a:gd name="connsiteY6" fmla="*/ 76 h 147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86" h="1476166">
                <a:moveTo>
                  <a:pt x="212987" y="76"/>
                </a:moveTo>
                <a:cubicBezTo>
                  <a:pt x="207695" y="9072"/>
                  <a:pt x="73287" y="681643"/>
                  <a:pt x="51062" y="924001"/>
                </a:cubicBezTo>
                <a:cubicBezTo>
                  <a:pt x="28837" y="1166359"/>
                  <a:pt x="78579" y="1391784"/>
                  <a:pt x="79637" y="1454226"/>
                </a:cubicBezTo>
                <a:cubicBezTo>
                  <a:pt x="80695" y="1516668"/>
                  <a:pt x="70641" y="1439939"/>
                  <a:pt x="57412" y="1298651"/>
                </a:cubicBezTo>
                <a:cubicBezTo>
                  <a:pt x="44183" y="1157363"/>
                  <a:pt x="-3971" y="677938"/>
                  <a:pt x="262" y="606501"/>
                </a:cubicBezTo>
                <a:cubicBezTo>
                  <a:pt x="4495" y="535064"/>
                  <a:pt x="48945" y="966334"/>
                  <a:pt x="82812" y="870026"/>
                </a:cubicBezTo>
                <a:cubicBezTo>
                  <a:pt x="116679" y="773718"/>
                  <a:pt x="218279" y="-8920"/>
                  <a:pt x="21298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5B02F537-AAE5-5DBF-4588-B0102FA37028}"/>
              </a:ext>
            </a:extLst>
          </p:cNvPr>
          <p:cNvSpPr/>
          <p:nvPr/>
        </p:nvSpPr>
        <p:spPr>
          <a:xfrm>
            <a:off x="6574912" y="5854670"/>
            <a:ext cx="61209" cy="968574"/>
          </a:xfrm>
          <a:custGeom>
            <a:avLst/>
            <a:gdLst>
              <a:gd name="connsiteX0" fmla="*/ 513 w 61209"/>
              <a:gd name="connsiteY0" fmla="*/ 25430 h 968574"/>
              <a:gd name="connsiteX1" fmla="*/ 19563 w 61209"/>
              <a:gd name="connsiteY1" fmla="*/ 101630 h 968574"/>
              <a:gd name="connsiteX2" fmla="*/ 60838 w 61209"/>
              <a:gd name="connsiteY2" fmla="*/ 968405 h 968574"/>
              <a:gd name="connsiteX3" fmla="*/ 38613 w 61209"/>
              <a:gd name="connsiteY3" fmla="*/ 174655 h 968574"/>
              <a:gd name="connsiteX4" fmla="*/ 513 w 61209"/>
              <a:gd name="connsiteY4" fmla="*/ 25430 h 96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9" h="968574">
                <a:moveTo>
                  <a:pt x="513" y="25430"/>
                </a:moveTo>
                <a:cubicBezTo>
                  <a:pt x="-2662" y="13259"/>
                  <a:pt x="9509" y="-55532"/>
                  <a:pt x="19563" y="101630"/>
                </a:cubicBezTo>
                <a:cubicBezTo>
                  <a:pt x="29617" y="258792"/>
                  <a:pt x="57663" y="956234"/>
                  <a:pt x="60838" y="968405"/>
                </a:cubicBezTo>
                <a:cubicBezTo>
                  <a:pt x="64013" y="980576"/>
                  <a:pt x="46021" y="334463"/>
                  <a:pt x="38613" y="174655"/>
                </a:cubicBezTo>
                <a:cubicBezTo>
                  <a:pt x="31205" y="14847"/>
                  <a:pt x="3688" y="37601"/>
                  <a:pt x="513" y="2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8A86E8EE-198F-4B4F-CFED-F8899C37EF37}"/>
              </a:ext>
            </a:extLst>
          </p:cNvPr>
          <p:cNvSpPr/>
          <p:nvPr/>
        </p:nvSpPr>
        <p:spPr>
          <a:xfrm>
            <a:off x="4772024" y="3259271"/>
            <a:ext cx="543266" cy="700553"/>
          </a:xfrm>
          <a:custGeom>
            <a:avLst/>
            <a:gdLst>
              <a:gd name="connsiteX0" fmla="*/ 25401 w 543266"/>
              <a:gd name="connsiteY0" fmla="*/ 1454 h 700553"/>
              <a:gd name="connsiteX1" fmla="*/ 355601 w 543266"/>
              <a:gd name="connsiteY1" fmla="*/ 236404 h 700553"/>
              <a:gd name="connsiteX2" fmla="*/ 152401 w 543266"/>
              <a:gd name="connsiteY2" fmla="*/ 226879 h 700553"/>
              <a:gd name="connsiteX3" fmla="*/ 206376 w 543266"/>
              <a:gd name="connsiteY3" fmla="*/ 274504 h 700553"/>
              <a:gd name="connsiteX4" fmla="*/ 1 w 543266"/>
              <a:gd name="connsiteY4" fmla="*/ 699954 h 700553"/>
              <a:gd name="connsiteX5" fmla="*/ 203201 w 543266"/>
              <a:gd name="connsiteY5" fmla="*/ 363404 h 700553"/>
              <a:gd name="connsiteX6" fmla="*/ 342901 w 543266"/>
              <a:gd name="connsiteY6" fmla="*/ 176079 h 700553"/>
              <a:gd name="connsiteX7" fmla="*/ 542926 w 543266"/>
              <a:gd name="connsiteY7" fmla="*/ 144329 h 700553"/>
              <a:gd name="connsiteX8" fmla="*/ 292101 w 543266"/>
              <a:gd name="connsiteY8" fmla="*/ 42729 h 700553"/>
              <a:gd name="connsiteX9" fmla="*/ 381001 w 543266"/>
              <a:gd name="connsiteY9" fmla="*/ 131629 h 700553"/>
              <a:gd name="connsiteX10" fmla="*/ 25401 w 543266"/>
              <a:gd name="connsiteY10" fmla="*/ 1454 h 70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266" h="700553">
                <a:moveTo>
                  <a:pt x="25401" y="1454"/>
                </a:moveTo>
                <a:cubicBezTo>
                  <a:pt x="21168" y="18916"/>
                  <a:pt x="334434" y="198833"/>
                  <a:pt x="355601" y="236404"/>
                </a:cubicBezTo>
                <a:cubicBezTo>
                  <a:pt x="376768" y="273975"/>
                  <a:pt x="177272" y="220529"/>
                  <a:pt x="152401" y="226879"/>
                </a:cubicBezTo>
                <a:cubicBezTo>
                  <a:pt x="127530" y="233229"/>
                  <a:pt x="231776" y="195658"/>
                  <a:pt x="206376" y="274504"/>
                </a:cubicBezTo>
                <a:cubicBezTo>
                  <a:pt x="180976" y="353350"/>
                  <a:pt x="530" y="685137"/>
                  <a:pt x="1" y="699954"/>
                </a:cubicBezTo>
                <a:cubicBezTo>
                  <a:pt x="-528" y="714771"/>
                  <a:pt x="146051" y="450716"/>
                  <a:pt x="203201" y="363404"/>
                </a:cubicBezTo>
                <a:cubicBezTo>
                  <a:pt x="260351" y="276092"/>
                  <a:pt x="286280" y="212591"/>
                  <a:pt x="342901" y="176079"/>
                </a:cubicBezTo>
                <a:cubicBezTo>
                  <a:pt x="399522" y="139567"/>
                  <a:pt x="551393" y="166554"/>
                  <a:pt x="542926" y="144329"/>
                </a:cubicBezTo>
                <a:cubicBezTo>
                  <a:pt x="534459" y="122104"/>
                  <a:pt x="319089" y="44846"/>
                  <a:pt x="292101" y="42729"/>
                </a:cubicBezTo>
                <a:cubicBezTo>
                  <a:pt x="265114" y="40612"/>
                  <a:pt x="422276" y="133746"/>
                  <a:pt x="381001" y="131629"/>
                </a:cubicBezTo>
                <a:cubicBezTo>
                  <a:pt x="339726" y="129512"/>
                  <a:pt x="29634" y="-16008"/>
                  <a:pt x="25401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BAB991FF-50F9-102F-93A4-B5E2AF18D7AE}"/>
              </a:ext>
            </a:extLst>
          </p:cNvPr>
          <p:cNvSpPr/>
          <p:nvPr/>
        </p:nvSpPr>
        <p:spPr>
          <a:xfrm>
            <a:off x="4863946" y="4078952"/>
            <a:ext cx="371045" cy="540775"/>
          </a:xfrm>
          <a:custGeom>
            <a:avLst/>
            <a:gdLst>
              <a:gd name="connsiteX0" fmla="*/ 320829 w 371045"/>
              <a:gd name="connsiteY0" fmla="*/ 4098 h 540775"/>
              <a:gd name="connsiteX1" fmla="*/ 154 w 371045"/>
              <a:gd name="connsiteY1" fmla="*/ 540673 h 540775"/>
              <a:gd name="connsiteX2" fmla="*/ 368454 w 371045"/>
              <a:gd name="connsiteY2" fmla="*/ 51723 h 540775"/>
              <a:gd name="connsiteX3" fmla="*/ 171604 w 371045"/>
              <a:gd name="connsiteY3" fmla="*/ 280323 h 540775"/>
              <a:gd name="connsiteX4" fmla="*/ 320829 w 371045"/>
              <a:gd name="connsiteY4" fmla="*/ 4098 h 54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45" h="540775">
                <a:moveTo>
                  <a:pt x="320829" y="4098"/>
                </a:moveTo>
                <a:cubicBezTo>
                  <a:pt x="292254" y="47490"/>
                  <a:pt x="-7783" y="532736"/>
                  <a:pt x="154" y="540673"/>
                </a:cubicBezTo>
                <a:cubicBezTo>
                  <a:pt x="8091" y="548610"/>
                  <a:pt x="339879" y="95115"/>
                  <a:pt x="368454" y="51723"/>
                </a:cubicBezTo>
                <a:cubicBezTo>
                  <a:pt x="397029" y="8331"/>
                  <a:pt x="180071" y="284556"/>
                  <a:pt x="171604" y="280323"/>
                </a:cubicBezTo>
                <a:cubicBezTo>
                  <a:pt x="163137" y="276090"/>
                  <a:pt x="349404" y="-39294"/>
                  <a:pt x="320829" y="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391A92EA-D94F-4CAC-9BBD-57A74CE03EE2}"/>
              </a:ext>
            </a:extLst>
          </p:cNvPr>
          <p:cNvSpPr/>
          <p:nvPr/>
        </p:nvSpPr>
        <p:spPr>
          <a:xfrm>
            <a:off x="4358963" y="4365190"/>
            <a:ext cx="327980" cy="324334"/>
          </a:xfrm>
          <a:custGeom>
            <a:avLst/>
            <a:gdLst>
              <a:gd name="connsiteX0" fmla="*/ 35237 w 327980"/>
              <a:gd name="connsiteY0" fmla="*/ 435 h 324334"/>
              <a:gd name="connsiteX1" fmla="*/ 92387 w 327980"/>
              <a:gd name="connsiteY1" fmla="*/ 184585 h 324334"/>
              <a:gd name="connsiteX2" fmla="*/ 312 w 327980"/>
              <a:gd name="connsiteY2" fmla="*/ 324285 h 324334"/>
              <a:gd name="connsiteX3" fmla="*/ 130487 w 327980"/>
              <a:gd name="connsiteY3" fmla="*/ 200460 h 324334"/>
              <a:gd name="connsiteX4" fmla="*/ 324162 w 327980"/>
              <a:gd name="connsiteY4" fmla="*/ 187760 h 324334"/>
              <a:gd name="connsiteX5" fmla="*/ 247962 w 327980"/>
              <a:gd name="connsiteY5" fmla="*/ 175060 h 324334"/>
              <a:gd name="connsiteX6" fmla="*/ 111437 w 327980"/>
              <a:gd name="connsiteY6" fmla="*/ 51235 h 324334"/>
              <a:gd name="connsiteX7" fmla="*/ 136837 w 327980"/>
              <a:gd name="connsiteY7" fmla="*/ 130610 h 324334"/>
              <a:gd name="connsiteX8" fmla="*/ 35237 w 327980"/>
              <a:gd name="connsiteY8" fmla="*/ 435 h 32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980" h="324334">
                <a:moveTo>
                  <a:pt x="35237" y="435"/>
                </a:moveTo>
                <a:cubicBezTo>
                  <a:pt x="27829" y="9431"/>
                  <a:pt x="98208" y="130610"/>
                  <a:pt x="92387" y="184585"/>
                </a:cubicBezTo>
                <a:cubicBezTo>
                  <a:pt x="86566" y="238560"/>
                  <a:pt x="-6038" y="321639"/>
                  <a:pt x="312" y="324285"/>
                </a:cubicBezTo>
                <a:cubicBezTo>
                  <a:pt x="6662" y="326931"/>
                  <a:pt x="76512" y="223214"/>
                  <a:pt x="130487" y="200460"/>
                </a:cubicBezTo>
                <a:cubicBezTo>
                  <a:pt x="184462" y="177706"/>
                  <a:pt x="304583" y="191993"/>
                  <a:pt x="324162" y="187760"/>
                </a:cubicBezTo>
                <a:cubicBezTo>
                  <a:pt x="343741" y="183527"/>
                  <a:pt x="283416" y="197814"/>
                  <a:pt x="247962" y="175060"/>
                </a:cubicBezTo>
                <a:cubicBezTo>
                  <a:pt x="212508" y="152306"/>
                  <a:pt x="129958" y="58643"/>
                  <a:pt x="111437" y="51235"/>
                </a:cubicBezTo>
                <a:cubicBezTo>
                  <a:pt x="92916" y="43827"/>
                  <a:pt x="147420" y="136431"/>
                  <a:pt x="136837" y="130610"/>
                </a:cubicBezTo>
                <a:cubicBezTo>
                  <a:pt x="126254" y="124789"/>
                  <a:pt x="42645" y="-8561"/>
                  <a:pt x="35237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E01999E0-BE0C-20C6-9895-713083E9AD8F}"/>
              </a:ext>
            </a:extLst>
          </p:cNvPr>
          <p:cNvSpPr/>
          <p:nvPr/>
        </p:nvSpPr>
        <p:spPr>
          <a:xfrm>
            <a:off x="4836893" y="4559271"/>
            <a:ext cx="321248" cy="101633"/>
          </a:xfrm>
          <a:custGeom>
            <a:avLst/>
            <a:gdLst>
              <a:gd name="connsiteX0" fmla="*/ 4982 w 321248"/>
              <a:gd name="connsiteY0" fmla="*/ 101629 h 101633"/>
              <a:gd name="connsiteX1" fmla="*/ 312957 w 321248"/>
              <a:gd name="connsiteY1" fmla="*/ 38129 h 101633"/>
              <a:gd name="connsiteX2" fmla="*/ 214532 w 321248"/>
              <a:gd name="connsiteY2" fmla="*/ 47654 h 101633"/>
              <a:gd name="connsiteX3" fmla="*/ 14507 w 321248"/>
              <a:gd name="connsiteY3" fmla="*/ 29 h 101633"/>
              <a:gd name="connsiteX4" fmla="*/ 112932 w 321248"/>
              <a:gd name="connsiteY4" fmla="*/ 41304 h 101633"/>
              <a:gd name="connsiteX5" fmla="*/ 4982 w 321248"/>
              <a:gd name="connsiteY5" fmla="*/ 101629 h 10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48" h="101633">
                <a:moveTo>
                  <a:pt x="4982" y="101629"/>
                </a:moveTo>
                <a:cubicBezTo>
                  <a:pt x="38319" y="101100"/>
                  <a:pt x="278032" y="47125"/>
                  <a:pt x="312957" y="38129"/>
                </a:cubicBezTo>
                <a:cubicBezTo>
                  <a:pt x="347882" y="29133"/>
                  <a:pt x="264274" y="54004"/>
                  <a:pt x="214532" y="47654"/>
                </a:cubicBezTo>
                <a:cubicBezTo>
                  <a:pt x="164790" y="41304"/>
                  <a:pt x="31440" y="1087"/>
                  <a:pt x="14507" y="29"/>
                </a:cubicBezTo>
                <a:cubicBezTo>
                  <a:pt x="-2426" y="-1029"/>
                  <a:pt x="109228" y="27017"/>
                  <a:pt x="112932" y="41304"/>
                </a:cubicBezTo>
                <a:cubicBezTo>
                  <a:pt x="116636" y="55591"/>
                  <a:pt x="-28355" y="102158"/>
                  <a:pt x="4982" y="10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08791A19-8F93-86EA-788F-E22EACF2EF8C}"/>
              </a:ext>
            </a:extLst>
          </p:cNvPr>
          <p:cNvSpPr/>
          <p:nvPr/>
        </p:nvSpPr>
        <p:spPr>
          <a:xfrm>
            <a:off x="4936868" y="4775028"/>
            <a:ext cx="85724" cy="276617"/>
          </a:xfrm>
          <a:custGeom>
            <a:avLst/>
            <a:gdLst>
              <a:gd name="connsiteX0" fmla="*/ 257 w 85724"/>
              <a:gd name="connsiteY0" fmla="*/ 172 h 276617"/>
              <a:gd name="connsiteX1" fmla="*/ 57407 w 85724"/>
              <a:gd name="connsiteY1" fmla="*/ 136697 h 276617"/>
              <a:gd name="connsiteX2" fmla="*/ 73282 w 85724"/>
              <a:gd name="connsiteY2" fmla="*/ 276397 h 276617"/>
              <a:gd name="connsiteX3" fmla="*/ 82807 w 85724"/>
              <a:gd name="connsiteY3" fmla="*/ 165272 h 276617"/>
              <a:gd name="connsiteX4" fmla="*/ 257 w 85724"/>
              <a:gd name="connsiteY4" fmla="*/ 172 h 2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4" h="276617">
                <a:moveTo>
                  <a:pt x="257" y="172"/>
                </a:moveTo>
                <a:cubicBezTo>
                  <a:pt x="-3976" y="-4590"/>
                  <a:pt x="45236" y="90659"/>
                  <a:pt x="57407" y="136697"/>
                </a:cubicBezTo>
                <a:cubicBezTo>
                  <a:pt x="69578" y="182735"/>
                  <a:pt x="69049" y="271635"/>
                  <a:pt x="73282" y="276397"/>
                </a:cubicBezTo>
                <a:cubicBezTo>
                  <a:pt x="77515" y="281159"/>
                  <a:pt x="91803" y="207605"/>
                  <a:pt x="82807" y="165272"/>
                </a:cubicBezTo>
                <a:cubicBezTo>
                  <a:pt x="73811" y="122939"/>
                  <a:pt x="4490" y="4934"/>
                  <a:pt x="257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7CE479AD-8732-C331-532F-FEDA832AC0BC}"/>
              </a:ext>
            </a:extLst>
          </p:cNvPr>
          <p:cNvSpPr/>
          <p:nvPr/>
        </p:nvSpPr>
        <p:spPr>
          <a:xfrm>
            <a:off x="4898902" y="4889496"/>
            <a:ext cx="264414" cy="849882"/>
          </a:xfrm>
          <a:custGeom>
            <a:avLst/>
            <a:gdLst>
              <a:gd name="connsiteX0" fmla="*/ 193798 w 264414"/>
              <a:gd name="connsiteY0" fmla="*/ 4 h 849882"/>
              <a:gd name="connsiteX1" fmla="*/ 196973 w 264414"/>
              <a:gd name="connsiteY1" fmla="*/ 346079 h 849882"/>
              <a:gd name="connsiteX2" fmla="*/ 263648 w 264414"/>
              <a:gd name="connsiteY2" fmla="*/ 847729 h 849882"/>
              <a:gd name="connsiteX3" fmla="*/ 225548 w 264414"/>
              <a:gd name="connsiteY3" fmla="*/ 520704 h 849882"/>
              <a:gd name="connsiteX4" fmla="*/ 114423 w 264414"/>
              <a:gd name="connsiteY4" fmla="*/ 355604 h 849882"/>
              <a:gd name="connsiteX5" fmla="*/ 123 w 264414"/>
              <a:gd name="connsiteY5" fmla="*/ 288929 h 849882"/>
              <a:gd name="connsiteX6" fmla="*/ 136648 w 264414"/>
              <a:gd name="connsiteY6" fmla="*/ 352429 h 849882"/>
              <a:gd name="connsiteX7" fmla="*/ 193798 w 264414"/>
              <a:gd name="connsiteY7" fmla="*/ 4 h 84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14" h="849882">
                <a:moveTo>
                  <a:pt x="193798" y="4"/>
                </a:moveTo>
                <a:cubicBezTo>
                  <a:pt x="203852" y="-1054"/>
                  <a:pt x="185331" y="204792"/>
                  <a:pt x="196973" y="346079"/>
                </a:cubicBezTo>
                <a:cubicBezTo>
                  <a:pt x="208615" y="487366"/>
                  <a:pt x="258886" y="818625"/>
                  <a:pt x="263648" y="847729"/>
                </a:cubicBezTo>
                <a:cubicBezTo>
                  <a:pt x="268410" y="876833"/>
                  <a:pt x="250419" y="602725"/>
                  <a:pt x="225548" y="520704"/>
                </a:cubicBezTo>
                <a:cubicBezTo>
                  <a:pt x="200677" y="438683"/>
                  <a:pt x="151994" y="394233"/>
                  <a:pt x="114423" y="355604"/>
                </a:cubicBezTo>
                <a:cubicBezTo>
                  <a:pt x="76852" y="316975"/>
                  <a:pt x="-3581" y="289458"/>
                  <a:pt x="123" y="288929"/>
                </a:cubicBezTo>
                <a:cubicBezTo>
                  <a:pt x="3827" y="288400"/>
                  <a:pt x="105956" y="404287"/>
                  <a:pt x="136648" y="352429"/>
                </a:cubicBezTo>
                <a:cubicBezTo>
                  <a:pt x="167340" y="300571"/>
                  <a:pt x="183744" y="1062"/>
                  <a:pt x="19379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838F4C61-BF63-A18B-0BBC-96D0649B2648}"/>
              </a:ext>
            </a:extLst>
          </p:cNvPr>
          <p:cNvSpPr/>
          <p:nvPr/>
        </p:nvSpPr>
        <p:spPr>
          <a:xfrm>
            <a:off x="1349032" y="4491307"/>
            <a:ext cx="131232" cy="928956"/>
          </a:xfrm>
          <a:custGeom>
            <a:avLst/>
            <a:gdLst>
              <a:gd name="connsiteX0" fmla="*/ 54318 w 131232"/>
              <a:gd name="connsiteY0" fmla="*/ 14018 h 928956"/>
              <a:gd name="connsiteX1" fmla="*/ 130518 w 131232"/>
              <a:gd name="connsiteY1" fmla="*/ 928418 h 928956"/>
              <a:gd name="connsiteX2" fmla="*/ 3518 w 131232"/>
              <a:gd name="connsiteY2" fmla="*/ 150543 h 928956"/>
              <a:gd name="connsiteX3" fmla="*/ 38443 w 131232"/>
              <a:gd name="connsiteY3" fmla="*/ 360093 h 928956"/>
              <a:gd name="connsiteX4" fmla="*/ 54318 w 131232"/>
              <a:gd name="connsiteY4" fmla="*/ 14018 h 9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2" h="928956">
                <a:moveTo>
                  <a:pt x="54318" y="14018"/>
                </a:moveTo>
                <a:cubicBezTo>
                  <a:pt x="69664" y="108739"/>
                  <a:pt x="138985" y="905664"/>
                  <a:pt x="130518" y="928418"/>
                </a:cubicBezTo>
                <a:cubicBezTo>
                  <a:pt x="122051" y="951172"/>
                  <a:pt x="18864" y="245264"/>
                  <a:pt x="3518" y="150543"/>
                </a:cubicBezTo>
                <a:cubicBezTo>
                  <a:pt x="-11828" y="55822"/>
                  <a:pt x="27331" y="385493"/>
                  <a:pt x="38443" y="360093"/>
                </a:cubicBezTo>
                <a:cubicBezTo>
                  <a:pt x="49555" y="334693"/>
                  <a:pt x="38972" y="-80703"/>
                  <a:pt x="54318" y="1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7E51EF50-8AB3-F964-E959-A42647969505}"/>
              </a:ext>
            </a:extLst>
          </p:cNvPr>
          <p:cNvSpPr/>
          <p:nvPr/>
        </p:nvSpPr>
        <p:spPr>
          <a:xfrm>
            <a:off x="2983617" y="5267233"/>
            <a:ext cx="883739" cy="330668"/>
          </a:xfrm>
          <a:custGeom>
            <a:avLst/>
            <a:gdLst>
              <a:gd name="connsiteX0" fmla="*/ 883 w 883739"/>
              <a:gd name="connsiteY0" fmla="*/ 92 h 330668"/>
              <a:gd name="connsiteX1" fmla="*/ 327908 w 883739"/>
              <a:gd name="connsiteY1" fmla="*/ 247742 h 330668"/>
              <a:gd name="connsiteX2" fmla="*/ 632708 w 883739"/>
              <a:gd name="connsiteY2" fmla="*/ 311242 h 330668"/>
              <a:gd name="connsiteX3" fmla="*/ 626358 w 883739"/>
              <a:gd name="connsiteY3" fmla="*/ 298542 h 330668"/>
              <a:gd name="connsiteX4" fmla="*/ 883533 w 883739"/>
              <a:gd name="connsiteY4" fmla="*/ 330292 h 330668"/>
              <a:gd name="connsiteX5" fmla="*/ 578733 w 883739"/>
              <a:gd name="connsiteY5" fmla="*/ 273142 h 330668"/>
              <a:gd name="connsiteX6" fmla="*/ 242183 w 883739"/>
              <a:gd name="connsiteY6" fmla="*/ 219167 h 330668"/>
              <a:gd name="connsiteX7" fmla="*/ 883 w 883739"/>
              <a:gd name="connsiteY7" fmla="*/ 92 h 33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39" h="330668">
                <a:moveTo>
                  <a:pt x="883" y="92"/>
                </a:moveTo>
                <a:cubicBezTo>
                  <a:pt x="15171" y="4855"/>
                  <a:pt x="222604" y="195884"/>
                  <a:pt x="327908" y="247742"/>
                </a:cubicBezTo>
                <a:cubicBezTo>
                  <a:pt x="433212" y="299600"/>
                  <a:pt x="582966" y="302775"/>
                  <a:pt x="632708" y="311242"/>
                </a:cubicBezTo>
                <a:cubicBezTo>
                  <a:pt x="682450" y="319709"/>
                  <a:pt x="584554" y="295367"/>
                  <a:pt x="626358" y="298542"/>
                </a:cubicBezTo>
                <a:cubicBezTo>
                  <a:pt x="668162" y="301717"/>
                  <a:pt x="891470" y="334525"/>
                  <a:pt x="883533" y="330292"/>
                </a:cubicBezTo>
                <a:cubicBezTo>
                  <a:pt x="875596" y="326059"/>
                  <a:pt x="685625" y="291663"/>
                  <a:pt x="578733" y="273142"/>
                </a:cubicBezTo>
                <a:cubicBezTo>
                  <a:pt x="471841" y="254621"/>
                  <a:pt x="335316" y="263088"/>
                  <a:pt x="242183" y="219167"/>
                </a:cubicBezTo>
                <a:cubicBezTo>
                  <a:pt x="149050" y="175246"/>
                  <a:pt x="-13405" y="-4671"/>
                  <a:pt x="88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D10BCA03-4FD6-34FB-7132-316391528C89}"/>
              </a:ext>
            </a:extLst>
          </p:cNvPr>
          <p:cNvSpPr/>
          <p:nvPr/>
        </p:nvSpPr>
        <p:spPr>
          <a:xfrm>
            <a:off x="3783531" y="6394203"/>
            <a:ext cx="540835" cy="702906"/>
          </a:xfrm>
          <a:custGeom>
            <a:avLst/>
            <a:gdLst>
              <a:gd name="connsiteX0" fmla="*/ 540819 w 540835"/>
              <a:gd name="connsiteY0" fmla="*/ 247 h 702906"/>
              <a:gd name="connsiteX1" fmla="*/ 150294 w 540835"/>
              <a:gd name="connsiteY1" fmla="*/ 311397 h 702906"/>
              <a:gd name="connsiteX2" fmla="*/ 4244 w 540835"/>
              <a:gd name="connsiteY2" fmla="*/ 689222 h 702906"/>
              <a:gd name="connsiteX3" fmla="*/ 51869 w 540835"/>
              <a:gd name="connsiteY3" fmla="*/ 578097 h 702906"/>
              <a:gd name="connsiteX4" fmla="*/ 182044 w 540835"/>
              <a:gd name="connsiteY4" fmla="*/ 181222 h 702906"/>
              <a:gd name="connsiteX5" fmla="*/ 166169 w 540835"/>
              <a:gd name="connsiteY5" fmla="*/ 257422 h 702906"/>
              <a:gd name="connsiteX6" fmla="*/ 540819 w 540835"/>
              <a:gd name="connsiteY6" fmla="*/ 247 h 70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835" h="702906">
                <a:moveTo>
                  <a:pt x="540819" y="247"/>
                </a:moveTo>
                <a:cubicBezTo>
                  <a:pt x="538173" y="9243"/>
                  <a:pt x="239723" y="196568"/>
                  <a:pt x="150294" y="311397"/>
                </a:cubicBezTo>
                <a:cubicBezTo>
                  <a:pt x="60865" y="426226"/>
                  <a:pt x="20648" y="644772"/>
                  <a:pt x="4244" y="689222"/>
                </a:cubicBezTo>
                <a:cubicBezTo>
                  <a:pt x="-12160" y="733672"/>
                  <a:pt x="22236" y="662764"/>
                  <a:pt x="51869" y="578097"/>
                </a:cubicBezTo>
                <a:cubicBezTo>
                  <a:pt x="81502" y="493430"/>
                  <a:pt x="162994" y="234668"/>
                  <a:pt x="182044" y="181222"/>
                </a:cubicBezTo>
                <a:cubicBezTo>
                  <a:pt x="201094" y="127776"/>
                  <a:pt x="112723" y="284939"/>
                  <a:pt x="166169" y="257422"/>
                </a:cubicBezTo>
                <a:cubicBezTo>
                  <a:pt x="219615" y="229905"/>
                  <a:pt x="543465" y="-8749"/>
                  <a:pt x="540819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499B8AE0-4D5A-2288-8AC0-8CF8E69E6A15}"/>
              </a:ext>
            </a:extLst>
          </p:cNvPr>
          <p:cNvSpPr/>
          <p:nvPr/>
        </p:nvSpPr>
        <p:spPr>
          <a:xfrm>
            <a:off x="2732143" y="5126571"/>
            <a:ext cx="303531" cy="869405"/>
          </a:xfrm>
          <a:custGeom>
            <a:avLst/>
            <a:gdLst>
              <a:gd name="connsiteX0" fmla="*/ 1532 w 303531"/>
              <a:gd name="connsiteY0" fmla="*/ 1054 h 869405"/>
              <a:gd name="connsiteX1" fmla="*/ 169807 w 303531"/>
              <a:gd name="connsiteY1" fmla="*/ 578904 h 869405"/>
              <a:gd name="connsiteX2" fmla="*/ 246007 w 303531"/>
              <a:gd name="connsiteY2" fmla="*/ 867829 h 869405"/>
              <a:gd name="connsiteX3" fmla="*/ 290457 w 303531"/>
              <a:gd name="connsiteY3" fmla="*/ 696379 h 869405"/>
              <a:gd name="connsiteX4" fmla="*/ 277757 w 303531"/>
              <a:gd name="connsiteY4" fmla="*/ 734479 h 869405"/>
              <a:gd name="connsiteX5" fmla="*/ 1532 w 303531"/>
              <a:gd name="connsiteY5" fmla="*/ 1054 h 86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31" h="869405">
                <a:moveTo>
                  <a:pt x="1532" y="1054"/>
                </a:moveTo>
                <a:cubicBezTo>
                  <a:pt x="-16460" y="-24875"/>
                  <a:pt x="129061" y="434442"/>
                  <a:pt x="169807" y="578904"/>
                </a:cubicBezTo>
                <a:cubicBezTo>
                  <a:pt x="210553" y="723366"/>
                  <a:pt x="225899" y="848250"/>
                  <a:pt x="246007" y="867829"/>
                </a:cubicBezTo>
                <a:cubicBezTo>
                  <a:pt x="266115" y="887408"/>
                  <a:pt x="285165" y="718604"/>
                  <a:pt x="290457" y="696379"/>
                </a:cubicBezTo>
                <a:cubicBezTo>
                  <a:pt x="295749" y="674154"/>
                  <a:pt x="323265" y="845075"/>
                  <a:pt x="277757" y="734479"/>
                </a:cubicBezTo>
                <a:cubicBezTo>
                  <a:pt x="232249" y="623883"/>
                  <a:pt x="19524" y="26983"/>
                  <a:pt x="1532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763A7B3D-40D8-257B-F3E7-A1D32FFA0298}"/>
              </a:ext>
            </a:extLst>
          </p:cNvPr>
          <p:cNvSpPr/>
          <p:nvPr/>
        </p:nvSpPr>
        <p:spPr>
          <a:xfrm>
            <a:off x="2973500" y="5747378"/>
            <a:ext cx="824506" cy="1336086"/>
          </a:xfrm>
          <a:custGeom>
            <a:avLst/>
            <a:gdLst>
              <a:gd name="connsiteX0" fmla="*/ 1475 w 824506"/>
              <a:gd name="connsiteY0" fmla="*/ 5722 h 1336086"/>
              <a:gd name="connsiteX1" fmla="*/ 531700 w 824506"/>
              <a:gd name="connsiteY1" fmla="*/ 697872 h 1336086"/>
              <a:gd name="connsiteX2" fmla="*/ 553925 w 824506"/>
              <a:gd name="connsiteY2" fmla="*/ 707397 h 1336086"/>
              <a:gd name="connsiteX3" fmla="*/ 744425 w 824506"/>
              <a:gd name="connsiteY3" fmla="*/ 907422 h 1336086"/>
              <a:gd name="connsiteX4" fmla="*/ 817450 w 824506"/>
              <a:gd name="connsiteY4" fmla="*/ 1072522 h 1336086"/>
              <a:gd name="connsiteX5" fmla="*/ 814275 w 824506"/>
              <a:gd name="connsiteY5" fmla="*/ 1336047 h 1336086"/>
              <a:gd name="connsiteX6" fmla="*/ 814275 w 824506"/>
              <a:gd name="connsiteY6" fmla="*/ 1088397 h 1336086"/>
              <a:gd name="connsiteX7" fmla="*/ 674575 w 824506"/>
              <a:gd name="connsiteY7" fmla="*/ 624847 h 1336086"/>
              <a:gd name="connsiteX8" fmla="*/ 687275 w 824506"/>
              <a:gd name="connsiteY8" fmla="*/ 770897 h 1336086"/>
              <a:gd name="connsiteX9" fmla="*/ 382475 w 824506"/>
              <a:gd name="connsiteY9" fmla="*/ 389897 h 1336086"/>
              <a:gd name="connsiteX10" fmla="*/ 1475 w 824506"/>
              <a:gd name="connsiteY10" fmla="*/ 5722 h 1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506" h="1336086">
                <a:moveTo>
                  <a:pt x="1475" y="5722"/>
                </a:moveTo>
                <a:cubicBezTo>
                  <a:pt x="26346" y="57051"/>
                  <a:pt x="439625" y="580926"/>
                  <a:pt x="531700" y="697872"/>
                </a:cubicBezTo>
                <a:cubicBezTo>
                  <a:pt x="623775" y="814818"/>
                  <a:pt x="518471" y="672472"/>
                  <a:pt x="553925" y="707397"/>
                </a:cubicBezTo>
                <a:cubicBezTo>
                  <a:pt x="589379" y="742322"/>
                  <a:pt x="700504" y="846568"/>
                  <a:pt x="744425" y="907422"/>
                </a:cubicBezTo>
                <a:cubicBezTo>
                  <a:pt x="788346" y="968276"/>
                  <a:pt x="805808" y="1001085"/>
                  <a:pt x="817450" y="1072522"/>
                </a:cubicBezTo>
                <a:cubicBezTo>
                  <a:pt x="829092" y="1143960"/>
                  <a:pt x="814804" y="1333401"/>
                  <a:pt x="814275" y="1336047"/>
                </a:cubicBezTo>
                <a:cubicBezTo>
                  <a:pt x="813746" y="1338693"/>
                  <a:pt x="837558" y="1206930"/>
                  <a:pt x="814275" y="1088397"/>
                </a:cubicBezTo>
                <a:cubicBezTo>
                  <a:pt x="790992" y="969864"/>
                  <a:pt x="695742" y="677764"/>
                  <a:pt x="674575" y="624847"/>
                </a:cubicBezTo>
                <a:cubicBezTo>
                  <a:pt x="653408" y="571930"/>
                  <a:pt x="735958" y="810055"/>
                  <a:pt x="687275" y="770897"/>
                </a:cubicBezTo>
                <a:cubicBezTo>
                  <a:pt x="638592" y="731739"/>
                  <a:pt x="492012" y="517955"/>
                  <a:pt x="382475" y="389897"/>
                </a:cubicBezTo>
                <a:cubicBezTo>
                  <a:pt x="272938" y="261839"/>
                  <a:pt x="-23396" y="-45607"/>
                  <a:pt x="1475" y="5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31260EAA-7B85-5C42-6FC5-071F10C3B876}"/>
              </a:ext>
            </a:extLst>
          </p:cNvPr>
          <p:cNvSpPr/>
          <p:nvPr/>
        </p:nvSpPr>
        <p:spPr>
          <a:xfrm>
            <a:off x="5263552" y="4989331"/>
            <a:ext cx="175277" cy="732122"/>
          </a:xfrm>
          <a:custGeom>
            <a:avLst/>
            <a:gdLst>
              <a:gd name="connsiteX0" fmla="*/ 6948 w 175277"/>
              <a:gd name="connsiteY0" fmla="*/ 1769 h 732122"/>
              <a:gd name="connsiteX1" fmla="*/ 133948 w 175277"/>
              <a:gd name="connsiteY1" fmla="*/ 601844 h 732122"/>
              <a:gd name="connsiteX2" fmla="*/ 175223 w 175277"/>
              <a:gd name="connsiteY2" fmla="*/ 732019 h 732122"/>
              <a:gd name="connsiteX3" fmla="*/ 127598 w 175277"/>
              <a:gd name="connsiteY3" fmla="*/ 617719 h 732122"/>
              <a:gd name="connsiteX4" fmla="*/ 598 w 175277"/>
              <a:gd name="connsiteY4" fmla="*/ 319269 h 732122"/>
              <a:gd name="connsiteX5" fmla="*/ 76798 w 175277"/>
              <a:gd name="connsiteY5" fmla="*/ 414519 h 732122"/>
              <a:gd name="connsiteX6" fmla="*/ 6948 w 175277"/>
              <a:gd name="connsiteY6" fmla="*/ 1769 h 7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732122">
                <a:moveTo>
                  <a:pt x="6948" y="1769"/>
                </a:moveTo>
                <a:cubicBezTo>
                  <a:pt x="16473" y="32990"/>
                  <a:pt x="105902" y="480136"/>
                  <a:pt x="133948" y="601844"/>
                </a:cubicBezTo>
                <a:cubicBezTo>
                  <a:pt x="161994" y="723552"/>
                  <a:pt x="176281" y="729373"/>
                  <a:pt x="175223" y="732019"/>
                </a:cubicBezTo>
                <a:cubicBezTo>
                  <a:pt x="174165" y="734665"/>
                  <a:pt x="156702" y="686511"/>
                  <a:pt x="127598" y="617719"/>
                </a:cubicBezTo>
                <a:cubicBezTo>
                  <a:pt x="98494" y="548927"/>
                  <a:pt x="9065" y="353136"/>
                  <a:pt x="598" y="319269"/>
                </a:cubicBezTo>
                <a:cubicBezTo>
                  <a:pt x="-7869" y="285402"/>
                  <a:pt x="76269" y="466906"/>
                  <a:pt x="76798" y="414519"/>
                </a:cubicBezTo>
                <a:cubicBezTo>
                  <a:pt x="77327" y="362132"/>
                  <a:pt x="-2577" y="-29452"/>
                  <a:pt x="6948" y="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3206A20D-83B7-4B4C-BDF5-60970BF0D9D2}"/>
              </a:ext>
            </a:extLst>
          </p:cNvPr>
          <p:cNvSpPr/>
          <p:nvPr/>
        </p:nvSpPr>
        <p:spPr>
          <a:xfrm>
            <a:off x="5286234" y="5581565"/>
            <a:ext cx="206563" cy="370673"/>
          </a:xfrm>
          <a:custGeom>
            <a:avLst/>
            <a:gdLst>
              <a:gd name="connsiteX0" fmla="*/ 206516 w 206563"/>
              <a:gd name="connsiteY0" fmla="*/ 85 h 370673"/>
              <a:gd name="connsiteX1" fmla="*/ 66816 w 206563"/>
              <a:gd name="connsiteY1" fmla="*/ 238210 h 370673"/>
              <a:gd name="connsiteX2" fmla="*/ 141 w 206563"/>
              <a:gd name="connsiteY2" fmla="*/ 368385 h 370673"/>
              <a:gd name="connsiteX3" fmla="*/ 82691 w 206563"/>
              <a:gd name="connsiteY3" fmla="*/ 133435 h 370673"/>
              <a:gd name="connsiteX4" fmla="*/ 50941 w 206563"/>
              <a:gd name="connsiteY4" fmla="*/ 209635 h 370673"/>
              <a:gd name="connsiteX5" fmla="*/ 206516 w 206563"/>
              <a:gd name="connsiteY5" fmla="*/ 85 h 37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63" h="370673">
                <a:moveTo>
                  <a:pt x="206516" y="85"/>
                </a:moveTo>
                <a:cubicBezTo>
                  <a:pt x="209162" y="4847"/>
                  <a:pt x="101212" y="176827"/>
                  <a:pt x="66816" y="238210"/>
                </a:cubicBezTo>
                <a:cubicBezTo>
                  <a:pt x="32420" y="299593"/>
                  <a:pt x="-2505" y="385848"/>
                  <a:pt x="141" y="368385"/>
                </a:cubicBezTo>
                <a:cubicBezTo>
                  <a:pt x="2787" y="350922"/>
                  <a:pt x="74224" y="159893"/>
                  <a:pt x="82691" y="133435"/>
                </a:cubicBezTo>
                <a:cubicBezTo>
                  <a:pt x="91158" y="106977"/>
                  <a:pt x="34008" y="227627"/>
                  <a:pt x="50941" y="209635"/>
                </a:cubicBezTo>
                <a:cubicBezTo>
                  <a:pt x="67874" y="191643"/>
                  <a:pt x="203870" y="-4677"/>
                  <a:pt x="206516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FFB996EC-1E64-0FFF-03D0-B63A932545C2}"/>
              </a:ext>
            </a:extLst>
          </p:cNvPr>
          <p:cNvSpPr/>
          <p:nvPr/>
        </p:nvSpPr>
        <p:spPr>
          <a:xfrm>
            <a:off x="5603073" y="5492822"/>
            <a:ext cx="35811" cy="657853"/>
          </a:xfrm>
          <a:custGeom>
            <a:avLst/>
            <a:gdLst>
              <a:gd name="connsiteX0" fmla="*/ 10327 w 35811"/>
              <a:gd name="connsiteY0" fmla="*/ 31678 h 657853"/>
              <a:gd name="connsiteX1" fmla="*/ 35727 w 35811"/>
              <a:gd name="connsiteY1" fmla="*/ 657153 h 657853"/>
              <a:gd name="connsiteX2" fmla="*/ 802 w 35811"/>
              <a:gd name="connsiteY2" fmla="*/ 152328 h 657853"/>
              <a:gd name="connsiteX3" fmla="*/ 10327 w 35811"/>
              <a:gd name="connsiteY3" fmla="*/ 31678 h 65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1" h="657853">
                <a:moveTo>
                  <a:pt x="10327" y="31678"/>
                </a:moveTo>
                <a:cubicBezTo>
                  <a:pt x="16148" y="115815"/>
                  <a:pt x="37315" y="637045"/>
                  <a:pt x="35727" y="657153"/>
                </a:cubicBezTo>
                <a:cubicBezTo>
                  <a:pt x="34140" y="677261"/>
                  <a:pt x="3977" y="258690"/>
                  <a:pt x="802" y="152328"/>
                </a:cubicBezTo>
                <a:cubicBezTo>
                  <a:pt x="-2373" y="45966"/>
                  <a:pt x="4506" y="-52459"/>
                  <a:pt x="10327" y="31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63A0B58-39FE-1973-DDB3-C3F41224FC1F}"/>
              </a:ext>
            </a:extLst>
          </p:cNvPr>
          <p:cNvSpPr/>
          <p:nvPr/>
        </p:nvSpPr>
        <p:spPr>
          <a:xfrm>
            <a:off x="5631153" y="4994106"/>
            <a:ext cx="147407" cy="499789"/>
          </a:xfrm>
          <a:custGeom>
            <a:avLst/>
            <a:gdLst>
              <a:gd name="connsiteX0" fmla="*/ 39397 w 147407"/>
              <a:gd name="connsiteY0" fmla="*/ 169 h 499789"/>
              <a:gd name="connsiteX1" fmla="*/ 26697 w 147407"/>
              <a:gd name="connsiteY1" fmla="*/ 368469 h 499789"/>
              <a:gd name="connsiteX2" fmla="*/ 1297 w 147407"/>
              <a:gd name="connsiteY2" fmla="*/ 498644 h 499789"/>
              <a:gd name="connsiteX3" fmla="*/ 71147 w 147407"/>
              <a:gd name="connsiteY3" fmla="*/ 308144 h 499789"/>
              <a:gd name="connsiteX4" fmla="*/ 147347 w 147407"/>
              <a:gd name="connsiteY4" fmla="*/ 82719 h 499789"/>
              <a:gd name="connsiteX5" fmla="*/ 58447 w 147407"/>
              <a:gd name="connsiteY5" fmla="*/ 317669 h 499789"/>
              <a:gd name="connsiteX6" fmla="*/ 39397 w 147407"/>
              <a:gd name="connsiteY6" fmla="*/ 169 h 49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07" h="499789">
                <a:moveTo>
                  <a:pt x="39397" y="169"/>
                </a:moveTo>
                <a:cubicBezTo>
                  <a:pt x="34105" y="8636"/>
                  <a:pt x="33047" y="285390"/>
                  <a:pt x="26697" y="368469"/>
                </a:cubicBezTo>
                <a:cubicBezTo>
                  <a:pt x="20347" y="451548"/>
                  <a:pt x="-6111" y="508698"/>
                  <a:pt x="1297" y="498644"/>
                </a:cubicBezTo>
                <a:cubicBezTo>
                  <a:pt x="8705" y="488590"/>
                  <a:pt x="46805" y="377465"/>
                  <a:pt x="71147" y="308144"/>
                </a:cubicBezTo>
                <a:cubicBezTo>
                  <a:pt x="95489" y="238823"/>
                  <a:pt x="149464" y="81131"/>
                  <a:pt x="147347" y="82719"/>
                </a:cubicBezTo>
                <a:cubicBezTo>
                  <a:pt x="145230" y="84307"/>
                  <a:pt x="77497" y="331957"/>
                  <a:pt x="58447" y="317669"/>
                </a:cubicBezTo>
                <a:cubicBezTo>
                  <a:pt x="39397" y="303382"/>
                  <a:pt x="44689" y="-8298"/>
                  <a:pt x="393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8B546192-F32B-D557-19F6-84344012CAC2}"/>
              </a:ext>
            </a:extLst>
          </p:cNvPr>
          <p:cNvSpPr/>
          <p:nvPr/>
        </p:nvSpPr>
        <p:spPr>
          <a:xfrm>
            <a:off x="1789729" y="6375390"/>
            <a:ext cx="83089" cy="639414"/>
          </a:xfrm>
          <a:custGeom>
            <a:avLst/>
            <a:gdLst>
              <a:gd name="connsiteX0" fmla="*/ 10496 w 83089"/>
              <a:gd name="connsiteY0" fmla="*/ 3185 h 639414"/>
              <a:gd name="connsiteX1" fmla="*/ 4146 w 83089"/>
              <a:gd name="connsiteY1" fmla="*/ 323860 h 639414"/>
              <a:gd name="connsiteX2" fmla="*/ 80346 w 83089"/>
              <a:gd name="connsiteY2" fmla="*/ 631835 h 639414"/>
              <a:gd name="connsiteX3" fmla="*/ 61296 w 83089"/>
              <a:gd name="connsiteY3" fmla="*/ 514360 h 639414"/>
              <a:gd name="connsiteX4" fmla="*/ 13671 w 83089"/>
              <a:gd name="connsiteY4" fmla="*/ 177810 h 639414"/>
              <a:gd name="connsiteX5" fmla="*/ 10496 w 83089"/>
              <a:gd name="connsiteY5" fmla="*/ 3185 h 6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9" h="639414">
                <a:moveTo>
                  <a:pt x="10496" y="3185"/>
                </a:moveTo>
                <a:cubicBezTo>
                  <a:pt x="8908" y="27527"/>
                  <a:pt x="-7496" y="219085"/>
                  <a:pt x="4146" y="323860"/>
                </a:cubicBezTo>
                <a:cubicBezTo>
                  <a:pt x="15788" y="428635"/>
                  <a:pt x="70821" y="600085"/>
                  <a:pt x="80346" y="631835"/>
                </a:cubicBezTo>
                <a:cubicBezTo>
                  <a:pt x="89871" y="663585"/>
                  <a:pt x="72408" y="590031"/>
                  <a:pt x="61296" y="514360"/>
                </a:cubicBezTo>
                <a:cubicBezTo>
                  <a:pt x="50184" y="438689"/>
                  <a:pt x="20550" y="256127"/>
                  <a:pt x="13671" y="177810"/>
                </a:cubicBezTo>
                <a:cubicBezTo>
                  <a:pt x="6792" y="99493"/>
                  <a:pt x="12084" y="-21157"/>
                  <a:pt x="10496" y="3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10FC0AFD-9EA0-B564-7707-5CED8959E6CF}"/>
              </a:ext>
            </a:extLst>
          </p:cNvPr>
          <p:cNvSpPr/>
          <p:nvPr/>
        </p:nvSpPr>
        <p:spPr>
          <a:xfrm>
            <a:off x="1798777" y="6897241"/>
            <a:ext cx="90476" cy="1333536"/>
          </a:xfrm>
          <a:custGeom>
            <a:avLst/>
            <a:gdLst>
              <a:gd name="connsiteX0" fmla="*/ 90348 w 90476"/>
              <a:gd name="connsiteY0" fmla="*/ 2034 h 1333536"/>
              <a:gd name="connsiteX1" fmla="*/ 23673 w 90476"/>
              <a:gd name="connsiteY1" fmla="*/ 640209 h 1333536"/>
              <a:gd name="connsiteX2" fmla="*/ 10973 w 90476"/>
              <a:gd name="connsiteY2" fmla="*/ 1332359 h 1333536"/>
              <a:gd name="connsiteX3" fmla="*/ 4623 w 90476"/>
              <a:gd name="connsiteY3" fmla="*/ 468759 h 1333536"/>
              <a:gd name="connsiteX4" fmla="*/ 90348 w 90476"/>
              <a:gd name="connsiteY4" fmla="*/ 2034 h 13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6" h="1333536">
                <a:moveTo>
                  <a:pt x="90348" y="2034"/>
                </a:moveTo>
                <a:cubicBezTo>
                  <a:pt x="93523" y="30609"/>
                  <a:pt x="36902" y="418488"/>
                  <a:pt x="23673" y="640209"/>
                </a:cubicBezTo>
                <a:cubicBezTo>
                  <a:pt x="10444" y="861930"/>
                  <a:pt x="14148" y="1360934"/>
                  <a:pt x="10973" y="1332359"/>
                </a:cubicBezTo>
                <a:cubicBezTo>
                  <a:pt x="7798" y="1303784"/>
                  <a:pt x="-7548" y="685717"/>
                  <a:pt x="4623" y="468759"/>
                </a:cubicBezTo>
                <a:cubicBezTo>
                  <a:pt x="16794" y="251801"/>
                  <a:pt x="87173" y="-26541"/>
                  <a:pt x="90348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AAF05AA2-EC6C-2175-3796-B41E8496442B}"/>
              </a:ext>
            </a:extLst>
          </p:cNvPr>
          <p:cNvSpPr/>
          <p:nvPr/>
        </p:nvSpPr>
        <p:spPr>
          <a:xfrm>
            <a:off x="1747388" y="6810372"/>
            <a:ext cx="116473" cy="1448812"/>
          </a:xfrm>
          <a:custGeom>
            <a:avLst/>
            <a:gdLst>
              <a:gd name="connsiteX0" fmla="*/ 116337 w 116473"/>
              <a:gd name="connsiteY0" fmla="*/ 3178 h 1448812"/>
              <a:gd name="connsiteX1" fmla="*/ 30612 w 116473"/>
              <a:gd name="connsiteY1" fmla="*/ 587378 h 1448812"/>
              <a:gd name="connsiteX2" fmla="*/ 14737 w 116473"/>
              <a:gd name="connsiteY2" fmla="*/ 1425578 h 1448812"/>
              <a:gd name="connsiteX3" fmla="*/ 11562 w 116473"/>
              <a:gd name="connsiteY3" fmla="*/ 1143003 h 1448812"/>
              <a:gd name="connsiteX4" fmla="*/ 8387 w 116473"/>
              <a:gd name="connsiteY4" fmla="*/ 390528 h 1448812"/>
              <a:gd name="connsiteX5" fmla="*/ 116337 w 116473"/>
              <a:gd name="connsiteY5" fmla="*/ 3178 h 144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73" h="1448812">
                <a:moveTo>
                  <a:pt x="116337" y="3178"/>
                </a:moveTo>
                <a:cubicBezTo>
                  <a:pt x="120041" y="35986"/>
                  <a:pt x="47545" y="350311"/>
                  <a:pt x="30612" y="587378"/>
                </a:cubicBezTo>
                <a:cubicBezTo>
                  <a:pt x="13679" y="824445"/>
                  <a:pt x="17912" y="1332974"/>
                  <a:pt x="14737" y="1425578"/>
                </a:cubicBezTo>
                <a:cubicBezTo>
                  <a:pt x="11562" y="1518182"/>
                  <a:pt x="12620" y="1315511"/>
                  <a:pt x="11562" y="1143003"/>
                </a:cubicBezTo>
                <a:cubicBezTo>
                  <a:pt x="10504" y="970495"/>
                  <a:pt x="-11721" y="583145"/>
                  <a:pt x="8387" y="390528"/>
                </a:cubicBezTo>
                <a:cubicBezTo>
                  <a:pt x="28495" y="197911"/>
                  <a:pt x="112633" y="-29630"/>
                  <a:pt x="116337" y="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9E4A1309-3946-8DE3-E416-B13743436D8B}"/>
              </a:ext>
            </a:extLst>
          </p:cNvPr>
          <p:cNvSpPr/>
          <p:nvPr/>
        </p:nvSpPr>
        <p:spPr>
          <a:xfrm>
            <a:off x="1787106" y="8270522"/>
            <a:ext cx="83427" cy="725333"/>
          </a:xfrm>
          <a:custGeom>
            <a:avLst/>
            <a:gdLst>
              <a:gd name="connsiteX0" fmla="*/ 419 w 83427"/>
              <a:gd name="connsiteY0" fmla="*/ 353 h 725333"/>
              <a:gd name="connsiteX1" fmla="*/ 32169 w 83427"/>
              <a:gd name="connsiteY1" fmla="*/ 441678 h 725333"/>
              <a:gd name="connsiteX2" fmla="*/ 82969 w 83427"/>
              <a:gd name="connsiteY2" fmla="*/ 724253 h 725333"/>
              <a:gd name="connsiteX3" fmla="*/ 54394 w 83427"/>
              <a:gd name="connsiteY3" fmla="*/ 517878 h 725333"/>
              <a:gd name="connsiteX4" fmla="*/ 419 w 83427"/>
              <a:gd name="connsiteY4" fmla="*/ 353 h 72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7" h="725333">
                <a:moveTo>
                  <a:pt x="419" y="353"/>
                </a:moveTo>
                <a:cubicBezTo>
                  <a:pt x="-3285" y="-12347"/>
                  <a:pt x="18411" y="321028"/>
                  <a:pt x="32169" y="441678"/>
                </a:cubicBezTo>
                <a:cubicBezTo>
                  <a:pt x="45927" y="562328"/>
                  <a:pt x="79265" y="711553"/>
                  <a:pt x="82969" y="724253"/>
                </a:cubicBezTo>
                <a:cubicBezTo>
                  <a:pt x="86673" y="736953"/>
                  <a:pt x="67094" y="635882"/>
                  <a:pt x="54394" y="517878"/>
                </a:cubicBezTo>
                <a:cubicBezTo>
                  <a:pt x="41694" y="399874"/>
                  <a:pt x="4123" y="13053"/>
                  <a:pt x="419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7BB476FA-11C9-A685-FAA3-D1B943E28584}"/>
              </a:ext>
            </a:extLst>
          </p:cNvPr>
          <p:cNvSpPr/>
          <p:nvPr/>
        </p:nvSpPr>
        <p:spPr>
          <a:xfrm>
            <a:off x="1734256" y="8185132"/>
            <a:ext cx="499085" cy="1292854"/>
          </a:xfrm>
          <a:custGeom>
            <a:avLst/>
            <a:gdLst>
              <a:gd name="connsiteX0" fmla="*/ 2469 w 499085"/>
              <a:gd name="connsiteY0" fmla="*/ 18 h 1292854"/>
              <a:gd name="connsiteX1" fmla="*/ 62794 w 499085"/>
              <a:gd name="connsiteY1" fmla="*/ 606443 h 1292854"/>
              <a:gd name="connsiteX2" fmla="*/ 485069 w 499085"/>
              <a:gd name="connsiteY2" fmla="*/ 1266843 h 1292854"/>
              <a:gd name="connsiteX3" fmla="*/ 367594 w 499085"/>
              <a:gd name="connsiteY3" fmla="*/ 1108093 h 1292854"/>
              <a:gd name="connsiteX4" fmla="*/ 65969 w 499085"/>
              <a:gd name="connsiteY4" fmla="*/ 625493 h 1292854"/>
              <a:gd name="connsiteX5" fmla="*/ 2469 w 499085"/>
              <a:gd name="connsiteY5" fmla="*/ 18 h 129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85" h="1292854">
                <a:moveTo>
                  <a:pt x="2469" y="18"/>
                </a:moveTo>
                <a:cubicBezTo>
                  <a:pt x="1940" y="-3157"/>
                  <a:pt x="-17639" y="395306"/>
                  <a:pt x="62794" y="606443"/>
                </a:cubicBezTo>
                <a:cubicBezTo>
                  <a:pt x="143227" y="817581"/>
                  <a:pt x="434269" y="1183235"/>
                  <a:pt x="485069" y="1266843"/>
                </a:cubicBezTo>
                <a:cubicBezTo>
                  <a:pt x="535869" y="1350451"/>
                  <a:pt x="437444" y="1214985"/>
                  <a:pt x="367594" y="1108093"/>
                </a:cubicBezTo>
                <a:cubicBezTo>
                  <a:pt x="297744" y="1001201"/>
                  <a:pt x="123119" y="810172"/>
                  <a:pt x="65969" y="625493"/>
                </a:cubicBezTo>
                <a:cubicBezTo>
                  <a:pt x="8819" y="440814"/>
                  <a:pt x="2998" y="3193"/>
                  <a:pt x="246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65E08B07-63BE-EBF0-80F6-41038CAA7E50}"/>
              </a:ext>
            </a:extLst>
          </p:cNvPr>
          <p:cNvSpPr/>
          <p:nvPr/>
        </p:nvSpPr>
        <p:spPr>
          <a:xfrm>
            <a:off x="2092203" y="9283277"/>
            <a:ext cx="761900" cy="969797"/>
          </a:xfrm>
          <a:custGeom>
            <a:avLst/>
            <a:gdLst>
              <a:gd name="connsiteX0" fmla="*/ 12822 w 761900"/>
              <a:gd name="connsiteY0" fmla="*/ 13123 h 969797"/>
              <a:gd name="connsiteX1" fmla="*/ 689097 w 761900"/>
              <a:gd name="connsiteY1" fmla="*/ 870373 h 969797"/>
              <a:gd name="connsiteX2" fmla="*/ 736722 w 761900"/>
              <a:gd name="connsiteY2" fmla="*/ 943398 h 969797"/>
              <a:gd name="connsiteX3" fmla="*/ 631947 w 761900"/>
              <a:gd name="connsiteY3" fmla="*/ 794173 h 969797"/>
              <a:gd name="connsiteX4" fmla="*/ 273172 w 761900"/>
              <a:gd name="connsiteY4" fmla="*/ 378248 h 969797"/>
              <a:gd name="connsiteX5" fmla="*/ 12822 w 761900"/>
              <a:gd name="connsiteY5" fmla="*/ 13123 h 96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900" h="969797">
                <a:moveTo>
                  <a:pt x="12822" y="13123"/>
                </a:moveTo>
                <a:cubicBezTo>
                  <a:pt x="82143" y="95144"/>
                  <a:pt x="568447" y="715327"/>
                  <a:pt x="689097" y="870373"/>
                </a:cubicBezTo>
                <a:cubicBezTo>
                  <a:pt x="809747" y="1025419"/>
                  <a:pt x="746247" y="956098"/>
                  <a:pt x="736722" y="943398"/>
                </a:cubicBezTo>
                <a:cubicBezTo>
                  <a:pt x="727197" y="930698"/>
                  <a:pt x="709205" y="888365"/>
                  <a:pt x="631947" y="794173"/>
                </a:cubicBezTo>
                <a:cubicBezTo>
                  <a:pt x="554689" y="699981"/>
                  <a:pt x="373184" y="501015"/>
                  <a:pt x="273172" y="378248"/>
                </a:cubicBezTo>
                <a:cubicBezTo>
                  <a:pt x="173160" y="255481"/>
                  <a:pt x="-56499" y="-68898"/>
                  <a:pt x="12822" y="13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1EAF2C97-3001-6D93-F822-AA03EEF0346A}"/>
              </a:ext>
            </a:extLst>
          </p:cNvPr>
          <p:cNvSpPr/>
          <p:nvPr/>
        </p:nvSpPr>
        <p:spPr>
          <a:xfrm>
            <a:off x="4014043" y="10933313"/>
            <a:ext cx="1808993" cy="299376"/>
          </a:xfrm>
          <a:custGeom>
            <a:avLst/>
            <a:gdLst>
              <a:gd name="connsiteX0" fmla="*/ 8682 w 1808993"/>
              <a:gd name="connsiteY0" fmla="*/ 83937 h 299376"/>
              <a:gd name="connsiteX1" fmla="*/ 319832 w 1808993"/>
              <a:gd name="connsiteY1" fmla="*/ 223637 h 299376"/>
              <a:gd name="connsiteX2" fmla="*/ 932607 w 1808993"/>
              <a:gd name="connsiteY2" fmla="*/ 201412 h 299376"/>
              <a:gd name="connsiteX3" fmla="*/ 538907 w 1808993"/>
              <a:gd name="connsiteY3" fmla="*/ 198237 h 299376"/>
              <a:gd name="connsiteX4" fmla="*/ 1519982 w 1808993"/>
              <a:gd name="connsiteY4" fmla="*/ 188712 h 299376"/>
              <a:gd name="connsiteX5" fmla="*/ 932607 w 1808993"/>
              <a:gd name="connsiteY5" fmla="*/ 137912 h 299376"/>
              <a:gd name="connsiteX6" fmla="*/ 1805732 w 1808993"/>
              <a:gd name="connsiteY6" fmla="*/ 169662 h 299376"/>
              <a:gd name="connsiteX7" fmla="*/ 1250107 w 1808993"/>
              <a:gd name="connsiteY7" fmla="*/ 182362 h 299376"/>
              <a:gd name="connsiteX8" fmla="*/ 284907 w 1808993"/>
              <a:gd name="connsiteY8" fmla="*/ 185537 h 299376"/>
              <a:gd name="connsiteX9" fmla="*/ 49957 w 1808993"/>
              <a:gd name="connsiteY9" fmla="*/ 1387 h 299376"/>
              <a:gd name="connsiteX10" fmla="*/ 554782 w 1808993"/>
              <a:gd name="connsiteY10" fmla="*/ 296662 h 299376"/>
              <a:gd name="connsiteX11" fmla="*/ 129332 w 1808993"/>
              <a:gd name="connsiteY11" fmla="*/ 144262 h 299376"/>
              <a:gd name="connsiteX12" fmla="*/ 8682 w 1808993"/>
              <a:gd name="connsiteY12" fmla="*/ 83937 h 29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8993" h="299376">
                <a:moveTo>
                  <a:pt x="8682" y="83937"/>
                </a:moveTo>
                <a:cubicBezTo>
                  <a:pt x="40432" y="97166"/>
                  <a:pt x="165845" y="204058"/>
                  <a:pt x="319832" y="223637"/>
                </a:cubicBezTo>
                <a:cubicBezTo>
                  <a:pt x="473819" y="243216"/>
                  <a:pt x="896095" y="205645"/>
                  <a:pt x="932607" y="201412"/>
                </a:cubicBezTo>
                <a:cubicBezTo>
                  <a:pt x="969120" y="197179"/>
                  <a:pt x="441011" y="200354"/>
                  <a:pt x="538907" y="198237"/>
                </a:cubicBezTo>
                <a:cubicBezTo>
                  <a:pt x="636803" y="196120"/>
                  <a:pt x="1454365" y="198766"/>
                  <a:pt x="1519982" y="188712"/>
                </a:cubicBezTo>
                <a:cubicBezTo>
                  <a:pt x="1585599" y="178658"/>
                  <a:pt x="884982" y="141087"/>
                  <a:pt x="932607" y="137912"/>
                </a:cubicBezTo>
                <a:cubicBezTo>
                  <a:pt x="980232" y="134737"/>
                  <a:pt x="1752815" y="162254"/>
                  <a:pt x="1805732" y="169662"/>
                </a:cubicBezTo>
                <a:cubicBezTo>
                  <a:pt x="1858649" y="177070"/>
                  <a:pt x="1250107" y="182362"/>
                  <a:pt x="1250107" y="182362"/>
                </a:cubicBezTo>
                <a:cubicBezTo>
                  <a:pt x="996636" y="185008"/>
                  <a:pt x="484932" y="215699"/>
                  <a:pt x="284907" y="185537"/>
                </a:cubicBezTo>
                <a:cubicBezTo>
                  <a:pt x="84882" y="155375"/>
                  <a:pt x="4978" y="-17134"/>
                  <a:pt x="49957" y="1387"/>
                </a:cubicBezTo>
                <a:cubicBezTo>
                  <a:pt x="94936" y="19908"/>
                  <a:pt x="541553" y="272850"/>
                  <a:pt x="554782" y="296662"/>
                </a:cubicBezTo>
                <a:cubicBezTo>
                  <a:pt x="568011" y="320474"/>
                  <a:pt x="222994" y="180774"/>
                  <a:pt x="129332" y="144262"/>
                </a:cubicBezTo>
                <a:cubicBezTo>
                  <a:pt x="35670" y="107750"/>
                  <a:pt x="-23068" y="70708"/>
                  <a:pt x="8682" y="83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FE79F549-83BB-8B22-3DAA-ACFA0279C513}"/>
              </a:ext>
            </a:extLst>
          </p:cNvPr>
          <p:cNvSpPr/>
          <p:nvPr/>
        </p:nvSpPr>
        <p:spPr>
          <a:xfrm>
            <a:off x="6802366" y="10906105"/>
            <a:ext cx="784209" cy="38325"/>
          </a:xfrm>
          <a:custGeom>
            <a:avLst/>
            <a:gdLst>
              <a:gd name="connsiteX0" fmla="*/ 11184 w 784209"/>
              <a:gd name="connsiteY0" fmla="*/ 15895 h 38325"/>
              <a:gd name="connsiteX1" fmla="*/ 760484 w 784209"/>
              <a:gd name="connsiteY1" fmla="*/ 38120 h 38325"/>
              <a:gd name="connsiteX2" fmla="*/ 573159 w 784209"/>
              <a:gd name="connsiteY2" fmla="*/ 25420 h 38325"/>
              <a:gd name="connsiteX3" fmla="*/ 328684 w 784209"/>
              <a:gd name="connsiteY3" fmla="*/ 20 h 38325"/>
              <a:gd name="connsiteX4" fmla="*/ 11184 w 784209"/>
              <a:gd name="connsiteY4" fmla="*/ 15895 h 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09" h="38325">
                <a:moveTo>
                  <a:pt x="11184" y="15895"/>
                </a:moveTo>
                <a:cubicBezTo>
                  <a:pt x="83151" y="22245"/>
                  <a:pt x="666822" y="36533"/>
                  <a:pt x="760484" y="38120"/>
                </a:cubicBezTo>
                <a:cubicBezTo>
                  <a:pt x="854146" y="39707"/>
                  <a:pt x="645126" y="31770"/>
                  <a:pt x="573159" y="25420"/>
                </a:cubicBezTo>
                <a:cubicBezTo>
                  <a:pt x="501192" y="19070"/>
                  <a:pt x="422876" y="549"/>
                  <a:pt x="328684" y="20"/>
                </a:cubicBezTo>
                <a:cubicBezTo>
                  <a:pt x="234492" y="-509"/>
                  <a:pt x="-60783" y="9545"/>
                  <a:pt x="11184" y="1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C4305996-F30F-0AE7-0020-3E8B92186893}"/>
              </a:ext>
            </a:extLst>
          </p:cNvPr>
          <p:cNvSpPr/>
          <p:nvPr/>
        </p:nvSpPr>
        <p:spPr>
          <a:xfrm>
            <a:off x="6793439" y="10960100"/>
            <a:ext cx="784415" cy="16166"/>
          </a:xfrm>
          <a:custGeom>
            <a:avLst/>
            <a:gdLst>
              <a:gd name="connsiteX0" fmla="*/ 4236 w 784415"/>
              <a:gd name="connsiteY0" fmla="*/ 15875 h 16166"/>
              <a:gd name="connsiteX1" fmla="*/ 769411 w 784415"/>
              <a:gd name="connsiteY1" fmla="*/ 9525 h 16166"/>
              <a:gd name="connsiteX2" fmla="*/ 474136 w 784415"/>
              <a:gd name="connsiteY2" fmla="*/ 0 h 16166"/>
              <a:gd name="connsiteX3" fmla="*/ 4236 w 784415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415" h="16166">
                <a:moveTo>
                  <a:pt x="4236" y="15875"/>
                </a:moveTo>
                <a:cubicBezTo>
                  <a:pt x="53448" y="17462"/>
                  <a:pt x="691094" y="12171"/>
                  <a:pt x="769411" y="9525"/>
                </a:cubicBezTo>
                <a:cubicBezTo>
                  <a:pt x="847728" y="6879"/>
                  <a:pt x="600078" y="0"/>
                  <a:pt x="474136" y="0"/>
                </a:cubicBezTo>
                <a:cubicBezTo>
                  <a:pt x="348194" y="0"/>
                  <a:pt x="-44976" y="14288"/>
                  <a:pt x="4236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5B40925A-6758-F690-49D4-3DCEF0F34484}"/>
              </a:ext>
            </a:extLst>
          </p:cNvPr>
          <p:cNvSpPr/>
          <p:nvPr/>
        </p:nvSpPr>
        <p:spPr>
          <a:xfrm>
            <a:off x="7502379" y="10235110"/>
            <a:ext cx="495798" cy="744541"/>
          </a:xfrm>
          <a:custGeom>
            <a:avLst/>
            <a:gdLst>
              <a:gd name="connsiteX0" fmla="*/ 473221 w 495798"/>
              <a:gd name="connsiteY0" fmla="*/ 1090 h 744541"/>
              <a:gd name="connsiteX1" fmla="*/ 482746 w 495798"/>
              <a:gd name="connsiteY1" fmla="*/ 185240 h 744541"/>
              <a:gd name="connsiteX2" fmla="*/ 301771 w 495798"/>
              <a:gd name="connsiteY2" fmla="*/ 413840 h 744541"/>
              <a:gd name="connsiteX3" fmla="*/ 358921 w 495798"/>
              <a:gd name="connsiteY3" fmla="*/ 363040 h 744541"/>
              <a:gd name="connsiteX4" fmla="*/ 146 w 495798"/>
              <a:gd name="connsiteY4" fmla="*/ 744040 h 744541"/>
              <a:gd name="connsiteX5" fmla="*/ 406546 w 495798"/>
              <a:gd name="connsiteY5" fmla="*/ 270965 h 744541"/>
              <a:gd name="connsiteX6" fmla="*/ 473221 w 495798"/>
              <a:gd name="connsiteY6" fmla="*/ 1090 h 7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98" h="744541">
                <a:moveTo>
                  <a:pt x="473221" y="1090"/>
                </a:moveTo>
                <a:cubicBezTo>
                  <a:pt x="485921" y="-13198"/>
                  <a:pt x="511321" y="116448"/>
                  <a:pt x="482746" y="185240"/>
                </a:cubicBezTo>
                <a:cubicBezTo>
                  <a:pt x="454171" y="254032"/>
                  <a:pt x="322408" y="384207"/>
                  <a:pt x="301771" y="413840"/>
                </a:cubicBezTo>
                <a:cubicBezTo>
                  <a:pt x="281134" y="443473"/>
                  <a:pt x="409192" y="308007"/>
                  <a:pt x="358921" y="363040"/>
                </a:cubicBezTo>
                <a:cubicBezTo>
                  <a:pt x="308650" y="418073"/>
                  <a:pt x="-7791" y="759386"/>
                  <a:pt x="146" y="744040"/>
                </a:cubicBezTo>
                <a:cubicBezTo>
                  <a:pt x="8083" y="728694"/>
                  <a:pt x="326642" y="390028"/>
                  <a:pt x="406546" y="270965"/>
                </a:cubicBezTo>
                <a:cubicBezTo>
                  <a:pt x="486450" y="151902"/>
                  <a:pt x="460521" y="15378"/>
                  <a:pt x="473221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5BBE81CB-3994-A86F-4795-C6644654456E}"/>
              </a:ext>
            </a:extLst>
          </p:cNvPr>
          <p:cNvSpPr/>
          <p:nvPr/>
        </p:nvSpPr>
        <p:spPr>
          <a:xfrm>
            <a:off x="7705725" y="10101746"/>
            <a:ext cx="353507" cy="664679"/>
          </a:xfrm>
          <a:custGeom>
            <a:avLst/>
            <a:gdLst>
              <a:gd name="connsiteX0" fmla="*/ 250825 w 353507"/>
              <a:gd name="connsiteY0" fmla="*/ 1104 h 664679"/>
              <a:gd name="connsiteX1" fmla="*/ 323850 w 353507"/>
              <a:gd name="connsiteY1" fmla="*/ 318604 h 664679"/>
              <a:gd name="connsiteX2" fmla="*/ 203200 w 353507"/>
              <a:gd name="connsiteY2" fmla="*/ 464654 h 664679"/>
              <a:gd name="connsiteX3" fmla="*/ 0 w 353507"/>
              <a:gd name="connsiteY3" fmla="*/ 664679 h 664679"/>
              <a:gd name="connsiteX4" fmla="*/ 327025 w 353507"/>
              <a:gd name="connsiteY4" fmla="*/ 340829 h 664679"/>
              <a:gd name="connsiteX5" fmla="*/ 327025 w 353507"/>
              <a:gd name="connsiteY5" fmla="*/ 217004 h 664679"/>
              <a:gd name="connsiteX6" fmla="*/ 250825 w 353507"/>
              <a:gd name="connsiteY6" fmla="*/ 1104 h 6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07" h="664679">
                <a:moveTo>
                  <a:pt x="250825" y="1104"/>
                </a:moveTo>
                <a:cubicBezTo>
                  <a:pt x="250296" y="18037"/>
                  <a:pt x="331787" y="241346"/>
                  <a:pt x="323850" y="318604"/>
                </a:cubicBezTo>
                <a:cubicBezTo>
                  <a:pt x="315913" y="395862"/>
                  <a:pt x="257175" y="406975"/>
                  <a:pt x="203200" y="464654"/>
                </a:cubicBezTo>
                <a:cubicBezTo>
                  <a:pt x="149225" y="522333"/>
                  <a:pt x="0" y="664679"/>
                  <a:pt x="0" y="664679"/>
                </a:cubicBezTo>
                <a:cubicBezTo>
                  <a:pt x="20637" y="644042"/>
                  <a:pt x="272521" y="415441"/>
                  <a:pt x="327025" y="340829"/>
                </a:cubicBezTo>
                <a:cubicBezTo>
                  <a:pt x="381529" y="266217"/>
                  <a:pt x="336550" y="267275"/>
                  <a:pt x="327025" y="217004"/>
                </a:cubicBezTo>
                <a:cubicBezTo>
                  <a:pt x="317500" y="166733"/>
                  <a:pt x="251354" y="-15829"/>
                  <a:pt x="250825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69122322-2719-0BF0-7C18-762BA63E8F21}"/>
              </a:ext>
            </a:extLst>
          </p:cNvPr>
          <p:cNvSpPr/>
          <p:nvPr/>
        </p:nvSpPr>
        <p:spPr>
          <a:xfrm>
            <a:off x="7268932" y="9622862"/>
            <a:ext cx="764390" cy="694636"/>
          </a:xfrm>
          <a:custGeom>
            <a:avLst/>
            <a:gdLst>
              <a:gd name="connsiteX0" fmla="*/ 11343 w 764390"/>
              <a:gd name="connsiteY0" fmla="*/ 6913 h 694636"/>
              <a:gd name="connsiteX1" fmla="*/ 509818 w 764390"/>
              <a:gd name="connsiteY1" fmla="*/ 492688 h 694636"/>
              <a:gd name="connsiteX2" fmla="*/ 763818 w 764390"/>
              <a:gd name="connsiteY2" fmla="*/ 692713 h 694636"/>
              <a:gd name="connsiteX3" fmla="*/ 566968 w 764390"/>
              <a:gd name="connsiteY3" fmla="*/ 572063 h 694636"/>
              <a:gd name="connsiteX4" fmla="*/ 192318 w 764390"/>
              <a:gd name="connsiteY4" fmla="*/ 229163 h 694636"/>
              <a:gd name="connsiteX5" fmla="*/ 11343 w 764390"/>
              <a:gd name="connsiteY5" fmla="*/ 6913 h 6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390" h="694636">
                <a:moveTo>
                  <a:pt x="11343" y="6913"/>
                </a:moveTo>
                <a:cubicBezTo>
                  <a:pt x="64260" y="50834"/>
                  <a:pt x="384406" y="378388"/>
                  <a:pt x="509818" y="492688"/>
                </a:cubicBezTo>
                <a:cubicBezTo>
                  <a:pt x="635231" y="606988"/>
                  <a:pt x="754293" y="679484"/>
                  <a:pt x="763818" y="692713"/>
                </a:cubicBezTo>
                <a:cubicBezTo>
                  <a:pt x="773343" y="705942"/>
                  <a:pt x="662218" y="649321"/>
                  <a:pt x="566968" y="572063"/>
                </a:cubicBezTo>
                <a:cubicBezTo>
                  <a:pt x="471718" y="494805"/>
                  <a:pt x="281747" y="319121"/>
                  <a:pt x="192318" y="229163"/>
                </a:cubicBezTo>
                <a:cubicBezTo>
                  <a:pt x="102889" y="139205"/>
                  <a:pt x="-41574" y="-37008"/>
                  <a:pt x="11343" y="6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A2F7D6C1-A671-1897-ADA1-BC8AE11920CD}"/>
              </a:ext>
            </a:extLst>
          </p:cNvPr>
          <p:cNvSpPr/>
          <p:nvPr/>
        </p:nvSpPr>
        <p:spPr>
          <a:xfrm>
            <a:off x="7291324" y="8411448"/>
            <a:ext cx="435980" cy="1283511"/>
          </a:xfrm>
          <a:custGeom>
            <a:avLst/>
            <a:gdLst>
              <a:gd name="connsiteX0" fmla="*/ 347726 w 435980"/>
              <a:gd name="connsiteY0" fmla="*/ 2302 h 1283511"/>
              <a:gd name="connsiteX1" fmla="*/ 366776 w 435980"/>
              <a:gd name="connsiteY1" fmla="*/ 424577 h 1283511"/>
              <a:gd name="connsiteX2" fmla="*/ 179451 w 435980"/>
              <a:gd name="connsiteY2" fmla="*/ 888127 h 1283511"/>
              <a:gd name="connsiteX3" fmla="*/ 274701 w 435980"/>
              <a:gd name="connsiteY3" fmla="*/ 767477 h 1283511"/>
              <a:gd name="connsiteX4" fmla="*/ 1651 w 435980"/>
              <a:gd name="connsiteY4" fmla="*/ 1275477 h 1283511"/>
              <a:gd name="connsiteX5" fmla="*/ 169926 w 435980"/>
              <a:gd name="connsiteY5" fmla="*/ 1053227 h 1283511"/>
              <a:gd name="connsiteX6" fmla="*/ 363601 w 435980"/>
              <a:gd name="connsiteY6" fmla="*/ 710327 h 1283511"/>
              <a:gd name="connsiteX7" fmla="*/ 420751 w 435980"/>
              <a:gd name="connsiteY7" fmla="*/ 335677 h 1283511"/>
              <a:gd name="connsiteX8" fmla="*/ 166751 w 435980"/>
              <a:gd name="connsiteY8" fmla="*/ 1056402 h 1283511"/>
              <a:gd name="connsiteX9" fmla="*/ 430276 w 435980"/>
              <a:gd name="connsiteY9" fmla="*/ 291227 h 1283511"/>
              <a:gd name="connsiteX10" fmla="*/ 347726 w 435980"/>
              <a:gd name="connsiteY10" fmla="*/ 2302 h 128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80" h="1283511">
                <a:moveTo>
                  <a:pt x="347726" y="2302"/>
                </a:moveTo>
                <a:cubicBezTo>
                  <a:pt x="337143" y="24527"/>
                  <a:pt x="394822" y="276940"/>
                  <a:pt x="366776" y="424577"/>
                </a:cubicBezTo>
                <a:cubicBezTo>
                  <a:pt x="338730" y="572215"/>
                  <a:pt x="194797" y="830977"/>
                  <a:pt x="179451" y="888127"/>
                </a:cubicBezTo>
                <a:cubicBezTo>
                  <a:pt x="164105" y="945277"/>
                  <a:pt x="304334" y="702919"/>
                  <a:pt x="274701" y="767477"/>
                </a:cubicBezTo>
                <a:cubicBezTo>
                  <a:pt x="245068" y="832035"/>
                  <a:pt x="19113" y="1227852"/>
                  <a:pt x="1651" y="1275477"/>
                </a:cubicBezTo>
                <a:cubicBezTo>
                  <a:pt x="-15812" y="1323102"/>
                  <a:pt x="109601" y="1147419"/>
                  <a:pt x="169926" y="1053227"/>
                </a:cubicBezTo>
                <a:cubicBezTo>
                  <a:pt x="230251" y="959035"/>
                  <a:pt x="321797" y="829918"/>
                  <a:pt x="363601" y="710327"/>
                </a:cubicBezTo>
                <a:cubicBezTo>
                  <a:pt x="405405" y="590736"/>
                  <a:pt x="453559" y="277998"/>
                  <a:pt x="420751" y="335677"/>
                </a:cubicBezTo>
                <a:cubicBezTo>
                  <a:pt x="387943" y="393356"/>
                  <a:pt x="165164" y="1063810"/>
                  <a:pt x="166751" y="1056402"/>
                </a:cubicBezTo>
                <a:cubicBezTo>
                  <a:pt x="168338" y="1048994"/>
                  <a:pt x="399584" y="460560"/>
                  <a:pt x="430276" y="291227"/>
                </a:cubicBezTo>
                <a:cubicBezTo>
                  <a:pt x="460968" y="121894"/>
                  <a:pt x="358309" y="-19923"/>
                  <a:pt x="347726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530AB423-0BEC-6B64-F56C-B4C96D318F88}"/>
              </a:ext>
            </a:extLst>
          </p:cNvPr>
          <p:cNvSpPr/>
          <p:nvPr/>
        </p:nvSpPr>
        <p:spPr>
          <a:xfrm>
            <a:off x="6729374" y="7215238"/>
            <a:ext cx="687762" cy="945695"/>
          </a:xfrm>
          <a:custGeom>
            <a:avLst/>
            <a:gdLst>
              <a:gd name="connsiteX0" fmla="*/ 39726 w 687762"/>
              <a:gd name="connsiteY0" fmla="*/ 65037 h 945695"/>
              <a:gd name="connsiteX1" fmla="*/ 665201 w 687762"/>
              <a:gd name="connsiteY1" fmla="*/ 912762 h 945695"/>
              <a:gd name="connsiteX2" fmla="*/ 560426 w 687762"/>
              <a:gd name="connsiteY2" fmla="*/ 785762 h 945695"/>
              <a:gd name="connsiteX3" fmla="*/ 106401 w 687762"/>
              <a:gd name="connsiteY3" fmla="*/ 252362 h 945695"/>
              <a:gd name="connsiteX4" fmla="*/ 233401 w 687762"/>
              <a:gd name="connsiteY4" fmla="*/ 414287 h 945695"/>
              <a:gd name="connsiteX5" fmla="*/ 81001 w 687762"/>
              <a:gd name="connsiteY5" fmla="*/ 96787 h 945695"/>
              <a:gd name="connsiteX6" fmla="*/ 39726 w 687762"/>
              <a:gd name="connsiteY6" fmla="*/ 65037 h 94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2" h="945695">
                <a:moveTo>
                  <a:pt x="39726" y="65037"/>
                </a:moveTo>
                <a:cubicBezTo>
                  <a:pt x="137093" y="201033"/>
                  <a:pt x="578418" y="792641"/>
                  <a:pt x="665201" y="912762"/>
                </a:cubicBezTo>
                <a:cubicBezTo>
                  <a:pt x="751984" y="1032883"/>
                  <a:pt x="560426" y="785762"/>
                  <a:pt x="560426" y="785762"/>
                </a:cubicBezTo>
                <a:lnTo>
                  <a:pt x="106401" y="252362"/>
                </a:lnTo>
                <a:cubicBezTo>
                  <a:pt x="51897" y="190450"/>
                  <a:pt x="237634" y="440216"/>
                  <a:pt x="233401" y="414287"/>
                </a:cubicBezTo>
                <a:cubicBezTo>
                  <a:pt x="229168" y="388358"/>
                  <a:pt x="111163" y="153937"/>
                  <a:pt x="81001" y="96787"/>
                </a:cubicBezTo>
                <a:cubicBezTo>
                  <a:pt x="50839" y="39637"/>
                  <a:pt x="-57641" y="-70959"/>
                  <a:pt x="39726" y="65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3FB28389-0D50-1C4F-C93F-872165FEA558}"/>
              </a:ext>
            </a:extLst>
          </p:cNvPr>
          <p:cNvSpPr/>
          <p:nvPr/>
        </p:nvSpPr>
        <p:spPr>
          <a:xfrm>
            <a:off x="6914987" y="7393394"/>
            <a:ext cx="592027" cy="150525"/>
          </a:xfrm>
          <a:custGeom>
            <a:avLst/>
            <a:gdLst>
              <a:gd name="connsiteX0" fmla="*/ 163 w 592027"/>
              <a:gd name="connsiteY0" fmla="*/ 83731 h 150525"/>
              <a:gd name="connsiteX1" fmla="*/ 263688 w 592027"/>
              <a:gd name="connsiteY1" fmla="*/ 48806 h 150525"/>
              <a:gd name="connsiteX2" fmla="*/ 590713 w 592027"/>
              <a:gd name="connsiteY2" fmla="*/ 150406 h 150525"/>
              <a:gd name="connsiteX3" fmla="*/ 368463 w 592027"/>
              <a:gd name="connsiteY3" fmla="*/ 67856 h 150525"/>
              <a:gd name="connsiteX4" fmla="*/ 117638 w 592027"/>
              <a:gd name="connsiteY4" fmla="*/ 1181 h 150525"/>
              <a:gd name="connsiteX5" fmla="*/ 222413 w 592027"/>
              <a:gd name="connsiteY5" fmla="*/ 29756 h 150525"/>
              <a:gd name="connsiteX6" fmla="*/ 163 w 592027"/>
              <a:gd name="connsiteY6" fmla="*/ 83731 h 1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27" h="150525">
                <a:moveTo>
                  <a:pt x="163" y="83731"/>
                </a:moveTo>
                <a:cubicBezTo>
                  <a:pt x="7042" y="86906"/>
                  <a:pt x="165263" y="37693"/>
                  <a:pt x="263688" y="48806"/>
                </a:cubicBezTo>
                <a:cubicBezTo>
                  <a:pt x="362113" y="59918"/>
                  <a:pt x="573251" y="147231"/>
                  <a:pt x="590713" y="150406"/>
                </a:cubicBezTo>
                <a:cubicBezTo>
                  <a:pt x="608176" y="153581"/>
                  <a:pt x="447309" y="92727"/>
                  <a:pt x="368463" y="67856"/>
                </a:cubicBezTo>
                <a:cubicBezTo>
                  <a:pt x="289617" y="42985"/>
                  <a:pt x="141980" y="7531"/>
                  <a:pt x="117638" y="1181"/>
                </a:cubicBezTo>
                <a:cubicBezTo>
                  <a:pt x="93296" y="-5169"/>
                  <a:pt x="239346" y="15469"/>
                  <a:pt x="222413" y="29756"/>
                </a:cubicBezTo>
                <a:cubicBezTo>
                  <a:pt x="205480" y="44043"/>
                  <a:pt x="-6716" y="80556"/>
                  <a:pt x="163" y="83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75A40E0E-0FE9-74B1-ABFE-B3A7C2576C4C}"/>
              </a:ext>
            </a:extLst>
          </p:cNvPr>
          <p:cNvSpPr/>
          <p:nvPr/>
        </p:nvSpPr>
        <p:spPr>
          <a:xfrm>
            <a:off x="7122682" y="7402478"/>
            <a:ext cx="459218" cy="592294"/>
          </a:xfrm>
          <a:custGeom>
            <a:avLst/>
            <a:gdLst>
              <a:gd name="connsiteX0" fmla="*/ 2018 w 459218"/>
              <a:gd name="connsiteY0" fmla="*/ 1622 h 592294"/>
              <a:gd name="connsiteX1" fmla="*/ 221093 w 459218"/>
              <a:gd name="connsiteY1" fmla="*/ 36547 h 592294"/>
              <a:gd name="connsiteX2" fmla="*/ 348093 w 459218"/>
              <a:gd name="connsiteY2" fmla="*/ 141322 h 592294"/>
              <a:gd name="connsiteX3" fmla="*/ 440168 w 459218"/>
              <a:gd name="connsiteY3" fmla="*/ 347697 h 592294"/>
              <a:gd name="connsiteX4" fmla="*/ 459218 w 459218"/>
              <a:gd name="connsiteY4" fmla="*/ 592172 h 592294"/>
              <a:gd name="connsiteX5" fmla="*/ 440168 w 459218"/>
              <a:gd name="connsiteY5" fmla="*/ 376272 h 592294"/>
              <a:gd name="connsiteX6" fmla="*/ 360793 w 459218"/>
              <a:gd name="connsiteY6" fmla="*/ 80997 h 592294"/>
              <a:gd name="connsiteX7" fmla="*/ 2018 w 459218"/>
              <a:gd name="connsiteY7" fmla="*/ 1622 h 59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18" h="592294">
                <a:moveTo>
                  <a:pt x="2018" y="1622"/>
                </a:moveTo>
                <a:cubicBezTo>
                  <a:pt x="-21265" y="-5786"/>
                  <a:pt x="163414" y="13264"/>
                  <a:pt x="221093" y="36547"/>
                </a:cubicBezTo>
                <a:cubicBezTo>
                  <a:pt x="278772" y="59830"/>
                  <a:pt x="311581" y="89464"/>
                  <a:pt x="348093" y="141322"/>
                </a:cubicBezTo>
                <a:cubicBezTo>
                  <a:pt x="384605" y="193180"/>
                  <a:pt x="421647" y="272555"/>
                  <a:pt x="440168" y="347697"/>
                </a:cubicBezTo>
                <a:cubicBezTo>
                  <a:pt x="458689" y="422839"/>
                  <a:pt x="459218" y="587410"/>
                  <a:pt x="459218" y="592172"/>
                </a:cubicBezTo>
                <a:cubicBezTo>
                  <a:pt x="459218" y="596934"/>
                  <a:pt x="456572" y="461468"/>
                  <a:pt x="440168" y="376272"/>
                </a:cubicBezTo>
                <a:cubicBezTo>
                  <a:pt x="423764" y="291076"/>
                  <a:pt x="434347" y="143968"/>
                  <a:pt x="360793" y="80997"/>
                </a:cubicBezTo>
                <a:cubicBezTo>
                  <a:pt x="287239" y="18026"/>
                  <a:pt x="25301" y="9030"/>
                  <a:pt x="2018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2A1F1F6F-54A2-8AE9-3B92-FD4711B7734F}"/>
              </a:ext>
            </a:extLst>
          </p:cNvPr>
          <p:cNvSpPr/>
          <p:nvPr/>
        </p:nvSpPr>
        <p:spPr>
          <a:xfrm>
            <a:off x="7543746" y="7834645"/>
            <a:ext cx="77686" cy="579809"/>
          </a:xfrm>
          <a:custGeom>
            <a:avLst/>
            <a:gdLst>
              <a:gd name="connsiteX0" fmla="*/ 54 w 77686"/>
              <a:gd name="connsiteY0" fmla="*/ 1255 h 579809"/>
              <a:gd name="connsiteX1" fmla="*/ 76254 w 77686"/>
              <a:gd name="connsiteY1" fmla="*/ 315580 h 579809"/>
              <a:gd name="connsiteX2" fmla="*/ 50854 w 77686"/>
              <a:gd name="connsiteY2" fmla="*/ 575930 h 579809"/>
              <a:gd name="connsiteX3" fmla="*/ 63554 w 77686"/>
              <a:gd name="connsiteY3" fmla="*/ 439405 h 579809"/>
              <a:gd name="connsiteX4" fmla="*/ 54 w 77686"/>
              <a:gd name="connsiteY4" fmla="*/ 1255 h 57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86" h="579809">
                <a:moveTo>
                  <a:pt x="54" y="1255"/>
                </a:moveTo>
                <a:cubicBezTo>
                  <a:pt x="2171" y="-19382"/>
                  <a:pt x="67787" y="219801"/>
                  <a:pt x="76254" y="315580"/>
                </a:cubicBezTo>
                <a:cubicBezTo>
                  <a:pt x="84721" y="411359"/>
                  <a:pt x="52971" y="555293"/>
                  <a:pt x="50854" y="575930"/>
                </a:cubicBezTo>
                <a:cubicBezTo>
                  <a:pt x="48737" y="596567"/>
                  <a:pt x="69375" y="532538"/>
                  <a:pt x="63554" y="439405"/>
                </a:cubicBezTo>
                <a:cubicBezTo>
                  <a:pt x="57733" y="346272"/>
                  <a:pt x="-2063" y="21892"/>
                  <a:pt x="54" y="1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38B502F8-7D8E-333F-43E8-A8D702EBD8B4}"/>
              </a:ext>
            </a:extLst>
          </p:cNvPr>
          <p:cNvSpPr/>
          <p:nvPr/>
        </p:nvSpPr>
        <p:spPr>
          <a:xfrm>
            <a:off x="6832546" y="6514900"/>
            <a:ext cx="421953" cy="926693"/>
          </a:xfrm>
          <a:custGeom>
            <a:avLst/>
            <a:gdLst>
              <a:gd name="connsiteX0" fmla="*/ 54 w 421953"/>
              <a:gd name="connsiteY0" fmla="*/ 200 h 926693"/>
              <a:gd name="connsiteX1" fmla="*/ 327079 w 421953"/>
              <a:gd name="connsiteY1" fmla="*/ 187525 h 926693"/>
              <a:gd name="connsiteX2" fmla="*/ 406454 w 421953"/>
              <a:gd name="connsiteY2" fmla="*/ 425650 h 926693"/>
              <a:gd name="connsiteX3" fmla="*/ 406454 w 421953"/>
              <a:gd name="connsiteY3" fmla="*/ 555825 h 926693"/>
              <a:gd name="connsiteX4" fmla="*/ 244529 w 421953"/>
              <a:gd name="connsiteY4" fmla="*/ 924125 h 926693"/>
              <a:gd name="connsiteX5" fmla="*/ 358829 w 421953"/>
              <a:gd name="connsiteY5" fmla="*/ 705050 h 926693"/>
              <a:gd name="connsiteX6" fmla="*/ 415979 w 421953"/>
              <a:gd name="connsiteY6" fmla="*/ 432000 h 926693"/>
              <a:gd name="connsiteX7" fmla="*/ 301679 w 421953"/>
              <a:gd name="connsiteY7" fmla="*/ 222450 h 926693"/>
              <a:gd name="connsiteX8" fmla="*/ 54 w 421953"/>
              <a:gd name="connsiteY8" fmla="*/ 200 h 9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953" h="926693">
                <a:moveTo>
                  <a:pt x="54" y="200"/>
                </a:moveTo>
                <a:cubicBezTo>
                  <a:pt x="4287" y="-5621"/>
                  <a:pt x="259346" y="116617"/>
                  <a:pt x="327079" y="187525"/>
                </a:cubicBezTo>
                <a:cubicBezTo>
                  <a:pt x="394812" y="258433"/>
                  <a:pt x="393225" y="364267"/>
                  <a:pt x="406454" y="425650"/>
                </a:cubicBezTo>
                <a:cubicBezTo>
                  <a:pt x="419683" y="487033"/>
                  <a:pt x="433442" y="472746"/>
                  <a:pt x="406454" y="555825"/>
                </a:cubicBezTo>
                <a:cubicBezTo>
                  <a:pt x="379466" y="638904"/>
                  <a:pt x="252466" y="899254"/>
                  <a:pt x="244529" y="924125"/>
                </a:cubicBezTo>
                <a:cubicBezTo>
                  <a:pt x="236592" y="948996"/>
                  <a:pt x="330254" y="787071"/>
                  <a:pt x="358829" y="705050"/>
                </a:cubicBezTo>
                <a:cubicBezTo>
                  <a:pt x="387404" y="623029"/>
                  <a:pt x="425504" y="512433"/>
                  <a:pt x="415979" y="432000"/>
                </a:cubicBezTo>
                <a:cubicBezTo>
                  <a:pt x="406454" y="351567"/>
                  <a:pt x="363592" y="296004"/>
                  <a:pt x="301679" y="222450"/>
                </a:cubicBezTo>
                <a:cubicBezTo>
                  <a:pt x="239767" y="148896"/>
                  <a:pt x="-4179" y="6021"/>
                  <a:pt x="5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19D4D5C0-3575-3BED-4EE1-64930769E720}"/>
              </a:ext>
            </a:extLst>
          </p:cNvPr>
          <p:cNvSpPr/>
          <p:nvPr/>
        </p:nvSpPr>
        <p:spPr>
          <a:xfrm>
            <a:off x="6149975" y="8185150"/>
            <a:ext cx="991187" cy="1477860"/>
          </a:xfrm>
          <a:custGeom>
            <a:avLst/>
            <a:gdLst>
              <a:gd name="connsiteX0" fmla="*/ 0 w 991187"/>
              <a:gd name="connsiteY0" fmla="*/ 0 h 1477860"/>
              <a:gd name="connsiteX1" fmla="*/ 952500 w 991187"/>
              <a:gd name="connsiteY1" fmla="*/ 1412875 h 1477860"/>
              <a:gd name="connsiteX2" fmla="*/ 746125 w 991187"/>
              <a:gd name="connsiteY2" fmla="*/ 1146175 h 1477860"/>
              <a:gd name="connsiteX3" fmla="*/ 193675 w 991187"/>
              <a:gd name="connsiteY3" fmla="*/ 304800 h 1477860"/>
              <a:gd name="connsiteX4" fmla="*/ 311150 w 991187"/>
              <a:gd name="connsiteY4" fmla="*/ 511175 h 1477860"/>
              <a:gd name="connsiteX5" fmla="*/ 0 w 991187"/>
              <a:gd name="connsiteY5" fmla="*/ 0 h 147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187" h="1477860">
                <a:moveTo>
                  <a:pt x="0" y="0"/>
                </a:moveTo>
                <a:lnTo>
                  <a:pt x="952500" y="1412875"/>
                </a:lnTo>
                <a:cubicBezTo>
                  <a:pt x="1076854" y="1603904"/>
                  <a:pt x="872596" y="1330854"/>
                  <a:pt x="746125" y="1146175"/>
                </a:cubicBezTo>
                <a:cubicBezTo>
                  <a:pt x="619654" y="961496"/>
                  <a:pt x="266171" y="410633"/>
                  <a:pt x="193675" y="304800"/>
                </a:cubicBezTo>
                <a:cubicBezTo>
                  <a:pt x="121179" y="198967"/>
                  <a:pt x="311150" y="511175"/>
                  <a:pt x="311150" y="511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BEFA0E9E-621B-9C6D-E791-803BC869C77F}"/>
              </a:ext>
            </a:extLst>
          </p:cNvPr>
          <p:cNvSpPr/>
          <p:nvPr/>
        </p:nvSpPr>
        <p:spPr>
          <a:xfrm>
            <a:off x="5956770" y="8139279"/>
            <a:ext cx="1101331" cy="1513135"/>
          </a:xfrm>
          <a:custGeom>
            <a:avLst/>
            <a:gdLst>
              <a:gd name="connsiteX0" fmla="*/ 24930 w 1101331"/>
              <a:gd name="connsiteY0" fmla="*/ 58571 h 1513135"/>
              <a:gd name="connsiteX1" fmla="*/ 139230 w 1101331"/>
              <a:gd name="connsiteY1" fmla="*/ 160171 h 1513135"/>
              <a:gd name="connsiteX2" fmla="*/ 1101255 w 1101331"/>
              <a:gd name="connsiteY2" fmla="*/ 1512721 h 1513135"/>
              <a:gd name="connsiteX3" fmla="*/ 193205 w 1101331"/>
              <a:gd name="connsiteY3" fmla="*/ 306221 h 1513135"/>
              <a:gd name="connsiteX4" fmla="*/ 326555 w 1101331"/>
              <a:gd name="connsiteY4" fmla="*/ 455446 h 1513135"/>
              <a:gd name="connsiteX5" fmla="*/ 24930 w 1101331"/>
              <a:gd name="connsiteY5" fmla="*/ 58571 h 151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331" h="1513135">
                <a:moveTo>
                  <a:pt x="24930" y="58571"/>
                </a:moveTo>
                <a:cubicBezTo>
                  <a:pt x="-6291" y="9358"/>
                  <a:pt x="-40157" y="-82187"/>
                  <a:pt x="139230" y="160171"/>
                </a:cubicBezTo>
                <a:cubicBezTo>
                  <a:pt x="318617" y="402529"/>
                  <a:pt x="1092259" y="1488379"/>
                  <a:pt x="1101255" y="1512721"/>
                </a:cubicBezTo>
                <a:cubicBezTo>
                  <a:pt x="1110251" y="1537063"/>
                  <a:pt x="322322" y="482434"/>
                  <a:pt x="193205" y="306221"/>
                </a:cubicBezTo>
                <a:cubicBezTo>
                  <a:pt x="64088" y="130009"/>
                  <a:pt x="351426" y="495133"/>
                  <a:pt x="326555" y="455446"/>
                </a:cubicBezTo>
                <a:cubicBezTo>
                  <a:pt x="301684" y="415759"/>
                  <a:pt x="56151" y="107784"/>
                  <a:pt x="24930" y="58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553A2E41-82D2-8751-41F4-6FD788131A3A}"/>
              </a:ext>
            </a:extLst>
          </p:cNvPr>
          <p:cNvSpPr/>
          <p:nvPr/>
        </p:nvSpPr>
        <p:spPr>
          <a:xfrm>
            <a:off x="5955339" y="8707483"/>
            <a:ext cx="1011620" cy="1282260"/>
          </a:xfrm>
          <a:custGeom>
            <a:avLst/>
            <a:gdLst>
              <a:gd name="connsiteX0" fmla="*/ 45411 w 1011620"/>
              <a:gd name="connsiteY0" fmla="*/ 55517 h 1282260"/>
              <a:gd name="connsiteX1" fmla="*/ 127961 w 1011620"/>
              <a:gd name="connsiteY1" fmla="*/ 179342 h 1282260"/>
              <a:gd name="connsiteX2" fmla="*/ 1004261 w 1011620"/>
              <a:gd name="connsiteY2" fmla="*/ 1268367 h 1282260"/>
              <a:gd name="connsiteX3" fmla="*/ 521661 w 1011620"/>
              <a:gd name="connsiteY3" fmla="*/ 744492 h 1282260"/>
              <a:gd name="connsiteX4" fmla="*/ 45411 w 1011620"/>
              <a:gd name="connsiteY4" fmla="*/ 55517 h 128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620" h="1282260">
                <a:moveTo>
                  <a:pt x="45411" y="55517"/>
                </a:moveTo>
                <a:cubicBezTo>
                  <a:pt x="-20206" y="-38675"/>
                  <a:pt x="-31847" y="-22800"/>
                  <a:pt x="127961" y="179342"/>
                </a:cubicBezTo>
                <a:cubicBezTo>
                  <a:pt x="287769" y="381484"/>
                  <a:pt x="938644" y="1174175"/>
                  <a:pt x="1004261" y="1268367"/>
                </a:cubicBezTo>
                <a:cubicBezTo>
                  <a:pt x="1069878" y="1362559"/>
                  <a:pt x="679353" y="954571"/>
                  <a:pt x="521661" y="744492"/>
                </a:cubicBezTo>
                <a:cubicBezTo>
                  <a:pt x="363969" y="534413"/>
                  <a:pt x="111028" y="149709"/>
                  <a:pt x="45411" y="5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E9A2BA6D-7CEE-F679-FC8E-079AF1838FA9}"/>
              </a:ext>
            </a:extLst>
          </p:cNvPr>
          <p:cNvSpPr/>
          <p:nvPr/>
        </p:nvSpPr>
        <p:spPr>
          <a:xfrm>
            <a:off x="6897871" y="10629864"/>
            <a:ext cx="836855" cy="235178"/>
          </a:xfrm>
          <a:custGeom>
            <a:avLst/>
            <a:gdLst>
              <a:gd name="connsiteX0" fmla="*/ 1404 w 836855"/>
              <a:gd name="connsiteY0" fmla="*/ 181011 h 235178"/>
              <a:gd name="connsiteX1" fmla="*/ 630054 w 836855"/>
              <a:gd name="connsiteY1" fmla="*/ 193711 h 235178"/>
              <a:gd name="connsiteX2" fmla="*/ 836429 w 836855"/>
              <a:gd name="connsiteY2" fmla="*/ 36 h 235178"/>
              <a:gd name="connsiteX3" fmla="*/ 677679 w 836855"/>
              <a:gd name="connsiteY3" fmla="*/ 177836 h 235178"/>
              <a:gd name="connsiteX4" fmla="*/ 464954 w 836855"/>
              <a:gd name="connsiteY4" fmla="*/ 234986 h 235178"/>
              <a:gd name="connsiteX5" fmla="*/ 1404 w 836855"/>
              <a:gd name="connsiteY5" fmla="*/ 181011 h 23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55" h="235178">
                <a:moveTo>
                  <a:pt x="1404" y="181011"/>
                </a:moveTo>
                <a:cubicBezTo>
                  <a:pt x="28921" y="174132"/>
                  <a:pt x="490883" y="223873"/>
                  <a:pt x="630054" y="193711"/>
                </a:cubicBezTo>
                <a:cubicBezTo>
                  <a:pt x="769225" y="163549"/>
                  <a:pt x="828492" y="2682"/>
                  <a:pt x="836429" y="36"/>
                </a:cubicBezTo>
                <a:cubicBezTo>
                  <a:pt x="844366" y="-2610"/>
                  <a:pt x="739592" y="138678"/>
                  <a:pt x="677679" y="177836"/>
                </a:cubicBezTo>
                <a:cubicBezTo>
                  <a:pt x="615766" y="216994"/>
                  <a:pt x="571316" y="231282"/>
                  <a:pt x="464954" y="234986"/>
                </a:cubicBezTo>
                <a:cubicBezTo>
                  <a:pt x="358592" y="238690"/>
                  <a:pt x="-26113" y="187890"/>
                  <a:pt x="1404" y="18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ACAA658E-B472-05D0-3FBD-2AD1E0C2FD47}"/>
              </a:ext>
            </a:extLst>
          </p:cNvPr>
          <p:cNvSpPr/>
          <p:nvPr/>
        </p:nvSpPr>
        <p:spPr>
          <a:xfrm>
            <a:off x="4596628" y="10934696"/>
            <a:ext cx="1125714" cy="61151"/>
          </a:xfrm>
          <a:custGeom>
            <a:avLst/>
            <a:gdLst>
              <a:gd name="connsiteX0" fmla="*/ 3947 w 1125714"/>
              <a:gd name="connsiteY0" fmla="*/ 4 h 61151"/>
              <a:gd name="connsiteX1" fmla="*/ 1096147 w 1125714"/>
              <a:gd name="connsiteY1" fmla="*/ 53979 h 61151"/>
              <a:gd name="connsiteX2" fmla="*/ 743722 w 1125714"/>
              <a:gd name="connsiteY2" fmla="*/ 57154 h 61151"/>
              <a:gd name="connsiteX3" fmla="*/ 3947 w 1125714"/>
              <a:gd name="connsiteY3" fmla="*/ 4 h 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714" h="61151">
                <a:moveTo>
                  <a:pt x="3947" y="4"/>
                </a:moveTo>
                <a:cubicBezTo>
                  <a:pt x="62684" y="-525"/>
                  <a:pt x="972851" y="44454"/>
                  <a:pt x="1096147" y="53979"/>
                </a:cubicBezTo>
                <a:cubicBezTo>
                  <a:pt x="1219443" y="63504"/>
                  <a:pt x="928930" y="62446"/>
                  <a:pt x="743722" y="57154"/>
                </a:cubicBezTo>
                <a:cubicBezTo>
                  <a:pt x="558514" y="51862"/>
                  <a:pt x="-54790" y="533"/>
                  <a:pt x="39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639F1A82-84B8-ACE4-B4D1-F75FDC6DA51F}"/>
              </a:ext>
            </a:extLst>
          </p:cNvPr>
          <p:cNvSpPr/>
          <p:nvPr/>
        </p:nvSpPr>
        <p:spPr>
          <a:xfrm>
            <a:off x="1839697" y="6513064"/>
            <a:ext cx="148180" cy="787379"/>
          </a:xfrm>
          <a:custGeom>
            <a:avLst/>
            <a:gdLst>
              <a:gd name="connsiteX0" fmla="*/ 4978 w 148180"/>
              <a:gd name="connsiteY0" fmla="*/ 14736 h 787379"/>
              <a:gd name="connsiteX1" fmla="*/ 147853 w 148180"/>
              <a:gd name="connsiteY1" fmla="*/ 783086 h 787379"/>
              <a:gd name="connsiteX2" fmla="*/ 43078 w 148180"/>
              <a:gd name="connsiteY2" fmla="*/ 313186 h 787379"/>
              <a:gd name="connsiteX3" fmla="*/ 4978 w 148180"/>
              <a:gd name="connsiteY3" fmla="*/ 14736 h 78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80" h="787379">
                <a:moveTo>
                  <a:pt x="4978" y="14736"/>
                </a:moveTo>
                <a:cubicBezTo>
                  <a:pt x="22440" y="93053"/>
                  <a:pt x="141503" y="733344"/>
                  <a:pt x="147853" y="783086"/>
                </a:cubicBezTo>
                <a:cubicBezTo>
                  <a:pt x="154203" y="832828"/>
                  <a:pt x="66361" y="436482"/>
                  <a:pt x="43078" y="313186"/>
                </a:cubicBezTo>
                <a:cubicBezTo>
                  <a:pt x="19795" y="189890"/>
                  <a:pt x="-12484" y="-63581"/>
                  <a:pt x="4978" y="14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24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8176E32-F8F2-CB51-AAD3-193BF84327A2}"/>
              </a:ext>
            </a:extLst>
          </p:cNvPr>
          <p:cNvSpPr/>
          <p:nvPr/>
        </p:nvSpPr>
        <p:spPr>
          <a:xfrm>
            <a:off x="2533513" y="973002"/>
            <a:ext cx="763622" cy="2672563"/>
          </a:xfrm>
          <a:custGeom>
            <a:avLst/>
            <a:gdLst>
              <a:gd name="connsiteX0" fmla="*/ 579080 w 763622"/>
              <a:gd name="connsiteY0" fmla="*/ 26177 h 2672563"/>
              <a:gd name="connsiteX1" fmla="*/ 221798 w 763622"/>
              <a:gd name="connsiteY1" fmla="*/ 1285748 h 2672563"/>
              <a:gd name="connsiteX2" fmla="*/ 355022 w 763622"/>
              <a:gd name="connsiteY2" fmla="*/ 2036646 h 2672563"/>
              <a:gd name="connsiteX3" fmla="*/ 324744 w 763622"/>
              <a:gd name="connsiteY3" fmla="*/ 1836810 h 2672563"/>
              <a:gd name="connsiteX4" fmla="*/ 633581 w 763622"/>
              <a:gd name="connsiteY4" fmla="*/ 2448428 h 2672563"/>
              <a:gd name="connsiteX5" fmla="*/ 627525 w 763622"/>
              <a:gd name="connsiteY5" fmla="*/ 2393928 h 2672563"/>
              <a:gd name="connsiteX6" fmla="*/ 760749 w 763622"/>
              <a:gd name="connsiteY6" fmla="*/ 2672487 h 2672563"/>
              <a:gd name="connsiteX7" fmla="*/ 482190 w 763622"/>
              <a:gd name="connsiteY7" fmla="*/ 2363650 h 2672563"/>
              <a:gd name="connsiteX8" fmla="*/ 40129 w 763622"/>
              <a:gd name="connsiteY8" fmla="*/ 1861032 h 2672563"/>
              <a:gd name="connsiteX9" fmla="*/ 106741 w 763622"/>
              <a:gd name="connsiteY9" fmla="*/ 2000312 h 2672563"/>
              <a:gd name="connsiteX10" fmla="*/ 9851 w 763622"/>
              <a:gd name="connsiteY10" fmla="*/ 704407 h 2672563"/>
              <a:gd name="connsiteX11" fmla="*/ 34074 w 763622"/>
              <a:gd name="connsiteY11" fmla="*/ 764964 h 2672563"/>
              <a:gd name="connsiteX12" fmla="*/ 282355 w 763622"/>
              <a:gd name="connsiteY12" fmla="*/ 38288 h 2672563"/>
              <a:gd name="connsiteX13" fmla="*/ 143075 w 763622"/>
              <a:gd name="connsiteY13" fmla="*/ 401626 h 2672563"/>
              <a:gd name="connsiteX14" fmla="*/ 579080 w 763622"/>
              <a:gd name="connsiteY14" fmla="*/ 26177 h 267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622" h="2672563">
                <a:moveTo>
                  <a:pt x="579080" y="26177"/>
                </a:moveTo>
                <a:cubicBezTo>
                  <a:pt x="592200" y="173531"/>
                  <a:pt x="259141" y="950670"/>
                  <a:pt x="221798" y="1285748"/>
                </a:cubicBezTo>
                <a:cubicBezTo>
                  <a:pt x="184455" y="1620826"/>
                  <a:pt x="337864" y="1944802"/>
                  <a:pt x="355022" y="2036646"/>
                </a:cubicBezTo>
                <a:cubicBezTo>
                  <a:pt x="372180" y="2128490"/>
                  <a:pt x="278317" y="1768180"/>
                  <a:pt x="324744" y="1836810"/>
                </a:cubicBezTo>
                <a:cubicBezTo>
                  <a:pt x="371171" y="1905440"/>
                  <a:pt x="583118" y="2355575"/>
                  <a:pt x="633581" y="2448428"/>
                </a:cubicBezTo>
                <a:cubicBezTo>
                  <a:pt x="684044" y="2541281"/>
                  <a:pt x="606330" y="2356585"/>
                  <a:pt x="627525" y="2393928"/>
                </a:cubicBezTo>
                <a:cubicBezTo>
                  <a:pt x="648720" y="2431271"/>
                  <a:pt x="784971" y="2677533"/>
                  <a:pt x="760749" y="2672487"/>
                </a:cubicBezTo>
                <a:cubicBezTo>
                  <a:pt x="736527" y="2667441"/>
                  <a:pt x="602293" y="2498892"/>
                  <a:pt x="482190" y="2363650"/>
                </a:cubicBezTo>
                <a:cubicBezTo>
                  <a:pt x="362087" y="2228408"/>
                  <a:pt x="102704" y="1921588"/>
                  <a:pt x="40129" y="1861032"/>
                </a:cubicBezTo>
                <a:cubicBezTo>
                  <a:pt x="-22446" y="1800476"/>
                  <a:pt x="111787" y="2193083"/>
                  <a:pt x="106741" y="2000312"/>
                </a:cubicBezTo>
                <a:cubicBezTo>
                  <a:pt x="101695" y="1807541"/>
                  <a:pt x="21962" y="910298"/>
                  <a:pt x="9851" y="704407"/>
                </a:cubicBezTo>
                <a:cubicBezTo>
                  <a:pt x="-2260" y="498516"/>
                  <a:pt x="-11343" y="875984"/>
                  <a:pt x="34074" y="764964"/>
                </a:cubicBezTo>
                <a:cubicBezTo>
                  <a:pt x="79491" y="653944"/>
                  <a:pt x="264188" y="98844"/>
                  <a:pt x="282355" y="38288"/>
                </a:cubicBezTo>
                <a:cubicBezTo>
                  <a:pt x="300522" y="-22268"/>
                  <a:pt x="91602" y="401626"/>
                  <a:pt x="143075" y="401626"/>
                </a:cubicBezTo>
                <a:cubicBezTo>
                  <a:pt x="194548" y="401626"/>
                  <a:pt x="565960" y="-121177"/>
                  <a:pt x="579080" y="26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8FB6-5F9B-0A76-69F5-2937E1559CBE}"/>
              </a:ext>
            </a:extLst>
          </p:cNvPr>
          <p:cNvSpPr/>
          <p:nvPr/>
        </p:nvSpPr>
        <p:spPr>
          <a:xfrm>
            <a:off x="2631976" y="668768"/>
            <a:ext cx="2260621" cy="670032"/>
          </a:xfrm>
          <a:custGeom>
            <a:avLst/>
            <a:gdLst>
              <a:gd name="connsiteX0" fmla="*/ 214170 w 2260621"/>
              <a:gd name="connsiteY0" fmla="*/ 572636 h 670032"/>
              <a:gd name="connsiteX1" fmla="*/ 1189126 w 2260621"/>
              <a:gd name="connsiteY1" fmla="*/ 245632 h 670032"/>
              <a:gd name="connsiteX2" fmla="*/ 1843134 w 2260621"/>
              <a:gd name="connsiteY2" fmla="*/ 669526 h 670032"/>
              <a:gd name="connsiteX3" fmla="*/ 1806800 w 2260621"/>
              <a:gd name="connsiteY3" fmla="*/ 336466 h 670032"/>
              <a:gd name="connsiteX4" fmla="*/ 2254917 w 2260621"/>
              <a:gd name="connsiteY4" fmla="*/ 554469 h 670032"/>
              <a:gd name="connsiteX5" fmla="*/ 1443462 w 2260621"/>
              <a:gd name="connsiteY5" fmla="*/ 27629 h 670032"/>
              <a:gd name="connsiteX6" fmla="*/ 20390 w 2260621"/>
              <a:gd name="connsiteY6" fmla="*/ 76074 h 670032"/>
              <a:gd name="connsiteX7" fmla="*/ 589619 w 2260621"/>
              <a:gd name="connsiteY7" fmla="*/ 94241 h 670032"/>
              <a:gd name="connsiteX8" fmla="*/ 407950 w 2260621"/>
              <a:gd name="connsiteY8" fmla="*/ 481802 h 670032"/>
              <a:gd name="connsiteX9" fmla="*/ 214170 w 2260621"/>
              <a:gd name="connsiteY9" fmla="*/ 572636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621" h="670032">
                <a:moveTo>
                  <a:pt x="214170" y="572636"/>
                </a:moveTo>
                <a:cubicBezTo>
                  <a:pt x="344366" y="533274"/>
                  <a:pt x="917632" y="229484"/>
                  <a:pt x="1189126" y="245632"/>
                </a:cubicBezTo>
                <a:cubicBezTo>
                  <a:pt x="1460620" y="261780"/>
                  <a:pt x="1740188" y="654387"/>
                  <a:pt x="1843134" y="669526"/>
                </a:cubicBezTo>
                <a:cubicBezTo>
                  <a:pt x="1946080" y="684665"/>
                  <a:pt x="1738170" y="355642"/>
                  <a:pt x="1806800" y="336466"/>
                </a:cubicBezTo>
                <a:cubicBezTo>
                  <a:pt x="1875431" y="317290"/>
                  <a:pt x="2315473" y="605942"/>
                  <a:pt x="2254917" y="554469"/>
                </a:cubicBezTo>
                <a:cubicBezTo>
                  <a:pt x="2194361" y="502996"/>
                  <a:pt x="1815883" y="107361"/>
                  <a:pt x="1443462" y="27629"/>
                </a:cubicBezTo>
                <a:cubicBezTo>
                  <a:pt x="1071041" y="-52103"/>
                  <a:pt x="162697" y="64972"/>
                  <a:pt x="20390" y="76074"/>
                </a:cubicBezTo>
                <a:cubicBezTo>
                  <a:pt x="-121917" y="87176"/>
                  <a:pt x="525026" y="26620"/>
                  <a:pt x="589619" y="94241"/>
                </a:cubicBezTo>
                <a:cubicBezTo>
                  <a:pt x="654212" y="161862"/>
                  <a:pt x="467497" y="404088"/>
                  <a:pt x="407950" y="481802"/>
                </a:cubicBezTo>
                <a:cubicBezTo>
                  <a:pt x="348403" y="559516"/>
                  <a:pt x="83974" y="611998"/>
                  <a:pt x="214170" y="572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C334C8D-5934-AFE9-332E-6E918F0C926E}"/>
              </a:ext>
            </a:extLst>
          </p:cNvPr>
          <p:cNvSpPr/>
          <p:nvPr/>
        </p:nvSpPr>
        <p:spPr>
          <a:xfrm>
            <a:off x="2724234" y="816247"/>
            <a:ext cx="905681" cy="698313"/>
          </a:xfrm>
          <a:custGeom>
            <a:avLst/>
            <a:gdLst>
              <a:gd name="connsiteX0" fmla="*/ 903088 w 905681"/>
              <a:gd name="connsiteY0" fmla="*/ 19430 h 698313"/>
              <a:gd name="connsiteX1" fmla="*/ 600306 w 905681"/>
              <a:gd name="connsiteY1" fmla="*/ 528103 h 698313"/>
              <a:gd name="connsiteX2" fmla="*/ 672974 w 905681"/>
              <a:gd name="connsiteY2" fmla="*/ 697660 h 698313"/>
              <a:gd name="connsiteX3" fmla="*/ 454971 w 905681"/>
              <a:gd name="connsiteY3" fmla="*/ 588659 h 698313"/>
              <a:gd name="connsiteX4" fmla="*/ 799 w 905681"/>
              <a:gd name="connsiteY4" fmla="*/ 643160 h 698313"/>
              <a:gd name="connsiteX5" fmla="*/ 345970 w 905681"/>
              <a:gd name="connsiteY5" fmla="*/ 291933 h 698313"/>
              <a:gd name="connsiteX6" fmla="*/ 400471 w 905681"/>
              <a:gd name="connsiteY6" fmla="*/ 122376 h 698313"/>
              <a:gd name="connsiteX7" fmla="*/ 903088 w 905681"/>
              <a:gd name="connsiteY7" fmla="*/ 19430 h 6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1" h="698313">
                <a:moveTo>
                  <a:pt x="903088" y="19430"/>
                </a:moveTo>
                <a:cubicBezTo>
                  <a:pt x="936394" y="87051"/>
                  <a:pt x="638658" y="415065"/>
                  <a:pt x="600306" y="528103"/>
                </a:cubicBezTo>
                <a:cubicBezTo>
                  <a:pt x="561954" y="641141"/>
                  <a:pt x="697197" y="687567"/>
                  <a:pt x="672974" y="697660"/>
                </a:cubicBezTo>
                <a:cubicBezTo>
                  <a:pt x="648751" y="707753"/>
                  <a:pt x="567000" y="597742"/>
                  <a:pt x="454971" y="588659"/>
                </a:cubicBezTo>
                <a:cubicBezTo>
                  <a:pt x="342942" y="579576"/>
                  <a:pt x="18966" y="692614"/>
                  <a:pt x="799" y="643160"/>
                </a:cubicBezTo>
                <a:cubicBezTo>
                  <a:pt x="-17368" y="593706"/>
                  <a:pt x="279358" y="378730"/>
                  <a:pt x="345970" y="291933"/>
                </a:cubicBezTo>
                <a:cubicBezTo>
                  <a:pt x="412582" y="205136"/>
                  <a:pt x="305600" y="165775"/>
                  <a:pt x="400471" y="122376"/>
                </a:cubicBezTo>
                <a:cubicBezTo>
                  <a:pt x="495342" y="78977"/>
                  <a:pt x="869782" y="-48191"/>
                  <a:pt x="903088" y="194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B45FBB9-6077-DAA9-A758-CFBA9EBEE82C}"/>
              </a:ext>
            </a:extLst>
          </p:cNvPr>
          <p:cNvSpPr/>
          <p:nvPr/>
        </p:nvSpPr>
        <p:spPr>
          <a:xfrm>
            <a:off x="2621470" y="1505141"/>
            <a:ext cx="836684" cy="499405"/>
          </a:xfrm>
          <a:custGeom>
            <a:avLst/>
            <a:gdLst>
              <a:gd name="connsiteX0" fmla="*/ 6673 w 836684"/>
              <a:gd name="connsiteY0" fmla="*/ 8766 h 499405"/>
              <a:gd name="connsiteX1" fmla="*/ 600125 w 836684"/>
              <a:gd name="connsiteY1" fmla="*/ 20878 h 499405"/>
              <a:gd name="connsiteX2" fmla="*/ 787849 w 836684"/>
              <a:gd name="connsiteY2" fmla="*/ 184380 h 499405"/>
              <a:gd name="connsiteX3" fmla="*/ 787849 w 836684"/>
              <a:gd name="connsiteY3" fmla="*/ 93545 h 499405"/>
              <a:gd name="connsiteX4" fmla="*/ 836294 w 836684"/>
              <a:gd name="connsiteY4" fmla="*/ 487161 h 499405"/>
              <a:gd name="connsiteX5" fmla="*/ 757571 w 836684"/>
              <a:gd name="connsiteY5" fmla="*/ 378160 h 499405"/>
              <a:gd name="connsiteX6" fmla="*/ 448734 w 836684"/>
              <a:gd name="connsiteY6" fmla="*/ 160157 h 499405"/>
              <a:gd name="connsiteX7" fmla="*/ 49062 w 836684"/>
              <a:gd name="connsiteY7" fmla="*/ 384215 h 499405"/>
              <a:gd name="connsiteX8" fmla="*/ 206509 w 836684"/>
              <a:gd name="connsiteY8" fmla="*/ 178324 h 499405"/>
              <a:gd name="connsiteX9" fmla="*/ 388178 w 836684"/>
              <a:gd name="connsiteY9" fmla="*/ 172268 h 499405"/>
              <a:gd name="connsiteX10" fmla="*/ 285232 w 836684"/>
              <a:gd name="connsiteY10" fmla="*/ 81434 h 499405"/>
              <a:gd name="connsiteX11" fmla="*/ 6673 w 836684"/>
              <a:gd name="connsiteY11" fmla="*/ 8766 h 4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684" h="499405">
                <a:moveTo>
                  <a:pt x="6673" y="8766"/>
                </a:moveTo>
                <a:cubicBezTo>
                  <a:pt x="59155" y="-1327"/>
                  <a:pt x="469929" y="-8391"/>
                  <a:pt x="600125" y="20878"/>
                </a:cubicBezTo>
                <a:cubicBezTo>
                  <a:pt x="730321" y="50147"/>
                  <a:pt x="756562" y="172269"/>
                  <a:pt x="787849" y="184380"/>
                </a:cubicBezTo>
                <a:cubicBezTo>
                  <a:pt x="819136" y="196491"/>
                  <a:pt x="779775" y="43082"/>
                  <a:pt x="787849" y="93545"/>
                </a:cubicBezTo>
                <a:cubicBezTo>
                  <a:pt x="795923" y="144008"/>
                  <a:pt x="841340" y="439725"/>
                  <a:pt x="836294" y="487161"/>
                </a:cubicBezTo>
                <a:cubicBezTo>
                  <a:pt x="831248" y="534597"/>
                  <a:pt x="822164" y="432661"/>
                  <a:pt x="757571" y="378160"/>
                </a:cubicBezTo>
                <a:cubicBezTo>
                  <a:pt x="692978" y="323659"/>
                  <a:pt x="566819" y="159148"/>
                  <a:pt x="448734" y="160157"/>
                </a:cubicBezTo>
                <a:cubicBezTo>
                  <a:pt x="330649" y="161166"/>
                  <a:pt x="89433" y="381187"/>
                  <a:pt x="49062" y="384215"/>
                </a:cubicBezTo>
                <a:cubicBezTo>
                  <a:pt x="8691" y="387243"/>
                  <a:pt x="149990" y="213648"/>
                  <a:pt x="206509" y="178324"/>
                </a:cubicBezTo>
                <a:cubicBezTo>
                  <a:pt x="263028" y="143000"/>
                  <a:pt x="375058" y="188416"/>
                  <a:pt x="388178" y="172268"/>
                </a:cubicBezTo>
                <a:cubicBezTo>
                  <a:pt x="401298" y="156120"/>
                  <a:pt x="343770" y="109693"/>
                  <a:pt x="285232" y="81434"/>
                </a:cubicBezTo>
                <a:cubicBezTo>
                  <a:pt x="226694" y="53175"/>
                  <a:pt x="-45809" y="18859"/>
                  <a:pt x="6673" y="87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C40FBE-B618-91CB-4692-6466B29C18D9}"/>
              </a:ext>
            </a:extLst>
          </p:cNvPr>
          <p:cNvSpPr/>
          <p:nvPr/>
        </p:nvSpPr>
        <p:spPr>
          <a:xfrm>
            <a:off x="3117996" y="1542125"/>
            <a:ext cx="441653" cy="1124065"/>
          </a:xfrm>
          <a:custGeom>
            <a:avLst/>
            <a:gdLst>
              <a:gd name="connsiteX0" fmla="*/ 158099 w 441653"/>
              <a:gd name="connsiteY0" fmla="*/ 92895 h 1124065"/>
              <a:gd name="connsiteX1" fmla="*/ 152044 w 441653"/>
              <a:gd name="connsiteY1" fmla="*/ 668180 h 1124065"/>
              <a:gd name="connsiteX2" fmla="*/ 653 w 441653"/>
              <a:gd name="connsiteY2" fmla="*/ 1116296 h 1124065"/>
              <a:gd name="connsiteX3" fmla="*/ 103599 w 441653"/>
              <a:gd name="connsiteY3" fmla="*/ 934627 h 1124065"/>
              <a:gd name="connsiteX4" fmla="*/ 254989 w 441653"/>
              <a:gd name="connsiteY4" fmla="*/ 704513 h 1124065"/>
              <a:gd name="connsiteX5" fmla="*/ 418491 w 441653"/>
              <a:gd name="connsiteY5" fmla="*/ 141340 h 1124065"/>
              <a:gd name="connsiteX6" fmla="*/ 418491 w 441653"/>
              <a:gd name="connsiteY6" fmla="*/ 510733 h 1124065"/>
              <a:gd name="connsiteX7" fmla="*/ 212600 w 441653"/>
              <a:gd name="connsiteY7" fmla="*/ 2060 h 1124065"/>
              <a:gd name="connsiteX8" fmla="*/ 400325 w 441653"/>
              <a:gd name="connsiteY8" fmla="*/ 323009 h 1124065"/>
              <a:gd name="connsiteX9" fmla="*/ 158099 w 441653"/>
              <a:gd name="connsiteY9" fmla="*/ 92895 h 1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653" h="1124065">
                <a:moveTo>
                  <a:pt x="158099" y="92895"/>
                </a:moveTo>
                <a:cubicBezTo>
                  <a:pt x="116719" y="150424"/>
                  <a:pt x="178285" y="497613"/>
                  <a:pt x="152044" y="668180"/>
                </a:cubicBezTo>
                <a:cubicBezTo>
                  <a:pt x="125803" y="838747"/>
                  <a:pt x="8727" y="1071888"/>
                  <a:pt x="653" y="1116296"/>
                </a:cubicBezTo>
                <a:cubicBezTo>
                  <a:pt x="-7421" y="1160704"/>
                  <a:pt x="61210" y="1003258"/>
                  <a:pt x="103599" y="934627"/>
                </a:cubicBezTo>
                <a:cubicBezTo>
                  <a:pt x="145988" y="865997"/>
                  <a:pt x="202507" y="836727"/>
                  <a:pt x="254989" y="704513"/>
                </a:cubicBezTo>
                <a:cubicBezTo>
                  <a:pt x="307471" y="572299"/>
                  <a:pt x="391241" y="173637"/>
                  <a:pt x="418491" y="141340"/>
                </a:cubicBezTo>
                <a:cubicBezTo>
                  <a:pt x="445741" y="109043"/>
                  <a:pt x="452806" y="533946"/>
                  <a:pt x="418491" y="510733"/>
                </a:cubicBezTo>
                <a:cubicBezTo>
                  <a:pt x="384176" y="487520"/>
                  <a:pt x="215628" y="33347"/>
                  <a:pt x="212600" y="2060"/>
                </a:cubicBezTo>
                <a:cubicBezTo>
                  <a:pt x="209572" y="-29227"/>
                  <a:pt x="404362" y="305851"/>
                  <a:pt x="400325" y="323009"/>
                </a:cubicBezTo>
                <a:cubicBezTo>
                  <a:pt x="396288" y="340167"/>
                  <a:pt x="199479" y="35366"/>
                  <a:pt x="158099" y="928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2496D48-B705-8A09-EA20-DA7383AA388E}"/>
              </a:ext>
            </a:extLst>
          </p:cNvPr>
          <p:cNvSpPr/>
          <p:nvPr/>
        </p:nvSpPr>
        <p:spPr>
          <a:xfrm>
            <a:off x="2514646" y="1919377"/>
            <a:ext cx="757437" cy="1725035"/>
          </a:xfrm>
          <a:custGeom>
            <a:avLst/>
            <a:gdLst>
              <a:gd name="connsiteX0" fmla="*/ 155886 w 757437"/>
              <a:gd name="connsiteY0" fmla="*/ 257 h 1725035"/>
              <a:gd name="connsiteX1" fmla="*/ 501057 w 757437"/>
              <a:gd name="connsiteY1" fmla="*/ 926769 h 1725035"/>
              <a:gd name="connsiteX2" fmla="*/ 513169 w 757437"/>
              <a:gd name="connsiteY2" fmla="*/ 878324 h 1725035"/>
              <a:gd name="connsiteX3" fmla="*/ 579780 w 757437"/>
              <a:gd name="connsiteY3" fmla="*/ 1156883 h 1725035"/>
              <a:gd name="connsiteX4" fmla="*/ 634281 w 757437"/>
              <a:gd name="connsiteY4" fmla="*/ 1229550 h 1725035"/>
              <a:gd name="connsiteX5" fmla="*/ 664559 w 757437"/>
              <a:gd name="connsiteY5" fmla="*/ 1429386 h 1725035"/>
              <a:gd name="connsiteX6" fmla="*/ 743282 w 757437"/>
              <a:gd name="connsiteY6" fmla="*/ 1720056 h 1725035"/>
              <a:gd name="connsiteX7" fmla="*/ 343611 w 757437"/>
              <a:gd name="connsiteY7" fmla="*/ 1168994 h 1725035"/>
              <a:gd name="connsiteX8" fmla="*/ 4496 w 757437"/>
              <a:gd name="connsiteY8" fmla="*/ 599765 h 1725035"/>
              <a:gd name="connsiteX9" fmla="*/ 149831 w 757437"/>
              <a:gd name="connsiteY9" fmla="*/ 829879 h 1725035"/>
              <a:gd name="connsiteX10" fmla="*/ 155886 w 757437"/>
              <a:gd name="connsiteY10" fmla="*/ 257 h 17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437" h="1725035">
                <a:moveTo>
                  <a:pt x="155886" y="257"/>
                </a:moveTo>
                <a:cubicBezTo>
                  <a:pt x="214424" y="16405"/>
                  <a:pt x="441510" y="780425"/>
                  <a:pt x="501057" y="926769"/>
                </a:cubicBezTo>
                <a:cubicBezTo>
                  <a:pt x="560604" y="1073113"/>
                  <a:pt x="500049" y="839972"/>
                  <a:pt x="513169" y="878324"/>
                </a:cubicBezTo>
                <a:cubicBezTo>
                  <a:pt x="526289" y="916676"/>
                  <a:pt x="559595" y="1098345"/>
                  <a:pt x="579780" y="1156883"/>
                </a:cubicBezTo>
                <a:cubicBezTo>
                  <a:pt x="599965" y="1215421"/>
                  <a:pt x="620151" y="1184133"/>
                  <a:pt x="634281" y="1229550"/>
                </a:cubicBezTo>
                <a:cubicBezTo>
                  <a:pt x="648411" y="1274967"/>
                  <a:pt x="646392" y="1347635"/>
                  <a:pt x="664559" y="1429386"/>
                </a:cubicBezTo>
                <a:cubicBezTo>
                  <a:pt x="682726" y="1511137"/>
                  <a:pt x="796773" y="1763455"/>
                  <a:pt x="743282" y="1720056"/>
                </a:cubicBezTo>
                <a:cubicBezTo>
                  <a:pt x="689791" y="1676657"/>
                  <a:pt x="466742" y="1355709"/>
                  <a:pt x="343611" y="1168994"/>
                </a:cubicBezTo>
                <a:cubicBezTo>
                  <a:pt x="220480" y="982279"/>
                  <a:pt x="36793" y="656284"/>
                  <a:pt x="4496" y="599765"/>
                </a:cubicBezTo>
                <a:cubicBezTo>
                  <a:pt x="-27801" y="543246"/>
                  <a:pt x="123590" y="927778"/>
                  <a:pt x="149831" y="829879"/>
                </a:cubicBezTo>
                <a:cubicBezTo>
                  <a:pt x="176072" y="731980"/>
                  <a:pt x="97348" y="-15891"/>
                  <a:pt x="155886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7CE5A77-2C39-A2CD-AE20-77670A6D9744}"/>
              </a:ext>
            </a:extLst>
          </p:cNvPr>
          <p:cNvSpPr/>
          <p:nvPr/>
        </p:nvSpPr>
        <p:spPr>
          <a:xfrm>
            <a:off x="3528620" y="1845546"/>
            <a:ext cx="1171853" cy="1830590"/>
          </a:xfrm>
          <a:custGeom>
            <a:avLst/>
            <a:gdLst>
              <a:gd name="connsiteX0" fmla="*/ 1812 w 1171853"/>
              <a:gd name="connsiteY0" fmla="*/ 1799943 h 1830590"/>
              <a:gd name="connsiteX1" fmla="*/ 795099 w 1171853"/>
              <a:gd name="connsiteY1" fmla="*/ 915821 h 1830590"/>
              <a:gd name="connsiteX2" fmla="*/ 601319 w 1171853"/>
              <a:gd name="connsiteY2" fmla="*/ 1260992 h 1830590"/>
              <a:gd name="connsiteX3" fmla="*/ 1146326 w 1171853"/>
              <a:gd name="connsiteY3" fmla="*/ 49866 h 1830590"/>
              <a:gd name="connsiteX4" fmla="*/ 1073658 w 1171853"/>
              <a:gd name="connsiteY4" fmla="*/ 322369 h 1830590"/>
              <a:gd name="connsiteX5" fmla="*/ 994935 w 1171853"/>
              <a:gd name="connsiteY5" fmla="*/ 1151990 h 1830590"/>
              <a:gd name="connsiteX6" fmla="*/ 589208 w 1171853"/>
              <a:gd name="connsiteY6" fmla="*/ 1581940 h 1830590"/>
              <a:gd name="connsiteX7" fmla="*/ 1812 w 1171853"/>
              <a:gd name="connsiteY7" fmla="*/ 1799943 h 18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853" h="1830590">
                <a:moveTo>
                  <a:pt x="1812" y="1799943"/>
                </a:moveTo>
                <a:cubicBezTo>
                  <a:pt x="36127" y="1688923"/>
                  <a:pt x="695181" y="1005646"/>
                  <a:pt x="795099" y="915821"/>
                </a:cubicBezTo>
                <a:cubicBezTo>
                  <a:pt x="895017" y="825996"/>
                  <a:pt x="542781" y="1405318"/>
                  <a:pt x="601319" y="1260992"/>
                </a:cubicBezTo>
                <a:cubicBezTo>
                  <a:pt x="659857" y="1116666"/>
                  <a:pt x="1067603" y="206303"/>
                  <a:pt x="1146326" y="49866"/>
                </a:cubicBezTo>
                <a:cubicBezTo>
                  <a:pt x="1225049" y="-106571"/>
                  <a:pt x="1098890" y="138682"/>
                  <a:pt x="1073658" y="322369"/>
                </a:cubicBezTo>
                <a:cubicBezTo>
                  <a:pt x="1048426" y="506056"/>
                  <a:pt x="1075677" y="942062"/>
                  <a:pt x="994935" y="1151990"/>
                </a:cubicBezTo>
                <a:cubicBezTo>
                  <a:pt x="914193" y="1361918"/>
                  <a:pt x="748673" y="1470920"/>
                  <a:pt x="589208" y="1581940"/>
                </a:cubicBezTo>
                <a:cubicBezTo>
                  <a:pt x="429743" y="1692960"/>
                  <a:pt x="-32503" y="1910963"/>
                  <a:pt x="1812" y="17999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5B7D81D-2FA8-70FC-904F-B1714A89BD1E}"/>
              </a:ext>
            </a:extLst>
          </p:cNvPr>
          <p:cNvSpPr/>
          <p:nvPr/>
        </p:nvSpPr>
        <p:spPr>
          <a:xfrm>
            <a:off x="3602088" y="624584"/>
            <a:ext cx="1174425" cy="1615005"/>
          </a:xfrm>
          <a:custGeom>
            <a:avLst/>
            <a:gdLst>
              <a:gd name="connsiteX0" fmla="*/ 61568 w 1174425"/>
              <a:gd name="connsiteY0" fmla="*/ 53646 h 1615005"/>
              <a:gd name="connsiteX1" fmla="*/ 140291 w 1174425"/>
              <a:gd name="connsiteY1" fmla="*/ 102091 h 1615005"/>
              <a:gd name="connsiteX2" fmla="*/ 836688 w 1174425"/>
              <a:gd name="connsiteY2" fmla="*/ 1040714 h 1615005"/>
              <a:gd name="connsiteX3" fmla="*/ 842744 w 1174425"/>
              <a:gd name="connsiteY3" fmla="*/ 955935 h 1615005"/>
              <a:gd name="connsiteX4" fmla="*/ 1097080 w 1174425"/>
              <a:gd name="connsiteY4" fmla="*/ 1609943 h 1615005"/>
              <a:gd name="connsiteX5" fmla="*/ 1103136 w 1174425"/>
              <a:gd name="connsiteY5" fmla="*/ 1234494 h 1615005"/>
              <a:gd name="connsiteX6" fmla="*/ 1163692 w 1174425"/>
              <a:gd name="connsiteY6" fmla="*/ 786378 h 1615005"/>
              <a:gd name="connsiteX7" fmla="*/ 854855 w 1174425"/>
              <a:gd name="connsiteY7" fmla="*/ 356428 h 1615005"/>
              <a:gd name="connsiteX8" fmla="*/ 61568 w 1174425"/>
              <a:gd name="connsiteY8" fmla="*/ 53646 h 16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25" h="1615005">
                <a:moveTo>
                  <a:pt x="61568" y="53646"/>
                </a:moveTo>
                <a:cubicBezTo>
                  <a:pt x="-57526" y="11257"/>
                  <a:pt x="11104" y="-62420"/>
                  <a:pt x="140291" y="102091"/>
                </a:cubicBezTo>
                <a:cubicBezTo>
                  <a:pt x="269478" y="266602"/>
                  <a:pt x="719613" y="898407"/>
                  <a:pt x="836688" y="1040714"/>
                </a:cubicBezTo>
                <a:cubicBezTo>
                  <a:pt x="953763" y="1183021"/>
                  <a:pt x="799345" y="861064"/>
                  <a:pt x="842744" y="955935"/>
                </a:cubicBezTo>
                <a:cubicBezTo>
                  <a:pt x="886143" y="1050806"/>
                  <a:pt x="1053681" y="1563517"/>
                  <a:pt x="1097080" y="1609943"/>
                </a:cubicBezTo>
                <a:cubicBezTo>
                  <a:pt x="1140479" y="1656369"/>
                  <a:pt x="1092034" y="1371755"/>
                  <a:pt x="1103136" y="1234494"/>
                </a:cubicBezTo>
                <a:cubicBezTo>
                  <a:pt x="1114238" y="1097233"/>
                  <a:pt x="1205072" y="932722"/>
                  <a:pt x="1163692" y="786378"/>
                </a:cubicBezTo>
                <a:cubicBezTo>
                  <a:pt x="1122312" y="640034"/>
                  <a:pt x="1034505" y="482587"/>
                  <a:pt x="854855" y="356428"/>
                </a:cubicBezTo>
                <a:cubicBezTo>
                  <a:pt x="675205" y="230269"/>
                  <a:pt x="180662" y="96035"/>
                  <a:pt x="61568" y="536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E31EA8E-C68E-A2E5-0B8D-DBD1A5E0F82E}"/>
              </a:ext>
            </a:extLst>
          </p:cNvPr>
          <p:cNvSpPr/>
          <p:nvPr/>
        </p:nvSpPr>
        <p:spPr>
          <a:xfrm>
            <a:off x="3261402" y="1615496"/>
            <a:ext cx="232986" cy="766021"/>
          </a:xfrm>
          <a:custGeom>
            <a:avLst/>
            <a:gdLst>
              <a:gd name="connsiteX0" fmla="*/ 232696 w 232986"/>
              <a:gd name="connsiteY0" fmla="*/ 1357 h 766021"/>
              <a:gd name="connsiteX1" fmla="*/ 51027 w 232986"/>
              <a:gd name="connsiteY1" fmla="*/ 612976 h 766021"/>
              <a:gd name="connsiteX2" fmla="*/ 2582 w 232986"/>
              <a:gd name="connsiteY2" fmla="*/ 764366 h 766021"/>
              <a:gd name="connsiteX3" fmla="*/ 111583 w 232986"/>
              <a:gd name="connsiteY3" fmla="*/ 552419 h 766021"/>
              <a:gd name="connsiteX4" fmla="*/ 87361 w 232986"/>
              <a:gd name="connsiteY4" fmla="*/ 298083 h 766021"/>
              <a:gd name="connsiteX5" fmla="*/ 93417 w 232986"/>
              <a:gd name="connsiteY5" fmla="*/ 443418 h 766021"/>
              <a:gd name="connsiteX6" fmla="*/ 232696 w 232986"/>
              <a:gd name="connsiteY6" fmla="*/ 1357 h 7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986" h="766021">
                <a:moveTo>
                  <a:pt x="232696" y="1357"/>
                </a:moveTo>
                <a:cubicBezTo>
                  <a:pt x="225631" y="29617"/>
                  <a:pt x="89379" y="485808"/>
                  <a:pt x="51027" y="612976"/>
                </a:cubicBezTo>
                <a:cubicBezTo>
                  <a:pt x="12675" y="740144"/>
                  <a:pt x="-7511" y="774459"/>
                  <a:pt x="2582" y="764366"/>
                </a:cubicBezTo>
                <a:cubicBezTo>
                  <a:pt x="12675" y="754273"/>
                  <a:pt x="97453" y="630133"/>
                  <a:pt x="111583" y="552419"/>
                </a:cubicBezTo>
                <a:cubicBezTo>
                  <a:pt x="125713" y="474705"/>
                  <a:pt x="90389" y="316250"/>
                  <a:pt x="87361" y="298083"/>
                </a:cubicBezTo>
                <a:cubicBezTo>
                  <a:pt x="84333" y="279916"/>
                  <a:pt x="71213" y="491863"/>
                  <a:pt x="93417" y="443418"/>
                </a:cubicBezTo>
                <a:cubicBezTo>
                  <a:pt x="115621" y="394973"/>
                  <a:pt x="239761" y="-26903"/>
                  <a:pt x="232696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49E022D-716C-3951-8BBC-02917E55481C}"/>
              </a:ext>
            </a:extLst>
          </p:cNvPr>
          <p:cNvSpPr/>
          <p:nvPr/>
        </p:nvSpPr>
        <p:spPr>
          <a:xfrm>
            <a:off x="3172582" y="2228040"/>
            <a:ext cx="128441" cy="401094"/>
          </a:xfrm>
          <a:custGeom>
            <a:avLst/>
            <a:gdLst>
              <a:gd name="connsiteX0" fmla="*/ 127736 w 128441"/>
              <a:gd name="connsiteY0" fmla="*/ 432 h 401094"/>
              <a:gd name="connsiteX1" fmla="*/ 55068 w 128441"/>
              <a:gd name="connsiteY1" fmla="*/ 266879 h 401094"/>
              <a:gd name="connsiteX2" fmla="*/ 24790 w 128441"/>
              <a:gd name="connsiteY2" fmla="*/ 400103 h 401094"/>
              <a:gd name="connsiteX3" fmla="*/ 18735 w 128441"/>
              <a:gd name="connsiteY3" fmla="*/ 321380 h 401094"/>
              <a:gd name="connsiteX4" fmla="*/ 6623 w 128441"/>
              <a:gd name="connsiteY4" fmla="*/ 206323 h 401094"/>
              <a:gd name="connsiteX5" fmla="*/ 127736 w 128441"/>
              <a:gd name="connsiteY5" fmla="*/ 432 h 4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41" h="401094">
                <a:moveTo>
                  <a:pt x="127736" y="432"/>
                </a:moveTo>
                <a:cubicBezTo>
                  <a:pt x="135810" y="10525"/>
                  <a:pt x="72226" y="200267"/>
                  <a:pt x="55068" y="266879"/>
                </a:cubicBezTo>
                <a:cubicBezTo>
                  <a:pt x="37910" y="333491"/>
                  <a:pt x="30845" y="391020"/>
                  <a:pt x="24790" y="400103"/>
                </a:cubicBezTo>
                <a:cubicBezTo>
                  <a:pt x="18734" y="409187"/>
                  <a:pt x="21763" y="353677"/>
                  <a:pt x="18735" y="321380"/>
                </a:cubicBezTo>
                <a:cubicBezTo>
                  <a:pt x="15707" y="289083"/>
                  <a:pt x="-12553" y="252750"/>
                  <a:pt x="6623" y="206323"/>
                </a:cubicBezTo>
                <a:cubicBezTo>
                  <a:pt x="25799" y="159896"/>
                  <a:pt x="119662" y="-9661"/>
                  <a:pt x="12773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FDA46D4-E40C-F563-0076-6E38CD7524EA}"/>
              </a:ext>
            </a:extLst>
          </p:cNvPr>
          <p:cNvSpPr/>
          <p:nvPr/>
        </p:nvSpPr>
        <p:spPr>
          <a:xfrm>
            <a:off x="3537281" y="802089"/>
            <a:ext cx="1301173" cy="1443970"/>
          </a:xfrm>
          <a:custGeom>
            <a:avLst/>
            <a:gdLst>
              <a:gd name="connsiteX0" fmla="*/ 174820 w 1301173"/>
              <a:gd name="connsiteY0" fmla="*/ 27532 h 1443970"/>
              <a:gd name="connsiteX1" fmla="*/ 17373 w 1301173"/>
              <a:gd name="connsiteY1" fmla="*/ 657318 h 1443970"/>
              <a:gd name="connsiteX2" fmla="*/ 477601 w 1301173"/>
              <a:gd name="connsiteY2" fmla="*/ 705763 h 1443970"/>
              <a:gd name="connsiteX3" fmla="*/ 29485 w 1301173"/>
              <a:gd name="connsiteY3" fmla="*/ 742096 h 1443970"/>
              <a:gd name="connsiteX4" fmla="*/ 641103 w 1301173"/>
              <a:gd name="connsiteY4" fmla="*/ 687596 h 1443970"/>
              <a:gd name="connsiteX5" fmla="*/ 1095275 w 1301173"/>
              <a:gd name="connsiteY5" fmla="*/ 1123601 h 1443970"/>
              <a:gd name="connsiteX6" fmla="*/ 1113442 w 1301173"/>
              <a:gd name="connsiteY6" fmla="*/ 1153879 h 1443970"/>
              <a:gd name="connsiteX7" fmla="*/ 1301167 w 1301173"/>
              <a:gd name="connsiteY7" fmla="*/ 1414271 h 1443970"/>
              <a:gd name="connsiteX8" fmla="*/ 1119498 w 1301173"/>
              <a:gd name="connsiteY8" fmla="*/ 366647 h 1443970"/>
              <a:gd name="connsiteX9" fmla="*/ 895440 w 1301173"/>
              <a:gd name="connsiteY9" fmla="*/ 136534 h 1443970"/>
              <a:gd name="connsiteX10" fmla="*/ 174820 w 1301173"/>
              <a:gd name="connsiteY10" fmla="*/ 27532 h 144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173" h="1443970">
                <a:moveTo>
                  <a:pt x="174820" y="27532"/>
                </a:moveTo>
                <a:cubicBezTo>
                  <a:pt x="28476" y="114329"/>
                  <a:pt x="-33090" y="544280"/>
                  <a:pt x="17373" y="657318"/>
                </a:cubicBezTo>
                <a:cubicBezTo>
                  <a:pt x="67836" y="770356"/>
                  <a:pt x="475582" y="691633"/>
                  <a:pt x="477601" y="705763"/>
                </a:cubicBezTo>
                <a:cubicBezTo>
                  <a:pt x="479620" y="719893"/>
                  <a:pt x="2235" y="745124"/>
                  <a:pt x="29485" y="742096"/>
                </a:cubicBezTo>
                <a:cubicBezTo>
                  <a:pt x="56735" y="739068"/>
                  <a:pt x="463471" y="624012"/>
                  <a:pt x="641103" y="687596"/>
                </a:cubicBezTo>
                <a:cubicBezTo>
                  <a:pt x="818735" y="751180"/>
                  <a:pt x="1016552" y="1045887"/>
                  <a:pt x="1095275" y="1123601"/>
                </a:cubicBezTo>
                <a:cubicBezTo>
                  <a:pt x="1173998" y="1201315"/>
                  <a:pt x="1079127" y="1105434"/>
                  <a:pt x="1113442" y="1153879"/>
                </a:cubicBezTo>
                <a:cubicBezTo>
                  <a:pt x="1147757" y="1202324"/>
                  <a:pt x="1300158" y="1545476"/>
                  <a:pt x="1301167" y="1414271"/>
                </a:cubicBezTo>
                <a:cubicBezTo>
                  <a:pt x="1302176" y="1283066"/>
                  <a:pt x="1187119" y="579603"/>
                  <a:pt x="1119498" y="366647"/>
                </a:cubicBezTo>
                <a:cubicBezTo>
                  <a:pt x="1051877" y="153691"/>
                  <a:pt x="1048849" y="191035"/>
                  <a:pt x="895440" y="136534"/>
                </a:cubicBezTo>
                <a:cubicBezTo>
                  <a:pt x="742031" y="82033"/>
                  <a:pt x="321164" y="-59265"/>
                  <a:pt x="174820" y="275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34180DB-A915-7FFA-E4BE-2C40E9F4F502}"/>
              </a:ext>
            </a:extLst>
          </p:cNvPr>
          <p:cNvSpPr/>
          <p:nvPr/>
        </p:nvSpPr>
        <p:spPr>
          <a:xfrm>
            <a:off x="3699858" y="1598648"/>
            <a:ext cx="754259" cy="663316"/>
          </a:xfrm>
          <a:custGeom>
            <a:avLst/>
            <a:gdLst>
              <a:gd name="connsiteX0" fmla="*/ 131 w 754259"/>
              <a:gd name="connsiteY0" fmla="*/ 18205 h 663316"/>
              <a:gd name="connsiteX1" fmla="*/ 151522 w 754259"/>
              <a:gd name="connsiteY1" fmla="*/ 647990 h 663316"/>
              <a:gd name="connsiteX2" fmla="*/ 90966 w 754259"/>
              <a:gd name="connsiteY2" fmla="*/ 442099 h 663316"/>
              <a:gd name="connsiteX3" fmla="*/ 387692 w 754259"/>
              <a:gd name="connsiteY3" fmla="*/ 139318 h 663316"/>
              <a:gd name="connsiteX4" fmla="*/ 260523 w 754259"/>
              <a:gd name="connsiteY4" fmla="*/ 260430 h 663316"/>
              <a:gd name="connsiteX5" fmla="*/ 496693 w 754259"/>
              <a:gd name="connsiteY5" fmla="*/ 224096 h 663316"/>
              <a:gd name="connsiteX6" fmla="*/ 751029 w 754259"/>
              <a:gd name="connsiteY6" fmla="*/ 466322 h 663316"/>
              <a:gd name="connsiteX7" fmla="*/ 629917 w 754259"/>
              <a:gd name="connsiteY7" fmla="*/ 211985 h 663316"/>
              <a:gd name="connsiteX8" fmla="*/ 478526 w 754259"/>
              <a:gd name="connsiteY8" fmla="*/ 96928 h 663316"/>
              <a:gd name="connsiteX9" fmla="*/ 236301 w 754259"/>
              <a:gd name="connsiteY9" fmla="*/ 266486 h 663316"/>
              <a:gd name="connsiteX10" fmla="*/ 206023 w 754259"/>
              <a:gd name="connsiteY10" fmla="*/ 24261 h 663316"/>
              <a:gd name="connsiteX11" fmla="*/ 181800 w 754259"/>
              <a:gd name="connsiteY11" fmla="*/ 157484 h 663316"/>
              <a:gd name="connsiteX12" fmla="*/ 131 w 754259"/>
              <a:gd name="connsiteY12" fmla="*/ 18205 h 6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259" h="663316">
                <a:moveTo>
                  <a:pt x="131" y="18205"/>
                </a:moveTo>
                <a:cubicBezTo>
                  <a:pt x="-4915" y="99956"/>
                  <a:pt x="136383" y="577341"/>
                  <a:pt x="151522" y="647990"/>
                </a:cubicBezTo>
                <a:cubicBezTo>
                  <a:pt x="166661" y="718639"/>
                  <a:pt x="51604" y="526878"/>
                  <a:pt x="90966" y="442099"/>
                </a:cubicBezTo>
                <a:cubicBezTo>
                  <a:pt x="130328" y="357320"/>
                  <a:pt x="359433" y="169596"/>
                  <a:pt x="387692" y="139318"/>
                </a:cubicBezTo>
                <a:cubicBezTo>
                  <a:pt x="415951" y="109040"/>
                  <a:pt x="242356" y="246300"/>
                  <a:pt x="260523" y="260430"/>
                </a:cubicBezTo>
                <a:cubicBezTo>
                  <a:pt x="278690" y="274560"/>
                  <a:pt x="414942" y="189781"/>
                  <a:pt x="496693" y="224096"/>
                </a:cubicBezTo>
                <a:cubicBezTo>
                  <a:pt x="578444" y="258411"/>
                  <a:pt x="728825" y="468341"/>
                  <a:pt x="751029" y="466322"/>
                </a:cubicBezTo>
                <a:cubicBezTo>
                  <a:pt x="773233" y="464304"/>
                  <a:pt x="675334" y="273551"/>
                  <a:pt x="629917" y="211985"/>
                </a:cubicBezTo>
                <a:cubicBezTo>
                  <a:pt x="584500" y="150419"/>
                  <a:pt x="544129" y="87845"/>
                  <a:pt x="478526" y="96928"/>
                </a:cubicBezTo>
                <a:cubicBezTo>
                  <a:pt x="412923" y="106011"/>
                  <a:pt x="281718" y="278597"/>
                  <a:pt x="236301" y="266486"/>
                </a:cubicBezTo>
                <a:cubicBezTo>
                  <a:pt x="190884" y="254375"/>
                  <a:pt x="215106" y="42428"/>
                  <a:pt x="206023" y="24261"/>
                </a:cubicBezTo>
                <a:cubicBezTo>
                  <a:pt x="196940" y="6094"/>
                  <a:pt x="215106" y="158493"/>
                  <a:pt x="181800" y="157484"/>
                </a:cubicBezTo>
                <a:cubicBezTo>
                  <a:pt x="148494" y="156475"/>
                  <a:pt x="5177" y="-63546"/>
                  <a:pt x="131" y="18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01A5938-DA3C-20BC-CDC0-41C7B7BC3AAA}"/>
              </a:ext>
            </a:extLst>
          </p:cNvPr>
          <p:cNvSpPr/>
          <p:nvPr/>
        </p:nvSpPr>
        <p:spPr>
          <a:xfrm>
            <a:off x="3893770" y="1719152"/>
            <a:ext cx="420912" cy="37094"/>
          </a:xfrm>
          <a:custGeom>
            <a:avLst/>
            <a:gdLst>
              <a:gd name="connsiteX0" fmla="*/ 0 w 420912"/>
              <a:gd name="connsiteY0" fmla="*/ 24869 h 37094"/>
              <a:gd name="connsiteX1" fmla="*/ 115056 w 420912"/>
              <a:gd name="connsiteY1" fmla="*/ 30925 h 37094"/>
              <a:gd name="connsiteX2" fmla="*/ 375449 w 420912"/>
              <a:gd name="connsiteY2" fmla="*/ 12758 h 37094"/>
              <a:gd name="connsiteX3" fmla="*/ 417838 w 420912"/>
              <a:gd name="connsiteY3" fmla="*/ 36980 h 37094"/>
              <a:gd name="connsiteX4" fmla="*/ 339115 w 420912"/>
              <a:gd name="connsiteY4" fmla="*/ 647 h 37094"/>
              <a:gd name="connsiteX5" fmla="*/ 193780 w 420912"/>
              <a:gd name="connsiteY5" fmla="*/ 12758 h 37094"/>
              <a:gd name="connsiteX6" fmla="*/ 0 w 420912"/>
              <a:gd name="connsiteY6" fmla="*/ 24869 h 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37094">
                <a:moveTo>
                  <a:pt x="0" y="24869"/>
                </a:moveTo>
                <a:cubicBezTo>
                  <a:pt x="26240" y="28906"/>
                  <a:pt x="52481" y="32943"/>
                  <a:pt x="115056" y="30925"/>
                </a:cubicBezTo>
                <a:cubicBezTo>
                  <a:pt x="177631" y="28907"/>
                  <a:pt x="324985" y="11749"/>
                  <a:pt x="375449" y="12758"/>
                </a:cubicBezTo>
                <a:cubicBezTo>
                  <a:pt x="425913" y="13767"/>
                  <a:pt x="423894" y="38999"/>
                  <a:pt x="417838" y="36980"/>
                </a:cubicBezTo>
                <a:cubicBezTo>
                  <a:pt x="411782" y="34961"/>
                  <a:pt x="376458" y="4684"/>
                  <a:pt x="339115" y="647"/>
                </a:cubicBezTo>
                <a:cubicBezTo>
                  <a:pt x="301772" y="-3390"/>
                  <a:pt x="193780" y="12758"/>
                  <a:pt x="193780" y="12758"/>
                </a:cubicBezTo>
                <a:lnTo>
                  <a:pt x="0" y="24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C56FC0F-6E47-8751-3E03-58E73C632C66}"/>
              </a:ext>
            </a:extLst>
          </p:cNvPr>
          <p:cNvSpPr/>
          <p:nvPr/>
        </p:nvSpPr>
        <p:spPr>
          <a:xfrm>
            <a:off x="3760208" y="2288555"/>
            <a:ext cx="79436" cy="263480"/>
          </a:xfrm>
          <a:custGeom>
            <a:avLst/>
            <a:gdLst>
              <a:gd name="connsiteX0" fmla="*/ 79061 w 79436"/>
              <a:gd name="connsiteY0" fmla="*/ 473 h 263480"/>
              <a:gd name="connsiteX1" fmla="*/ 30616 w 79436"/>
              <a:gd name="connsiteY1" fmla="*/ 109474 h 263480"/>
              <a:gd name="connsiteX2" fmla="*/ 42727 w 79436"/>
              <a:gd name="connsiteY2" fmla="*/ 254809 h 263480"/>
              <a:gd name="connsiteX3" fmla="*/ 36671 w 79436"/>
              <a:gd name="connsiteY3" fmla="*/ 236642 h 263480"/>
              <a:gd name="connsiteX4" fmla="*/ 338 w 79436"/>
              <a:gd name="connsiteY4" fmla="*/ 151864 h 263480"/>
              <a:gd name="connsiteX5" fmla="*/ 79061 w 79436"/>
              <a:gd name="connsiteY5" fmla="*/ 473 h 2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6" h="263480">
                <a:moveTo>
                  <a:pt x="79061" y="473"/>
                </a:moveTo>
                <a:cubicBezTo>
                  <a:pt x="84107" y="-6592"/>
                  <a:pt x="36672" y="67085"/>
                  <a:pt x="30616" y="109474"/>
                </a:cubicBezTo>
                <a:cubicBezTo>
                  <a:pt x="24560" y="151863"/>
                  <a:pt x="42727" y="254809"/>
                  <a:pt x="42727" y="254809"/>
                </a:cubicBezTo>
                <a:cubicBezTo>
                  <a:pt x="43736" y="276004"/>
                  <a:pt x="43736" y="253799"/>
                  <a:pt x="36671" y="236642"/>
                </a:cubicBezTo>
                <a:cubicBezTo>
                  <a:pt x="29606" y="219485"/>
                  <a:pt x="-3699" y="191225"/>
                  <a:pt x="338" y="151864"/>
                </a:cubicBezTo>
                <a:cubicBezTo>
                  <a:pt x="4375" y="112503"/>
                  <a:pt x="74015" y="7538"/>
                  <a:pt x="790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8349C00-B071-2519-1B9E-094195D8B86F}"/>
              </a:ext>
            </a:extLst>
          </p:cNvPr>
          <p:cNvSpPr/>
          <p:nvPr/>
        </p:nvSpPr>
        <p:spPr>
          <a:xfrm>
            <a:off x="3796518" y="1197901"/>
            <a:ext cx="292213" cy="31527"/>
          </a:xfrm>
          <a:custGeom>
            <a:avLst/>
            <a:gdLst>
              <a:gd name="connsiteX0" fmla="*/ 361 w 292213"/>
              <a:gd name="connsiteY0" fmla="*/ 31392 h 31527"/>
              <a:gd name="connsiteX1" fmla="*/ 169919 w 292213"/>
              <a:gd name="connsiteY1" fmla="*/ 1114 h 31527"/>
              <a:gd name="connsiteX2" fmla="*/ 291032 w 292213"/>
              <a:gd name="connsiteY2" fmla="*/ 7169 h 31527"/>
              <a:gd name="connsiteX3" fmla="*/ 218364 w 292213"/>
              <a:gd name="connsiteY3" fmla="*/ 13225 h 31527"/>
              <a:gd name="connsiteX4" fmla="*/ 361 w 292213"/>
              <a:gd name="connsiteY4" fmla="*/ 31392 h 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13" h="31527">
                <a:moveTo>
                  <a:pt x="361" y="31392"/>
                </a:moveTo>
                <a:cubicBezTo>
                  <a:pt x="-7713" y="29373"/>
                  <a:pt x="121474" y="5151"/>
                  <a:pt x="169919" y="1114"/>
                </a:cubicBezTo>
                <a:cubicBezTo>
                  <a:pt x="218364" y="-2923"/>
                  <a:pt x="282958" y="5150"/>
                  <a:pt x="291032" y="7169"/>
                </a:cubicBezTo>
                <a:cubicBezTo>
                  <a:pt x="299106" y="9188"/>
                  <a:pt x="264791" y="14234"/>
                  <a:pt x="218364" y="13225"/>
                </a:cubicBezTo>
                <a:cubicBezTo>
                  <a:pt x="171938" y="12216"/>
                  <a:pt x="8435" y="33411"/>
                  <a:pt x="361" y="3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C1DAA4A-290A-E0C6-D8CB-9E14EDEBFEA4}"/>
              </a:ext>
            </a:extLst>
          </p:cNvPr>
          <p:cNvSpPr/>
          <p:nvPr/>
        </p:nvSpPr>
        <p:spPr>
          <a:xfrm>
            <a:off x="2785106" y="2488384"/>
            <a:ext cx="105998" cy="296459"/>
          </a:xfrm>
          <a:custGeom>
            <a:avLst/>
            <a:gdLst>
              <a:gd name="connsiteX0" fmla="*/ 483 w 105998"/>
              <a:gd name="connsiteY0" fmla="*/ 480 h 296459"/>
              <a:gd name="connsiteX1" fmla="*/ 103429 w 105998"/>
              <a:gd name="connsiteY1" fmla="*/ 285094 h 296459"/>
              <a:gd name="connsiteX2" fmla="*/ 67095 w 105998"/>
              <a:gd name="connsiteY2" fmla="*/ 218482 h 296459"/>
              <a:gd name="connsiteX3" fmla="*/ 483 w 105998"/>
              <a:gd name="connsiteY3" fmla="*/ 48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98" h="296459">
                <a:moveTo>
                  <a:pt x="483" y="480"/>
                </a:moveTo>
                <a:cubicBezTo>
                  <a:pt x="6539" y="11582"/>
                  <a:pt x="92327" y="248760"/>
                  <a:pt x="103429" y="285094"/>
                </a:cubicBezTo>
                <a:cubicBezTo>
                  <a:pt x="114531" y="321428"/>
                  <a:pt x="87280" y="262890"/>
                  <a:pt x="67095" y="218482"/>
                </a:cubicBezTo>
                <a:cubicBezTo>
                  <a:pt x="46910" y="174074"/>
                  <a:pt x="-5573" y="-10622"/>
                  <a:pt x="48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CFA8EDF-E7A3-82EA-CA04-7F023377DA20}"/>
              </a:ext>
            </a:extLst>
          </p:cNvPr>
          <p:cNvSpPr/>
          <p:nvPr/>
        </p:nvSpPr>
        <p:spPr>
          <a:xfrm>
            <a:off x="4251009" y="2106818"/>
            <a:ext cx="96933" cy="170203"/>
          </a:xfrm>
          <a:custGeom>
            <a:avLst/>
            <a:gdLst>
              <a:gd name="connsiteX0" fmla="*/ 36376 w 96933"/>
              <a:gd name="connsiteY0" fmla="*/ 541 h 170203"/>
              <a:gd name="connsiteX1" fmla="*/ 78766 w 96933"/>
              <a:gd name="connsiteY1" fmla="*/ 91375 h 170203"/>
              <a:gd name="connsiteX2" fmla="*/ 43 w 96933"/>
              <a:gd name="connsiteY2" fmla="*/ 170099 h 170203"/>
              <a:gd name="connsiteX3" fmla="*/ 66655 w 96933"/>
              <a:gd name="connsiteY3" fmla="*/ 109542 h 170203"/>
              <a:gd name="connsiteX4" fmla="*/ 96933 w 96933"/>
              <a:gd name="connsiteY4" fmla="*/ 91375 h 170203"/>
              <a:gd name="connsiteX5" fmla="*/ 54543 w 96933"/>
              <a:gd name="connsiteY5" fmla="*/ 55042 h 170203"/>
              <a:gd name="connsiteX6" fmla="*/ 36376 w 96933"/>
              <a:gd name="connsiteY6" fmla="*/ 541 h 1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33" h="170203">
                <a:moveTo>
                  <a:pt x="36376" y="541"/>
                </a:moveTo>
                <a:cubicBezTo>
                  <a:pt x="40413" y="6597"/>
                  <a:pt x="84821" y="63115"/>
                  <a:pt x="78766" y="91375"/>
                </a:cubicBezTo>
                <a:cubicBezTo>
                  <a:pt x="72711" y="119635"/>
                  <a:pt x="2061" y="167071"/>
                  <a:pt x="43" y="170099"/>
                </a:cubicBezTo>
                <a:cubicBezTo>
                  <a:pt x="-1975" y="173127"/>
                  <a:pt x="66655" y="109542"/>
                  <a:pt x="66655" y="109542"/>
                </a:cubicBezTo>
                <a:cubicBezTo>
                  <a:pt x="82803" y="96421"/>
                  <a:pt x="96933" y="91375"/>
                  <a:pt x="96933" y="91375"/>
                </a:cubicBezTo>
                <a:cubicBezTo>
                  <a:pt x="94914" y="82292"/>
                  <a:pt x="64636" y="69172"/>
                  <a:pt x="54543" y="55042"/>
                </a:cubicBezTo>
                <a:cubicBezTo>
                  <a:pt x="44450" y="40912"/>
                  <a:pt x="32339" y="-5515"/>
                  <a:pt x="3637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AE04188-6383-29E2-7EDB-0AF7B217AD0F}"/>
              </a:ext>
            </a:extLst>
          </p:cNvPr>
          <p:cNvSpPr/>
          <p:nvPr/>
        </p:nvSpPr>
        <p:spPr>
          <a:xfrm>
            <a:off x="3220037" y="3211261"/>
            <a:ext cx="155149" cy="307183"/>
          </a:xfrm>
          <a:custGeom>
            <a:avLst/>
            <a:gdLst>
              <a:gd name="connsiteX0" fmla="*/ 104503 w 155149"/>
              <a:gd name="connsiteY0" fmla="*/ 64834 h 307183"/>
              <a:gd name="connsiteX1" fmla="*/ 92392 w 155149"/>
              <a:gd name="connsiteY1" fmla="*/ 216225 h 307183"/>
              <a:gd name="connsiteX2" fmla="*/ 152948 w 155149"/>
              <a:gd name="connsiteY2" fmla="*/ 307060 h 307183"/>
              <a:gd name="connsiteX3" fmla="*/ 1558 w 155149"/>
              <a:gd name="connsiteY3" fmla="*/ 198058 h 307183"/>
              <a:gd name="connsiteX4" fmla="*/ 74225 w 155149"/>
              <a:gd name="connsiteY4" fmla="*/ 185947 h 307183"/>
              <a:gd name="connsiteX5" fmla="*/ 74225 w 155149"/>
              <a:gd name="connsiteY5" fmla="*/ 4278 h 307183"/>
              <a:gd name="connsiteX6" fmla="*/ 104503 w 155149"/>
              <a:gd name="connsiteY6" fmla="*/ 64834 h 3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49" h="307183">
                <a:moveTo>
                  <a:pt x="104503" y="64834"/>
                </a:moveTo>
                <a:cubicBezTo>
                  <a:pt x="107531" y="100158"/>
                  <a:pt x="84318" y="175854"/>
                  <a:pt x="92392" y="216225"/>
                </a:cubicBezTo>
                <a:cubicBezTo>
                  <a:pt x="100466" y="256596"/>
                  <a:pt x="168087" y="310088"/>
                  <a:pt x="152948" y="307060"/>
                </a:cubicBezTo>
                <a:cubicBezTo>
                  <a:pt x="137809" y="304032"/>
                  <a:pt x="14678" y="218244"/>
                  <a:pt x="1558" y="198058"/>
                </a:cubicBezTo>
                <a:cubicBezTo>
                  <a:pt x="-11563" y="177873"/>
                  <a:pt x="62114" y="218244"/>
                  <a:pt x="74225" y="185947"/>
                </a:cubicBezTo>
                <a:cubicBezTo>
                  <a:pt x="86336" y="153650"/>
                  <a:pt x="68169" y="22445"/>
                  <a:pt x="74225" y="4278"/>
                </a:cubicBezTo>
                <a:cubicBezTo>
                  <a:pt x="80281" y="-13889"/>
                  <a:pt x="101475" y="29510"/>
                  <a:pt x="104503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2912A26-9C6A-96F6-CB79-C74F1D8C3127}"/>
              </a:ext>
            </a:extLst>
          </p:cNvPr>
          <p:cNvSpPr/>
          <p:nvPr/>
        </p:nvSpPr>
        <p:spPr>
          <a:xfrm>
            <a:off x="3615810" y="2865750"/>
            <a:ext cx="541022" cy="383744"/>
          </a:xfrm>
          <a:custGeom>
            <a:avLst/>
            <a:gdLst>
              <a:gd name="connsiteX0" fmla="*/ 5456 w 541022"/>
              <a:gd name="connsiteY0" fmla="*/ 380067 h 383744"/>
              <a:gd name="connsiteX1" fmla="*/ 526240 w 541022"/>
              <a:gd name="connsiteY1" fmla="*/ 16729 h 383744"/>
              <a:gd name="connsiteX2" fmla="*/ 386961 w 541022"/>
              <a:gd name="connsiteY2" fmla="*/ 83341 h 383744"/>
              <a:gd name="connsiteX3" fmla="*/ 265848 w 541022"/>
              <a:gd name="connsiteY3" fmla="*/ 283177 h 383744"/>
              <a:gd name="connsiteX4" fmla="*/ 132624 w 541022"/>
              <a:gd name="connsiteY4" fmla="*/ 295288 h 383744"/>
              <a:gd name="connsiteX5" fmla="*/ 247681 w 541022"/>
              <a:gd name="connsiteY5" fmla="*/ 210510 h 383744"/>
              <a:gd name="connsiteX6" fmla="*/ 5456 w 541022"/>
              <a:gd name="connsiteY6" fmla="*/ 380067 h 3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2" h="383744">
                <a:moveTo>
                  <a:pt x="5456" y="380067"/>
                </a:moveTo>
                <a:cubicBezTo>
                  <a:pt x="51883" y="347770"/>
                  <a:pt x="462656" y="66183"/>
                  <a:pt x="526240" y="16729"/>
                </a:cubicBezTo>
                <a:cubicBezTo>
                  <a:pt x="589824" y="-32725"/>
                  <a:pt x="430360" y="38933"/>
                  <a:pt x="386961" y="83341"/>
                </a:cubicBezTo>
                <a:cubicBezTo>
                  <a:pt x="343562" y="127749"/>
                  <a:pt x="308237" y="247853"/>
                  <a:pt x="265848" y="283177"/>
                </a:cubicBezTo>
                <a:cubicBezTo>
                  <a:pt x="223459" y="318501"/>
                  <a:pt x="135652" y="307399"/>
                  <a:pt x="132624" y="295288"/>
                </a:cubicBezTo>
                <a:cubicBezTo>
                  <a:pt x="129596" y="283177"/>
                  <a:pt x="271903" y="199408"/>
                  <a:pt x="247681" y="210510"/>
                </a:cubicBezTo>
                <a:cubicBezTo>
                  <a:pt x="223459" y="221612"/>
                  <a:pt x="-40971" y="412364"/>
                  <a:pt x="5456" y="38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149C253-4530-081B-69EC-D8EC01BB5A6A}"/>
              </a:ext>
            </a:extLst>
          </p:cNvPr>
          <p:cNvSpPr/>
          <p:nvPr/>
        </p:nvSpPr>
        <p:spPr>
          <a:xfrm>
            <a:off x="4269115" y="1240667"/>
            <a:ext cx="326207" cy="1256195"/>
          </a:xfrm>
          <a:custGeom>
            <a:avLst/>
            <a:gdLst>
              <a:gd name="connsiteX0" fmla="*/ 104 w 326207"/>
              <a:gd name="connsiteY0" fmla="*/ 6793 h 1256195"/>
              <a:gd name="connsiteX1" fmla="*/ 314996 w 326207"/>
              <a:gd name="connsiteY1" fmla="*/ 1187640 h 1256195"/>
              <a:gd name="connsiteX2" fmla="*/ 248384 w 326207"/>
              <a:gd name="connsiteY2" fmla="*/ 1042305 h 1256195"/>
              <a:gd name="connsiteX3" fmla="*/ 175717 w 326207"/>
              <a:gd name="connsiteY3" fmla="*/ 436742 h 1256195"/>
              <a:gd name="connsiteX4" fmla="*/ 278662 w 326207"/>
              <a:gd name="connsiteY4" fmla="*/ 691079 h 1256195"/>
              <a:gd name="connsiteX5" fmla="*/ 104 w 326207"/>
              <a:gd name="connsiteY5" fmla="*/ 6793 h 12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07" h="1256195">
                <a:moveTo>
                  <a:pt x="104" y="6793"/>
                </a:moveTo>
                <a:cubicBezTo>
                  <a:pt x="6160" y="89553"/>
                  <a:pt x="273616" y="1015055"/>
                  <a:pt x="314996" y="1187640"/>
                </a:cubicBezTo>
                <a:cubicBezTo>
                  <a:pt x="356376" y="1360225"/>
                  <a:pt x="271597" y="1167454"/>
                  <a:pt x="248384" y="1042305"/>
                </a:cubicBezTo>
                <a:cubicBezTo>
                  <a:pt x="225171" y="917156"/>
                  <a:pt x="170671" y="495280"/>
                  <a:pt x="175717" y="436742"/>
                </a:cubicBezTo>
                <a:cubicBezTo>
                  <a:pt x="180763" y="378204"/>
                  <a:pt x="303894" y="758700"/>
                  <a:pt x="278662" y="691079"/>
                </a:cubicBezTo>
                <a:cubicBezTo>
                  <a:pt x="253430" y="623458"/>
                  <a:pt x="-5952" y="-75967"/>
                  <a:pt x="104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AE1C80C-6E8C-7BA9-C29A-2A1A0BB8DD7D}"/>
              </a:ext>
            </a:extLst>
          </p:cNvPr>
          <p:cNvSpPr/>
          <p:nvPr/>
        </p:nvSpPr>
        <p:spPr>
          <a:xfrm>
            <a:off x="2729494" y="1386168"/>
            <a:ext cx="177234" cy="1316912"/>
          </a:xfrm>
          <a:custGeom>
            <a:avLst/>
            <a:gdLst>
              <a:gd name="connsiteX0" fmla="*/ 177208 w 177234"/>
              <a:gd name="connsiteY0" fmla="*/ 571 h 1316912"/>
              <a:gd name="connsiteX1" fmla="*/ 50040 w 177234"/>
              <a:gd name="connsiteY1" fmla="*/ 805970 h 1316912"/>
              <a:gd name="connsiteX2" fmla="*/ 98485 w 177234"/>
              <a:gd name="connsiteY2" fmla="*/ 1278309 h 1316912"/>
              <a:gd name="connsiteX3" fmla="*/ 80318 w 177234"/>
              <a:gd name="connsiteY3" fmla="*/ 1187474 h 1316912"/>
              <a:gd name="connsiteX4" fmla="*/ 1595 w 177234"/>
              <a:gd name="connsiteY4" fmla="*/ 382076 h 1316912"/>
              <a:gd name="connsiteX5" fmla="*/ 37929 w 177234"/>
              <a:gd name="connsiteY5" fmla="*/ 672746 h 1316912"/>
              <a:gd name="connsiteX6" fmla="*/ 177208 w 177234"/>
              <a:gd name="connsiteY6" fmla="*/ 571 h 131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34" h="1316912">
                <a:moveTo>
                  <a:pt x="177208" y="571"/>
                </a:moveTo>
                <a:cubicBezTo>
                  <a:pt x="179227" y="22775"/>
                  <a:pt x="63160" y="593014"/>
                  <a:pt x="50040" y="805970"/>
                </a:cubicBezTo>
                <a:cubicBezTo>
                  <a:pt x="36920" y="1018926"/>
                  <a:pt x="93439" y="1214725"/>
                  <a:pt x="98485" y="1278309"/>
                </a:cubicBezTo>
                <a:cubicBezTo>
                  <a:pt x="103531" y="1341893"/>
                  <a:pt x="96466" y="1336846"/>
                  <a:pt x="80318" y="1187474"/>
                </a:cubicBezTo>
                <a:cubicBezTo>
                  <a:pt x="64170" y="1038102"/>
                  <a:pt x="8660" y="467864"/>
                  <a:pt x="1595" y="382076"/>
                </a:cubicBezTo>
                <a:cubicBezTo>
                  <a:pt x="-5470" y="296288"/>
                  <a:pt x="11688" y="735321"/>
                  <a:pt x="37929" y="672746"/>
                </a:cubicBezTo>
                <a:cubicBezTo>
                  <a:pt x="64170" y="610171"/>
                  <a:pt x="175189" y="-21633"/>
                  <a:pt x="177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8D1D29D-B0B3-15D7-380F-608E608D8DB1}"/>
              </a:ext>
            </a:extLst>
          </p:cNvPr>
          <p:cNvSpPr/>
          <p:nvPr/>
        </p:nvSpPr>
        <p:spPr>
          <a:xfrm>
            <a:off x="3505584" y="2313219"/>
            <a:ext cx="418037" cy="466685"/>
          </a:xfrm>
          <a:custGeom>
            <a:avLst/>
            <a:gdLst>
              <a:gd name="connsiteX0" fmla="*/ 12737 w 418037"/>
              <a:gd name="connsiteY0" fmla="*/ 31 h 466685"/>
              <a:gd name="connsiteX1" fmla="*/ 133849 w 418037"/>
              <a:gd name="connsiteY1" fmla="*/ 139311 h 466685"/>
              <a:gd name="connsiteX2" fmla="*/ 127793 w 418037"/>
              <a:gd name="connsiteY2" fmla="*/ 272535 h 466685"/>
              <a:gd name="connsiteX3" fmla="*/ 625 w 418037"/>
              <a:gd name="connsiteY3" fmla="*/ 466315 h 466685"/>
              <a:gd name="connsiteX4" fmla="*/ 188350 w 418037"/>
              <a:gd name="connsiteY4" fmla="*/ 320980 h 466685"/>
              <a:gd name="connsiteX5" fmla="*/ 345796 w 418037"/>
              <a:gd name="connsiteY5" fmla="*/ 302813 h 466685"/>
              <a:gd name="connsiteX6" fmla="*/ 400297 w 418037"/>
              <a:gd name="connsiteY6" fmla="*/ 151422 h 466685"/>
              <a:gd name="connsiteX7" fmla="*/ 12737 w 418037"/>
              <a:gd name="connsiteY7" fmla="*/ 31 h 4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37" h="466685">
                <a:moveTo>
                  <a:pt x="12737" y="31"/>
                </a:moveTo>
                <a:cubicBezTo>
                  <a:pt x="-31671" y="-1987"/>
                  <a:pt x="114673" y="93894"/>
                  <a:pt x="133849" y="139311"/>
                </a:cubicBezTo>
                <a:cubicBezTo>
                  <a:pt x="153025" y="184728"/>
                  <a:pt x="149997" y="218034"/>
                  <a:pt x="127793" y="272535"/>
                </a:cubicBezTo>
                <a:cubicBezTo>
                  <a:pt x="105589" y="327036"/>
                  <a:pt x="-9468" y="458241"/>
                  <a:pt x="625" y="466315"/>
                </a:cubicBezTo>
                <a:cubicBezTo>
                  <a:pt x="10718" y="474389"/>
                  <a:pt x="130822" y="348230"/>
                  <a:pt x="188350" y="320980"/>
                </a:cubicBezTo>
                <a:cubicBezTo>
                  <a:pt x="245879" y="293730"/>
                  <a:pt x="310472" y="331073"/>
                  <a:pt x="345796" y="302813"/>
                </a:cubicBezTo>
                <a:cubicBezTo>
                  <a:pt x="381120" y="274553"/>
                  <a:pt x="450760" y="200876"/>
                  <a:pt x="400297" y="151422"/>
                </a:cubicBezTo>
                <a:cubicBezTo>
                  <a:pt x="349834" y="101968"/>
                  <a:pt x="57145" y="2049"/>
                  <a:pt x="12737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5BB5972-EEEE-B5D4-FF06-D4034973B13F}"/>
              </a:ext>
            </a:extLst>
          </p:cNvPr>
          <p:cNvSpPr/>
          <p:nvPr/>
        </p:nvSpPr>
        <p:spPr>
          <a:xfrm>
            <a:off x="3148889" y="2500621"/>
            <a:ext cx="559140" cy="438020"/>
          </a:xfrm>
          <a:custGeom>
            <a:avLst/>
            <a:gdLst>
              <a:gd name="connsiteX0" fmla="*/ 102984 w 559140"/>
              <a:gd name="connsiteY0" fmla="*/ 354 h 438020"/>
              <a:gd name="connsiteX1" fmla="*/ 230152 w 559140"/>
              <a:gd name="connsiteY1" fmla="*/ 139633 h 438020"/>
              <a:gd name="connsiteX2" fmla="*/ 333098 w 559140"/>
              <a:gd name="connsiteY2" fmla="*/ 91188 h 438020"/>
              <a:gd name="connsiteX3" fmla="*/ 478433 w 559140"/>
              <a:gd name="connsiteY3" fmla="*/ 36688 h 438020"/>
              <a:gd name="connsiteX4" fmla="*/ 551100 w 559140"/>
              <a:gd name="connsiteY4" fmla="*/ 139633 h 438020"/>
              <a:gd name="connsiteX5" fmla="*/ 290708 w 559140"/>
              <a:gd name="connsiteY5" fmla="*/ 157800 h 438020"/>
              <a:gd name="connsiteX6" fmla="*/ 163540 w 559140"/>
              <a:gd name="connsiteY6" fmla="*/ 212301 h 438020"/>
              <a:gd name="connsiteX7" fmla="*/ 84817 w 559140"/>
              <a:gd name="connsiteY7" fmla="*/ 436359 h 438020"/>
              <a:gd name="connsiteX8" fmla="*/ 90873 w 559140"/>
              <a:gd name="connsiteY8" fmla="*/ 303135 h 438020"/>
              <a:gd name="connsiteX9" fmla="*/ 38 w 559140"/>
              <a:gd name="connsiteY9" fmla="*/ 97244 h 438020"/>
              <a:gd name="connsiteX10" fmla="*/ 102984 w 559140"/>
              <a:gd name="connsiteY10" fmla="*/ 188078 h 438020"/>
              <a:gd name="connsiteX11" fmla="*/ 102984 w 559140"/>
              <a:gd name="connsiteY11" fmla="*/ 354 h 4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40" h="438020">
                <a:moveTo>
                  <a:pt x="102984" y="354"/>
                </a:moveTo>
                <a:cubicBezTo>
                  <a:pt x="124179" y="-7720"/>
                  <a:pt x="191800" y="124494"/>
                  <a:pt x="230152" y="139633"/>
                </a:cubicBezTo>
                <a:cubicBezTo>
                  <a:pt x="268504" y="154772"/>
                  <a:pt x="291718" y="108346"/>
                  <a:pt x="333098" y="91188"/>
                </a:cubicBezTo>
                <a:cubicBezTo>
                  <a:pt x="374478" y="74031"/>
                  <a:pt x="442099" y="28614"/>
                  <a:pt x="478433" y="36688"/>
                </a:cubicBezTo>
                <a:cubicBezTo>
                  <a:pt x="514767" y="44762"/>
                  <a:pt x="582388" y="119448"/>
                  <a:pt x="551100" y="139633"/>
                </a:cubicBezTo>
                <a:cubicBezTo>
                  <a:pt x="519813" y="159818"/>
                  <a:pt x="355301" y="145689"/>
                  <a:pt x="290708" y="157800"/>
                </a:cubicBezTo>
                <a:cubicBezTo>
                  <a:pt x="226115" y="169911"/>
                  <a:pt x="197855" y="165875"/>
                  <a:pt x="163540" y="212301"/>
                </a:cubicBezTo>
                <a:cubicBezTo>
                  <a:pt x="129225" y="258728"/>
                  <a:pt x="96928" y="421220"/>
                  <a:pt x="84817" y="436359"/>
                </a:cubicBezTo>
                <a:cubicBezTo>
                  <a:pt x="72706" y="451498"/>
                  <a:pt x="105003" y="359654"/>
                  <a:pt x="90873" y="303135"/>
                </a:cubicBezTo>
                <a:cubicBezTo>
                  <a:pt x="76743" y="246616"/>
                  <a:pt x="-1980" y="116420"/>
                  <a:pt x="38" y="97244"/>
                </a:cubicBezTo>
                <a:cubicBezTo>
                  <a:pt x="2056" y="78068"/>
                  <a:pt x="82798" y="199180"/>
                  <a:pt x="102984" y="188078"/>
                </a:cubicBezTo>
                <a:cubicBezTo>
                  <a:pt x="123170" y="176976"/>
                  <a:pt x="81789" y="8428"/>
                  <a:pt x="102984" y="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B64689C-842F-2609-92FD-930FD82EFBE0}"/>
              </a:ext>
            </a:extLst>
          </p:cNvPr>
          <p:cNvSpPr/>
          <p:nvPr/>
        </p:nvSpPr>
        <p:spPr>
          <a:xfrm>
            <a:off x="2784916" y="2339527"/>
            <a:ext cx="1224073" cy="1343561"/>
          </a:xfrm>
          <a:custGeom>
            <a:avLst/>
            <a:gdLst>
              <a:gd name="connsiteX0" fmla="*/ 139953 w 1224073"/>
              <a:gd name="connsiteY0" fmla="*/ 4001 h 1343561"/>
              <a:gd name="connsiteX1" fmla="*/ 436679 w 1224073"/>
              <a:gd name="connsiteY1" fmla="*/ 888123 h 1343561"/>
              <a:gd name="connsiteX2" fmla="*/ 630459 w 1224073"/>
              <a:gd name="connsiteY2" fmla="*/ 839678 h 1343561"/>
              <a:gd name="connsiteX3" fmla="*/ 793961 w 1224073"/>
              <a:gd name="connsiteY3" fmla="*/ 839678 h 1343561"/>
              <a:gd name="connsiteX4" fmla="*/ 684959 w 1224073"/>
              <a:gd name="connsiteY4" fmla="*/ 851790 h 1343561"/>
              <a:gd name="connsiteX5" fmla="*/ 1223910 w 1224073"/>
              <a:gd name="connsiteY5" fmla="*/ 748844 h 1343561"/>
              <a:gd name="connsiteX6" fmla="*/ 739460 w 1224073"/>
              <a:gd name="connsiteY6" fmla="*/ 876012 h 1343561"/>
              <a:gd name="connsiteX7" fmla="*/ 497235 w 1224073"/>
              <a:gd name="connsiteY7" fmla="*/ 985013 h 1343561"/>
              <a:gd name="connsiteX8" fmla="*/ 491179 w 1224073"/>
              <a:gd name="connsiteY8" fmla="*/ 1342296 h 1343561"/>
              <a:gd name="connsiteX9" fmla="*/ 139953 w 1224073"/>
              <a:gd name="connsiteY9" fmla="*/ 845734 h 1343561"/>
              <a:gd name="connsiteX10" fmla="*/ 673 w 1224073"/>
              <a:gd name="connsiteY10" fmla="*/ 282560 h 1343561"/>
              <a:gd name="connsiteX11" fmla="*/ 188398 w 1224073"/>
              <a:gd name="connsiteY11" fmla="*/ 549008 h 1343561"/>
              <a:gd name="connsiteX12" fmla="*/ 139953 w 1224073"/>
              <a:gd name="connsiteY12" fmla="*/ 4001 h 1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073" h="1343561">
                <a:moveTo>
                  <a:pt x="139953" y="4001"/>
                </a:moveTo>
                <a:cubicBezTo>
                  <a:pt x="181333" y="60520"/>
                  <a:pt x="354928" y="748844"/>
                  <a:pt x="436679" y="888123"/>
                </a:cubicBezTo>
                <a:cubicBezTo>
                  <a:pt x="518430" y="1027402"/>
                  <a:pt x="570912" y="847752"/>
                  <a:pt x="630459" y="839678"/>
                </a:cubicBezTo>
                <a:cubicBezTo>
                  <a:pt x="690006" y="831604"/>
                  <a:pt x="784878" y="837659"/>
                  <a:pt x="793961" y="839678"/>
                </a:cubicBezTo>
                <a:cubicBezTo>
                  <a:pt x="803044" y="841697"/>
                  <a:pt x="613301" y="866929"/>
                  <a:pt x="684959" y="851790"/>
                </a:cubicBezTo>
                <a:cubicBezTo>
                  <a:pt x="756617" y="836651"/>
                  <a:pt x="1214826" y="744807"/>
                  <a:pt x="1223910" y="748844"/>
                </a:cubicBezTo>
                <a:cubicBezTo>
                  <a:pt x="1232994" y="752881"/>
                  <a:pt x="860573" y="836651"/>
                  <a:pt x="739460" y="876012"/>
                </a:cubicBezTo>
                <a:cubicBezTo>
                  <a:pt x="618348" y="915374"/>
                  <a:pt x="538615" y="907299"/>
                  <a:pt x="497235" y="985013"/>
                </a:cubicBezTo>
                <a:cubicBezTo>
                  <a:pt x="455855" y="1062727"/>
                  <a:pt x="550726" y="1365509"/>
                  <a:pt x="491179" y="1342296"/>
                </a:cubicBezTo>
                <a:cubicBezTo>
                  <a:pt x="431632" y="1319083"/>
                  <a:pt x="221704" y="1022357"/>
                  <a:pt x="139953" y="845734"/>
                </a:cubicBezTo>
                <a:cubicBezTo>
                  <a:pt x="58202" y="669111"/>
                  <a:pt x="-7401" y="332014"/>
                  <a:pt x="673" y="282560"/>
                </a:cubicBezTo>
                <a:cubicBezTo>
                  <a:pt x="8747" y="233106"/>
                  <a:pt x="164175" y="590388"/>
                  <a:pt x="188398" y="549008"/>
                </a:cubicBezTo>
                <a:cubicBezTo>
                  <a:pt x="212621" y="507628"/>
                  <a:pt x="98573" y="-52518"/>
                  <a:pt x="139953" y="40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4E32C30-F7AA-8267-8A7D-352A35C1DFA7}"/>
              </a:ext>
            </a:extLst>
          </p:cNvPr>
          <p:cNvSpPr/>
          <p:nvPr/>
        </p:nvSpPr>
        <p:spPr>
          <a:xfrm>
            <a:off x="3472385" y="1330611"/>
            <a:ext cx="1439049" cy="2335006"/>
          </a:xfrm>
          <a:custGeom>
            <a:avLst/>
            <a:gdLst>
              <a:gd name="connsiteX0" fmla="*/ 1105671 w 1439049"/>
              <a:gd name="connsiteY0" fmla="*/ 437633 h 2335006"/>
              <a:gd name="connsiteX1" fmla="*/ 669665 w 1439049"/>
              <a:gd name="connsiteY1" fmla="*/ 1109808 h 2335006"/>
              <a:gd name="connsiteX2" fmla="*/ 378995 w 1439049"/>
              <a:gd name="connsiteY2" fmla="*/ 1812261 h 2335006"/>
              <a:gd name="connsiteX3" fmla="*/ 427440 w 1439049"/>
              <a:gd name="connsiteY3" fmla="*/ 1800149 h 2335006"/>
              <a:gd name="connsiteX4" fmla="*/ 130714 w 1439049"/>
              <a:gd name="connsiteY4" fmla="*/ 2211932 h 2335006"/>
              <a:gd name="connsiteX5" fmla="*/ 21713 w 1439049"/>
              <a:gd name="connsiteY5" fmla="*/ 2333045 h 2335006"/>
              <a:gd name="connsiteX6" fmla="*/ 542497 w 1439049"/>
              <a:gd name="connsiteY6" fmla="*/ 2139264 h 2335006"/>
              <a:gd name="connsiteX7" fmla="*/ 1002725 w 1439049"/>
              <a:gd name="connsiteY7" fmla="*/ 1939429 h 2335006"/>
              <a:gd name="connsiteX8" fmla="*/ 1099615 w 1439049"/>
              <a:gd name="connsiteY8" fmla="*/ 1539757 h 2335006"/>
              <a:gd name="connsiteX9" fmla="*/ 1438730 w 1439049"/>
              <a:gd name="connsiteY9" fmla="*/ 7683 h 2335006"/>
              <a:gd name="connsiteX10" fmla="*/ 1160171 w 1439049"/>
              <a:gd name="connsiteY10" fmla="*/ 928139 h 2335006"/>
              <a:gd name="connsiteX11" fmla="*/ 1105671 w 1439049"/>
              <a:gd name="connsiteY11" fmla="*/ 4376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049" h="2335006">
                <a:moveTo>
                  <a:pt x="1105671" y="437633"/>
                </a:moveTo>
                <a:cubicBezTo>
                  <a:pt x="1023920" y="467911"/>
                  <a:pt x="790778" y="880703"/>
                  <a:pt x="669665" y="1109808"/>
                </a:cubicBezTo>
                <a:cubicBezTo>
                  <a:pt x="548552" y="1338913"/>
                  <a:pt x="419366" y="1697204"/>
                  <a:pt x="378995" y="1812261"/>
                </a:cubicBezTo>
                <a:cubicBezTo>
                  <a:pt x="338624" y="1927318"/>
                  <a:pt x="468820" y="1733537"/>
                  <a:pt x="427440" y="1800149"/>
                </a:cubicBezTo>
                <a:cubicBezTo>
                  <a:pt x="386060" y="1866761"/>
                  <a:pt x="198335" y="2123116"/>
                  <a:pt x="130714" y="2211932"/>
                </a:cubicBezTo>
                <a:cubicBezTo>
                  <a:pt x="63093" y="2300748"/>
                  <a:pt x="-46917" y="2345156"/>
                  <a:pt x="21713" y="2333045"/>
                </a:cubicBezTo>
                <a:cubicBezTo>
                  <a:pt x="90343" y="2320934"/>
                  <a:pt x="378995" y="2204867"/>
                  <a:pt x="542497" y="2139264"/>
                </a:cubicBezTo>
                <a:cubicBezTo>
                  <a:pt x="705999" y="2073661"/>
                  <a:pt x="909872" y="2039347"/>
                  <a:pt x="1002725" y="1939429"/>
                </a:cubicBezTo>
                <a:cubicBezTo>
                  <a:pt x="1095578" y="1839511"/>
                  <a:pt x="1026947" y="1861715"/>
                  <a:pt x="1099615" y="1539757"/>
                </a:cubicBezTo>
                <a:cubicBezTo>
                  <a:pt x="1172283" y="1217799"/>
                  <a:pt x="1428637" y="109619"/>
                  <a:pt x="1438730" y="7683"/>
                </a:cubicBezTo>
                <a:cubicBezTo>
                  <a:pt x="1448823" y="-94253"/>
                  <a:pt x="1216690" y="850425"/>
                  <a:pt x="1160171" y="928139"/>
                </a:cubicBezTo>
                <a:cubicBezTo>
                  <a:pt x="1103652" y="1005853"/>
                  <a:pt x="1187422" y="407355"/>
                  <a:pt x="1105671" y="4376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7322B1C-4343-14AA-F070-995064C533D3}"/>
              </a:ext>
            </a:extLst>
          </p:cNvPr>
          <p:cNvSpPr/>
          <p:nvPr/>
        </p:nvSpPr>
        <p:spPr>
          <a:xfrm>
            <a:off x="2618936" y="1573174"/>
            <a:ext cx="261524" cy="1620264"/>
          </a:xfrm>
          <a:custGeom>
            <a:avLst/>
            <a:gdLst>
              <a:gd name="connsiteX0" fmla="*/ 93986 w 261524"/>
              <a:gd name="connsiteY0" fmla="*/ 1290 h 1620264"/>
              <a:gd name="connsiteX1" fmla="*/ 100041 w 261524"/>
              <a:gd name="connsiteY1" fmla="*/ 982301 h 1620264"/>
              <a:gd name="connsiteX2" fmla="*/ 100041 w 261524"/>
              <a:gd name="connsiteY2" fmla="*/ 873300 h 1620264"/>
              <a:gd name="connsiteX3" fmla="*/ 251432 w 261524"/>
              <a:gd name="connsiteY3" fmla="*/ 1575753 h 1620264"/>
              <a:gd name="connsiteX4" fmla="*/ 221154 w 261524"/>
              <a:gd name="connsiteY4" fmla="*/ 1448585 h 1620264"/>
              <a:gd name="connsiteX5" fmla="*/ 9207 w 261524"/>
              <a:gd name="connsiteY5" fmla="*/ 637131 h 1620264"/>
              <a:gd name="connsiteX6" fmla="*/ 39485 w 261524"/>
              <a:gd name="connsiteY6" fmla="*/ 770354 h 1620264"/>
              <a:gd name="connsiteX7" fmla="*/ 93986 w 261524"/>
              <a:gd name="connsiteY7" fmla="*/ 1290 h 16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24" h="1620264">
                <a:moveTo>
                  <a:pt x="93986" y="1290"/>
                </a:moveTo>
                <a:cubicBezTo>
                  <a:pt x="104079" y="36614"/>
                  <a:pt x="99032" y="836966"/>
                  <a:pt x="100041" y="982301"/>
                </a:cubicBezTo>
                <a:cubicBezTo>
                  <a:pt x="101050" y="1127636"/>
                  <a:pt x="74809" y="774391"/>
                  <a:pt x="100041" y="873300"/>
                </a:cubicBezTo>
                <a:cubicBezTo>
                  <a:pt x="125273" y="972209"/>
                  <a:pt x="231247" y="1479872"/>
                  <a:pt x="251432" y="1575753"/>
                </a:cubicBezTo>
                <a:cubicBezTo>
                  <a:pt x="271617" y="1671634"/>
                  <a:pt x="261525" y="1605022"/>
                  <a:pt x="221154" y="1448585"/>
                </a:cubicBezTo>
                <a:cubicBezTo>
                  <a:pt x="180783" y="1292148"/>
                  <a:pt x="39485" y="750170"/>
                  <a:pt x="9207" y="637131"/>
                </a:cubicBezTo>
                <a:cubicBezTo>
                  <a:pt x="-21071" y="524093"/>
                  <a:pt x="32420" y="874309"/>
                  <a:pt x="39485" y="770354"/>
                </a:cubicBezTo>
                <a:cubicBezTo>
                  <a:pt x="46550" y="666399"/>
                  <a:pt x="83893" y="-34034"/>
                  <a:pt x="93986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C51B7F1-ED04-204F-86B7-D8D12DAE4B41}"/>
              </a:ext>
            </a:extLst>
          </p:cNvPr>
          <p:cNvSpPr/>
          <p:nvPr/>
        </p:nvSpPr>
        <p:spPr>
          <a:xfrm>
            <a:off x="4353819" y="1222716"/>
            <a:ext cx="214099" cy="1597190"/>
          </a:xfrm>
          <a:custGeom>
            <a:avLst/>
            <a:gdLst>
              <a:gd name="connsiteX0" fmla="*/ 24401 w 214099"/>
              <a:gd name="connsiteY0" fmla="*/ 521 h 1597190"/>
              <a:gd name="connsiteX1" fmla="*/ 109180 w 214099"/>
              <a:gd name="connsiteY1" fmla="*/ 1017867 h 1597190"/>
              <a:gd name="connsiteX2" fmla="*/ 178 w 214099"/>
              <a:gd name="connsiteY2" fmla="*/ 1593152 h 1597190"/>
              <a:gd name="connsiteX3" fmla="*/ 84957 w 214099"/>
              <a:gd name="connsiteY3" fmla="*/ 1254036 h 1597190"/>
              <a:gd name="connsiteX4" fmla="*/ 139458 w 214099"/>
              <a:gd name="connsiteY4" fmla="*/ 872532 h 1597190"/>
              <a:gd name="connsiteX5" fmla="*/ 212125 w 214099"/>
              <a:gd name="connsiteY5" fmla="*/ 878587 h 1597190"/>
              <a:gd name="connsiteX6" fmla="*/ 24401 w 214099"/>
              <a:gd name="connsiteY6" fmla="*/ 521 h 15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99" h="1597190">
                <a:moveTo>
                  <a:pt x="24401" y="521"/>
                </a:moveTo>
                <a:cubicBezTo>
                  <a:pt x="7243" y="23734"/>
                  <a:pt x="113217" y="752429"/>
                  <a:pt x="109180" y="1017867"/>
                </a:cubicBezTo>
                <a:cubicBezTo>
                  <a:pt x="105143" y="1283305"/>
                  <a:pt x="4215" y="1553791"/>
                  <a:pt x="178" y="1593152"/>
                </a:cubicBezTo>
                <a:cubicBezTo>
                  <a:pt x="-3859" y="1632513"/>
                  <a:pt x="61744" y="1374139"/>
                  <a:pt x="84957" y="1254036"/>
                </a:cubicBezTo>
                <a:cubicBezTo>
                  <a:pt x="108170" y="1133933"/>
                  <a:pt x="118263" y="935107"/>
                  <a:pt x="139458" y="872532"/>
                </a:cubicBezTo>
                <a:cubicBezTo>
                  <a:pt x="160653" y="809957"/>
                  <a:pt x="226255" y="1020894"/>
                  <a:pt x="212125" y="878587"/>
                </a:cubicBezTo>
                <a:cubicBezTo>
                  <a:pt x="197995" y="736280"/>
                  <a:pt x="41559" y="-22692"/>
                  <a:pt x="2440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CAB8688-DBC3-0BA1-924B-FA1E3DCE0786}"/>
              </a:ext>
            </a:extLst>
          </p:cNvPr>
          <p:cNvSpPr/>
          <p:nvPr/>
        </p:nvSpPr>
        <p:spPr>
          <a:xfrm>
            <a:off x="3855786" y="2641674"/>
            <a:ext cx="548281" cy="581784"/>
          </a:xfrm>
          <a:custGeom>
            <a:avLst/>
            <a:gdLst>
              <a:gd name="connsiteX0" fmla="*/ 546656 w 548281"/>
              <a:gd name="connsiteY0" fmla="*/ 4636 h 581784"/>
              <a:gd name="connsiteX1" fmla="*/ 1650 w 548281"/>
              <a:gd name="connsiteY1" fmla="*/ 579921 h 581784"/>
              <a:gd name="connsiteX2" fmla="*/ 371043 w 548281"/>
              <a:gd name="connsiteY2" fmla="*/ 192360 h 581784"/>
              <a:gd name="connsiteX3" fmla="*/ 177263 w 548281"/>
              <a:gd name="connsiteY3" fmla="*/ 301362 h 581784"/>
              <a:gd name="connsiteX4" fmla="*/ 546656 w 548281"/>
              <a:gd name="connsiteY4" fmla="*/ 4636 h 58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81" h="581784">
                <a:moveTo>
                  <a:pt x="546656" y="4636"/>
                </a:moveTo>
                <a:cubicBezTo>
                  <a:pt x="517387" y="51062"/>
                  <a:pt x="30919" y="548634"/>
                  <a:pt x="1650" y="579921"/>
                </a:cubicBezTo>
                <a:cubicBezTo>
                  <a:pt x="-27619" y="611208"/>
                  <a:pt x="341774" y="238786"/>
                  <a:pt x="371043" y="192360"/>
                </a:cubicBezTo>
                <a:cubicBezTo>
                  <a:pt x="400312" y="145934"/>
                  <a:pt x="154050" y="327603"/>
                  <a:pt x="177263" y="301362"/>
                </a:cubicBezTo>
                <a:cubicBezTo>
                  <a:pt x="200476" y="275121"/>
                  <a:pt x="575925" y="-41790"/>
                  <a:pt x="546656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B55A0FD-499E-2E95-6A51-34B433716E50}"/>
              </a:ext>
            </a:extLst>
          </p:cNvPr>
          <p:cNvSpPr/>
          <p:nvPr/>
        </p:nvSpPr>
        <p:spPr>
          <a:xfrm>
            <a:off x="3003592" y="2949289"/>
            <a:ext cx="289700" cy="442679"/>
          </a:xfrm>
          <a:custGeom>
            <a:avLst/>
            <a:gdLst>
              <a:gd name="connsiteX0" fmla="*/ 0 w 289700"/>
              <a:gd name="connsiteY0" fmla="*/ 5858 h 442679"/>
              <a:gd name="connsiteX1" fmla="*/ 54501 w 289700"/>
              <a:gd name="connsiteY1" fmla="*/ 60359 h 442679"/>
              <a:gd name="connsiteX2" fmla="*/ 266448 w 289700"/>
              <a:gd name="connsiteY2" fmla="*/ 423696 h 442679"/>
              <a:gd name="connsiteX3" fmla="*/ 260392 w 289700"/>
              <a:gd name="connsiteY3" fmla="*/ 363140 h 442679"/>
              <a:gd name="connsiteX4" fmla="*/ 54501 w 289700"/>
              <a:gd name="connsiteY4" fmla="*/ 120915 h 442679"/>
              <a:gd name="connsiteX5" fmla="*/ 0 w 289700"/>
              <a:gd name="connsiteY5" fmla="*/ 5858 h 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00" h="442679">
                <a:moveTo>
                  <a:pt x="0" y="5858"/>
                </a:moveTo>
                <a:cubicBezTo>
                  <a:pt x="0" y="-4235"/>
                  <a:pt x="10093" y="-9281"/>
                  <a:pt x="54501" y="60359"/>
                </a:cubicBezTo>
                <a:cubicBezTo>
                  <a:pt x="98909" y="129999"/>
                  <a:pt x="232133" y="373233"/>
                  <a:pt x="266448" y="423696"/>
                </a:cubicBezTo>
                <a:cubicBezTo>
                  <a:pt x="300763" y="474159"/>
                  <a:pt x="295717" y="413604"/>
                  <a:pt x="260392" y="363140"/>
                </a:cubicBezTo>
                <a:cubicBezTo>
                  <a:pt x="225068" y="312677"/>
                  <a:pt x="92853" y="180462"/>
                  <a:pt x="54501" y="120915"/>
                </a:cubicBezTo>
                <a:cubicBezTo>
                  <a:pt x="16149" y="61368"/>
                  <a:pt x="0" y="15951"/>
                  <a:pt x="0" y="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16FCB3D-AD23-9ED3-4336-E5F80E09ED0C}"/>
              </a:ext>
            </a:extLst>
          </p:cNvPr>
          <p:cNvSpPr/>
          <p:nvPr/>
        </p:nvSpPr>
        <p:spPr>
          <a:xfrm>
            <a:off x="3355447" y="950332"/>
            <a:ext cx="162897" cy="423545"/>
          </a:xfrm>
          <a:custGeom>
            <a:avLst/>
            <a:gdLst>
              <a:gd name="connsiteX0" fmla="*/ 162874 w 162897"/>
              <a:gd name="connsiteY0" fmla="*/ 402 h 423545"/>
              <a:gd name="connsiteX1" fmla="*/ 17538 w 162897"/>
              <a:gd name="connsiteY1" fmla="*/ 418240 h 423545"/>
              <a:gd name="connsiteX2" fmla="*/ 47817 w 162897"/>
              <a:gd name="connsiteY2" fmla="*/ 242627 h 423545"/>
              <a:gd name="connsiteX3" fmla="*/ 5427 w 162897"/>
              <a:gd name="connsiteY3" fmla="*/ 339517 h 423545"/>
              <a:gd name="connsiteX4" fmla="*/ 162874 w 162897"/>
              <a:gd name="connsiteY4" fmla="*/ 402 h 42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97" h="423545">
                <a:moveTo>
                  <a:pt x="162874" y="402"/>
                </a:moveTo>
                <a:cubicBezTo>
                  <a:pt x="164892" y="13522"/>
                  <a:pt x="36714" y="377869"/>
                  <a:pt x="17538" y="418240"/>
                </a:cubicBezTo>
                <a:cubicBezTo>
                  <a:pt x="-1638" y="458611"/>
                  <a:pt x="49835" y="255747"/>
                  <a:pt x="47817" y="242627"/>
                </a:cubicBezTo>
                <a:cubicBezTo>
                  <a:pt x="45799" y="229507"/>
                  <a:pt x="-18796" y="379888"/>
                  <a:pt x="5427" y="339517"/>
                </a:cubicBezTo>
                <a:cubicBezTo>
                  <a:pt x="29650" y="299146"/>
                  <a:pt x="160856" y="-12718"/>
                  <a:pt x="16287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9D01D6-49E0-C567-7EC7-4A108F9F74D5}"/>
              </a:ext>
            </a:extLst>
          </p:cNvPr>
          <p:cNvSpPr/>
          <p:nvPr/>
        </p:nvSpPr>
        <p:spPr>
          <a:xfrm>
            <a:off x="2810462" y="2004788"/>
            <a:ext cx="200678" cy="693320"/>
          </a:xfrm>
          <a:custGeom>
            <a:avLst/>
            <a:gdLst>
              <a:gd name="connsiteX0" fmla="*/ 11461 w 200678"/>
              <a:gd name="connsiteY0" fmla="*/ 48070 h 693320"/>
              <a:gd name="connsiteX1" fmla="*/ 187074 w 200678"/>
              <a:gd name="connsiteY1" fmla="*/ 689967 h 693320"/>
              <a:gd name="connsiteX2" fmla="*/ 120463 w 200678"/>
              <a:gd name="connsiteY2" fmla="*/ 308462 h 693320"/>
              <a:gd name="connsiteX3" fmla="*/ 199186 w 200678"/>
              <a:gd name="connsiteY3" fmla="*/ 490131 h 693320"/>
              <a:gd name="connsiteX4" fmla="*/ 35684 w 200678"/>
              <a:gd name="connsiteY4" fmla="*/ 96515 h 693320"/>
              <a:gd name="connsiteX5" fmla="*/ 11461 w 200678"/>
              <a:gd name="connsiteY5" fmla="*/ 48070 h 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78" h="693320">
                <a:moveTo>
                  <a:pt x="11461" y="48070"/>
                </a:moveTo>
                <a:cubicBezTo>
                  <a:pt x="36693" y="146979"/>
                  <a:pt x="168907" y="646568"/>
                  <a:pt x="187074" y="689967"/>
                </a:cubicBezTo>
                <a:cubicBezTo>
                  <a:pt x="205241" y="733366"/>
                  <a:pt x="118444" y="341768"/>
                  <a:pt x="120463" y="308462"/>
                </a:cubicBezTo>
                <a:cubicBezTo>
                  <a:pt x="122482" y="275156"/>
                  <a:pt x="213316" y="525456"/>
                  <a:pt x="199186" y="490131"/>
                </a:cubicBezTo>
                <a:cubicBezTo>
                  <a:pt x="185056" y="454806"/>
                  <a:pt x="64953" y="171201"/>
                  <a:pt x="35684" y="96515"/>
                </a:cubicBezTo>
                <a:cubicBezTo>
                  <a:pt x="6415" y="21829"/>
                  <a:pt x="-13771" y="-50839"/>
                  <a:pt x="11461" y="4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0CB9D43-E7DF-962A-FED7-F7646DB98A8F}"/>
              </a:ext>
            </a:extLst>
          </p:cNvPr>
          <p:cNvSpPr/>
          <p:nvPr/>
        </p:nvSpPr>
        <p:spPr>
          <a:xfrm>
            <a:off x="3942029" y="2129555"/>
            <a:ext cx="579161" cy="752958"/>
          </a:xfrm>
          <a:custGeom>
            <a:avLst/>
            <a:gdLst>
              <a:gd name="connsiteX0" fmla="*/ 157632 w 579161"/>
              <a:gd name="connsiteY0" fmla="*/ 2026 h 752958"/>
              <a:gd name="connsiteX1" fmla="*/ 272689 w 579161"/>
              <a:gd name="connsiteY1" fmla="*/ 238196 h 752958"/>
              <a:gd name="connsiteX2" fmla="*/ 139465 w 579161"/>
              <a:gd name="connsiteY2" fmla="*/ 474366 h 752958"/>
              <a:gd name="connsiteX3" fmla="*/ 186 w 579161"/>
              <a:gd name="connsiteY3" fmla="*/ 752924 h 752958"/>
              <a:gd name="connsiteX4" fmla="*/ 169743 w 579161"/>
              <a:gd name="connsiteY4" fmla="*/ 456199 h 752958"/>
              <a:gd name="connsiteX5" fmla="*/ 575470 w 579161"/>
              <a:gd name="connsiteY5" fmla="*/ 26249 h 752958"/>
              <a:gd name="connsiteX6" fmla="*/ 363523 w 579161"/>
              <a:gd name="connsiteY6" fmla="*/ 244252 h 752958"/>
              <a:gd name="connsiteX7" fmla="*/ 242411 w 579161"/>
              <a:gd name="connsiteY7" fmla="*/ 129195 h 752958"/>
              <a:gd name="connsiteX8" fmla="*/ 157632 w 579161"/>
              <a:gd name="connsiteY8" fmla="*/ 2026 h 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61" h="752958">
                <a:moveTo>
                  <a:pt x="157632" y="2026"/>
                </a:moveTo>
                <a:cubicBezTo>
                  <a:pt x="162678" y="20193"/>
                  <a:pt x="275717" y="159473"/>
                  <a:pt x="272689" y="238196"/>
                </a:cubicBezTo>
                <a:cubicBezTo>
                  <a:pt x="269661" y="316919"/>
                  <a:pt x="184882" y="388578"/>
                  <a:pt x="139465" y="474366"/>
                </a:cubicBezTo>
                <a:cubicBezTo>
                  <a:pt x="94048" y="560154"/>
                  <a:pt x="-4860" y="755952"/>
                  <a:pt x="186" y="752924"/>
                </a:cubicBezTo>
                <a:cubicBezTo>
                  <a:pt x="5232" y="749896"/>
                  <a:pt x="73862" y="577312"/>
                  <a:pt x="169743" y="456199"/>
                </a:cubicBezTo>
                <a:cubicBezTo>
                  <a:pt x="265624" y="335086"/>
                  <a:pt x="543173" y="61574"/>
                  <a:pt x="575470" y="26249"/>
                </a:cubicBezTo>
                <a:cubicBezTo>
                  <a:pt x="607767" y="-9076"/>
                  <a:pt x="419033" y="227094"/>
                  <a:pt x="363523" y="244252"/>
                </a:cubicBezTo>
                <a:cubicBezTo>
                  <a:pt x="308013" y="261410"/>
                  <a:pt x="273698" y="165529"/>
                  <a:pt x="242411" y="129195"/>
                </a:cubicBezTo>
                <a:cubicBezTo>
                  <a:pt x="211124" y="92861"/>
                  <a:pt x="152586" y="-16141"/>
                  <a:pt x="157632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29FDA3-EA06-26BE-019B-6A7E35BE3388}"/>
              </a:ext>
            </a:extLst>
          </p:cNvPr>
          <p:cNvSpPr/>
          <p:nvPr/>
        </p:nvSpPr>
        <p:spPr>
          <a:xfrm>
            <a:off x="3553756" y="756894"/>
            <a:ext cx="1075668" cy="812205"/>
          </a:xfrm>
          <a:custGeom>
            <a:avLst/>
            <a:gdLst>
              <a:gd name="connsiteX0" fmla="*/ 449015 w 1075668"/>
              <a:gd name="connsiteY0" fmla="*/ 60 h 812205"/>
              <a:gd name="connsiteX1" fmla="*/ 31176 w 1075668"/>
              <a:gd name="connsiteY1" fmla="*/ 272563 h 812205"/>
              <a:gd name="connsiteX2" fmla="*/ 31176 w 1075668"/>
              <a:gd name="connsiteY2" fmla="*/ 805458 h 812205"/>
              <a:gd name="connsiteX3" fmla="*/ 37232 w 1075668"/>
              <a:gd name="connsiteY3" fmla="*/ 581400 h 812205"/>
              <a:gd name="connsiteX4" fmla="*/ 55399 w 1075668"/>
              <a:gd name="connsiteY4" fmla="*/ 708568 h 812205"/>
              <a:gd name="connsiteX5" fmla="*/ 115955 w 1075668"/>
              <a:gd name="connsiteY5" fmla="*/ 599567 h 812205"/>
              <a:gd name="connsiteX6" fmla="*/ 872909 w 1075668"/>
              <a:gd name="connsiteY6" fmla="*/ 587456 h 812205"/>
              <a:gd name="connsiteX7" fmla="*/ 588294 w 1075668"/>
              <a:gd name="connsiteY7" fmla="*/ 587456 h 812205"/>
              <a:gd name="connsiteX8" fmla="*/ 1072745 w 1075668"/>
              <a:gd name="connsiteY8" fmla="*/ 490566 h 812205"/>
              <a:gd name="connsiteX9" fmla="*/ 782074 w 1075668"/>
              <a:gd name="connsiteY9" fmla="*/ 339175 h 812205"/>
              <a:gd name="connsiteX10" fmla="*/ 600406 w 1075668"/>
              <a:gd name="connsiteY10" fmla="*/ 248340 h 812205"/>
              <a:gd name="connsiteX11" fmla="*/ 449015 w 1075668"/>
              <a:gd name="connsiteY11" fmla="*/ 60 h 81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668" h="812205">
                <a:moveTo>
                  <a:pt x="449015" y="60"/>
                </a:moveTo>
                <a:cubicBezTo>
                  <a:pt x="354143" y="4097"/>
                  <a:pt x="100816" y="138330"/>
                  <a:pt x="31176" y="272563"/>
                </a:cubicBezTo>
                <a:cubicBezTo>
                  <a:pt x="-38464" y="406796"/>
                  <a:pt x="30167" y="753985"/>
                  <a:pt x="31176" y="805458"/>
                </a:cubicBezTo>
                <a:cubicBezTo>
                  <a:pt x="32185" y="856931"/>
                  <a:pt x="33195" y="597548"/>
                  <a:pt x="37232" y="581400"/>
                </a:cubicBezTo>
                <a:cubicBezTo>
                  <a:pt x="41269" y="565252"/>
                  <a:pt x="42278" y="705540"/>
                  <a:pt x="55399" y="708568"/>
                </a:cubicBezTo>
                <a:cubicBezTo>
                  <a:pt x="68520" y="711596"/>
                  <a:pt x="-20297" y="619752"/>
                  <a:pt x="115955" y="599567"/>
                </a:cubicBezTo>
                <a:cubicBezTo>
                  <a:pt x="252207" y="579382"/>
                  <a:pt x="794186" y="589474"/>
                  <a:pt x="872909" y="587456"/>
                </a:cubicBezTo>
                <a:cubicBezTo>
                  <a:pt x="951632" y="585438"/>
                  <a:pt x="554988" y="603604"/>
                  <a:pt x="588294" y="587456"/>
                </a:cubicBezTo>
                <a:cubicBezTo>
                  <a:pt x="621600" y="571308"/>
                  <a:pt x="1040448" y="531946"/>
                  <a:pt x="1072745" y="490566"/>
                </a:cubicBezTo>
                <a:cubicBezTo>
                  <a:pt x="1105042" y="449186"/>
                  <a:pt x="860797" y="379546"/>
                  <a:pt x="782074" y="339175"/>
                </a:cubicBezTo>
                <a:cubicBezTo>
                  <a:pt x="703351" y="298804"/>
                  <a:pt x="652888" y="300822"/>
                  <a:pt x="600406" y="248340"/>
                </a:cubicBezTo>
                <a:cubicBezTo>
                  <a:pt x="547924" y="195858"/>
                  <a:pt x="543887" y="-3977"/>
                  <a:pt x="44901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BDB39C-5CEB-4686-31A1-440C34AC97E8}"/>
              </a:ext>
            </a:extLst>
          </p:cNvPr>
          <p:cNvSpPr/>
          <p:nvPr/>
        </p:nvSpPr>
        <p:spPr>
          <a:xfrm>
            <a:off x="3703194" y="1497809"/>
            <a:ext cx="811275" cy="519701"/>
          </a:xfrm>
          <a:custGeom>
            <a:avLst/>
            <a:gdLst>
              <a:gd name="connsiteX0" fmla="*/ 8907 w 811275"/>
              <a:gd name="connsiteY0" fmla="*/ 209878 h 519701"/>
              <a:gd name="connsiteX1" fmla="*/ 323799 w 811275"/>
              <a:gd name="connsiteY1" fmla="*/ 125100 h 519701"/>
              <a:gd name="connsiteX2" fmla="*/ 481246 w 811275"/>
              <a:gd name="connsiteY2" fmla="*/ 155378 h 519701"/>
              <a:gd name="connsiteX3" fmla="*/ 408578 w 811275"/>
              <a:gd name="connsiteY3" fmla="*/ 3987 h 519701"/>
              <a:gd name="connsiteX4" fmla="*/ 638692 w 811275"/>
              <a:gd name="connsiteY4" fmla="*/ 343102 h 519701"/>
              <a:gd name="connsiteX5" fmla="*/ 808250 w 811275"/>
              <a:gd name="connsiteY5" fmla="*/ 518716 h 519701"/>
              <a:gd name="connsiteX6" fmla="*/ 493357 w 811275"/>
              <a:gd name="connsiteY6" fmla="*/ 270435 h 519701"/>
              <a:gd name="connsiteX7" fmla="*/ 130019 w 811275"/>
              <a:gd name="connsiteY7" fmla="*/ 433937 h 519701"/>
              <a:gd name="connsiteX8" fmla="*/ 136075 w 811275"/>
              <a:gd name="connsiteY8" fmla="*/ 470270 h 519701"/>
              <a:gd name="connsiteX9" fmla="*/ 87630 w 811275"/>
              <a:gd name="connsiteY9" fmla="*/ 318880 h 519701"/>
              <a:gd name="connsiteX10" fmla="*/ 8907 w 811275"/>
              <a:gd name="connsiteY10" fmla="*/ 209878 h 5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275" h="519701">
                <a:moveTo>
                  <a:pt x="8907" y="209878"/>
                </a:moveTo>
                <a:cubicBezTo>
                  <a:pt x="48268" y="177581"/>
                  <a:pt x="245076" y="134183"/>
                  <a:pt x="323799" y="125100"/>
                </a:cubicBezTo>
                <a:cubicBezTo>
                  <a:pt x="402522" y="116017"/>
                  <a:pt x="467116" y="175563"/>
                  <a:pt x="481246" y="155378"/>
                </a:cubicBezTo>
                <a:cubicBezTo>
                  <a:pt x="495376" y="135193"/>
                  <a:pt x="382337" y="-27300"/>
                  <a:pt x="408578" y="3987"/>
                </a:cubicBezTo>
                <a:cubicBezTo>
                  <a:pt x="434819" y="35274"/>
                  <a:pt x="572080" y="257314"/>
                  <a:pt x="638692" y="343102"/>
                </a:cubicBezTo>
                <a:cubicBezTo>
                  <a:pt x="705304" y="428890"/>
                  <a:pt x="832473" y="530827"/>
                  <a:pt x="808250" y="518716"/>
                </a:cubicBezTo>
                <a:cubicBezTo>
                  <a:pt x="784028" y="506605"/>
                  <a:pt x="606395" y="284565"/>
                  <a:pt x="493357" y="270435"/>
                </a:cubicBezTo>
                <a:cubicBezTo>
                  <a:pt x="380319" y="256305"/>
                  <a:pt x="189566" y="400631"/>
                  <a:pt x="130019" y="433937"/>
                </a:cubicBezTo>
                <a:cubicBezTo>
                  <a:pt x="70472" y="467243"/>
                  <a:pt x="143140" y="489446"/>
                  <a:pt x="136075" y="470270"/>
                </a:cubicBezTo>
                <a:cubicBezTo>
                  <a:pt x="129010" y="451094"/>
                  <a:pt x="102769" y="359251"/>
                  <a:pt x="87630" y="318880"/>
                </a:cubicBezTo>
                <a:cubicBezTo>
                  <a:pt x="72491" y="278509"/>
                  <a:pt x="-30454" y="242175"/>
                  <a:pt x="8907" y="2098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EFD57C2-FF65-736D-A107-27376056C87F}"/>
              </a:ext>
            </a:extLst>
          </p:cNvPr>
          <p:cNvSpPr/>
          <p:nvPr/>
        </p:nvSpPr>
        <p:spPr>
          <a:xfrm>
            <a:off x="2936940" y="1476872"/>
            <a:ext cx="551106" cy="1280054"/>
          </a:xfrm>
          <a:custGeom>
            <a:avLst/>
            <a:gdLst>
              <a:gd name="connsiteX0" fmla="*/ 40 w 551106"/>
              <a:gd name="connsiteY0" fmla="*/ 24924 h 1280054"/>
              <a:gd name="connsiteX1" fmla="*/ 345211 w 551106"/>
              <a:gd name="connsiteY1" fmla="*/ 442762 h 1280054"/>
              <a:gd name="connsiteX2" fmla="*/ 248321 w 551106"/>
              <a:gd name="connsiteY2" fmla="*/ 757655 h 1280054"/>
              <a:gd name="connsiteX3" fmla="*/ 302822 w 551106"/>
              <a:gd name="connsiteY3" fmla="*/ 703154 h 1280054"/>
              <a:gd name="connsiteX4" fmla="*/ 211987 w 551106"/>
              <a:gd name="connsiteY4" fmla="*/ 993825 h 1280054"/>
              <a:gd name="connsiteX5" fmla="*/ 260432 w 551106"/>
              <a:gd name="connsiteY5" fmla="*/ 1278439 h 1280054"/>
              <a:gd name="connsiteX6" fmla="*/ 320988 w 551106"/>
              <a:gd name="connsiteY6" fmla="*/ 1072548 h 1280054"/>
              <a:gd name="connsiteX7" fmla="*/ 551102 w 551106"/>
              <a:gd name="connsiteY7" fmla="*/ 364039 h 1280054"/>
              <a:gd name="connsiteX8" fmla="*/ 314933 w 551106"/>
              <a:gd name="connsiteY8" fmla="*/ 702 h 1280054"/>
              <a:gd name="connsiteX9" fmla="*/ 502657 w 551106"/>
              <a:gd name="connsiteY9" fmla="*/ 267149 h 1280054"/>
              <a:gd name="connsiteX10" fmla="*/ 345211 w 551106"/>
              <a:gd name="connsiteY10" fmla="*/ 91536 h 1280054"/>
              <a:gd name="connsiteX11" fmla="*/ 181709 w 551106"/>
              <a:gd name="connsiteY11" fmla="*/ 6757 h 1280054"/>
              <a:gd name="connsiteX12" fmla="*/ 320988 w 551106"/>
              <a:gd name="connsiteY12" fmla="*/ 158148 h 1280054"/>
              <a:gd name="connsiteX13" fmla="*/ 40 w 551106"/>
              <a:gd name="connsiteY13" fmla="*/ 24924 h 1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06" h="1280054">
                <a:moveTo>
                  <a:pt x="40" y="24924"/>
                </a:moveTo>
                <a:cubicBezTo>
                  <a:pt x="4077" y="72360"/>
                  <a:pt x="303831" y="320640"/>
                  <a:pt x="345211" y="442762"/>
                </a:cubicBezTo>
                <a:cubicBezTo>
                  <a:pt x="386591" y="564884"/>
                  <a:pt x="255386" y="714256"/>
                  <a:pt x="248321" y="757655"/>
                </a:cubicBezTo>
                <a:cubicBezTo>
                  <a:pt x="241256" y="801054"/>
                  <a:pt x="308878" y="663792"/>
                  <a:pt x="302822" y="703154"/>
                </a:cubicBezTo>
                <a:cubicBezTo>
                  <a:pt x="296766" y="742516"/>
                  <a:pt x="219052" y="897944"/>
                  <a:pt x="211987" y="993825"/>
                </a:cubicBezTo>
                <a:cubicBezTo>
                  <a:pt x="204922" y="1089706"/>
                  <a:pt x="242265" y="1265319"/>
                  <a:pt x="260432" y="1278439"/>
                </a:cubicBezTo>
                <a:cubicBezTo>
                  <a:pt x="278599" y="1291559"/>
                  <a:pt x="272543" y="1224948"/>
                  <a:pt x="320988" y="1072548"/>
                </a:cubicBezTo>
                <a:cubicBezTo>
                  <a:pt x="369433" y="920148"/>
                  <a:pt x="552111" y="542680"/>
                  <a:pt x="551102" y="364039"/>
                </a:cubicBezTo>
                <a:cubicBezTo>
                  <a:pt x="550093" y="185398"/>
                  <a:pt x="323007" y="16850"/>
                  <a:pt x="314933" y="702"/>
                </a:cubicBezTo>
                <a:cubicBezTo>
                  <a:pt x="306859" y="-15446"/>
                  <a:pt x="497611" y="252010"/>
                  <a:pt x="502657" y="267149"/>
                </a:cubicBezTo>
                <a:cubicBezTo>
                  <a:pt x="507703" y="282288"/>
                  <a:pt x="398702" y="134935"/>
                  <a:pt x="345211" y="91536"/>
                </a:cubicBezTo>
                <a:cubicBezTo>
                  <a:pt x="291720" y="48137"/>
                  <a:pt x="185746" y="-4345"/>
                  <a:pt x="181709" y="6757"/>
                </a:cubicBezTo>
                <a:cubicBezTo>
                  <a:pt x="177672" y="17859"/>
                  <a:pt x="346220" y="152092"/>
                  <a:pt x="320988" y="158148"/>
                </a:cubicBezTo>
                <a:cubicBezTo>
                  <a:pt x="295756" y="164204"/>
                  <a:pt x="-3997" y="-22512"/>
                  <a:pt x="40" y="249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D9AC321-4316-09B4-D8CC-CC77725F2E98}"/>
              </a:ext>
            </a:extLst>
          </p:cNvPr>
          <p:cNvSpPr/>
          <p:nvPr/>
        </p:nvSpPr>
        <p:spPr>
          <a:xfrm>
            <a:off x="3042181" y="1813371"/>
            <a:ext cx="405248" cy="1255853"/>
          </a:xfrm>
          <a:custGeom>
            <a:avLst/>
            <a:gdLst>
              <a:gd name="connsiteX0" fmla="*/ 330804 w 405248"/>
              <a:gd name="connsiteY0" fmla="*/ 3318 h 1255853"/>
              <a:gd name="connsiteX1" fmla="*/ 9856 w 405248"/>
              <a:gd name="connsiteY1" fmla="*/ 608881 h 1255853"/>
              <a:gd name="connsiteX2" fmla="*/ 76468 w 405248"/>
              <a:gd name="connsiteY2" fmla="*/ 524102 h 1255853"/>
              <a:gd name="connsiteX3" fmla="*/ 15912 w 405248"/>
              <a:gd name="connsiteY3" fmla="*/ 802661 h 1255853"/>
              <a:gd name="connsiteX4" fmla="*/ 40134 w 405248"/>
              <a:gd name="connsiteY4" fmla="*/ 748160 h 1255853"/>
              <a:gd name="connsiteX5" fmla="*/ 9856 w 405248"/>
              <a:gd name="connsiteY5" fmla="*/ 1250777 h 1255853"/>
              <a:gd name="connsiteX6" fmla="*/ 155191 w 405248"/>
              <a:gd name="connsiteY6" fmla="*/ 996441 h 1255853"/>
              <a:gd name="connsiteX7" fmla="*/ 336860 w 405248"/>
              <a:gd name="connsiteY7" fmla="*/ 814772 h 1255853"/>
              <a:gd name="connsiteX8" fmla="*/ 209692 w 405248"/>
              <a:gd name="connsiteY8" fmla="*/ 772383 h 1255853"/>
              <a:gd name="connsiteX9" fmla="*/ 403472 w 405248"/>
              <a:gd name="connsiteY9" fmla="*/ 106263 h 1255853"/>
              <a:gd name="connsiteX10" fmla="*/ 306582 w 405248"/>
              <a:gd name="connsiteY10" fmla="*/ 354544 h 1255853"/>
              <a:gd name="connsiteX11" fmla="*/ 330804 w 405248"/>
              <a:gd name="connsiteY11" fmla="*/ 3318 h 12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248" h="1255853">
                <a:moveTo>
                  <a:pt x="330804" y="3318"/>
                </a:moveTo>
                <a:cubicBezTo>
                  <a:pt x="281350" y="45708"/>
                  <a:pt x="52245" y="522084"/>
                  <a:pt x="9856" y="608881"/>
                </a:cubicBezTo>
                <a:cubicBezTo>
                  <a:pt x="-32533" y="695678"/>
                  <a:pt x="75459" y="491805"/>
                  <a:pt x="76468" y="524102"/>
                </a:cubicBezTo>
                <a:cubicBezTo>
                  <a:pt x="77477" y="556399"/>
                  <a:pt x="21968" y="765318"/>
                  <a:pt x="15912" y="802661"/>
                </a:cubicBezTo>
                <a:cubicBezTo>
                  <a:pt x="9856" y="840004"/>
                  <a:pt x="41143" y="673474"/>
                  <a:pt x="40134" y="748160"/>
                </a:cubicBezTo>
                <a:cubicBezTo>
                  <a:pt x="39125" y="822846"/>
                  <a:pt x="-9320" y="1209397"/>
                  <a:pt x="9856" y="1250777"/>
                </a:cubicBezTo>
                <a:cubicBezTo>
                  <a:pt x="29032" y="1292157"/>
                  <a:pt x="100690" y="1069109"/>
                  <a:pt x="155191" y="996441"/>
                </a:cubicBezTo>
                <a:cubicBezTo>
                  <a:pt x="209692" y="923774"/>
                  <a:pt x="327776" y="852115"/>
                  <a:pt x="336860" y="814772"/>
                </a:cubicBezTo>
                <a:cubicBezTo>
                  <a:pt x="345944" y="777429"/>
                  <a:pt x="198590" y="890468"/>
                  <a:pt x="209692" y="772383"/>
                </a:cubicBezTo>
                <a:cubicBezTo>
                  <a:pt x="220794" y="654298"/>
                  <a:pt x="387324" y="175903"/>
                  <a:pt x="403472" y="106263"/>
                </a:cubicBezTo>
                <a:cubicBezTo>
                  <a:pt x="419620" y="36623"/>
                  <a:pt x="320712" y="370692"/>
                  <a:pt x="306582" y="354544"/>
                </a:cubicBezTo>
                <a:cubicBezTo>
                  <a:pt x="292452" y="338396"/>
                  <a:pt x="380258" y="-39072"/>
                  <a:pt x="330804" y="3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EBF8137-4A2A-E320-DBB5-FCDE9BD120B9}"/>
              </a:ext>
            </a:extLst>
          </p:cNvPr>
          <p:cNvSpPr/>
          <p:nvPr/>
        </p:nvSpPr>
        <p:spPr>
          <a:xfrm>
            <a:off x="3685696" y="1519788"/>
            <a:ext cx="931709" cy="336892"/>
          </a:xfrm>
          <a:custGeom>
            <a:avLst/>
            <a:gdLst>
              <a:gd name="connsiteX0" fmla="*/ 2182 w 931709"/>
              <a:gd name="connsiteY0" fmla="*/ 84954 h 336892"/>
              <a:gd name="connsiteX1" fmla="*/ 341297 w 931709"/>
              <a:gd name="connsiteY1" fmla="*/ 175 h 336892"/>
              <a:gd name="connsiteX2" fmla="*/ 541133 w 931709"/>
              <a:gd name="connsiteY2" fmla="*/ 109176 h 336892"/>
              <a:gd name="connsiteX3" fmla="*/ 492688 w 931709"/>
              <a:gd name="connsiteY3" fmla="*/ 78898 h 336892"/>
              <a:gd name="connsiteX4" fmla="*/ 928693 w 931709"/>
              <a:gd name="connsiteY4" fmla="*/ 333235 h 336892"/>
              <a:gd name="connsiteX5" fmla="*/ 662246 w 931709"/>
              <a:gd name="connsiteY5" fmla="*/ 230289 h 336892"/>
              <a:gd name="connsiteX6" fmla="*/ 220185 w 931709"/>
              <a:gd name="connsiteY6" fmla="*/ 242400 h 336892"/>
              <a:gd name="connsiteX7" fmla="*/ 195962 w 931709"/>
              <a:gd name="connsiteY7" fmla="*/ 133399 h 336892"/>
              <a:gd name="connsiteX8" fmla="*/ 2182 w 931709"/>
              <a:gd name="connsiteY8" fmla="*/ 84954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709" h="336892">
                <a:moveTo>
                  <a:pt x="2182" y="84954"/>
                </a:moveTo>
                <a:cubicBezTo>
                  <a:pt x="26404" y="62750"/>
                  <a:pt x="251472" y="-3862"/>
                  <a:pt x="341297" y="175"/>
                </a:cubicBezTo>
                <a:cubicBezTo>
                  <a:pt x="431122" y="4212"/>
                  <a:pt x="515901" y="96056"/>
                  <a:pt x="541133" y="109176"/>
                </a:cubicBezTo>
                <a:cubicBezTo>
                  <a:pt x="566365" y="122296"/>
                  <a:pt x="492688" y="78898"/>
                  <a:pt x="492688" y="78898"/>
                </a:cubicBezTo>
                <a:cubicBezTo>
                  <a:pt x="557281" y="116241"/>
                  <a:pt x="900433" y="308003"/>
                  <a:pt x="928693" y="333235"/>
                </a:cubicBezTo>
                <a:cubicBezTo>
                  <a:pt x="956953" y="358467"/>
                  <a:pt x="780331" y="245428"/>
                  <a:pt x="662246" y="230289"/>
                </a:cubicBezTo>
                <a:cubicBezTo>
                  <a:pt x="544161" y="215150"/>
                  <a:pt x="297899" y="258548"/>
                  <a:pt x="220185" y="242400"/>
                </a:cubicBezTo>
                <a:cubicBezTo>
                  <a:pt x="142471" y="226252"/>
                  <a:pt x="229268" y="159640"/>
                  <a:pt x="195962" y="133399"/>
                </a:cubicBezTo>
                <a:cubicBezTo>
                  <a:pt x="162656" y="107158"/>
                  <a:pt x="-22040" y="107158"/>
                  <a:pt x="2182" y="84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B378438-F9BB-9E66-6B1F-3CFEEBA80051}"/>
              </a:ext>
            </a:extLst>
          </p:cNvPr>
          <p:cNvSpPr/>
          <p:nvPr/>
        </p:nvSpPr>
        <p:spPr>
          <a:xfrm>
            <a:off x="2980917" y="1995868"/>
            <a:ext cx="320796" cy="101048"/>
          </a:xfrm>
          <a:custGeom>
            <a:avLst/>
            <a:gdLst>
              <a:gd name="connsiteX0" fmla="*/ 9933 w 320796"/>
              <a:gd name="connsiteY0" fmla="*/ 99632 h 101048"/>
              <a:gd name="connsiteX1" fmla="*/ 314733 w 320796"/>
              <a:gd name="connsiteY1" fmla="*/ 1207 h 101048"/>
              <a:gd name="connsiteX2" fmla="*/ 203608 w 320796"/>
              <a:gd name="connsiteY2" fmla="*/ 45657 h 101048"/>
              <a:gd name="connsiteX3" fmla="*/ 86133 w 320796"/>
              <a:gd name="connsiteY3" fmla="*/ 58357 h 101048"/>
              <a:gd name="connsiteX4" fmla="*/ 9933 w 320796"/>
              <a:gd name="connsiteY4" fmla="*/ 99632 h 1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6" h="101048">
                <a:moveTo>
                  <a:pt x="9933" y="99632"/>
                </a:moveTo>
                <a:cubicBezTo>
                  <a:pt x="48033" y="90107"/>
                  <a:pt x="282454" y="10203"/>
                  <a:pt x="314733" y="1207"/>
                </a:cubicBezTo>
                <a:cubicBezTo>
                  <a:pt x="347012" y="-7789"/>
                  <a:pt x="241708" y="36132"/>
                  <a:pt x="203608" y="45657"/>
                </a:cubicBezTo>
                <a:cubicBezTo>
                  <a:pt x="165508" y="55182"/>
                  <a:pt x="118941" y="48832"/>
                  <a:pt x="86133" y="58357"/>
                </a:cubicBezTo>
                <a:cubicBezTo>
                  <a:pt x="53325" y="67882"/>
                  <a:pt x="-28167" y="109157"/>
                  <a:pt x="9933" y="9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B6F16CD-BC72-E3FC-4C21-BDA2F2929269}"/>
              </a:ext>
            </a:extLst>
          </p:cNvPr>
          <p:cNvSpPr/>
          <p:nvPr/>
        </p:nvSpPr>
        <p:spPr>
          <a:xfrm>
            <a:off x="2952604" y="2162168"/>
            <a:ext cx="54749" cy="114310"/>
          </a:xfrm>
          <a:custGeom>
            <a:avLst/>
            <a:gdLst>
              <a:gd name="connsiteX0" fmla="*/ 146 w 54749"/>
              <a:gd name="connsiteY0" fmla="*/ 7 h 114310"/>
              <a:gd name="connsiteX1" fmla="*/ 38246 w 54749"/>
              <a:gd name="connsiteY1" fmla="*/ 44457 h 114310"/>
              <a:gd name="connsiteX2" fmla="*/ 41421 w 54749"/>
              <a:gd name="connsiteY2" fmla="*/ 114307 h 114310"/>
              <a:gd name="connsiteX3" fmla="*/ 54121 w 54749"/>
              <a:gd name="connsiteY3" fmla="*/ 47632 h 114310"/>
              <a:gd name="connsiteX4" fmla="*/ 146 w 54749"/>
              <a:gd name="connsiteY4" fmla="*/ 7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" h="114310">
                <a:moveTo>
                  <a:pt x="146" y="7"/>
                </a:moveTo>
                <a:cubicBezTo>
                  <a:pt x="-2500" y="-522"/>
                  <a:pt x="31367" y="25407"/>
                  <a:pt x="38246" y="44457"/>
                </a:cubicBezTo>
                <a:cubicBezTo>
                  <a:pt x="45125" y="63507"/>
                  <a:pt x="38775" y="113778"/>
                  <a:pt x="41421" y="114307"/>
                </a:cubicBezTo>
                <a:cubicBezTo>
                  <a:pt x="44067" y="114836"/>
                  <a:pt x="57825" y="61919"/>
                  <a:pt x="54121" y="47632"/>
                </a:cubicBezTo>
                <a:cubicBezTo>
                  <a:pt x="50417" y="33345"/>
                  <a:pt x="2792" y="536"/>
                  <a:pt x="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872237-8002-9E46-F935-142AB22391F4}"/>
              </a:ext>
            </a:extLst>
          </p:cNvPr>
          <p:cNvSpPr/>
          <p:nvPr/>
        </p:nvSpPr>
        <p:spPr>
          <a:xfrm>
            <a:off x="3920854" y="2116873"/>
            <a:ext cx="172148" cy="48760"/>
          </a:xfrm>
          <a:custGeom>
            <a:avLst/>
            <a:gdLst>
              <a:gd name="connsiteX0" fmla="*/ 271 w 172148"/>
              <a:gd name="connsiteY0" fmla="*/ 852 h 48760"/>
              <a:gd name="connsiteX1" fmla="*/ 165371 w 172148"/>
              <a:gd name="connsiteY1" fmla="*/ 48477 h 48760"/>
              <a:gd name="connsiteX2" fmla="*/ 127271 w 172148"/>
              <a:gd name="connsiteY2" fmla="*/ 19902 h 48760"/>
              <a:gd name="connsiteX3" fmla="*/ 271 w 172148"/>
              <a:gd name="connsiteY3" fmla="*/ 852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" h="48760">
                <a:moveTo>
                  <a:pt x="271" y="852"/>
                </a:moveTo>
                <a:cubicBezTo>
                  <a:pt x="6621" y="5614"/>
                  <a:pt x="144204" y="45302"/>
                  <a:pt x="165371" y="48477"/>
                </a:cubicBezTo>
                <a:cubicBezTo>
                  <a:pt x="186538" y="51652"/>
                  <a:pt x="153729" y="27310"/>
                  <a:pt x="127271" y="19902"/>
                </a:cubicBezTo>
                <a:cubicBezTo>
                  <a:pt x="100813" y="12494"/>
                  <a:pt x="-6079" y="-3910"/>
                  <a:pt x="27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D9A22-9D94-2D5A-D88E-3F084DC553C8}"/>
              </a:ext>
            </a:extLst>
          </p:cNvPr>
          <p:cNvSpPr/>
          <p:nvPr/>
        </p:nvSpPr>
        <p:spPr>
          <a:xfrm>
            <a:off x="3962367" y="2209542"/>
            <a:ext cx="130467" cy="175159"/>
          </a:xfrm>
          <a:custGeom>
            <a:avLst/>
            <a:gdLst>
              <a:gd name="connsiteX0" fmla="*/ 33 w 130467"/>
              <a:gd name="connsiteY0" fmla="*/ 258 h 175159"/>
              <a:gd name="connsiteX1" fmla="*/ 73058 w 130467"/>
              <a:gd name="connsiteY1" fmla="*/ 51058 h 175159"/>
              <a:gd name="connsiteX2" fmla="*/ 63533 w 130467"/>
              <a:gd name="connsiteY2" fmla="*/ 105033 h 175159"/>
              <a:gd name="connsiteX3" fmla="*/ 130208 w 130467"/>
              <a:gd name="connsiteY3" fmla="*/ 174883 h 175159"/>
              <a:gd name="connsiteX4" fmla="*/ 85758 w 130467"/>
              <a:gd name="connsiteY4" fmla="*/ 127258 h 175159"/>
              <a:gd name="connsiteX5" fmla="*/ 63533 w 130467"/>
              <a:gd name="connsiteY5" fmla="*/ 73283 h 175159"/>
              <a:gd name="connsiteX6" fmla="*/ 33 w 130467"/>
              <a:gd name="connsiteY6" fmla="*/ 258 h 1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175159">
                <a:moveTo>
                  <a:pt x="33" y="258"/>
                </a:moveTo>
                <a:cubicBezTo>
                  <a:pt x="1620" y="-3446"/>
                  <a:pt x="62475" y="33596"/>
                  <a:pt x="73058" y="51058"/>
                </a:cubicBezTo>
                <a:cubicBezTo>
                  <a:pt x="83641" y="68521"/>
                  <a:pt x="54008" y="84396"/>
                  <a:pt x="63533" y="105033"/>
                </a:cubicBezTo>
                <a:cubicBezTo>
                  <a:pt x="73058" y="125670"/>
                  <a:pt x="126504" y="171179"/>
                  <a:pt x="130208" y="174883"/>
                </a:cubicBezTo>
                <a:cubicBezTo>
                  <a:pt x="133912" y="178587"/>
                  <a:pt x="96870" y="144191"/>
                  <a:pt x="85758" y="127258"/>
                </a:cubicBezTo>
                <a:cubicBezTo>
                  <a:pt x="74646" y="110325"/>
                  <a:pt x="74116" y="93391"/>
                  <a:pt x="63533" y="73283"/>
                </a:cubicBezTo>
                <a:cubicBezTo>
                  <a:pt x="52950" y="53175"/>
                  <a:pt x="-1554" y="3962"/>
                  <a:pt x="3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2FE7BAC-B6D1-F2D6-36B0-4857DF870782}"/>
              </a:ext>
            </a:extLst>
          </p:cNvPr>
          <p:cNvSpPr/>
          <p:nvPr/>
        </p:nvSpPr>
        <p:spPr>
          <a:xfrm>
            <a:off x="3088776" y="2205107"/>
            <a:ext cx="76761" cy="94184"/>
          </a:xfrm>
          <a:custGeom>
            <a:avLst/>
            <a:gdLst>
              <a:gd name="connsiteX0" fmla="*/ 76699 w 76761"/>
              <a:gd name="connsiteY0" fmla="*/ 1518 h 94184"/>
              <a:gd name="connsiteX1" fmla="*/ 3674 w 76761"/>
              <a:gd name="connsiteY1" fmla="*/ 93593 h 94184"/>
              <a:gd name="connsiteX2" fmla="*/ 16374 w 76761"/>
              <a:gd name="connsiteY2" fmla="*/ 39618 h 94184"/>
              <a:gd name="connsiteX3" fmla="*/ 76699 w 76761"/>
              <a:gd name="connsiteY3" fmla="*/ 1518 h 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61" h="94184">
                <a:moveTo>
                  <a:pt x="76699" y="1518"/>
                </a:moveTo>
                <a:cubicBezTo>
                  <a:pt x="74582" y="10514"/>
                  <a:pt x="13728" y="87243"/>
                  <a:pt x="3674" y="93593"/>
                </a:cubicBezTo>
                <a:cubicBezTo>
                  <a:pt x="-6380" y="99943"/>
                  <a:pt x="6320" y="53376"/>
                  <a:pt x="16374" y="39618"/>
                </a:cubicBezTo>
                <a:cubicBezTo>
                  <a:pt x="26428" y="25860"/>
                  <a:pt x="78816" y="-7478"/>
                  <a:pt x="76699" y="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3458626-6D63-B5F3-F133-0C7AD5EA5946}"/>
              </a:ext>
            </a:extLst>
          </p:cNvPr>
          <p:cNvSpPr/>
          <p:nvPr/>
        </p:nvSpPr>
        <p:spPr>
          <a:xfrm>
            <a:off x="3730515" y="2851083"/>
            <a:ext cx="108776" cy="121289"/>
          </a:xfrm>
          <a:custGeom>
            <a:avLst/>
            <a:gdLst>
              <a:gd name="connsiteX0" fmla="*/ 110 w 108776"/>
              <a:gd name="connsiteY0" fmla="*/ 67 h 121289"/>
              <a:gd name="connsiteX1" fmla="*/ 76310 w 108776"/>
              <a:gd name="connsiteY1" fmla="*/ 47692 h 121289"/>
              <a:gd name="connsiteX2" fmla="*/ 108060 w 108776"/>
              <a:gd name="connsiteY2" fmla="*/ 120717 h 121289"/>
              <a:gd name="connsiteX3" fmla="*/ 95360 w 108776"/>
              <a:gd name="connsiteY3" fmla="*/ 79442 h 121289"/>
              <a:gd name="connsiteX4" fmla="*/ 60435 w 108776"/>
              <a:gd name="connsiteY4" fmla="*/ 38167 h 121289"/>
              <a:gd name="connsiteX5" fmla="*/ 110 w 108776"/>
              <a:gd name="connsiteY5" fmla="*/ 67 h 1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" h="121289">
                <a:moveTo>
                  <a:pt x="110" y="67"/>
                </a:moveTo>
                <a:cubicBezTo>
                  <a:pt x="2756" y="1655"/>
                  <a:pt x="58318" y="27584"/>
                  <a:pt x="76310" y="47692"/>
                </a:cubicBezTo>
                <a:cubicBezTo>
                  <a:pt x="94302" y="67800"/>
                  <a:pt x="104885" y="115425"/>
                  <a:pt x="108060" y="120717"/>
                </a:cubicBezTo>
                <a:cubicBezTo>
                  <a:pt x="111235" y="126009"/>
                  <a:pt x="103298" y="93200"/>
                  <a:pt x="95360" y="79442"/>
                </a:cubicBezTo>
                <a:cubicBezTo>
                  <a:pt x="87423" y="65684"/>
                  <a:pt x="77898" y="50867"/>
                  <a:pt x="60435" y="38167"/>
                </a:cubicBezTo>
                <a:cubicBezTo>
                  <a:pt x="42973" y="25467"/>
                  <a:pt x="-2536" y="-1521"/>
                  <a:pt x="1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C183F1E-7A4D-3129-ACE6-F41FBFFA6218}"/>
              </a:ext>
            </a:extLst>
          </p:cNvPr>
          <p:cNvSpPr/>
          <p:nvPr/>
        </p:nvSpPr>
        <p:spPr>
          <a:xfrm>
            <a:off x="3819396" y="2692065"/>
            <a:ext cx="118105" cy="71556"/>
          </a:xfrm>
          <a:custGeom>
            <a:avLst/>
            <a:gdLst>
              <a:gd name="connsiteX0" fmla="*/ 129 w 118105"/>
              <a:gd name="connsiteY0" fmla="*/ 335 h 71556"/>
              <a:gd name="connsiteX1" fmla="*/ 92204 w 118105"/>
              <a:gd name="connsiteY1" fmla="*/ 44785 h 71556"/>
              <a:gd name="connsiteX2" fmla="*/ 114429 w 118105"/>
              <a:gd name="connsiteY2" fmla="*/ 70185 h 71556"/>
              <a:gd name="connsiteX3" fmla="*/ 129 w 118105"/>
              <a:gd name="connsiteY3" fmla="*/ 335 h 7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05" h="71556">
                <a:moveTo>
                  <a:pt x="129" y="335"/>
                </a:moveTo>
                <a:cubicBezTo>
                  <a:pt x="-3575" y="-3898"/>
                  <a:pt x="73154" y="33143"/>
                  <a:pt x="92204" y="44785"/>
                </a:cubicBezTo>
                <a:cubicBezTo>
                  <a:pt x="111254" y="56427"/>
                  <a:pt x="125012" y="77064"/>
                  <a:pt x="114429" y="70185"/>
                </a:cubicBezTo>
                <a:cubicBezTo>
                  <a:pt x="103846" y="63306"/>
                  <a:pt x="3833" y="4568"/>
                  <a:pt x="129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42B7936-24AB-E475-2961-6049FAEAAC5B}"/>
              </a:ext>
            </a:extLst>
          </p:cNvPr>
          <p:cNvSpPr/>
          <p:nvPr/>
        </p:nvSpPr>
        <p:spPr>
          <a:xfrm>
            <a:off x="3197046" y="2694630"/>
            <a:ext cx="165840" cy="156589"/>
          </a:xfrm>
          <a:custGeom>
            <a:avLst/>
            <a:gdLst>
              <a:gd name="connsiteX0" fmla="*/ 165279 w 165840"/>
              <a:gd name="connsiteY0" fmla="*/ 945 h 156589"/>
              <a:gd name="connsiteX1" fmla="*/ 70029 w 165840"/>
              <a:gd name="connsiteY1" fmla="*/ 108895 h 156589"/>
              <a:gd name="connsiteX2" fmla="*/ 79554 w 165840"/>
              <a:gd name="connsiteY2" fmla="*/ 77145 h 156589"/>
              <a:gd name="connsiteX3" fmla="*/ 179 w 165840"/>
              <a:gd name="connsiteY3" fmla="*/ 156520 h 156589"/>
              <a:gd name="connsiteX4" fmla="*/ 104954 w 165840"/>
              <a:gd name="connsiteY4" fmla="*/ 61270 h 156589"/>
              <a:gd name="connsiteX5" fmla="*/ 165279 w 165840"/>
              <a:gd name="connsiteY5" fmla="*/ 945 h 1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40" h="156589">
                <a:moveTo>
                  <a:pt x="165279" y="945"/>
                </a:moveTo>
                <a:cubicBezTo>
                  <a:pt x="159458" y="8882"/>
                  <a:pt x="84316" y="96195"/>
                  <a:pt x="70029" y="108895"/>
                </a:cubicBezTo>
                <a:cubicBezTo>
                  <a:pt x="55741" y="121595"/>
                  <a:pt x="91196" y="69208"/>
                  <a:pt x="79554" y="77145"/>
                </a:cubicBezTo>
                <a:cubicBezTo>
                  <a:pt x="67912" y="85083"/>
                  <a:pt x="-4054" y="159166"/>
                  <a:pt x="179" y="156520"/>
                </a:cubicBezTo>
                <a:cubicBezTo>
                  <a:pt x="4412" y="153874"/>
                  <a:pt x="79554" y="85612"/>
                  <a:pt x="104954" y="61270"/>
                </a:cubicBezTo>
                <a:cubicBezTo>
                  <a:pt x="130354" y="36928"/>
                  <a:pt x="171100" y="-6992"/>
                  <a:pt x="165279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E9B39A-2976-AE20-9422-FE04B197E5CE}"/>
              </a:ext>
            </a:extLst>
          </p:cNvPr>
          <p:cNvSpPr/>
          <p:nvPr/>
        </p:nvSpPr>
        <p:spPr>
          <a:xfrm>
            <a:off x="3609486" y="2743194"/>
            <a:ext cx="140242" cy="104800"/>
          </a:xfrm>
          <a:custGeom>
            <a:avLst/>
            <a:gdLst>
              <a:gd name="connsiteX0" fmla="*/ 489 w 140242"/>
              <a:gd name="connsiteY0" fmla="*/ 44456 h 104800"/>
              <a:gd name="connsiteX1" fmla="*/ 98914 w 140242"/>
              <a:gd name="connsiteY1" fmla="*/ 53981 h 104800"/>
              <a:gd name="connsiteX2" fmla="*/ 95739 w 140242"/>
              <a:gd name="connsiteY2" fmla="*/ 104781 h 104800"/>
              <a:gd name="connsiteX3" fmla="*/ 140189 w 140242"/>
              <a:gd name="connsiteY3" fmla="*/ 47631 h 104800"/>
              <a:gd name="connsiteX4" fmla="*/ 105264 w 140242"/>
              <a:gd name="connsiteY4" fmla="*/ 6 h 104800"/>
              <a:gd name="connsiteX5" fmla="*/ 127489 w 140242"/>
              <a:gd name="connsiteY5" fmla="*/ 50806 h 104800"/>
              <a:gd name="connsiteX6" fmla="*/ 63989 w 140242"/>
              <a:gd name="connsiteY6" fmla="*/ 57156 h 104800"/>
              <a:gd name="connsiteX7" fmla="*/ 489 w 140242"/>
              <a:gd name="connsiteY7" fmla="*/ 44456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42" h="104800">
                <a:moveTo>
                  <a:pt x="489" y="44456"/>
                </a:moveTo>
                <a:cubicBezTo>
                  <a:pt x="6310" y="43927"/>
                  <a:pt x="83039" y="43927"/>
                  <a:pt x="98914" y="53981"/>
                </a:cubicBezTo>
                <a:cubicBezTo>
                  <a:pt x="114789" y="64035"/>
                  <a:pt x="88860" y="105839"/>
                  <a:pt x="95739" y="104781"/>
                </a:cubicBezTo>
                <a:cubicBezTo>
                  <a:pt x="102618" y="103723"/>
                  <a:pt x="138602" y="65093"/>
                  <a:pt x="140189" y="47631"/>
                </a:cubicBezTo>
                <a:cubicBezTo>
                  <a:pt x="141776" y="30169"/>
                  <a:pt x="107381" y="-523"/>
                  <a:pt x="105264" y="6"/>
                </a:cubicBezTo>
                <a:cubicBezTo>
                  <a:pt x="103147" y="535"/>
                  <a:pt x="134368" y="41281"/>
                  <a:pt x="127489" y="50806"/>
                </a:cubicBezTo>
                <a:cubicBezTo>
                  <a:pt x="120610" y="60331"/>
                  <a:pt x="85685" y="56627"/>
                  <a:pt x="63989" y="57156"/>
                </a:cubicBezTo>
                <a:cubicBezTo>
                  <a:pt x="42293" y="57685"/>
                  <a:pt x="-5332" y="44985"/>
                  <a:pt x="489" y="4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2E155-0164-87A7-0489-EDF35E4CE1E2}"/>
              </a:ext>
            </a:extLst>
          </p:cNvPr>
          <p:cNvSpPr/>
          <p:nvPr/>
        </p:nvSpPr>
        <p:spPr>
          <a:xfrm>
            <a:off x="3294041" y="1586801"/>
            <a:ext cx="116788" cy="147206"/>
          </a:xfrm>
          <a:custGeom>
            <a:avLst/>
            <a:gdLst>
              <a:gd name="connsiteX0" fmla="*/ 1609 w 116788"/>
              <a:gd name="connsiteY0" fmla="*/ 3874 h 147206"/>
              <a:gd name="connsiteX1" fmla="*/ 115909 w 116788"/>
              <a:gd name="connsiteY1" fmla="*/ 146749 h 147206"/>
              <a:gd name="connsiteX2" fmla="*/ 52409 w 116788"/>
              <a:gd name="connsiteY2" fmla="*/ 48324 h 147206"/>
              <a:gd name="connsiteX3" fmla="*/ 1609 w 116788"/>
              <a:gd name="connsiteY3" fmla="*/ 3874 h 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88" h="147206">
                <a:moveTo>
                  <a:pt x="1609" y="3874"/>
                </a:moveTo>
                <a:cubicBezTo>
                  <a:pt x="12192" y="20278"/>
                  <a:pt x="107442" y="139341"/>
                  <a:pt x="115909" y="146749"/>
                </a:cubicBezTo>
                <a:cubicBezTo>
                  <a:pt x="124376" y="154157"/>
                  <a:pt x="69342" y="69491"/>
                  <a:pt x="52409" y="48324"/>
                </a:cubicBezTo>
                <a:cubicBezTo>
                  <a:pt x="35476" y="27157"/>
                  <a:pt x="-8974" y="-12530"/>
                  <a:pt x="1609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AA7BDFA-6402-8294-85BB-263D9874AC79}"/>
              </a:ext>
            </a:extLst>
          </p:cNvPr>
          <p:cNvSpPr/>
          <p:nvPr/>
        </p:nvSpPr>
        <p:spPr>
          <a:xfrm>
            <a:off x="3126585" y="1607151"/>
            <a:ext cx="149897" cy="241317"/>
          </a:xfrm>
          <a:custGeom>
            <a:avLst/>
            <a:gdLst>
              <a:gd name="connsiteX0" fmla="*/ 790 w 149897"/>
              <a:gd name="connsiteY0" fmla="*/ 2574 h 241317"/>
              <a:gd name="connsiteX1" fmla="*/ 146840 w 149897"/>
              <a:gd name="connsiteY1" fmla="*/ 237524 h 241317"/>
              <a:gd name="connsiteX2" fmla="*/ 99215 w 149897"/>
              <a:gd name="connsiteY2" fmla="*/ 145449 h 241317"/>
              <a:gd name="connsiteX3" fmla="*/ 89690 w 149897"/>
              <a:gd name="connsiteY3" fmla="*/ 113699 h 241317"/>
              <a:gd name="connsiteX4" fmla="*/ 790 w 149897"/>
              <a:gd name="connsiteY4" fmla="*/ 2574 h 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7" h="241317">
                <a:moveTo>
                  <a:pt x="790" y="2574"/>
                </a:moveTo>
                <a:cubicBezTo>
                  <a:pt x="10315" y="23211"/>
                  <a:pt x="130436" y="213712"/>
                  <a:pt x="146840" y="237524"/>
                </a:cubicBezTo>
                <a:cubicBezTo>
                  <a:pt x="163244" y="261336"/>
                  <a:pt x="108740" y="166086"/>
                  <a:pt x="99215" y="145449"/>
                </a:cubicBezTo>
                <a:cubicBezTo>
                  <a:pt x="89690" y="124812"/>
                  <a:pt x="108740" y="135924"/>
                  <a:pt x="89690" y="113699"/>
                </a:cubicBezTo>
                <a:cubicBezTo>
                  <a:pt x="70640" y="91474"/>
                  <a:pt x="-8735" y="-18063"/>
                  <a:pt x="790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9B58DD0-AF26-52C4-4AD0-1DD3CCFCCFD7}"/>
              </a:ext>
            </a:extLst>
          </p:cNvPr>
          <p:cNvSpPr/>
          <p:nvPr/>
        </p:nvSpPr>
        <p:spPr>
          <a:xfrm>
            <a:off x="3194038" y="1593584"/>
            <a:ext cx="178174" cy="314643"/>
          </a:xfrm>
          <a:custGeom>
            <a:avLst/>
            <a:gdLst>
              <a:gd name="connsiteX0" fmla="*/ 12 w 178174"/>
              <a:gd name="connsiteY0" fmla="*/ 266 h 314643"/>
              <a:gd name="connsiteX1" fmla="*/ 142887 w 178174"/>
              <a:gd name="connsiteY1" fmla="*/ 70116 h 314643"/>
              <a:gd name="connsiteX2" fmla="*/ 130187 w 178174"/>
              <a:gd name="connsiteY2" fmla="*/ 82816 h 314643"/>
              <a:gd name="connsiteX3" fmla="*/ 171462 w 178174"/>
              <a:gd name="connsiteY3" fmla="*/ 168541 h 314643"/>
              <a:gd name="connsiteX4" fmla="*/ 177812 w 178174"/>
              <a:gd name="connsiteY4" fmla="*/ 314591 h 314643"/>
              <a:gd name="connsiteX5" fmla="*/ 168287 w 178174"/>
              <a:gd name="connsiteY5" fmla="*/ 184416 h 314643"/>
              <a:gd name="connsiteX6" fmla="*/ 152412 w 178174"/>
              <a:gd name="connsiteY6" fmla="*/ 101866 h 314643"/>
              <a:gd name="connsiteX7" fmla="*/ 12 w 178174"/>
              <a:gd name="connsiteY7" fmla="*/ 266 h 31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74" h="314643">
                <a:moveTo>
                  <a:pt x="12" y="266"/>
                </a:moveTo>
                <a:cubicBezTo>
                  <a:pt x="-1575" y="-5026"/>
                  <a:pt x="142887" y="70116"/>
                  <a:pt x="142887" y="70116"/>
                </a:cubicBezTo>
                <a:cubicBezTo>
                  <a:pt x="164583" y="83874"/>
                  <a:pt x="125424" y="66412"/>
                  <a:pt x="130187" y="82816"/>
                </a:cubicBezTo>
                <a:cubicBezTo>
                  <a:pt x="134950" y="99220"/>
                  <a:pt x="163525" y="129912"/>
                  <a:pt x="171462" y="168541"/>
                </a:cubicBezTo>
                <a:cubicBezTo>
                  <a:pt x="179400" y="207170"/>
                  <a:pt x="178341" y="311945"/>
                  <a:pt x="177812" y="314591"/>
                </a:cubicBezTo>
                <a:cubicBezTo>
                  <a:pt x="177283" y="317237"/>
                  <a:pt x="172520" y="219870"/>
                  <a:pt x="168287" y="184416"/>
                </a:cubicBezTo>
                <a:cubicBezTo>
                  <a:pt x="164054" y="148962"/>
                  <a:pt x="184162" y="129912"/>
                  <a:pt x="152412" y="101866"/>
                </a:cubicBezTo>
                <a:cubicBezTo>
                  <a:pt x="120662" y="73820"/>
                  <a:pt x="1599" y="5558"/>
                  <a:pt x="1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FCED91-D0EE-DFA4-1F71-23E3E636C544}"/>
              </a:ext>
            </a:extLst>
          </p:cNvPr>
          <p:cNvSpPr/>
          <p:nvPr/>
        </p:nvSpPr>
        <p:spPr>
          <a:xfrm>
            <a:off x="2769389" y="1546219"/>
            <a:ext cx="373961" cy="121414"/>
          </a:xfrm>
          <a:custGeom>
            <a:avLst/>
            <a:gdLst>
              <a:gd name="connsiteX0" fmla="*/ 56361 w 373961"/>
              <a:gd name="connsiteY0" fmla="*/ 101606 h 121414"/>
              <a:gd name="connsiteX1" fmla="*/ 367511 w 373961"/>
              <a:gd name="connsiteY1" fmla="*/ 28581 h 121414"/>
              <a:gd name="connsiteX2" fmla="*/ 256386 w 373961"/>
              <a:gd name="connsiteY2" fmla="*/ 34931 h 121414"/>
              <a:gd name="connsiteX3" fmla="*/ 129386 w 373961"/>
              <a:gd name="connsiteY3" fmla="*/ 6 h 121414"/>
              <a:gd name="connsiteX4" fmla="*/ 218286 w 373961"/>
              <a:gd name="connsiteY4" fmla="*/ 38106 h 121414"/>
              <a:gd name="connsiteX5" fmla="*/ 180186 w 373961"/>
              <a:gd name="connsiteY5" fmla="*/ 69856 h 121414"/>
              <a:gd name="connsiteX6" fmla="*/ 8736 w 373961"/>
              <a:gd name="connsiteY6" fmla="*/ 120656 h 121414"/>
              <a:gd name="connsiteX7" fmla="*/ 56361 w 373961"/>
              <a:gd name="connsiteY7" fmla="*/ 101606 h 1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61" h="121414">
                <a:moveTo>
                  <a:pt x="56361" y="101606"/>
                </a:moveTo>
                <a:cubicBezTo>
                  <a:pt x="116157" y="86260"/>
                  <a:pt x="334174" y="39693"/>
                  <a:pt x="367511" y="28581"/>
                </a:cubicBezTo>
                <a:cubicBezTo>
                  <a:pt x="400848" y="17469"/>
                  <a:pt x="296074" y="39693"/>
                  <a:pt x="256386" y="34931"/>
                </a:cubicBezTo>
                <a:cubicBezTo>
                  <a:pt x="216699" y="30168"/>
                  <a:pt x="135736" y="-523"/>
                  <a:pt x="129386" y="6"/>
                </a:cubicBezTo>
                <a:cubicBezTo>
                  <a:pt x="123036" y="535"/>
                  <a:pt x="209819" y="26464"/>
                  <a:pt x="218286" y="38106"/>
                </a:cubicBezTo>
                <a:cubicBezTo>
                  <a:pt x="226753" y="49748"/>
                  <a:pt x="215111" y="56098"/>
                  <a:pt x="180186" y="69856"/>
                </a:cubicBezTo>
                <a:cubicBezTo>
                  <a:pt x="145261" y="83614"/>
                  <a:pt x="26198" y="117481"/>
                  <a:pt x="8736" y="120656"/>
                </a:cubicBezTo>
                <a:cubicBezTo>
                  <a:pt x="-8727" y="123831"/>
                  <a:pt x="-3435" y="116952"/>
                  <a:pt x="56361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0BE9FAD-FA0F-755C-EED4-F8EA597ACDC8}"/>
              </a:ext>
            </a:extLst>
          </p:cNvPr>
          <p:cNvSpPr/>
          <p:nvPr/>
        </p:nvSpPr>
        <p:spPr>
          <a:xfrm>
            <a:off x="2736766" y="1622364"/>
            <a:ext cx="308223" cy="340010"/>
          </a:xfrm>
          <a:custGeom>
            <a:avLst/>
            <a:gdLst>
              <a:gd name="connsiteX0" fmla="*/ 308059 w 308223"/>
              <a:gd name="connsiteY0" fmla="*/ 61 h 340010"/>
              <a:gd name="connsiteX1" fmla="*/ 57234 w 308223"/>
              <a:gd name="connsiteY1" fmla="*/ 104836 h 340010"/>
              <a:gd name="connsiteX2" fmla="*/ 28659 w 308223"/>
              <a:gd name="connsiteY2" fmla="*/ 139761 h 340010"/>
              <a:gd name="connsiteX3" fmla="*/ 57234 w 308223"/>
              <a:gd name="connsiteY3" fmla="*/ 336611 h 340010"/>
              <a:gd name="connsiteX4" fmla="*/ 35009 w 308223"/>
              <a:gd name="connsiteY4" fmla="*/ 254061 h 340010"/>
              <a:gd name="connsiteX5" fmla="*/ 15959 w 308223"/>
              <a:gd name="connsiteY5" fmla="*/ 120711 h 340010"/>
              <a:gd name="connsiteX6" fmla="*/ 308059 w 308223"/>
              <a:gd name="connsiteY6" fmla="*/ 61 h 3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3" h="340010">
                <a:moveTo>
                  <a:pt x="308059" y="61"/>
                </a:moveTo>
                <a:cubicBezTo>
                  <a:pt x="314938" y="-2585"/>
                  <a:pt x="103801" y="81553"/>
                  <a:pt x="57234" y="104836"/>
                </a:cubicBezTo>
                <a:cubicBezTo>
                  <a:pt x="10667" y="128119"/>
                  <a:pt x="28659" y="101132"/>
                  <a:pt x="28659" y="139761"/>
                </a:cubicBezTo>
                <a:cubicBezTo>
                  <a:pt x="28659" y="178390"/>
                  <a:pt x="56176" y="317561"/>
                  <a:pt x="57234" y="336611"/>
                </a:cubicBezTo>
                <a:cubicBezTo>
                  <a:pt x="58292" y="355661"/>
                  <a:pt x="41888" y="290044"/>
                  <a:pt x="35009" y="254061"/>
                </a:cubicBezTo>
                <a:cubicBezTo>
                  <a:pt x="28130" y="218078"/>
                  <a:pt x="-26374" y="160398"/>
                  <a:pt x="15959" y="120711"/>
                </a:cubicBezTo>
                <a:cubicBezTo>
                  <a:pt x="58292" y="81024"/>
                  <a:pt x="301180" y="2707"/>
                  <a:pt x="308059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F45FC8-A18A-BC58-2DA6-C4F4FC189573}"/>
              </a:ext>
            </a:extLst>
          </p:cNvPr>
          <p:cNvSpPr/>
          <p:nvPr/>
        </p:nvSpPr>
        <p:spPr>
          <a:xfrm>
            <a:off x="3882435" y="1623389"/>
            <a:ext cx="453625" cy="104306"/>
          </a:xfrm>
          <a:custGeom>
            <a:avLst/>
            <a:gdLst>
              <a:gd name="connsiteX0" fmla="*/ 17 w 453625"/>
              <a:gd name="connsiteY0" fmla="*/ 104227 h 104306"/>
              <a:gd name="connsiteX1" fmla="*/ 168657 w 453625"/>
              <a:gd name="connsiteY1" fmla="*/ 36772 h 104306"/>
              <a:gd name="connsiteX2" fmla="*/ 131181 w 453625"/>
              <a:gd name="connsiteY2" fmla="*/ 25529 h 104306"/>
              <a:gd name="connsiteX3" fmla="*/ 281083 w 453625"/>
              <a:gd name="connsiteY3" fmla="*/ 14286 h 104306"/>
              <a:gd name="connsiteX4" fmla="*/ 266093 w 453625"/>
              <a:gd name="connsiteY4" fmla="*/ 3044 h 104306"/>
              <a:gd name="connsiteX5" fmla="*/ 453470 w 453625"/>
              <a:gd name="connsiteY5" fmla="*/ 74247 h 104306"/>
              <a:gd name="connsiteX6" fmla="*/ 296073 w 453625"/>
              <a:gd name="connsiteY6" fmla="*/ 21781 h 104306"/>
              <a:gd name="connsiteX7" fmla="*/ 179899 w 453625"/>
              <a:gd name="connsiteY7" fmla="*/ 21781 h 104306"/>
              <a:gd name="connsiteX8" fmla="*/ 17 w 453625"/>
              <a:gd name="connsiteY8" fmla="*/ 104227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25" h="104306">
                <a:moveTo>
                  <a:pt x="17" y="104227"/>
                </a:moveTo>
                <a:cubicBezTo>
                  <a:pt x="-1857" y="106725"/>
                  <a:pt x="146796" y="49888"/>
                  <a:pt x="168657" y="36772"/>
                </a:cubicBezTo>
                <a:cubicBezTo>
                  <a:pt x="190518" y="23656"/>
                  <a:pt x="112443" y="29277"/>
                  <a:pt x="131181" y="25529"/>
                </a:cubicBezTo>
                <a:cubicBezTo>
                  <a:pt x="149919" y="21781"/>
                  <a:pt x="281083" y="14286"/>
                  <a:pt x="281083" y="14286"/>
                </a:cubicBezTo>
                <a:cubicBezTo>
                  <a:pt x="303568" y="10539"/>
                  <a:pt x="237362" y="-6949"/>
                  <a:pt x="266093" y="3044"/>
                </a:cubicBezTo>
                <a:cubicBezTo>
                  <a:pt x="294824" y="13037"/>
                  <a:pt x="448473" y="71124"/>
                  <a:pt x="453470" y="74247"/>
                </a:cubicBezTo>
                <a:cubicBezTo>
                  <a:pt x="458467" y="77370"/>
                  <a:pt x="341668" y="30525"/>
                  <a:pt x="296073" y="21781"/>
                </a:cubicBezTo>
                <a:cubicBezTo>
                  <a:pt x="250478" y="13037"/>
                  <a:pt x="229242" y="7415"/>
                  <a:pt x="179899" y="21781"/>
                </a:cubicBezTo>
                <a:cubicBezTo>
                  <a:pt x="130556" y="36147"/>
                  <a:pt x="1891" y="101729"/>
                  <a:pt x="17" y="10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695E793-6C17-7203-A619-BC5EB7270A9B}"/>
              </a:ext>
            </a:extLst>
          </p:cNvPr>
          <p:cNvSpPr/>
          <p:nvPr/>
        </p:nvSpPr>
        <p:spPr>
          <a:xfrm>
            <a:off x="4199838" y="1604513"/>
            <a:ext cx="229913" cy="457080"/>
          </a:xfrm>
          <a:custGeom>
            <a:avLst/>
            <a:gdLst>
              <a:gd name="connsiteX0" fmla="*/ 1155 w 229913"/>
              <a:gd name="connsiteY0" fmla="*/ 3182 h 457080"/>
              <a:gd name="connsiteX1" fmla="*/ 196028 w 229913"/>
              <a:gd name="connsiteY1" fmla="*/ 370441 h 457080"/>
              <a:gd name="connsiteX2" fmla="*/ 166047 w 229913"/>
              <a:gd name="connsiteY2" fmla="*/ 306733 h 457080"/>
              <a:gd name="connsiteX3" fmla="*/ 229755 w 229913"/>
              <a:gd name="connsiteY3" fmla="*/ 456635 h 457080"/>
              <a:gd name="connsiteX4" fmla="*/ 181037 w 229913"/>
              <a:gd name="connsiteY4" fmla="*/ 344208 h 457080"/>
              <a:gd name="connsiteX5" fmla="*/ 87349 w 229913"/>
              <a:gd name="connsiteY5" fmla="*/ 108113 h 457080"/>
              <a:gd name="connsiteX6" fmla="*/ 113582 w 229913"/>
              <a:gd name="connsiteY6" fmla="*/ 186812 h 457080"/>
              <a:gd name="connsiteX7" fmla="*/ 1155 w 229913"/>
              <a:gd name="connsiteY7" fmla="*/ 3182 h 45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13" h="457080">
                <a:moveTo>
                  <a:pt x="1155" y="3182"/>
                </a:moveTo>
                <a:cubicBezTo>
                  <a:pt x="14896" y="33787"/>
                  <a:pt x="168546" y="319849"/>
                  <a:pt x="196028" y="370441"/>
                </a:cubicBezTo>
                <a:cubicBezTo>
                  <a:pt x="223510" y="421033"/>
                  <a:pt x="160426" y="292367"/>
                  <a:pt x="166047" y="306733"/>
                </a:cubicBezTo>
                <a:cubicBezTo>
                  <a:pt x="171668" y="321099"/>
                  <a:pt x="227257" y="450389"/>
                  <a:pt x="229755" y="456635"/>
                </a:cubicBezTo>
                <a:cubicBezTo>
                  <a:pt x="232253" y="462881"/>
                  <a:pt x="204771" y="402295"/>
                  <a:pt x="181037" y="344208"/>
                </a:cubicBezTo>
                <a:cubicBezTo>
                  <a:pt x="157303" y="286121"/>
                  <a:pt x="98592" y="134346"/>
                  <a:pt x="87349" y="108113"/>
                </a:cubicBezTo>
                <a:cubicBezTo>
                  <a:pt x="76106" y="81880"/>
                  <a:pt x="126698" y="201178"/>
                  <a:pt x="113582" y="186812"/>
                </a:cubicBezTo>
                <a:cubicBezTo>
                  <a:pt x="100466" y="172447"/>
                  <a:pt x="-12586" y="-27423"/>
                  <a:pt x="1155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0EEA26-3980-E952-ED72-1C52B0EC8EE1}"/>
              </a:ext>
            </a:extLst>
          </p:cNvPr>
          <p:cNvSpPr/>
          <p:nvPr/>
        </p:nvSpPr>
        <p:spPr>
          <a:xfrm>
            <a:off x="4474060" y="1376118"/>
            <a:ext cx="146188" cy="1047826"/>
          </a:xfrm>
          <a:custGeom>
            <a:avLst/>
            <a:gdLst>
              <a:gd name="connsiteX0" fmla="*/ 504 w 146188"/>
              <a:gd name="connsiteY0" fmla="*/ 14220 h 1047826"/>
              <a:gd name="connsiteX1" fmla="*/ 142910 w 146188"/>
              <a:gd name="connsiteY1" fmla="*/ 1003571 h 1047826"/>
              <a:gd name="connsiteX2" fmla="*/ 97940 w 146188"/>
              <a:gd name="connsiteY2" fmla="*/ 812446 h 1047826"/>
              <a:gd name="connsiteX3" fmla="*/ 67960 w 146188"/>
              <a:gd name="connsiteY3" fmla="*/ 242820 h 1047826"/>
              <a:gd name="connsiteX4" fmla="*/ 94192 w 146188"/>
              <a:gd name="connsiteY4" fmla="*/ 403964 h 1047826"/>
              <a:gd name="connsiteX5" fmla="*/ 504 w 146188"/>
              <a:gd name="connsiteY5" fmla="*/ 14220 h 10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1047826">
                <a:moveTo>
                  <a:pt x="504" y="14220"/>
                </a:moveTo>
                <a:cubicBezTo>
                  <a:pt x="8624" y="114154"/>
                  <a:pt x="126671" y="870533"/>
                  <a:pt x="142910" y="1003571"/>
                </a:cubicBezTo>
                <a:cubicBezTo>
                  <a:pt x="159149" y="1136609"/>
                  <a:pt x="110432" y="939238"/>
                  <a:pt x="97940" y="812446"/>
                </a:cubicBezTo>
                <a:cubicBezTo>
                  <a:pt x="85448" y="685654"/>
                  <a:pt x="68585" y="310900"/>
                  <a:pt x="67960" y="242820"/>
                </a:cubicBezTo>
                <a:cubicBezTo>
                  <a:pt x="67335" y="174740"/>
                  <a:pt x="103561" y="435194"/>
                  <a:pt x="94192" y="403964"/>
                </a:cubicBezTo>
                <a:cubicBezTo>
                  <a:pt x="84823" y="372735"/>
                  <a:pt x="-7616" y="-85714"/>
                  <a:pt x="504" y="1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5E1BE1-2359-3C0A-A42E-5601BA5CAE0D}"/>
              </a:ext>
            </a:extLst>
          </p:cNvPr>
          <p:cNvSpPr/>
          <p:nvPr/>
        </p:nvSpPr>
        <p:spPr>
          <a:xfrm>
            <a:off x="3184523" y="1746236"/>
            <a:ext cx="87999" cy="329013"/>
          </a:xfrm>
          <a:custGeom>
            <a:avLst/>
            <a:gdLst>
              <a:gd name="connsiteX0" fmla="*/ 2 w 87999"/>
              <a:gd name="connsiteY0" fmla="*/ 14 h 329013"/>
              <a:gd name="connsiteX1" fmla="*/ 85727 w 87999"/>
              <a:gd name="connsiteY1" fmla="*/ 177814 h 329013"/>
              <a:gd name="connsiteX2" fmla="*/ 63502 w 87999"/>
              <a:gd name="connsiteY2" fmla="*/ 327039 h 329013"/>
              <a:gd name="connsiteX3" fmla="*/ 66677 w 87999"/>
              <a:gd name="connsiteY3" fmla="*/ 257189 h 329013"/>
              <a:gd name="connsiteX4" fmla="*/ 82552 w 87999"/>
              <a:gd name="connsiteY4" fmla="*/ 168289 h 329013"/>
              <a:gd name="connsiteX5" fmla="*/ 2 w 87999"/>
              <a:gd name="connsiteY5" fmla="*/ 14 h 3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99" h="329013">
                <a:moveTo>
                  <a:pt x="2" y="14"/>
                </a:moveTo>
                <a:cubicBezTo>
                  <a:pt x="531" y="1601"/>
                  <a:pt x="75144" y="123310"/>
                  <a:pt x="85727" y="177814"/>
                </a:cubicBezTo>
                <a:cubicBezTo>
                  <a:pt x="96310" y="232318"/>
                  <a:pt x="66677" y="313810"/>
                  <a:pt x="63502" y="327039"/>
                </a:cubicBezTo>
                <a:cubicBezTo>
                  <a:pt x="60327" y="340268"/>
                  <a:pt x="63502" y="283647"/>
                  <a:pt x="66677" y="257189"/>
                </a:cubicBezTo>
                <a:cubicBezTo>
                  <a:pt x="69852" y="230731"/>
                  <a:pt x="95781" y="207447"/>
                  <a:pt x="82552" y="168289"/>
                </a:cubicBezTo>
                <a:cubicBezTo>
                  <a:pt x="69323" y="129131"/>
                  <a:pt x="-527" y="-1573"/>
                  <a:pt x="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2B250A7-84D9-D149-A8F5-1F67AB28EC09}"/>
              </a:ext>
            </a:extLst>
          </p:cNvPr>
          <p:cNvSpPr/>
          <p:nvPr/>
        </p:nvSpPr>
        <p:spPr>
          <a:xfrm>
            <a:off x="3717817" y="1752237"/>
            <a:ext cx="178012" cy="376941"/>
          </a:xfrm>
          <a:custGeom>
            <a:avLst/>
            <a:gdLst>
              <a:gd name="connsiteX0" fmla="*/ 108 w 178012"/>
              <a:gd name="connsiteY0" fmla="*/ 3538 h 376941"/>
              <a:gd name="connsiteX1" fmla="*/ 92183 w 178012"/>
              <a:gd name="connsiteY1" fmla="*/ 365488 h 376941"/>
              <a:gd name="connsiteX2" fmla="*/ 50908 w 178012"/>
              <a:gd name="connsiteY2" fmla="*/ 276588 h 376941"/>
              <a:gd name="connsiteX3" fmla="*/ 69958 w 178012"/>
              <a:gd name="connsiteY3" fmla="*/ 174988 h 376941"/>
              <a:gd name="connsiteX4" fmla="*/ 177908 w 178012"/>
              <a:gd name="connsiteY4" fmla="*/ 105138 h 376941"/>
              <a:gd name="connsiteX5" fmla="*/ 89008 w 178012"/>
              <a:gd name="connsiteY5" fmla="*/ 149588 h 376941"/>
              <a:gd name="connsiteX6" fmla="*/ 47733 w 178012"/>
              <a:gd name="connsiteY6" fmla="*/ 70213 h 376941"/>
              <a:gd name="connsiteX7" fmla="*/ 73133 w 178012"/>
              <a:gd name="connsiteY7" fmla="*/ 174988 h 376941"/>
              <a:gd name="connsiteX8" fmla="*/ 108 w 178012"/>
              <a:gd name="connsiteY8" fmla="*/ 3538 h 3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12" h="376941">
                <a:moveTo>
                  <a:pt x="108" y="3538"/>
                </a:moveTo>
                <a:cubicBezTo>
                  <a:pt x="3283" y="35288"/>
                  <a:pt x="83716" y="319980"/>
                  <a:pt x="92183" y="365488"/>
                </a:cubicBezTo>
                <a:cubicBezTo>
                  <a:pt x="100650" y="410996"/>
                  <a:pt x="54612" y="308338"/>
                  <a:pt x="50908" y="276588"/>
                </a:cubicBezTo>
                <a:cubicBezTo>
                  <a:pt x="47204" y="244838"/>
                  <a:pt x="48791" y="203563"/>
                  <a:pt x="69958" y="174988"/>
                </a:cubicBezTo>
                <a:cubicBezTo>
                  <a:pt x="91125" y="146413"/>
                  <a:pt x="174733" y="109371"/>
                  <a:pt x="177908" y="105138"/>
                </a:cubicBezTo>
                <a:cubicBezTo>
                  <a:pt x="181083" y="100905"/>
                  <a:pt x="110704" y="155409"/>
                  <a:pt x="89008" y="149588"/>
                </a:cubicBezTo>
                <a:cubicBezTo>
                  <a:pt x="67312" y="143767"/>
                  <a:pt x="50379" y="65980"/>
                  <a:pt x="47733" y="70213"/>
                </a:cubicBezTo>
                <a:cubicBezTo>
                  <a:pt x="45087" y="74446"/>
                  <a:pt x="82129" y="186100"/>
                  <a:pt x="73133" y="174988"/>
                </a:cubicBezTo>
                <a:cubicBezTo>
                  <a:pt x="64137" y="163876"/>
                  <a:pt x="-3067" y="-28212"/>
                  <a:pt x="108" y="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3323583-BFE5-AB49-E226-BDF373EFF78F}"/>
              </a:ext>
            </a:extLst>
          </p:cNvPr>
          <p:cNvSpPr/>
          <p:nvPr/>
        </p:nvSpPr>
        <p:spPr>
          <a:xfrm>
            <a:off x="3287252" y="1604946"/>
            <a:ext cx="71446" cy="484263"/>
          </a:xfrm>
          <a:custGeom>
            <a:avLst/>
            <a:gdLst>
              <a:gd name="connsiteX0" fmla="*/ 70991 w 71446"/>
              <a:gd name="connsiteY0" fmla="*/ 697 h 484263"/>
              <a:gd name="connsiteX1" fmla="*/ 54662 w 71446"/>
              <a:gd name="connsiteY1" fmla="*/ 207525 h 484263"/>
              <a:gd name="connsiteX2" fmla="*/ 16562 w 71446"/>
              <a:gd name="connsiteY2" fmla="*/ 468783 h 484263"/>
              <a:gd name="connsiteX3" fmla="*/ 22005 w 71446"/>
              <a:gd name="connsiteY3" fmla="*/ 419797 h 484263"/>
              <a:gd name="connsiteX4" fmla="*/ 234 w 71446"/>
              <a:gd name="connsiteY4" fmla="*/ 136768 h 484263"/>
              <a:gd name="connsiteX5" fmla="*/ 38334 w 71446"/>
              <a:gd name="connsiteY5" fmla="*/ 278283 h 484263"/>
              <a:gd name="connsiteX6" fmla="*/ 70991 w 71446"/>
              <a:gd name="connsiteY6" fmla="*/ 697 h 4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6" h="484263">
                <a:moveTo>
                  <a:pt x="70991" y="697"/>
                </a:moveTo>
                <a:cubicBezTo>
                  <a:pt x="73712" y="-11096"/>
                  <a:pt x="63733" y="129511"/>
                  <a:pt x="54662" y="207525"/>
                </a:cubicBezTo>
                <a:cubicBezTo>
                  <a:pt x="45590" y="285539"/>
                  <a:pt x="22005" y="433404"/>
                  <a:pt x="16562" y="468783"/>
                </a:cubicBezTo>
                <a:cubicBezTo>
                  <a:pt x="11119" y="504162"/>
                  <a:pt x="24726" y="475133"/>
                  <a:pt x="22005" y="419797"/>
                </a:cubicBezTo>
                <a:cubicBezTo>
                  <a:pt x="19284" y="364461"/>
                  <a:pt x="-2488" y="160354"/>
                  <a:pt x="234" y="136768"/>
                </a:cubicBezTo>
                <a:cubicBezTo>
                  <a:pt x="2956" y="113182"/>
                  <a:pt x="28356" y="298240"/>
                  <a:pt x="38334" y="278283"/>
                </a:cubicBezTo>
                <a:cubicBezTo>
                  <a:pt x="48312" y="258326"/>
                  <a:pt x="68270" y="12490"/>
                  <a:pt x="70991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AE0C0C6-847F-011C-F7E9-27951B2DC008}"/>
              </a:ext>
            </a:extLst>
          </p:cNvPr>
          <p:cNvSpPr/>
          <p:nvPr/>
        </p:nvSpPr>
        <p:spPr>
          <a:xfrm>
            <a:off x="4111705" y="1872971"/>
            <a:ext cx="226628" cy="184826"/>
          </a:xfrm>
          <a:custGeom>
            <a:avLst/>
            <a:gdLst>
              <a:gd name="connsiteX0" fmla="*/ 3095 w 226628"/>
              <a:gd name="connsiteY0" fmla="*/ 279 h 184826"/>
              <a:gd name="connsiteX1" fmla="*/ 206295 w 226628"/>
              <a:gd name="connsiteY1" fmla="*/ 105054 h 184826"/>
              <a:gd name="connsiteX2" fmla="*/ 212645 w 226628"/>
              <a:gd name="connsiteY2" fmla="*/ 105054 h 184826"/>
              <a:gd name="connsiteX3" fmla="*/ 145970 w 226628"/>
              <a:gd name="connsiteY3" fmla="*/ 120929 h 184826"/>
              <a:gd name="connsiteX4" fmla="*/ 9445 w 226628"/>
              <a:gd name="connsiteY4" fmla="*/ 184429 h 184826"/>
              <a:gd name="connsiteX5" fmla="*/ 76120 w 226628"/>
              <a:gd name="connsiteY5" fmla="*/ 146329 h 184826"/>
              <a:gd name="connsiteX6" fmla="*/ 142795 w 226628"/>
              <a:gd name="connsiteY6" fmla="*/ 114579 h 184826"/>
              <a:gd name="connsiteX7" fmla="*/ 69770 w 226628"/>
              <a:gd name="connsiteY7" fmla="*/ 73304 h 184826"/>
              <a:gd name="connsiteX8" fmla="*/ 53895 w 226628"/>
              <a:gd name="connsiteY8" fmla="*/ 66954 h 184826"/>
              <a:gd name="connsiteX9" fmla="*/ 79295 w 226628"/>
              <a:gd name="connsiteY9" fmla="*/ 73304 h 184826"/>
              <a:gd name="connsiteX10" fmla="*/ 3095 w 226628"/>
              <a:gd name="connsiteY10" fmla="*/ 279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28" h="184826">
                <a:moveTo>
                  <a:pt x="3095" y="279"/>
                </a:moveTo>
                <a:cubicBezTo>
                  <a:pt x="24261" y="5571"/>
                  <a:pt x="206295" y="105054"/>
                  <a:pt x="206295" y="105054"/>
                </a:cubicBezTo>
                <a:cubicBezTo>
                  <a:pt x="241220" y="122517"/>
                  <a:pt x="222699" y="102408"/>
                  <a:pt x="212645" y="105054"/>
                </a:cubicBezTo>
                <a:cubicBezTo>
                  <a:pt x="202591" y="107700"/>
                  <a:pt x="179837" y="107700"/>
                  <a:pt x="145970" y="120929"/>
                </a:cubicBezTo>
                <a:cubicBezTo>
                  <a:pt x="112103" y="134158"/>
                  <a:pt x="21087" y="180196"/>
                  <a:pt x="9445" y="184429"/>
                </a:cubicBezTo>
                <a:cubicBezTo>
                  <a:pt x="-2197" y="188662"/>
                  <a:pt x="53895" y="157971"/>
                  <a:pt x="76120" y="146329"/>
                </a:cubicBezTo>
                <a:cubicBezTo>
                  <a:pt x="98345" y="134687"/>
                  <a:pt x="143853" y="126750"/>
                  <a:pt x="142795" y="114579"/>
                </a:cubicBezTo>
                <a:cubicBezTo>
                  <a:pt x="141737" y="102408"/>
                  <a:pt x="69770" y="73304"/>
                  <a:pt x="69770" y="73304"/>
                </a:cubicBezTo>
                <a:cubicBezTo>
                  <a:pt x="54953" y="65367"/>
                  <a:pt x="52308" y="66954"/>
                  <a:pt x="53895" y="66954"/>
                </a:cubicBezTo>
                <a:cubicBezTo>
                  <a:pt x="55482" y="66954"/>
                  <a:pt x="82470" y="80183"/>
                  <a:pt x="79295" y="73304"/>
                </a:cubicBezTo>
                <a:cubicBezTo>
                  <a:pt x="76120" y="66425"/>
                  <a:pt x="-18071" y="-5013"/>
                  <a:pt x="309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90E1170-B8AB-9C2B-6692-298DDD459C0C}"/>
              </a:ext>
            </a:extLst>
          </p:cNvPr>
          <p:cNvSpPr/>
          <p:nvPr/>
        </p:nvSpPr>
        <p:spPr>
          <a:xfrm>
            <a:off x="2701839" y="1771640"/>
            <a:ext cx="268897" cy="184359"/>
          </a:xfrm>
          <a:custGeom>
            <a:avLst/>
            <a:gdLst>
              <a:gd name="connsiteX0" fmla="*/ 263611 w 268897"/>
              <a:gd name="connsiteY0" fmla="*/ 10 h 184359"/>
              <a:gd name="connsiteX1" fmla="*/ 196936 w 268897"/>
              <a:gd name="connsiteY1" fmla="*/ 88910 h 184359"/>
              <a:gd name="connsiteX2" fmla="*/ 209636 w 268897"/>
              <a:gd name="connsiteY2" fmla="*/ 161935 h 184359"/>
              <a:gd name="connsiteX3" fmla="*/ 250911 w 268897"/>
              <a:gd name="connsiteY3" fmla="*/ 184160 h 184359"/>
              <a:gd name="connsiteX4" fmla="*/ 181061 w 268897"/>
              <a:gd name="connsiteY4" fmla="*/ 152410 h 184359"/>
              <a:gd name="connsiteX5" fmla="*/ 86 w 268897"/>
              <a:gd name="connsiteY5" fmla="*/ 161935 h 184359"/>
              <a:gd name="connsiteX6" fmla="*/ 155661 w 268897"/>
              <a:gd name="connsiteY6" fmla="*/ 107960 h 184359"/>
              <a:gd name="connsiteX7" fmla="*/ 44536 w 268897"/>
              <a:gd name="connsiteY7" fmla="*/ 111135 h 184359"/>
              <a:gd name="connsiteX8" fmla="*/ 171536 w 268897"/>
              <a:gd name="connsiteY8" fmla="*/ 44460 h 184359"/>
              <a:gd name="connsiteX9" fmla="*/ 35011 w 268897"/>
              <a:gd name="connsiteY9" fmla="*/ 82560 h 184359"/>
              <a:gd name="connsiteX10" fmla="*/ 263611 w 268897"/>
              <a:gd name="connsiteY10" fmla="*/ 10 h 1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897" h="184359">
                <a:moveTo>
                  <a:pt x="263611" y="10"/>
                </a:moveTo>
                <a:cubicBezTo>
                  <a:pt x="290598" y="1068"/>
                  <a:pt x="205932" y="61923"/>
                  <a:pt x="196936" y="88910"/>
                </a:cubicBezTo>
                <a:cubicBezTo>
                  <a:pt x="187940" y="115897"/>
                  <a:pt x="200640" y="146060"/>
                  <a:pt x="209636" y="161935"/>
                </a:cubicBezTo>
                <a:cubicBezTo>
                  <a:pt x="218632" y="177810"/>
                  <a:pt x="255673" y="185747"/>
                  <a:pt x="250911" y="184160"/>
                </a:cubicBezTo>
                <a:cubicBezTo>
                  <a:pt x="246149" y="182573"/>
                  <a:pt x="222865" y="156114"/>
                  <a:pt x="181061" y="152410"/>
                </a:cubicBezTo>
                <a:cubicBezTo>
                  <a:pt x="139257" y="148706"/>
                  <a:pt x="4319" y="169343"/>
                  <a:pt x="86" y="161935"/>
                </a:cubicBezTo>
                <a:cubicBezTo>
                  <a:pt x="-4147" y="154527"/>
                  <a:pt x="148253" y="116427"/>
                  <a:pt x="155661" y="107960"/>
                </a:cubicBezTo>
                <a:cubicBezTo>
                  <a:pt x="163069" y="99493"/>
                  <a:pt x="41890" y="121718"/>
                  <a:pt x="44536" y="111135"/>
                </a:cubicBezTo>
                <a:cubicBezTo>
                  <a:pt x="47182" y="100552"/>
                  <a:pt x="173123" y="49222"/>
                  <a:pt x="171536" y="44460"/>
                </a:cubicBezTo>
                <a:cubicBezTo>
                  <a:pt x="169949" y="39698"/>
                  <a:pt x="21253" y="85206"/>
                  <a:pt x="35011" y="82560"/>
                </a:cubicBezTo>
                <a:cubicBezTo>
                  <a:pt x="48769" y="79914"/>
                  <a:pt x="236624" y="-1048"/>
                  <a:pt x="2636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F99411D-A28C-AF58-6B3F-1F39A5601424}"/>
              </a:ext>
            </a:extLst>
          </p:cNvPr>
          <p:cNvSpPr/>
          <p:nvPr/>
        </p:nvSpPr>
        <p:spPr>
          <a:xfrm>
            <a:off x="4047973" y="1952621"/>
            <a:ext cx="226842" cy="66365"/>
          </a:xfrm>
          <a:custGeom>
            <a:avLst/>
            <a:gdLst>
              <a:gd name="connsiteX0" fmla="*/ 3327 w 226842"/>
              <a:gd name="connsiteY0" fmla="*/ 60329 h 66365"/>
              <a:gd name="connsiteX1" fmla="*/ 216052 w 226842"/>
              <a:gd name="connsiteY1" fmla="*/ 3179 h 66365"/>
              <a:gd name="connsiteX2" fmla="*/ 187477 w 226842"/>
              <a:gd name="connsiteY2" fmla="*/ 19054 h 66365"/>
              <a:gd name="connsiteX3" fmla="*/ 117627 w 226842"/>
              <a:gd name="connsiteY3" fmla="*/ 53979 h 66365"/>
              <a:gd name="connsiteX4" fmla="*/ 216052 w 226842"/>
              <a:gd name="connsiteY4" fmla="*/ 4 h 66365"/>
              <a:gd name="connsiteX5" fmla="*/ 92227 w 226842"/>
              <a:gd name="connsiteY5" fmla="*/ 57154 h 66365"/>
              <a:gd name="connsiteX6" fmla="*/ 3327 w 226842"/>
              <a:gd name="connsiteY6" fmla="*/ 60329 h 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42" h="66365">
                <a:moveTo>
                  <a:pt x="3327" y="60329"/>
                </a:moveTo>
                <a:cubicBezTo>
                  <a:pt x="23965" y="51333"/>
                  <a:pt x="185360" y="10058"/>
                  <a:pt x="216052" y="3179"/>
                </a:cubicBezTo>
                <a:cubicBezTo>
                  <a:pt x="246744" y="-3700"/>
                  <a:pt x="203881" y="10587"/>
                  <a:pt x="187477" y="19054"/>
                </a:cubicBezTo>
                <a:cubicBezTo>
                  <a:pt x="171073" y="27521"/>
                  <a:pt x="112865" y="57154"/>
                  <a:pt x="117627" y="53979"/>
                </a:cubicBezTo>
                <a:cubicBezTo>
                  <a:pt x="122389" y="50804"/>
                  <a:pt x="220285" y="-525"/>
                  <a:pt x="216052" y="4"/>
                </a:cubicBezTo>
                <a:cubicBezTo>
                  <a:pt x="211819" y="533"/>
                  <a:pt x="120802" y="46042"/>
                  <a:pt x="92227" y="57154"/>
                </a:cubicBezTo>
                <a:cubicBezTo>
                  <a:pt x="63652" y="68266"/>
                  <a:pt x="-17311" y="69325"/>
                  <a:pt x="3327" y="6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2FDFB1EC-0529-1871-3D1B-7683F0454724}"/>
              </a:ext>
            </a:extLst>
          </p:cNvPr>
          <p:cNvSpPr/>
          <p:nvPr/>
        </p:nvSpPr>
        <p:spPr>
          <a:xfrm>
            <a:off x="2889250" y="1777371"/>
            <a:ext cx="51552" cy="184170"/>
          </a:xfrm>
          <a:custGeom>
            <a:avLst/>
            <a:gdLst>
              <a:gd name="connsiteX0" fmla="*/ 50800 w 51552"/>
              <a:gd name="connsiteY0" fmla="*/ 629 h 184170"/>
              <a:gd name="connsiteX1" fmla="*/ 31750 w 51552"/>
              <a:gd name="connsiteY1" fmla="*/ 83179 h 184170"/>
              <a:gd name="connsiteX2" fmla="*/ 50800 w 51552"/>
              <a:gd name="connsiteY2" fmla="*/ 181604 h 184170"/>
              <a:gd name="connsiteX3" fmla="*/ 22225 w 51552"/>
              <a:gd name="connsiteY3" fmla="*/ 153029 h 184170"/>
              <a:gd name="connsiteX4" fmla="*/ 0 w 51552"/>
              <a:gd name="connsiteY4" fmla="*/ 127629 h 184170"/>
              <a:gd name="connsiteX5" fmla="*/ 50800 w 51552"/>
              <a:gd name="connsiteY5" fmla="*/ 629 h 1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52" h="184170">
                <a:moveTo>
                  <a:pt x="50800" y="629"/>
                </a:moveTo>
                <a:cubicBezTo>
                  <a:pt x="56092" y="-6779"/>
                  <a:pt x="31750" y="53017"/>
                  <a:pt x="31750" y="83179"/>
                </a:cubicBezTo>
                <a:cubicBezTo>
                  <a:pt x="31750" y="113341"/>
                  <a:pt x="50800" y="181604"/>
                  <a:pt x="50800" y="181604"/>
                </a:cubicBezTo>
                <a:cubicBezTo>
                  <a:pt x="49213" y="193246"/>
                  <a:pt x="30692" y="162025"/>
                  <a:pt x="22225" y="153029"/>
                </a:cubicBezTo>
                <a:cubicBezTo>
                  <a:pt x="13758" y="144033"/>
                  <a:pt x="0" y="150383"/>
                  <a:pt x="0" y="127629"/>
                </a:cubicBezTo>
                <a:cubicBezTo>
                  <a:pt x="0" y="104875"/>
                  <a:pt x="45508" y="8037"/>
                  <a:pt x="5080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72C6413-AD46-0944-2B38-BA2BA16A1778}"/>
              </a:ext>
            </a:extLst>
          </p:cNvPr>
          <p:cNvSpPr/>
          <p:nvPr/>
        </p:nvSpPr>
        <p:spPr>
          <a:xfrm>
            <a:off x="2736311" y="1910783"/>
            <a:ext cx="242569" cy="99812"/>
          </a:xfrm>
          <a:custGeom>
            <a:avLst/>
            <a:gdLst>
              <a:gd name="connsiteX0" fmla="*/ 539 w 242569"/>
              <a:gd name="connsiteY0" fmla="*/ 19617 h 99812"/>
              <a:gd name="connsiteX1" fmla="*/ 162464 w 242569"/>
              <a:gd name="connsiteY1" fmla="*/ 567 h 99812"/>
              <a:gd name="connsiteX2" fmla="*/ 216439 w 242569"/>
              <a:gd name="connsiteY2" fmla="*/ 41842 h 99812"/>
              <a:gd name="connsiteX3" fmla="*/ 206914 w 242569"/>
              <a:gd name="connsiteY3" fmla="*/ 48192 h 99812"/>
              <a:gd name="connsiteX4" fmla="*/ 241839 w 242569"/>
              <a:gd name="connsiteY4" fmla="*/ 60892 h 99812"/>
              <a:gd name="connsiteX5" fmla="*/ 168814 w 242569"/>
              <a:gd name="connsiteY5" fmla="*/ 41842 h 99812"/>
              <a:gd name="connsiteX6" fmla="*/ 149764 w 242569"/>
              <a:gd name="connsiteY6" fmla="*/ 98992 h 99812"/>
              <a:gd name="connsiteX7" fmla="*/ 143414 w 242569"/>
              <a:gd name="connsiteY7" fmla="*/ 73592 h 99812"/>
              <a:gd name="connsiteX8" fmla="*/ 111664 w 242569"/>
              <a:gd name="connsiteY8" fmla="*/ 45017 h 99812"/>
              <a:gd name="connsiteX9" fmla="*/ 539 w 242569"/>
              <a:gd name="connsiteY9" fmla="*/ 19617 h 9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69" h="99812">
                <a:moveTo>
                  <a:pt x="539" y="19617"/>
                </a:moveTo>
                <a:cubicBezTo>
                  <a:pt x="9006" y="12209"/>
                  <a:pt x="126481" y="-3137"/>
                  <a:pt x="162464" y="567"/>
                </a:cubicBezTo>
                <a:cubicBezTo>
                  <a:pt x="198447" y="4271"/>
                  <a:pt x="209031" y="33905"/>
                  <a:pt x="216439" y="41842"/>
                </a:cubicBezTo>
                <a:cubicBezTo>
                  <a:pt x="223847" y="49780"/>
                  <a:pt x="202681" y="45017"/>
                  <a:pt x="206914" y="48192"/>
                </a:cubicBezTo>
                <a:cubicBezTo>
                  <a:pt x="211147" y="51367"/>
                  <a:pt x="248189" y="61950"/>
                  <a:pt x="241839" y="60892"/>
                </a:cubicBezTo>
                <a:cubicBezTo>
                  <a:pt x="235489" y="59834"/>
                  <a:pt x="184160" y="35492"/>
                  <a:pt x="168814" y="41842"/>
                </a:cubicBezTo>
                <a:cubicBezTo>
                  <a:pt x="153468" y="48192"/>
                  <a:pt x="149764" y="98992"/>
                  <a:pt x="149764" y="98992"/>
                </a:cubicBezTo>
                <a:cubicBezTo>
                  <a:pt x="145531" y="104284"/>
                  <a:pt x="149764" y="82588"/>
                  <a:pt x="143414" y="73592"/>
                </a:cubicBezTo>
                <a:cubicBezTo>
                  <a:pt x="137064" y="64596"/>
                  <a:pt x="137593" y="53484"/>
                  <a:pt x="111664" y="45017"/>
                </a:cubicBezTo>
                <a:cubicBezTo>
                  <a:pt x="85735" y="36550"/>
                  <a:pt x="-7928" y="27025"/>
                  <a:pt x="539" y="1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2F16B24-99C2-D070-DA81-DE59748C2204}"/>
              </a:ext>
            </a:extLst>
          </p:cNvPr>
          <p:cNvSpPr/>
          <p:nvPr/>
        </p:nvSpPr>
        <p:spPr>
          <a:xfrm>
            <a:off x="4181475" y="1895333"/>
            <a:ext cx="197073" cy="162067"/>
          </a:xfrm>
          <a:custGeom>
            <a:avLst/>
            <a:gdLst>
              <a:gd name="connsiteX0" fmla="*/ 0 w 197073"/>
              <a:gd name="connsiteY0" fmla="*/ 142 h 162067"/>
              <a:gd name="connsiteX1" fmla="*/ 149225 w 197073"/>
              <a:gd name="connsiteY1" fmla="*/ 76342 h 162067"/>
              <a:gd name="connsiteX2" fmla="*/ 196850 w 197073"/>
              <a:gd name="connsiteY2" fmla="*/ 162067 h 162067"/>
              <a:gd name="connsiteX3" fmla="*/ 168275 w 197073"/>
              <a:gd name="connsiteY3" fmla="*/ 76342 h 162067"/>
              <a:gd name="connsiteX4" fmla="*/ 149225 w 197073"/>
              <a:gd name="connsiteY4" fmla="*/ 57292 h 162067"/>
              <a:gd name="connsiteX5" fmla="*/ 0 w 197073"/>
              <a:gd name="connsiteY5" fmla="*/ 142 h 1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73" h="162067">
                <a:moveTo>
                  <a:pt x="0" y="142"/>
                </a:moveTo>
                <a:cubicBezTo>
                  <a:pt x="0" y="3317"/>
                  <a:pt x="116417" y="49355"/>
                  <a:pt x="149225" y="76342"/>
                </a:cubicBezTo>
                <a:cubicBezTo>
                  <a:pt x="182033" y="103330"/>
                  <a:pt x="193675" y="162067"/>
                  <a:pt x="196850" y="162067"/>
                </a:cubicBezTo>
                <a:cubicBezTo>
                  <a:pt x="200025" y="162067"/>
                  <a:pt x="168275" y="76342"/>
                  <a:pt x="168275" y="76342"/>
                </a:cubicBezTo>
                <a:cubicBezTo>
                  <a:pt x="160338" y="58880"/>
                  <a:pt x="169862" y="66817"/>
                  <a:pt x="149225" y="57292"/>
                </a:cubicBezTo>
                <a:cubicBezTo>
                  <a:pt x="128588" y="47767"/>
                  <a:pt x="0" y="-3033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C42F8A4-3D6B-7F2B-C312-074A82109B48}"/>
              </a:ext>
            </a:extLst>
          </p:cNvPr>
          <p:cNvSpPr/>
          <p:nvPr/>
        </p:nvSpPr>
        <p:spPr>
          <a:xfrm>
            <a:off x="4142458" y="1978020"/>
            <a:ext cx="236297" cy="127063"/>
          </a:xfrm>
          <a:custGeom>
            <a:avLst/>
            <a:gdLst>
              <a:gd name="connsiteX0" fmla="*/ 235867 w 236297"/>
              <a:gd name="connsiteY0" fmla="*/ 5 h 127063"/>
              <a:gd name="connsiteX1" fmla="*/ 166017 w 236297"/>
              <a:gd name="connsiteY1" fmla="*/ 47630 h 127063"/>
              <a:gd name="connsiteX2" fmla="*/ 917 w 236297"/>
              <a:gd name="connsiteY2" fmla="*/ 127005 h 127063"/>
              <a:gd name="connsiteX3" fmla="*/ 99342 w 236297"/>
              <a:gd name="connsiteY3" fmla="*/ 60330 h 127063"/>
              <a:gd name="connsiteX4" fmla="*/ 99342 w 236297"/>
              <a:gd name="connsiteY4" fmla="*/ 47630 h 127063"/>
              <a:gd name="connsiteX5" fmla="*/ 162842 w 236297"/>
              <a:gd name="connsiteY5" fmla="*/ 120655 h 127063"/>
              <a:gd name="connsiteX6" fmla="*/ 127917 w 236297"/>
              <a:gd name="connsiteY6" fmla="*/ 63505 h 127063"/>
              <a:gd name="connsiteX7" fmla="*/ 137442 w 236297"/>
              <a:gd name="connsiteY7" fmla="*/ 44455 h 127063"/>
              <a:gd name="connsiteX8" fmla="*/ 235867 w 236297"/>
              <a:gd name="connsiteY8" fmla="*/ 5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7" h="127063">
                <a:moveTo>
                  <a:pt x="235867" y="5"/>
                </a:moveTo>
                <a:cubicBezTo>
                  <a:pt x="240630" y="534"/>
                  <a:pt x="205175" y="26463"/>
                  <a:pt x="166017" y="47630"/>
                </a:cubicBezTo>
                <a:cubicBezTo>
                  <a:pt x="126859" y="68797"/>
                  <a:pt x="12029" y="124888"/>
                  <a:pt x="917" y="127005"/>
                </a:cubicBezTo>
                <a:cubicBezTo>
                  <a:pt x="-10195" y="129122"/>
                  <a:pt x="82938" y="73559"/>
                  <a:pt x="99342" y="60330"/>
                </a:cubicBezTo>
                <a:cubicBezTo>
                  <a:pt x="115746" y="47101"/>
                  <a:pt x="88759" y="37576"/>
                  <a:pt x="99342" y="47630"/>
                </a:cubicBezTo>
                <a:cubicBezTo>
                  <a:pt x="109925" y="57684"/>
                  <a:pt x="158080" y="118009"/>
                  <a:pt x="162842" y="120655"/>
                </a:cubicBezTo>
                <a:cubicBezTo>
                  <a:pt x="167604" y="123301"/>
                  <a:pt x="127917" y="63505"/>
                  <a:pt x="127917" y="63505"/>
                </a:cubicBezTo>
                <a:cubicBezTo>
                  <a:pt x="123684" y="50805"/>
                  <a:pt x="119450" y="52393"/>
                  <a:pt x="137442" y="44455"/>
                </a:cubicBezTo>
                <a:cubicBezTo>
                  <a:pt x="155434" y="36518"/>
                  <a:pt x="231104" y="-524"/>
                  <a:pt x="2358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5D33-6927-9244-B46A-9BE84D32D997}"/>
              </a:ext>
            </a:extLst>
          </p:cNvPr>
          <p:cNvSpPr/>
          <p:nvPr/>
        </p:nvSpPr>
        <p:spPr>
          <a:xfrm>
            <a:off x="3807961" y="1999397"/>
            <a:ext cx="366676" cy="32611"/>
          </a:xfrm>
          <a:custGeom>
            <a:avLst/>
            <a:gdLst>
              <a:gd name="connsiteX0" fmla="*/ 5214 w 366676"/>
              <a:gd name="connsiteY0" fmla="*/ 32603 h 32611"/>
              <a:gd name="connsiteX1" fmla="*/ 351289 w 366676"/>
              <a:gd name="connsiteY1" fmla="*/ 4028 h 32611"/>
              <a:gd name="connsiteX2" fmla="*/ 290964 w 366676"/>
              <a:gd name="connsiteY2" fmla="*/ 7203 h 32611"/>
              <a:gd name="connsiteX3" fmla="*/ 154439 w 366676"/>
              <a:gd name="connsiteY3" fmla="*/ 853 h 32611"/>
              <a:gd name="connsiteX4" fmla="*/ 5214 w 366676"/>
              <a:gd name="connsiteY4" fmla="*/ 32603 h 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76" h="32611">
                <a:moveTo>
                  <a:pt x="5214" y="32603"/>
                </a:moveTo>
                <a:cubicBezTo>
                  <a:pt x="38022" y="33132"/>
                  <a:pt x="303664" y="8261"/>
                  <a:pt x="351289" y="4028"/>
                </a:cubicBezTo>
                <a:cubicBezTo>
                  <a:pt x="398914" y="-205"/>
                  <a:pt x="323772" y="7732"/>
                  <a:pt x="290964" y="7203"/>
                </a:cubicBezTo>
                <a:cubicBezTo>
                  <a:pt x="258156" y="6674"/>
                  <a:pt x="205768" y="-2851"/>
                  <a:pt x="154439" y="853"/>
                </a:cubicBezTo>
                <a:cubicBezTo>
                  <a:pt x="103110" y="4557"/>
                  <a:pt x="-27594" y="32074"/>
                  <a:pt x="5214" y="3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9C13186-BCEA-5ABA-BDF5-28C70995FC55}"/>
              </a:ext>
            </a:extLst>
          </p:cNvPr>
          <p:cNvSpPr/>
          <p:nvPr/>
        </p:nvSpPr>
        <p:spPr>
          <a:xfrm>
            <a:off x="3859623" y="2033140"/>
            <a:ext cx="326834" cy="56010"/>
          </a:xfrm>
          <a:custGeom>
            <a:avLst/>
            <a:gdLst>
              <a:gd name="connsiteX0" fmla="*/ 1177 w 326834"/>
              <a:gd name="connsiteY0" fmla="*/ 56010 h 56010"/>
              <a:gd name="connsiteX1" fmla="*/ 312327 w 326834"/>
              <a:gd name="connsiteY1" fmla="*/ 17910 h 56010"/>
              <a:gd name="connsiteX2" fmla="*/ 258352 w 326834"/>
              <a:gd name="connsiteY2" fmla="*/ 17910 h 56010"/>
              <a:gd name="connsiteX3" fmla="*/ 105952 w 326834"/>
              <a:gd name="connsiteY3" fmla="*/ 5210 h 56010"/>
              <a:gd name="connsiteX4" fmla="*/ 201202 w 326834"/>
              <a:gd name="connsiteY4" fmla="*/ 5210 h 56010"/>
              <a:gd name="connsiteX5" fmla="*/ 1177 w 326834"/>
              <a:gd name="connsiteY5" fmla="*/ 56010 h 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34" h="56010">
                <a:moveTo>
                  <a:pt x="1177" y="56010"/>
                </a:moveTo>
                <a:lnTo>
                  <a:pt x="312327" y="17910"/>
                </a:lnTo>
                <a:cubicBezTo>
                  <a:pt x="355189" y="11560"/>
                  <a:pt x="292748" y="20027"/>
                  <a:pt x="258352" y="17910"/>
                </a:cubicBezTo>
                <a:cubicBezTo>
                  <a:pt x="223956" y="15793"/>
                  <a:pt x="115477" y="7327"/>
                  <a:pt x="105952" y="5210"/>
                </a:cubicBezTo>
                <a:cubicBezTo>
                  <a:pt x="96427" y="3093"/>
                  <a:pt x="213902" y="-5373"/>
                  <a:pt x="201202" y="5210"/>
                </a:cubicBezTo>
                <a:cubicBezTo>
                  <a:pt x="188502" y="15793"/>
                  <a:pt x="-17344" y="53893"/>
                  <a:pt x="1177" y="5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B33F04C-C592-3242-5D89-ACCADC153920}"/>
              </a:ext>
            </a:extLst>
          </p:cNvPr>
          <p:cNvSpPr/>
          <p:nvPr/>
        </p:nvSpPr>
        <p:spPr>
          <a:xfrm>
            <a:off x="2676494" y="2027029"/>
            <a:ext cx="334074" cy="1420278"/>
          </a:xfrm>
          <a:custGeom>
            <a:avLst/>
            <a:gdLst>
              <a:gd name="connsiteX0" fmla="*/ 62331 w 334074"/>
              <a:gd name="connsiteY0" fmla="*/ 3027 h 1420278"/>
              <a:gd name="connsiteX1" fmla="*/ 176084 w 334074"/>
              <a:gd name="connsiteY1" fmla="*/ 873675 h 1420278"/>
              <a:gd name="connsiteX2" fmla="*/ 180459 w 334074"/>
              <a:gd name="connsiteY2" fmla="*/ 773048 h 1420278"/>
              <a:gd name="connsiteX3" fmla="*/ 324838 w 334074"/>
              <a:gd name="connsiteY3" fmla="*/ 1363689 h 1420278"/>
              <a:gd name="connsiteX4" fmla="*/ 285462 w 334074"/>
              <a:gd name="connsiteY4" fmla="*/ 1276186 h 1420278"/>
              <a:gd name="connsiteX5" fmla="*/ 9829 w 334074"/>
              <a:gd name="connsiteY5" fmla="*/ 300535 h 1420278"/>
              <a:gd name="connsiteX6" fmla="*/ 57956 w 334074"/>
              <a:gd name="connsiteY6" fmla="*/ 576167 h 1420278"/>
              <a:gd name="connsiteX7" fmla="*/ 62331 w 334074"/>
              <a:gd name="connsiteY7" fmla="*/ 3027 h 14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074" h="1420278">
                <a:moveTo>
                  <a:pt x="62331" y="3027"/>
                </a:moveTo>
                <a:cubicBezTo>
                  <a:pt x="82019" y="52612"/>
                  <a:pt x="156396" y="745338"/>
                  <a:pt x="176084" y="873675"/>
                </a:cubicBezTo>
                <a:cubicBezTo>
                  <a:pt x="195772" y="1002012"/>
                  <a:pt x="155667" y="691379"/>
                  <a:pt x="180459" y="773048"/>
                </a:cubicBezTo>
                <a:cubicBezTo>
                  <a:pt x="205251" y="854717"/>
                  <a:pt x="307338" y="1279833"/>
                  <a:pt x="324838" y="1363689"/>
                </a:cubicBezTo>
                <a:cubicBezTo>
                  <a:pt x="342338" y="1447545"/>
                  <a:pt x="337963" y="1453378"/>
                  <a:pt x="285462" y="1276186"/>
                </a:cubicBezTo>
                <a:cubicBezTo>
                  <a:pt x="232961" y="1098994"/>
                  <a:pt x="47747" y="417205"/>
                  <a:pt x="9829" y="300535"/>
                </a:cubicBezTo>
                <a:cubicBezTo>
                  <a:pt x="-28089" y="183865"/>
                  <a:pt x="55768" y="623564"/>
                  <a:pt x="57956" y="576167"/>
                </a:cubicBezTo>
                <a:cubicBezTo>
                  <a:pt x="60144" y="528770"/>
                  <a:pt x="42643" y="-46558"/>
                  <a:pt x="62331" y="3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78E32A-F0D9-53E4-1E77-645F4CB1F1D4}"/>
              </a:ext>
            </a:extLst>
          </p:cNvPr>
          <p:cNvSpPr/>
          <p:nvPr/>
        </p:nvSpPr>
        <p:spPr>
          <a:xfrm>
            <a:off x="2732696" y="2085684"/>
            <a:ext cx="685193" cy="1462957"/>
          </a:xfrm>
          <a:custGeom>
            <a:avLst/>
            <a:gdLst>
              <a:gd name="connsiteX0" fmla="*/ 41130 w 685193"/>
              <a:gd name="connsiteY0" fmla="*/ 1248 h 1462957"/>
              <a:gd name="connsiteX1" fmla="*/ 351763 w 685193"/>
              <a:gd name="connsiteY1" fmla="*/ 648766 h 1462957"/>
              <a:gd name="connsiteX2" fmla="*/ 434891 w 685193"/>
              <a:gd name="connsiteY2" fmla="*/ 482511 h 1462957"/>
              <a:gd name="connsiteX3" fmla="*/ 684272 w 685193"/>
              <a:gd name="connsiteY3" fmla="*/ 626890 h 1462957"/>
              <a:gd name="connsiteX4" fmla="*/ 513643 w 685193"/>
              <a:gd name="connsiteY4" fmla="*/ 731893 h 1462957"/>
              <a:gd name="connsiteX5" fmla="*/ 364889 w 685193"/>
              <a:gd name="connsiteY5" fmla="*/ 1038151 h 1462957"/>
              <a:gd name="connsiteX6" fmla="*/ 496142 w 685193"/>
              <a:gd name="connsiteY6" fmla="*/ 1458163 h 1462957"/>
              <a:gd name="connsiteX7" fmla="*/ 111132 w 685193"/>
              <a:gd name="connsiteY7" fmla="*/ 740643 h 1462957"/>
              <a:gd name="connsiteX8" fmla="*/ 1754 w 685193"/>
              <a:gd name="connsiteY8" fmla="*/ 425635 h 1462957"/>
              <a:gd name="connsiteX9" fmla="*/ 41130 w 685193"/>
              <a:gd name="connsiteY9" fmla="*/ 482511 h 1462957"/>
              <a:gd name="connsiteX10" fmla="*/ 41130 w 685193"/>
              <a:gd name="connsiteY10" fmla="*/ 1248 h 14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93" h="1462957">
                <a:moveTo>
                  <a:pt x="41130" y="1248"/>
                </a:moveTo>
                <a:cubicBezTo>
                  <a:pt x="92902" y="28957"/>
                  <a:pt x="286136" y="568556"/>
                  <a:pt x="351763" y="648766"/>
                </a:cubicBezTo>
                <a:cubicBezTo>
                  <a:pt x="417390" y="728976"/>
                  <a:pt x="379473" y="486157"/>
                  <a:pt x="434891" y="482511"/>
                </a:cubicBezTo>
                <a:cubicBezTo>
                  <a:pt x="490309" y="478865"/>
                  <a:pt x="671147" y="585326"/>
                  <a:pt x="684272" y="626890"/>
                </a:cubicBezTo>
                <a:cubicBezTo>
                  <a:pt x="697397" y="668454"/>
                  <a:pt x="566873" y="663350"/>
                  <a:pt x="513643" y="731893"/>
                </a:cubicBezTo>
                <a:cubicBezTo>
                  <a:pt x="460413" y="800436"/>
                  <a:pt x="367806" y="917106"/>
                  <a:pt x="364889" y="1038151"/>
                </a:cubicBezTo>
                <a:cubicBezTo>
                  <a:pt x="361972" y="1159196"/>
                  <a:pt x="538435" y="1507748"/>
                  <a:pt x="496142" y="1458163"/>
                </a:cubicBezTo>
                <a:cubicBezTo>
                  <a:pt x="453849" y="1408578"/>
                  <a:pt x="193530" y="912731"/>
                  <a:pt x="111132" y="740643"/>
                </a:cubicBezTo>
                <a:cubicBezTo>
                  <a:pt x="28734" y="568555"/>
                  <a:pt x="13421" y="468657"/>
                  <a:pt x="1754" y="425635"/>
                </a:cubicBezTo>
                <a:cubicBezTo>
                  <a:pt x="-9913" y="382613"/>
                  <a:pt x="40401" y="549596"/>
                  <a:pt x="41130" y="482511"/>
                </a:cubicBezTo>
                <a:cubicBezTo>
                  <a:pt x="41859" y="415426"/>
                  <a:pt x="-10642" y="-26461"/>
                  <a:pt x="41130" y="12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CAC48E6-79F0-5903-8FDC-FC9C27FDF640}"/>
              </a:ext>
            </a:extLst>
          </p:cNvPr>
          <p:cNvSpPr/>
          <p:nvPr/>
        </p:nvSpPr>
        <p:spPr>
          <a:xfrm>
            <a:off x="3880719" y="1635944"/>
            <a:ext cx="533777" cy="118799"/>
          </a:xfrm>
          <a:custGeom>
            <a:avLst/>
            <a:gdLst>
              <a:gd name="connsiteX0" fmla="*/ 12 w 533777"/>
              <a:gd name="connsiteY0" fmla="*/ 100978 h 118799"/>
              <a:gd name="connsiteX1" fmla="*/ 315021 w 533777"/>
              <a:gd name="connsiteY1" fmla="*/ 35352 h 118799"/>
              <a:gd name="connsiteX2" fmla="*/ 529402 w 533777"/>
              <a:gd name="connsiteY2" fmla="*/ 118479 h 118799"/>
              <a:gd name="connsiteX3" fmla="*/ 441899 w 533777"/>
              <a:gd name="connsiteY3" fmla="*/ 61602 h 118799"/>
              <a:gd name="connsiteX4" fmla="*/ 236269 w 533777"/>
              <a:gd name="connsiteY4" fmla="*/ 351 h 118799"/>
              <a:gd name="connsiteX5" fmla="*/ 192517 w 533777"/>
              <a:gd name="connsiteY5" fmla="*/ 35352 h 118799"/>
              <a:gd name="connsiteX6" fmla="*/ 301895 w 533777"/>
              <a:gd name="connsiteY6" fmla="*/ 9101 h 118799"/>
              <a:gd name="connsiteX7" fmla="*/ 12 w 533777"/>
              <a:gd name="connsiteY7" fmla="*/ 100978 h 11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77" h="118799">
                <a:moveTo>
                  <a:pt x="12" y="100978"/>
                </a:moveTo>
                <a:cubicBezTo>
                  <a:pt x="2200" y="105353"/>
                  <a:pt x="226789" y="32435"/>
                  <a:pt x="315021" y="35352"/>
                </a:cubicBezTo>
                <a:cubicBezTo>
                  <a:pt x="403253" y="38269"/>
                  <a:pt x="508256" y="114104"/>
                  <a:pt x="529402" y="118479"/>
                </a:cubicBezTo>
                <a:cubicBezTo>
                  <a:pt x="550548" y="122854"/>
                  <a:pt x="490754" y="81290"/>
                  <a:pt x="441899" y="61602"/>
                </a:cubicBezTo>
                <a:cubicBezTo>
                  <a:pt x="393044" y="41914"/>
                  <a:pt x="277833" y="4726"/>
                  <a:pt x="236269" y="351"/>
                </a:cubicBezTo>
                <a:cubicBezTo>
                  <a:pt x="194705" y="-4024"/>
                  <a:pt x="181579" y="33894"/>
                  <a:pt x="192517" y="35352"/>
                </a:cubicBezTo>
                <a:cubicBezTo>
                  <a:pt x="203455" y="36810"/>
                  <a:pt x="328875" y="-3295"/>
                  <a:pt x="301895" y="9101"/>
                </a:cubicBezTo>
                <a:cubicBezTo>
                  <a:pt x="274915" y="21497"/>
                  <a:pt x="-2176" y="96603"/>
                  <a:pt x="12" y="10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8168CA8-EF86-1C56-917A-87C58B3701AE}"/>
              </a:ext>
            </a:extLst>
          </p:cNvPr>
          <p:cNvSpPr/>
          <p:nvPr/>
        </p:nvSpPr>
        <p:spPr>
          <a:xfrm>
            <a:off x="2733537" y="1583793"/>
            <a:ext cx="477842" cy="192520"/>
          </a:xfrm>
          <a:custGeom>
            <a:avLst/>
            <a:gdLst>
              <a:gd name="connsiteX0" fmla="*/ 913 w 477842"/>
              <a:gd name="connsiteY0" fmla="*/ 157505 h 192520"/>
              <a:gd name="connsiteX1" fmla="*/ 311546 w 477842"/>
              <a:gd name="connsiteY1" fmla="*/ 83128 h 192520"/>
              <a:gd name="connsiteX2" fmla="*/ 399049 w 477842"/>
              <a:gd name="connsiteY2" fmla="*/ 122504 h 192520"/>
              <a:gd name="connsiteX3" fmla="*/ 381548 w 477842"/>
              <a:gd name="connsiteY3" fmla="*/ 74377 h 192520"/>
              <a:gd name="connsiteX4" fmla="*/ 477801 w 477842"/>
              <a:gd name="connsiteY4" fmla="*/ 192506 h 192520"/>
              <a:gd name="connsiteX5" fmla="*/ 368423 w 477842"/>
              <a:gd name="connsiteY5" fmla="*/ 65627 h 192520"/>
              <a:gd name="connsiteX6" fmla="*/ 285296 w 477842"/>
              <a:gd name="connsiteY6" fmla="*/ 0 h 192520"/>
              <a:gd name="connsiteX7" fmla="*/ 337797 w 477842"/>
              <a:gd name="connsiteY7" fmla="*/ 65627 h 192520"/>
              <a:gd name="connsiteX8" fmla="*/ 219669 w 477842"/>
              <a:gd name="connsiteY8" fmla="*/ 91878 h 192520"/>
              <a:gd name="connsiteX9" fmla="*/ 913 w 477842"/>
              <a:gd name="connsiteY9" fmla="*/ 157505 h 19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42" h="192520">
                <a:moveTo>
                  <a:pt x="913" y="157505"/>
                </a:moveTo>
                <a:cubicBezTo>
                  <a:pt x="16226" y="156047"/>
                  <a:pt x="245190" y="88961"/>
                  <a:pt x="311546" y="83128"/>
                </a:cubicBezTo>
                <a:cubicBezTo>
                  <a:pt x="377902" y="77294"/>
                  <a:pt x="387382" y="123962"/>
                  <a:pt x="399049" y="122504"/>
                </a:cubicBezTo>
                <a:cubicBezTo>
                  <a:pt x="410716" y="121046"/>
                  <a:pt x="368423" y="62710"/>
                  <a:pt x="381548" y="74377"/>
                </a:cubicBezTo>
                <a:cubicBezTo>
                  <a:pt x="394673" y="86044"/>
                  <a:pt x="479989" y="193964"/>
                  <a:pt x="477801" y="192506"/>
                </a:cubicBezTo>
                <a:cubicBezTo>
                  <a:pt x="475614" y="191048"/>
                  <a:pt x="400507" y="97711"/>
                  <a:pt x="368423" y="65627"/>
                </a:cubicBezTo>
                <a:cubicBezTo>
                  <a:pt x="336339" y="33543"/>
                  <a:pt x="290400" y="0"/>
                  <a:pt x="285296" y="0"/>
                </a:cubicBezTo>
                <a:cubicBezTo>
                  <a:pt x="280192" y="0"/>
                  <a:pt x="348735" y="50314"/>
                  <a:pt x="337797" y="65627"/>
                </a:cubicBezTo>
                <a:cubicBezTo>
                  <a:pt x="326859" y="80940"/>
                  <a:pt x="272170" y="78753"/>
                  <a:pt x="219669" y="91878"/>
                </a:cubicBezTo>
                <a:cubicBezTo>
                  <a:pt x="167168" y="105003"/>
                  <a:pt x="-14400" y="158963"/>
                  <a:pt x="913" y="157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C60229-451C-8BBF-1662-48B75FE84FD5}"/>
              </a:ext>
            </a:extLst>
          </p:cNvPr>
          <p:cNvSpPr/>
          <p:nvPr/>
        </p:nvSpPr>
        <p:spPr>
          <a:xfrm>
            <a:off x="2699441" y="1890003"/>
            <a:ext cx="525144" cy="166309"/>
          </a:xfrm>
          <a:custGeom>
            <a:avLst/>
            <a:gdLst>
              <a:gd name="connsiteX0" fmla="*/ 8 w 525144"/>
              <a:gd name="connsiteY0" fmla="*/ 49 h 166309"/>
              <a:gd name="connsiteX1" fmla="*/ 43759 w 525144"/>
              <a:gd name="connsiteY1" fmla="*/ 26299 h 166309"/>
              <a:gd name="connsiteX2" fmla="*/ 210014 w 525144"/>
              <a:gd name="connsiteY2" fmla="*/ 131302 h 166309"/>
              <a:gd name="connsiteX3" fmla="*/ 253765 w 525144"/>
              <a:gd name="connsiteY3" fmla="*/ 105052 h 166309"/>
              <a:gd name="connsiteX4" fmla="*/ 350017 w 525144"/>
              <a:gd name="connsiteY4" fmla="*/ 113802 h 166309"/>
              <a:gd name="connsiteX5" fmla="*/ 345642 w 525144"/>
              <a:gd name="connsiteY5" fmla="*/ 105052 h 166309"/>
              <a:gd name="connsiteX6" fmla="*/ 525022 w 525144"/>
              <a:gd name="connsiteY6" fmla="*/ 113802 h 166309"/>
              <a:gd name="connsiteX7" fmla="*/ 315016 w 525144"/>
              <a:gd name="connsiteY7" fmla="*/ 83176 h 166309"/>
              <a:gd name="connsiteX8" fmla="*/ 201263 w 525144"/>
              <a:gd name="connsiteY8" fmla="*/ 91926 h 166309"/>
              <a:gd name="connsiteX9" fmla="*/ 126886 w 525144"/>
              <a:gd name="connsiteY9" fmla="*/ 166303 h 166309"/>
              <a:gd name="connsiteX10" fmla="*/ 179388 w 525144"/>
              <a:gd name="connsiteY10" fmla="*/ 87551 h 166309"/>
              <a:gd name="connsiteX11" fmla="*/ 48134 w 525144"/>
              <a:gd name="connsiteY11" fmla="*/ 21924 h 166309"/>
              <a:gd name="connsiteX12" fmla="*/ 8 w 525144"/>
              <a:gd name="connsiteY12" fmla="*/ 49 h 1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44" h="166309">
                <a:moveTo>
                  <a:pt x="8" y="49"/>
                </a:moveTo>
                <a:cubicBezTo>
                  <a:pt x="-721" y="778"/>
                  <a:pt x="43759" y="26299"/>
                  <a:pt x="43759" y="26299"/>
                </a:cubicBezTo>
                <a:cubicBezTo>
                  <a:pt x="78760" y="48174"/>
                  <a:pt x="175013" y="118177"/>
                  <a:pt x="210014" y="131302"/>
                </a:cubicBezTo>
                <a:cubicBezTo>
                  <a:pt x="245015" y="144428"/>
                  <a:pt x="230431" y="107969"/>
                  <a:pt x="253765" y="105052"/>
                </a:cubicBezTo>
                <a:cubicBezTo>
                  <a:pt x="277099" y="102135"/>
                  <a:pt x="334704" y="113802"/>
                  <a:pt x="350017" y="113802"/>
                </a:cubicBezTo>
                <a:cubicBezTo>
                  <a:pt x="365330" y="113802"/>
                  <a:pt x="316475" y="105052"/>
                  <a:pt x="345642" y="105052"/>
                </a:cubicBezTo>
                <a:cubicBezTo>
                  <a:pt x="374809" y="105052"/>
                  <a:pt x="530126" y="117448"/>
                  <a:pt x="525022" y="113802"/>
                </a:cubicBezTo>
                <a:cubicBezTo>
                  <a:pt x="519918" y="110156"/>
                  <a:pt x="368976" y="86822"/>
                  <a:pt x="315016" y="83176"/>
                </a:cubicBezTo>
                <a:cubicBezTo>
                  <a:pt x="261056" y="79530"/>
                  <a:pt x="232618" y="78072"/>
                  <a:pt x="201263" y="91926"/>
                </a:cubicBezTo>
                <a:cubicBezTo>
                  <a:pt x="169908" y="105780"/>
                  <a:pt x="130532" y="167032"/>
                  <a:pt x="126886" y="166303"/>
                </a:cubicBezTo>
                <a:cubicBezTo>
                  <a:pt x="123240" y="165574"/>
                  <a:pt x="192513" y="111614"/>
                  <a:pt x="179388" y="87551"/>
                </a:cubicBezTo>
                <a:cubicBezTo>
                  <a:pt x="166263" y="63488"/>
                  <a:pt x="77301" y="37237"/>
                  <a:pt x="48134" y="21924"/>
                </a:cubicBezTo>
                <a:cubicBezTo>
                  <a:pt x="18967" y="6611"/>
                  <a:pt x="737" y="-680"/>
                  <a:pt x="8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B3280C9-A714-2539-CE8E-8B5D767FE0D4}"/>
              </a:ext>
            </a:extLst>
          </p:cNvPr>
          <p:cNvSpPr/>
          <p:nvPr/>
        </p:nvSpPr>
        <p:spPr>
          <a:xfrm>
            <a:off x="2561832" y="1903785"/>
            <a:ext cx="327462" cy="1370552"/>
          </a:xfrm>
          <a:custGeom>
            <a:avLst/>
            <a:gdLst>
              <a:gd name="connsiteX0" fmla="*/ 32958 w 327462"/>
              <a:gd name="connsiteY0" fmla="*/ 6401 h 1370552"/>
              <a:gd name="connsiteX1" fmla="*/ 104769 w 327462"/>
              <a:gd name="connsiteY1" fmla="*/ 791541 h 1370552"/>
              <a:gd name="connsiteX2" fmla="*/ 76044 w 327462"/>
              <a:gd name="connsiteY2" fmla="*/ 758029 h 1370552"/>
              <a:gd name="connsiteX3" fmla="*/ 195730 w 327462"/>
              <a:gd name="connsiteY3" fmla="*/ 1131449 h 1370552"/>
              <a:gd name="connsiteX4" fmla="*/ 186155 w 327462"/>
              <a:gd name="connsiteY4" fmla="*/ 1064424 h 1370552"/>
              <a:gd name="connsiteX5" fmla="*/ 320204 w 327462"/>
              <a:gd name="connsiteY5" fmla="*/ 1356458 h 1370552"/>
              <a:gd name="connsiteX6" fmla="*/ 310629 w 327462"/>
              <a:gd name="connsiteY6" fmla="*/ 1327733 h 1370552"/>
              <a:gd name="connsiteX7" fmla="*/ 90407 w 327462"/>
              <a:gd name="connsiteY7" fmla="*/ 710154 h 1370552"/>
              <a:gd name="connsiteX8" fmla="*/ 90407 w 327462"/>
              <a:gd name="connsiteY8" fmla="*/ 729304 h 1370552"/>
              <a:gd name="connsiteX9" fmla="*/ 4233 w 327462"/>
              <a:gd name="connsiteY9" fmla="*/ 336734 h 1370552"/>
              <a:gd name="connsiteX10" fmla="*/ 13808 w 327462"/>
              <a:gd name="connsiteY10" fmla="*/ 413333 h 1370552"/>
              <a:gd name="connsiteX11" fmla="*/ 32958 w 327462"/>
              <a:gd name="connsiteY11" fmla="*/ 6401 h 13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462" h="1370552">
                <a:moveTo>
                  <a:pt x="32958" y="6401"/>
                </a:moveTo>
                <a:cubicBezTo>
                  <a:pt x="48118" y="69436"/>
                  <a:pt x="97588" y="666270"/>
                  <a:pt x="104769" y="791541"/>
                </a:cubicBezTo>
                <a:cubicBezTo>
                  <a:pt x="111950" y="916812"/>
                  <a:pt x="60884" y="701378"/>
                  <a:pt x="76044" y="758029"/>
                </a:cubicBezTo>
                <a:cubicBezTo>
                  <a:pt x="91204" y="814680"/>
                  <a:pt x="177378" y="1080383"/>
                  <a:pt x="195730" y="1131449"/>
                </a:cubicBezTo>
                <a:cubicBezTo>
                  <a:pt x="214082" y="1182515"/>
                  <a:pt x="165409" y="1026923"/>
                  <a:pt x="186155" y="1064424"/>
                </a:cubicBezTo>
                <a:cubicBezTo>
                  <a:pt x="206901" y="1101925"/>
                  <a:pt x="299458" y="1312573"/>
                  <a:pt x="320204" y="1356458"/>
                </a:cubicBezTo>
                <a:cubicBezTo>
                  <a:pt x="340950" y="1400343"/>
                  <a:pt x="310629" y="1327733"/>
                  <a:pt x="310629" y="1327733"/>
                </a:cubicBezTo>
                <a:lnTo>
                  <a:pt x="90407" y="710154"/>
                </a:lnTo>
                <a:cubicBezTo>
                  <a:pt x="53703" y="610416"/>
                  <a:pt x="104769" y="791541"/>
                  <a:pt x="90407" y="729304"/>
                </a:cubicBezTo>
                <a:cubicBezTo>
                  <a:pt x="76045" y="667067"/>
                  <a:pt x="16999" y="389396"/>
                  <a:pt x="4233" y="336734"/>
                </a:cubicBezTo>
                <a:cubicBezTo>
                  <a:pt x="-8533" y="284072"/>
                  <a:pt x="11414" y="461207"/>
                  <a:pt x="13808" y="413333"/>
                </a:cubicBezTo>
                <a:cubicBezTo>
                  <a:pt x="16202" y="365459"/>
                  <a:pt x="17798" y="-56634"/>
                  <a:pt x="32958" y="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46C8640-B4F7-0E99-8FE1-ECEA41425737}"/>
              </a:ext>
            </a:extLst>
          </p:cNvPr>
          <p:cNvSpPr/>
          <p:nvPr/>
        </p:nvSpPr>
        <p:spPr>
          <a:xfrm>
            <a:off x="4107032" y="1904227"/>
            <a:ext cx="493766" cy="1310142"/>
          </a:xfrm>
          <a:custGeom>
            <a:avLst/>
            <a:gdLst>
              <a:gd name="connsiteX0" fmla="*/ 493693 w 493766"/>
              <a:gd name="connsiteY0" fmla="*/ 1172 h 1310142"/>
              <a:gd name="connsiteX1" fmla="*/ 211234 w 493766"/>
              <a:gd name="connsiteY1" fmla="*/ 1001746 h 1310142"/>
              <a:gd name="connsiteX2" fmla="*/ 254321 w 493766"/>
              <a:gd name="connsiteY2" fmla="*/ 886847 h 1310142"/>
              <a:gd name="connsiteX3" fmla="*/ 14949 w 493766"/>
              <a:gd name="connsiteY3" fmla="*/ 1298567 h 1310142"/>
              <a:gd name="connsiteX4" fmla="*/ 58036 w 493766"/>
              <a:gd name="connsiteY4" fmla="*/ 1145369 h 1310142"/>
              <a:gd name="connsiteX5" fmla="*/ 326132 w 493766"/>
              <a:gd name="connsiteY5" fmla="*/ 618751 h 1310142"/>
              <a:gd name="connsiteX6" fmla="*/ 239959 w 493766"/>
              <a:gd name="connsiteY6" fmla="*/ 795886 h 1310142"/>
              <a:gd name="connsiteX7" fmla="*/ 493693 w 493766"/>
              <a:gd name="connsiteY7" fmla="*/ 1172 h 13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66" h="1310142">
                <a:moveTo>
                  <a:pt x="493693" y="1172"/>
                </a:moveTo>
                <a:cubicBezTo>
                  <a:pt x="488905" y="35482"/>
                  <a:pt x="251129" y="854134"/>
                  <a:pt x="211234" y="1001746"/>
                </a:cubicBezTo>
                <a:cubicBezTo>
                  <a:pt x="171339" y="1149359"/>
                  <a:pt x="287035" y="837377"/>
                  <a:pt x="254321" y="886847"/>
                </a:cubicBezTo>
                <a:cubicBezTo>
                  <a:pt x="221607" y="936317"/>
                  <a:pt x="47663" y="1255480"/>
                  <a:pt x="14949" y="1298567"/>
                </a:cubicBezTo>
                <a:cubicBezTo>
                  <a:pt x="-17765" y="1341654"/>
                  <a:pt x="6172" y="1258671"/>
                  <a:pt x="58036" y="1145369"/>
                </a:cubicBezTo>
                <a:cubicBezTo>
                  <a:pt x="109900" y="1032067"/>
                  <a:pt x="295811" y="676998"/>
                  <a:pt x="326132" y="618751"/>
                </a:cubicBezTo>
                <a:cubicBezTo>
                  <a:pt x="356452" y="560504"/>
                  <a:pt x="212032" y="895624"/>
                  <a:pt x="239959" y="795886"/>
                </a:cubicBezTo>
                <a:cubicBezTo>
                  <a:pt x="267886" y="696148"/>
                  <a:pt x="498481" y="-33138"/>
                  <a:pt x="493693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78801E0-1B40-E964-585C-49892274D39D}"/>
              </a:ext>
            </a:extLst>
          </p:cNvPr>
          <p:cNvSpPr/>
          <p:nvPr/>
        </p:nvSpPr>
        <p:spPr>
          <a:xfrm>
            <a:off x="3350054" y="2952690"/>
            <a:ext cx="1038550" cy="562247"/>
          </a:xfrm>
          <a:custGeom>
            <a:avLst/>
            <a:gdLst>
              <a:gd name="connsiteX0" fmla="*/ 5938 w 1038550"/>
              <a:gd name="connsiteY0" fmla="*/ 561287 h 562247"/>
              <a:gd name="connsiteX1" fmla="*/ 700116 w 1038550"/>
              <a:gd name="connsiteY1" fmla="*/ 302765 h 562247"/>
              <a:gd name="connsiteX2" fmla="*/ 604367 w 1038550"/>
              <a:gd name="connsiteY2" fmla="*/ 379364 h 562247"/>
              <a:gd name="connsiteX3" fmla="*/ 1035236 w 1038550"/>
              <a:gd name="connsiteY3" fmla="*/ 5945 h 562247"/>
              <a:gd name="connsiteX4" fmla="*/ 815014 w 1038550"/>
              <a:gd name="connsiteY4" fmla="*/ 139993 h 562247"/>
              <a:gd name="connsiteX5" fmla="*/ 312333 w 1038550"/>
              <a:gd name="connsiteY5" fmla="*/ 460751 h 562247"/>
              <a:gd name="connsiteX6" fmla="*/ 360208 w 1038550"/>
              <a:gd name="connsiteY6" fmla="*/ 393727 h 562247"/>
              <a:gd name="connsiteX7" fmla="*/ 5938 w 1038550"/>
              <a:gd name="connsiteY7" fmla="*/ 561287 h 5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550" h="562247">
                <a:moveTo>
                  <a:pt x="5938" y="561287"/>
                </a:moveTo>
                <a:cubicBezTo>
                  <a:pt x="62589" y="546127"/>
                  <a:pt x="600378" y="333085"/>
                  <a:pt x="700116" y="302765"/>
                </a:cubicBezTo>
                <a:cubicBezTo>
                  <a:pt x="799854" y="272445"/>
                  <a:pt x="548514" y="428834"/>
                  <a:pt x="604367" y="379364"/>
                </a:cubicBezTo>
                <a:cubicBezTo>
                  <a:pt x="660220" y="329894"/>
                  <a:pt x="1000128" y="45840"/>
                  <a:pt x="1035236" y="5945"/>
                </a:cubicBezTo>
                <a:cubicBezTo>
                  <a:pt x="1070344" y="-33950"/>
                  <a:pt x="815014" y="139993"/>
                  <a:pt x="815014" y="139993"/>
                </a:cubicBezTo>
                <a:cubicBezTo>
                  <a:pt x="694530" y="215794"/>
                  <a:pt x="388134" y="418462"/>
                  <a:pt x="312333" y="460751"/>
                </a:cubicBezTo>
                <a:cubicBezTo>
                  <a:pt x="236532" y="503040"/>
                  <a:pt x="404891" y="380163"/>
                  <a:pt x="360208" y="393727"/>
                </a:cubicBezTo>
                <a:cubicBezTo>
                  <a:pt x="315525" y="407291"/>
                  <a:pt x="-50713" y="576447"/>
                  <a:pt x="5938" y="56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68DAD6-A235-3B41-8011-CD9D410DD0CA}"/>
              </a:ext>
            </a:extLst>
          </p:cNvPr>
          <p:cNvSpPr/>
          <p:nvPr/>
        </p:nvSpPr>
        <p:spPr>
          <a:xfrm>
            <a:off x="3108201" y="2819330"/>
            <a:ext cx="346222" cy="134464"/>
          </a:xfrm>
          <a:custGeom>
            <a:avLst/>
            <a:gdLst>
              <a:gd name="connsiteX0" fmla="*/ 124 w 346222"/>
              <a:gd name="connsiteY0" fmla="*/ 133420 h 134464"/>
              <a:gd name="connsiteX1" fmla="*/ 142999 w 346222"/>
              <a:gd name="connsiteY1" fmla="*/ 63570 h 134464"/>
              <a:gd name="connsiteX2" fmla="*/ 152524 w 346222"/>
              <a:gd name="connsiteY2" fmla="*/ 70 h 134464"/>
              <a:gd name="connsiteX3" fmla="*/ 152524 w 346222"/>
              <a:gd name="connsiteY3" fmla="*/ 50870 h 134464"/>
              <a:gd name="connsiteX4" fmla="*/ 235074 w 346222"/>
              <a:gd name="connsiteY4" fmla="*/ 41345 h 134464"/>
              <a:gd name="connsiteX5" fmla="*/ 346199 w 346222"/>
              <a:gd name="connsiteY5" fmla="*/ 82620 h 134464"/>
              <a:gd name="connsiteX6" fmla="*/ 225549 w 346222"/>
              <a:gd name="connsiteY6" fmla="*/ 57220 h 134464"/>
              <a:gd name="connsiteX7" fmla="*/ 123949 w 346222"/>
              <a:gd name="connsiteY7" fmla="*/ 63570 h 134464"/>
              <a:gd name="connsiteX8" fmla="*/ 130299 w 346222"/>
              <a:gd name="connsiteY8" fmla="*/ 31820 h 134464"/>
              <a:gd name="connsiteX9" fmla="*/ 120774 w 346222"/>
              <a:gd name="connsiteY9" fmla="*/ 88970 h 134464"/>
              <a:gd name="connsiteX10" fmla="*/ 117599 w 346222"/>
              <a:gd name="connsiteY10" fmla="*/ 104845 h 134464"/>
              <a:gd name="connsiteX11" fmla="*/ 124 w 346222"/>
              <a:gd name="connsiteY11" fmla="*/ 133420 h 13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2" h="134464">
                <a:moveTo>
                  <a:pt x="124" y="133420"/>
                </a:moveTo>
                <a:cubicBezTo>
                  <a:pt x="4357" y="126541"/>
                  <a:pt x="117599" y="85795"/>
                  <a:pt x="142999" y="63570"/>
                </a:cubicBezTo>
                <a:cubicBezTo>
                  <a:pt x="168399" y="41345"/>
                  <a:pt x="150936" y="2187"/>
                  <a:pt x="152524" y="70"/>
                </a:cubicBezTo>
                <a:cubicBezTo>
                  <a:pt x="154112" y="-2047"/>
                  <a:pt x="138766" y="43991"/>
                  <a:pt x="152524" y="50870"/>
                </a:cubicBezTo>
                <a:cubicBezTo>
                  <a:pt x="166282" y="57749"/>
                  <a:pt x="202795" y="36053"/>
                  <a:pt x="235074" y="41345"/>
                </a:cubicBezTo>
                <a:cubicBezTo>
                  <a:pt x="267353" y="46637"/>
                  <a:pt x="347787" y="79974"/>
                  <a:pt x="346199" y="82620"/>
                </a:cubicBezTo>
                <a:cubicBezTo>
                  <a:pt x="344612" y="85266"/>
                  <a:pt x="262591" y="60395"/>
                  <a:pt x="225549" y="57220"/>
                </a:cubicBezTo>
                <a:cubicBezTo>
                  <a:pt x="188507" y="54045"/>
                  <a:pt x="139824" y="67803"/>
                  <a:pt x="123949" y="63570"/>
                </a:cubicBezTo>
                <a:cubicBezTo>
                  <a:pt x="108074" y="59337"/>
                  <a:pt x="130828" y="27587"/>
                  <a:pt x="130299" y="31820"/>
                </a:cubicBezTo>
                <a:cubicBezTo>
                  <a:pt x="129770" y="36053"/>
                  <a:pt x="122891" y="76799"/>
                  <a:pt x="120774" y="88970"/>
                </a:cubicBezTo>
                <a:cubicBezTo>
                  <a:pt x="118657" y="101141"/>
                  <a:pt x="134532" y="98495"/>
                  <a:pt x="117599" y="104845"/>
                </a:cubicBezTo>
                <a:cubicBezTo>
                  <a:pt x="100666" y="111195"/>
                  <a:pt x="-4109" y="140299"/>
                  <a:pt x="124" y="13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A054891-8AAC-CB7A-0FC5-C57E8922F48F}"/>
              </a:ext>
            </a:extLst>
          </p:cNvPr>
          <p:cNvSpPr/>
          <p:nvPr/>
        </p:nvSpPr>
        <p:spPr>
          <a:xfrm>
            <a:off x="2773338" y="828490"/>
            <a:ext cx="907222" cy="849114"/>
          </a:xfrm>
          <a:custGeom>
            <a:avLst/>
            <a:gdLst>
              <a:gd name="connsiteX0" fmla="*/ 894147 w 907222"/>
              <a:gd name="connsiteY0" fmla="*/ 6827 h 849114"/>
              <a:gd name="connsiteX1" fmla="*/ 661840 w 907222"/>
              <a:gd name="connsiteY1" fmla="*/ 382472 h 849114"/>
              <a:gd name="connsiteX2" fmla="*/ 671726 w 907222"/>
              <a:gd name="connsiteY2" fmla="*/ 837201 h 849114"/>
              <a:gd name="connsiteX3" fmla="*/ 592643 w 907222"/>
              <a:gd name="connsiteY3" fmla="*/ 703748 h 849114"/>
              <a:gd name="connsiteX4" fmla="*/ 19289 w 907222"/>
              <a:gd name="connsiteY4" fmla="*/ 565352 h 849114"/>
              <a:gd name="connsiteX5" fmla="*/ 152742 w 907222"/>
              <a:gd name="connsiteY5" fmla="*/ 520868 h 849114"/>
              <a:gd name="connsiteX6" fmla="*/ 325737 w 907222"/>
              <a:gd name="connsiteY6" fmla="*/ 229248 h 849114"/>
              <a:gd name="connsiteX7" fmla="*/ 276310 w 907222"/>
              <a:gd name="connsiteY7" fmla="*/ 244076 h 849114"/>
              <a:gd name="connsiteX8" fmla="*/ 656898 w 907222"/>
              <a:gd name="connsiteY8" fmla="*/ 66139 h 849114"/>
              <a:gd name="connsiteX9" fmla="*/ 212054 w 907222"/>
              <a:gd name="connsiteY9" fmla="*/ 135337 h 849114"/>
              <a:gd name="connsiteX10" fmla="*/ 894147 w 907222"/>
              <a:gd name="connsiteY10" fmla="*/ 6827 h 8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222" h="849114">
                <a:moveTo>
                  <a:pt x="894147" y="6827"/>
                </a:moveTo>
                <a:cubicBezTo>
                  <a:pt x="969111" y="48016"/>
                  <a:pt x="698910" y="244076"/>
                  <a:pt x="661840" y="382472"/>
                </a:cubicBezTo>
                <a:cubicBezTo>
                  <a:pt x="624770" y="520868"/>
                  <a:pt x="683259" y="783655"/>
                  <a:pt x="671726" y="837201"/>
                </a:cubicBezTo>
                <a:cubicBezTo>
                  <a:pt x="660193" y="890747"/>
                  <a:pt x="701382" y="749056"/>
                  <a:pt x="592643" y="703748"/>
                </a:cubicBezTo>
                <a:cubicBezTo>
                  <a:pt x="483903" y="658440"/>
                  <a:pt x="92606" y="595832"/>
                  <a:pt x="19289" y="565352"/>
                </a:cubicBezTo>
                <a:cubicBezTo>
                  <a:pt x="-54028" y="534872"/>
                  <a:pt x="101667" y="576885"/>
                  <a:pt x="152742" y="520868"/>
                </a:cubicBezTo>
                <a:cubicBezTo>
                  <a:pt x="203817" y="464851"/>
                  <a:pt x="305142" y="275380"/>
                  <a:pt x="325737" y="229248"/>
                </a:cubicBezTo>
                <a:cubicBezTo>
                  <a:pt x="346332" y="183116"/>
                  <a:pt x="221116" y="271261"/>
                  <a:pt x="276310" y="244076"/>
                </a:cubicBezTo>
                <a:cubicBezTo>
                  <a:pt x="331503" y="216891"/>
                  <a:pt x="667607" y="84262"/>
                  <a:pt x="656898" y="66139"/>
                </a:cubicBezTo>
                <a:cubicBezTo>
                  <a:pt x="646189" y="48016"/>
                  <a:pt x="174984" y="146870"/>
                  <a:pt x="212054" y="135337"/>
                </a:cubicBezTo>
                <a:cubicBezTo>
                  <a:pt x="249124" y="123804"/>
                  <a:pt x="819183" y="-34362"/>
                  <a:pt x="894147" y="68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7FFD54A-917E-BD35-6A1E-E2904427F709}"/>
              </a:ext>
            </a:extLst>
          </p:cNvPr>
          <p:cNvSpPr/>
          <p:nvPr/>
        </p:nvSpPr>
        <p:spPr>
          <a:xfrm>
            <a:off x="3275406" y="944027"/>
            <a:ext cx="95784" cy="706981"/>
          </a:xfrm>
          <a:custGeom>
            <a:avLst/>
            <a:gdLst>
              <a:gd name="connsiteX0" fmla="*/ 95517 w 95784"/>
              <a:gd name="connsiteY0" fmla="*/ 29 h 706981"/>
              <a:gd name="connsiteX1" fmla="*/ 31262 w 95784"/>
              <a:gd name="connsiteY1" fmla="*/ 365789 h 706981"/>
              <a:gd name="connsiteX2" fmla="*/ 70804 w 95784"/>
              <a:gd name="connsiteY2" fmla="*/ 578325 h 706981"/>
              <a:gd name="connsiteX3" fmla="*/ 36205 w 95784"/>
              <a:gd name="connsiteY3" fmla="*/ 523956 h 706981"/>
              <a:gd name="connsiteX4" fmla="*/ 90575 w 95784"/>
              <a:gd name="connsiteY4" fmla="*/ 706836 h 706981"/>
              <a:gd name="connsiteX5" fmla="*/ 36205 w 95784"/>
              <a:gd name="connsiteY5" fmla="*/ 489357 h 706981"/>
              <a:gd name="connsiteX6" fmla="*/ 36205 w 95784"/>
              <a:gd name="connsiteY6" fmla="*/ 321305 h 706981"/>
              <a:gd name="connsiteX7" fmla="*/ 1606 w 95784"/>
              <a:gd name="connsiteY7" fmla="*/ 385560 h 706981"/>
              <a:gd name="connsiteX8" fmla="*/ 95517 w 95784"/>
              <a:gd name="connsiteY8" fmla="*/ 29 h 70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84" h="706981">
                <a:moveTo>
                  <a:pt x="95517" y="29"/>
                </a:moveTo>
                <a:cubicBezTo>
                  <a:pt x="100460" y="-3266"/>
                  <a:pt x="35381" y="269406"/>
                  <a:pt x="31262" y="365789"/>
                </a:cubicBezTo>
                <a:cubicBezTo>
                  <a:pt x="27143" y="462172"/>
                  <a:pt x="69980" y="551964"/>
                  <a:pt x="70804" y="578325"/>
                </a:cubicBezTo>
                <a:cubicBezTo>
                  <a:pt x="71628" y="604686"/>
                  <a:pt x="32910" y="502538"/>
                  <a:pt x="36205" y="523956"/>
                </a:cubicBezTo>
                <a:cubicBezTo>
                  <a:pt x="39500" y="545374"/>
                  <a:pt x="90575" y="712602"/>
                  <a:pt x="90575" y="706836"/>
                </a:cubicBezTo>
                <a:cubicBezTo>
                  <a:pt x="90575" y="701070"/>
                  <a:pt x="45267" y="553612"/>
                  <a:pt x="36205" y="489357"/>
                </a:cubicBezTo>
                <a:cubicBezTo>
                  <a:pt x="27143" y="425102"/>
                  <a:pt x="41971" y="338604"/>
                  <a:pt x="36205" y="321305"/>
                </a:cubicBezTo>
                <a:cubicBezTo>
                  <a:pt x="30439" y="304006"/>
                  <a:pt x="-8279" y="433339"/>
                  <a:pt x="1606" y="385560"/>
                </a:cubicBezTo>
                <a:cubicBezTo>
                  <a:pt x="11491" y="337781"/>
                  <a:pt x="90574" y="3324"/>
                  <a:pt x="9551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BFA9084-DBA7-F859-53F9-92F462D25CDA}"/>
              </a:ext>
            </a:extLst>
          </p:cNvPr>
          <p:cNvSpPr/>
          <p:nvPr/>
        </p:nvSpPr>
        <p:spPr>
          <a:xfrm>
            <a:off x="2859903" y="2599820"/>
            <a:ext cx="308246" cy="948612"/>
          </a:xfrm>
          <a:custGeom>
            <a:avLst/>
            <a:gdLst>
              <a:gd name="connsiteX0" fmla="*/ 1922 w 308246"/>
              <a:gd name="connsiteY0" fmla="*/ 4984 h 948612"/>
              <a:gd name="connsiteX1" fmla="*/ 298484 w 308246"/>
              <a:gd name="connsiteY1" fmla="*/ 914442 h 948612"/>
              <a:gd name="connsiteX2" fmla="*/ 219401 w 308246"/>
              <a:gd name="connsiteY2" fmla="*/ 716734 h 948612"/>
              <a:gd name="connsiteX3" fmla="*/ 46406 w 308246"/>
              <a:gd name="connsiteY3" fmla="*/ 341088 h 948612"/>
              <a:gd name="connsiteX4" fmla="*/ 165031 w 308246"/>
              <a:gd name="connsiteY4" fmla="*/ 538796 h 948612"/>
              <a:gd name="connsiteX5" fmla="*/ 1922 w 308246"/>
              <a:gd name="connsiteY5" fmla="*/ 4984 h 94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46" h="948612">
                <a:moveTo>
                  <a:pt x="1922" y="4984"/>
                </a:moveTo>
                <a:cubicBezTo>
                  <a:pt x="24164" y="67592"/>
                  <a:pt x="262238" y="795817"/>
                  <a:pt x="298484" y="914442"/>
                </a:cubicBezTo>
                <a:cubicBezTo>
                  <a:pt x="334731" y="1033067"/>
                  <a:pt x="261414" y="812293"/>
                  <a:pt x="219401" y="716734"/>
                </a:cubicBezTo>
                <a:cubicBezTo>
                  <a:pt x="177388" y="621175"/>
                  <a:pt x="55468" y="370744"/>
                  <a:pt x="46406" y="341088"/>
                </a:cubicBezTo>
                <a:cubicBezTo>
                  <a:pt x="37344" y="311432"/>
                  <a:pt x="172445" y="588223"/>
                  <a:pt x="165031" y="538796"/>
                </a:cubicBezTo>
                <a:cubicBezTo>
                  <a:pt x="157617" y="489369"/>
                  <a:pt x="-20320" y="-57624"/>
                  <a:pt x="1922" y="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5A13A0E-4BC3-E691-0CE0-C29E27F1C310}"/>
              </a:ext>
            </a:extLst>
          </p:cNvPr>
          <p:cNvSpPr/>
          <p:nvPr/>
        </p:nvSpPr>
        <p:spPr>
          <a:xfrm>
            <a:off x="3147161" y="3171959"/>
            <a:ext cx="347530" cy="447953"/>
          </a:xfrm>
          <a:custGeom>
            <a:avLst/>
            <a:gdLst>
              <a:gd name="connsiteX0" fmla="*/ 1341 w 347530"/>
              <a:gd name="connsiteY0" fmla="*/ 1256 h 447953"/>
              <a:gd name="connsiteX1" fmla="*/ 159507 w 347530"/>
              <a:gd name="connsiteY1" fmla="*/ 426329 h 447953"/>
              <a:gd name="connsiteX2" fmla="*/ 164450 w 347530"/>
              <a:gd name="connsiteY2" fmla="*/ 371959 h 447953"/>
              <a:gd name="connsiteX3" fmla="*/ 347330 w 347530"/>
              <a:gd name="connsiteY3" fmla="*/ 253334 h 447953"/>
              <a:gd name="connsiteX4" fmla="*/ 124908 w 347530"/>
              <a:gd name="connsiteY4" fmla="*/ 337360 h 447953"/>
              <a:gd name="connsiteX5" fmla="*/ 30997 w 347530"/>
              <a:gd name="connsiteY5" fmla="*/ 233563 h 447953"/>
              <a:gd name="connsiteX6" fmla="*/ 80424 w 347530"/>
              <a:gd name="connsiteY6" fmla="*/ 292876 h 447953"/>
              <a:gd name="connsiteX7" fmla="*/ 1341 w 347530"/>
              <a:gd name="connsiteY7" fmla="*/ 1256 h 4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30" h="447953">
                <a:moveTo>
                  <a:pt x="1341" y="1256"/>
                </a:moveTo>
                <a:cubicBezTo>
                  <a:pt x="14521" y="23498"/>
                  <a:pt x="132322" y="364545"/>
                  <a:pt x="159507" y="426329"/>
                </a:cubicBezTo>
                <a:cubicBezTo>
                  <a:pt x="186692" y="488113"/>
                  <a:pt x="133146" y="400791"/>
                  <a:pt x="164450" y="371959"/>
                </a:cubicBezTo>
                <a:cubicBezTo>
                  <a:pt x="195754" y="343127"/>
                  <a:pt x="353920" y="259100"/>
                  <a:pt x="347330" y="253334"/>
                </a:cubicBezTo>
                <a:cubicBezTo>
                  <a:pt x="340740" y="247568"/>
                  <a:pt x="177630" y="340655"/>
                  <a:pt x="124908" y="337360"/>
                </a:cubicBezTo>
                <a:cubicBezTo>
                  <a:pt x="72186" y="334065"/>
                  <a:pt x="38411" y="240977"/>
                  <a:pt x="30997" y="233563"/>
                </a:cubicBezTo>
                <a:cubicBezTo>
                  <a:pt x="23583" y="226149"/>
                  <a:pt x="84543" y="326651"/>
                  <a:pt x="80424" y="292876"/>
                </a:cubicBezTo>
                <a:cubicBezTo>
                  <a:pt x="76305" y="259101"/>
                  <a:pt x="-11839" y="-20986"/>
                  <a:pt x="1341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2AF9B13-60A1-2C7F-8066-51748D4E1360}"/>
              </a:ext>
            </a:extLst>
          </p:cNvPr>
          <p:cNvSpPr/>
          <p:nvPr/>
        </p:nvSpPr>
        <p:spPr>
          <a:xfrm>
            <a:off x="2470895" y="3470832"/>
            <a:ext cx="638457" cy="255984"/>
          </a:xfrm>
          <a:custGeom>
            <a:avLst/>
            <a:gdLst>
              <a:gd name="connsiteX0" fmla="*/ 638065 w 638457"/>
              <a:gd name="connsiteY0" fmla="*/ 18716 h 255984"/>
              <a:gd name="connsiteX1" fmla="*/ 203107 w 638457"/>
              <a:gd name="connsiteY1" fmla="*/ 107685 h 255984"/>
              <a:gd name="connsiteX2" fmla="*/ 456 w 638457"/>
              <a:gd name="connsiteY2" fmla="*/ 255966 h 255984"/>
              <a:gd name="connsiteX3" fmla="*/ 252534 w 638457"/>
              <a:gd name="connsiteY3" fmla="*/ 97799 h 255984"/>
              <a:gd name="connsiteX4" fmla="*/ 49883 w 638457"/>
              <a:gd name="connsiteY4" fmla="*/ 186768 h 255984"/>
              <a:gd name="connsiteX5" fmla="*/ 371159 w 638457"/>
              <a:gd name="connsiteY5" fmla="*/ 8831 h 255984"/>
              <a:gd name="connsiteX6" fmla="*/ 282190 w 638457"/>
              <a:gd name="connsiteY6" fmla="*/ 23659 h 255984"/>
              <a:gd name="connsiteX7" fmla="*/ 638065 w 638457"/>
              <a:gd name="connsiteY7" fmla="*/ 18716 h 2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57" h="255984">
                <a:moveTo>
                  <a:pt x="638065" y="18716"/>
                </a:moveTo>
                <a:cubicBezTo>
                  <a:pt x="624885" y="32720"/>
                  <a:pt x="309375" y="68143"/>
                  <a:pt x="203107" y="107685"/>
                </a:cubicBezTo>
                <a:cubicBezTo>
                  <a:pt x="96839" y="147227"/>
                  <a:pt x="-7782" y="257614"/>
                  <a:pt x="456" y="255966"/>
                </a:cubicBezTo>
                <a:cubicBezTo>
                  <a:pt x="8694" y="254318"/>
                  <a:pt x="244296" y="109332"/>
                  <a:pt x="252534" y="97799"/>
                </a:cubicBezTo>
                <a:cubicBezTo>
                  <a:pt x="260772" y="86266"/>
                  <a:pt x="30112" y="201596"/>
                  <a:pt x="49883" y="186768"/>
                </a:cubicBezTo>
                <a:cubicBezTo>
                  <a:pt x="69654" y="171940"/>
                  <a:pt x="332441" y="36016"/>
                  <a:pt x="371159" y="8831"/>
                </a:cubicBezTo>
                <a:cubicBezTo>
                  <a:pt x="409877" y="-18354"/>
                  <a:pt x="236058" y="26130"/>
                  <a:pt x="282190" y="23659"/>
                </a:cubicBezTo>
                <a:cubicBezTo>
                  <a:pt x="328322" y="21188"/>
                  <a:pt x="651245" y="4712"/>
                  <a:pt x="638065" y="1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7FFD122-2E8D-E4ED-618F-E9C0982CF2BC}"/>
              </a:ext>
            </a:extLst>
          </p:cNvPr>
          <p:cNvSpPr/>
          <p:nvPr/>
        </p:nvSpPr>
        <p:spPr>
          <a:xfrm>
            <a:off x="1896858" y="3725612"/>
            <a:ext cx="417747" cy="134691"/>
          </a:xfrm>
          <a:custGeom>
            <a:avLst/>
            <a:gdLst>
              <a:gd name="connsiteX0" fmla="*/ 1140 w 417747"/>
              <a:gd name="connsiteY0" fmla="*/ 134639 h 134691"/>
              <a:gd name="connsiteX1" fmla="*/ 312530 w 417747"/>
              <a:gd name="connsiteY1" fmla="*/ 16014 h 134691"/>
              <a:gd name="connsiteX2" fmla="*/ 416327 w 417747"/>
              <a:gd name="connsiteY2" fmla="*/ 1186 h 134691"/>
              <a:gd name="connsiteX3" fmla="*/ 361957 w 417747"/>
              <a:gd name="connsiteY3" fmla="*/ 16014 h 134691"/>
              <a:gd name="connsiteX4" fmla="*/ 213676 w 417747"/>
              <a:gd name="connsiteY4" fmla="*/ 30842 h 134691"/>
              <a:gd name="connsiteX5" fmla="*/ 1140 w 417747"/>
              <a:gd name="connsiteY5" fmla="*/ 134639 h 1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7" h="134691">
                <a:moveTo>
                  <a:pt x="1140" y="134639"/>
                </a:moveTo>
                <a:cubicBezTo>
                  <a:pt x="17616" y="132168"/>
                  <a:pt x="243332" y="38256"/>
                  <a:pt x="312530" y="16014"/>
                </a:cubicBezTo>
                <a:cubicBezTo>
                  <a:pt x="381728" y="-6228"/>
                  <a:pt x="408089" y="1186"/>
                  <a:pt x="416327" y="1186"/>
                </a:cubicBezTo>
                <a:cubicBezTo>
                  <a:pt x="424565" y="1186"/>
                  <a:pt x="395732" y="11071"/>
                  <a:pt x="361957" y="16014"/>
                </a:cubicBezTo>
                <a:cubicBezTo>
                  <a:pt x="328182" y="20957"/>
                  <a:pt x="276284" y="9424"/>
                  <a:pt x="213676" y="30842"/>
                </a:cubicBezTo>
                <a:cubicBezTo>
                  <a:pt x="151069" y="52260"/>
                  <a:pt x="-15336" y="137110"/>
                  <a:pt x="1140" y="134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04817E3-D807-FC3B-5A08-2F1D5257EE0A}"/>
              </a:ext>
            </a:extLst>
          </p:cNvPr>
          <p:cNvSpPr/>
          <p:nvPr/>
        </p:nvSpPr>
        <p:spPr>
          <a:xfrm>
            <a:off x="1403637" y="4180236"/>
            <a:ext cx="301628" cy="1646105"/>
          </a:xfrm>
          <a:custGeom>
            <a:avLst/>
            <a:gdLst>
              <a:gd name="connsiteX0" fmla="*/ 148372 w 301628"/>
              <a:gd name="connsiteY0" fmla="*/ 1290 h 1646105"/>
              <a:gd name="connsiteX1" fmla="*/ 74231 w 301628"/>
              <a:gd name="connsiteY1" fmla="*/ 223712 h 1646105"/>
              <a:gd name="connsiteX2" fmla="*/ 138486 w 301628"/>
              <a:gd name="connsiteY2" fmla="*/ 564759 h 1646105"/>
              <a:gd name="connsiteX3" fmla="*/ 91 w 301628"/>
              <a:gd name="connsiteY3" fmla="*/ 391764 h 1646105"/>
              <a:gd name="connsiteX4" fmla="*/ 118715 w 301628"/>
              <a:gd name="connsiteY4" fmla="*/ 747639 h 1646105"/>
              <a:gd name="connsiteX5" fmla="*/ 212627 w 301628"/>
              <a:gd name="connsiteY5" fmla="*/ 1113399 h 1646105"/>
              <a:gd name="connsiteX6" fmla="*/ 301595 w 301628"/>
              <a:gd name="connsiteY6" fmla="*/ 1642268 h 1646105"/>
              <a:gd name="connsiteX7" fmla="*/ 202741 w 301628"/>
              <a:gd name="connsiteY7" fmla="*/ 1286393 h 1646105"/>
              <a:gd name="connsiteX8" fmla="*/ 49518 w 301628"/>
              <a:gd name="connsiteY8" fmla="*/ 144629 h 1646105"/>
              <a:gd name="connsiteX9" fmla="*/ 24804 w 301628"/>
              <a:gd name="connsiteY9" fmla="*/ 322566 h 1646105"/>
              <a:gd name="connsiteX10" fmla="*/ 148372 w 301628"/>
              <a:gd name="connsiteY10" fmla="*/ 1290 h 16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28" h="1646105">
                <a:moveTo>
                  <a:pt x="148372" y="1290"/>
                </a:moveTo>
                <a:cubicBezTo>
                  <a:pt x="156610" y="-15186"/>
                  <a:pt x="75879" y="129801"/>
                  <a:pt x="74231" y="223712"/>
                </a:cubicBezTo>
                <a:cubicBezTo>
                  <a:pt x="72583" y="317623"/>
                  <a:pt x="150843" y="536750"/>
                  <a:pt x="138486" y="564759"/>
                </a:cubicBezTo>
                <a:cubicBezTo>
                  <a:pt x="126129" y="592768"/>
                  <a:pt x="3386" y="361284"/>
                  <a:pt x="91" y="391764"/>
                </a:cubicBezTo>
                <a:cubicBezTo>
                  <a:pt x="-3204" y="422244"/>
                  <a:pt x="83292" y="627367"/>
                  <a:pt x="118715" y="747639"/>
                </a:cubicBezTo>
                <a:cubicBezTo>
                  <a:pt x="154138" y="867911"/>
                  <a:pt x="182147" y="964294"/>
                  <a:pt x="212627" y="1113399"/>
                </a:cubicBezTo>
                <a:cubicBezTo>
                  <a:pt x="243107" y="1262504"/>
                  <a:pt x="303243" y="1613436"/>
                  <a:pt x="301595" y="1642268"/>
                </a:cubicBezTo>
                <a:cubicBezTo>
                  <a:pt x="299947" y="1671100"/>
                  <a:pt x="244754" y="1536000"/>
                  <a:pt x="202741" y="1286393"/>
                </a:cubicBezTo>
                <a:cubicBezTo>
                  <a:pt x="160728" y="1036787"/>
                  <a:pt x="79174" y="305267"/>
                  <a:pt x="49518" y="144629"/>
                </a:cubicBezTo>
                <a:cubicBezTo>
                  <a:pt x="19862" y="-16009"/>
                  <a:pt x="9152" y="345632"/>
                  <a:pt x="24804" y="322566"/>
                </a:cubicBezTo>
                <a:cubicBezTo>
                  <a:pt x="40456" y="299500"/>
                  <a:pt x="140134" y="17766"/>
                  <a:pt x="148372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2647D1D-D5C4-5358-1447-DD6AE587816B}"/>
              </a:ext>
            </a:extLst>
          </p:cNvPr>
          <p:cNvSpPr/>
          <p:nvPr/>
        </p:nvSpPr>
        <p:spPr>
          <a:xfrm>
            <a:off x="1680407" y="5779637"/>
            <a:ext cx="552909" cy="654196"/>
          </a:xfrm>
          <a:custGeom>
            <a:avLst/>
            <a:gdLst>
              <a:gd name="connsiteX0" fmla="*/ 5055 w 552909"/>
              <a:gd name="connsiteY0" fmla="*/ 3325 h 654196"/>
              <a:gd name="connsiteX1" fmla="*/ 528981 w 552909"/>
              <a:gd name="connsiteY1" fmla="*/ 626106 h 654196"/>
              <a:gd name="connsiteX2" fmla="*/ 464726 w 552909"/>
              <a:gd name="connsiteY2" fmla="*/ 551965 h 654196"/>
              <a:gd name="connsiteX3" fmla="*/ 469669 w 552909"/>
              <a:gd name="connsiteY3" fmla="*/ 596449 h 654196"/>
              <a:gd name="connsiteX4" fmla="*/ 158278 w 552909"/>
              <a:gd name="connsiteY4" fmla="*/ 186205 h 654196"/>
              <a:gd name="connsiteX5" fmla="*/ 257132 w 552909"/>
              <a:gd name="connsiteY5" fmla="*/ 369085 h 654196"/>
              <a:gd name="connsiteX6" fmla="*/ 5055 w 552909"/>
              <a:gd name="connsiteY6" fmla="*/ 3325 h 6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09" h="654196">
                <a:moveTo>
                  <a:pt x="5055" y="3325"/>
                </a:moveTo>
                <a:cubicBezTo>
                  <a:pt x="50363" y="46162"/>
                  <a:pt x="452369" y="534666"/>
                  <a:pt x="528981" y="626106"/>
                </a:cubicBezTo>
                <a:cubicBezTo>
                  <a:pt x="605593" y="717546"/>
                  <a:pt x="474611" y="556908"/>
                  <a:pt x="464726" y="551965"/>
                </a:cubicBezTo>
                <a:cubicBezTo>
                  <a:pt x="454841" y="547022"/>
                  <a:pt x="520744" y="657409"/>
                  <a:pt x="469669" y="596449"/>
                </a:cubicBezTo>
                <a:cubicBezTo>
                  <a:pt x="418594" y="535489"/>
                  <a:pt x="193701" y="224099"/>
                  <a:pt x="158278" y="186205"/>
                </a:cubicBezTo>
                <a:cubicBezTo>
                  <a:pt x="122855" y="148311"/>
                  <a:pt x="281022" y="392975"/>
                  <a:pt x="257132" y="369085"/>
                </a:cubicBezTo>
                <a:cubicBezTo>
                  <a:pt x="233242" y="345195"/>
                  <a:pt x="-40253" y="-39512"/>
                  <a:pt x="5055" y="3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CBED307-455B-2618-415F-CAFCC1C588F5}"/>
              </a:ext>
            </a:extLst>
          </p:cNvPr>
          <p:cNvSpPr/>
          <p:nvPr/>
        </p:nvSpPr>
        <p:spPr>
          <a:xfrm>
            <a:off x="1604134" y="4082397"/>
            <a:ext cx="204899" cy="664678"/>
          </a:xfrm>
          <a:custGeom>
            <a:avLst/>
            <a:gdLst>
              <a:gd name="connsiteX0" fmla="*/ 204895 w 204899"/>
              <a:gd name="connsiteY0" fmla="*/ 59588 h 664678"/>
              <a:gd name="connsiteX1" fmla="*/ 51671 w 204899"/>
              <a:gd name="connsiteY1" fmla="*/ 331437 h 664678"/>
              <a:gd name="connsiteX2" fmla="*/ 7187 w 204899"/>
              <a:gd name="connsiteY2" fmla="*/ 652712 h 664678"/>
              <a:gd name="connsiteX3" fmla="*/ 7187 w 204899"/>
              <a:gd name="connsiteY3" fmla="*/ 539030 h 664678"/>
              <a:gd name="connsiteX4" fmla="*/ 76385 w 204899"/>
              <a:gd name="connsiteY4" fmla="*/ 10161 h 664678"/>
              <a:gd name="connsiteX5" fmla="*/ 46729 w 204899"/>
              <a:gd name="connsiteY5" fmla="*/ 183155 h 664678"/>
              <a:gd name="connsiteX6" fmla="*/ 204895 w 204899"/>
              <a:gd name="connsiteY6" fmla="*/ 59588 h 66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99" h="664678">
                <a:moveTo>
                  <a:pt x="204895" y="59588"/>
                </a:moveTo>
                <a:cubicBezTo>
                  <a:pt x="205719" y="84302"/>
                  <a:pt x="84622" y="232583"/>
                  <a:pt x="51671" y="331437"/>
                </a:cubicBezTo>
                <a:cubicBezTo>
                  <a:pt x="18720" y="430291"/>
                  <a:pt x="14601" y="618113"/>
                  <a:pt x="7187" y="652712"/>
                </a:cubicBezTo>
                <a:cubicBezTo>
                  <a:pt x="-227" y="687311"/>
                  <a:pt x="-4346" y="646122"/>
                  <a:pt x="7187" y="539030"/>
                </a:cubicBezTo>
                <a:cubicBezTo>
                  <a:pt x="18720" y="431938"/>
                  <a:pt x="69795" y="69473"/>
                  <a:pt x="76385" y="10161"/>
                </a:cubicBezTo>
                <a:cubicBezTo>
                  <a:pt x="82975" y="-49151"/>
                  <a:pt x="28606" y="169975"/>
                  <a:pt x="46729" y="183155"/>
                </a:cubicBezTo>
                <a:cubicBezTo>
                  <a:pt x="64852" y="196335"/>
                  <a:pt x="204071" y="34874"/>
                  <a:pt x="204895" y="59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41E8E3-F4A5-DD9E-42AA-7A7820E537AF}"/>
              </a:ext>
            </a:extLst>
          </p:cNvPr>
          <p:cNvSpPr/>
          <p:nvPr/>
        </p:nvSpPr>
        <p:spPr>
          <a:xfrm>
            <a:off x="1952142" y="3883604"/>
            <a:ext cx="482965" cy="189333"/>
          </a:xfrm>
          <a:custGeom>
            <a:avLst/>
            <a:gdLst>
              <a:gd name="connsiteX0" fmla="*/ 226 w 482965"/>
              <a:gd name="connsiteY0" fmla="*/ 189183 h 189333"/>
              <a:gd name="connsiteX1" fmla="*/ 178163 w 482965"/>
              <a:gd name="connsiteY1" fmla="*/ 95272 h 189333"/>
              <a:gd name="connsiteX2" fmla="*/ 272074 w 482965"/>
              <a:gd name="connsiteY2" fmla="*/ 90329 h 189333"/>
              <a:gd name="connsiteX3" fmla="*/ 474725 w 482965"/>
              <a:gd name="connsiteY3" fmla="*/ 144699 h 189333"/>
              <a:gd name="connsiteX4" fmla="*/ 420355 w 482965"/>
              <a:gd name="connsiteY4" fmla="*/ 129871 h 189333"/>
              <a:gd name="connsiteX5" fmla="*/ 207819 w 482965"/>
              <a:gd name="connsiteY5" fmla="*/ 1360 h 189333"/>
              <a:gd name="connsiteX6" fmla="*/ 217704 w 482965"/>
              <a:gd name="connsiteY6" fmla="*/ 70558 h 189333"/>
              <a:gd name="connsiteX7" fmla="*/ 226 w 482965"/>
              <a:gd name="connsiteY7" fmla="*/ 189183 h 18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65" h="189333">
                <a:moveTo>
                  <a:pt x="226" y="189183"/>
                </a:moveTo>
                <a:cubicBezTo>
                  <a:pt x="-6364" y="193302"/>
                  <a:pt x="132855" y="111748"/>
                  <a:pt x="178163" y="95272"/>
                </a:cubicBezTo>
                <a:cubicBezTo>
                  <a:pt x="223471" y="78796"/>
                  <a:pt x="222647" y="82091"/>
                  <a:pt x="272074" y="90329"/>
                </a:cubicBezTo>
                <a:cubicBezTo>
                  <a:pt x="321501" y="98567"/>
                  <a:pt x="474725" y="144699"/>
                  <a:pt x="474725" y="144699"/>
                </a:cubicBezTo>
                <a:cubicBezTo>
                  <a:pt x="499438" y="151289"/>
                  <a:pt x="464839" y="153761"/>
                  <a:pt x="420355" y="129871"/>
                </a:cubicBezTo>
                <a:cubicBezTo>
                  <a:pt x="375871" y="105981"/>
                  <a:pt x="241594" y="11245"/>
                  <a:pt x="207819" y="1360"/>
                </a:cubicBezTo>
                <a:cubicBezTo>
                  <a:pt x="174044" y="-8525"/>
                  <a:pt x="253127" y="37607"/>
                  <a:pt x="217704" y="70558"/>
                </a:cubicBezTo>
                <a:cubicBezTo>
                  <a:pt x="182281" y="103509"/>
                  <a:pt x="6816" y="185064"/>
                  <a:pt x="226" y="189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3F4F303-FBD5-4A65-6C42-DEE1F5C94F39}"/>
              </a:ext>
            </a:extLst>
          </p:cNvPr>
          <p:cNvSpPr/>
          <p:nvPr/>
        </p:nvSpPr>
        <p:spPr>
          <a:xfrm>
            <a:off x="1942071" y="4265452"/>
            <a:ext cx="520348" cy="209053"/>
          </a:xfrm>
          <a:custGeom>
            <a:avLst/>
            <a:gdLst>
              <a:gd name="connsiteX0" fmla="*/ 411 w 520348"/>
              <a:gd name="connsiteY0" fmla="*/ 100 h 209053"/>
              <a:gd name="connsiteX1" fmla="*/ 163520 w 520348"/>
              <a:gd name="connsiteY1" fmla="*/ 49527 h 209053"/>
              <a:gd name="connsiteX2" fmla="*/ 173406 w 520348"/>
              <a:gd name="connsiteY2" fmla="*/ 178038 h 209053"/>
              <a:gd name="connsiteX3" fmla="*/ 119036 w 520348"/>
              <a:gd name="connsiteY3" fmla="*/ 207694 h 209053"/>
              <a:gd name="connsiteX4" fmla="*/ 232718 w 520348"/>
              <a:gd name="connsiteY4" fmla="*/ 148382 h 209053"/>
              <a:gd name="connsiteX5" fmla="*/ 519395 w 520348"/>
              <a:gd name="connsiteY5" fmla="*/ 173095 h 209053"/>
              <a:gd name="connsiteX6" fmla="*/ 321687 w 520348"/>
              <a:gd name="connsiteY6" fmla="*/ 148382 h 209053"/>
              <a:gd name="connsiteX7" fmla="*/ 217890 w 520348"/>
              <a:gd name="connsiteY7" fmla="*/ 39642 h 209053"/>
              <a:gd name="connsiteX8" fmla="*/ 411 w 520348"/>
              <a:gd name="connsiteY8" fmla="*/ 100 h 20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8" h="209053">
                <a:moveTo>
                  <a:pt x="411" y="100"/>
                </a:moveTo>
                <a:cubicBezTo>
                  <a:pt x="-8651" y="1748"/>
                  <a:pt x="134688" y="19871"/>
                  <a:pt x="163520" y="49527"/>
                </a:cubicBezTo>
                <a:cubicBezTo>
                  <a:pt x="192353" y="79183"/>
                  <a:pt x="180820" y="151677"/>
                  <a:pt x="173406" y="178038"/>
                </a:cubicBezTo>
                <a:cubicBezTo>
                  <a:pt x="165992" y="204399"/>
                  <a:pt x="109151" y="212637"/>
                  <a:pt x="119036" y="207694"/>
                </a:cubicBezTo>
                <a:cubicBezTo>
                  <a:pt x="128921" y="202751"/>
                  <a:pt x="165992" y="154148"/>
                  <a:pt x="232718" y="148382"/>
                </a:cubicBezTo>
                <a:lnTo>
                  <a:pt x="519395" y="173095"/>
                </a:lnTo>
                <a:cubicBezTo>
                  <a:pt x="534223" y="173095"/>
                  <a:pt x="371938" y="170624"/>
                  <a:pt x="321687" y="148382"/>
                </a:cubicBezTo>
                <a:cubicBezTo>
                  <a:pt x="271436" y="126140"/>
                  <a:pt x="268965" y="61884"/>
                  <a:pt x="217890" y="39642"/>
                </a:cubicBezTo>
                <a:cubicBezTo>
                  <a:pt x="166815" y="17400"/>
                  <a:pt x="9473" y="-1548"/>
                  <a:pt x="41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C4F7F30-C661-4043-594D-A08D30271B57}"/>
              </a:ext>
            </a:extLst>
          </p:cNvPr>
          <p:cNvSpPr/>
          <p:nvPr/>
        </p:nvSpPr>
        <p:spPr>
          <a:xfrm>
            <a:off x="2514075" y="5348004"/>
            <a:ext cx="211302" cy="777042"/>
          </a:xfrm>
          <a:custGeom>
            <a:avLst/>
            <a:gdLst>
              <a:gd name="connsiteX0" fmla="*/ 56130 w 211302"/>
              <a:gd name="connsiteY0" fmla="*/ 0 h 777042"/>
              <a:gd name="connsiteX1" fmla="*/ 140156 w 211302"/>
              <a:gd name="connsiteY1" fmla="*/ 415187 h 777042"/>
              <a:gd name="connsiteX2" fmla="*/ 209354 w 211302"/>
              <a:gd name="connsiteY2" fmla="*/ 766119 h 777042"/>
              <a:gd name="connsiteX3" fmla="*/ 174755 w 211302"/>
              <a:gd name="connsiteY3" fmla="*/ 647494 h 777042"/>
              <a:gd name="connsiteX4" fmla="*/ 1761 w 211302"/>
              <a:gd name="connsiteY4" fmla="*/ 242193 h 777042"/>
              <a:gd name="connsiteX5" fmla="*/ 85787 w 211302"/>
              <a:gd name="connsiteY5" fmla="*/ 415187 h 777042"/>
              <a:gd name="connsiteX6" fmla="*/ 56130 w 211302"/>
              <a:gd name="connsiteY6" fmla="*/ 0 h 7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02" h="777042">
                <a:moveTo>
                  <a:pt x="56130" y="0"/>
                </a:moveTo>
                <a:cubicBezTo>
                  <a:pt x="65191" y="0"/>
                  <a:pt x="114619" y="287501"/>
                  <a:pt x="140156" y="415187"/>
                </a:cubicBezTo>
                <a:cubicBezTo>
                  <a:pt x="165693" y="542874"/>
                  <a:pt x="203588" y="727401"/>
                  <a:pt x="209354" y="766119"/>
                </a:cubicBezTo>
                <a:cubicBezTo>
                  <a:pt x="215121" y="804837"/>
                  <a:pt x="209354" y="734815"/>
                  <a:pt x="174755" y="647494"/>
                </a:cubicBezTo>
                <a:cubicBezTo>
                  <a:pt x="140156" y="560173"/>
                  <a:pt x="16589" y="280911"/>
                  <a:pt x="1761" y="242193"/>
                </a:cubicBezTo>
                <a:cubicBezTo>
                  <a:pt x="-13067" y="203475"/>
                  <a:pt x="70135" y="454729"/>
                  <a:pt x="85787" y="415187"/>
                </a:cubicBezTo>
                <a:cubicBezTo>
                  <a:pt x="101439" y="375645"/>
                  <a:pt x="47069" y="0"/>
                  <a:pt x="561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5DD423D-26AD-93D3-02C7-B06B03D0FA0D}"/>
              </a:ext>
            </a:extLst>
          </p:cNvPr>
          <p:cNvSpPr/>
          <p:nvPr/>
        </p:nvSpPr>
        <p:spPr>
          <a:xfrm>
            <a:off x="2658526" y="5274042"/>
            <a:ext cx="391144" cy="1198532"/>
          </a:xfrm>
          <a:custGeom>
            <a:avLst/>
            <a:gdLst>
              <a:gd name="connsiteX0" fmla="*/ 648 w 391144"/>
              <a:gd name="connsiteY0" fmla="*/ 4764 h 1198532"/>
              <a:gd name="connsiteX1" fmla="*/ 252726 w 391144"/>
              <a:gd name="connsiteY1" fmla="*/ 800540 h 1198532"/>
              <a:gd name="connsiteX2" fmla="*/ 252726 w 391144"/>
              <a:gd name="connsiteY2" fmla="*/ 681915 h 1198532"/>
              <a:gd name="connsiteX3" fmla="*/ 391122 w 391144"/>
              <a:gd name="connsiteY3" fmla="*/ 1195956 h 1198532"/>
              <a:gd name="connsiteX4" fmla="*/ 262611 w 391144"/>
              <a:gd name="connsiteY4" fmla="*/ 849967 h 1198532"/>
              <a:gd name="connsiteX5" fmla="*/ 143986 w 391144"/>
              <a:gd name="connsiteY5" fmla="*/ 187644 h 1198532"/>
              <a:gd name="connsiteX6" fmla="*/ 178585 w 391144"/>
              <a:gd name="connsiteY6" fmla="*/ 454550 h 1198532"/>
              <a:gd name="connsiteX7" fmla="*/ 648 w 391144"/>
              <a:gd name="connsiteY7" fmla="*/ 4764 h 11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44" h="1198532">
                <a:moveTo>
                  <a:pt x="648" y="4764"/>
                </a:moveTo>
                <a:cubicBezTo>
                  <a:pt x="13005" y="62429"/>
                  <a:pt x="210713" y="687682"/>
                  <a:pt x="252726" y="800540"/>
                </a:cubicBezTo>
                <a:cubicBezTo>
                  <a:pt x="294739" y="913398"/>
                  <a:pt x="229660" y="616013"/>
                  <a:pt x="252726" y="681915"/>
                </a:cubicBezTo>
                <a:cubicBezTo>
                  <a:pt x="275792" y="747817"/>
                  <a:pt x="389475" y="1167947"/>
                  <a:pt x="391122" y="1195956"/>
                </a:cubicBezTo>
                <a:cubicBezTo>
                  <a:pt x="392770" y="1223965"/>
                  <a:pt x="303800" y="1018019"/>
                  <a:pt x="262611" y="849967"/>
                </a:cubicBezTo>
                <a:cubicBezTo>
                  <a:pt x="221422" y="681915"/>
                  <a:pt x="157990" y="253547"/>
                  <a:pt x="143986" y="187644"/>
                </a:cubicBezTo>
                <a:cubicBezTo>
                  <a:pt x="129982" y="121741"/>
                  <a:pt x="200827" y="477616"/>
                  <a:pt x="178585" y="454550"/>
                </a:cubicBezTo>
                <a:cubicBezTo>
                  <a:pt x="156343" y="431484"/>
                  <a:pt x="-11709" y="-52901"/>
                  <a:pt x="648" y="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09B6896-0C8E-1F30-4732-C52BCF6D1648}"/>
              </a:ext>
            </a:extLst>
          </p:cNvPr>
          <p:cNvSpPr/>
          <p:nvPr/>
        </p:nvSpPr>
        <p:spPr>
          <a:xfrm>
            <a:off x="2455162" y="6257128"/>
            <a:ext cx="817525" cy="1005971"/>
          </a:xfrm>
          <a:custGeom>
            <a:avLst/>
            <a:gdLst>
              <a:gd name="connsiteX0" fmla="*/ 11247 w 817525"/>
              <a:gd name="connsiteY0" fmla="*/ 34933 h 1005971"/>
              <a:gd name="connsiteX1" fmla="*/ 465975 w 817525"/>
              <a:gd name="connsiteY1" fmla="*/ 618171 h 1005971"/>
              <a:gd name="connsiteX2" fmla="*/ 421491 w 817525"/>
              <a:gd name="connsiteY2" fmla="*/ 420463 h 1005971"/>
              <a:gd name="connsiteX3" fmla="*/ 816907 w 817525"/>
              <a:gd name="connsiteY3" fmla="*/ 1003702 h 1005971"/>
              <a:gd name="connsiteX4" fmla="*/ 505517 w 817525"/>
              <a:gd name="connsiteY4" fmla="*/ 598401 h 1005971"/>
              <a:gd name="connsiteX5" fmla="*/ 228726 w 817525"/>
              <a:gd name="connsiteY5" fmla="*/ 334 h 1005971"/>
              <a:gd name="connsiteX6" fmla="*/ 406663 w 817525"/>
              <a:gd name="connsiteY6" fmla="*/ 509432 h 1005971"/>
              <a:gd name="connsiteX7" fmla="*/ 164470 w 817525"/>
              <a:gd name="connsiteY7" fmla="*/ 247469 h 1005971"/>
              <a:gd name="connsiteX8" fmla="*/ 11247 w 817525"/>
              <a:gd name="connsiteY8" fmla="*/ 34933 h 100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25" h="1005971">
                <a:moveTo>
                  <a:pt x="11247" y="34933"/>
                </a:moveTo>
                <a:cubicBezTo>
                  <a:pt x="61498" y="96717"/>
                  <a:pt x="397601" y="553916"/>
                  <a:pt x="465975" y="618171"/>
                </a:cubicBezTo>
                <a:cubicBezTo>
                  <a:pt x="534349" y="682426"/>
                  <a:pt x="363002" y="356208"/>
                  <a:pt x="421491" y="420463"/>
                </a:cubicBezTo>
                <a:cubicBezTo>
                  <a:pt x="479980" y="484718"/>
                  <a:pt x="802903" y="974046"/>
                  <a:pt x="816907" y="1003702"/>
                </a:cubicBezTo>
                <a:cubicBezTo>
                  <a:pt x="830911" y="1033358"/>
                  <a:pt x="603547" y="765629"/>
                  <a:pt x="505517" y="598401"/>
                </a:cubicBezTo>
                <a:cubicBezTo>
                  <a:pt x="407487" y="431173"/>
                  <a:pt x="245202" y="15162"/>
                  <a:pt x="228726" y="334"/>
                </a:cubicBezTo>
                <a:cubicBezTo>
                  <a:pt x="212250" y="-14494"/>
                  <a:pt x="417372" y="468243"/>
                  <a:pt x="406663" y="509432"/>
                </a:cubicBezTo>
                <a:cubicBezTo>
                  <a:pt x="395954" y="550621"/>
                  <a:pt x="237787" y="328200"/>
                  <a:pt x="164470" y="247469"/>
                </a:cubicBezTo>
                <a:cubicBezTo>
                  <a:pt x="91153" y="166738"/>
                  <a:pt x="-39004" y="-26851"/>
                  <a:pt x="11247" y="3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EBACEA1-7EAE-4A58-9C0D-929B5B0FDC18}"/>
              </a:ext>
            </a:extLst>
          </p:cNvPr>
          <p:cNvSpPr/>
          <p:nvPr/>
        </p:nvSpPr>
        <p:spPr>
          <a:xfrm>
            <a:off x="2245306" y="6439868"/>
            <a:ext cx="453510" cy="1574593"/>
          </a:xfrm>
          <a:custGeom>
            <a:avLst/>
            <a:gdLst>
              <a:gd name="connsiteX0" fmla="*/ 3624 w 453510"/>
              <a:gd name="connsiteY0" fmla="*/ 5416 h 1574593"/>
              <a:gd name="connsiteX1" fmla="*/ 359498 w 453510"/>
              <a:gd name="connsiteY1" fmla="*/ 1112582 h 1574593"/>
              <a:gd name="connsiteX2" fmla="*/ 453410 w 453510"/>
              <a:gd name="connsiteY2" fmla="*/ 1572253 h 1574593"/>
              <a:gd name="connsiteX3" fmla="*/ 369384 w 453510"/>
              <a:gd name="connsiteY3" fmla="*/ 1246035 h 1574593"/>
              <a:gd name="connsiteX4" fmla="*/ 48108 w 453510"/>
              <a:gd name="connsiteY4" fmla="*/ 311864 h 1574593"/>
              <a:gd name="connsiteX5" fmla="*/ 166733 w 453510"/>
              <a:gd name="connsiteY5" fmla="*/ 672681 h 1574593"/>
              <a:gd name="connsiteX6" fmla="*/ 3624 w 453510"/>
              <a:gd name="connsiteY6" fmla="*/ 5416 h 1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10" h="1574593">
                <a:moveTo>
                  <a:pt x="3624" y="5416"/>
                </a:moveTo>
                <a:cubicBezTo>
                  <a:pt x="35751" y="78733"/>
                  <a:pt x="284534" y="851443"/>
                  <a:pt x="359498" y="1112582"/>
                </a:cubicBezTo>
                <a:cubicBezTo>
                  <a:pt x="434462" y="1373721"/>
                  <a:pt x="451762" y="1550011"/>
                  <a:pt x="453410" y="1572253"/>
                </a:cubicBezTo>
                <a:cubicBezTo>
                  <a:pt x="455058" y="1594495"/>
                  <a:pt x="436934" y="1456100"/>
                  <a:pt x="369384" y="1246035"/>
                </a:cubicBezTo>
                <a:cubicBezTo>
                  <a:pt x="301834" y="1035970"/>
                  <a:pt x="81883" y="407423"/>
                  <a:pt x="48108" y="311864"/>
                </a:cubicBezTo>
                <a:cubicBezTo>
                  <a:pt x="14333" y="216305"/>
                  <a:pt x="170028" y="718813"/>
                  <a:pt x="166733" y="672681"/>
                </a:cubicBezTo>
                <a:cubicBezTo>
                  <a:pt x="163438" y="626549"/>
                  <a:pt x="-28503" y="-67901"/>
                  <a:pt x="3624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F79418A-BD1C-01E4-20E1-510733822A3F}"/>
              </a:ext>
            </a:extLst>
          </p:cNvPr>
          <p:cNvSpPr/>
          <p:nvPr/>
        </p:nvSpPr>
        <p:spPr>
          <a:xfrm>
            <a:off x="3010751" y="6987686"/>
            <a:ext cx="333103" cy="1497091"/>
          </a:xfrm>
          <a:custGeom>
            <a:avLst/>
            <a:gdLst>
              <a:gd name="connsiteX0" fmla="*/ 4298 w 333103"/>
              <a:gd name="connsiteY0" fmla="*/ 16124 h 1497091"/>
              <a:gd name="connsiteX1" fmla="*/ 310745 w 333103"/>
              <a:gd name="connsiteY1" fmla="*/ 1405023 h 1497091"/>
              <a:gd name="connsiteX2" fmla="*/ 276146 w 333103"/>
              <a:gd name="connsiteY2" fmla="*/ 1246857 h 1497091"/>
              <a:gd name="connsiteX3" fmla="*/ 9240 w 333103"/>
              <a:gd name="connsiteY3" fmla="*/ 278087 h 1497091"/>
              <a:gd name="connsiteX4" fmla="*/ 122923 w 333103"/>
              <a:gd name="connsiteY4" fmla="*/ 624076 h 1497091"/>
              <a:gd name="connsiteX5" fmla="*/ 4298 w 333103"/>
              <a:gd name="connsiteY5" fmla="*/ 16124 h 14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3" h="1497091">
                <a:moveTo>
                  <a:pt x="4298" y="16124"/>
                </a:moveTo>
                <a:cubicBezTo>
                  <a:pt x="35602" y="146282"/>
                  <a:pt x="265437" y="1199901"/>
                  <a:pt x="310745" y="1405023"/>
                </a:cubicBezTo>
                <a:cubicBezTo>
                  <a:pt x="356053" y="1610145"/>
                  <a:pt x="326397" y="1434680"/>
                  <a:pt x="276146" y="1246857"/>
                </a:cubicBezTo>
                <a:cubicBezTo>
                  <a:pt x="225895" y="1059034"/>
                  <a:pt x="34777" y="381884"/>
                  <a:pt x="9240" y="278087"/>
                </a:cubicBezTo>
                <a:cubicBezTo>
                  <a:pt x="-16297" y="174290"/>
                  <a:pt x="122923" y="662794"/>
                  <a:pt x="122923" y="624076"/>
                </a:cubicBezTo>
                <a:cubicBezTo>
                  <a:pt x="122923" y="585358"/>
                  <a:pt x="-27006" y="-114034"/>
                  <a:pt x="4298" y="1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688D7D1-8F98-9EF4-2605-910C8A060127}"/>
              </a:ext>
            </a:extLst>
          </p:cNvPr>
          <p:cNvSpPr/>
          <p:nvPr/>
        </p:nvSpPr>
        <p:spPr>
          <a:xfrm>
            <a:off x="2217500" y="6579284"/>
            <a:ext cx="585141" cy="2205639"/>
          </a:xfrm>
          <a:custGeom>
            <a:avLst/>
            <a:gdLst>
              <a:gd name="connsiteX0" fmla="*/ 31430 w 585141"/>
              <a:gd name="connsiteY0" fmla="*/ 58766 h 2205639"/>
              <a:gd name="connsiteX1" fmla="*/ 204424 w 585141"/>
              <a:gd name="connsiteY1" fmla="*/ 958338 h 2205639"/>
              <a:gd name="connsiteX2" fmla="*/ 436731 w 585141"/>
              <a:gd name="connsiteY2" fmla="*/ 1749170 h 2205639"/>
              <a:gd name="connsiteX3" fmla="*/ 426846 w 585141"/>
              <a:gd name="connsiteY3" fmla="*/ 1586061 h 2205639"/>
              <a:gd name="connsiteX4" fmla="*/ 585012 w 585141"/>
              <a:gd name="connsiteY4" fmla="*/ 2194013 h 2205639"/>
              <a:gd name="connsiteX5" fmla="*/ 397190 w 585141"/>
              <a:gd name="connsiteY5" fmla="*/ 1848024 h 2205639"/>
              <a:gd name="connsiteX6" fmla="*/ 36372 w 585141"/>
              <a:gd name="connsiteY6" fmla="*/ 286130 h 2205639"/>
              <a:gd name="connsiteX7" fmla="*/ 31430 w 585141"/>
              <a:gd name="connsiteY7" fmla="*/ 58766 h 220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41" h="2205639">
                <a:moveTo>
                  <a:pt x="31430" y="58766"/>
                </a:moveTo>
                <a:cubicBezTo>
                  <a:pt x="59439" y="170801"/>
                  <a:pt x="136874" y="676604"/>
                  <a:pt x="204424" y="958338"/>
                </a:cubicBezTo>
                <a:cubicBezTo>
                  <a:pt x="271974" y="1240072"/>
                  <a:pt x="399661" y="1644550"/>
                  <a:pt x="436731" y="1749170"/>
                </a:cubicBezTo>
                <a:cubicBezTo>
                  <a:pt x="473801" y="1853790"/>
                  <a:pt x="402132" y="1511920"/>
                  <a:pt x="426846" y="1586061"/>
                </a:cubicBezTo>
                <a:cubicBezTo>
                  <a:pt x="451560" y="1660202"/>
                  <a:pt x="589955" y="2150353"/>
                  <a:pt x="585012" y="2194013"/>
                </a:cubicBezTo>
                <a:cubicBezTo>
                  <a:pt x="580069" y="2237674"/>
                  <a:pt x="488630" y="2166004"/>
                  <a:pt x="397190" y="1848024"/>
                </a:cubicBezTo>
                <a:cubicBezTo>
                  <a:pt x="305750" y="1530044"/>
                  <a:pt x="97332" y="591754"/>
                  <a:pt x="36372" y="286130"/>
                </a:cubicBezTo>
                <a:cubicBezTo>
                  <a:pt x="-24588" y="-19494"/>
                  <a:pt x="3421" y="-53269"/>
                  <a:pt x="31430" y="5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BF56E09-A2C4-F8F8-FEBD-92E17374D429}"/>
              </a:ext>
            </a:extLst>
          </p:cNvPr>
          <p:cNvSpPr/>
          <p:nvPr/>
        </p:nvSpPr>
        <p:spPr>
          <a:xfrm>
            <a:off x="3371032" y="8468836"/>
            <a:ext cx="558523" cy="1175569"/>
          </a:xfrm>
          <a:custGeom>
            <a:avLst/>
            <a:gdLst>
              <a:gd name="connsiteX0" fmla="*/ 9777 w 558523"/>
              <a:gd name="connsiteY0" fmla="*/ 12842 h 1175569"/>
              <a:gd name="connsiteX1" fmla="*/ 350823 w 558523"/>
              <a:gd name="connsiteY1" fmla="*/ 793789 h 1175569"/>
              <a:gd name="connsiteX2" fmla="*/ 326110 w 558523"/>
              <a:gd name="connsiteY2" fmla="*/ 699878 h 1175569"/>
              <a:gd name="connsiteX3" fmla="*/ 553474 w 558523"/>
              <a:gd name="connsiteY3" fmla="*/ 1164492 h 1175569"/>
              <a:gd name="connsiteX4" fmla="*/ 489219 w 558523"/>
              <a:gd name="connsiteY4" fmla="*/ 1040924 h 1175569"/>
              <a:gd name="connsiteX5" fmla="*/ 19662 w 558523"/>
              <a:gd name="connsiteY5" fmla="*/ 151238 h 1175569"/>
              <a:gd name="connsiteX6" fmla="*/ 83917 w 558523"/>
              <a:gd name="connsiteY6" fmla="*/ 294576 h 1175569"/>
              <a:gd name="connsiteX7" fmla="*/ 9777 w 558523"/>
              <a:gd name="connsiteY7" fmla="*/ 12842 h 11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23" h="1175569">
                <a:moveTo>
                  <a:pt x="9777" y="12842"/>
                </a:moveTo>
                <a:cubicBezTo>
                  <a:pt x="54261" y="96044"/>
                  <a:pt x="298101" y="679283"/>
                  <a:pt x="350823" y="793789"/>
                </a:cubicBezTo>
                <a:cubicBezTo>
                  <a:pt x="403545" y="908295"/>
                  <a:pt x="292335" y="638094"/>
                  <a:pt x="326110" y="699878"/>
                </a:cubicBezTo>
                <a:cubicBezTo>
                  <a:pt x="359885" y="761662"/>
                  <a:pt x="526289" y="1107651"/>
                  <a:pt x="553474" y="1164492"/>
                </a:cubicBezTo>
                <a:cubicBezTo>
                  <a:pt x="580659" y="1221333"/>
                  <a:pt x="489219" y="1040924"/>
                  <a:pt x="489219" y="1040924"/>
                </a:cubicBezTo>
                <a:lnTo>
                  <a:pt x="19662" y="151238"/>
                </a:lnTo>
                <a:cubicBezTo>
                  <a:pt x="-47888" y="26847"/>
                  <a:pt x="80622" y="311875"/>
                  <a:pt x="83917" y="294576"/>
                </a:cubicBezTo>
                <a:cubicBezTo>
                  <a:pt x="87212" y="277277"/>
                  <a:pt x="-34707" y="-70360"/>
                  <a:pt x="9777" y="1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9C431EC-1052-B984-85AA-6B5863310EF0}"/>
              </a:ext>
            </a:extLst>
          </p:cNvPr>
          <p:cNvSpPr/>
          <p:nvPr/>
        </p:nvSpPr>
        <p:spPr>
          <a:xfrm>
            <a:off x="4201912" y="3133992"/>
            <a:ext cx="294042" cy="1220697"/>
          </a:xfrm>
          <a:custGeom>
            <a:avLst/>
            <a:gdLst>
              <a:gd name="connsiteX0" fmla="*/ 293534 w 294042"/>
              <a:gd name="connsiteY0" fmla="*/ 486 h 1220697"/>
              <a:gd name="connsiteX1" fmla="*/ 212726 w 294042"/>
              <a:gd name="connsiteY1" fmla="*/ 851091 h 1220697"/>
              <a:gd name="connsiteX2" fmla="*/ 268015 w 294042"/>
              <a:gd name="connsiteY2" fmla="*/ 697982 h 1220697"/>
              <a:gd name="connsiteX3" fmla="*/ 170196 w 294042"/>
              <a:gd name="connsiteY3" fmla="*/ 1148802 h 1220697"/>
              <a:gd name="connsiteX4" fmla="*/ 144678 w 294042"/>
              <a:gd name="connsiteY4" fmla="*/ 1208345 h 1220697"/>
              <a:gd name="connsiteX5" fmla="*/ 170196 w 294042"/>
              <a:gd name="connsiteY5" fmla="*/ 1029718 h 1220697"/>
              <a:gd name="connsiteX6" fmla="*/ 75 w 294042"/>
              <a:gd name="connsiteY6" fmla="*/ 761777 h 1220697"/>
              <a:gd name="connsiteX7" fmla="*/ 148931 w 294042"/>
              <a:gd name="connsiteY7" fmla="*/ 961669 h 1220697"/>
              <a:gd name="connsiteX8" fmla="*/ 182955 w 294042"/>
              <a:gd name="connsiteY8" fmla="*/ 689476 h 1220697"/>
              <a:gd name="connsiteX9" fmla="*/ 165943 w 294042"/>
              <a:gd name="connsiteY9" fmla="*/ 727753 h 1220697"/>
              <a:gd name="connsiteX10" fmla="*/ 293534 w 294042"/>
              <a:gd name="connsiteY10" fmla="*/ 486 h 12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042" h="1220697">
                <a:moveTo>
                  <a:pt x="293534" y="486"/>
                </a:moveTo>
                <a:cubicBezTo>
                  <a:pt x="301331" y="21042"/>
                  <a:pt x="216979" y="734842"/>
                  <a:pt x="212726" y="851091"/>
                </a:cubicBezTo>
                <a:cubicBezTo>
                  <a:pt x="208473" y="967340"/>
                  <a:pt x="275103" y="648364"/>
                  <a:pt x="268015" y="697982"/>
                </a:cubicBezTo>
                <a:cubicBezTo>
                  <a:pt x="260927" y="747601"/>
                  <a:pt x="190752" y="1063742"/>
                  <a:pt x="170196" y="1148802"/>
                </a:cubicBezTo>
                <a:cubicBezTo>
                  <a:pt x="149640" y="1233862"/>
                  <a:pt x="144678" y="1228192"/>
                  <a:pt x="144678" y="1208345"/>
                </a:cubicBezTo>
                <a:cubicBezTo>
                  <a:pt x="144678" y="1188498"/>
                  <a:pt x="194296" y="1104146"/>
                  <a:pt x="170196" y="1029718"/>
                </a:cubicBezTo>
                <a:cubicBezTo>
                  <a:pt x="146096" y="955290"/>
                  <a:pt x="3619" y="773119"/>
                  <a:pt x="75" y="761777"/>
                </a:cubicBezTo>
                <a:cubicBezTo>
                  <a:pt x="-3469" y="750436"/>
                  <a:pt x="118451" y="973719"/>
                  <a:pt x="148931" y="961669"/>
                </a:cubicBezTo>
                <a:cubicBezTo>
                  <a:pt x="179411" y="949619"/>
                  <a:pt x="180120" y="728462"/>
                  <a:pt x="182955" y="689476"/>
                </a:cubicBezTo>
                <a:cubicBezTo>
                  <a:pt x="185790" y="650490"/>
                  <a:pt x="153893" y="838332"/>
                  <a:pt x="165943" y="727753"/>
                </a:cubicBezTo>
                <a:cubicBezTo>
                  <a:pt x="177993" y="617174"/>
                  <a:pt x="285737" y="-20070"/>
                  <a:pt x="29353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00DB3D2-C41C-75A2-5129-2725B280B941}"/>
              </a:ext>
            </a:extLst>
          </p:cNvPr>
          <p:cNvSpPr/>
          <p:nvPr/>
        </p:nvSpPr>
        <p:spPr>
          <a:xfrm>
            <a:off x="3342564" y="3638263"/>
            <a:ext cx="468450" cy="524474"/>
          </a:xfrm>
          <a:custGeom>
            <a:avLst/>
            <a:gdLst>
              <a:gd name="connsiteX0" fmla="*/ 312 w 468450"/>
              <a:gd name="connsiteY0" fmla="*/ 2325 h 524474"/>
              <a:gd name="connsiteX1" fmla="*/ 234229 w 468450"/>
              <a:gd name="connsiteY1" fmla="*/ 504182 h 524474"/>
              <a:gd name="connsiteX2" fmla="*/ 204457 w 468450"/>
              <a:gd name="connsiteY2" fmla="*/ 329808 h 524474"/>
              <a:gd name="connsiteX3" fmla="*/ 468145 w 468450"/>
              <a:gd name="connsiteY3" fmla="*/ 521194 h 524474"/>
              <a:gd name="connsiteX4" fmla="*/ 144915 w 468450"/>
              <a:gd name="connsiteY4" fmla="*/ 134169 h 524474"/>
              <a:gd name="connsiteX5" fmla="*/ 344807 w 468450"/>
              <a:gd name="connsiteY5" fmla="*/ 295784 h 524474"/>
              <a:gd name="connsiteX6" fmla="*/ 166180 w 468450"/>
              <a:gd name="connsiteY6" fmla="*/ 219229 h 524474"/>
              <a:gd name="connsiteX7" fmla="*/ 183192 w 468450"/>
              <a:gd name="connsiteY7" fmla="*/ 312796 h 524474"/>
              <a:gd name="connsiteX8" fmla="*/ 312 w 468450"/>
              <a:gd name="connsiteY8" fmla="*/ 2325 h 5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50" h="524474">
                <a:moveTo>
                  <a:pt x="312" y="2325"/>
                </a:moveTo>
                <a:cubicBezTo>
                  <a:pt x="8818" y="34223"/>
                  <a:pt x="200205" y="449602"/>
                  <a:pt x="234229" y="504182"/>
                </a:cubicBezTo>
                <a:cubicBezTo>
                  <a:pt x="268253" y="558763"/>
                  <a:pt x="165471" y="326973"/>
                  <a:pt x="204457" y="329808"/>
                </a:cubicBezTo>
                <a:cubicBezTo>
                  <a:pt x="243443" y="332643"/>
                  <a:pt x="478069" y="553800"/>
                  <a:pt x="468145" y="521194"/>
                </a:cubicBezTo>
                <a:cubicBezTo>
                  <a:pt x="458221" y="488588"/>
                  <a:pt x="165471" y="171737"/>
                  <a:pt x="144915" y="134169"/>
                </a:cubicBezTo>
                <a:cubicBezTo>
                  <a:pt x="124359" y="96601"/>
                  <a:pt x="341263" y="281607"/>
                  <a:pt x="344807" y="295784"/>
                </a:cubicBezTo>
                <a:cubicBezTo>
                  <a:pt x="348351" y="309961"/>
                  <a:pt x="193116" y="216394"/>
                  <a:pt x="166180" y="219229"/>
                </a:cubicBezTo>
                <a:cubicBezTo>
                  <a:pt x="139244" y="222064"/>
                  <a:pt x="206584" y="348947"/>
                  <a:pt x="183192" y="312796"/>
                </a:cubicBezTo>
                <a:cubicBezTo>
                  <a:pt x="159800" y="276645"/>
                  <a:pt x="-8194" y="-29573"/>
                  <a:pt x="312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ED30A27-67B6-2683-7082-2FF44FD9CE73}"/>
              </a:ext>
            </a:extLst>
          </p:cNvPr>
          <p:cNvSpPr/>
          <p:nvPr/>
        </p:nvSpPr>
        <p:spPr>
          <a:xfrm>
            <a:off x="3154743" y="3521856"/>
            <a:ext cx="744466" cy="1006380"/>
          </a:xfrm>
          <a:custGeom>
            <a:avLst/>
            <a:gdLst>
              <a:gd name="connsiteX0" fmla="*/ 9506 w 744466"/>
              <a:gd name="connsiteY0" fmla="*/ 8153 h 1006380"/>
              <a:gd name="connsiteX1" fmla="*/ 715508 w 744466"/>
              <a:gd name="connsiteY1" fmla="*/ 965084 h 1006380"/>
              <a:gd name="connsiteX2" fmla="*/ 566652 w 744466"/>
              <a:gd name="connsiteY2" fmla="*/ 790710 h 1006380"/>
              <a:gd name="connsiteX3" fmla="*/ 179627 w 744466"/>
              <a:gd name="connsiteY3" fmla="*/ 407937 h 1006380"/>
              <a:gd name="connsiteX4" fmla="*/ 298712 w 744466"/>
              <a:gd name="connsiteY4" fmla="*/ 497251 h 1006380"/>
              <a:gd name="connsiteX5" fmla="*/ 9506 w 744466"/>
              <a:gd name="connsiteY5" fmla="*/ 8153 h 10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66" h="1006380">
                <a:moveTo>
                  <a:pt x="9506" y="8153"/>
                </a:moveTo>
                <a:cubicBezTo>
                  <a:pt x="78972" y="86125"/>
                  <a:pt x="622650" y="834658"/>
                  <a:pt x="715508" y="965084"/>
                </a:cubicBezTo>
                <a:cubicBezTo>
                  <a:pt x="808366" y="1095510"/>
                  <a:pt x="655965" y="883568"/>
                  <a:pt x="566652" y="790710"/>
                </a:cubicBezTo>
                <a:cubicBezTo>
                  <a:pt x="477339" y="697852"/>
                  <a:pt x="224284" y="456847"/>
                  <a:pt x="179627" y="407937"/>
                </a:cubicBezTo>
                <a:cubicBezTo>
                  <a:pt x="134970" y="359027"/>
                  <a:pt x="324230" y="558920"/>
                  <a:pt x="298712" y="497251"/>
                </a:cubicBezTo>
                <a:cubicBezTo>
                  <a:pt x="273194" y="435582"/>
                  <a:pt x="-59960" y="-69819"/>
                  <a:pt x="9506" y="8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6172D16-5C5F-ADD6-7157-65D85DB07CA1}"/>
              </a:ext>
            </a:extLst>
          </p:cNvPr>
          <p:cNvSpPr/>
          <p:nvPr/>
        </p:nvSpPr>
        <p:spPr>
          <a:xfrm>
            <a:off x="4673601" y="3181205"/>
            <a:ext cx="786885" cy="208499"/>
          </a:xfrm>
          <a:custGeom>
            <a:avLst/>
            <a:gdLst>
              <a:gd name="connsiteX0" fmla="*/ 472 w 786885"/>
              <a:gd name="connsiteY0" fmla="*/ 208455 h 208499"/>
              <a:gd name="connsiteX1" fmla="*/ 455545 w 786885"/>
              <a:gd name="connsiteY1" fmla="*/ 110635 h 208499"/>
              <a:gd name="connsiteX2" fmla="*/ 425774 w 786885"/>
              <a:gd name="connsiteY2" fmla="*/ 59599 h 208499"/>
              <a:gd name="connsiteX3" fmla="*/ 783028 w 786885"/>
              <a:gd name="connsiteY3" fmla="*/ 140406 h 208499"/>
              <a:gd name="connsiteX4" fmla="*/ 591642 w 786885"/>
              <a:gd name="connsiteY4" fmla="*/ 110635 h 208499"/>
              <a:gd name="connsiteX5" fmla="*/ 230135 w 786885"/>
              <a:gd name="connsiteY5" fmla="*/ 56 h 208499"/>
              <a:gd name="connsiteX6" fmla="*/ 366232 w 786885"/>
              <a:gd name="connsiteY6" fmla="*/ 97876 h 208499"/>
              <a:gd name="connsiteX7" fmla="*/ 472 w 786885"/>
              <a:gd name="connsiteY7" fmla="*/ 208455 h 20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885" h="208499">
                <a:moveTo>
                  <a:pt x="472" y="208455"/>
                </a:moveTo>
                <a:cubicBezTo>
                  <a:pt x="15357" y="210581"/>
                  <a:pt x="384661" y="135444"/>
                  <a:pt x="455545" y="110635"/>
                </a:cubicBezTo>
                <a:cubicBezTo>
                  <a:pt x="526429" y="85826"/>
                  <a:pt x="371194" y="54637"/>
                  <a:pt x="425774" y="59599"/>
                </a:cubicBezTo>
                <a:cubicBezTo>
                  <a:pt x="480354" y="64561"/>
                  <a:pt x="755383" y="131900"/>
                  <a:pt x="783028" y="140406"/>
                </a:cubicBezTo>
                <a:cubicBezTo>
                  <a:pt x="810673" y="148912"/>
                  <a:pt x="683791" y="134027"/>
                  <a:pt x="591642" y="110635"/>
                </a:cubicBezTo>
                <a:cubicBezTo>
                  <a:pt x="499493" y="87243"/>
                  <a:pt x="267703" y="2182"/>
                  <a:pt x="230135" y="56"/>
                </a:cubicBezTo>
                <a:cubicBezTo>
                  <a:pt x="192567" y="-2070"/>
                  <a:pt x="405218" y="56055"/>
                  <a:pt x="366232" y="97876"/>
                </a:cubicBezTo>
                <a:cubicBezTo>
                  <a:pt x="327246" y="139697"/>
                  <a:pt x="-14413" y="206329"/>
                  <a:pt x="472" y="20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604F1C3-DCAF-3A7D-A31C-A9E4A0687348}"/>
              </a:ext>
            </a:extLst>
          </p:cNvPr>
          <p:cNvSpPr/>
          <p:nvPr/>
        </p:nvSpPr>
        <p:spPr>
          <a:xfrm>
            <a:off x="5680893" y="3404711"/>
            <a:ext cx="938883" cy="600189"/>
          </a:xfrm>
          <a:custGeom>
            <a:avLst/>
            <a:gdLst>
              <a:gd name="connsiteX0" fmla="*/ 5399 w 938883"/>
              <a:gd name="connsiteY0" fmla="*/ 1961 h 600189"/>
              <a:gd name="connsiteX1" fmla="*/ 673124 w 938883"/>
              <a:gd name="connsiteY1" fmla="*/ 346456 h 600189"/>
              <a:gd name="connsiteX2" fmla="*/ 617834 w 938883"/>
              <a:gd name="connsiteY2" fmla="*/ 312431 h 600189"/>
              <a:gd name="connsiteX3" fmla="*/ 936811 w 938883"/>
              <a:gd name="connsiteY3" fmla="*/ 597384 h 600189"/>
              <a:gd name="connsiteX4" fmla="*/ 732666 w 938883"/>
              <a:gd name="connsiteY4" fmla="*/ 440022 h 600189"/>
              <a:gd name="connsiteX5" fmla="*/ 298858 w 938883"/>
              <a:gd name="connsiteY5" fmla="*/ 150816 h 600189"/>
              <a:gd name="connsiteX6" fmla="*/ 354147 w 938883"/>
              <a:gd name="connsiteY6" fmla="*/ 201853 h 600189"/>
              <a:gd name="connsiteX7" fmla="*/ 5399 w 938883"/>
              <a:gd name="connsiteY7" fmla="*/ 1961 h 6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883" h="600189">
                <a:moveTo>
                  <a:pt x="5399" y="1961"/>
                </a:moveTo>
                <a:cubicBezTo>
                  <a:pt x="58562" y="26062"/>
                  <a:pt x="571052" y="294711"/>
                  <a:pt x="673124" y="346456"/>
                </a:cubicBezTo>
                <a:cubicBezTo>
                  <a:pt x="775196" y="398201"/>
                  <a:pt x="573886" y="270610"/>
                  <a:pt x="617834" y="312431"/>
                </a:cubicBezTo>
                <a:cubicBezTo>
                  <a:pt x="661782" y="354252"/>
                  <a:pt x="917672" y="576119"/>
                  <a:pt x="936811" y="597384"/>
                </a:cubicBezTo>
                <a:cubicBezTo>
                  <a:pt x="955950" y="618649"/>
                  <a:pt x="838991" y="514450"/>
                  <a:pt x="732666" y="440022"/>
                </a:cubicBezTo>
                <a:cubicBezTo>
                  <a:pt x="626341" y="365594"/>
                  <a:pt x="361945" y="190511"/>
                  <a:pt x="298858" y="150816"/>
                </a:cubicBezTo>
                <a:cubicBezTo>
                  <a:pt x="235772" y="111121"/>
                  <a:pt x="400221" y="220283"/>
                  <a:pt x="354147" y="201853"/>
                </a:cubicBezTo>
                <a:cubicBezTo>
                  <a:pt x="308073" y="183423"/>
                  <a:pt x="-47764" y="-22140"/>
                  <a:pt x="5399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A7B979A-238B-516D-C5EC-C780435EDB92}"/>
              </a:ext>
            </a:extLst>
          </p:cNvPr>
          <p:cNvSpPr/>
          <p:nvPr/>
        </p:nvSpPr>
        <p:spPr>
          <a:xfrm>
            <a:off x="6675804" y="4139831"/>
            <a:ext cx="130380" cy="888069"/>
          </a:xfrm>
          <a:custGeom>
            <a:avLst/>
            <a:gdLst>
              <a:gd name="connsiteX0" fmla="*/ 1443 w 130380"/>
              <a:gd name="connsiteY0" fmla="*/ 11120 h 888069"/>
              <a:gd name="connsiteX1" fmla="*/ 129033 w 130380"/>
              <a:gd name="connsiteY1" fmla="*/ 529989 h 888069"/>
              <a:gd name="connsiteX2" fmla="*/ 69491 w 130380"/>
              <a:gd name="connsiteY2" fmla="*/ 874483 h 888069"/>
              <a:gd name="connsiteX3" fmla="*/ 86503 w 130380"/>
              <a:gd name="connsiteY3" fmla="*/ 759652 h 888069"/>
              <a:gd name="connsiteX4" fmla="*/ 60985 w 130380"/>
              <a:gd name="connsiteY4" fmla="*/ 219518 h 888069"/>
              <a:gd name="connsiteX5" fmla="*/ 1443 w 130380"/>
              <a:gd name="connsiteY5" fmla="*/ 11120 h 8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0" h="888069">
                <a:moveTo>
                  <a:pt x="1443" y="11120"/>
                </a:moveTo>
                <a:cubicBezTo>
                  <a:pt x="12784" y="62865"/>
                  <a:pt x="117692" y="386095"/>
                  <a:pt x="129033" y="529989"/>
                </a:cubicBezTo>
                <a:cubicBezTo>
                  <a:pt x="140374" y="673883"/>
                  <a:pt x="76579" y="836206"/>
                  <a:pt x="69491" y="874483"/>
                </a:cubicBezTo>
                <a:cubicBezTo>
                  <a:pt x="62403" y="912760"/>
                  <a:pt x="87921" y="868813"/>
                  <a:pt x="86503" y="759652"/>
                </a:cubicBezTo>
                <a:cubicBezTo>
                  <a:pt x="85085" y="650491"/>
                  <a:pt x="73035" y="340729"/>
                  <a:pt x="60985" y="219518"/>
                </a:cubicBezTo>
                <a:cubicBezTo>
                  <a:pt x="48935" y="98307"/>
                  <a:pt x="-9898" y="-40625"/>
                  <a:pt x="1443" y="1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1DF1FF8-237E-216E-AB21-514E10110971}"/>
              </a:ext>
            </a:extLst>
          </p:cNvPr>
          <p:cNvSpPr/>
          <p:nvPr/>
        </p:nvSpPr>
        <p:spPr>
          <a:xfrm>
            <a:off x="6693656" y="5035550"/>
            <a:ext cx="89916" cy="1182641"/>
          </a:xfrm>
          <a:custGeom>
            <a:avLst/>
            <a:gdLst>
              <a:gd name="connsiteX0" fmla="*/ 34627 w 89916"/>
              <a:gd name="connsiteY0" fmla="*/ 30 h 1182641"/>
              <a:gd name="connsiteX1" fmla="*/ 603 w 89916"/>
              <a:gd name="connsiteY1" fmla="*/ 314753 h 1182641"/>
              <a:gd name="connsiteX2" fmla="*/ 64398 w 89916"/>
              <a:gd name="connsiteY2" fmla="*/ 718790 h 1182641"/>
              <a:gd name="connsiteX3" fmla="*/ 43133 w 89916"/>
              <a:gd name="connsiteY3" fmla="*/ 595453 h 1182641"/>
              <a:gd name="connsiteX4" fmla="*/ 89916 w 89916"/>
              <a:gd name="connsiteY4" fmla="*/ 1178117 h 1182641"/>
              <a:gd name="connsiteX5" fmla="*/ 43133 w 89916"/>
              <a:gd name="connsiteY5" fmla="*/ 829369 h 1182641"/>
              <a:gd name="connsiteX6" fmla="*/ 72904 w 89916"/>
              <a:gd name="connsiteY6" fmla="*/ 178657 h 1182641"/>
              <a:gd name="connsiteX7" fmla="*/ 72904 w 89916"/>
              <a:gd name="connsiteY7" fmla="*/ 331765 h 1182641"/>
              <a:gd name="connsiteX8" fmla="*/ 34627 w 89916"/>
              <a:gd name="connsiteY8" fmla="*/ 30 h 118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" h="1182641">
                <a:moveTo>
                  <a:pt x="34627" y="30"/>
                </a:moveTo>
                <a:cubicBezTo>
                  <a:pt x="22577" y="-2805"/>
                  <a:pt x="-4359" y="194960"/>
                  <a:pt x="603" y="314753"/>
                </a:cubicBezTo>
                <a:cubicBezTo>
                  <a:pt x="5565" y="434546"/>
                  <a:pt x="57310" y="672007"/>
                  <a:pt x="64398" y="718790"/>
                </a:cubicBezTo>
                <a:cubicBezTo>
                  <a:pt x="71486" y="765573"/>
                  <a:pt x="38880" y="518899"/>
                  <a:pt x="43133" y="595453"/>
                </a:cubicBezTo>
                <a:cubicBezTo>
                  <a:pt x="47386" y="672007"/>
                  <a:pt x="89916" y="1139131"/>
                  <a:pt x="89916" y="1178117"/>
                </a:cubicBezTo>
                <a:cubicBezTo>
                  <a:pt x="89916" y="1217103"/>
                  <a:pt x="45968" y="995946"/>
                  <a:pt x="43133" y="829369"/>
                </a:cubicBezTo>
                <a:cubicBezTo>
                  <a:pt x="40298" y="662792"/>
                  <a:pt x="67942" y="261591"/>
                  <a:pt x="72904" y="178657"/>
                </a:cubicBezTo>
                <a:cubicBezTo>
                  <a:pt x="77866" y="95723"/>
                  <a:pt x="81410" y="356574"/>
                  <a:pt x="72904" y="331765"/>
                </a:cubicBezTo>
                <a:cubicBezTo>
                  <a:pt x="64398" y="306956"/>
                  <a:pt x="46677" y="2865"/>
                  <a:pt x="346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B60274A-C960-4B76-CCF6-071B0A1E6998}"/>
              </a:ext>
            </a:extLst>
          </p:cNvPr>
          <p:cNvSpPr/>
          <p:nvPr/>
        </p:nvSpPr>
        <p:spPr>
          <a:xfrm>
            <a:off x="6479556" y="6103024"/>
            <a:ext cx="304032" cy="1688358"/>
          </a:xfrm>
          <a:custGeom>
            <a:avLst/>
            <a:gdLst>
              <a:gd name="connsiteX0" fmla="*/ 304016 w 304032"/>
              <a:gd name="connsiteY0" fmla="*/ 64 h 1688358"/>
              <a:gd name="connsiteX1" fmla="*/ 257233 w 304032"/>
              <a:gd name="connsiteY1" fmla="*/ 825151 h 1688358"/>
              <a:gd name="connsiteX2" fmla="*/ 150907 w 304032"/>
              <a:gd name="connsiteY2" fmla="*/ 1199417 h 1688358"/>
              <a:gd name="connsiteX3" fmla="*/ 193437 w 304032"/>
              <a:gd name="connsiteY3" fmla="*/ 1139875 h 1688358"/>
              <a:gd name="connsiteX4" fmla="*/ 2051 w 304032"/>
              <a:gd name="connsiteY4" fmla="*/ 1684262 h 1688358"/>
              <a:gd name="connsiteX5" fmla="*/ 99871 w 304032"/>
              <a:gd name="connsiteY5" fmla="*/ 1344020 h 1688358"/>
              <a:gd name="connsiteX6" fmla="*/ 218956 w 304032"/>
              <a:gd name="connsiteY6" fmla="*/ 540198 h 1688358"/>
              <a:gd name="connsiteX7" fmla="*/ 252980 w 304032"/>
              <a:gd name="connsiteY7" fmla="*/ 778368 h 1688358"/>
              <a:gd name="connsiteX8" fmla="*/ 304016 w 304032"/>
              <a:gd name="connsiteY8" fmla="*/ 64 h 16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32" h="1688358">
                <a:moveTo>
                  <a:pt x="304016" y="64"/>
                </a:moveTo>
                <a:cubicBezTo>
                  <a:pt x="304725" y="7861"/>
                  <a:pt x="282751" y="625259"/>
                  <a:pt x="257233" y="825151"/>
                </a:cubicBezTo>
                <a:cubicBezTo>
                  <a:pt x="231715" y="1025043"/>
                  <a:pt x="161540" y="1146963"/>
                  <a:pt x="150907" y="1199417"/>
                </a:cubicBezTo>
                <a:cubicBezTo>
                  <a:pt x="140274" y="1251871"/>
                  <a:pt x="218246" y="1059068"/>
                  <a:pt x="193437" y="1139875"/>
                </a:cubicBezTo>
                <a:cubicBezTo>
                  <a:pt x="168628" y="1220683"/>
                  <a:pt x="17645" y="1650238"/>
                  <a:pt x="2051" y="1684262"/>
                </a:cubicBezTo>
                <a:cubicBezTo>
                  <a:pt x="-13543" y="1718286"/>
                  <a:pt x="63720" y="1534697"/>
                  <a:pt x="99871" y="1344020"/>
                </a:cubicBezTo>
                <a:cubicBezTo>
                  <a:pt x="136022" y="1153343"/>
                  <a:pt x="193438" y="634473"/>
                  <a:pt x="218956" y="540198"/>
                </a:cubicBezTo>
                <a:cubicBezTo>
                  <a:pt x="244474" y="445923"/>
                  <a:pt x="235259" y="865555"/>
                  <a:pt x="252980" y="778368"/>
                </a:cubicBezTo>
                <a:cubicBezTo>
                  <a:pt x="270701" y="691181"/>
                  <a:pt x="303307" y="-7733"/>
                  <a:pt x="3040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868EF431-B323-A0C8-298F-B61F6176BF3A}"/>
              </a:ext>
            </a:extLst>
          </p:cNvPr>
          <p:cNvSpPr/>
          <p:nvPr/>
        </p:nvSpPr>
        <p:spPr>
          <a:xfrm>
            <a:off x="6041722" y="7525540"/>
            <a:ext cx="560376" cy="508951"/>
          </a:xfrm>
          <a:custGeom>
            <a:avLst/>
            <a:gdLst>
              <a:gd name="connsiteX0" fmla="*/ 558970 w 560376"/>
              <a:gd name="connsiteY0" fmla="*/ 2311 h 508951"/>
              <a:gd name="connsiteX1" fmla="*/ 257005 w 560376"/>
              <a:gd name="connsiteY1" fmla="*/ 376577 h 508951"/>
              <a:gd name="connsiteX2" fmla="*/ 61366 w 560376"/>
              <a:gd name="connsiteY2" fmla="*/ 482903 h 508951"/>
              <a:gd name="connsiteX3" fmla="*/ 14583 w 560376"/>
              <a:gd name="connsiteY3" fmla="*/ 504168 h 508951"/>
              <a:gd name="connsiteX4" fmla="*/ 291030 w 560376"/>
              <a:gd name="connsiteY4" fmla="*/ 410601 h 508951"/>
              <a:gd name="connsiteX5" fmla="*/ 176198 w 560376"/>
              <a:gd name="connsiteY5" fmla="*/ 457385 h 508951"/>
              <a:gd name="connsiteX6" fmla="*/ 325054 w 560376"/>
              <a:gd name="connsiteY6" fmla="*/ 274505 h 508951"/>
              <a:gd name="connsiteX7" fmla="*/ 367584 w 560376"/>
              <a:gd name="connsiteY7" fmla="*/ 219215 h 508951"/>
              <a:gd name="connsiteX8" fmla="*/ 558970 w 560376"/>
              <a:gd name="connsiteY8" fmla="*/ 2311 h 50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76" h="508951">
                <a:moveTo>
                  <a:pt x="558970" y="2311"/>
                </a:moveTo>
                <a:cubicBezTo>
                  <a:pt x="540540" y="28538"/>
                  <a:pt x="339939" y="296478"/>
                  <a:pt x="257005" y="376577"/>
                </a:cubicBezTo>
                <a:cubicBezTo>
                  <a:pt x="174071" y="456676"/>
                  <a:pt x="101770" y="461638"/>
                  <a:pt x="61366" y="482903"/>
                </a:cubicBezTo>
                <a:cubicBezTo>
                  <a:pt x="20962" y="504168"/>
                  <a:pt x="-23694" y="516218"/>
                  <a:pt x="14583" y="504168"/>
                </a:cubicBezTo>
                <a:cubicBezTo>
                  <a:pt x="52860" y="492118"/>
                  <a:pt x="264094" y="418398"/>
                  <a:pt x="291030" y="410601"/>
                </a:cubicBezTo>
                <a:cubicBezTo>
                  <a:pt x="317966" y="402804"/>
                  <a:pt x="170527" y="480068"/>
                  <a:pt x="176198" y="457385"/>
                </a:cubicBezTo>
                <a:cubicBezTo>
                  <a:pt x="181869" y="434702"/>
                  <a:pt x="293156" y="314200"/>
                  <a:pt x="325054" y="274505"/>
                </a:cubicBezTo>
                <a:cubicBezTo>
                  <a:pt x="356952" y="234810"/>
                  <a:pt x="325763" y="257492"/>
                  <a:pt x="367584" y="219215"/>
                </a:cubicBezTo>
                <a:cubicBezTo>
                  <a:pt x="409405" y="180938"/>
                  <a:pt x="577400" y="-23916"/>
                  <a:pt x="55897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FCE1D79A-5EC9-CF70-96D0-FB0150B4AD41}"/>
              </a:ext>
            </a:extLst>
          </p:cNvPr>
          <p:cNvSpPr/>
          <p:nvPr/>
        </p:nvSpPr>
        <p:spPr>
          <a:xfrm>
            <a:off x="5584193" y="7299172"/>
            <a:ext cx="782700" cy="781731"/>
          </a:xfrm>
          <a:custGeom>
            <a:avLst/>
            <a:gdLst>
              <a:gd name="connsiteX0" fmla="*/ 216931 w 782700"/>
              <a:gd name="connsiteY0" fmla="*/ 41546 h 781731"/>
              <a:gd name="connsiteX1" fmla="*/ 336015 w 782700"/>
              <a:gd name="connsiteY1" fmla="*/ 568921 h 781731"/>
              <a:gd name="connsiteX2" fmla="*/ 399811 w 782700"/>
              <a:gd name="connsiteY2" fmla="*/ 666741 h 781731"/>
              <a:gd name="connsiteX3" fmla="*/ 272220 w 782700"/>
              <a:gd name="connsiteY3" fmla="*/ 581680 h 781731"/>
              <a:gd name="connsiteX4" fmla="*/ 446594 w 782700"/>
              <a:gd name="connsiteY4" fmla="*/ 781572 h 781731"/>
              <a:gd name="connsiteX5" fmla="*/ 199919 w 782700"/>
              <a:gd name="connsiteY5" fmla="*/ 543403 h 781731"/>
              <a:gd name="connsiteX6" fmla="*/ 408317 w 782700"/>
              <a:gd name="connsiteY6" fmla="*/ 688006 h 781731"/>
              <a:gd name="connsiteX7" fmla="*/ 544414 w 782700"/>
              <a:gd name="connsiteY7" fmla="*/ 632716 h 781731"/>
              <a:gd name="connsiteX8" fmla="*/ 782583 w 782700"/>
              <a:gd name="connsiteY8" fmla="*/ 662488 h 781731"/>
              <a:gd name="connsiteX9" fmla="*/ 574185 w 782700"/>
              <a:gd name="connsiteY9" fmla="*/ 649728 h 781731"/>
              <a:gd name="connsiteX10" fmla="*/ 425329 w 782700"/>
              <a:gd name="connsiteY10" fmla="*/ 756054 h 781731"/>
              <a:gd name="connsiteX11" fmla="*/ 331762 w 782700"/>
              <a:gd name="connsiteY11" fmla="*/ 679500 h 781731"/>
              <a:gd name="connsiteX12" fmla="*/ 272220 w 782700"/>
              <a:gd name="connsiteY12" fmla="*/ 556162 h 781731"/>
              <a:gd name="connsiteX13" fmla="*/ 27 w 782700"/>
              <a:gd name="connsiteY13" fmla="*/ 75570 h 781731"/>
              <a:gd name="connsiteX14" fmla="*/ 289232 w 782700"/>
              <a:gd name="connsiteY14" fmla="*/ 517885 h 781731"/>
              <a:gd name="connsiteX15" fmla="*/ 238196 w 782700"/>
              <a:gd name="connsiteY15" fmla="*/ 88329 h 781731"/>
              <a:gd name="connsiteX16" fmla="*/ 216931 w 782700"/>
              <a:gd name="connsiteY16" fmla="*/ 41546 h 7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2700" h="781731">
                <a:moveTo>
                  <a:pt x="216931" y="41546"/>
                </a:moveTo>
                <a:cubicBezTo>
                  <a:pt x="233234" y="121645"/>
                  <a:pt x="305535" y="464722"/>
                  <a:pt x="336015" y="568921"/>
                </a:cubicBezTo>
                <a:cubicBezTo>
                  <a:pt x="366495" y="673120"/>
                  <a:pt x="410443" y="664615"/>
                  <a:pt x="399811" y="666741"/>
                </a:cubicBezTo>
                <a:cubicBezTo>
                  <a:pt x="389179" y="668867"/>
                  <a:pt x="264423" y="562542"/>
                  <a:pt x="272220" y="581680"/>
                </a:cubicBezTo>
                <a:cubicBezTo>
                  <a:pt x="280017" y="600819"/>
                  <a:pt x="458644" y="787952"/>
                  <a:pt x="446594" y="781572"/>
                </a:cubicBezTo>
                <a:cubicBezTo>
                  <a:pt x="434544" y="775193"/>
                  <a:pt x="206298" y="558997"/>
                  <a:pt x="199919" y="543403"/>
                </a:cubicBezTo>
                <a:cubicBezTo>
                  <a:pt x="193540" y="527809"/>
                  <a:pt x="350901" y="673121"/>
                  <a:pt x="408317" y="688006"/>
                </a:cubicBezTo>
                <a:cubicBezTo>
                  <a:pt x="465733" y="702891"/>
                  <a:pt x="482036" y="636969"/>
                  <a:pt x="544414" y="632716"/>
                </a:cubicBezTo>
                <a:cubicBezTo>
                  <a:pt x="606792" y="628463"/>
                  <a:pt x="777621" y="659653"/>
                  <a:pt x="782583" y="662488"/>
                </a:cubicBezTo>
                <a:cubicBezTo>
                  <a:pt x="787545" y="665323"/>
                  <a:pt x="633727" y="634134"/>
                  <a:pt x="574185" y="649728"/>
                </a:cubicBezTo>
                <a:cubicBezTo>
                  <a:pt x="514643" y="665322"/>
                  <a:pt x="465733" y="751092"/>
                  <a:pt x="425329" y="756054"/>
                </a:cubicBezTo>
                <a:cubicBezTo>
                  <a:pt x="384925" y="761016"/>
                  <a:pt x="357280" y="712815"/>
                  <a:pt x="331762" y="679500"/>
                </a:cubicBezTo>
                <a:cubicBezTo>
                  <a:pt x="306244" y="646185"/>
                  <a:pt x="327509" y="656817"/>
                  <a:pt x="272220" y="556162"/>
                </a:cubicBezTo>
                <a:cubicBezTo>
                  <a:pt x="216931" y="455507"/>
                  <a:pt x="-2808" y="81950"/>
                  <a:pt x="27" y="75570"/>
                </a:cubicBezTo>
                <a:cubicBezTo>
                  <a:pt x="2862" y="69191"/>
                  <a:pt x="249537" y="515759"/>
                  <a:pt x="289232" y="517885"/>
                </a:cubicBezTo>
                <a:cubicBezTo>
                  <a:pt x="328927" y="520012"/>
                  <a:pt x="243867" y="168428"/>
                  <a:pt x="238196" y="88329"/>
                </a:cubicBezTo>
                <a:cubicBezTo>
                  <a:pt x="232525" y="8230"/>
                  <a:pt x="200628" y="-38553"/>
                  <a:pt x="216931" y="4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C2B674F0-C7A2-3E98-AA39-A4EE56D315BF}"/>
              </a:ext>
            </a:extLst>
          </p:cNvPr>
          <p:cNvSpPr/>
          <p:nvPr/>
        </p:nvSpPr>
        <p:spPr>
          <a:xfrm>
            <a:off x="5859603" y="6468271"/>
            <a:ext cx="626284" cy="464265"/>
          </a:xfrm>
          <a:custGeom>
            <a:avLst/>
            <a:gdLst>
              <a:gd name="connsiteX0" fmla="*/ 13822 w 626284"/>
              <a:gd name="connsiteY0" fmla="*/ 4830 h 464265"/>
              <a:gd name="connsiteX1" fmla="*/ 315787 w 626284"/>
              <a:gd name="connsiteY1" fmla="*/ 251506 h 464265"/>
              <a:gd name="connsiteX2" fmla="*/ 366823 w 626284"/>
              <a:gd name="connsiteY2" fmla="*/ 459904 h 464265"/>
              <a:gd name="connsiteX3" fmla="*/ 405100 w 626284"/>
              <a:gd name="connsiteY3" fmla="*/ 345072 h 464265"/>
              <a:gd name="connsiteX4" fmla="*/ 626257 w 626284"/>
              <a:gd name="connsiteY4" fmla="*/ 464157 h 464265"/>
              <a:gd name="connsiteX5" fmla="*/ 417859 w 626284"/>
              <a:gd name="connsiteY5" fmla="*/ 319554 h 464265"/>
              <a:gd name="connsiteX6" fmla="*/ 86124 w 626284"/>
              <a:gd name="connsiteY6" fmla="*/ 102650 h 464265"/>
              <a:gd name="connsiteX7" fmla="*/ 13822 w 626284"/>
              <a:gd name="connsiteY7" fmla="*/ 4830 h 4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84" h="464265">
                <a:moveTo>
                  <a:pt x="13822" y="4830"/>
                </a:moveTo>
                <a:cubicBezTo>
                  <a:pt x="52099" y="29639"/>
                  <a:pt x="256954" y="175660"/>
                  <a:pt x="315787" y="251506"/>
                </a:cubicBezTo>
                <a:cubicBezTo>
                  <a:pt x="374620" y="327352"/>
                  <a:pt x="351938" y="444310"/>
                  <a:pt x="366823" y="459904"/>
                </a:cubicBezTo>
                <a:cubicBezTo>
                  <a:pt x="381708" y="475498"/>
                  <a:pt x="361861" y="344363"/>
                  <a:pt x="405100" y="345072"/>
                </a:cubicBezTo>
                <a:cubicBezTo>
                  <a:pt x="448339" y="345781"/>
                  <a:pt x="624131" y="468410"/>
                  <a:pt x="626257" y="464157"/>
                </a:cubicBezTo>
                <a:cubicBezTo>
                  <a:pt x="628384" y="459904"/>
                  <a:pt x="507881" y="379805"/>
                  <a:pt x="417859" y="319554"/>
                </a:cubicBezTo>
                <a:cubicBezTo>
                  <a:pt x="327837" y="259303"/>
                  <a:pt x="149919" y="148724"/>
                  <a:pt x="86124" y="102650"/>
                </a:cubicBezTo>
                <a:cubicBezTo>
                  <a:pt x="22329" y="56576"/>
                  <a:pt x="-24455" y="-19979"/>
                  <a:pt x="13822" y="4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B246707-29C9-8AD6-510D-54D4A48814A2}"/>
              </a:ext>
            </a:extLst>
          </p:cNvPr>
          <p:cNvSpPr/>
          <p:nvPr/>
        </p:nvSpPr>
        <p:spPr>
          <a:xfrm>
            <a:off x="5660191" y="4682049"/>
            <a:ext cx="406071" cy="1689601"/>
          </a:xfrm>
          <a:custGeom>
            <a:avLst/>
            <a:gdLst>
              <a:gd name="connsiteX0" fmla="*/ 387608 w 406071"/>
              <a:gd name="connsiteY0" fmla="*/ 81337 h 1689601"/>
              <a:gd name="connsiteX1" fmla="*/ 366343 w 406071"/>
              <a:gd name="connsiteY1" fmla="*/ 128120 h 1689601"/>
              <a:gd name="connsiteX2" fmla="*/ 191969 w 406071"/>
              <a:gd name="connsiteY2" fmla="*/ 855387 h 1689601"/>
              <a:gd name="connsiteX3" fmla="*/ 200475 w 406071"/>
              <a:gd name="connsiteY3" fmla="*/ 1280690 h 1689601"/>
              <a:gd name="connsiteX4" fmla="*/ 115415 w 406071"/>
              <a:gd name="connsiteY4" fmla="*/ 1097810 h 1689601"/>
              <a:gd name="connsiteX5" fmla="*/ 123921 w 406071"/>
              <a:gd name="connsiteY5" fmla="*/ 1671968 h 1689601"/>
              <a:gd name="connsiteX6" fmla="*/ 94149 w 406071"/>
              <a:gd name="connsiteY6" fmla="*/ 1467823 h 1689601"/>
              <a:gd name="connsiteX7" fmla="*/ 4836 w 406071"/>
              <a:gd name="connsiteY7" fmla="*/ 723544 h 1689601"/>
              <a:gd name="connsiteX8" fmla="*/ 26101 w 406071"/>
              <a:gd name="connsiteY8" fmla="*/ 1114822 h 1689601"/>
              <a:gd name="connsiteX9" fmla="*/ 145186 w 406071"/>
              <a:gd name="connsiteY9" fmla="*/ 646989 h 1689601"/>
              <a:gd name="connsiteX10" fmla="*/ 140933 w 406071"/>
              <a:gd name="connsiteY10" fmla="*/ 970219 h 1689601"/>
              <a:gd name="connsiteX11" fmla="*/ 387608 w 406071"/>
              <a:gd name="connsiteY11" fmla="*/ 81337 h 1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071" h="1689601">
                <a:moveTo>
                  <a:pt x="387608" y="81337"/>
                </a:moveTo>
                <a:cubicBezTo>
                  <a:pt x="425176" y="-59013"/>
                  <a:pt x="398950" y="-888"/>
                  <a:pt x="366343" y="128120"/>
                </a:cubicBezTo>
                <a:cubicBezTo>
                  <a:pt x="333736" y="257128"/>
                  <a:pt x="219614" y="663292"/>
                  <a:pt x="191969" y="855387"/>
                </a:cubicBezTo>
                <a:cubicBezTo>
                  <a:pt x="164324" y="1047482"/>
                  <a:pt x="213234" y="1240286"/>
                  <a:pt x="200475" y="1280690"/>
                </a:cubicBezTo>
                <a:cubicBezTo>
                  <a:pt x="187716" y="1321094"/>
                  <a:pt x="128174" y="1032597"/>
                  <a:pt x="115415" y="1097810"/>
                </a:cubicBezTo>
                <a:cubicBezTo>
                  <a:pt x="102656" y="1163023"/>
                  <a:pt x="127465" y="1610299"/>
                  <a:pt x="123921" y="1671968"/>
                </a:cubicBezTo>
                <a:cubicBezTo>
                  <a:pt x="120377" y="1733637"/>
                  <a:pt x="113996" y="1625894"/>
                  <a:pt x="94149" y="1467823"/>
                </a:cubicBezTo>
                <a:cubicBezTo>
                  <a:pt x="74302" y="1309752"/>
                  <a:pt x="16177" y="782377"/>
                  <a:pt x="4836" y="723544"/>
                </a:cubicBezTo>
                <a:cubicBezTo>
                  <a:pt x="-6505" y="664711"/>
                  <a:pt x="2709" y="1127581"/>
                  <a:pt x="26101" y="1114822"/>
                </a:cubicBezTo>
                <a:cubicBezTo>
                  <a:pt x="49493" y="1102063"/>
                  <a:pt x="126047" y="671089"/>
                  <a:pt x="145186" y="646989"/>
                </a:cubicBezTo>
                <a:cubicBezTo>
                  <a:pt x="164325" y="622889"/>
                  <a:pt x="104074" y="1067330"/>
                  <a:pt x="140933" y="970219"/>
                </a:cubicBezTo>
                <a:cubicBezTo>
                  <a:pt x="177792" y="873108"/>
                  <a:pt x="350040" y="221687"/>
                  <a:pt x="387608" y="8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9CCA79D-A832-A305-0FC9-2CF88AC61C62}"/>
              </a:ext>
            </a:extLst>
          </p:cNvPr>
          <p:cNvSpPr/>
          <p:nvPr/>
        </p:nvSpPr>
        <p:spPr>
          <a:xfrm>
            <a:off x="4829499" y="3292470"/>
            <a:ext cx="435742" cy="1173198"/>
          </a:xfrm>
          <a:custGeom>
            <a:avLst/>
            <a:gdLst>
              <a:gd name="connsiteX0" fmla="*/ 63176 w 435742"/>
              <a:gd name="connsiteY0" fmla="*/ 180980 h 1173198"/>
              <a:gd name="connsiteX1" fmla="*/ 383851 w 435742"/>
              <a:gd name="connsiteY1" fmla="*/ 206380 h 1173198"/>
              <a:gd name="connsiteX2" fmla="*/ 418776 w 435742"/>
              <a:gd name="connsiteY2" fmla="*/ 288930 h 1173198"/>
              <a:gd name="connsiteX3" fmla="*/ 431476 w 435742"/>
              <a:gd name="connsiteY3" fmla="*/ 349255 h 1173198"/>
              <a:gd name="connsiteX4" fmla="*/ 345751 w 435742"/>
              <a:gd name="connsiteY4" fmla="*/ 568330 h 1173198"/>
              <a:gd name="connsiteX5" fmla="*/ 387026 w 435742"/>
              <a:gd name="connsiteY5" fmla="*/ 527055 h 1173198"/>
              <a:gd name="connsiteX6" fmla="*/ 304476 w 435742"/>
              <a:gd name="connsiteY6" fmla="*/ 774705 h 1173198"/>
              <a:gd name="connsiteX7" fmla="*/ 98101 w 435742"/>
              <a:gd name="connsiteY7" fmla="*/ 1009655 h 1173198"/>
              <a:gd name="connsiteX8" fmla="*/ 2851 w 435742"/>
              <a:gd name="connsiteY8" fmla="*/ 1171580 h 1173198"/>
              <a:gd name="connsiteX9" fmla="*/ 199701 w 435742"/>
              <a:gd name="connsiteY9" fmla="*/ 911230 h 1173198"/>
              <a:gd name="connsiteX10" fmla="*/ 209226 w 435742"/>
              <a:gd name="connsiteY10" fmla="*/ 815980 h 1173198"/>
              <a:gd name="connsiteX11" fmla="*/ 250501 w 435742"/>
              <a:gd name="connsiteY11" fmla="*/ 415930 h 1173198"/>
              <a:gd name="connsiteX12" fmla="*/ 225101 w 435742"/>
              <a:gd name="connsiteY12" fmla="*/ 787405 h 1173198"/>
              <a:gd name="connsiteX13" fmla="*/ 339401 w 435742"/>
              <a:gd name="connsiteY13" fmla="*/ 533405 h 1173198"/>
              <a:gd name="connsiteX14" fmla="*/ 418776 w 435742"/>
              <a:gd name="connsiteY14" fmla="*/ 184155 h 1173198"/>
              <a:gd name="connsiteX15" fmla="*/ 47301 w 435742"/>
              <a:gd name="connsiteY15" fmla="*/ 5 h 1173198"/>
              <a:gd name="connsiteX16" fmla="*/ 364801 w 435742"/>
              <a:gd name="connsiteY16" fmla="*/ 177805 h 1173198"/>
              <a:gd name="connsiteX17" fmla="*/ 63176 w 435742"/>
              <a:gd name="connsiteY17" fmla="*/ 180980 h 117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742" h="1173198">
                <a:moveTo>
                  <a:pt x="63176" y="180980"/>
                </a:moveTo>
                <a:cubicBezTo>
                  <a:pt x="66351" y="185742"/>
                  <a:pt x="324584" y="188388"/>
                  <a:pt x="383851" y="206380"/>
                </a:cubicBezTo>
                <a:cubicBezTo>
                  <a:pt x="443118" y="224372"/>
                  <a:pt x="410839" y="265118"/>
                  <a:pt x="418776" y="288930"/>
                </a:cubicBezTo>
                <a:cubicBezTo>
                  <a:pt x="426714" y="312743"/>
                  <a:pt x="443647" y="302688"/>
                  <a:pt x="431476" y="349255"/>
                </a:cubicBezTo>
                <a:cubicBezTo>
                  <a:pt x="419305" y="395822"/>
                  <a:pt x="353159" y="538697"/>
                  <a:pt x="345751" y="568330"/>
                </a:cubicBezTo>
                <a:cubicBezTo>
                  <a:pt x="338343" y="597963"/>
                  <a:pt x="393905" y="492659"/>
                  <a:pt x="387026" y="527055"/>
                </a:cubicBezTo>
                <a:cubicBezTo>
                  <a:pt x="380147" y="561451"/>
                  <a:pt x="352630" y="694272"/>
                  <a:pt x="304476" y="774705"/>
                </a:cubicBezTo>
                <a:cubicBezTo>
                  <a:pt x="256322" y="855138"/>
                  <a:pt x="148372" y="943509"/>
                  <a:pt x="98101" y="1009655"/>
                </a:cubicBezTo>
                <a:cubicBezTo>
                  <a:pt x="47830" y="1075801"/>
                  <a:pt x="-14082" y="1187984"/>
                  <a:pt x="2851" y="1171580"/>
                </a:cubicBezTo>
                <a:cubicBezTo>
                  <a:pt x="19784" y="1155176"/>
                  <a:pt x="165305" y="970497"/>
                  <a:pt x="199701" y="911230"/>
                </a:cubicBezTo>
                <a:cubicBezTo>
                  <a:pt x="234097" y="851963"/>
                  <a:pt x="200759" y="898530"/>
                  <a:pt x="209226" y="815980"/>
                </a:cubicBezTo>
                <a:cubicBezTo>
                  <a:pt x="217693" y="733430"/>
                  <a:pt x="247855" y="420692"/>
                  <a:pt x="250501" y="415930"/>
                </a:cubicBezTo>
                <a:cubicBezTo>
                  <a:pt x="253147" y="411168"/>
                  <a:pt x="210284" y="767826"/>
                  <a:pt x="225101" y="787405"/>
                </a:cubicBezTo>
                <a:cubicBezTo>
                  <a:pt x="239918" y="806984"/>
                  <a:pt x="307122" y="633947"/>
                  <a:pt x="339401" y="533405"/>
                </a:cubicBezTo>
                <a:cubicBezTo>
                  <a:pt x="371680" y="432863"/>
                  <a:pt x="467459" y="273055"/>
                  <a:pt x="418776" y="184155"/>
                </a:cubicBezTo>
                <a:cubicBezTo>
                  <a:pt x="370093" y="95255"/>
                  <a:pt x="56297" y="1063"/>
                  <a:pt x="47301" y="5"/>
                </a:cubicBezTo>
                <a:cubicBezTo>
                  <a:pt x="38305" y="-1053"/>
                  <a:pt x="357393" y="143938"/>
                  <a:pt x="364801" y="177805"/>
                </a:cubicBezTo>
                <a:cubicBezTo>
                  <a:pt x="372209" y="211672"/>
                  <a:pt x="60001" y="176218"/>
                  <a:pt x="63176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38601F9-26B8-4C50-C4C1-B37D9668FEE6}"/>
              </a:ext>
            </a:extLst>
          </p:cNvPr>
          <p:cNvSpPr/>
          <p:nvPr/>
        </p:nvSpPr>
        <p:spPr>
          <a:xfrm>
            <a:off x="2616050" y="3801859"/>
            <a:ext cx="363925" cy="514314"/>
          </a:xfrm>
          <a:custGeom>
            <a:avLst/>
            <a:gdLst>
              <a:gd name="connsiteX0" fmla="*/ 6500 w 363925"/>
              <a:gd name="connsiteY0" fmla="*/ 8141 h 514314"/>
              <a:gd name="connsiteX1" fmla="*/ 38250 w 363925"/>
              <a:gd name="connsiteY1" fmla="*/ 62116 h 514314"/>
              <a:gd name="connsiteX2" fmla="*/ 346225 w 363925"/>
              <a:gd name="connsiteY2" fmla="*/ 458991 h 514314"/>
              <a:gd name="connsiteX3" fmla="*/ 270025 w 363925"/>
              <a:gd name="connsiteY3" fmla="*/ 414541 h 514314"/>
              <a:gd name="connsiteX4" fmla="*/ 362100 w 363925"/>
              <a:gd name="connsiteY4" fmla="*/ 512966 h 514314"/>
              <a:gd name="connsiteX5" fmla="*/ 168425 w 363925"/>
              <a:gd name="connsiteY5" fmla="*/ 328816 h 514314"/>
              <a:gd name="connsiteX6" fmla="*/ 79525 w 363925"/>
              <a:gd name="connsiteY6" fmla="*/ 239916 h 514314"/>
              <a:gd name="connsiteX7" fmla="*/ 190650 w 363925"/>
              <a:gd name="connsiteY7" fmla="*/ 328816 h 514314"/>
              <a:gd name="connsiteX8" fmla="*/ 54125 w 363925"/>
              <a:gd name="connsiteY8" fmla="*/ 135141 h 514314"/>
              <a:gd name="connsiteX9" fmla="*/ 6500 w 363925"/>
              <a:gd name="connsiteY9" fmla="*/ 8141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925" h="514314">
                <a:moveTo>
                  <a:pt x="6500" y="8141"/>
                </a:moveTo>
                <a:cubicBezTo>
                  <a:pt x="3854" y="-4030"/>
                  <a:pt x="-18371" y="-13025"/>
                  <a:pt x="38250" y="62116"/>
                </a:cubicBezTo>
                <a:cubicBezTo>
                  <a:pt x="94871" y="137257"/>
                  <a:pt x="307596" y="400254"/>
                  <a:pt x="346225" y="458991"/>
                </a:cubicBezTo>
                <a:cubicBezTo>
                  <a:pt x="384854" y="517728"/>
                  <a:pt x="267379" y="405545"/>
                  <a:pt x="270025" y="414541"/>
                </a:cubicBezTo>
                <a:cubicBezTo>
                  <a:pt x="272671" y="423537"/>
                  <a:pt x="379033" y="527253"/>
                  <a:pt x="362100" y="512966"/>
                </a:cubicBezTo>
                <a:cubicBezTo>
                  <a:pt x="345167" y="498679"/>
                  <a:pt x="215521" y="374324"/>
                  <a:pt x="168425" y="328816"/>
                </a:cubicBezTo>
                <a:cubicBezTo>
                  <a:pt x="121329" y="283308"/>
                  <a:pt x="75821" y="239916"/>
                  <a:pt x="79525" y="239916"/>
                </a:cubicBezTo>
                <a:cubicBezTo>
                  <a:pt x="83229" y="239916"/>
                  <a:pt x="194883" y="346278"/>
                  <a:pt x="190650" y="328816"/>
                </a:cubicBezTo>
                <a:cubicBezTo>
                  <a:pt x="186417" y="311354"/>
                  <a:pt x="92754" y="187528"/>
                  <a:pt x="54125" y="135141"/>
                </a:cubicBezTo>
                <a:cubicBezTo>
                  <a:pt x="15496" y="82754"/>
                  <a:pt x="9146" y="20312"/>
                  <a:pt x="6500" y="8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8A8F514-C125-A265-00F3-24A0E006DD04}"/>
              </a:ext>
            </a:extLst>
          </p:cNvPr>
          <p:cNvSpPr/>
          <p:nvPr/>
        </p:nvSpPr>
        <p:spPr>
          <a:xfrm>
            <a:off x="3698442" y="3635329"/>
            <a:ext cx="464656" cy="862792"/>
          </a:xfrm>
          <a:custGeom>
            <a:avLst/>
            <a:gdLst>
              <a:gd name="connsiteX0" fmla="*/ 140133 w 464656"/>
              <a:gd name="connsiteY0" fmla="*/ 46 h 862792"/>
              <a:gd name="connsiteX1" fmla="*/ 98858 w 464656"/>
              <a:gd name="connsiteY1" fmla="*/ 152446 h 862792"/>
              <a:gd name="connsiteX2" fmla="*/ 219508 w 464656"/>
              <a:gd name="connsiteY2" fmla="*/ 263571 h 862792"/>
              <a:gd name="connsiteX3" fmla="*/ 152833 w 464656"/>
              <a:gd name="connsiteY3" fmla="*/ 241346 h 862792"/>
              <a:gd name="connsiteX4" fmla="*/ 225858 w 464656"/>
              <a:gd name="connsiteY4" fmla="*/ 323896 h 862792"/>
              <a:gd name="connsiteX5" fmla="*/ 298883 w 464656"/>
              <a:gd name="connsiteY5" fmla="*/ 514396 h 862792"/>
              <a:gd name="connsiteX6" fmla="*/ 254433 w 464656"/>
              <a:gd name="connsiteY6" fmla="*/ 485821 h 862792"/>
              <a:gd name="connsiteX7" fmla="*/ 454458 w 464656"/>
              <a:gd name="connsiteY7" fmla="*/ 854121 h 862792"/>
              <a:gd name="connsiteX8" fmla="*/ 406833 w 464656"/>
              <a:gd name="connsiteY8" fmla="*/ 720771 h 862792"/>
              <a:gd name="connsiteX9" fmla="*/ 162358 w 464656"/>
              <a:gd name="connsiteY9" fmla="*/ 431846 h 862792"/>
              <a:gd name="connsiteX10" fmla="*/ 219508 w 464656"/>
              <a:gd name="connsiteY10" fmla="*/ 495346 h 862792"/>
              <a:gd name="connsiteX11" fmla="*/ 197283 w 464656"/>
              <a:gd name="connsiteY11" fmla="*/ 298496 h 862792"/>
              <a:gd name="connsiteX12" fmla="*/ 25833 w 464656"/>
              <a:gd name="connsiteY12" fmla="*/ 184196 h 862792"/>
              <a:gd name="connsiteX13" fmla="*/ 6783 w 464656"/>
              <a:gd name="connsiteY13" fmla="*/ 184196 h 862792"/>
              <a:gd name="connsiteX14" fmla="*/ 86158 w 464656"/>
              <a:gd name="connsiteY14" fmla="*/ 168321 h 862792"/>
              <a:gd name="connsiteX15" fmla="*/ 140133 w 464656"/>
              <a:gd name="connsiteY15" fmla="*/ 46 h 8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656" h="862792">
                <a:moveTo>
                  <a:pt x="140133" y="46"/>
                </a:moveTo>
                <a:cubicBezTo>
                  <a:pt x="142250" y="-2600"/>
                  <a:pt x="85629" y="108525"/>
                  <a:pt x="98858" y="152446"/>
                </a:cubicBezTo>
                <a:cubicBezTo>
                  <a:pt x="112087" y="196367"/>
                  <a:pt x="210512" y="248754"/>
                  <a:pt x="219508" y="263571"/>
                </a:cubicBezTo>
                <a:cubicBezTo>
                  <a:pt x="228504" y="278388"/>
                  <a:pt x="151775" y="231292"/>
                  <a:pt x="152833" y="241346"/>
                </a:cubicBezTo>
                <a:cubicBezTo>
                  <a:pt x="153891" y="251400"/>
                  <a:pt x="201516" y="278388"/>
                  <a:pt x="225858" y="323896"/>
                </a:cubicBezTo>
                <a:cubicBezTo>
                  <a:pt x="250200" y="369404"/>
                  <a:pt x="294121" y="487409"/>
                  <a:pt x="298883" y="514396"/>
                </a:cubicBezTo>
                <a:cubicBezTo>
                  <a:pt x="303645" y="541383"/>
                  <a:pt x="228504" y="429200"/>
                  <a:pt x="254433" y="485821"/>
                </a:cubicBezTo>
                <a:cubicBezTo>
                  <a:pt x="280362" y="542442"/>
                  <a:pt x="429058" y="814963"/>
                  <a:pt x="454458" y="854121"/>
                </a:cubicBezTo>
                <a:cubicBezTo>
                  <a:pt x="479858" y="893279"/>
                  <a:pt x="455516" y="791150"/>
                  <a:pt x="406833" y="720771"/>
                </a:cubicBezTo>
                <a:cubicBezTo>
                  <a:pt x="358150" y="650392"/>
                  <a:pt x="193579" y="469417"/>
                  <a:pt x="162358" y="431846"/>
                </a:cubicBezTo>
                <a:cubicBezTo>
                  <a:pt x="131137" y="394275"/>
                  <a:pt x="213687" y="517571"/>
                  <a:pt x="219508" y="495346"/>
                </a:cubicBezTo>
                <a:cubicBezTo>
                  <a:pt x="225329" y="473121"/>
                  <a:pt x="229562" y="350354"/>
                  <a:pt x="197283" y="298496"/>
                </a:cubicBezTo>
                <a:cubicBezTo>
                  <a:pt x="165004" y="246638"/>
                  <a:pt x="57583" y="203246"/>
                  <a:pt x="25833" y="184196"/>
                </a:cubicBezTo>
                <a:cubicBezTo>
                  <a:pt x="-5917" y="165146"/>
                  <a:pt x="-3271" y="186842"/>
                  <a:pt x="6783" y="184196"/>
                </a:cubicBezTo>
                <a:cubicBezTo>
                  <a:pt x="16837" y="181550"/>
                  <a:pt x="63933" y="196367"/>
                  <a:pt x="86158" y="168321"/>
                </a:cubicBezTo>
                <a:cubicBezTo>
                  <a:pt x="108383" y="140275"/>
                  <a:pt x="138016" y="2692"/>
                  <a:pt x="14013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417AFB3-80EE-8F44-A615-BA09E710C85A}"/>
              </a:ext>
            </a:extLst>
          </p:cNvPr>
          <p:cNvSpPr/>
          <p:nvPr/>
        </p:nvSpPr>
        <p:spPr>
          <a:xfrm>
            <a:off x="4215556" y="4365462"/>
            <a:ext cx="236675" cy="549928"/>
          </a:xfrm>
          <a:custGeom>
            <a:avLst/>
            <a:gdLst>
              <a:gd name="connsiteX0" fmla="*/ 70694 w 236675"/>
              <a:gd name="connsiteY0" fmla="*/ 163 h 549928"/>
              <a:gd name="connsiteX1" fmla="*/ 32594 w 236675"/>
              <a:gd name="connsiteY1" fmla="*/ 250988 h 549928"/>
              <a:gd name="connsiteX2" fmla="*/ 134194 w 236675"/>
              <a:gd name="connsiteY2" fmla="*/ 460538 h 549928"/>
              <a:gd name="connsiteX3" fmla="*/ 89744 w 236675"/>
              <a:gd name="connsiteY3" fmla="*/ 390688 h 549928"/>
              <a:gd name="connsiteX4" fmla="*/ 235794 w 236675"/>
              <a:gd name="connsiteY4" fmla="*/ 549438 h 549928"/>
              <a:gd name="connsiteX5" fmla="*/ 143719 w 236675"/>
              <a:gd name="connsiteY5" fmla="*/ 435138 h 549928"/>
              <a:gd name="connsiteX6" fmla="*/ 844 w 236675"/>
              <a:gd name="connsiteY6" fmla="*/ 289088 h 549928"/>
              <a:gd name="connsiteX7" fmla="*/ 70694 w 236675"/>
              <a:gd name="connsiteY7" fmla="*/ 163 h 5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75" h="549928">
                <a:moveTo>
                  <a:pt x="70694" y="163"/>
                </a:moveTo>
                <a:cubicBezTo>
                  <a:pt x="75986" y="-6187"/>
                  <a:pt x="22011" y="174259"/>
                  <a:pt x="32594" y="250988"/>
                </a:cubicBezTo>
                <a:cubicBezTo>
                  <a:pt x="43177" y="327717"/>
                  <a:pt x="124669" y="437255"/>
                  <a:pt x="134194" y="460538"/>
                </a:cubicBezTo>
                <a:cubicBezTo>
                  <a:pt x="143719" y="483821"/>
                  <a:pt x="72811" y="375871"/>
                  <a:pt x="89744" y="390688"/>
                </a:cubicBezTo>
                <a:cubicBezTo>
                  <a:pt x="106677" y="405505"/>
                  <a:pt x="226798" y="542030"/>
                  <a:pt x="235794" y="549438"/>
                </a:cubicBezTo>
                <a:cubicBezTo>
                  <a:pt x="244790" y="556846"/>
                  <a:pt x="182877" y="478530"/>
                  <a:pt x="143719" y="435138"/>
                </a:cubicBezTo>
                <a:cubicBezTo>
                  <a:pt x="104561" y="391746"/>
                  <a:pt x="10369" y="358938"/>
                  <a:pt x="844" y="289088"/>
                </a:cubicBezTo>
                <a:cubicBezTo>
                  <a:pt x="-8681" y="219238"/>
                  <a:pt x="65402" y="6513"/>
                  <a:pt x="7069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5761D9C-9178-E86F-BFAE-F533208ADC1A}"/>
              </a:ext>
            </a:extLst>
          </p:cNvPr>
          <p:cNvSpPr/>
          <p:nvPr/>
        </p:nvSpPr>
        <p:spPr>
          <a:xfrm>
            <a:off x="5458793" y="3434444"/>
            <a:ext cx="186763" cy="879856"/>
          </a:xfrm>
          <a:custGeom>
            <a:avLst/>
            <a:gdLst>
              <a:gd name="connsiteX0" fmla="*/ 186357 w 186763"/>
              <a:gd name="connsiteY0" fmla="*/ 906 h 879856"/>
              <a:gd name="connsiteX1" fmla="*/ 59357 w 186763"/>
              <a:gd name="connsiteY1" fmla="*/ 213631 h 879856"/>
              <a:gd name="connsiteX2" fmla="*/ 40307 w 186763"/>
              <a:gd name="connsiteY2" fmla="*/ 413656 h 879856"/>
              <a:gd name="connsiteX3" fmla="*/ 46657 w 186763"/>
              <a:gd name="connsiteY3" fmla="*/ 299356 h 879856"/>
              <a:gd name="connsiteX4" fmla="*/ 2207 w 186763"/>
              <a:gd name="connsiteY4" fmla="*/ 861331 h 879856"/>
              <a:gd name="connsiteX5" fmla="*/ 8557 w 186763"/>
              <a:gd name="connsiteY5" fmla="*/ 693056 h 879856"/>
              <a:gd name="connsiteX6" fmla="*/ 24432 w 186763"/>
              <a:gd name="connsiteY6" fmla="*/ 185056 h 879856"/>
              <a:gd name="connsiteX7" fmla="*/ 11732 w 186763"/>
              <a:gd name="connsiteY7" fmla="*/ 299356 h 879856"/>
              <a:gd name="connsiteX8" fmla="*/ 186357 w 186763"/>
              <a:gd name="connsiteY8" fmla="*/ 906 h 8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63" h="879856">
                <a:moveTo>
                  <a:pt x="186357" y="906"/>
                </a:moveTo>
                <a:cubicBezTo>
                  <a:pt x="194294" y="-13381"/>
                  <a:pt x="83699" y="144839"/>
                  <a:pt x="59357" y="213631"/>
                </a:cubicBezTo>
                <a:cubicBezTo>
                  <a:pt x="35015" y="282423"/>
                  <a:pt x="42424" y="399369"/>
                  <a:pt x="40307" y="413656"/>
                </a:cubicBezTo>
                <a:cubicBezTo>
                  <a:pt x="38190" y="427944"/>
                  <a:pt x="53007" y="224744"/>
                  <a:pt x="46657" y="299356"/>
                </a:cubicBezTo>
                <a:cubicBezTo>
                  <a:pt x="40307" y="373968"/>
                  <a:pt x="8557" y="795714"/>
                  <a:pt x="2207" y="861331"/>
                </a:cubicBezTo>
                <a:cubicBezTo>
                  <a:pt x="-4143" y="926948"/>
                  <a:pt x="4853" y="805768"/>
                  <a:pt x="8557" y="693056"/>
                </a:cubicBezTo>
                <a:cubicBezTo>
                  <a:pt x="12261" y="580344"/>
                  <a:pt x="23903" y="250673"/>
                  <a:pt x="24432" y="185056"/>
                </a:cubicBezTo>
                <a:cubicBezTo>
                  <a:pt x="24961" y="119439"/>
                  <a:pt x="-9435" y="327402"/>
                  <a:pt x="11732" y="299356"/>
                </a:cubicBezTo>
                <a:cubicBezTo>
                  <a:pt x="32899" y="271310"/>
                  <a:pt x="178420" y="15193"/>
                  <a:pt x="186357" y="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A962CD58-0906-662B-8C74-175E7F9403B4}"/>
              </a:ext>
            </a:extLst>
          </p:cNvPr>
          <p:cNvSpPr/>
          <p:nvPr/>
        </p:nvSpPr>
        <p:spPr>
          <a:xfrm>
            <a:off x="4927598" y="4167972"/>
            <a:ext cx="286886" cy="1042204"/>
          </a:xfrm>
          <a:custGeom>
            <a:avLst/>
            <a:gdLst>
              <a:gd name="connsiteX0" fmla="*/ 285752 w 286886"/>
              <a:gd name="connsiteY0" fmla="*/ 803 h 1042204"/>
              <a:gd name="connsiteX1" fmla="*/ 146052 w 286886"/>
              <a:gd name="connsiteY1" fmla="*/ 172253 h 1042204"/>
              <a:gd name="connsiteX2" fmla="*/ 2 w 286886"/>
              <a:gd name="connsiteY2" fmla="*/ 448478 h 1042204"/>
              <a:gd name="connsiteX3" fmla="*/ 149227 w 286886"/>
              <a:gd name="connsiteY3" fmla="*/ 238928 h 1042204"/>
              <a:gd name="connsiteX4" fmla="*/ 127002 w 286886"/>
              <a:gd name="connsiteY4" fmla="*/ 442128 h 1042204"/>
              <a:gd name="connsiteX5" fmla="*/ 215902 w 286886"/>
              <a:gd name="connsiteY5" fmla="*/ 550078 h 1042204"/>
              <a:gd name="connsiteX6" fmla="*/ 241302 w 286886"/>
              <a:gd name="connsiteY6" fmla="*/ 464353 h 1042204"/>
              <a:gd name="connsiteX7" fmla="*/ 215902 w 286886"/>
              <a:gd name="connsiteY7" fmla="*/ 740578 h 1042204"/>
              <a:gd name="connsiteX8" fmla="*/ 212727 w 286886"/>
              <a:gd name="connsiteY8" fmla="*/ 1042203 h 1042204"/>
              <a:gd name="connsiteX9" fmla="*/ 206377 w 286886"/>
              <a:gd name="connsiteY9" fmla="*/ 743753 h 1042204"/>
              <a:gd name="connsiteX10" fmla="*/ 85727 w 286886"/>
              <a:gd name="connsiteY10" fmla="*/ 375453 h 1042204"/>
              <a:gd name="connsiteX11" fmla="*/ 206377 w 286886"/>
              <a:gd name="connsiteY11" fmla="*/ 118278 h 1042204"/>
              <a:gd name="connsiteX12" fmla="*/ 285752 w 286886"/>
              <a:gd name="connsiteY12" fmla="*/ 803 h 10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86" h="1042204">
                <a:moveTo>
                  <a:pt x="285752" y="803"/>
                </a:moveTo>
                <a:cubicBezTo>
                  <a:pt x="275698" y="9799"/>
                  <a:pt x="193677" y="97641"/>
                  <a:pt x="146052" y="172253"/>
                </a:cubicBezTo>
                <a:cubicBezTo>
                  <a:pt x="98427" y="246865"/>
                  <a:pt x="-527" y="437366"/>
                  <a:pt x="2" y="448478"/>
                </a:cubicBezTo>
                <a:cubicBezTo>
                  <a:pt x="531" y="459590"/>
                  <a:pt x="128060" y="239986"/>
                  <a:pt x="149227" y="238928"/>
                </a:cubicBezTo>
                <a:cubicBezTo>
                  <a:pt x="170394" y="237870"/>
                  <a:pt x="115890" y="390270"/>
                  <a:pt x="127002" y="442128"/>
                </a:cubicBezTo>
                <a:cubicBezTo>
                  <a:pt x="138114" y="493986"/>
                  <a:pt x="196852" y="546374"/>
                  <a:pt x="215902" y="550078"/>
                </a:cubicBezTo>
                <a:cubicBezTo>
                  <a:pt x="234952" y="553782"/>
                  <a:pt x="241302" y="432603"/>
                  <a:pt x="241302" y="464353"/>
                </a:cubicBezTo>
                <a:cubicBezTo>
                  <a:pt x="241302" y="496103"/>
                  <a:pt x="220664" y="644270"/>
                  <a:pt x="215902" y="740578"/>
                </a:cubicBezTo>
                <a:cubicBezTo>
                  <a:pt x="211140" y="836886"/>
                  <a:pt x="214314" y="1041674"/>
                  <a:pt x="212727" y="1042203"/>
                </a:cubicBezTo>
                <a:cubicBezTo>
                  <a:pt x="211140" y="1042732"/>
                  <a:pt x="227544" y="854878"/>
                  <a:pt x="206377" y="743753"/>
                </a:cubicBezTo>
                <a:cubicBezTo>
                  <a:pt x="185210" y="632628"/>
                  <a:pt x="85727" y="479699"/>
                  <a:pt x="85727" y="375453"/>
                </a:cubicBezTo>
                <a:cubicBezTo>
                  <a:pt x="85727" y="271207"/>
                  <a:pt x="176215" y="176486"/>
                  <a:pt x="206377" y="118278"/>
                </a:cubicBezTo>
                <a:cubicBezTo>
                  <a:pt x="236539" y="60070"/>
                  <a:pt x="295806" y="-8193"/>
                  <a:pt x="28575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51B055-5542-587D-AE9F-5D55F0063F68}"/>
              </a:ext>
            </a:extLst>
          </p:cNvPr>
          <p:cNvSpPr/>
          <p:nvPr/>
        </p:nvSpPr>
        <p:spPr>
          <a:xfrm>
            <a:off x="6058170" y="4092575"/>
            <a:ext cx="456930" cy="326632"/>
          </a:xfrm>
          <a:custGeom>
            <a:avLst/>
            <a:gdLst>
              <a:gd name="connsiteX0" fmla="*/ 456930 w 456930"/>
              <a:gd name="connsiteY0" fmla="*/ 0 h 326632"/>
              <a:gd name="connsiteX1" fmla="*/ 412480 w 456930"/>
              <a:gd name="connsiteY1" fmla="*/ 28575 h 326632"/>
              <a:gd name="connsiteX2" fmla="*/ 6080 w 456930"/>
              <a:gd name="connsiteY2" fmla="*/ 320675 h 326632"/>
              <a:gd name="connsiteX3" fmla="*/ 177530 w 456930"/>
              <a:gd name="connsiteY3" fmla="*/ 212725 h 326632"/>
              <a:gd name="connsiteX4" fmla="*/ 304530 w 456930"/>
              <a:gd name="connsiteY4" fmla="*/ 63500 h 326632"/>
              <a:gd name="connsiteX5" fmla="*/ 456930 w 456930"/>
              <a:gd name="connsiteY5" fmla="*/ 0 h 3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30" h="326632">
                <a:moveTo>
                  <a:pt x="456930" y="0"/>
                </a:moveTo>
                <a:lnTo>
                  <a:pt x="412480" y="28575"/>
                </a:lnTo>
                <a:lnTo>
                  <a:pt x="6080" y="320675"/>
                </a:lnTo>
                <a:cubicBezTo>
                  <a:pt x="-33078" y="351367"/>
                  <a:pt x="127788" y="255588"/>
                  <a:pt x="177530" y="212725"/>
                </a:cubicBezTo>
                <a:cubicBezTo>
                  <a:pt x="227272" y="169863"/>
                  <a:pt x="259551" y="95250"/>
                  <a:pt x="304530" y="63500"/>
                </a:cubicBezTo>
                <a:cubicBezTo>
                  <a:pt x="349509" y="31750"/>
                  <a:pt x="398457" y="26987"/>
                  <a:pt x="4569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E9CCB81-4182-A89B-7A03-91EEDB7AB45C}"/>
              </a:ext>
            </a:extLst>
          </p:cNvPr>
          <p:cNvSpPr/>
          <p:nvPr/>
        </p:nvSpPr>
        <p:spPr>
          <a:xfrm>
            <a:off x="5612934" y="4237356"/>
            <a:ext cx="572368" cy="682542"/>
          </a:xfrm>
          <a:custGeom>
            <a:avLst/>
            <a:gdLst>
              <a:gd name="connsiteX0" fmla="*/ 571966 w 572368"/>
              <a:gd name="connsiteY0" fmla="*/ 1269 h 682542"/>
              <a:gd name="connsiteX1" fmla="*/ 127466 w 572368"/>
              <a:gd name="connsiteY1" fmla="*/ 379094 h 682542"/>
              <a:gd name="connsiteX2" fmla="*/ 466 w 572368"/>
              <a:gd name="connsiteY2" fmla="*/ 680719 h 682542"/>
              <a:gd name="connsiteX3" fmla="*/ 95716 w 572368"/>
              <a:gd name="connsiteY3" fmla="*/ 483869 h 682542"/>
              <a:gd name="connsiteX4" fmla="*/ 362416 w 572368"/>
              <a:gd name="connsiteY4" fmla="*/ 61594 h 682542"/>
              <a:gd name="connsiteX5" fmla="*/ 210016 w 572368"/>
              <a:gd name="connsiteY5" fmla="*/ 248919 h 682542"/>
              <a:gd name="connsiteX6" fmla="*/ 571966 w 572368"/>
              <a:gd name="connsiteY6" fmla="*/ 1269 h 68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68" h="682542">
                <a:moveTo>
                  <a:pt x="571966" y="1269"/>
                </a:moveTo>
                <a:cubicBezTo>
                  <a:pt x="558208" y="22965"/>
                  <a:pt x="222716" y="265852"/>
                  <a:pt x="127466" y="379094"/>
                </a:cubicBezTo>
                <a:cubicBezTo>
                  <a:pt x="32216" y="492336"/>
                  <a:pt x="5758" y="663257"/>
                  <a:pt x="466" y="680719"/>
                </a:cubicBezTo>
                <a:cubicBezTo>
                  <a:pt x="-4826" y="698181"/>
                  <a:pt x="35391" y="587056"/>
                  <a:pt x="95716" y="483869"/>
                </a:cubicBezTo>
                <a:cubicBezTo>
                  <a:pt x="156041" y="380682"/>
                  <a:pt x="343366" y="100752"/>
                  <a:pt x="362416" y="61594"/>
                </a:cubicBezTo>
                <a:cubicBezTo>
                  <a:pt x="381466" y="22436"/>
                  <a:pt x="177208" y="254740"/>
                  <a:pt x="210016" y="248919"/>
                </a:cubicBezTo>
                <a:cubicBezTo>
                  <a:pt x="242824" y="243098"/>
                  <a:pt x="585724" y="-20427"/>
                  <a:pt x="571966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6D5D86-1708-A08B-D409-49F5E1405943}"/>
              </a:ext>
            </a:extLst>
          </p:cNvPr>
          <p:cNvSpPr/>
          <p:nvPr/>
        </p:nvSpPr>
        <p:spPr>
          <a:xfrm>
            <a:off x="5937050" y="3638549"/>
            <a:ext cx="410453" cy="597570"/>
          </a:xfrm>
          <a:custGeom>
            <a:avLst/>
            <a:gdLst>
              <a:gd name="connsiteX0" fmla="*/ 200 w 410453"/>
              <a:gd name="connsiteY0" fmla="*/ 1 h 597570"/>
              <a:gd name="connsiteX1" fmla="*/ 57350 w 410453"/>
              <a:gd name="connsiteY1" fmla="*/ 177801 h 597570"/>
              <a:gd name="connsiteX2" fmla="*/ 73225 w 410453"/>
              <a:gd name="connsiteY2" fmla="*/ 342901 h 597570"/>
              <a:gd name="connsiteX3" fmla="*/ 95450 w 410453"/>
              <a:gd name="connsiteY3" fmla="*/ 241301 h 597570"/>
              <a:gd name="connsiteX4" fmla="*/ 130375 w 410453"/>
              <a:gd name="connsiteY4" fmla="*/ 352426 h 597570"/>
              <a:gd name="connsiteX5" fmla="*/ 82750 w 410453"/>
              <a:gd name="connsiteY5" fmla="*/ 596901 h 597570"/>
              <a:gd name="connsiteX6" fmla="*/ 117675 w 410453"/>
              <a:gd name="connsiteY6" fmla="*/ 422276 h 597570"/>
              <a:gd name="connsiteX7" fmla="*/ 155775 w 410453"/>
              <a:gd name="connsiteY7" fmla="*/ 339726 h 597570"/>
              <a:gd name="connsiteX8" fmla="*/ 403425 w 410453"/>
              <a:gd name="connsiteY8" fmla="*/ 209551 h 597570"/>
              <a:gd name="connsiteX9" fmla="*/ 339925 w 410453"/>
              <a:gd name="connsiteY9" fmla="*/ 219076 h 597570"/>
              <a:gd name="connsiteX10" fmla="*/ 311350 w 410453"/>
              <a:gd name="connsiteY10" fmla="*/ 152401 h 597570"/>
              <a:gd name="connsiteX11" fmla="*/ 197050 w 410453"/>
              <a:gd name="connsiteY11" fmla="*/ 314326 h 597570"/>
              <a:gd name="connsiteX12" fmla="*/ 146250 w 410453"/>
              <a:gd name="connsiteY12" fmla="*/ 339726 h 597570"/>
              <a:gd name="connsiteX13" fmla="*/ 38300 w 410453"/>
              <a:gd name="connsiteY13" fmla="*/ 266701 h 597570"/>
              <a:gd name="connsiteX14" fmla="*/ 79575 w 410453"/>
              <a:gd name="connsiteY14" fmla="*/ 174626 h 597570"/>
              <a:gd name="connsiteX15" fmla="*/ 200 w 410453"/>
              <a:gd name="connsiteY15" fmla="*/ 1 h 59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453" h="597570">
                <a:moveTo>
                  <a:pt x="200" y="1"/>
                </a:moveTo>
                <a:cubicBezTo>
                  <a:pt x="-3504" y="530"/>
                  <a:pt x="45179" y="120651"/>
                  <a:pt x="57350" y="177801"/>
                </a:cubicBezTo>
                <a:cubicBezTo>
                  <a:pt x="69521" y="234951"/>
                  <a:pt x="66875" y="332318"/>
                  <a:pt x="73225" y="342901"/>
                </a:cubicBezTo>
                <a:cubicBezTo>
                  <a:pt x="79575" y="353484"/>
                  <a:pt x="85925" y="239714"/>
                  <a:pt x="95450" y="241301"/>
                </a:cubicBezTo>
                <a:cubicBezTo>
                  <a:pt x="104975" y="242889"/>
                  <a:pt x="132492" y="293159"/>
                  <a:pt x="130375" y="352426"/>
                </a:cubicBezTo>
                <a:cubicBezTo>
                  <a:pt x="128258" y="411693"/>
                  <a:pt x="84867" y="585259"/>
                  <a:pt x="82750" y="596901"/>
                </a:cubicBezTo>
                <a:cubicBezTo>
                  <a:pt x="80633" y="608543"/>
                  <a:pt x="105504" y="465138"/>
                  <a:pt x="117675" y="422276"/>
                </a:cubicBezTo>
                <a:cubicBezTo>
                  <a:pt x="129846" y="379414"/>
                  <a:pt x="108150" y="375180"/>
                  <a:pt x="155775" y="339726"/>
                </a:cubicBezTo>
                <a:cubicBezTo>
                  <a:pt x="203400" y="304272"/>
                  <a:pt x="372733" y="229659"/>
                  <a:pt x="403425" y="209551"/>
                </a:cubicBezTo>
                <a:cubicBezTo>
                  <a:pt x="434117" y="189443"/>
                  <a:pt x="355271" y="228601"/>
                  <a:pt x="339925" y="219076"/>
                </a:cubicBezTo>
                <a:cubicBezTo>
                  <a:pt x="324579" y="209551"/>
                  <a:pt x="335163" y="136526"/>
                  <a:pt x="311350" y="152401"/>
                </a:cubicBezTo>
                <a:cubicBezTo>
                  <a:pt x="287538" y="168276"/>
                  <a:pt x="224567" y="283105"/>
                  <a:pt x="197050" y="314326"/>
                </a:cubicBezTo>
                <a:cubicBezTo>
                  <a:pt x="169533" y="345547"/>
                  <a:pt x="172708" y="347664"/>
                  <a:pt x="146250" y="339726"/>
                </a:cubicBezTo>
                <a:cubicBezTo>
                  <a:pt x="119792" y="331788"/>
                  <a:pt x="49412" y="294218"/>
                  <a:pt x="38300" y="266701"/>
                </a:cubicBezTo>
                <a:cubicBezTo>
                  <a:pt x="27188" y="239184"/>
                  <a:pt x="82750" y="215372"/>
                  <a:pt x="79575" y="174626"/>
                </a:cubicBezTo>
                <a:cubicBezTo>
                  <a:pt x="76400" y="133880"/>
                  <a:pt x="3904" y="-528"/>
                  <a:pt x="2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6420C2E7-B4E7-9661-791E-B852704D6EA5}"/>
              </a:ext>
            </a:extLst>
          </p:cNvPr>
          <p:cNvSpPr/>
          <p:nvPr/>
        </p:nvSpPr>
        <p:spPr>
          <a:xfrm>
            <a:off x="6322310" y="4369245"/>
            <a:ext cx="239141" cy="1200832"/>
          </a:xfrm>
          <a:custGeom>
            <a:avLst/>
            <a:gdLst>
              <a:gd name="connsiteX0" fmla="*/ 234065 w 239141"/>
              <a:gd name="connsiteY0" fmla="*/ 34480 h 1200832"/>
              <a:gd name="connsiteX1" fmla="*/ 11815 w 239141"/>
              <a:gd name="connsiteY1" fmla="*/ 1148905 h 1200832"/>
              <a:gd name="connsiteX2" fmla="*/ 43565 w 239141"/>
              <a:gd name="connsiteY2" fmla="*/ 948880 h 1200832"/>
              <a:gd name="connsiteX3" fmla="*/ 154690 w 239141"/>
              <a:gd name="connsiteY3" fmla="*/ 345630 h 1200832"/>
              <a:gd name="connsiteX4" fmla="*/ 234065 w 239141"/>
              <a:gd name="connsiteY4" fmla="*/ 34480 h 12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41" h="1200832">
                <a:moveTo>
                  <a:pt x="234065" y="34480"/>
                </a:moveTo>
                <a:cubicBezTo>
                  <a:pt x="210253" y="168359"/>
                  <a:pt x="43565" y="996505"/>
                  <a:pt x="11815" y="1148905"/>
                </a:cubicBezTo>
                <a:cubicBezTo>
                  <a:pt x="-19935" y="1301305"/>
                  <a:pt x="19753" y="1082759"/>
                  <a:pt x="43565" y="948880"/>
                </a:cubicBezTo>
                <a:cubicBezTo>
                  <a:pt x="67377" y="815001"/>
                  <a:pt x="117119" y="502263"/>
                  <a:pt x="154690" y="345630"/>
                </a:cubicBezTo>
                <a:cubicBezTo>
                  <a:pt x="192261" y="188997"/>
                  <a:pt x="257877" y="-99399"/>
                  <a:pt x="234065" y="34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076A7E9-E44E-33AF-093A-32920251C423}"/>
              </a:ext>
            </a:extLst>
          </p:cNvPr>
          <p:cNvSpPr/>
          <p:nvPr/>
        </p:nvSpPr>
        <p:spPr>
          <a:xfrm>
            <a:off x="6244261" y="5696515"/>
            <a:ext cx="186230" cy="549240"/>
          </a:xfrm>
          <a:custGeom>
            <a:avLst/>
            <a:gdLst>
              <a:gd name="connsiteX0" fmla="*/ 185114 w 186230"/>
              <a:gd name="connsiteY0" fmla="*/ 34360 h 549240"/>
              <a:gd name="connsiteX1" fmla="*/ 4139 w 186230"/>
              <a:gd name="connsiteY1" fmla="*/ 532835 h 549240"/>
              <a:gd name="connsiteX2" fmla="*/ 61289 w 186230"/>
              <a:gd name="connsiteY2" fmla="*/ 389960 h 549240"/>
              <a:gd name="connsiteX3" fmla="*/ 96214 w 186230"/>
              <a:gd name="connsiteY3" fmla="*/ 2610 h 549240"/>
              <a:gd name="connsiteX4" fmla="*/ 80339 w 186230"/>
              <a:gd name="connsiteY4" fmla="*/ 212160 h 549240"/>
              <a:gd name="connsiteX5" fmla="*/ 185114 w 186230"/>
              <a:gd name="connsiteY5" fmla="*/ 34360 h 5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30" h="549240">
                <a:moveTo>
                  <a:pt x="185114" y="34360"/>
                </a:moveTo>
                <a:cubicBezTo>
                  <a:pt x="172414" y="87806"/>
                  <a:pt x="24776" y="473569"/>
                  <a:pt x="4139" y="532835"/>
                </a:cubicBezTo>
                <a:cubicBezTo>
                  <a:pt x="-16498" y="592101"/>
                  <a:pt x="45943" y="478331"/>
                  <a:pt x="61289" y="389960"/>
                </a:cubicBezTo>
                <a:cubicBezTo>
                  <a:pt x="76635" y="301589"/>
                  <a:pt x="93039" y="32243"/>
                  <a:pt x="96214" y="2610"/>
                </a:cubicBezTo>
                <a:cubicBezTo>
                  <a:pt x="99389" y="-27023"/>
                  <a:pt x="62347" y="205281"/>
                  <a:pt x="80339" y="212160"/>
                </a:cubicBezTo>
                <a:cubicBezTo>
                  <a:pt x="98331" y="219039"/>
                  <a:pt x="197814" y="-19086"/>
                  <a:pt x="185114" y="3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98536FE-F0C4-293D-50D1-DD4C4058A755}"/>
              </a:ext>
            </a:extLst>
          </p:cNvPr>
          <p:cNvSpPr/>
          <p:nvPr/>
        </p:nvSpPr>
        <p:spPr>
          <a:xfrm>
            <a:off x="6511612" y="5460982"/>
            <a:ext cx="207307" cy="1108097"/>
          </a:xfrm>
          <a:custGeom>
            <a:avLst/>
            <a:gdLst>
              <a:gd name="connsiteX0" fmla="*/ 313 w 207307"/>
              <a:gd name="connsiteY0" fmla="*/ 18 h 1108097"/>
              <a:gd name="connsiteX1" fmla="*/ 149538 w 207307"/>
              <a:gd name="connsiteY1" fmla="*/ 568343 h 1108097"/>
              <a:gd name="connsiteX2" fmla="*/ 184463 w 207307"/>
              <a:gd name="connsiteY2" fmla="*/ 933468 h 1108097"/>
              <a:gd name="connsiteX3" fmla="*/ 206688 w 207307"/>
              <a:gd name="connsiteY3" fmla="*/ 781068 h 1108097"/>
              <a:gd name="connsiteX4" fmla="*/ 181288 w 207307"/>
              <a:gd name="connsiteY4" fmla="*/ 1108093 h 1108097"/>
              <a:gd name="connsiteX5" fmla="*/ 200338 w 207307"/>
              <a:gd name="connsiteY5" fmla="*/ 787418 h 1108097"/>
              <a:gd name="connsiteX6" fmla="*/ 197163 w 207307"/>
              <a:gd name="connsiteY6" fmla="*/ 346093 h 1108097"/>
              <a:gd name="connsiteX7" fmla="*/ 193988 w 207307"/>
              <a:gd name="connsiteY7" fmla="*/ 587393 h 1108097"/>
              <a:gd name="connsiteX8" fmla="*/ 313 w 207307"/>
              <a:gd name="connsiteY8" fmla="*/ 18 h 110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7" h="1108097">
                <a:moveTo>
                  <a:pt x="313" y="18"/>
                </a:moveTo>
                <a:cubicBezTo>
                  <a:pt x="-7095" y="-3157"/>
                  <a:pt x="118846" y="412768"/>
                  <a:pt x="149538" y="568343"/>
                </a:cubicBezTo>
                <a:cubicBezTo>
                  <a:pt x="180230" y="723918"/>
                  <a:pt x="174938" y="898014"/>
                  <a:pt x="184463" y="933468"/>
                </a:cubicBezTo>
                <a:cubicBezTo>
                  <a:pt x="193988" y="968922"/>
                  <a:pt x="207217" y="751964"/>
                  <a:pt x="206688" y="781068"/>
                </a:cubicBezTo>
                <a:cubicBezTo>
                  <a:pt x="206159" y="810172"/>
                  <a:pt x="182346" y="1107035"/>
                  <a:pt x="181288" y="1108093"/>
                </a:cubicBezTo>
                <a:cubicBezTo>
                  <a:pt x="180230" y="1109151"/>
                  <a:pt x="197692" y="914418"/>
                  <a:pt x="200338" y="787418"/>
                </a:cubicBezTo>
                <a:cubicBezTo>
                  <a:pt x="202984" y="660418"/>
                  <a:pt x="198221" y="379430"/>
                  <a:pt x="197163" y="346093"/>
                </a:cubicBezTo>
                <a:cubicBezTo>
                  <a:pt x="196105" y="312756"/>
                  <a:pt x="222563" y="642426"/>
                  <a:pt x="193988" y="587393"/>
                </a:cubicBezTo>
                <a:cubicBezTo>
                  <a:pt x="165413" y="532360"/>
                  <a:pt x="7721" y="3193"/>
                  <a:pt x="3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9045574-4295-3A7A-A60D-1B769E96E6FF}"/>
              </a:ext>
            </a:extLst>
          </p:cNvPr>
          <p:cNvSpPr/>
          <p:nvPr/>
        </p:nvSpPr>
        <p:spPr>
          <a:xfrm>
            <a:off x="5000353" y="5790540"/>
            <a:ext cx="1293862" cy="1021046"/>
          </a:xfrm>
          <a:custGeom>
            <a:avLst/>
            <a:gdLst>
              <a:gd name="connsiteX0" fmla="*/ 272 w 1293862"/>
              <a:gd name="connsiteY0" fmla="*/ 660 h 1021046"/>
              <a:gd name="connsiteX1" fmla="*/ 990872 w 1293862"/>
              <a:gd name="connsiteY1" fmla="*/ 800760 h 1021046"/>
              <a:gd name="connsiteX2" fmla="*/ 978172 w 1293862"/>
              <a:gd name="connsiteY2" fmla="*/ 734085 h 1021046"/>
              <a:gd name="connsiteX3" fmla="*/ 1289322 w 1293862"/>
              <a:gd name="connsiteY3" fmla="*/ 1019835 h 1021046"/>
              <a:gd name="connsiteX4" fmla="*/ 1136922 w 1293862"/>
              <a:gd name="connsiteY4" fmla="*/ 822985 h 1021046"/>
              <a:gd name="connsiteX5" fmla="*/ 781322 w 1293862"/>
              <a:gd name="connsiteY5" fmla="*/ 495960 h 1021046"/>
              <a:gd name="connsiteX6" fmla="*/ 889272 w 1293862"/>
              <a:gd name="connsiteY6" fmla="*/ 661060 h 1021046"/>
              <a:gd name="connsiteX7" fmla="*/ 272 w 1293862"/>
              <a:gd name="connsiteY7" fmla="*/ 660 h 10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862" h="1021046">
                <a:moveTo>
                  <a:pt x="272" y="660"/>
                </a:moveTo>
                <a:cubicBezTo>
                  <a:pt x="17205" y="23943"/>
                  <a:pt x="827889" y="678523"/>
                  <a:pt x="990872" y="800760"/>
                </a:cubicBezTo>
                <a:cubicBezTo>
                  <a:pt x="1153855" y="922997"/>
                  <a:pt x="928431" y="697573"/>
                  <a:pt x="978172" y="734085"/>
                </a:cubicBezTo>
                <a:cubicBezTo>
                  <a:pt x="1027913" y="770597"/>
                  <a:pt x="1262864" y="1005018"/>
                  <a:pt x="1289322" y="1019835"/>
                </a:cubicBezTo>
                <a:cubicBezTo>
                  <a:pt x="1315780" y="1034652"/>
                  <a:pt x="1221589" y="910297"/>
                  <a:pt x="1136922" y="822985"/>
                </a:cubicBezTo>
                <a:cubicBezTo>
                  <a:pt x="1052255" y="735673"/>
                  <a:pt x="822597" y="522947"/>
                  <a:pt x="781322" y="495960"/>
                </a:cubicBezTo>
                <a:cubicBezTo>
                  <a:pt x="740047" y="468973"/>
                  <a:pt x="1016801" y="745727"/>
                  <a:pt x="889272" y="661060"/>
                </a:cubicBezTo>
                <a:cubicBezTo>
                  <a:pt x="761743" y="576393"/>
                  <a:pt x="-16661" y="-22623"/>
                  <a:pt x="272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C85D1A1F-177A-6A34-4E79-284AF40E07AE}"/>
              </a:ext>
            </a:extLst>
          </p:cNvPr>
          <p:cNvSpPr/>
          <p:nvPr/>
        </p:nvSpPr>
        <p:spPr>
          <a:xfrm>
            <a:off x="4297667" y="5120711"/>
            <a:ext cx="878745" cy="849912"/>
          </a:xfrm>
          <a:custGeom>
            <a:avLst/>
            <a:gdLst>
              <a:gd name="connsiteX0" fmla="*/ 17158 w 878745"/>
              <a:gd name="connsiteY0" fmla="*/ 13264 h 849912"/>
              <a:gd name="connsiteX1" fmla="*/ 839483 w 878745"/>
              <a:gd name="connsiteY1" fmla="*/ 813364 h 849912"/>
              <a:gd name="connsiteX2" fmla="*/ 702958 w 878745"/>
              <a:gd name="connsiteY2" fmla="*/ 676839 h 849912"/>
              <a:gd name="connsiteX3" fmla="*/ 312433 w 878745"/>
              <a:gd name="connsiteY3" fmla="*/ 340289 h 849912"/>
              <a:gd name="connsiteX4" fmla="*/ 17158 w 878745"/>
              <a:gd name="connsiteY4" fmla="*/ 13264 h 8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745" h="849912">
                <a:moveTo>
                  <a:pt x="17158" y="13264"/>
                </a:moveTo>
                <a:cubicBezTo>
                  <a:pt x="105000" y="92110"/>
                  <a:pt x="725183" y="702768"/>
                  <a:pt x="839483" y="813364"/>
                </a:cubicBezTo>
                <a:cubicBezTo>
                  <a:pt x="953783" y="923960"/>
                  <a:pt x="790800" y="755685"/>
                  <a:pt x="702958" y="676839"/>
                </a:cubicBezTo>
                <a:cubicBezTo>
                  <a:pt x="615116" y="597993"/>
                  <a:pt x="423029" y="452472"/>
                  <a:pt x="312433" y="340289"/>
                </a:cubicBezTo>
                <a:cubicBezTo>
                  <a:pt x="201837" y="228106"/>
                  <a:pt x="-70684" y="-65582"/>
                  <a:pt x="17158" y="1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423E8CC-F952-C1EA-0EF3-54A8F4FD97AB}"/>
              </a:ext>
            </a:extLst>
          </p:cNvPr>
          <p:cNvSpPr/>
          <p:nvPr/>
        </p:nvSpPr>
        <p:spPr>
          <a:xfrm>
            <a:off x="5200233" y="6823120"/>
            <a:ext cx="553002" cy="973233"/>
          </a:xfrm>
          <a:custGeom>
            <a:avLst/>
            <a:gdLst>
              <a:gd name="connsiteX0" fmla="*/ 3592 w 553002"/>
              <a:gd name="connsiteY0" fmla="*/ 66630 h 973233"/>
              <a:gd name="connsiteX1" fmla="*/ 530642 w 553002"/>
              <a:gd name="connsiteY1" fmla="*/ 917530 h 973233"/>
              <a:gd name="connsiteX2" fmla="*/ 429042 w 553002"/>
              <a:gd name="connsiteY2" fmla="*/ 793705 h 973233"/>
              <a:gd name="connsiteX3" fmla="*/ 187742 w 553002"/>
              <a:gd name="connsiteY3" fmla="*/ 3130 h 973233"/>
              <a:gd name="connsiteX4" fmla="*/ 292517 w 553002"/>
              <a:gd name="connsiteY4" fmla="*/ 501605 h 973233"/>
              <a:gd name="connsiteX5" fmla="*/ 3592 w 553002"/>
              <a:gd name="connsiteY5" fmla="*/ 66630 h 9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02" h="973233">
                <a:moveTo>
                  <a:pt x="3592" y="66630"/>
                </a:moveTo>
                <a:cubicBezTo>
                  <a:pt x="43279" y="135951"/>
                  <a:pt x="459734" y="796351"/>
                  <a:pt x="530642" y="917530"/>
                </a:cubicBezTo>
                <a:cubicBezTo>
                  <a:pt x="601550" y="1038709"/>
                  <a:pt x="486192" y="946105"/>
                  <a:pt x="429042" y="793705"/>
                </a:cubicBezTo>
                <a:cubicBezTo>
                  <a:pt x="371892" y="641305"/>
                  <a:pt x="210496" y="51813"/>
                  <a:pt x="187742" y="3130"/>
                </a:cubicBezTo>
                <a:cubicBezTo>
                  <a:pt x="164988" y="-45553"/>
                  <a:pt x="319505" y="489434"/>
                  <a:pt x="292517" y="501605"/>
                </a:cubicBezTo>
                <a:cubicBezTo>
                  <a:pt x="265530" y="513776"/>
                  <a:pt x="-36095" y="-2691"/>
                  <a:pt x="3592" y="66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00FA796-8A58-C498-A3B0-709DE8E917D1}"/>
              </a:ext>
            </a:extLst>
          </p:cNvPr>
          <p:cNvSpPr/>
          <p:nvPr/>
        </p:nvSpPr>
        <p:spPr>
          <a:xfrm>
            <a:off x="4795183" y="6819811"/>
            <a:ext cx="1156441" cy="1195840"/>
          </a:xfrm>
          <a:custGeom>
            <a:avLst/>
            <a:gdLst>
              <a:gd name="connsiteX0" fmla="*/ 14942 w 1156441"/>
              <a:gd name="connsiteY0" fmla="*/ 31839 h 1195840"/>
              <a:gd name="connsiteX1" fmla="*/ 119717 w 1156441"/>
              <a:gd name="connsiteY1" fmla="*/ 95339 h 1195840"/>
              <a:gd name="connsiteX2" fmla="*/ 681692 w 1156441"/>
              <a:gd name="connsiteY2" fmla="*/ 758914 h 1195840"/>
              <a:gd name="connsiteX3" fmla="*/ 646767 w 1156441"/>
              <a:gd name="connsiteY3" fmla="*/ 647789 h 1195840"/>
              <a:gd name="connsiteX4" fmla="*/ 853142 w 1156441"/>
              <a:gd name="connsiteY4" fmla="*/ 974814 h 1195840"/>
              <a:gd name="connsiteX5" fmla="*/ 834092 w 1156441"/>
              <a:gd name="connsiteY5" fmla="*/ 920839 h 1195840"/>
              <a:gd name="connsiteX6" fmla="*/ 1148417 w 1156441"/>
              <a:gd name="connsiteY6" fmla="*/ 1190714 h 1195840"/>
              <a:gd name="connsiteX7" fmla="*/ 1011892 w 1156441"/>
              <a:gd name="connsiteY7" fmla="*/ 1057364 h 1195840"/>
              <a:gd name="connsiteX8" fmla="*/ 475317 w 1156441"/>
              <a:gd name="connsiteY8" fmla="*/ 581114 h 1195840"/>
              <a:gd name="connsiteX9" fmla="*/ 275292 w 1156441"/>
              <a:gd name="connsiteY9" fmla="*/ 438239 h 1195840"/>
              <a:gd name="connsiteX10" fmla="*/ 462617 w 1156441"/>
              <a:gd name="connsiteY10" fmla="*/ 609689 h 1195840"/>
              <a:gd name="connsiteX11" fmla="*/ 341967 w 1156441"/>
              <a:gd name="connsiteY11" fmla="*/ 362039 h 1195840"/>
              <a:gd name="connsiteX12" fmla="*/ 14942 w 1156441"/>
              <a:gd name="connsiteY12" fmla="*/ 31839 h 11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441" h="1195840">
                <a:moveTo>
                  <a:pt x="14942" y="31839"/>
                </a:moveTo>
                <a:cubicBezTo>
                  <a:pt x="-22100" y="-12611"/>
                  <a:pt x="8592" y="-25840"/>
                  <a:pt x="119717" y="95339"/>
                </a:cubicBezTo>
                <a:cubicBezTo>
                  <a:pt x="230842" y="216518"/>
                  <a:pt x="593850" y="666839"/>
                  <a:pt x="681692" y="758914"/>
                </a:cubicBezTo>
                <a:cubicBezTo>
                  <a:pt x="769534" y="850989"/>
                  <a:pt x="618192" y="611806"/>
                  <a:pt x="646767" y="647789"/>
                </a:cubicBezTo>
                <a:cubicBezTo>
                  <a:pt x="675342" y="683772"/>
                  <a:pt x="821921" y="929306"/>
                  <a:pt x="853142" y="974814"/>
                </a:cubicBezTo>
                <a:cubicBezTo>
                  <a:pt x="884363" y="1020322"/>
                  <a:pt x="784880" y="884856"/>
                  <a:pt x="834092" y="920839"/>
                </a:cubicBezTo>
                <a:cubicBezTo>
                  <a:pt x="883304" y="956822"/>
                  <a:pt x="1118784" y="1167960"/>
                  <a:pt x="1148417" y="1190714"/>
                </a:cubicBezTo>
                <a:cubicBezTo>
                  <a:pt x="1178050" y="1213468"/>
                  <a:pt x="1124075" y="1158964"/>
                  <a:pt x="1011892" y="1057364"/>
                </a:cubicBezTo>
                <a:cubicBezTo>
                  <a:pt x="899709" y="955764"/>
                  <a:pt x="598084" y="684302"/>
                  <a:pt x="475317" y="581114"/>
                </a:cubicBezTo>
                <a:cubicBezTo>
                  <a:pt x="352550" y="477927"/>
                  <a:pt x="277409" y="433477"/>
                  <a:pt x="275292" y="438239"/>
                </a:cubicBezTo>
                <a:cubicBezTo>
                  <a:pt x="273175" y="443001"/>
                  <a:pt x="451505" y="622389"/>
                  <a:pt x="462617" y="609689"/>
                </a:cubicBezTo>
                <a:cubicBezTo>
                  <a:pt x="473729" y="596989"/>
                  <a:pt x="418167" y="462581"/>
                  <a:pt x="341967" y="362039"/>
                </a:cubicBezTo>
                <a:cubicBezTo>
                  <a:pt x="265767" y="261497"/>
                  <a:pt x="51984" y="76289"/>
                  <a:pt x="14942" y="3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AD44A13-CFEE-55CE-6BE4-2693484B9F3D}"/>
              </a:ext>
            </a:extLst>
          </p:cNvPr>
          <p:cNvSpPr/>
          <p:nvPr/>
        </p:nvSpPr>
        <p:spPr>
          <a:xfrm>
            <a:off x="4000847" y="5646791"/>
            <a:ext cx="879521" cy="1310374"/>
          </a:xfrm>
          <a:custGeom>
            <a:avLst/>
            <a:gdLst>
              <a:gd name="connsiteX0" fmla="*/ 18703 w 879521"/>
              <a:gd name="connsiteY0" fmla="*/ 52334 h 1310374"/>
              <a:gd name="connsiteX1" fmla="*/ 104428 w 879521"/>
              <a:gd name="connsiteY1" fmla="*/ 125359 h 1310374"/>
              <a:gd name="connsiteX2" fmla="*/ 717203 w 879521"/>
              <a:gd name="connsiteY2" fmla="*/ 1087384 h 1310374"/>
              <a:gd name="connsiteX3" fmla="*/ 879128 w 879521"/>
              <a:gd name="connsiteY3" fmla="*/ 1309634 h 1310374"/>
              <a:gd name="connsiteX4" fmla="*/ 688628 w 879521"/>
              <a:gd name="connsiteY4" fmla="*/ 1049284 h 1310374"/>
              <a:gd name="connsiteX5" fmla="*/ 247303 w 879521"/>
              <a:gd name="connsiteY5" fmla="*/ 395234 h 1310374"/>
              <a:gd name="connsiteX6" fmla="*/ 307628 w 879521"/>
              <a:gd name="connsiteY6" fmla="*/ 503184 h 1310374"/>
              <a:gd name="connsiteX7" fmla="*/ 18703 w 879521"/>
              <a:gd name="connsiteY7" fmla="*/ 52334 h 13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21" h="1310374">
                <a:moveTo>
                  <a:pt x="18703" y="52334"/>
                </a:moveTo>
                <a:cubicBezTo>
                  <a:pt x="-15164" y="-10637"/>
                  <a:pt x="-11989" y="-47149"/>
                  <a:pt x="104428" y="125359"/>
                </a:cubicBezTo>
                <a:cubicBezTo>
                  <a:pt x="220845" y="297867"/>
                  <a:pt x="588086" y="890005"/>
                  <a:pt x="717203" y="1087384"/>
                </a:cubicBezTo>
                <a:cubicBezTo>
                  <a:pt x="846320" y="1284763"/>
                  <a:pt x="883890" y="1315984"/>
                  <a:pt x="879128" y="1309634"/>
                </a:cubicBezTo>
                <a:cubicBezTo>
                  <a:pt x="874366" y="1303284"/>
                  <a:pt x="793932" y="1201684"/>
                  <a:pt x="688628" y="1049284"/>
                </a:cubicBezTo>
                <a:cubicBezTo>
                  <a:pt x="583324" y="896884"/>
                  <a:pt x="310803" y="486251"/>
                  <a:pt x="247303" y="395234"/>
                </a:cubicBezTo>
                <a:cubicBezTo>
                  <a:pt x="183803" y="304217"/>
                  <a:pt x="347845" y="566684"/>
                  <a:pt x="307628" y="503184"/>
                </a:cubicBezTo>
                <a:cubicBezTo>
                  <a:pt x="267411" y="439684"/>
                  <a:pt x="52570" y="115305"/>
                  <a:pt x="18703" y="5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A05D71D-7395-1A18-2E99-EA99BF60FD9D}"/>
              </a:ext>
            </a:extLst>
          </p:cNvPr>
          <p:cNvSpPr/>
          <p:nvPr/>
        </p:nvSpPr>
        <p:spPr>
          <a:xfrm>
            <a:off x="4011266" y="4858962"/>
            <a:ext cx="473917" cy="451823"/>
          </a:xfrm>
          <a:custGeom>
            <a:avLst/>
            <a:gdLst>
              <a:gd name="connsiteX0" fmla="*/ 1934 w 473917"/>
              <a:gd name="connsiteY0" fmla="*/ 78163 h 451823"/>
              <a:gd name="connsiteX1" fmla="*/ 211484 w 473917"/>
              <a:gd name="connsiteY1" fmla="*/ 236913 h 451823"/>
              <a:gd name="connsiteX2" fmla="*/ 163859 w 473917"/>
              <a:gd name="connsiteY2" fmla="*/ 160713 h 451823"/>
              <a:gd name="connsiteX3" fmla="*/ 471834 w 473917"/>
              <a:gd name="connsiteY3" fmla="*/ 449638 h 451823"/>
              <a:gd name="connsiteX4" fmla="*/ 284509 w 473917"/>
              <a:gd name="connsiteY4" fmla="*/ 278188 h 451823"/>
              <a:gd name="connsiteX5" fmla="*/ 8284 w 473917"/>
              <a:gd name="connsiteY5" fmla="*/ 1963 h 451823"/>
              <a:gd name="connsiteX6" fmla="*/ 100359 w 473917"/>
              <a:gd name="connsiteY6" fmla="*/ 151188 h 451823"/>
              <a:gd name="connsiteX7" fmla="*/ 1934 w 473917"/>
              <a:gd name="connsiteY7" fmla="*/ 78163 h 4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17" h="451823">
                <a:moveTo>
                  <a:pt x="1934" y="78163"/>
                </a:moveTo>
                <a:cubicBezTo>
                  <a:pt x="20455" y="92450"/>
                  <a:pt x="184497" y="223155"/>
                  <a:pt x="211484" y="236913"/>
                </a:cubicBezTo>
                <a:cubicBezTo>
                  <a:pt x="238472" y="250671"/>
                  <a:pt x="120467" y="125259"/>
                  <a:pt x="163859" y="160713"/>
                </a:cubicBezTo>
                <a:cubicBezTo>
                  <a:pt x="207251" y="196167"/>
                  <a:pt x="451726" y="430059"/>
                  <a:pt x="471834" y="449638"/>
                </a:cubicBezTo>
                <a:cubicBezTo>
                  <a:pt x="491942" y="469217"/>
                  <a:pt x="361767" y="352800"/>
                  <a:pt x="284509" y="278188"/>
                </a:cubicBezTo>
                <a:cubicBezTo>
                  <a:pt x="207251" y="203576"/>
                  <a:pt x="38976" y="23130"/>
                  <a:pt x="8284" y="1963"/>
                </a:cubicBezTo>
                <a:cubicBezTo>
                  <a:pt x="-22408" y="-19204"/>
                  <a:pt x="96655" y="137430"/>
                  <a:pt x="100359" y="151188"/>
                </a:cubicBezTo>
                <a:cubicBezTo>
                  <a:pt x="104063" y="164946"/>
                  <a:pt x="-16587" y="63876"/>
                  <a:pt x="1934" y="78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111413E-E88A-F9FC-E704-0023281144B2}"/>
              </a:ext>
            </a:extLst>
          </p:cNvPr>
          <p:cNvSpPr/>
          <p:nvPr/>
        </p:nvSpPr>
        <p:spPr>
          <a:xfrm>
            <a:off x="3789725" y="5139947"/>
            <a:ext cx="325992" cy="710309"/>
          </a:xfrm>
          <a:custGeom>
            <a:avLst/>
            <a:gdLst>
              <a:gd name="connsiteX0" fmla="*/ 17100 w 325992"/>
              <a:gd name="connsiteY0" fmla="*/ 378 h 710309"/>
              <a:gd name="connsiteX1" fmla="*/ 220300 w 325992"/>
              <a:gd name="connsiteY1" fmla="*/ 505203 h 710309"/>
              <a:gd name="connsiteX2" fmla="*/ 325075 w 325992"/>
              <a:gd name="connsiteY2" fmla="*/ 708403 h 710309"/>
              <a:gd name="connsiteX3" fmla="*/ 255225 w 325992"/>
              <a:gd name="connsiteY3" fmla="*/ 584578 h 710309"/>
              <a:gd name="connsiteX4" fmla="*/ 1225 w 325992"/>
              <a:gd name="connsiteY4" fmla="*/ 228978 h 710309"/>
              <a:gd name="connsiteX5" fmla="*/ 153625 w 325992"/>
              <a:gd name="connsiteY5" fmla="*/ 419478 h 710309"/>
              <a:gd name="connsiteX6" fmla="*/ 17100 w 325992"/>
              <a:gd name="connsiteY6" fmla="*/ 378 h 7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92" h="710309">
                <a:moveTo>
                  <a:pt x="17100" y="378"/>
                </a:moveTo>
                <a:cubicBezTo>
                  <a:pt x="28213" y="14666"/>
                  <a:pt x="168971" y="387199"/>
                  <a:pt x="220300" y="505203"/>
                </a:cubicBezTo>
                <a:cubicBezTo>
                  <a:pt x="271629" y="623207"/>
                  <a:pt x="319254" y="695174"/>
                  <a:pt x="325075" y="708403"/>
                </a:cubicBezTo>
                <a:cubicBezTo>
                  <a:pt x="330896" y="721632"/>
                  <a:pt x="309200" y="664482"/>
                  <a:pt x="255225" y="584578"/>
                </a:cubicBezTo>
                <a:cubicBezTo>
                  <a:pt x="201250" y="504674"/>
                  <a:pt x="18158" y="256495"/>
                  <a:pt x="1225" y="228978"/>
                </a:cubicBezTo>
                <a:cubicBezTo>
                  <a:pt x="-15708" y="201461"/>
                  <a:pt x="148333" y="458107"/>
                  <a:pt x="153625" y="419478"/>
                </a:cubicBezTo>
                <a:cubicBezTo>
                  <a:pt x="158917" y="380849"/>
                  <a:pt x="5987" y="-13910"/>
                  <a:pt x="1710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919EAC0-C931-4310-138B-7A205176C536}"/>
              </a:ext>
            </a:extLst>
          </p:cNvPr>
          <p:cNvSpPr/>
          <p:nvPr/>
        </p:nvSpPr>
        <p:spPr>
          <a:xfrm>
            <a:off x="2862678" y="4320329"/>
            <a:ext cx="651431" cy="358692"/>
          </a:xfrm>
          <a:custGeom>
            <a:avLst/>
            <a:gdLst>
              <a:gd name="connsiteX0" fmla="*/ 1172 w 651431"/>
              <a:gd name="connsiteY0" fmla="*/ 42121 h 358692"/>
              <a:gd name="connsiteX1" fmla="*/ 191672 w 651431"/>
              <a:gd name="connsiteY1" fmla="*/ 67521 h 358692"/>
              <a:gd name="connsiteX2" fmla="*/ 382172 w 651431"/>
              <a:gd name="connsiteY2" fmla="*/ 181821 h 358692"/>
              <a:gd name="connsiteX3" fmla="*/ 359947 w 651431"/>
              <a:gd name="connsiteY3" fmla="*/ 143721 h 358692"/>
              <a:gd name="connsiteX4" fmla="*/ 648872 w 651431"/>
              <a:gd name="connsiteY4" fmla="*/ 356446 h 358692"/>
              <a:gd name="connsiteX5" fmla="*/ 509172 w 651431"/>
              <a:gd name="connsiteY5" fmla="*/ 261196 h 358692"/>
              <a:gd name="connsiteX6" fmla="*/ 131347 w 651431"/>
              <a:gd name="connsiteY6" fmla="*/ 13546 h 358692"/>
              <a:gd name="connsiteX7" fmla="*/ 1172 w 651431"/>
              <a:gd name="connsiteY7" fmla="*/ 42121 h 3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31" h="358692">
                <a:moveTo>
                  <a:pt x="1172" y="42121"/>
                </a:moveTo>
                <a:cubicBezTo>
                  <a:pt x="11226" y="51117"/>
                  <a:pt x="128172" y="44238"/>
                  <a:pt x="191672" y="67521"/>
                </a:cubicBezTo>
                <a:cubicBezTo>
                  <a:pt x="255172" y="90804"/>
                  <a:pt x="354126" y="169121"/>
                  <a:pt x="382172" y="181821"/>
                </a:cubicBezTo>
                <a:cubicBezTo>
                  <a:pt x="410218" y="194521"/>
                  <a:pt x="315497" y="114617"/>
                  <a:pt x="359947" y="143721"/>
                </a:cubicBezTo>
                <a:cubicBezTo>
                  <a:pt x="404397" y="172825"/>
                  <a:pt x="624001" y="336867"/>
                  <a:pt x="648872" y="356446"/>
                </a:cubicBezTo>
                <a:cubicBezTo>
                  <a:pt x="673743" y="376025"/>
                  <a:pt x="509172" y="261196"/>
                  <a:pt x="509172" y="261196"/>
                </a:cubicBezTo>
                <a:cubicBezTo>
                  <a:pt x="422918" y="204046"/>
                  <a:pt x="216014" y="53234"/>
                  <a:pt x="131347" y="13546"/>
                </a:cubicBezTo>
                <a:cubicBezTo>
                  <a:pt x="46680" y="-26142"/>
                  <a:pt x="-8882" y="33125"/>
                  <a:pt x="1172" y="4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EF13F9C-8F07-1D73-A645-5D1B374AAED3}"/>
              </a:ext>
            </a:extLst>
          </p:cNvPr>
          <p:cNvSpPr/>
          <p:nvPr/>
        </p:nvSpPr>
        <p:spPr>
          <a:xfrm>
            <a:off x="3448784" y="4603243"/>
            <a:ext cx="654618" cy="323389"/>
          </a:xfrm>
          <a:custGeom>
            <a:avLst/>
            <a:gdLst>
              <a:gd name="connsiteX0" fmla="*/ 2441 w 654618"/>
              <a:gd name="connsiteY0" fmla="*/ 507 h 323389"/>
              <a:gd name="connsiteX1" fmla="*/ 405666 w 654618"/>
              <a:gd name="connsiteY1" fmla="*/ 210057 h 323389"/>
              <a:gd name="connsiteX2" fmla="*/ 285016 w 654618"/>
              <a:gd name="connsiteY2" fmla="*/ 191007 h 323389"/>
              <a:gd name="connsiteX3" fmla="*/ 646966 w 654618"/>
              <a:gd name="connsiteY3" fmla="*/ 321182 h 323389"/>
              <a:gd name="connsiteX4" fmla="*/ 494566 w 654618"/>
              <a:gd name="connsiteY4" fmla="*/ 260857 h 323389"/>
              <a:gd name="connsiteX5" fmla="*/ 65941 w 654618"/>
              <a:gd name="connsiteY5" fmla="*/ 108457 h 323389"/>
              <a:gd name="connsiteX6" fmla="*/ 227866 w 654618"/>
              <a:gd name="connsiteY6" fmla="*/ 149732 h 323389"/>
              <a:gd name="connsiteX7" fmla="*/ 2441 w 654618"/>
              <a:gd name="connsiteY7" fmla="*/ 507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618" h="323389">
                <a:moveTo>
                  <a:pt x="2441" y="507"/>
                </a:moveTo>
                <a:cubicBezTo>
                  <a:pt x="32074" y="10561"/>
                  <a:pt x="358570" y="178307"/>
                  <a:pt x="405666" y="210057"/>
                </a:cubicBezTo>
                <a:cubicBezTo>
                  <a:pt x="452762" y="241807"/>
                  <a:pt x="244799" y="172486"/>
                  <a:pt x="285016" y="191007"/>
                </a:cubicBezTo>
                <a:cubicBezTo>
                  <a:pt x="325233" y="209528"/>
                  <a:pt x="612041" y="309540"/>
                  <a:pt x="646966" y="321182"/>
                </a:cubicBezTo>
                <a:cubicBezTo>
                  <a:pt x="681891" y="332824"/>
                  <a:pt x="591403" y="296311"/>
                  <a:pt x="494566" y="260857"/>
                </a:cubicBezTo>
                <a:cubicBezTo>
                  <a:pt x="397729" y="225403"/>
                  <a:pt x="110391" y="126978"/>
                  <a:pt x="65941" y="108457"/>
                </a:cubicBezTo>
                <a:cubicBezTo>
                  <a:pt x="21491" y="89936"/>
                  <a:pt x="233158" y="166665"/>
                  <a:pt x="227866" y="149732"/>
                </a:cubicBezTo>
                <a:cubicBezTo>
                  <a:pt x="222574" y="132799"/>
                  <a:pt x="-27192" y="-9547"/>
                  <a:pt x="24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925CB06-6901-DDC9-139C-CCDD41B7B5E9}"/>
              </a:ext>
            </a:extLst>
          </p:cNvPr>
          <p:cNvSpPr/>
          <p:nvPr/>
        </p:nvSpPr>
        <p:spPr>
          <a:xfrm>
            <a:off x="2228714" y="4317429"/>
            <a:ext cx="770976" cy="336086"/>
          </a:xfrm>
          <a:custGeom>
            <a:avLst/>
            <a:gdLst>
              <a:gd name="connsiteX0" fmla="*/ 670061 w 770976"/>
              <a:gd name="connsiteY0" fmla="*/ 571 h 336086"/>
              <a:gd name="connsiteX1" fmla="*/ 489086 w 770976"/>
              <a:gd name="connsiteY1" fmla="*/ 54546 h 336086"/>
              <a:gd name="connsiteX2" fmla="*/ 549411 w 770976"/>
              <a:gd name="connsiteY2" fmla="*/ 67246 h 336086"/>
              <a:gd name="connsiteX3" fmla="*/ 460511 w 770976"/>
              <a:gd name="connsiteY3" fmla="*/ 143446 h 336086"/>
              <a:gd name="connsiteX4" fmla="*/ 25536 w 770976"/>
              <a:gd name="connsiteY4" fmla="*/ 324421 h 336086"/>
              <a:gd name="connsiteX5" fmla="*/ 98561 w 770976"/>
              <a:gd name="connsiteY5" fmla="*/ 295846 h 336086"/>
              <a:gd name="connsiteX6" fmla="*/ 492261 w 770976"/>
              <a:gd name="connsiteY6" fmla="*/ 114871 h 336086"/>
              <a:gd name="connsiteX7" fmla="*/ 603386 w 770976"/>
              <a:gd name="connsiteY7" fmla="*/ 41846 h 336086"/>
              <a:gd name="connsiteX8" fmla="*/ 768486 w 770976"/>
              <a:gd name="connsiteY8" fmla="*/ 25971 h 336086"/>
              <a:gd name="connsiteX9" fmla="*/ 670061 w 770976"/>
              <a:gd name="connsiteY9" fmla="*/ 571 h 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76" h="336086">
                <a:moveTo>
                  <a:pt x="670061" y="571"/>
                </a:moveTo>
                <a:cubicBezTo>
                  <a:pt x="623494" y="5333"/>
                  <a:pt x="509194" y="43434"/>
                  <a:pt x="489086" y="54546"/>
                </a:cubicBezTo>
                <a:cubicBezTo>
                  <a:pt x="468978" y="65658"/>
                  <a:pt x="554174" y="52429"/>
                  <a:pt x="549411" y="67246"/>
                </a:cubicBezTo>
                <a:cubicBezTo>
                  <a:pt x="544648" y="82063"/>
                  <a:pt x="547823" y="100584"/>
                  <a:pt x="460511" y="143446"/>
                </a:cubicBezTo>
                <a:cubicBezTo>
                  <a:pt x="373199" y="186308"/>
                  <a:pt x="85861" y="299021"/>
                  <a:pt x="25536" y="324421"/>
                </a:cubicBezTo>
                <a:cubicBezTo>
                  <a:pt x="-34789" y="349821"/>
                  <a:pt x="20774" y="330771"/>
                  <a:pt x="98561" y="295846"/>
                </a:cubicBezTo>
                <a:cubicBezTo>
                  <a:pt x="176348" y="260921"/>
                  <a:pt x="408124" y="157204"/>
                  <a:pt x="492261" y="114871"/>
                </a:cubicBezTo>
                <a:cubicBezTo>
                  <a:pt x="576398" y="72538"/>
                  <a:pt x="557349" y="56663"/>
                  <a:pt x="603386" y="41846"/>
                </a:cubicBezTo>
                <a:cubicBezTo>
                  <a:pt x="649423" y="27029"/>
                  <a:pt x="752082" y="29675"/>
                  <a:pt x="768486" y="25971"/>
                </a:cubicBezTo>
                <a:cubicBezTo>
                  <a:pt x="784890" y="22267"/>
                  <a:pt x="716628" y="-4191"/>
                  <a:pt x="670061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47EAB13-E343-F049-043B-93F2C0D4CC4E}"/>
              </a:ext>
            </a:extLst>
          </p:cNvPr>
          <p:cNvSpPr/>
          <p:nvPr/>
        </p:nvSpPr>
        <p:spPr>
          <a:xfrm>
            <a:off x="2873173" y="4419593"/>
            <a:ext cx="473277" cy="158765"/>
          </a:xfrm>
          <a:custGeom>
            <a:avLst/>
            <a:gdLst>
              <a:gd name="connsiteX0" fmla="*/ 473277 w 473277"/>
              <a:gd name="connsiteY0" fmla="*/ 158757 h 158765"/>
              <a:gd name="connsiteX1" fmla="*/ 152602 w 473277"/>
              <a:gd name="connsiteY1" fmla="*/ 34932 h 158765"/>
              <a:gd name="connsiteX2" fmla="*/ 202 w 473277"/>
              <a:gd name="connsiteY2" fmla="*/ 7 h 158765"/>
              <a:gd name="connsiteX3" fmla="*/ 120852 w 473277"/>
              <a:gd name="connsiteY3" fmla="*/ 31757 h 158765"/>
              <a:gd name="connsiteX4" fmla="*/ 155777 w 473277"/>
              <a:gd name="connsiteY4" fmla="*/ 28582 h 158765"/>
              <a:gd name="connsiteX5" fmla="*/ 473277 w 473277"/>
              <a:gd name="connsiteY5" fmla="*/ 158757 h 1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277" h="158765">
                <a:moveTo>
                  <a:pt x="473277" y="158757"/>
                </a:moveTo>
                <a:cubicBezTo>
                  <a:pt x="472748" y="159815"/>
                  <a:pt x="231448" y="61390"/>
                  <a:pt x="152602" y="34932"/>
                </a:cubicBezTo>
                <a:cubicBezTo>
                  <a:pt x="73756" y="8474"/>
                  <a:pt x="5494" y="536"/>
                  <a:pt x="202" y="7"/>
                </a:cubicBezTo>
                <a:cubicBezTo>
                  <a:pt x="-5090" y="-522"/>
                  <a:pt x="94923" y="26995"/>
                  <a:pt x="120852" y="31757"/>
                </a:cubicBezTo>
                <a:cubicBezTo>
                  <a:pt x="146781" y="36519"/>
                  <a:pt x="92277" y="7945"/>
                  <a:pt x="155777" y="28582"/>
                </a:cubicBezTo>
                <a:cubicBezTo>
                  <a:pt x="219277" y="49219"/>
                  <a:pt x="473806" y="157699"/>
                  <a:pt x="473277" y="158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EC1A0D4C-33B4-D969-310F-04B55811378B}"/>
              </a:ext>
            </a:extLst>
          </p:cNvPr>
          <p:cNvSpPr/>
          <p:nvPr/>
        </p:nvSpPr>
        <p:spPr>
          <a:xfrm>
            <a:off x="2817114" y="4369967"/>
            <a:ext cx="200268" cy="68719"/>
          </a:xfrm>
          <a:custGeom>
            <a:avLst/>
            <a:gdLst>
              <a:gd name="connsiteX0" fmla="*/ 2286 w 200268"/>
              <a:gd name="connsiteY0" fmla="*/ 68683 h 68719"/>
              <a:gd name="connsiteX1" fmla="*/ 97536 w 200268"/>
              <a:gd name="connsiteY1" fmla="*/ 11533 h 68719"/>
              <a:gd name="connsiteX2" fmla="*/ 199136 w 200268"/>
              <a:gd name="connsiteY2" fmla="*/ 24233 h 68719"/>
              <a:gd name="connsiteX3" fmla="*/ 145161 w 200268"/>
              <a:gd name="connsiteY3" fmla="*/ 11533 h 68719"/>
              <a:gd name="connsiteX4" fmla="*/ 40386 w 200268"/>
              <a:gd name="connsiteY4" fmla="*/ 2008 h 68719"/>
              <a:gd name="connsiteX5" fmla="*/ 2286 w 200268"/>
              <a:gd name="connsiteY5" fmla="*/ 68683 h 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68" h="68719">
                <a:moveTo>
                  <a:pt x="2286" y="68683"/>
                </a:moveTo>
                <a:cubicBezTo>
                  <a:pt x="11811" y="70271"/>
                  <a:pt x="64728" y="18941"/>
                  <a:pt x="97536" y="11533"/>
                </a:cubicBezTo>
                <a:cubicBezTo>
                  <a:pt x="130344" y="4125"/>
                  <a:pt x="191199" y="24233"/>
                  <a:pt x="199136" y="24233"/>
                </a:cubicBezTo>
                <a:cubicBezTo>
                  <a:pt x="207073" y="24233"/>
                  <a:pt x="171619" y="15237"/>
                  <a:pt x="145161" y="11533"/>
                </a:cubicBezTo>
                <a:cubicBezTo>
                  <a:pt x="118703" y="7829"/>
                  <a:pt x="66315" y="-4871"/>
                  <a:pt x="40386" y="2008"/>
                </a:cubicBezTo>
                <a:cubicBezTo>
                  <a:pt x="14457" y="8887"/>
                  <a:pt x="-7239" y="67095"/>
                  <a:pt x="2286" y="68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F4E4BF-C68D-579B-D49C-3025DF530FF4}"/>
              </a:ext>
            </a:extLst>
          </p:cNvPr>
          <p:cNvSpPr/>
          <p:nvPr/>
        </p:nvSpPr>
        <p:spPr>
          <a:xfrm>
            <a:off x="2196839" y="4619256"/>
            <a:ext cx="216609" cy="213903"/>
          </a:xfrm>
          <a:custGeom>
            <a:avLst/>
            <a:gdLst>
              <a:gd name="connsiteX0" fmla="*/ 216161 w 216609"/>
              <a:gd name="connsiteY0" fmla="*/ 369 h 213903"/>
              <a:gd name="connsiteX1" fmla="*/ 101861 w 216609"/>
              <a:gd name="connsiteY1" fmla="*/ 63869 h 213903"/>
              <a:gd name="connsiteX2" fmla="*/ 3436 w 216609"/>
              <a:gd name="connsiteY2" fmla="*/ 209919 h 213903"/>
              <a:gd name="connsiteX3" fmla="*/ 25661 w 216609"/>
              <a:gd name="connsiteY3" fmla="*/ 165469 h 213903"/>
              <a:gd name="connsiteX4" fmla="*/ 57411 w 216609"/>
              <a:gd name="connsiteY4" fmla="*/ 89269 h 213903"/>
              <a:gd name="connsiteX5" fmla="*/ 216161 w 216609"/>
              <a:gd name="connsiteY5" fmla="*/ 369 h 21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09" h="213903">
                <a:moveTo>
                  <a:pt x="216161" y="369"/>
                </a:moveTo>
                <a:cubicBezTo>
                  <a:pt x="223569" y="-3864"/>
                  <a:pt x="137315" y="28944"/>
                  <a:pt x="101861" y="63869"/>
                </a:cubicBezTo>
                <a:cubicBezTo>
                  <a:pt x="66407" y="98794"/>
                  <a:pt x="16136" y="192986"/>
                  <a:pt x="3436" y="209919"/>
                </a:cubicBezTo>
                <a:cubicBezTo>
                  <a:pt x="-9264" y="226852"/>
                  <a:pt x="16665" y="185577"/>
                  <a:pt x="25661" y="165469"/>
                </a:cubicBezTo>
                <a:cubicBezTo>
                  <a:pt x="34657" y="145361"/>
                  <a:pt x="29894" y="116257"/>
                  <a:pt x="57411" y="89269"/>
                </a:cubicBezTo>
                <a:cubicBezTo>
                  <a:pt x="84928" y="62282"/>
                  <a:pt x="208753" y="4602"/>
                  <a:pt x="216161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D779E7B-E676-81AC-2698-FBDE3A822029}"/>
              </a:ext>
            </a:extLst>
          </p:cNvPr>
          <p:cNvSpPr/>
          <p:nvPr/>
        </p:nvSpPr>
        <p:spPr>
          <a:xfrm>
            <a:off x="1935345" y="4854909"/>
            <a:ext cx="194823" cy="152850"/>
          </a:xfrm>
          <a:custGeom>
            <a:avLst/>
            <a:gdLst>
              <a:gd name="connsiteX0" fmla="*/ 191905 w 194823"/>
              <a:gd name="connsiteY0" fmla="*/ 2841 h 152850"/>
              <a:gd name="connsiteX1" fmla="*/ 1405 w 194823"/>
              <a:gd name="connsiteY1" fmla="*/ 152066 h 152850"/>
              <a:gd name="connsiteX2" fmla="*/ 109355 w 194823"/>
              <a:gd name="connsiteY2" fmla="*/ 59991 h 152850"/>
              <a:gd name="connsiteX3" fmla="*/ 191905 w 194823"/>
              <a:gd name="connsiteY3" fmla="*/ 2841 h 1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23" h="152850">
                <a:moveTo>
                  <a:pt x="191905" y="2841"/>
                </a:moveTo>
                <a:cubicBezTo>
                  <a:pt x="173913" y="18187"/>
                  <a:pt x="15163" y="142541"/>
                  <a:pt x="1405" y="152066"/>
                </a:cubicBezTo>
                <a:cubicBezTo>
                  <a:pt x="-12353" y="161591"/>
                  <a:pt x="78663" y="81687"/>
                  <a:pt x="109355" y="59991"/>
                </a:cubicBezTo>
                <a:cubicBezTo>
                  <a:pt x="140047" y="38295"/>
                  <a:pt x="209897" y="-12505"/>
                  <a:pt x="191905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E4CE598-39EA-E93F-12A5-B4717DB389C2}"/>
              </a:ext>
            </a:extLst>
          </p:cNvPr>
          <p:cNvSpPr/>
          <p:nvPr/>
        </p:nvSpPr>
        <p:spPr>
          <a:xfrm>
            <a:off x="2126385" y="4631789"/>
            <a:ext cx="191412" cy="291249"/>
          </a:xfrm>
          <a:custGeom>
            <a:avLst/>
            <a:gdLst>
              <a:gd name="connsiteX0" fmla="*/ 191365 w 191412"/>
              <a:gd name="connsiteY0" fmla="*/ 3711 h 291249"/>
              <a:gd name="connsiteX1" fmla="*/ 89765 w 191412"/>
              <a:gd name="connsiteY1" fmla="*/ 102136 h 291249"/>
              <a:gd name="connsiteX2" fmla="*/ 7215 w 191412"/>
              <a:gd name="connsiteY2" fmla="*/ 286286 h 291249"/>
              <a:gd name="connsiteX3" fmla="*/ 13565 w 191412"/>
              <a:gd name="connsiteY3" fmla="*/ 222786 h 291249"/>
              <a:gd name="connsiteX4" fmla="*/ 89765 w 191412"/>
              <a:gd name="connsiteY4" fmla="*/ 54511 h 291249"/>
              <a:gd name="connsiteX5" fmla="*/ 45315 w 191412"/>
              <a:gd name="connsiteY5" fmla="*/ 156111 h 291249"/>
              <a:gd name="connsiteX6" fmla="*/ 102465 w 191412"/>
              <a:gd name="connsiteY6" fmla="*/ 32286 h 291249"/>
              <a:gd name="connsiteX7" fmla="*/ 191365 w 191412"/>
              <a:gd name="connsiteY7" fmla="*/ 3711 h 2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12" h="291249">
                <a:moveTo>
                  <a:pt x="191365" y="3711"/>
                </a:moveTo>
                <a:cubicBezTo>
                  <a:pt x="189248" y="15353"/>
                  <a:pt x="120457" y="55040"/>
                  <a:pt x="89765" y="102136"/>
                </a:cubicBezTo>
                <a:cubicBezTo>
                  <a:pt x="59073" y="149232"/>
                  <a:pt x="19915" y="266178"/>
                  <a:pt x="7215" y="286286"/>
                </a:cubicBezTo>
                <a:cubicBezTo>
                  <a:pt x="-5485" y="306394"/>
                  <a:pt x="-193" y="261415"/>
                  <a:pt x="13565" y="222786"/>
                </a:cubicBezTo>
                <a:cubicBezTo>
                  <a:pt x="27323" y="184157"/>
                  <a:pt x="84473" y="65624"/>
                  <a:pt x="89765" y="54511"/>
                </a:cubicBezTo>
                <a:cubicBezTo>
                  <a:pt x="95057" y="43399"/>
                  <a:pt x="43198" y="159815"/>
                  <a:pt x="45315" y="156111"/>
                </a:cubicBezTo>
                <a:cubicBezTo>
                  <a:pt x="47432" y="152407"/>
                  <a:pt x="80769" y="55040"/>
                  <a:pt x="102465" y="32286"/>
                </a:cubicBezTo>
                <a:cubicBezTo>
                  <a:pt x="124161" y="9532"/>
                  <a:pt x="193482" y="-7931"/>
                  <a:pt x="191365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1E13A1A-5FCE-64E5-81E6-A1F5EE90DD02}"/>
              </a:ext>
            </a:extLst>
          </p:cNvPr>
          <p:cNvSpPr/>
          <p:nvPr/>
        </p:nvSpPr>
        <p:spPr>
          <a:xfrm>
            <a:off x="1969625" y="4810178"/>
            <a:ext cx="205487" cy="331748"/>
          </a:xfrm>
          <a:custGeom>
            <a:avLst/>
            <a:gdLst>
              <a:gd name="connsiteX0" fmla="*/ 205250 w 205487"/>
              <a:gd name="connsiteY0" fmla="*/ 3122 h 331748"/>
              <a:gd name="connsiteX1" fmla="*/ 87775 w 205487"/>
              <a:gd name="connsiteY1" fmla="*/ 161872 h 331748"/>
              <a:gd name="connsiteX2" fmla="*/ 65550 w 205487"/>
              <a:gd name="connsiteY2" fmla="*/ 180922 h 331748"/>
              <a:gd name="connsiteX3" fmla="*/ 78250 w 205487"/>
              <a:gd name="connsiteY3" fmla="*/ 155522 h 331748"/>
              <a:gd name="connsiteX4" fmla="*/ 2050 w 205487"/>
              <a:gd name="connsiteY4" fmla="*/ 330147 h 331748"/>
              <a:gd name="connsiteX5" fmla="*/ 27450 w 205487"/>
              <a:gd name="connsiteY5" fmla="*/ 231722 h 331748"/>
              <a:gd name="connsiteX6" fmla="*/ 87775 w 205487"/>
              <a:gd name="connsiteY6" fmla="*/ 57097 h 331748"/>
              <a:gd name="connsiteX7" fmla="*/ 78250 w 205487"/>
              <a:gd name="connsiteY7" fmla="*/ 152347 h 331748"/>
              <a:gd name="connsiteX8" fmla="*/ 116350 w 205487"/>
              <a:gd name="connsiteY8" fmla="*/ 63447 h 331748"/>
              <a:gd name="connsiteX9" fmla="*/ 205250 w 205487"/>
              <a:gd name="connsiteY9" fmla="*/ 3122 h 3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487" h="331748">
                <a:moveTo>
                  <a:pt x="205250" y="3122"/>
                </a:moveTo>
                <a:cubicBezTo>
                  <a:pt x="200487" y="19526"/>
                  <a:pt x="111058" y="132239"/>
                  <a:pt x="87775" y="161872"/>
                </a:cubicBezTo>
                <a:cubicBezTo>
                  <a:pt x="64492" y="191505"/>
                  <a:pt x="67138" y="181980"/>
                  <a:pt x="65550" y="180922"/>
                </a:cubicBezTo>
                <a:cubicBezTo>
                  <a:pt x="63962" y="179864"/>
                  <a:pt x="88833" y="130651"/>
                  <a:pt x="78250" y="155522"/>
                </a:cubicBezTo>
                <a:cubicBezTo>
                  <a:pt x="67667" y="180393"/>
                  <a:pt x="10517" y="317447"/>
                  <a:pt x="2050" y="330147"/>
                </a:cubicBezTo>
                <a:cubicBezTo>
                  <a:pt x="-6417" y="342847"/>
                  <a:pt x="13162" y="277230"/>
                  <a:pt x="27450" y="231722"/>
                </a:cubicBezTo>
                <a:cubicBezTo>
                  <a:pt x="41737" y="186214"/>
                  <a:pt x="79308" y="70326"/>
                  <a:pt x="87775" y="57097"/>
                </a:cubicBezTo>
                <a:cubicBezTo>
                  <a:pt x="96242" y="43868"/>
                  <a:pt x="73488" y="151289"/>
                  <a:pt x="78250" y="152347"/>
                </a:cubicBezTo>
                <a:cubicBezTo>
                  <a:pt x="83012" y="153405"/>
                  <a:pt x="90950" y="87789"/>
                  <a:pt x="116350" y="63447"/>
                </a:cubicBezTo>
                <a:cubicBezTo>
                  <a:pt x="141750" y="39105"/>
                  <a:pt x="210013" y="-13282"/>
                  <a:pt x="205250" y="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48E38AC-86BA-4D94-C91C-9F464A177655}"/>
              </a:ext>
            </a:extLst>
          </p:cNvPr>
          <p:cNvSpPr/>
          <p:nvPr/>
        </p:nvSpPr>
        <p:spPr>
          <a:xfrm>
            <a:off x="1854198" y="4939103"/>
            <a:ext cx="215910" cy="252057"/>
          </a:xfrm>
          <a:custGeom>
            <a:avLst/>
            <a:gdLst>
              <a:gd name="connsiteX0" fmla="*/ 101602 w 215910"/>
              <a:gd name="connsiteY0" fmla="*/ 1197 h 252057"/>
              <a:gd name="connsiteX1" fmla="*/ 98427 w 215910"/>
              <a:gd name="connsiteY1" fmla="*/ 80572 h 252057"/>
              <a:gd name="connsiteX2" fmla="*/ 95252 w 215910"/>
              <a:gd name="connsiteY2" fmla="*/ 128197 h 252057"/>
              <a:gd name="connsiteX3" fmla="*/ 2 w 215910"/>
              <a:gd name="connsiteY3" fmla="*/ 239322 h 252057"/>
              <a:gd name="connsiteX4" fmla="*/ 98427 w 215910"/>
              <a:gd name="connsiteY4" fmla="*/ 156772 h 252057"/>
              <a:gd name="connsiteX5" fmla="*/ 38102 w 215910"/>
              <a:gd name="connsiteY5" fmla="*/ 252022 h 252057"/>
              <a:gd name="connsiteX6" fmla="*/ 98427 w 215910"/>
              <a:gd name="connsiteY6" fmla="*/ 166297 h 252057"/>
              <a:gd name="connsiteX7" fmla="*/ 215902 w 215910"/>
              <a:gd name="connsiteY7" fmla="*/ 42472 h 252057"/>
              <a:gd name="connsiteX8" fmla="*/ 104777 w 215910"/>
              <a:gd name="connsiteY8" fmla="*/ 147247 h 252057"/>
              <a:gd name="connsiteX9" fmla="*/ 101602 w 215910"/>
              <a:gd name="connsiteY9" fmla="*/ 1197 h 25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10" h="252057">
                <a:moveTo>
                  <a:pt x="101602" y="1197"/>
                </a:moveTo>
                <a:cubicBezTo>
                  <a:pt x="100544" y="-9915"/>
                  <a:pt x="99485" y="59405"/>
                  <a:pt x="98427" y="80572"/>
                </a:cubicBezTo>
                <a:cubicBezTo>
                  <a:pt x="97369" y="101739"/>
                  <a:pt x="111656" y="101739"/>
                  <a:pt x="95252" y="128197"/>
                </a:cubicBezTo>
                <a:cubicBezTo>
                  <a:pt x="78848" y="154655"/>
                  <a:pt x="-527" y="234560"/>
                  <a:pt x="2" y="239322"/>
                </a:cubicBezTo>
                <a:cubicBezTo>
                  <a:pt x="531" y="244085"/>
                  <a:pt x="92077" y="154655"/>
                  <a:pt x="98427" y="156772"/>
                </a:cubicBezTo>
                <a:cubicBezTo>
                  <a:pt x="104777" y="158889"/>
                  <a:pt x="38102" y="250435"/>
                  <a:pt x="38102" y="252022"/>
                </a:cubicBezTo>
                <a:cubicBezTo>
                  <a:pt x="38102" y="253609"/>
                  <a:pt x="68794" y="201222"/>
                  <a:pt x="98427" y="166297"/>
                </a:cubicBezTo>
                <a:cubicBezTo>
                  <a:pt x="128060" y="131372"/>
                  <a:pt x="214844" y="45647"/>
                  <a:pt x="215902" y="42472"/>
                </a:cubicBezTo>
                <a:cubicBezTo>
                  <a:pt x="216960" y="39297"/>
                  <a:pt x="122240" y="149893"/>
                  <a:pt x="104777" y="147247"/>
                </a:cubicBezTo>
                <a:cubicBezTo>
                  <a:pt x="87314" y="144601"/>
                  <a:pt x="102660" y="12309"/>
                  <a:pt x="101602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1294D51-5171-A998-B6BC-769B271425A3}"/>
              </a:ext>
            </a:extLst>
          </p:cNvPr>
          <p:cNvSpPr/>
          <p:nvPr/>
        </p:nvSpPr>
        <p:spPr>
          <a:xfrm>
            <a:off x="1821677" y="4956167"/>
            <a:ext cx="184954" cy="290199"/>
          </a:xfrm>
          <a:custGeom>
            <a:avLst/>
            <a:gdLst>
              <a:gd name="connsiteX0" fmla="*/ 184923 w 184954"/>
              <a:gd name="connsiteY0" fmla="*/ 8 h 290199"/>
              <a:gd name="connsiteX1" fmla="*/ 42048 w 184954"/>
              <a:gd name="connsiteY1" fmla="*/ 123833 h 290199"/>
              <a:gd name="connsiteX2" fmla="*/ 13473 w 184954"/>
              <a:gd name="connsiteY2" fmla="*/ 171458 h 290199"/>
              <a:gd name="connsiteX3" fmla="*/ 13473 w 184954"/>
              <a:gd name="connsiteY3" fmla="*/ 244483 h 290199"/>
              <a:gd name="connsiteX4" fmla="*/ 13473 w 184954"/>
              <a:gd name="connsiteY4" fmla="*/ 168283 h 290199"/>
              <a:gd name="connsiteX5" fmla="*/ 19823 w 184954"/>
              <a:gd name="connsiteY5" fmla="*/ 285758 h 290199"/>
              <a:gd name="connsiteX6" fmla="*/ 29348 w 184954"/>
              <a:gd name="connsiteY6" fmla="*/ 254008 h 290199"/>
              <a:gd name="connsiteX7" fmla="*/ 143648 w 184954"/>
              <a:gd name="connsiteY7" fmla="*/ 146058 h 290199"/>
              <a:gd name="connsiteX8" fmla="*/ 42048 w 184954"/>
              <a:gd name="connsiteY8" fmla="*/ 241308 h 290199"/>
              <a:gd name="connsiteX9" fmla="*/ 773 w 184954"/>
              <a:gd name="connsiteY9" fmla="*/ 234958 h 290199"/>
              <a:gd name="connsiteX10" fmla="*/ 73798 w 184954"/>
              <a:gd name="connsiteY10" fmla="*/ 130183 h 290199"/>
              <a:gd name="connsiteX11" fmla="*/ 29348 w 184954"/>
              <a:gd name="connsiteY11" fmla="*/ 161933 h 290199"/>
              <a:gd name="connsiteX12" fmla="*/ 54748 w 184954"/>
              <a:gd name="connsiteY12" fmla="*/ 130183 h 290199"/>
              <a:gd name="connsiteX13" fmla="*/ 184923 w 184954"/>
              <a:gd name="connsiteY13" fmla="*/ 8 h 2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54" h="290199">
                <a:moveTo>
                  <a:pt x="184923" y="8"/>
                </a:moveTo>
                <a:cubicBezTo>
                  <a:pt x="182806" y="-1050"/>
                  <a:pt x="70623" y="95258"/>
                  <a:pt x="42048" y="123833"/>
                </a:cubicBezTo>
                <a:cubicBezTo>
                  <a:pt x="13473" y="152408"/>
                  <a:pt x="18235" y="151350"/>
                  <a:pt x="13473" y="171458"/>
                </a:cubicBezTo>
                <a:cubicBezTo>
                  <a:pt x="8711" y="191566"/>
                  <a:pt x="13473" y="244483"/>
                  <a:pt x="13473" y="244483"/>
                </a:cubicBezTo>
                <a:cubicBezTo>
                  <a:pt x="13473" y="243954"/>
                  <a:pt x="12415" y="161404"/>
                  <a:pt x="13473" y="168283"/>
                </a:cubicBezTo>
                <a:cubicBezTo>
                  <a:pt x="14531" y="175162"/>
                  <a:pt x="17177" y="271471"/>
                  <a:pt x="19823" y="285758"/>
                </a:cubicBezTo>
                <a:cubicBezTo>
                  <a:pt x="22469" y="300045"/>
                  <a:pt x="8711" y="277291"/>
                  <a:pt x="29348" y="254008"/>
                </a:cubicBezTo>
                <a:cubicBezTo>
                  <a:pt x="49985" y="230725"/>
                  <a:pt x="141531" y="148175"/>
                  <a:pt x="143648" y="146058"/>
                </a:cubicBezTo>
                <a:cubicBezTo>
                  <a:pt x="145765" y="143941"/>
                  <a:pt x="65860" y="226491"/>
                  <a:pt x="42048" y="241308"/>
                </a:cubicBezTo>
                <a:cubicBezTo>
                  <a:pt x="18236" y="256125"/>
                  <a:pt x="-4519" y="253479"/>
                  <a:pt x="773" y="234958"/>
                </a:cubicBezTo>
                <a:cubicBezTo>
                  <a:pt x="6065" y="216437"/>
                  <a:pt x="69036" y="142354"/>
                  <a:pt x="73798" y="130183"/>
                </a:cubicBezTo>
                <a:cubicBezTo>
                  <a:pt x="78560" y="118012"/>
                  <a:pt x="32523" y="161933"/>
                  <a:pt x="29348" y="161933"/>
                </a:cubicBezTo>
                <a:cubicBezTo>
                  <a:pt x="26173" y="161933"/>
                  <a:pt x="28819" y="154525"/>
                  <a:pt x="54748" y="130183"/>
                </a:cubicBezTo>
                <a:cubicBezTo>
                  <a:pt x="80677" y="105841"/>
                  <a:pt x="187040" y="1066"/>
                  <a:pt x="1849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E308066-5B07-0FF5-1DF6-3ABE7E73378B}"/>
              </a:ext>
            </a:extLst>
          </p:cNvPr>
          <p:cNvSpPr/>
          <p:nvPr/>
        </p:nvSpPr>
        <p:spPr>
          <a:xfrm>
            <a:off x="2186233" y="4464050"/>
            <a:ext cx="636342" cy="346099"/>
          </a:xfrm>
          <a:custGeom>
            <a:avLst/>
            <a:gdLst>
              <a:gd name="connsiteX0" fmla="*/ 636342 w 636342"/>
              <a:gd name="connsiteY0" fmla="*/ 0 h 346099"/>
              <a:gd name="connsiteX1" fmla="*/ 220417 w 636342"/>
              <a:gd name="connsiteY1" fmla="*/ 234950 h 346099"/>
              <a:gd name="connsiteX2" fmla="*/ 4517 w 636342"/>
              <a:gd name="connsiteY2" fmla="*/ 342900 h 346099"/>
              <a:gd name="connsiteX3" fmla="*/ 410917 w 636342"/>
              <a:gd name="connsiteY3" fmla="*/ 120650 h 346099"/>
              <a:gd name="connsiteX4" fmla="*/ 636342 w 636342"/>
              <a:gd name="connsiteY4" fmla="*/ 0 h 3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42" h="346099">
                <a:moveTo>
                  <a:pt x="636342" y="0"/>
                </a:moveTo>
                <a:cubicBezTo>
                  <a:pt x="604592" y="19050"/>
                  <a:pt x="325721" y="177800"/>
                  <a:pt x="220417" y="234950"/>
                </a:cubicBezTo>
                <a:cubicBezTo>
                  <a:pt x="115113" y="292100"/>
                  <a:pt x="-27233" y="361950"/>
                  <a:pt x="4517" y="342900"/>
                </a:cubicBezTo>
                <a:cubicBezTo>
                  <a:pt x="36267" y="323850"/>
                  <a:pt x="309317" y="175683"/>
                  <a:pt x="410917" y="120650"/>
                </a:cubicBezTo>
                <a:lnTo>
                  <a:pt x="636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555A448-ACA6-A6E7-C846-6F9210B4DBBE}"/>
              </a:ext>
            </a:extLst>
          </p:cNvPr>
          <p:cNvSpPr/>
          <p:nvPr/>
        </p:nvSpPr>
        <p:spPr>
          <a:xfrm>
            <a:off x="2396141" y="4513171"/>
            <a:ext cx="276076" cy="136322"/>
          </a:xfrm>
          <a:custGeom>
            <a:avLst/>
            <a:gdLst>
              <a:gd name="connsiteX0" fmla="*/ 4159 w 276076"/>
              <a:gd name="connsiteY0" fmla="*/ 135029 h 136322"/>
              <a:gd name="connsiteX1" fmla="*/ 274034 w 276076"/>
              <a:gd name="connsiteY1" fmla="*/ 1679 h 136322"/>
              <a:gd name="connsiteX2" fmla="*/ 121634 w 276076"/>
              <a:gd name="connsiteY2" fmla="*/ 65179 h 136322"/>
              <a:gd name="connsiteX3" fmla="*/ 4159 w 276076"/>
              <a:gd name="connsiteY3" fmla="*/ 135029 h 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76" h="136322">
                <a:moveTo>
                  <a:pt x="4159" y="135029"/>
                </a:moveTo>
                <a:cubicBezTo>
                  <a:pt x="29559" y="124446"/>
                  <a:pt x="254455" y="13321"/>
                  <a:pt x="274034" y="1679"/>
                </a:cubicBezTo>
                <a:cubicBezTo>
                  <a:pt x="293613" y="-9963"/>
                  <a:pt x="167142" y="41896"/>
                  <a:pt x="121634" y="65179"/>
                </a:cubicBezTo>
                <a:cubicBezTo>
                  <a:pt x="76126" y="88462"/>
                  <a:pt x="-21241" y="145612"/>
                  <a:pt x="4159" y="13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90850D7-8C0E-234D-C78D-48AF73722354}"/>
              </a:ext>
            </a:extLst>
          </p:cNvPr>
          <p:cNvSpPr/>
          <p:nvPr/>
        </p:nvSpPr>
        <p:spPr>
          <a:xfrm>
            <a:off x="2228512" y="4584697"/>
            <a:ext cx="413649" cy="276592"/>
          </a:xfrm>
          <a:custGeom>
            <a:avLst/>
            <a:gdLst>
              <a:gd name="connsiteX0" fmla="*/ 413088 w 413649"/>
              <a:gd name="connsiteY0" fmla="*/ 3 h 276592"/>
              <a:gd name="connsiteX1" fmla="*/ 213063 w 413649"/>
              <a:gd name="connsiteY1" fmla="*/ 114303 h 276592"/>
              <a:gd name="connsiteX2" fmla="*/ 338 w 413649"/>
              <a:gd name="connsiteY2" fmla="*/ 276228 h 276592"/>
              <a:gd name="connsiteX3" fmla="*/ 263863 w 413649"/>
              <a:gd name="connsiteY3" fmla="*/ 66678 h 276592"/>
              <a:gd name="connsiteX4" fmla="*/ 149563 w 413649"/>
              <a:gd name="connsiteY4" fmla="*/ 117478 h 276592"/>
              <a:gd name="connsiteX5" fmla="*/ 413088 w 413649"/>
              <a:gd name="connsiteY5" fmla="*/ 3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49" h="276592">
                <a:moveTo>
                  <a:pt x="413088" y="3"/>
                </a:moveTo>
                <a:cubicBezTo>
                  <a:pt x="423671" y="-526"/>
                  <a:pt x="281855" y="68266"/>
                  <a:pt x="213063" y="114303"/>
                </a:cubicBezTo>
                <a:cubicBezTo>
                  <a:pt x="144271" y="160340"/>
                  <a:pt x="-8129" y="284166"/>
                  <a:pt x="338" y="276228"/>
                </a:cubicBezTo>
                <a:cubicBezTo>
                  <a:pt x="8805" y="268291"/>
                  <a:pt x="238992" y="93136"/>
                  <a:pt x="263863" y="66678"/>
                </a:cubicBezTo>
                <a:cubicBezTo>
                  <a:pt x="288734" y="40220"/>
                  <a:pt x="120459" y="129649"/>
                  <a:pt x="149563" y="117478"/>
                </a:cubicBezTo>
                <a:cubicBezTo>
                  <a:pt x="178667" y="105307"/>
                  <a:pt x="402505" y="532"/>
                  <a:pt x="4130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6200C8A-573F-B0A6-859C-455664EFE821}"/>
              </a:ext>
            </a:extLst>
          </p:cNvPr>
          <p:cNvSpPr/>
          <p:nvPr/>
        </p:nvSpPr>
        <p:spPr>
          <a:xfrm>
            <a:off x="2218560" y="4678618"/>
            <a:ext cx="267917" cy="214778"/>
          </a:xfrm>
          <a:custGeom>
            <a:avLst/>
            <a:gdLst>
              <a:gd name="connsiteX0" fmla="*/ 267465 w 267917"/>
              <a:gd name="connsiteY0" fmla="*/ 1332 h 214778"/>
              <a:gd name="connsiteX1" fmla="*/ 80140 w 267917"/>
              <a:gd name="connsiteY1" fmla="*/ 109282 h 214778"/>
              <a:gd name="connsiteX2" fmla="*/ 765 w 267917"/>
              <a:gd name="connsiteY2" fmla="*/ 214057 h 214778"/>
              <a:gd name="connsiteX3" fmla="*/ 45215 w 267917"/>
              <a:gd name="connsiteY3" fmla="*/ 150557 h 214778"/>
              <a:gd name="connsiteX4" fmla="*/ 130940 w 267917"/>
              <a:gd name="connsiteY4" fmla="*/ 55307 h 214778"/>
              <a:gd name="connsiteX5" fmla="*/ 267465 w 267917"/>
              <a:gd name="connsiteY5" fmla="*/ 1332 h 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17" h="214778">
                <a:moveTo>
                  <a:pt x="267465" y="1332"/>
                </a:moveTo>
                <a:cubicBezTo>
                  <a:pt x="258998" y="10328"/>
                  <a:pt x="124590" y="73828"/>
                  <a:pt x="80140" y="109282"/>
                </a:cubicBezTo>
                <a:cubicBezTo>
                  <a:pt x="35690" y="144736"/>
                  <a:pt x="6586" y="207178"/>
                  <a:pt x="765" y="214057"/>
                </a:cubicBezTo>
                <a:cubicBezTo>
                  <a:pt x="-5056" y="220936"/>
                  <a:pt x="23519" y="177015"/>
                  <a:pt x="45215" y="150557"/>
                </a:cubicBezTo>
                <a:cubicBezTo>
                  <a:pt x="66911" y="124099"/>
                  <a:pt x="98661" y="79649"/>
                  <a:pt x="130940" y="55307"/>
                </a:cubicBezTo>
                <a:cubicBezTo>
                  <a:pt x="163219" y="30965"/>
                  <a:pt x="275932" y="-7664"/>
                  <a:pt x="26746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74717C7-6EF3-73D3-9B6E-5DCB030901CB}"/>
              </a:ext>
            </a:extLst>
          </p:cNvPr>
          <p:cNvSpPr/>
          <p:nvPr/>
        </p:nvSpPr>
        <p:spPr>
          <a:xfrm>
            <a:off x="2226034" y="4704048"/>
            <a:ext cx="217414" cy="298766"/>
          </a:xfrm>
          <a:custGeom>
            <a:avLst/>
            <a:gdLst>
              <a:gd name="connsiteX0" fmla="*/ 215541 w 217414"/>
              <a:gd name="connsiteY0" fmla="*/ 4477 h 298766"/>
              <a:gd name="connsiteX1" fmla="*/ 2816 w 217414"/>
              <a:gd name="connsiteY1" fmla="*/ 296577 h 298766"/>
              <a:gd name="connsiteX2" fmla="*/ 101241 w 217414"/>
              <a:gd name="connsiteY2" fmla="*/ 131477 h 298766"/>
              <a:gd name="connsiteX3" fmla="*/ 215541 w 217414"/>
              <a:gd name="connsiteY3" fmla="*/ 4477 h 29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14" h="298766">
                <a:moveTo>
                  <a:pt x="215541" y="4477"/>
                </a:moveTo>
                <a:cubicBezTo>
                  <a:pt x="199137" y="31994"/>
                  <a:pt x="21866" y="275411"/>
                  <a:pt x="2816" y="296577"/>
                </a:cubicBezTo>
                <a:cubicBezTo>
                  <a:pt x="-16234" y="317743"/>
                  <a:pt x="66316" y="179631"/>
                  <a:pt x="101241" y="131477"/>
                </a:cubicBezTo>
                <a:cubicBezTo>
                  <a:pt x="136166" y="83323"/>
                  <a:pt x="231945" y="-23040"/>
                  <a:pt x="215541" y="4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5FD806-39D6-0D78-7B7C-627F9C34F1FF}"/>
              </a:ext>
            </a:extLst>
          </p:cNvPr>
          <p:cNvSpPr/>
          <p:nvPr/>
        </p:nvSpPr>
        <p:spPr>
          <a:xfrm>
            <a:off x="2146257" y="4692650"/>
            <a:ext cx="308077" cy="419192"/>
          </a:xfrm>
          <a:custGeom>
            <a:avLst/>
            <a:gdLst>
              <a:gd name="connsiteX0" fmla="*/ 308018 w 308077"/>
              <a:gd name="connsiteY0" fmla="*/ 0 h 419192"/>
              <a:gd name="connsiteX1" fmla="*/ 146093 w 308077"/>
              <a:gd name="connsiteY1" fmla="*/ 139700 h 419192"/>
              <a:gd name="connsiteX2" fmla="*/ 69893 w 308077"/>
              <a:gd name="connsiteY2" fmla="*/ 244475 h 419192"/>
              <a:gd name="connsiteX3" fmla="*/ 92118 w 308077"/>
              <a:gd name="connsiteY3" fmla="*/ 196850 h 419192"/>
              <a:gd name="connsiteX4" fmla="*/ 19093 w 308077"/>
              <a:gd name="connsiteY4" fmla="*/ 330200 h 419192"/>
              <a:gd name="connsiteX5" fmla="*/ 43 w 308077"/>
              <a:gd name="connsiteY5" fmla="*/ 419100 h 419192"/>
              <a:gd name="connsiteX6" fmla="*/ 22268 w 308077"/>
              <a:gd name="connsiteY6" fmla="*/ 314325 h 419192"/>
              <a:gd name="connsiteX7" fmla="*/ 82593 w 308077"/>
              <a:gd name="connsiteY7" fmla="*/ 155575 h 419192"/>
              <a:gd name="connsiteX8" fmla="*/ 60368 w 308077"/>
              <a:gd name="connsiteY8" fmla="*/ 231775 h 419192"/>
              <a:gd name="connsiteX9" fmla="*/ 146093 w 308077"/>
              <a:gd name="connsiteY9" fmla="*/ 114300 h 419192"/>
              <a:gd name="connsiteX10" fmla="*/ 127043 w 308077"/>
              <a:gd name="connsiteY10" fmla="*/ 139700 h 419192"/>
              <a:gd name="connsiteX11" fmla="*/ 308018 w 308077"/>
              <a:gd name="connsiteY11" fmla="*/ 0 h 4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77" h="419192">
                <a:moveTo>
                  <a:pt x="308018" y="0"/>
                </a:moveTo>
                <a:cubicBezTo>
                  <a:pt x="311193" y="0"/>
                  <a:pt x="185781" y="98954"/>
                  <a:pt x="146093" y="139700"/>
                </a:cubicBezTo>
                <a:cubicBezTo>
                  <a:pt x="106405" y="180446"/>
                  <a:pt x="78889" y="234950"/>
                  <a:pt x="69893" y="244475"/>
                </a:cubicBezTo>
                <a:cubicBezTo>
                  <a:pt x="60897" y="254000"/>
                  <a:pt x="100585" y="182562"/>
                  <a:pt x="92118" y="196850"/>
                </a:cubicBezTo>
                <a:cubicBezTo>
                  <a:pt x="83651" y="211138"/>
                  <a:pt x="34439" y="293158"/>
                  <a:pt x="19093" y="330200"/>
                </a:cubicBezTo>
                <a:cubicBezTo>
                  <a:pt x="3747" y="367242"/>
                  <a:pt x="-486" y="421746"/>
                  <a:pt x="43" y="419100"/>
                </a:cubicBezTo>
                <a:cubicBezTo>
                  <a:pt x="572" y="416454"/>
                  <a:pt x="8510" y="358246"/>
                  <a:pt x="22268" y="314325"/>
                </a:cubicBezTo>
                <a:cubicBezTo>
                  <a:pt x="36026" y="270404"/>
                  <a:pt x="76243" y="169333"/>
                  <a:pt x="82593" y="155575"/>
                </a:cubicBezTo>
                <a:cubicBezTo>
                  <a:pt x="88943" y="141817"/>
                  <a:pt x="49785" y="238654"/>
                  <a:pt x="60368" y="231775"/>
                </a:cubicBezTo>
                <a:cubicBezTo>
                  <a:pt x="70951" y="224896"/>
                  <a:pt x="134981" y="129646"/>
                  <a:pt x="146093" y="114300"/>
                </a:cubicBezTo>
                <a:cubicBezTo>
                  <a:pt x="157205" y="98954"/>
                  <a:pt x="103760" y="157692"/>
                  <a:pt x="127043" y="139700"/>
                </a:cubicBezTo>
                <a:cubicBezTo>
                  <a:pt x="150326" y="121708"/>
                  <a:pt x="304843" y="0"/>
                  <a:pt x="3080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A7D2A96-DB37-6004-FE76-4801DFBE8910}"/>
              </a:ext>
            </a:extLst>
          </p:cNvPr>
          <p:cNvSpPr/>
          <p:nvPr/>
        </p:nvSpPr>
        <p:spPr>
          <a:xfrm>
            <a:off x="2054176" y="4852107"/>
            <a:ext cx="203674" cy="351830"/>
          </a:xfrm>
          <a:custGeom>
            <a:avLst/>
            <a:gdLst>
              <a:gd name="connsiteX0" fmla="*/ 203249 w 203674"/>
              <a:gd name="connsiteY0" fmla="*/ 2468 h 351830"/>
              <a:gd name="connsiteX1" fmla="*/ 63549 w 203674"/>
              <a:gd name="connsiteY1" fmla="*/ 253293 h 351830"/>
              <a:gd name="connsiteX2" fmla="*/ 49 w 203674"/>
              <a:gd name="connsiteY2" fmla="*/ 351718 h 351830"/>
              <a:gd name="connsiteX3" fmla="*/ 54024 w 203674"/>
              <a:gd name="connsiteY3" fmla="*/ 269168 h 351830"/>
              <a:gd name="connsiteX4" fmla="*/ 111174 w 203674"/>
              <a:gd name="connsiteY4" fmla="*/ 107243 h 351830"/>
              <a:gd name="connsiteX5" fmla="*/ 107999 w 203674"/>
              <a:gd name="connsiteY5" fmla="*/ 123118 h 351830"/>
              <a:gd name="connsiteX6" fmla="*/ 203249 w 203674"/>
              <a:gd name="connsiteY6" fmla="*/ 2468 h 3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74" h="351830">
                <a:moveTo>
                  <a:pt x="203249" y="2468"/>
                </a:moveTo>
                <a:cubicBezTo>
                  <a:pt x="195841" y="24164"/>
                  <a:pt x="97416" y="195085"/>
                  <a:pt x="63549" y="253293"/>
                </a:cubicBezTo>
                <a:cubicBezTo>
                  <a:pt x="29682" y="311501"/>
                  <a:pt x="1636" y="349072"/>
                  <a:pt x="49" y="351718"/>
                </a:cubicBezTo>
                <a:cubicBezTo>
                  <a:pt x="-1539" y="354364"/>
                  <a:pt x="35503" y="309914"/>
                  <a:pt x="54024" y="269168"/>
                </a:cubicBezTo>
                <a:cubicBezTo>
                  <a:pt x="72545" y="228422"/>
                  <a:pt x="111174" y="107243"/>
                  <a:pt x="111174" y="107243"/>
                </a:cubicBezTo>
                <a:cubicBezTo>
                  <a:pt x="120170" y="82901"/>
                  <a:pt x="96886" y="137406"/>
                  <a:pt x="107999" y="123118"/>
                </a:cubicBezTo>
                <a:cubicBezTo>
                  <a:pt x="119111" y="108831"/>
                  <a:pt x="210657" y="-19228"/>
                  <a:pt x="203249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EDD5C1B-1B91-33AA-DC74-51162EF6DD1B}"/>
              </a:ext>
            </a:extLst>
          </p:cNvPr>
          <p:cNvSpPr/>
          <p:nvPr/>
        </p:nvSpPr>
        <p:spPr>
          <a:xfrm>
            <a:off x="1937674" y="4943700"/>
            <a:ext cx="217039" cy="356662"/>
          </a:xfrm>
          <a:custGeom>
            <a:avLst/>
            <a:gdLst>
              <a:gd name="connsiteX0" fmla="*/ 211801 w 217039"/>
              <a:gd name="connsiteY0" fmla="*/ 9300 h 356662"/>
              <a:gd name="connsiteX1" fmla="*/ 122901 w 217039"/>
              <a:gd name="connsiteY1" fmla="*/ 228375 h 356662"/>
              <a:gd name="connsiteX2" fmla="*/ 2251 w 217039"/>
              <a:gd name="connsiteY2" fmla="*/ 355375 h 356662"/>
              <a:gd name="connsiteX3" fmla="*/ 49876 w 217039"/>
              <a:gd name="connsiteY3" fmla="*/ 288700 h 356662"/>
              <a:gd name="connsiteX4" fmla="*/ 119726 w 217039"/>
              <a:gd name="connsiteY4" fmla="*/ 202975 h 356662"/>
              <a:gd name="connsiteX5" fmla="*/ 107026 w 217039"/>
              <a:gd name="connsiteY5" fmla="*/ 215675 h 356662"/>
              <a:gd name="connsiteX6" fmla="*/ 195926 w 217039"/>
              <a:gd name="connsiteY6" fmla="*/ 56925 h 356662"/>
              <a:gd name="connsiteX7" fmla="*/ 211801 w 217039"/>
              <a:gd name="connsiteY7" fmla="*/ 9300 h 3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39" h="356662">
                <a:moveTo>
                  <a:pt x="211801" y="9300"/>
                </a:moveTo>
                <a:cubicBezTo>
                  <a:pt x="199630" y="37875"/>
                  <a:pt x="157826" y="170696"/>
                  <a:pt x="122901" y="228375"/>
                </a:cubicBezTo>
                <a:cubicBezTo>
                  <a:pt x="87976" y="286054"/>
                  <a:pt x="14422" y="345321"/>
                  <a:pt x="2251" y="355375"/>
                </a:cubicBezTo>
                <a:cubicBezTo>
                  <a:pt x="-9920" y="365429"/>
                  <a:pt x="30297" y="314100"/>
                  <a:pt x="49876" y="288700"/>
                </a:cubicBezTo>
                <a:cubicBezTo>
                  <a:pt x="69455" y="263300"/>
                  <a:pt x="119726" y="202975"/>
                  <a:pt x="119726" y="202975"/>
                </a:cubicBezTo>
                <a:cubicBezTo>
                  <a:pt x="129251" y="190804"/>
                  <a:pt x="94326" y="240017"/>
                  <a:pt x="107026" y="215675"/>
                </a:cubicBezTo>
                <a:cubicBezTo>
                  <a:pt x="119726" y="191333"/>
                  <a:pt x="178464" y="89733"/>
                  <a:pt x="195926" y="56925"/>
                </a:cubicBezTo>
                <a:cubicBezTo>
                  <a:pt x="213388" y="24117"/>
                  <a:pt x="223972" y="-19275"/>
                  <a:pt x="211801" y="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E8C925A-2D6B-1F3F-E673-6F43BD0CAB26}"/>
              </a:ext>
            </a:extLst>
          </p:cNvPr>
          <p:cNvSpPr/>
          <p:nvPr/>
        </p:nvSpPr>
        <p:spPr>
          <a:xfrm>
            <a:off x="1843119" y="5216273"/>
            <a:ext cx="208872" cy="224219"/>
          </a:xfrm>
          <a:custGeom>
            <a:avLst/>
            <a:gdLst>
              <a:gd name="connsiteX0" fmla="*/ 207931 w 208872"/>
              <a:gd name="connsiteY0" fmla="*/ 252 h 224219"/>
              <a:gd name="connsiteX1" fmla="*/ 128556 w 208872"/>
              <a:gd name="connsiteY1" fmla="*/ 108202 h 224219"/>
              <a:gd name="connsiteX2" fmla="*/ 23781 w 208872"/>
              <a:gd name="connsiteY2" fmla="*/ 203452 h 224219"/>
              <a:gd name="connsiteX3" fmla="*/ 1556 w 208872"/>
              <a:gd name="connsiteY3" fmla="*/ 222502 h 224219"/>
              <a:gd name="connsiteX4" fmla="*/ 52356 w 208872"/>
              <a:gd name="connsiteY4" fmla="*/ 174877 h 224219"/>
              <a:gd name="connsiteX5" fmla="*/ 106331 w 208872"/>
              <a:gd name="connsiteY5" fmla="*/ 89152 h 224219"/>
              <a:gd name="connsiteX6" fmla="*/ 74581 w 208872"/>
              <a:gd name="connsiteY6" fmla="*/ 139952 h 224219"/>
              <a:gd name="connsiteX7" fmla="*/ 207931 w 208872"/>
              <a:gd name="connsiteY7" fmla="*/ 252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72" h="224219">
                <a:moveTo>
                  <a:pt x="207931" y="252"/>
                </a:moveTo>
                <a:cubicBezTo>
                  <a:pt x="216927" y="-5040"/>
                  <a:pt x="159248" y="74335"/>
                  <a:pt x="128556" y="108202"/>
                </a:cubicBezTo>
                <a:cubicBezTo>
                  <a:pt x="97864" y="142069"/>
                  <a:pt x="44947" y="184402"/>
                  <a:pt x="23781" y="203452"/>
                </a:cubicBezTo>
                <a:cubicBezTo>
                  <a:pt x="2615" y="222502"/>
                  <a:pt x="-3206" y="227264"/>
                  <a:pt x="1556" y="222502"/>
                </a:cubicBezTo>
                <a:cubicBezTo>
                  <a:pt x="6318" y="217740"/>
                  <a:pt x="34894" y="197102"/>
                  <a:pt x="52356" y="174877"/>
                </a:cubicBezTo>
                <a:cubicBezTo>
                  <a:pt x="69818" y="152652"/>
                  <a:pt x="102627" y="94973"/>
                  <a:pt x="106331" y="89152"/>
                </a:cubicBezTo>
                <a:cubicBezTo>
                  <a:pt x="110035" y="83331"/>
                  <a:pt x="55002" y="153710"/>
                  <a:pt x="74581" y="139952"/>
                </a:cubicBezTo>
                <a:cubicBezTo>
                  <a:pt x="94160" y="126194"/>
                  <a:pt x="198935" y="5544"/>
                  <a:pt x="20793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A63178E-3F2A-BB38-A4F0-D59EACC7439C}"/>
              </a:ext>
            </a:extLst>
          </p:cNvPr>
          <p:cNvSpPr/>
          <p:nvPr/>
        </p:nvSpPr>
        <p:spPr>
          <a:xfrm>
            <a:off x="1830787" y="5133936"/>
            <a:ext cx="118759" cy="261626"/>
          </a:xfrm>
          <a:custGeom>
            <a:avLst/>
            <a:gdLst>
              <a:gd name="connsiteX0" fmla="*/ 118663 w 118759"/>
              <a:gd name="connsiteY0" fmla="*/ 39 h 261626"/>
              <a:gd name="connsiteX1" fmla="*/ 67863 w 118759"/>
              <a:gd name="connsiteY1" fmla="*/ 155614 h 261626"/>
              <a:gd name="connsiteX2" fmla="*/ 1188 w 118759"/>
              <a:gd name="connsiteY2" fmla="*/ 260389 h 261626"/>
              <a:gd name="connsiteX3" fmla="*/ 23413 w 118759"/>
              <a:gd name="connsiteY3" fmla="*/ 215939 h 261626"/>
              <a:gd name="connsiteX4" fmla="*/ 80563 w 118759"/>
              <a:gd name="connsiteY4" fmla="*/ 101639 h 261626"/>
              <a:gd name="connsiteX5" fmla="*/ 55163 w 118759"/>
              <a:gd name="connsiteY5" fmla="*/ 139739 h 261626"/>
              <a:gd name="connsiteX6" fmla="*/ 118663 w 118759"/>
              <a:gd name="connsiteY6" fmla="*/ 39 h 2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59" h="261626">
                <a:moveTo>
                  <a:pt x="118663" y="39"/>
                </a:moveTo>
                <a:cubicBezTo>
                  <a:pt x="120780" y="2685"/>
                  <a:pt x="87442" y="112222"/>
                  <a:pt x="67863" y="155614"/>
                </a:cubicBezTo>
                <a:cubicBezTo>
                  <a:pt x="48284" y="199006"/>
                  <a:pt x="8596" y="250335"/>
                  <a:pt x="1188" y="260389"/>
                </a:cubicBezTo>
                <a:cubicBezTo>
                  <a:pt x="-6220" y="270443"/>
                  <a:pt x="23413" y="215939"/>
                  <a:pt x="23413" y="215939"/>
                </a:cubicBezTo>
                <a:cubicBezTo>
                  <a:pt x="36642" y="189481"/>
                  <a:pt x="75271" y="114339"/>
                  <a:pt x="80563" y="101639"/>
                </a:cubicBezTo>
                <a:cubicBezTo>
                  <a:pt x="85855" y="88939"/>
                  <a:pt x="52517" y="150322"/>
                  <a:pt x="55163" y="139739"/>
                </a:cubicBezTo>
                <a:cubicBezTo>
                  <a:pt x="57809" y="129156"/>
                  <a:pt x="116546" y="-2607"/>
                  <a:pt x="11866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3ABA75C-9DA0-EB83-6DCD-A6B1E15EC96E}"/>
              </a:ext>
            </a:extLst>
          </p:cNvPr>
          <p:cNvSpPr/>
          <p:nvPr/>
        </p:nvSpPr>
        <p:spPr>
          <a:xfrm>
            <a:off x="1767001" y="5178049"/>
            <a:ext cx="169768" cy="226962"/>
          </a:xfrm>
          <a:custGeom>
            <a:avLst/>
            <a:gdLst>
              <a:gd name="connsiteX0" fmla="*/ 169749 w 169768"/>
              <a:gd name="connsiteY0" fmla="*/ 376 h 226962"/>
              <a:gd name="connsiteX1" fmla="*/ 45924 w 169768"/>
              <a:gd name="connsiteY1" fmla="*/ 111501 h 226962"/>
              <a:gd name="connsiteX2" fmla="*/ 1474 w 169768"/>
              <a:gd name="connsiteY2" fmla="*/ 171826 h 226962"/>
              <a:gd name="connsiteX3" fmla="*/ 14174 w 169768"/>
              <a:gd name="connsiteY3" fmla="*/ 165476 h 226962"/>
              <a:gd name="connsiteX4" fmla="*/ 49099 w 169768"/>
              <a:gd name="connsiteY4" fmla="*/ 225801 h 226962"/>
              <a:gd name="connsiteX5" fmla="*/ 39574 w 169768"/>
              <a:gd name="connsiteY5" fmla="*/ 206751 h 226962"/>
              <a:gd name="connsiteX6" fmla="*/ 20524 w 169768"/>
              <a:gd name="connsiteY6" fmla="*/ 194051 h 226962"/>
              <a:gd name="connsiteX7" fmla="*/ 36399 w 169768"/>
              <a:gd name="connsiteY7" fmla="*/ 152776 h 226962"/>
              <a:gd name="connsiteX8" fmla="*/ 169749 w 169768"/>
              <a:gd name="connsiteY8" fmla="*/ 376 h 2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68" h="226962">
                <a:moveTo>
                  <a:pt x="169749" y="376"/>
                </a:moveTo>
                <a:cubicBezTo>
                  <a:pt x="171336" y="-6503"/>
                  <a:pt x="73970" y="82926"/>
                  <a:pt x="45924" y="111501"/>
                </a:cubicBezTo>
                <a:cubicBezTo>
                  <a:pt x="17878" y="140076"/>
                  <a:pt x="1474" y="171826"/>
                  <a:pt x="1474" y="171826"/>
                </a:cubicBezTo>
                <a:cubicBezTo>
                  <a:pt x="-3818" y="180822"/>
                  <a:pt x="6236" y="156480"/>
                  <a:pt x="14174" y="165476"/>
                </a:cubicBezTo>
                <a:cubicBezTo>
                  <a:pt x="22111" y="174472"/>
                  <a:pt x="49099" y="225801"/>
                  <a:pt x="49099" y="225801"/>
                </a:cubicBezTo>
                <a:cubicBezTo>
                  <a:pt x="53332" y="232680"/>
                  <a:pt x="39574" y="206751"/>
                  <a:pt x="39574" y="206751"/>
                </a:cubicBezTo>
                <a:cubicBezTo>
                  <a:pt x="34811" y="201459"/>
                  <a:pt x="21053" y="203047"/>
                  <a:pt x="20524" y="194051"/>
                </a:cubicBezTo>
                <a:cubicBezTo>
                  <a:pt x="19995" y="185055"/>
                  <a:pt x="14174" y="185055"/>
                  <a:pt x="36399" y="152776"/>
                </a:cubicBezTo>
                <a:cubicBezTo>
                  <a:pt x="58624" y="120497"/>
                  <a:pt x="168162" y="7255"/>
                  <a:pt x="16974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F48C8CE-CE35-49CB-4884-35E78D1AB796}"/>
              </a:ext>
            </a:extLst>
          </p:cNvPr>
          <p:cNvSpPr/>
          <p:nvPr/>
        </p:nvSpPr>
        <p:spPr>
          <a:xfrm>
            <a:off x="1727200" y="5186868"/>
            <a:ext cx="311539" cy="236772"/>
          </a:xfrm>
          <a:custGeom>
            <a:avLst/>
            <a:gdLst>
              <a:gd name="connsiteX0" fmla="*/ 0 w 311539"/>
              <a:gd name="connsiteY0" fmla="*/ 204282 h 236772"/>
              <a:gd name="connsiteX1" fmla="*/ 123825 w 311539"/>
              <a:gd name="connsiteY1" fmla="*/ 236032 h 236772"/>
              <a:gd name="connsiteX2" fmla="*/ 200025 w 311539"/>
              <a:gd name="connsiteY2" fmla="*/ 166182 h 236772"/>
              <a:gd name="connsiteX3" fmla="*/ 180975 w 311539"/>
              <a:gd name="connsiteY3" fmla="*/ 197932 h 236772"/>
              <a:gd name="connsiteX4" fmla="*/ 311150 w 311539"/>
              <a:gd name="connsiteY4" fmla="*/ 1082 h 236772"/>
              <a:gd name="connsiteX5" fmla="*/ 219075 w 311539"/>
              <a:gd name="connsiteY5" fmla="*/ 121732 h 236772"/>
              <a:gd name="connsiteX6" fmla="*/ 158750 w 311539"/>
              <a:gd name="connsiteY6" fmla="*/ 185232 h 236772"/>
              <a:gd name="connsiteX7" fmla="*/ 76200 w 311539"/>
              <a:gd name="connsiteY7" fmla="*/ 204282 h 236772"/>
              <a:gd name="connsiteX8" fmla="*/ 123825 w 311539"/>
              <a:gd name="connsiteY8" fmla="*/ 226507 h 236772"/>
              <a:gd name="connsiteX9" fmla="*/ 0 w 311539"/>
              <a:gd name="connsiteY9" fmla="*/ 204282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39" h="236772">
                <a:moveTo>
                  <a:pt x="0" y="204282"/>
                </a:moveTo>
                <a:cubicBezTo>
                  <a:pt x="0" y="205869"/>
                  <a:pt x="90488" y="242382"/>
                  <a:pt x="123825" y="236032"/>
                </a:cubicBezTo>
                <a:cubicBezTo>
                  <a:pt x="157163" y="229682"/>
                  <a:pt x="190500" y="172532"/>
                  <a:pt x="200025" y="166182"/>
                </a:cubicBezTo>
                <a:cubicBezTo>
                  <a:pt x="209550" y="159832"/>
                  <a:pt x="162454" y="225449"/>
                  <a:pt x="180975" y="197932"/>
                </a:cubicBezTo>
                <a:cubicBezTo>
                  <a:pt x="199496" y="170415"/>
                  <a:pt x="304800" y="13782"/>
                  <a:pt x="311150" y="1082"/>
                </a:cubicBezTo>
                <a:cubicBezTo>
                  <a:pt x="317500" y="-11618"/>
                  <a:pt x="244475" y="91040"/>
                  <a:pt x="219075" y="121732"/>
                </a:cubicBezTo>
                <a:cubicBezTo>
                  <a:pt x="193675" y="152424"/>
                  <a:pt x="182562" y="171474"/>
                  <a:pt x="158750" y="185232"/>
                </a:cubicBezTo>
                <a:cubicBezTo>
                  <a:pt x="134938" y="198990"/>
                  <a:pt x="82021" y="197403"/>
                  <a:pt x="76200" y="204282"/>
                </a:cubicBezTo>
                <a:cubicBezTo>
                  <a:pt x="70379" y="211161"/>
                  <a:pt x="132292" y="225449"/>
                  <a:pt x="123825" y="226507"/>
                </a:cubicBezTo>
                <a:cubicBezTo>
                  <a:pt x="115358" y="227565"/>
                  <a:pt x="0" y="202695"/>
                  <a:pt x="0" y="204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9074F72-CF75-2215-0368-BB4A27E4F08E}"/>
              </a:ext>
            </a:extLst>
          </p:cNvPr>
          <p:cNvSpPr/>
          <p:nvPr/>
        </p:nvSpPr>
        <p:spPr>
          <a:xfrm>
            <a:off x="2076429" y="4891418"/>
            <a:ext cx="187490" cy="405222"/>
          </a:xfrm>
          <a:custGeom>
            <a:avLst/>
            <a:gdLst>
              <a:gd name="connsiteX0" fmla="*/ 187346 w 187490"/>
              <a:gd name="connsiteY0" fmla="*/ 1257 h 405222"/>
              <a:gd name="connsiteX1" fmla="*/ 57171 w 187490"/>
              <a:gd name="connsiteY1" fmla="*/ 242557 h 405222"/>
              <a:gd name="connsiteX2" fmla="*/ 21 w 187490"/>
              <a:gd name="connsiteY2" fmla="*/ 404482 h 405222"/>
              <a:gd name="connsiteX3" fmla="*/ 50821 w 187490"/>
              <a:gd name="connsiteY3" fmla="*/ 296532 h 405222"/>
              <a:gd name="connsiteX4" fmla="*/ 82571 w 187490"/>
              <a:gd name="connsiteY4" fmla="*/ 153657 h 405222"/>
              <a:gd name="connsiteX5" fmla="*/ 187346 w 187490"/>
              <a:gd name="connsiteY5" fmla="*/ 1257 h 4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90" h="405222">
                <a:moveTo>
                  <a:pt x="187346" y="1257"/>
                </a:moveTo>
                <a:cubicBezTo>
                  <a:pt x="183113" y="16074"/>
                  <a:pt x="88392" y="175353"/>
                  <a:pt x="57171" y="242557"/>
                </a:cubicBezTo>
                <a:cubicBezTo>
                  <a:pt x="25950" y="309761"/>
                  <a:pt x="1079" y="395486"/>
                  <a:pt x="21" y="404482"/>
                </a:cubicBezTo>
                <a:cubicBezTo>
                  <a:pt x="-1037" y="413478"/>
                  <a:pt x="37063" y="338336"/>
                  <a:pt x="50821" y="296532"/>
                </a:cubicBezTo>
                <a:cubicBezTo>
                  <a:pt x="64579" y="254728"/>
                  <a:pt x="63521" y="200753"/>
                  <a:pt x="82571" y="153657"/>
                </a:cubicBezTo>
                <a:cubicBezTo>
                  <a:pt x="101621" y="106561"/>
                  <a:pt x="191579" y="-13560"/>
                  <a:pt x="187346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25A6FF-C4CB-F8A5-E3BF-B7E22F6F7366}"/>
              </a:ext>
            </a:extLst>
          </p:cNvPr>
          <p:cNvSpPr/>
          <p:nvPr/>
        </p:nvSpPr>
        <p:spPr>
          <a:xfrm>
            <a:off x="2004648" y="4936431"/>
            <a:ext cx="190658" cy="360415"/>
          </a:xfrm>
          <a:custGeom>
            <a:avLst/>
            <a:gdLst>
              <a:gd name="connsiteX0" fmla="*/ 189277 w 190658"/>
              <a:gd name="connsiteY0" fmla="*/ 3869 h 360415"/>
              <a:gd name="connsiteX1" fmla="*/ 11477 w 190658"/>
              <a:gd name="connsiteY1" fmla="*/ 337244 h 360415"/>
              <a:gd name="connsiteX2" fmla="*/ 27352 w 190658"/>
              <a:gd name="connsiteY2" fmla="*/ 308669 h 360415"/>
              <a:gd name="connsiteX3" fmla="*/ 106727 w 190658"/>
              <a:gd name="connsiteY3" fmla="*/ 121344 h 360415"/>
              <a:gd name="connsiteX4" fmla="*/ 94027 w 190658"/>
              <a:gd name="connsiteY4" fmla="*/ 153094 h 360415"/>
              <a:gd name="connsiteX5" fmla="*/ 189277 w 190658"/>
              <a:gd name="connsiteY5" fmla="*/ 3869 h 3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58" h="360415">
                <a:moveTo>
                  <a:pt x="189277" y="3869"/>
                </a:moveTo>
                <a:cubicBezTo>
                  <a:pt x="175519" y="34561"/>
                  <a:pt x="38464" y="286444"/>
                  <a:pt x="11477" y="337244"/>
                </a:cubicBezTo>
                <a:cubicBezTo>
                  <a:pt x="-15510" y="388044"/>
                  <a:pt x="11477" y="344652"/>
                  <a:pt x="27352" y="308669"/>
                </a:cubicBezTo>
                <a:cubicBezTo>
                  <a:pt x="43227" y="272686"/>
                  <a:pt x="95614" y="147273"/>
                  <a:pt x="106727" y="121344"/>
                </a:cubicBezTo>
                <a:cubicBezTo>
                  <a:pt x="117839" y="95415"/>
                  <a:pt x="78152" y="171615"/>
                  <a:pt x="94027" y="153094"/>
                </a:cubicBezTo>
                <a:cubicBezTo>
                  <a:pt x="109902" y="134573"/>
                  <a:pt x="203035" y="-26823"/>
                  <a:pt x="189277" y="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1725863-E59B-D6BA-31A4-AAAA1B000E5B}"/>
              </a:ext>
            </a:extLst>
          </p:cNvPr>
          <p:cNvSpPr/>
          <p:nvPr/>
        </p:nvSpPr>
        <p:spPr>
          <a:xfrm>
            <a:off x="2298536" y="4627696"/>
            <a:ext cx="372313" cy="449197"/>
          </a:xfrm>
          <a:custGeom>
            <a:avLst/>
            <a:gdLst>
              <a:gd name="connsiteX0" fmla="*/ 371639 w 372313"/>
              <a:gd name="connsiteY0" fmla="*/ 1454 h 449197"/>
              <a:gd name="connsiteX1" fmla="*/ 50964 w 372313"/>
              <a:gd name="connsiteY1" fmla="*/ 347529 h 449197"/>
              <a:gd name="connsiteX2" fmla="*/ 130339 w 372313"/>
              <a:gd name="connsiteY2" fmla="*/ 277679 h 449197"/>
              <a:gd name="connsiteX3" fmla="*/ 164 w 372313"/>
              <a:gd name="connsiteY3" fmla="*/ 449129 h 449197"/>
              <a:gd name="connsiteX4" fmla="*/ 104939 w 372313"/>
              <a:gd name="connsiteY4" fmla="*/ 296729 h 449197"/>
              <a:gd name="connsiteX5" fmla="*/ 181139 w 372313"/>
              <a:gd name="connsiteY5" fmla="*/ 160204 h 449197"/>
              <a:gd name="connsiteX6" fmla="*/ 136689 w 372313"/>
              <a:gd name="connsiteY6" fmla="*/ 220529 h 449197"/>
              <a:gd name="connsiteX7" fmla="*/ 371639 w 372313"/>
              <a:gd name="connsiteY7" fmla="*/ 1454 h 4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13" h="449197">
                <a:moveTo>
                  <a:pt x="371639" y="1454"/>
                </a:moveTo>
                <a:cubicBezTo>
                  <a:pt x="357351" y="22621"/>
                  <a:pt x="91181" y="301492"/>
                  <a:pt x="50964" y="347529"/>
                </a:cubicBezTo>
                <a:cubicBezTo>
                  <a:pt x="10747" y="393566"/>
                  <a:pt x="138806" y="260746"/>
                  <a:pt x="130339" y="277679"/>
                </a:cubicBezTo>
                <a:cubicBezTo>
                  <a:pt x="121872" y="294612"/>
                  <a:pt x="4397" y="445954"/>
                  <a:pt x="164" y="449129"/>
                </a:cubicBezTo>
                <a:cubicBezTo>
                  <a:pt x="-4069" y="452304"/>
                  <a:pt x="74776" y="344883"/>
                  <a:pt x="104939" y="296729"/>
                </a:cubicBezTo>
                <a:cubicBezTo>
                  <a:pt x="135101" y="248575"/>
                  <a:pt x="175847" y="172904"/>
                  <a:pt x="181139" y="160204"/>
                </a:cubicBezTo>
                <a:cubicBezTo>
                  <a:pt x="186431" y="147504"/>
                  <a:pt x="104410" y="244342"/>
                  <a:pt x="136689" y="220529"/>
                </a:cubicBezTo>
                <a:cubicBezTo>
                  <a:pt x="168968" y="196717"/>
                  <a:pt x="385927" y="-19713"/>
                  <a:pt x="371639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62BFDFE-6120-1CA3-1B4A-76C69B4FBAB0}"/>
              </a:ext>
            </a:extLst>
          </p:cNvPr>
          <p:cNvSpPr/>
          <p:nvPr/>
        </p:nvSpPr>
        <p:spPr>
          <a:xfrm>
            <a:off x="2169250" y="4856684"/>
            <a:ext cx="326501" cy="479386"/>
          </a:xfrm>
          <a:custGeom>
            <a:avLst/>
            <a:gdLst>
              <a:gd name="connsiteX0" fmla="*/ 326300 w 326501"/>
              <a:gd name="connsiteY0" fmla="*/ 1066 h 479386"/>
              <a:gd name="connsiteX1" fmla="*/ 62775 w 326501"/>
              <a:gd name="connsiteY1" fmla="*/ 331266 h 479386"/>
              <a:gd name="connsiteX2" fmla="*/ 18325 w 326501"/>
              <a:gd name="connsiteY2" fmla="*/ 432866 h 479386"/>
              <a:gd name="connsiteX3" fmla="*/ 69125 w 326501"/>
              <a:gd name="connsiteY3" fmla="*/ 350316 h 479386"/>
              <a:gd name="connsiteX4" fmla="*/ 2450 w 326501"/>
              <a:gd name="connsiteY4" fmla="*/ 477316 h 479386"/>
              <a:gd name="connsiteX5" fmla="*/ 173900 w 326501"/>
              <a:gd name="connsiteY5" fmla="*/ 226491 h 479386"/>
              <a:gd name="connsiteX6" fmla="*/ 56425 w 326501"/>
              <a:gd name="connsiteY6" fmla="*/ 324916 h 479386"/>
              <a:gd name="connsiteX7" fmla="*/ 164375 w 326501"/>
              <a:gd name="connsiteY7" fmla="*/ 143941 h 479386"/>
              <a:gd name="connsiteX8" fmla="*/ 107225 w 326501"/>
              <a:gd name="connsiteY8" fmla="*/ 223316 h 479386"/>
              <a:gd name="connsiteX9" fmla="*/ 326300 w 326501"/>
              <a:gd name="connsiteY9" fmla="*/ 1066 h 4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1" h="479386">
                <a:moveTo>
                  <a:pt x="326300" y="1066"/>
                </a:moveTo>
                <a:cubicBezTo>
                  <a:pt x="318892" y="19058"/>
                  <a:pt x="114104" y="259299"/>
                  <a:pt x="62775" y="331266"/>
                </a:cubicBezTo>
                <a:cubicBezTo>
                  <a:pt x="11446" y="403233"/>
                  <a:pt x="17267" y="429691"/>
                  <a:pt x="18325" y="432866"/>
                </a:cubicBezTo>
                <a:cubicBezTo>
                  <a:pt x="19383" y="436041"/>
                  <a:pt x="71771" y="342908"/>
                  <a:pt x="69125" y="350316"/>
                </a:cubicBezTo>
                <a:cubicBezTo>
                  <a:pt x="66479" y="357724"/>
                  <a:pt x="-15012" y="497953"/>
                  <a:pt x="2450" y="477316"/>
                </a:cubicBezTo>
                <a:cubicBezTo>
                  <a:pt x="19912" y="456679"/>
                  <a:pt x="164904" y="251891"/>
                  <a:pt x="173900" y="226491"/>
                </a:cubicBezTo>
                <a:cubicBezTo>
                  <a:pt x="182896" y="201091"/>
                  <a:pt x="58012" y="338674"/>
                  <a:pt x="56425" y="324916"/>
                </a:cubicBezTo>
                <a:cubicBezTo>
                  <a:pt x="54838" y="311158"/>
                  <a:pt x="155908" y="160874"/>
                  <a:pt x="164375" y="143941"/>
                </a:cubicBezTo>
                <a:cubicBezTo>
                  <a:pt x="172842" y="127008"/>
                  <a:pt x="79708" y="248187"/>
                  <a:pt x="107225" y="223316"/>
                </a:cubicBezTo>
                <a:cubicBezTo>
                  <a:pt x="134742" y="198445"/>
                  <a:pt x="333708" y="-16926"/>
                  <a:pt x="32630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B632784-A8FB-D503-C111-C7D064C89652}"/>
              </a:ext>
            </a:extLst>
          </p:cNvPr>
          <p:cNvSpPr/>
          <p:nvPr/>
        </p:nvSpPr>
        <p:spPr>
          <a:xfrm>
            <a:off x="1958959" y="5273140"/>
            <a:ext cx="244515" cy="279979"/>
          </a:xfrm>
          <a:custGeom>
            <a:avLst/>
            <a:gdLst>
              <a:gd name="connsiteX0" fmla="*/ 244491 w 244515"/>
              <a:gd name="connsiteY0" fmla="*/ 535 h 279979"/>
              <a:gd name="connsiteX1" fmla="*/ 200041 w 244515"/>
              <a:gd name="connsiteY1" fmla="*/ 102135 h 279979"/>
              <a:gd name="connsiteX2" fmla="*/ 174641 w 244515"/>
              <a:gd name="connsiteY2" fmla="*/ 162460 h 279979"/>
              <a:gd name="connsiteX3" fmla="*/ 69866 w 244515"/>
              <a:gd name="connsiteY3" fmla="*/ 235485 h 279979"/>
              <a:gd name="connsiteX4" fmla="*/ 127016 w 244515"/>
              <a:gd name="connsiteY4" fmla="*/ 232310 h 279979"/>
              <a:gd name="connsiteX5" fmla="*/ 16 w 244515"/>
              <a:gd name="connsiteY5" fmla="*/ 279935 h 279979"/>
              <a:gd name="connsiteX6" fmla="*/ 136541 w 244515"/>
              <a:gd name="connsiteY6" fmla="*/ 222785 h 279979"/>
              <a:gd name="connsiteX7" fmla="*/ 193691 w 244515"/>
              <a:gd name="connsiteY7" fmla="*/ 149760 h 279979"/>
              <a:gd name="connsiteX8" fmla="*/ 244491 w 244515"/>
              <a:gd name="connsiteY8" fmla="*/ 535 h 2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5" h="279979">
                <a:moveTo>
                  <a:pt x="244491" y="535"/>
                </a:moveTo>
                <a:cubicBezTo>
                  <a:pt x="245549" y="-7402"/>
                  <a:pt x="211683" y="75148"/>
                  <a:pt x="200041" y="102135"/>
                </a:cubicBezTo>
                <a:cubicBezTo>
                  <a:pt x="188399" y="129122"/>
                  <a:pt x="196337" y="140235"/>
                  <a:pt x="174641" y="162460"/>
                </a:cubicBezTo>
                <a:cubicBezTo>
                  <a:pt x="152945" y="184685"/>
                  <a:pt x="77803" y="223843"/>
                  <a:pt x="69866" y="235485"/>
                </a:cubicBezTo>
                <a:cubicBezTo>
                  <a:pt x="61928" y="247127"/>
                  <a:pt x="138658" y="224902"/>
                  <a:pt x="127016" y="232310"/>
                </a:cubicBezTo>
                <a:cubicBezTo>
                  <a:pt x="115374" y="239718"/>
                  <a:pt x="-1571" y="281522"/>
                  <a:pt x="16" y="279935"/>
                </a:cubicBezTo>
                <a:cubicBezTo>
                  <a:pt x="1603" y="278348"/>
                  <a:pt x="104262" y="244481"/>
                  <a:pt x="136541" y="222785"/>
                </a:cubicBezTo>
                <a:cubicBezTo>
                  <a:pt x="168820" y="201089"/>
                  <a:pt x="176228" y="183627"/>
                  <a:pt x="193691" y="149760"/>
                </a:cubicBezTo>
                <a:cubicBezTo>
                  <a:pt x="211153" y="115893"/>
                  <a:pt x="243433" y="8472"/>
                  <a:pt x="244491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33CB7C4-3C54-7EC0-67D4-0F6A983185F3}"/>
              </a:ext>
            </a:extLst>
          </p:cNvPr>
          <p:cNvSpPr/>
          <p:nvPr/>
        </p:nvSpPr>
        <p:spPr>
          <a:xfrm>
            <a:off x="1980985" y="5289294"/>
            <a:ext cx="162140" cy="219331"/>
          </a:xfrm>
          <a:custGeom>
            <a:avLst/>
            <a:gdLst>
              <a:gd name="connsiteX0" fmla="*/ 215 w 162140"/>
              <a:gd name="connsiteY0" fmla="*/ 219331 h 219331"/>
              <a:gd name="connsiteX1" fmla="*/ 136740 w 162140"/>
              <a:gd name="connsiteY1" fmla="*/ 127256 h 219331"/>
              <a:gd name="connsiteX2" fmla="*/ 127215 w 162140"/>
              <a:gd name="connsiteY2" fmla="*/ 108206 h 219331"/>
              <a:gd name="connsiteX3" fmla="*/ 162140 w 162140"/>
              <a:gd name="connsiteY3" fmla="*/ 256 h 219331"/>
              <a:gd name="connsiteX4" fmla="*/ 127215 w 162140"/>
              <a:gd name="connsiteY4" fmla="*/ 79631 h 219331"/>
              <a:gd name="connsiteX5" fmla="*/ 104990 w 162140"/>
              <a:gd name="connsiteY5" fmla="*/ 127256 h 219331"/>
              <a:gd name="connsiteX6" fmla="*/ 215 w 162140"/>
              <a:gd name="connsiteY6" fmla="*/ 219331 h 2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40" h="219331">
                <a:moveTo>
                  <a:pt x="215" y="219331"/>
                </a:moveTo>
                <a:cubicBezTo>
                  <a:pt x="5507" y="219331"/>
                  <a:pt x="136740" y="127256"/>
                  <a:pt x="136740" y="127256"/>
                </a:cubicBezTo>
                <a:cubicBezTo>
                  <a:pt x="157907" y="108735"/>
                  <a:pt x="122982" y="129373"/>
                  <a:pt x="127215" y="108206"/>
                </a:cubicBezTo>
                <a:cubicBezTo>
                  <a:pt x="131448" y="87039"/>
                  <a:pt x="162140" y="5018"/>
                  <a:pt x="162140" y="256"/>
                </a:cubicBezTo>
                <a:cubicBezTo>
                  <a:pt x="162140" y="-4506"/>
                  <a:pt x="136740" y="58464"/>
                  <a:pt x="127215" y="79631"/>
                </a:cubicBezTo>
                <a:cubicBezTo>
                  <a:pt x="117690" y="100798"/>
                  <a:pt x="121394" y="109264"/>
                  <a:pt x="104990" y="127256"/>
                </a:cubicBezTo>
                <a:cubicBezTo>
                  <a:pt x="88586" y="145248"/>
                  <a:pt x="-5077" y="219331"/>
                  <a:pt x="215" y="219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79B61E3-D298-CE4E-6905-1638990DF24A}"/>
              </a:ext>
            </a:extLst>
          </p:cNvPr>
          <p:cNvSpPr/>
          <p:nvPr/>
        </p:nvSpPr>
        <p:spPr>
          <a:xfrm>
            <a:off x="1860546" y="5218846"/>
            <a:ext cx="206537" cy="351103"/>
          </a:xfrm>
          <a:custGeom>
            <a:avLst/>
            <a:gdLst>
              <a:gd name="connsiteX0" fmla="*/ 206379 w 206537"/>
              <a:gd name="connsiteY0" fmla="*/ 854 h 351103"/>
              <a:gd name="connsiteX1" fmla="*/ 76204 w 206537"/>
              <a:gd name="connsiteY1" fmla="*/ 153254 h 351103"/>
              <a:gd name="connsiteX2" fmla="*/ 19054 w 206537"/>
              <a:gd name="connsiteY2" fmla="*/ 261204 h 351103"/>
              <a:gd name="connsiteX3" fmla="*/ 19054 w 206537"/>
              <a:gd name="connsiteY3" fmla="*/ 223104 h 351103"/>
              <a:gd name="connsiteX4" fmla="*/ 38104 w 206537"/>
              <a:gd name="connsiteY4" fmla="*/ 296129 h 351103"/>
              <a:gd name="connsiteX5" fmla="*/ 73029 w 206537"/>
              <a:gd name="connsiteY5" fmla="*/ 350104 h 351103"/>
              <a:gd name="connsiteX6" fmla="*/ 60329 w 206537"/>
              <a:gd name="connsiteY6" fmla="*/ 327879 h 351103"/>
              <a:gd name="connsiteX7" fmla="*/ 4 w 206537"/>
              <a:gd name="connsiteY7" fmla="*/ 286604 h 351103"/>
              <a:gd name="connsiteX8" fmla="*/ 57154 w 206537"/>
              <a:gd name="connsiteY8" fmla="*/ 127854 h 351103"/>
              <a:gd name="connsiteX9" fmla="*/ 47629 w 206537"/>
              <a:gd name="connsiteY9" fmla="*/ 226279 h 351103"/>
              <a:gd name="connsiteX10" fmla="*/ 206379 w 206537"/>
              <a:gd name="connsiteY10" fmla="*/ 854 h 3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7" h="351103">
                <a:moveTo>
                  <a:pt x="206379" y="854"/>
                </a:moveTo>
                <a:cubicBezTo>
                  <a:pt x="211141" y="-11317"/>
                  <a:pt x="107425" y="109862"/>
                  <a:pt x="76204" y="153254"/>
                </a:cubicBezTo>
                <a:cubicBezTo>
                  <a:pt x="44983" y="196646"/>
                  <a:pt x="28579" y="249562"/>
                  <a:pt x="19054" y="261204"/>
                </a:cubicBezTo>
                <a:cubicBezTo>
                  <a:pt x="9529" y="272846"/>
                  <a:pt x="15879" y="217283"/>
                  <a:pt x="19054" y="223104"/>
                </a:cubicBezTo>
                <a:cubicBezTo>
                  <a:pt x="22229" y="228925"/>
                  <a:pt x="29108" y="274962"/>
                  <a:pt x="38104" y="296129"/>
                </a:cubicBezTo>
                <a:cubicBezTo>
                  <a:pt x="47100" y="317296"/>
                  <a:pt x="73029" y="350104"/>
                  <a:pt x="73029" y="350104"/>
                </a:cubicBezTo>
                <a:cubicBezTo>
                  <a:pt x="76733" y="355396"/>
                  <a:pt x="72500" y="338462"/>
                  <a:pt x="60329" y="327879"/>
                </a:cubicBezTo>
                <a:cubicBezTo>
                  <a:pt x="48158" y="317296"/>
                  <a:pt x="533" y="319941"/>
                  <a:pt x="4" y="286604"/>
                </a:cubicBezTo>
                <a:cubicBezTo>
                  <a:pt x="-525" y="253267"/>
                  <a:pt x="49217" y="137908"/>
                  <a:pt x="57154" y="127854"/>
                </a:cubicBezTo>
                <a:cubicBezTo>
                  <a:pt x="65091" y="117800"/>
                  <a:pt x="27521" y="243212"/>
                  <a:pt x="47629" y="226279"/>
                </a:cubicBezTo>
                <a:cubicBezTo>
                  <a:pt x="67737" y="209346"/>
                  <a:pt x="201617" y="13025"/>
                  <a:pt x="20637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A8EF009-64D9-BD99-3963-5756729A7154}"/>
              </a:ext>
            </a:extLst>
          </p:cNvPr>
          <p:cNvSpPr/>
          <p:nvPr/>
        </p:nvSpPr>
        <p:spPr>
          <a:xfrm>
            <a:off x="1886886" y="5244072"/>
            <a:ext cx="241639" cy="313180"/>
          </a:xfrm>
          <a:custGeom>
            <a:avLst/>
            <a:gdLst>
              <a:gd name="connsiteX0" fmla="*/ 154639 w 241639"/>
              <a:gd name="connsiteY0" fmla="*/ 1028 h 313180"/>
              <a:gd name="connsiteX1" fmla="*/ 43514 w 241639"/>
              <a:gd name="connsiteY1" fmla="*/ 245503 h 313180"/>
              <a:gd name="connsiteX2" fmla="*/ 46689 w 241639"/>
              <a:gd name="connsiteY2" fmla="*/ 283603 h 313180"/>
              <a:gd name="connsiteX3" fmla="*/ 8589 w 241639"/>
              <a:gd name="connsiteY3" fmla="*/ 302653 h 313180"/>
              <a:gd name="connsiteX4" fmla="*/ 234014 w 241639"/>
              <a:gd name="connsiteY4" fmla="*/ 220103 h 313180"/>
              <a:gd name="connsiteX5" fmla="*/ 180039 w 241639"/>
              <a:gd name="connsiteY5" fmla="*/ 248678 h 313180"/>
              <a:gd name="connsiteX6" fmla="*/ 94314 w 241639"/>
              <a:gd name="connsiteY6" fmla="*/ 312178 h 313180"/>
              <a:gd name="connsiteX7" fmla="*/ 59389 w 241639"/>
              <a:gd name="connsiteY7" fmla="*/ 280428 h 313180"/>
              <a:gd name="connsiteX8" fmla="*/ 91139 w 241639"/>
              <a:gd name="connsiteY8" fmla="*/ 188353 h 313180"/>
              <a:gd name="connsiteX9" fmla="*/ 195914 w 241639"/>
              <a:gd name="connsiteY9" fmla="*/ 77228 h 313180"/>
              <a:gd name="connsiteX10" fmla="*/ 100664 w 241639"/>
              <a:gd name="connsiteY10" fmla="*/ 153428 h 313180"/>
              <a:gd name="connsiteX11" fmla="*/ 154639 w 241639"/>
              <a:gd name="connsiteY11" fmla="*/ 1028 h 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39" h="313180">
                <a:moveTo>
                  <a:pt x="154639" y="1028"/>
                </a:moveTo>
                <a:cubicBezTo>
                  <a:pt x="145114" y="16374"/>
                  <a:pt x="61506" y="198407"/>
                  <a:pt x="43514" y="245503"/>
                </a:cubicBezTo>
                <a:cubicBezTo>
                  <a:pt x="25522" y="292599"/>
                  <a:pt x="52510" y="274078"/>
                  <a:pt x="46689" y="283603"/>
                </a:cubicBezTo>
                <a:cubicBezTo>
                  <a:pt x="40868" y="293128"/>
                  <a:pt x="-22632" y="313236"/>
                  <a:pt x="8589" y="302653"/>
                </a:cubicBezTo>
                <a:cubicBezTo>
                  <a:pt x="39810" y="292070"/>
                  <a:pt x="205439" y="229099"/>
                  <a:pt x="234014" y="220103"/>
                </a:cubicBezTo>
                <a:cubicBezTo>
                  <a:pt x="262589" y="211107"/>
                  <a:pt x="203322" y="233332"/>
                  <a:pt x="180039" y="248678"/>
                </a:cubicBezTo>
                <a:cubicBezTo>
                  <a:pt x="156756" y="264024"/>
                  <a:pt x="114422" y="306886"/>
                  <a:pt x="94314" y="312178"/>
                </a:cubicBezTo>
                <a:cubicBezTo>
                  <a:pt x="74206" y="317470"/>
                  <a:pt x="59918" y="301065"/>
                  <a:pt x="59389" y="280428"/>
                </a:cubicBezTo>
                <a:cubicBezTo>
                  <a:pt x="58860" y="259791"/>
                  <a:pt x="68385" y="222220"/>
                  <a:pt x="91139" y="188353"/>
                </a:cubicBezTo>
                <a:cubicBezTo>
                  <a:pt x="113893" y="154486"/>
                  <a:pt x="194327" y="83049"/>
                  <a:pt x="195914" y="77228"/>
                </a:cubicBezTo>
                <a:cubicBezTo>
                  <a:pt x="197502" y="71407"/>
                  <a:pt x="107014" y="159778"/>
                  <a:pt x="100664" y="153428"/>
                </a:cubicBezTo>
                <a:cubicBezTo>
                  <a:pt x="94314" y="147078"/>
                  <a:pt x="164164" y="-14318"/>
                  <a:pt x="154639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1B5979E-8756-38B0-045C-FEEFC41BB11B}"/>
              </a:ext>
            </a:extLst>
          </p:cNvPr>
          <p:cNvSpPr/>
          <p:nvPr/>
        </p:nvSpPr>
        <p:spPr>
          <a:xfrm>
            <a:off x="2438483" y="4507498"/>
            <a:ext cx="379923" cy="496379"/>
          </a:xfrm>
          <a:custGeom>
            <a:avLst/>
            <a:gdLst>
              <a:gd name="connsiteX0" fmla="*/ 374567 w 379923"/>
              <a:gd name="connsiteY0" fmla="*/ 4177 h 496379"/>
              <a:gd name="connsiteX1" fmla="*/ 66592 w 379923"/>
              <a:gd name="connsiteY1" fmla="*/ 334377 h 496379"/>
              <a:gd name="connsiteX2" fmla="*/ 126917 w 379923"/>
              <a:gd name="connsiteY2" fmla="*/ 299452 h 496379"/>
              <a:gd name="connsiteX3" fmla="*/ 98342 w 379923"/>
              <a:gd name="connsiteY3" fmla="*/ 337552 h 496379"/>
              <a:gd name="connsiteX4" fmla="*/ 12617 w 379923"/>
              <a:gd name="connsiteY4" fmla="*/ 496302 h 496379"/>
              <a:gd name="connsiteX5" fmla="*/ 98342 w 379923"/>
              <a:gd name="connsiteY5" fmla="*/ 315327 h 496379"/>
              <a:gd name="connsiteX6" fmla="*/ 6267 w 379923"/>
              <a:gd name="connsiteY6" fmla="*/ 410577 h 496379"/>
              <a:gd name="connsiteX7" fmla="*/ 311067 w 379923"/>
              <a:gd name="connsiteY7" fmla="*/ 108952 h 496379"/>
              <a:gd name="connsiteX8" fmla="*/ 266617 w 379923"/>
              <a:gd name="connsiteY8" fmla="*/ 143877 h 496379"/>
              <a:gd name="connsiteX9" fmla="*/ 374567 w 379923"/>
              <a:gd name="connsiteY9" fmla="*/ 4177 h 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23" h="496379">
                <a:moveTo>
                  <a:pt x="374567" y="4177"/>
                </a:moveTo>
                <a:cubicBezTo>
                  <a:pt x="341230" y="35927"/>
                  <a:pt x="107867" y="285165"/>
                  <a:pt x="66592" y="334377"/>
                </a:cubicBezTo>
                <a:cubicBezTo>
                  <a:pt x="25317" y="383589"/>
                  <a:pt x="121625" y="298923"/>
                  <a:pt x="126917" y="299452"/>
                </a:cubicBezTo>
                <a:cubicBezTo>
                  <a:pt x="132209" y="299981"/>
                  <a:pt x="117392" y="304744"/>
                  <a:pt x="98342" y="337552"/>
                </a:cubicBezTo>
                <a:cubicBezTo>
                  <a:pt x="79292" y="370360"/>
                  <a:pt x="12617" y="500006"/>
                  <a:pt x="12617" y="496302"/>
                </a:cubicBezTo>
                <a:cubicBezTo>
                  <a:pt x="12617" y="492598"/>
                  <a:pt x="99400" y="329614"/>
                  <a:pt x="98342" y="315327"/>
                </a:cubicBezTo>
                <a:cubicBezTo>
                  <a:pt x="97284" y="301040"/>
                  <a:pt x="-29187" y="444973"/>
                  <a:pt x="6267" y="410577"/>
                </a:cubicBezTo>
                <a:cubicBezTo>
                  <a:pt x="41721" y="376181"/>
                  <a:pt x="267675" y="153402"/>
                  <a:pt x="311067" y="108952"/>
                </a:cubicBezTo>
                <a:cubicBezTo>
                  <a:pt x="354459" y="64502"/>
                  <a:pt x="258150" y="156048"/>
                  <a:pt x="266617" y="143877"/>
                </a:cubicBezTo>
                <a:cubicBezTo>
                  <a:pt x="275084" y="131706"/>
                  <a:pt x="407904" y="-27573"/>
                  <a:pt x="374567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DC5C48A-5249-5A5E-0491-35F8557C6F1E}"/>
              </a:ext>
            </a:extLst>
          </p:cNvPr>
          <p:cNvSpPr/>
          <p:nvPr/>
        </p:nvSpPr>
        <p:spPr>
          <a:xfrm>
            <a:off x="2323974" y="4841824"/>
            <a:ext cx="232436" cy="273162"/>
          </a:xfrm>
          <a:custGeom>
            <a:avLst/>
            <a:gdLst>
              <a:gd name="connsiteX0" fmla="*/ 231901 w 232436"/>
              <a:gd name="connsiteY0" fmla="*/ 51 h 273162"/>
              <a:gd name="connsiteX1" fmla="*/ 95376 w 232436"/>
              <a:gd name="connsiteY1" fmla="*/ 142926 h 273162"/>
              <a:gd name="connsiteX2" fmla="*/ 126 w 232436"/>
              <a:gd name="connsiteY2" fmla="*/ 273101 h 273162"/>
              <a:gd name="connsiteX3" fmla="*/ 76326 w 232436"/>
              <a:gd name="connsiteY3" fmla="*/ 158801 h 273162"/>
              <a:gd name="connsiteX4" fmla="*/ 130301 w 232436"/>
              <a:gd name="connsiteY4" fmla="*/ 76251 h 273162"/>
              <a:gd name="connsiteX5" fmla="*/ 41401 w 232436"/>
              <a:gd name="connsiteY5" fmla="*/ 158801 h 273162"/>
              <a:gd name="connsiteX6" fmla="*/ 231901 w 232436"/>
              <a:gd name="connsiteY6" fmla="*/ 51 h 2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6" h="273162">
                <a:moveTo>
                  <a:pt x="231901" y="51"/>
                </a:moveTo>
                <a:cubicBezTo>
                  <a:pt x="240897" y="-2595"/>
                  <a:pt x="134005" y="97418"/>
                  <a:pt x="95376" y="142926"/>
                </a:cubicBezTo>
                <a:cubicBezTo>
                  <a:pt x="56747" y="188434"/>
                  <a:pt x="3301" y="270455"/>
                  <a:pt x="126" y="273101"/>
                </a:cubicBezTo>
                <a:cubicBezTo>
                  <a:pt x="-3049" y="275747"/>
                  <a:pt x="54630" y="191609"/>
                  <a:pt x="76326" y="158801"/>
                </a:cubicBezTo>
                <a:cubicBezTo>
                  <a:pt x="98022" y="125993"/>
                  <a:pt x="136122" y="76251"/>
                  <a:pt x="130301" y="76251"/>
                </a:cubicBezTo>
                <a:cubicBezTo>
                  <a:pt x="124480" y="76251"/>
                  <a:pt x="22880" y="170443"/>
                  <a:pt x="41401" y="158801"/>
                </a:cubicBezTo>
                <a:cubicBezTo>
                  <a:pt x="59922" y="147159"/>
                  <a:pt x="222905" y="2697"/>
                  <a:pt x="23190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1117CF8-281B-12BB-36E1-4AD949DA0D37}"/>
              </a:ext>
            </a:extLst>
          </p:cNvPr>
          <p:cNvSpPr/>
          <p:nvPr/>
        </p:nvSpPr>
        <p:spPr>
          <a:xfrm>
            <a:off x="2542619" y="4806455"/>
            <a:ext cx="188097" cy="268008"/>
          </a:xfrm>
          <a:custGeom>
            <a:avLst/>
            <a:gdLst>
              <a:gd name="connsiteX0" fmla="*/ 178356 w 188097"/>
              <a:gd name="connsiteY0" fmla="*/ 495 h 268008"/>
              <a:gd name="connsiteX1" fmla="*/ 181531 w 188097"/>
              <a:gd name="connsiteY1" fmla="*/ 83045 h 268008"/>
              <a:gd name="connsiteX2" fmla="*/ 172006 w 188097"/>
              <a:gd name="connsiteY2" fmla="*/ 137020 h 268008"/>
              <a:gd name="connsiteX3" fmla="*/ 556 w 188097"/>
              <a:gd name="connsiteY3" fmla="*/ 267195 h 268008"/>
              <a:gd name="connsiteX4" fmla="*/ 118031 w 188097"/>
              <a:gd name="connsiteY4" fmla="*/ 190995 h 268008"/>
              <a:gd name="connsiteX5" fmla="*/ 143431 w 188097"/>
              <a:gd name="connsiteY5" fmla="*/ 165595 h 268008"/>
              <a:gd name="connsiteX6" fmla="*/ 114856 w 188097"/>
              <a:gd name="connsiteY6" fmla="*/ 60820 h 268008"/>
              <a:gd name="connsiteX7" fmla="*/ 152956 w 188097"/>
              <a:gd name="connsiteY7" fmla="*/ 124320 h 268008"/>
              <a:gd name="connsiteX8" fmla="*/ 178356 w 188097"/>
              <a:gd name="connsiteY8" fmla="*/ 495 h 26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97" h="268008">
                <a:moveTo>
                  <a:pt x="178356" y="495"/>
                </a:moveTo>
                <a:cubicBezTo>
                  <a:pt x="183118" y="-6384"/>
                  <a:pt x="182589" y="60291"/>
                  <a:pt x="181531" y="83045"/>
                </a:cubicBezTo>
                <a:cubicBezTo>
                  <a:pt x="180473" y="105799"/>
                  <a:pt x="202168" y="106328"/>
                  <a:pt x="172006" y="137020"/>
                </a:cubicBezTo>
                <a:cubicBezTo>
                  <a:pt x="141844" y="167712"/>
                  <a:pt x="9552" y="258199"/>
                  <a:pt x="556" y="267195"/>
                </a:cubicBezTo>
                <a:cubicBezTo>
                  <a:pt x="-8440" y="276191"/>
                  <a:pt x="94218" y="207928"/>
                  <a:pt x="118031" y="190995"/>
                </a:cubicBezTo>
                <a:cubicBezTo>
                  <a:pt x="141843" y="174062"/>
                  <a:pt x="143960" y="187291"/>
                  <a:pt x="143431" y="165595"/>
                </a:cubicBezTo>
                <a:cubicBezTo>
                  <a:pt x="142902" y="143899"/>
                  <a:pt x="113269" y="67699"/>
                  <a:pt x="114856" y="60820"/>
                </a:cubicBezTo>
                <a:cubicBezTo>
                  <a:pt x="116443" y="53941"/>
                  <a:pt x="141843" y="131728"/>
                  <a:pt x="152956" y="124320"/>
                </a:cubicBezTo>
                <a:cubicBezTo>
                  <a:pt x="164068" y="116912"/>
                  <a:pt x="173594" y="7374"/>
                  <a:pt x="17835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3937EF4-7AAE-2128-98F3-B15B6DB58649}"/>
              </a:ext>
            </a:extLst>
          </p:cNvPr>
          <p:cNvSpPr/>
          <p:nvPr/>
        </p:nvSpPr>
        <p:spPr>
          <a:xfrm>
            <a:off x="2385392" y="5003726"/>
            <a:ext cx="213940" cy="214734"/>
          </a:xfrm>
          <a:custGeom>
            <a:avLst/>
            <a:gdLst>
              <a:gd name="connsiteX0" fmla="*/ 211758 w 213940"/>
              <a:gd name="connsiteY0" fmla="*/ 74 h 214734"/>
              <a:gd name="connsiteX1" fmla="*/ 180008 w 213940"/>
              <a:gd name="connsiteY1" fmla="*/ 101674 h 214734"/>
              <a:gd name="connsiteX2" fmla="*/ 2208 w 213940"/>
              <a:gd name="connsiteY2" fmla="*/ 212799 h 214734"/>
              <a:gd name="connsiteX3" fmla="*/ 84758 w 213940"/>
              <a:gd name="connsiteY3" fmla="*/ 168349 h 214734"/>
              <a:gd name="connsiteX4" fmla="*/ 148258 w 213940"/>
              <a:gd name="connsiteY4" fmla="*/ 117549 h 214734"/>
              <a:gd name="connsiteX5" fmla="*/ 211758 w 213940"/>
              <a:gd name="connsiteY5" fmla="*/ 74 h 2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40" h="214734">
                <a:moveTo>
                  <a:pt x="211758" y="74"/>
                </a:moveTo>
                <a:cubicBezTo>
                  <a:pt x="217050" y="-2572"/>
                  <a:pt x="214933" y="66220"/>
                  <a:pt x="180008" y="101674"/>
                </a:cubicBezTo>
                <a:cubicBezTo>
                  <a:pt x="145083" y="137128"/>
                  <a:pt x="18083" y="201687"/>
                  <a:pt x="2208" y="212799"/>
                </a:cubicBezTo>
                <a:cubicBezTo>
                  <a:pt x="-13667" y="223912"/>
                  <a:pt x="60416" y="184224"/>
                  <a:pt x="84758" y="168349"/>
                </a:cubicBezTo>
                <a:cubicBezTo>
                  <a:pt x="109100" y="152474"/>
                  <a:pt x="133971" y="146124"/>
                  <a:pt x="148258" y="117549"/>
                </a:cubicBezTo>
                <a:cubicBezTo>
                  <a:pt x="162545" y="88974"/>
                  <a:pt x="206466" y="2720"/>
                  <a:pt x="21175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8705C62-1FD7-7BF5-A1BA-BA2DF918008C}"/>
              </a:ext>
            </a:extLst>
          </p:cNvPr>
          <p:cNvSpPr/>
          <p:nvPr/>
        </p:nvSpPr>
        <p:spPr>
          <a:xfrm>
            <a:off x="2135559" y="5174696"/>
            <a:ext cx="285457" cy="270957"/>
          </a:xfrm>
          <a:custGeom>
            <a:avLst/>
            <a:gdLst>
              <a:gd name="connsiteX0" fmla="*/ 283791 w 285457"/>
              <a:gd name="connsiteY0" fmla="*/ 554 h 270957"/>
              <a:gd name="connsiteX1" fmla="*/ 255216 w 285457"/>
              <a:gd name="connsiteY1" fmla="*/ 140254 h 270957"/>
              <a:gd name="connsiteX2" fmla="*/ 198066 w 285457"/>
              <a:gd name="connsiteY2" fmla="*/ 200579 h 270957"/>
              <a:gd name="connsiteX3" fmla="*/ 1216 w 285457"/>
              <a:gd name="connsiteY3" fmla="*/ 270429 h 270957"/>
              <a:gd name="connsiteX4" fmla="*/ 121866 w 285457"/>
              <a:gd name="connsiteY4" fmla="*/ 232329 h 270957"/>
              <a:gd name="connsiteX5" fmla="*/ 261566 w 285457"/>
              <a:gd name="connsiteY5" fmla="*/ 225979 h 270957"/>
              <a:gd name="connsiteX6" fmla="*/ 207591 w 285457"/>
              <a:gd name="connsiteY6" fmla="*/ 197404 h 270957"/>
              <a:gd name="connsiteX7" fmla="*/ 283791 w 285457"/>
              <a:gd name="connsiteY7" fmla="*/ 554 h 27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57" h="270957">
                <a:moveTo>
                  <a:pt x="283791" y="554"/>
                </a:moveTo>
                <a:cubicBezTo>
                  <a:pt x="291728" y="-8971"/>
                  <a:pt x="269503" y="106917"/>
                  <a:pt x="255216" y="140254"/>
                </a:cubicBezTo>
                <a:cubicBezTo>
                  <a:pt x="240929" y="173591"/>
                  <a:pt x="240399" y="178883"/>
                  <a:pt x="198066" y="200579"/>
                </a:cubicBezTo>
                <a:cubicBezTo>
                  <a:pt x="155733" y="222275"/>
                  <a:pt x="13916" y="265137"/>
                  <a:pt x="1216" y="270429"/>
                </a:cubicBezTo>
                <a:cubicBezTo>
                  <a:pt x="-11484" y="275721"/>
                  <a:pt x="78474" y="239737"/>
                  <a:pt x="121866" y="232329"/>
                </a:cubicBezTo>
                <a:cubicBezTo>
                  <a:pt x="165258" y="224921"/>
                  <a:pt x="247279" y="231800"/>
                  <a:pt x="261566" y="225979"/>
                </a:cubicBezTo>
                <a:cubicBezTo>
                  <a:pt x="275853" y="220158"/>
                  <a:pt x="206533" y="228625"/>
                  <a:pt x="207591" y="197404"/>
                </a:cubicBezTo>
                <a:cubicBezTo>
                  <a:pt x="208649" y="166183"/>
                  <a:pt x="275854" y="10079"/>
                  <a:pt x="283791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DAC4BE50-4713-6AA2-A7CC-45D9341EC394}"/>
              </a:ext>
            </a:extLst>
          </p:cNvPr>
          <p:cNvSpPr/>
          <p:nvPr/>
        </p:nvSpPr>
        <p:spPr>
          <a:xfrm>
            <a:off x="2392677" y="5133889"/>
            <a:ext cx="87075" cy="239831"/>
          </a:xfrm>
          <a:custGeom>
            <a:avLst/>
            <a:gdLst>
              <a:gd name="connsiteX0" fmla="*/ 86998 w 87075"/>
              <a:gd name="connsiteY0" fmla="*/ 86 h 239831"/>
              <a:gd name="connsiteX1" fmla="*/ 33023 w 87075"/>
              <a:gd name="connsiteY1" fmla="*/ 127086 h 239831"/>
              <a:gd name="connsiteX2" fmla="*/ 1273 w 87075"/>
              <a:gd name="connsiteY2" fmla="*/ 238211 h 239831"/>
              <a:gd name="connsiteX3" fmla="*/ 7623 w 87075"/>
              <a:gd name="connsiteY3" fmla="*/ 187411 h 239831"/>
              <a:gd name="connsiteX4" fmla="*/ 20323 w 87075"/>
              <a:gd name="connsiteY4" fmla="*/ 108036 h 239831"/>
              <a:gd name="connsiteX5" fmla="*/ 86998 w 87075"/>
              <a:gd name="connsiteY5" fmla="*/ 86 h 2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5" h="239831">
                <a:moveTo>
                  <a:pt x="86998" y="86"/>
                </a:moveTo>
                <a:cubicBezTo>
                  <a:pt x="89115" y="3261"/>
                  <a:pt x="47310" y="87399"/>
                  <a:pt x="33023" y="127086"/>
                </a:cubicBezTo>
                <a:cubicBezTo>
                  <a:pt x="18736" y="166773"/>
                  <a:pt x="5506" y="228157"/>
                  <a:pt x="1273" y="238211"/>
                </a:cubicBezTo>
                <a:cubicBezTo>
                  <a:pt x="-2960" y="248265"/>
                  <a:pt x="4448" y="209107"/>
                  <a:pt x="7623" y="187411"/>
                </a:cubicBezTo>
                <a:cubicBezTo>
                  <a:pt x="10798" y="165715"/>
                  <a:pt x="9210" y="134494"/>
                  <a:pt x="20323" y="108036"/>
                </a:cubicBezTo>
                <a:cubicBezTo>
                  <a:pt x="31435" y="81578"/>
                  <a:pt x="84881" y="-3089"/>
                  <a:pt x="8699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DC63148-61E3-6C81-E8DE-B70003B4BA34}"/>
              </a:ext>
            </a:extLst>
          </p:cNvPr>
          <p:cNvSpPr/>
          <p:nvPr/>
        </p:nvSpPr>
        <p:spPr>
          <a:xfrm>
            <a:off x="2139918" y="5153024"/>
            <a:ext cx="147888" cy="265463"/>
          </a:xfrm>
          <a:custGeom>
            <a:avLst/>
            <a:gdLst>
              <a:gd name="connsiteX0" fmla="*/ 146082 w 147888"/>
              <a:gd name="connsiteY0" fmla="*/ 1 h 265463"/>
              <a:gd name="connsiteX1" fmla="*/ 139732 w 147888"/>
              <a:gd name="connsiteY1" fmla="*/ 158751 h 265463"/>
              <a:gd name="connsiteX2" fmla="*/ 85757 w 147888"/>
              <a:gd name="connsiteY2" fmla="*/ 244476 h 265463"/>
              <a:gd name="connsiteX3" fmla="*/ 69882 w 147888"/>
              <a:gd name="connsiteY3" fmla="*/ 263526 h 265463"/>
              <a:gd name="connsiteX4" fmla="*/ 32 w 147888"/>
              <a:gd name="connsiteY4" fmla="*/ 250826 h 265463"/>
              <a:gd name="connsiteX5" fmla="*/ 79407 w 147888"/>
              <a:gd name="connsiteY5" fmla="*/ 257176 h 265463"/>
              <a:gd name="connsiteX6" fmla="*/ 123857 w 147888"/>
              <a:gd name="connsiteY6" fmla="*/ 117476 h 265463"/>
              <a:gd name="connsiteX7" fmla="*/ 123857 w 147888"/>
              <a:gd name="connsiteY7" fmla="*/ 155576 h 265463"/>
              <a:gd name="connsiteX8" fmla="*/ 146082 w 147888"/>
              <a:gd name="connsiteY8" fmla="*/ 1 h 2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8" h="265463">
                <a:moveTo>
                  <a:pt x="146082" y="1"/>
                </a:moveTo>
                <a:cubicBezTo>
                  <a:pt x="148728" y="530"/>
                  <a:pt x="149786" y="118005"/>
                  <a:pt x="139732" y="158751"/>
                </a:cubicBezTo>
                <a:cubicBezTo>
                  <a:pt x="129678" y="199497"/>
                  <a:pt x="97399" y="227014"/>
                  <a:pt x="85757" y="244476"/>
                </a:cubicBezTo>
                <a:cubicBezTo>
                  <a:pt x="74115" y="261938"/>
                  <a:pt x="84169" y="262468"/>
                  <a:pt x="69882" y="263526"/>
                </a:cubicBezTo>
                <a:cubicBezTo>
                  <a:pt x="55595" y="264584"/>
                  <a:pt x="-1556" y="251884"/>
                  <a:pt x="32" y="250826"/>
                </a:cubicBezTo>
                <a:cubicBezTo>
                  <a:pt x="1620" y="249768"/>
                  <a:pt x="58770" y="279401"/>
                  <a:pt x="79407" y="257176"/>
                </a:cubicBezTo>
                <a:cubicBezTo>
                  <a:pt x="100044" y="234951"/>
                  <a:pt x="116449" y="134409"/>
                  <a:pt x="123857" y="117476"/>
                </a:cubicBezTo>
                <a:cubicBezTo>
                  <a:pt x="131265" y="100543"/>
                  <a:pt x="121211" y="169334"/>
                  <a:pt x="123857" y="155576"/>
                </a:cubicBezTo>
                <a:cubicBezTo>
                  <a:pt x="126503" y="141818"/>
                  <a:pt x="143436" y="-528"/>
                  <a:pt x="1460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495D983B-7AAE-6917-F029-27A787520AC1}"/>
              </a:ext>
            </a:extLst>
          </p:cNvPr>
          <p:cNvSpPr/>
          <p:nvPr/>
        </p:nvSpPr>
        <p:spPr>
          <a:xfrm>
            <a:off x="2158441" y="5234299"/>
            <a:ext cx="121232" cy="176562"/>
          </a:xfrm>
          <a:custGeom>
            <a:avLst/>
            <a:gdLst>
              <a:gd name="connsiteX0" fmla="*/ 121209 w 121232"/>
              <a:gd name="connsiteY0" fmla="*/ 1276 h 176562"/>
              <a:gd name="connsiteX1" fmla="*/ 19609 w 121232"/>
              <a:gd name="connsiteY1" fmla="*/ 112401 h 176562"/>
              <a:gd name="connsiteX2" fmla="*/ 559 w 121232"/>
              <a:gd name="connsiteY2" fmla="*/ 175901 h 176562"/>
              <a:gd name="connsiteX3" fmla="*/ 29134 w 121232"/>
              <a:gd name="connsiteY3" fmla="*/ 74301 h 176562"/>
              <a:gd name="connsiteX4" fmla="*/ 29134 w 121232"/>
              <a:gd name="connsiteY4" fmla="*/ 52076 h 176562"/>
              <a:gd name="connsiteX5" fmla="*/ 121209 w 121232"/>
              <a:gd name="connsiteY5" fmla="*/ 1276 h 17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2" h="176562">
                <a:moveTo>
                  <a:pt x="121209" y="1276"/>
                </a:moveTo>
                <a:cubicBezTo>
                  <a:pt x="119622" y="11330"/>
                  <a:pt x="39717" y="83297"/>
                  <a:pt x="19609" y="112401"/>
                </a:cubicBezTo>
                <a:cubicBezTo>
                  <a:pt x="-499" y="141505"/>
                  <a:pt x="-1029" y="182251"/>
                  <a:pt x="559" y="175901"/>
                </a:cubicBezTo>
                <a:cubicBezTo>
                  <a:pt x="2146" y="169551"/>
                  <a:pt x="24372" y="94938"/>
                  <a:pt x="29134" y="74301"/>
                </a:cubicBezTo>
                <a:cubicBezTo>
                  <a:pt x="33896" y="53664"/>
                  <a:pt x="15376" y="60543"/>
                  <a:pt x="29134" y="52076"/>
                </a:cubicBezTo>
                <a:cubicBezTo>
                  <a:pt x="42892" y="43609"/>
                  <a:pt x="122796" y="-8778"/>
                  <a:pt x="12120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905C666-69AD-4D1B-6787-07D964234D40}"/>
              </a:ext>
            </a:extLst>
          </p:cNvPr>
          <p:cNvSpPr/>
          <p:nvPr/>
        </p:nvSpPr>
        <p:spPr>
          <a:xfrm>
            <a:off x="2724150" y="4807280"/>
            <a:ext cx="244749" cy="155912"/>
          </a:xfrm>
          <a:custGeom>
            <a:avLst/>
            <a:gdLst>
              <a:gd name="connsiteX0" fmla="*/ 0 w 244749"/>
              <a:gd name="connsiteY0" fmla="*/ 123495 h 155912"/>
              <a:gd name="connsiteX1" fmla="*/ 69850 w 244749"/>
              <a:gd name="connsiteY1" fmla="*/ 142545 h 155912"/>
              <a:gd name="connsiteX2" fmla="*/ 174625 w 244749"/>
              <a:gd name="connsiteY2" fmla="*/ 2845 h 155912"/>
              <a:gd name="connsiteX3" fmla="*/ 174625 w 244749"/>
              <a:gd name="connsiteY3" fmla="*/ 56820 h 155912"/>
              <a:gd name="connsiteX4" fmla="*/ 244475 w 244749"/>
              <a:gd name="connsiteY4" fmla="*/ 155245 h 155912"/>
              <a:gd name="connsiteX5" fmla="*/ 193675 w 244749"/>
              <a:gd name="connsiteY5" fmla="*/ 101270 h 155912"/>
              <a:gd name="connsiteX6" fmla="*/ 69850 w 244749"/>
              <a:gd name="connsiteY6" fmla="*/ 126670 h 155912"/>
              <a:gd name="connsiteX7" fmla="*/ 0 w 244749"/>
              <a:gd name="connsiteY7" fmla="*/ 123495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49" h="155912">
                <a:moveTo>
                  <a:pt x="0" y="123495"/>
                </a:moveTo>
                <a:cubicBezTo>
                  <a:pt x="0" y="126141"/>
                  <a:pt x="40746" y="162653"/>
                  <a:pt x="69850" y="142545"/>
                </a:cubicBezTo>
                <a:cubicBezTo>
                  <a:pt x="98954" y="122437"/>
                  <a:pt x="157163" y="17132"/>
                  <a:pt x="174625" y="2845"/>
                </a:cubicBezTo>
                <a:cubicBezTo>
                  <a:pt x="192087" y="-11442"/>
                  <a:pt x="162983" y="31420"/>
                  <a:pt x="174625" y="56820"/>
                </a:cubicBezTo>
                <a:cubicBezTo>
                  <a:pt x="186267" y="82220"/>
                  <a:pt x="241300" y="147837"/>
                  <a:pt x="244475" y="155245"/>
                </a:cubicBezTo>
                <a:cubicBezTo>
                  <a:pt x="247650" y="162653"/>
                  <a:pt x="222779" y="106032"/>
                  <a:pt x="193675" y="101270"/>
                </a:cubicBezTo>
                <a:cubicBezTo>
                  <a:pt x="164571" y="96508"/>
                  <a:pt x="98425" y="121378"/>
                  <a:pt x="69850" y="126670"/>
                </a:cubicBezTo>
                <a:cubicBezTo>
                  <a:pt x="41275" y="131962"/>
                  <a:pt x="0" y="120849"/>
                  <a:pt x="0" y="123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F0A4292-CEE8-9B5A-DEE8-7C0488E77DF2}"/>
              </a:ext>
            </a:extLst>
          </p:cNvPr>
          <p:cNvSpPr/>
          <p:nvPr/>
        </p:nvSpPr>
        <p:spPr>
          <a:xfrm>
            <a:off x="2942524" y="4903094"/>
            <a:ext cx="391587" cy="295869"/>
          </a:xfrm>
          <a:custGeom>
            <a:avLst/>
            <a:gdLst>
              <a:gd name="connsiteX0" fmla="*/ 701 w 391587"/>
              <a:gd name="connsiteY0" fmla="*/ 2281 h 295869"/>
              <a:gd name="connsiteX1" fmla="*/ 194376 w 391587"/>
              <a:gd name="connsiteY1" fmla="*/ 199131 h 295869"/>
              <a:gd name="connsiteX2" fmla="*/ 194376 w 391587"/>
              <a:gd name="connsiteY2" fmla="*/ 161031 h 295869"/>
              <a:gd name="connsiteX3" fmla="*/ 388051 w 391587"/>
              <a:gd name="connsiteY3" fmla="*/ 294381 h 295869"/>
              <a:gd name="connsiteX4" fmla="*/ 308676 w 391587"/>
              <a:gd name="connsiteY4" fmla="*/ 227706 h 295869"/>
              <a:gd name="connsiteX5" fmla="*/ 172151 w 391587"/>
              <a:gd name="connsiteY5" fmla="*/ 151506 h 295869"/>
              <a:gd name="connsiteX6" fmla="*/ 130876 w 391587"/>
              <a:gd name="connsiteY6" fmla="*/ 94356 h 295869"/>
              <a:gd name="connsiteX7" fmla="*/ 701 w 391587"/>
              <a:gd name="connsiteY7" fmla="*/ 2281 h 29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87" h="295869">
                <a:moveTo>
                  <a:pt x="701" y="2281"/>
                </a:moveTo>
                <a:cubicBezTo>
                  <a:pt x="11284" y="19744"/>
                  <a:pt x="162097" y="172673"/>
                  <a:pt x="194376" y="199131"/>
                </a:cubicBezTo>
                <a:cubicBezTo>
                  <a:pt x="226655" y="225589"/>
                  <a:pt x="162097" y="145156"/>
                  <a:pt x="194376" y="161031"/>
                </a:cubicBezTo>
                <a:cubicBezTo>
                  <a:pt x="226655" y="176906"/>
                  <a:pt x="369001" y="283269"/>
                  <a:pt x="388051" y="294381"/>
                </a:cubicBezTo>
                <a:cubicBezTo>
                  <a:pt x="407101" y="305493"/>
                  <a:pt x="344659" y="251518"/>
                  <a:pt x="308676" y="227706"/>
                </a:cubicBezTo>
                <a:cubicBezTo>
                  <a:pt x="272693" y="203894"/>
                  <a:pt x="201784" y="173731"/>
                  <a:pt x="172151" y="151506"/>
                </a:cubicBezTo>
                <a:cubicBezTo>
                  <a:pt x="142518" y="129281"/>
                  <a:pt x="159451" y="116052"/>
                  <a:pt x="130876" y="94356"/>
                </a:cubicBezTo>
                <a:cubicBezTo>
                  <a:pt x="102301" y="72660"/>
                  <a:pt x="-9882" y="-15182"/>
                  <a:pt x="701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DD66F6D-7F73-4B18-E2FA-6228028B68BE}"/>
              </a:ext>
            </a:extLst>
          </p:cNvPr>
          <p:cNvSpPr/>
          <p:nvPr/>
        </p:nvSpPr>
        <p:spPr>
          <a:xfrm>
            <a:off x="3228705" y="5060920"/>
            <a:ext cx="409903" cy="249686"/>
          </a:xfrm>
          <a:custGeom>
            <a:avLst/>
            <a:gdLst>
              <a:gd name="connsiteX0" fmla="*/ 270 w 409903"/>
              <a:gd name="connsiteY0" fmla="*/ 30 h 249686"/>
              <a:gd name="connsiteX1" fmla="*/ 101870 w 409903"/>
              <a:gd name="connsiteY1" fmla="*/ 130205 h 249686"/>
              <a:gd name="connsiteX2" fmla="*/ 193945 w 409903"/>
              <a:gd name="connsiteY2" fmla="*/ 238155 h 249686"/>
              <a:gd name="connsiteX3" fmla="*/ 346345 w 409903"/>
              <a:gd name="connsiteY3" fmla="*/ 247680 h 249686"/>
              <a:gd name="connsiteX4" fmla="*/ 371745 w 409903"/>
              <a:gd name="connsiteY4" fmla="*/ 247680 h 249686"/>
              <a:gd name="connsiteX5" fmla="*/ 390795 w 409903"/>
              <a:gd name="connsiteY5" fmla="*/ 247680 h 249686"/>
              <a:gd name="connsiteX6" fmla="*/ 320945 w 409903"/>
              <a:gd name="connsiteY6" fmla="*/ 225455 h 249686"/>
              <a:gd name="connsiteX7" fmla="*/ 409845 w 409903"/>
              <a:gd name="connsiteY7" fmla="*/ 92105 h 249686"/>
              <a:gd name="connsiteX8" fmla="*/ 305070 w 409903"/>
              <a:gd name="connsiteY8" fmla="*/ 228630 h 249686"/>
              <a:gd name="connsiteX9" fmla="*/ 241570 w 409903"/>
              <a:gd name="connsiteY9" fmla="*/ 200055 h 249686"/>
              <a:gd name="connsiteX10" fmla="*/ 22495 w 409903"/>
              <a:gd name="connsiteY10" fmla="*/ 111155 h 249686"/>
              <a:gd name="connsiteX11" fmla="*/ 70120 w 409903"/>
              <a:gd name="connsiteY11" fmla="*/ 117505 h 249686"/>
              <a:gd name="connsiteX12" fmla="*/ 270 w 409903"/>
              <a:gd name="connsiteY12" fmla="*/ 30 h 2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03" h="249686">
                <a:moveTo>
                  <a:pt x="270" y="30"/>
                </a:moveTo>
                <a:cubicBezTo>
                  <a:pt x="5562" y="2147"/>
                  <a:pt x="69591" y="90518"/>
                  <a:pt x="101870" y="130205"/>
                </a:cubicBezTo>
                <a:cubicBezTo>
                  <a:pt x="134149" y="169892"/>
                  <a:pt x="153199" y="218576"/>
                  <a:pt x="193945" y="238155"/>
                </a:cubicBezTo>
                <a:cubicBezTo>
                  <a:pt x="234691" y="257734"/>
                  <a:pt x="316712" y="246093"/>
                  <a:pt x="346345" y="247680"/>
                </a:cubicBezTo>
                <a:cubicBezTo>
                  <a:pt x="375978" y="249267"/>
                  <a:pt x="371745" y="247680"/>
                  <a:pt x="371745" y="247680"/>
                </a:cubicBezTo>
                <a:cubicBezTo>
                  <a:pt x="379153" y="247680"/>
                  <a:pt x="399262" y="251384"/>
                  <a:pt x="390795" y="247680"/>
                </a:cubicBezTo>
                <a:cubicBezTo>
                  <a:pt x="382328" y="243976"/>
                  <a:pt x="317770" y="251384"/>
                  <a:pt x="320945" y="225455"/>
                </a:cubicBezTo>
                <a:cubicBezTo>
                  <a:pt x="324120" y="199526"/>
                  <a:pt x="412491" y="91576"/>
                  <a:pt x="409845" y="92105"/>
                </a:cubicBezTo>
                <a:cubicBezTo>
                  <a:pt x="407199" y="92634"/>
                  <a:pt x="333116" y="210638"/>
                  <a:pt x="305070" y="228630"/>
                </a:cubicBezTo>
                <a:cubicBezTo>
                  <a:pt x="277024" y="246622"/>
                  <a:pt x="241570" y="200055"/>
                  <a:pt x="241570" y="200055"/>
                </a:cubicBezTo>
                <a:cubicBezTo>
                  <a:pt x="194474" y="180476"/>
                  <a:pt x="51070" y="124913"/>
                  <a:pt x="22495" y="111155"/>
                </a:cubicBezTo>
                <a:cubicBezTo>
                  <a:pt x="-6080" y="97397"/>
                  <a:pt x="71178" y="129676"/>
                  <a:pt x="70120" y="117505"/>
                </a:cubicBezTo>
                <a:cubicBezTo>
                  <a:pt x="69062" y="105334"/>
                  <a:pt x="-5022" y="-2087"/>
                  <a:pt x="27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E2BE6F-F516-1A9F-8056-698162BAB1AD}"/>
              </a:ext>
            </a:extLst>
          </p:cNvPr>
          <p:cNvSpPr/>
          <p:nvPr/>
        </p:nvSpPr>
        <p:spPr>
          <a:xfrm>
            <a:off x="2907514" y="5231521"/>
            <a:ext cx="697619" cy="158394"/>
          </a:xfrm>
          <a:custGeom>
            <a:avLst/>
            <a:gdLst>
              <a:gd name="connsiteX0" fmla="*/ 689761 w 697619"/>
              <a:gd name="connsiteY0" fmla="*/ 150104 h 158394"/>
              <a:gd name="connsiteX1" fmla="*/ 518311 w 697619"/>
              <a:gd name="connsiteY1" fmla="*/ 146929 h 158394"/>
              <a:gd name="connsiteX2" fmla="*/ 165886 w 697619"/>
              <a:gd name="connsiteY2" fmla="*/ 77079 h 158394"/>
              <a:gd name="connsiteX3" fmla="*/ 270661 w 697619"/>
              <a:gd name="connsiteY3" fmla="*/ 108829 h 158394"/>
              <a:gd name="connsiteX4" fmla="*/ 121436 w 697619"/>
              <a:gd name="connsiteY4" fmla="*/ 879 h 158394"/>
              <a:gd name="connsiteX5" fmla="*/ 153186 w 697619"/>
              <a:gd name="connsiteY5" fmla="*/ 54854 h 158394"/>
              <a:gd name="connsiteX6" fmla="*/ 786 w 697619"/>
              <a:gd name="connsiteY6" fmla="*/ 879 h 158394"/>
              <a:gd name="connsiteX7" fmla="*/ 229386 w 697619"/>
              <a:gd name="connsiteY7" fmla="*/ 70729 h 158394"/>
              <a:gd name="connsiteX8" fmla="*/ 315111 w 697619"/>
              <a:gd name="connsiteY8" fmla="*/ 80254 h 158394"/>
              <a:gd name="connsiteX9" fmla="*/ 632611 w 697619"/>
              <a:gd name="connsiteY9" fmla="*/ 153279 h 158394"/>
              <a:gd name="connsiteX10" fmla="*/ 689761 w 697619"/>
              <a:gd name="connsiteY10" fmla="*/ 150104 h 1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19" h="158394">
                <a:moveTo>
                  <a:pt x="689761" y="150104"/>
                </a:moveTo>
                <a:cubicBezTo>
                  <a:pt x="670711" y="149046"/>
                  <a:pt x="605623" y="159100"/>
                  <a:pt x="518311" y="146929"/>
                </a:cubicBezTo>
                <a:cubicBezTo>
                  <a:pt x="430999" y="134758"/>
                  <a:pt x="207161" y="83429"/>
                  <a:pt x="165886" y="77079"/>
                </a:cubicBezTo>
                <a:cubicBezTo>
                  <a:pt x="124611" y="70729"/>
                  <a:pt x="278069" y="121529"/>
                  <a:pt x="270661" y="108829"/>
                </a:cubicBezTo>
                <a:cubicBezTo>
                  <a:pt x="263253" y="96129"/>
                  <a:pt x="141015" y="9875"/>
                  <a:pt x="121436" y="879"/>
                </a:cubicBezTo>
                <a:cubicBezTo>
                  <a:pt x="101857" y="-8117"/>
                  <a:pt x="173294" y="54854"/>
                  <a:pt x="153186" y="54854"/>
                </a:cubicBezTo>
                <a:cubicBezTo>
                  <a:pt x="133078" y="54854"/>
                  <a:pt x="-11914" y="-1767"/>
                  <a:pt x="786" y="879"/>
                </a:cubicBezTo>
                <a:cubicBezTo>
                  <a:pt x="13486" y="3525"/>
                  <a:pt x="176998" y="57500"/>
                  <a:pt x="229386" y="70729"/>
                </a:cubicBezTo>
                <a:cubicBezTo>
                  <a:pt x="281773" y="83958"/>
                  <a:pt x="247907" y="66496"/>
                  <a:pt x="315111" y="80254"/>
                </a:cubicBezTo>
                <a:cubicBezTo>
                  <a:pt x="382315" y="94012"/>
                  <a:pt x="570698" y="140579"/>
                  <a:pt x="632611" y="153279"/>
                </a:cubicBezTo>
                <a:cubicBezTo>
                  <a:pt x="694524" y="165979"/>
                  <a:pt x="708811" y="151162"/>
                  <a:pt x="689761" y="150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D0502AE-01E1-5268-2CFE-829EE7F7180E}"/>
              </a:ext>
            </a:extLst>
          </p:cNvPr>
          <p:cNvSpPr/>
          <p:nvPr/>
        </p:nvSpPr>
        <p:spPr>
          <a:xfrm>
            <a:off x="2576638" y="5117044"/>
            <a:ext cx="421424" cy="153572"/>
          </a:xfrm>
          <a:custGeom>
            <a:avLst/>
            <a:gdLst>
              <a:gd name="connsiteX0" fmla="*/ 7812 w 421424"/>
              <a:gd name="connsiteY0" fmla="*/ 4231 h 153572"/>
              <a:gd name="connsiteX1" fmla="*/ 58612 w 421424"/>
              <a:gd name="connsiteY1" fmla="*/ 7406 h 153572"/>
              <a:gd name="connsiteX2" fmla="*/ 239587 w 421424"/>
              <a:gd name="connsiteY2" fmla="*/ 13756 h 153572"/>
              <a:gd name="connsiteX3" fmla="*/ 417387 w 421424"/>
              <a:gd name="connsiteY3" fmla="*/ 150281 h 153572"/>
              <a:gd name="connsiteX4" fmla="*/ 347537 w 421424"/>
              <a:gd name="connsiteY4" fmla="*/ 105831 h 153572"/>
              <a:gd name="connsiteX5" fmla="*/ 163387 w 421424"/>
              <a:gd name="connsiteY5" fmla="*/ 45506 h 153572"/>
              <a:gd name="connsiteX6" fmla="*/ 258637 w 421424"/>
              <a:gd name="connsiteY6" fmla="*/ 74081 h 153572"/>
              <a:gd name="connsiteX7" fmla="*/ 7812 w 421424"/>
              <a:gd name="connsiteY7" fmla="*/ 4231 h 15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424" h="153572">
                <a:moveTo>
                  <a:pt x="7812" y="4231"/>
                </a:moveTo>
                <a:cubicBezTo>
                  <a:pt x="-25525" y="-6881"/>
                  <a:pt x="58612" y="7406"/>
                  <a:pt x="58612" y="7406"/>
                </a:cubicBezTo>
                <a:cubicBezTo>
                  <a:pt x="97241" y="8993"/>
                  <a:pt x="179791" y="-10057"/>
                  <a:pt x="239587" y="13756"/>
                </a:cubicBezTo>
                <a:cubicBezTo>
                  <a:pt x="299383" y="37569"/>
                  <a:pt x="399395" y="134935"/>
                  <a:pt x="417387" y="150281"/>
                </a:cubicBezTo>
                <a:cubicBezTo>
                  <a:pt x="435379" y="165627"/>
                  <a:pt x="389870" y="123293"/>
                  <a:pt x="347537" y="105831"/>
                </a:cubicBezTo>
                <a:cubicBezTo>
                  <a:pt x="305204" y="88369"/>
                  <a:pt x="178204" y="50798"/>
                  <a:pt x="163387" y="45506"/>
                </a:cubicBezTo>
                <a:cubicBezTo>
                  <a:pt x="148570" y="40214"/>
                  <a:pt x="288270" y="79373"/>
                  <a:pt x="258637" y="74081"/>
                </a:cubicBezTo>
                <a:cubicBezTo>
                  <a:pt x="229004" y="68789"/>
                  <a:pt x="41149" y="15343"/>
                  <a:pt x="7812" y="4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3BE160A-CB85-C47E-9069-2E1955CD368C}"/>
              </a:ext>
            </a:extLst>
          </p:cNvPr>
          <p:cNvSpPr/>
          <p:nvPr/>
        </p:nvSpPr>
        <p:spPr>
          <a:xfrm>
            <a:off x="2841434" y="4962511"/>
            <a:ext cx="324475" cy="382089"/>
          </a:xfrm>
          <a:custGeom>
            <a:avLst/>
            <a:gdLst>
              <a:gd name="connsiteX0" fmla="*/ 60516 w 324475"/>
              <a:gd name="connsiteY0" fmla="*/ 14 h 382089"/>
              <a:gd name="connsiteX1" fmla="*/ 54166 w 324475"/>
              <a:gd name="connsiteY1" fmla="*/ 152414 h 382089"/>
              <a:gd name="connsiteX2" fmla="*/ 104966 w 324475"/>
              <a:gd name="connsiteY2" fmla="*/ 263539 h 382089"/>
              <a:gd name="connsiteX3" fmla="*/ 111316 w 324475"/>
              <a:gd name="connsiteY3" fmla="*/ 238139 h 382089"/>
              <a:gd name="connsiteX4" fmla="*/ 324041 w 324475"/>
              <a:gd name="connsiteY4" fmla="*/ 381014 h 382089"/>
              <a:gd name="connsiteX5" fmla="*/ 162116 w 324475"/>
              <a:gd name="connsiteY5" fmla="*/ 298464 h 382089"/>
              <a:gd name="connsiteX6" fmla="*/ 6541 w 324475"/>
              <a:gd name="connsiteY6" fmla="*/ 203214 h 382089"/>
              <a:gd name="connsiteX7" fmla="*/ 28766 w 324475"/>
              <a:gd name="connsiteY7" fmla="*/ 219089 h 382089"/>
              <a:gd name="connsiteX8" fmla="*/ 25591 w 324475"/>
              <a:gd name="connsiteY8" fmla="*/ 98439 h 382089"/>
              <a:gd name="connsiteX9" fmla="*/ 19241 w 324475"/>
              <a:gd name="connsiteY9" fmla="*/ 142889 h 382089"/>
              <a:gd name="connsiteX10" fmla="*/ 60516 w 324475"/>
              <a:gd name="connsiteY10" fmla="*/ 14 h 38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475" h="382089">
                <a:moveTo>
                  <a:pt x="60516" y="14"/>
                </a:moveTo>
                <a:cubicBezTo>
                  <a:pt x="66337" y="1602"/>
                  <a:pt x="46758" y="108493"/>
                  <a:pt x="54166" y="152414"/>
                </a:cubicBezTo>
                <a:cubicBezTo>
                  <a:pt x="61574" y="196335"/>
                  <a:pt x="95441" y="249252"/>
                  <a:pt x="104966" y="263539"/>
                </a:cubicBezTo>
                <a:cubicBezTo>
                  <a:pt x="114491" y="277826"/>
                  <a:pt x="74804" y="218560"/>
                  <a:pt x="111316" y="238139"/>
                </a:cubicBezTo>
                <a:cubicBezTo>
                  <a:pt x="147829" y="257718"/>
                  <a:pt x="315574" y="370960"/>
                  <a:pt x="324041" y="381014"/>
                </a:cubicBezTo>
                <a:cubicBezTo>
                  <a:pt x="332508" y="391068"/>
                  <a:pt x="215033" y="328097"/>
                  <a:pt x="162116" y="298464"/>
                </a:cubicBezTo>
                <a:cubicBezTo>
                  <a:pt x="109199" y="268831"/>
                  <a:pt x="28766" y="216443"/>
                  <a:pt x="6541" y="203214"/>
                </a:cubicBezTo>
                <a:cubicBezTo>
                  <a:pt x="-15684" y="189985"/>
                  <a:pt x="25591" y="236552"/>
                  <a:pt x="28766" y="219089"/>
                </a:cubicBezTo>
                <a:cubicBezTo>
                  <a:pt x="31941" y="201627"/>
                  <a:pt x="27178" y="111139"/>
                  <a:pt x="25591" y="98439"/>
                </a:cubicBezTo>
                <a:cubicBezTo>
                  <a:pt x="24004" y="85739"/>
                  <a:pt x="12891" y="159293"/>
                  <a:pt x="19241" y="142889"/>
                </a:cubicBezTo>
                <a:cubicBezTo>
                  <a:pt x="25591" y="126485"/>
                  <a:pt x="54695" y="-1574"/>
                  <a:pt x="6051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E1974FC-CAE1-FCC0-2F4E-F9558701F24A}"/>
              </a:ext>
            </a:extLst>
          </p:cNvPr>
          <p:cNvSpPr/>
          <p:nvPr/>
        </p:nvSpPr>
        <p:spPr>
          <a:xfrm>
            <a:off x="2708232" y="4418094"/>
            <a:ext cx="638249" cy="195419"/>
          </a:xfrm>
          <a:custGeom>
            <a:avLst/>
            <a:gdLst>
              <a:gd name="connsiteX0" fmla="*/ 43 w 638249"/>
              <a:gd name="connsiteY0" fmla="*/ 118981 h 195419"/>
              <a:gd name="connsiteX1" fmla="*/ 168318 w 638249"/>
              <a:gd name="connsiteY1" fmla="*/ 49131 h 195419"/>
              <a:gd name="connsiteX2" fmla="*/ 447718 w 638249"/>
              <a:gd name="connsiteY2" fmla="*/ 112631 h 195419"/>
              <a:gd name="connsiteX3" fmla="*/ 377868 w 638249"/>
              <a:gd name="connsiteY3" fmla="*/ 71356 h 195419"/>
              <a:gd name="connsiteX4" fmla="*/ 638218 w 638249"/>
              <a:gd name="connsiteY4" fmla="*/ 195181 h 195419"/>
              <a:gd name="connsiteX5" fmla="*/ 393743 w 638249"/>
              <a:gd name="connsiteY5" fmla="*/ 99931 h 195419"/>
              <a:gd name="connsiteX6" fmla="*/ 158793 w 638249"/>
              <a:gd name="connsiteY6" fmla="*/ 1506 h 195419"/>
              <a:gd name="connsiteX7" fmla="*/ 241343 w 638249"/>
              <a:gd name="connsiteY7" fmla="*/ 39606 h 195419"/>
              <a:gd name="connsiteX8" fmla="*/ 152443 w 638249"/>
              <a:gd name="connsiteY8" fmla="*/ 30081 h 195419"/>
              <a:gd name="connsiteX9" fmla="*/ 43 w 638249"/>
              <a:gd name="connsiteY9" fmla="*/ 118981 h 1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49" h="195419">
                <a:moveTo>
                  <a:pt x="43" y="118981"/>
                </a:moveTo>
                <a:cubicBezTo>
                  <a:pt x="2689" y="122156"/>
                  <a:pt x="93706" y="50189"/>
                  <a:pt x="168318" y="49131"/>
                </a:cubicBezTo>
                <a:cubicBezTo>
                  <a:pt x="242930" y="48073"/>
                  <a:pt x="412793" y="108927"/>
                  <a:pt x="447718" y="112631"/>
                </a:cubicBezTo>
                <a:cubicBezTo>
                  <a:pt x="482643" y="116335"/>
                  <a:pt x="346118" y="57598"/>
                  <a:pt x="377868" y="71356"/>
                </a:cubicBezTo>
                <a:cubicBezTo>
                  <a:pt x="409618" y="85114"/>
                  <a:pt x="635572" y="190419"/>
                  <a:pt x="638218" y="195181"/>
                </a:cubicBezTo>
                <a:cubicBezTo>
                  <a:pt x="640864" y="199943"/>
                  <a:pt x="473647" y="132210"/>
                  <a:pt x="393743" y="99931"/>
                </a:cubicBezTo>
                <a:cubicBezTo>
                  <a:pt x="313839" y="67652"/>
                  <a:pt x="184193" y="11560"/>
                  <a:pt x="158793" y="1506"/>
                </a:cubicBezTo>
                <a:cubicBezTo>
                  <a:pt x="133393" y="-8548"/>
                  <a:pt x="242401" y="34844"/>
                  <a:pt x="241343" y="39606"/>
                </a:cubicBezTo>
                <a:cubicBezTo>
                  <a:pt x="240285" y="44368"/>
                  <a:pt x="188955" y="18439"/>
                  <a:pt x="152443" y="30081"/>
                </a:cubicBezTo>
                <a:cubicBezTo>
                  <a:pt x="115931" y="41723"/>
                  <a:pt x="-2603" y="115806"/>
                  <a:pt x="43" y="11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3A673BF-D3AA-E3E2-E229-1805EC5FCD31}"/>
              </a:ext>
            </a:extLst>
          </p:cNvPr>
          <p:cNvSpPr/>
          <p:nvPr/>
        </p:nvSpPr>
        <p:spPr>
          <a:xfrm>
            <a:off x="2781065" y="4479952"/>
            <a:ext cx="897157" cy="263026"/>
          </a:xfrm>
          <a:custGeom>
            <a:avLst/>
            <a:gdLst>
              <a:gd name="connsiteX0" fmla="*/ 235 w 897157"/>
              <a:gd name="connsiteY0" fmla="*/ 142848 h 263026"/>
              <a:gd name="connsiteX1" fmla="*/ 149460 w 897157"/>
              <a:gd name="connsiteY1" fmla="*/ 95223 h 263026"/>
              <a:gd name="connsiteX2" fmla="*/ 393935 w 897157"/>
              <a:gd name="connsiteY2" fmla="*/ 136498 h 263026"/>
              <a:gd name="connsiteX3" fmla="*/ 352660 w 897157"/>
              <a:gd name="connsiteY3" fmla="*/ 101573 h 263026"/>
              <a:gd name="connsiteX4" fmla="*/ 882885 w 897157"/>
              <a:gd name="connsiteY4" fmla="*/ 260323 h 263026"/>
              <a:gd name="connsiteX5" fmla="*/ 689210 w 897157"/>
              <a:gd name="connsiteY5" fmla="*/ 187298 h 263026"/>
              <a:gd name="connsiteX6" fmla="*/ 95485 w 897157"/>
              <a:gd name="connsiteY6" fmla="*/ 6323 h 263026"/>
              <a:gd name="connsiteX7" fmla="*/ 228835 w 897157"/>
              <a:gd name="connsiteY7" fmla="*/ 44423 h 263026"/>
              <a:gd name="connsiteX8" fmla="*/ 117710 w 897157"/>
              <a:gd name="connsiteY8" fmla="*/ 76173 h 263026"/>
              <a:gd name="connsiteX9" fmla="*/ 235 w 897157"/>
              <a:gd name="connsiteY9" fmla="*/ 142848 h 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7157" h="263026">
                <a:moveTo>
                  <a:pt x="235" y="142848"/>
                </a:moveTo>
                <a:cubicBezTo>
                  <a:pt x="5527" y="146023"/>
                  <a:pt x="83843" y="96281"/>
                  <a:pt x="149460" y="95223"/>
                </a:cubicBezTo>
                <a:cubicBezTo>
                  <a:pt x="215077" y="94165"/>
                  <a:pt x="360068" y="135440"/>
                  <a:pt x="393935" y="136498"/>
                </a:cubicBezTo>
                <a:cubicBezTo>
                  <a:pt x="427802" y="137556"/>
                  <a:pt x="271168" y="80936"/>
                  <a:pt x="352660" y="101573"/>
                </a:cubicBezTo>
                <a:cubicBezTo>
                  <a:pt x="434152" y="122210"/>
                  <a:pt x="826793" y="246035"/>
                  <a:pt x="882885" y="260323"/>
                </a:cubicBezTo>
                <a:cubicBezTo>
                  <a:pt x="938977" y="274611"/>
                  <a:pt x="820443" y="229631"/>
                  <a:pt x="689210" y="187298"/>
                </a:cubicBezTo>
                <a:cubicBezTo>
                  <a:pt x="557977" y="144965"/>
                  <a:pt x="172214" y="30135"/>
                  <a:pt x="95485" y="6323"/>
                </a:cubicBezTo>
                <a:cubicBezTo>
                  <a:pt x="18756" y="-17489"/>
                  <a:pt x="225131" y="32781"/>
                  <a:pt x="228835" y="44423"/>
                </a:cubicBezTo>
                <a:cubicBezTo>
                  <a:pt x="232539" y="56065"/>
                  <a:pt x="155281" y="62415"/>
                  <a:pt x="117710" y="76173"/>
                </a:cubicBezTo>
                <a:cubicBezTo>
                  <a:pt x="80139" y="89931"/>
                  <a:pt x="-5057" y="139673"/>
                  <a:pt x="235" y="14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A593E4E-E7BD-28C5-3B56-988A703CA147}"/>
              </a:ext>
            </a:extLst>
          </p:cNvPr>
          <p:cNvSpPr/>
          <p:nvPr/>
        </p:nvSpPr>
        <p:spPr>
          <a:xfrm>
            <a:off x="2777654" y="4517921"/>
            <a:ext cx="149795" cy="171253"/>
          </a:xfrm>
          <a:custGeom>
            <a:avLst/>
            <a:gdLst>
              <a:gd name="connsiteX0" fmla="*/ 149696 w 149795"/>
              <a:gd name="connsiteY0" fmla="*/ 104 h 171253"/>
              <a:gd name="connsiteX1" fmla="*/ 32221 w 149795"/>
              <a:gd name="connsiteY1" fmla="*/ 31854 h 171253"/>
              <a:gd name="connsiteX2" fmla="*/ 25871 w 149795"/>
              <a:gd name="connsiteY2" fmla="*/ 60429 h 171253"/>
              <a:gd name="connsiteX3" fmla="*/ 6821 w 149795"/>
              <a:gd name="connsiteY3" fmla="*/ 168379 h 171253"/>
              <a:gd name="connsiteX4" fmla="*/ 9996 w 149795"/>
              <a:gd name="connsiteY4" fmla="*/ 130279 h 171253"/>
              <a:gd name="connsiteX5" fmla="*/ 9996 w 149795"/>
              <a:gd name="connsiteY5" fmla="*/ 25504 h 171253"/>
              <a:gd name="connsiteX6" fmla="*/ 149696 w 149795"/>
              <a:gd name="connsiteY6" fmla="*/ 104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95" h="171253">
                <a:moveTo>
                  <a:pt x="149696" y="104"/>
                </a:moveTo>
                <a:cubicBezTo>
                  <a:pt x="153400" y="1162"/>
                  <a:pt x="52859" y="21800"/>
                  <a:pt x="32221" y="31854"/>
                </a:cubicBezTo>
                <a:cubicBezTo>
                  <a:pt x="11583" y="41908"/>
                  <a:pt x="30104" y="37675"/>
                  <a:pt x="25871" y="60429"/>
                </a:cubicBezTo>
                <a:cubicBezTo>
                  <a:pt x="21638" y="83183"/>
                  <a:pt x="9467" y="156737"/>
                  <a:pt x="6821" y="168379"/>
                </a:cubicBezTo>
                <a:cubicBezTo>
                  <a:pt x="4175" y="180021"/>
                  <a:pt x="9467" y="154091"/>
                  <a:pt x="9996" y="130279"/>
                </a:cubicBezTo>
                <a:cubicBezTo>
                  <a:pt x="10525" y="106467"/>
                  <a:pt x="-12758" y="45083"/>
                  <a:pt x="9996" y="25504"/>
                </a:cubicBezTo>
                <a:cubicBezTo>
                  <a:pt x="32750" y="5925"/>
                  <a:pt x="145992" y="-954"/>
                  <a:pt x="14969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5D1ED4D-A666-6B4C-2900-863B8F1797C7}"/>
              </a:ext>
            </a:extLst>
          </p:cNvPr>
          <p:cNvSpPr/>
          <p:nvPr/>
        </p:nvSpPr>
        <p:spPr>
          <a:xfrm>
            <a:off x="2463805" y="4667754"/>
            <a:ext cx="253449" cy="358111"/>
          </a:xfrm>
          <a:custGeom>
            <a:avLst/>
            <a:gdLst>
              <a:gd name="connsiteX0" fmla="*/ 3170 w 253449"/>
              <a:gd name="connsiteY0" fmla="*/ 355096 h 358111"/>
              <a:gd name="connsiteX1" fmla="*/ 247645 w 253449"/>
              <a:gd name="connsiteY1" fmla="*/ 9021 h 358111"/>
              <a:gd name="connsiteX2" fmla="*/ 171445 w 253449"/>
              <a:gd name="connsiteY2" fmla="*/ 107446 h 358111"/>
              <a:gd name="connsiteX3" fmla="*/ 111120 w 253449"/>
              <a:gd name="connsiteY3" fmla="*/ 174121 h 358111"/>
              <a:gd name="connsiteX4" fmla="*/ 3170 w 253449"/>
              <a:gd name="connsiteY4" fmla="*/ 355096 h 35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49" h="358111">
                <a:moveTo>
                  <a:pt x="3170" y="355096"/>
                </a:moveTo>
                <a:cubicBezTo>
                  <a:pt x="25924" y="327579"/>
                  <a:pt x="219599" y="50296"/>
                  <a:pt x="247645" y="9021"/>
                </a:cubicBezTo>
                <a:cubicBezTo>
                  <a:pt x="275691" y="-32254"/>
                  <a:pt x="194199" y="79929"/>
                  <a:pt x="171445" y="107446"/>
                </a:cubicBezTo>
                <a:cubicBezTo>
                  <a:pt x="148691" y="134963"/>
                  <a:pt x="135462" y="134433"/>
                  <a:pt x="111120" y="174121"/>
                </a:cubicBezTo>
                <a:cubicBezTo>
                  <a:pt x="86778" y="213808"/>
                  <a:pt x="-19584" y="382613"/>
                  <a:pt x="3170" y="35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D71439-B613-EEA6-616B-2F6778851562}"/>
              </a:ext>
            </a:extLst>
          </p:cNvPr>
          <p:cNvSpPr/>
          <p:nvPr/>
        </p:nvSpPr>
        <p:spPr>
          <a:xfrm>
            <a:off x="2770774" y="4714491"/>
            <a:ext cx="23373" cy="254312"/>
          </a:xfrm>
          <a:custGeom>
            <a:avLst/>
            <a:gdLst>
              <a:gd name="connsiteX0" fmla="*/ 10526 w 23373"/>
              <a:gd name="connsiteY0" fmla="*/ 384 h 254312"/>
              <a:gd name="connsiteX1" fmla="*/ 23226 w 23373"/>
              <a:gd name="connsiteY1" fmla="*/ 76584 h 254312"/>
              <a:gd name="connsiteX2" fmla="*/ 1001 w 23373"/>
              <a:gd name="connsiteY2" fmla="*/ 244859 h 254312"/>
              <a:gd name="connsiteX3" fmla="*/ 4176 w 23373"/>
              <a:gd name="connsiteY3" fmla="*/ 219459 h 254312"/>
              <a:gd name="connsiteX4" fmla="*/ 7351 w 23373"/>
              <a:gd name="connsiteY4" fmla="*/ 105159 h 254312"/>
              <a:gd name="connsiteX5" fmla="*/ 10526 w 23373"/>
              <a:gd name="connsiteY5" fmla="*/ 3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" h="254312">
                <a:moveTo>
                  <a:pt x="10526" y="384"/>
                </a:moveTo>
                <a:cubicBezTo>
                  <a:pt x="13172" y="-4378"/>
                  <a:pt x="24813" y="35838"/>
                  <a:pt x="23226" y="76584"/>
                </a:cubicBezTo>
                <a:cubicBezTo>
                  <a:pt x="21639" y="117330"/>
                  <a:pt x="1001" y="244859"/>
                  <a:pt x="1001" y="244859"/>
                </a:cubicBezTo>
                <a:cubicBezTo>
                  <a:pt x="-2174" y="268672"/>
                  <a:pt x="3118" y="242742"/>
                  <a:pt x="4176" y="219459"/>
                </a:cubicBezTo>
                <a:cubicBezTo>
                  <a:pt x="5234" y="196176"/>
                  <a:pt x="5764" y="143788"/>
                  <a:pt x="7351" y="105159"/>
                </a:cubicBezTo>
                <a:cubicBezTo>
                  <a:pt x="8938" y="66530"/>
                  <a:pt x="7880" y="5146"/>
                  <a:pt x="1052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F6FEA16-F264-AAF1-772A-AD94AFBB19F6}"/>
              </a:ext>
            </a:extLst>
          </p:cNvPr>
          <p:cNvSpPr/>
          <p:nvPr/>
        </p:nvSpPr>
        <p:spPr>
          <a:xfrm>
            <a:off x="2877837" y="4590946"/>
            <a:ext cx="821014" cy="288208"/>
          </a:xfrm>
          <a:custGeom>
            <a:avLst/>
            <a:gdLst>
              <a:gd name="connsiteX0" fmla="*/ 5063 w 821014"/>
              <a:gd name="connsiteY0" fmla="*/ 104 h 288208"/>
              <a:gd name="connsiteX1" fmla="*/ 87613 w 821014"/>
              <a:gd name="connsiteY1" fmla="*/ 63604 h 288208"/>
              <a:gd name="connsiteX2" fmla="*/ 8238 w 821014"/>
              <a:gd name="connsiteY2" fmla="*/ 108054 h 288208"/>
              <a:gd name="connsiteX3" fmla="*/ 328913 w 821014"/>
              <a:gd name="connsiteY3" fmla="*/ 158854 h 288208"/>
              <a:gd name="connsiteX4" fmla="*/ 243188 w 821014"/>
              <a:gd name="connsiteY4" fmla="*/ 162029 h 288208"/>
              <a:gd name="connsiteX5" fmla="*/ 522588 w 821014"/>
              <a:gd name="connsiteY5" fmla="*/ 149329 h 288208"/>
              <a:gd name="connsiteX6" fmla="*/ 817863 w 821014"/>
              <a:gd name="connsiteY6" fmla="*/ 285854 h 288208"/>
              <a:gd name="connsiteX7" fmla="*/ 662288 w 821014"/>
              <a:gd name="connsiteY7" fmla="*/ 231879 h 288208"/>
              <a:gd name="connsiteX8" fmla="*/ 411463 w 821014"/>
              <a:gd name="connsiteY8" fmla="*/ 181079 h 288208"/>
              <a:gd name="connsiteX9" fmla="*/ 192388 w 821014"/>
              <a:gd name="connsiteY9" fmla="*/ 158854 h 288208"/>
              <a:gd name="connsiteX10" fmla="*/ 30463 w 821014"/>
              <a:gd name="connsiteY10" fmla="*/ 117579 h 288208"/>
              <a:gd name="connsiteX11" fmla="*/ 55863 w 821014"/>
              <a:gd name="connsiteY11" fmla="*/ 79479 h 288208"/>
              <a:gd name="connsiteX12" fmla="*/ 5063 w 821014"/>
              <a:gd name="connsiteY12" fmla="*/ 104 h 2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014" h="288208">
                <a:moveTo>
                  <a:pt x="5063" y="104"/>
                </a:moveTo>
                <a:cubicBezTo>
                  <a:pt x="10355" y="-2542"/>
                  <a:pt x="87084" y="45612"/>
                  <a:pt x="87613" y="63604"/>
                </a:cubicBezTo>
                <a:cubicBezTo>
                  <a:pt x="88142" y="81596"/>
                  <a:pt x="-31979" y="92179"/>
                  <a:pt x="8238" y="108054"/>
                </a:cubicBezTo>
                <a:cubicBezTo>
                  <a:pt x="48455" y="123929"/>
                  <a:pt x="289755" y="149858"/>
                  <a:pt x="328913" y="158854"/>
                </a:cubicBezTo>
                <a:cubicBezTo>
                  <a:pt x="368071" y="167850"/>
                  <a:pt x="243188" y="162029"/>
                  <a:pt x="243188" y="162029"/>
                </a:cubicBezTo>
                <a:cubicBezTo>
                  <a:pt x="275467" y="160442"/>
                  <a:pt x="426809" y="128692"/>
                  <a:pt x="522588" y="149329"/>
                </a:cubicBezTo>
                <a:cubicBezTo>
                  <a:pt x="618367" y="169966"/>
                  <a:pt x="794580" y="272096"/>
                  <a:pt x="817863" y="285854"/>
                </a:cubicBezTo>
                <a:cubicBezTo>
                  <a:pt x="841146" y="299612"/>
                  <a:pt x="730021" y="249341"/>
                  <a:pt x="662288" y="231879"/>
                </a:cubicBezTo>
                <a:cubicBezTo>
                  <a:pt x="594555" y="214417"/>
                  <a:pt x="489780" y="193250"/>
                  <a:pt x="411463" y="181079"/>
                </a:cubicBezTo>
                <a:cubicBezTo>
                  <a:pt x="333146" y="168908"/>
                  <a:pt x="255888" y="169437"/>
                  <a:pt x="192388" y="158854"/>
                </a:cubicBezTo>
                <a:cubicBezTo>
                  <a:pt x="128888" y="148271"/>
                  <a:pt x="53217" y="130808"/>
                  <a:pt x="30463" y="117579"/>
                </a:cubicBezTo>
                <a:cubicBezTo>
                  <a:pt x="7709" y="104350"/>
                  <a:pt x="55863" y="94296"/>
                  <a:pt x="55863" y="79479"/>
                </a:cubicBezTo>
                <a:cubicBezTo>
                  <a:pt x="55863" y="64662"/>
                  <a:pt x="-229" y="2750"/>
                  <a:pt x="506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AD91C1A-C566-E8C1-9FEE-C42F1A5B0F22}"/>
              </a:ext>
            </a:extLst>
          </p:cNvPr>
          <p:cNvSpPr/>
          <p:nvPr/>
        </p:nvSpPr>
        <p:spPr>
          <a:xfrm>
            <a:off x="3870097" y="4991075"/>
            <a:ext cx="233990" cy="235800"/>
          </a:xfrm>
          <a:custGeom>
            <a:avLst/>
            <a:gdLst>
              <a:gd name="connsiteX0" fmla="*/ 228 w 233990"/>
              <a:gd name="connsiteY0" fmla="*/ 25 h 235800"/>
              <a:gd name="connsiteX1" fmla="*/ 139928 w 233990"/>
              <a:gd name="connsiteY1" fmla="*/ 69875 h 235800"/>
              <a:gd name="connsiteX2" fmla="*/ 232003 w 233990"/>
              <a:gd name="connsiteY2" fmla="*/ 231800 h 235800"/>
              <a:gd name="connsiteX3" fmla="*/ 203428 w 233990"/>
              <a:gd name="connsiteY3" fmla="*/ 177825 h 235800"/>
              <a:gd name="connsiteX4" fmla="*/ 206603 w 233990"/>
              <a:gd name="connsiteY4" fmla="*/ 82575 h 235800"/>
              <a:gd name="connsiteX5" fmla="*/ 216128 w 233990"/>
              <a:gd name="connsiteY5" fmla="*/ 127025 h 235800"/>
              <a:gd name="connsiteX6" fmla="*/ 174853 w 233990"/>
              <a:gd name="connsiteY6" fmla="*/ 76225 h 235800"/>
              <a:gd name="connsiteX7" fmla="*/ 228 w 233990"/>
              <a:gd name="connsiteY7" fmla="*/ 25 h 2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90" h="235800">
                <a:moveTo>
                  <a:pt x="228" y="25"/>
                </a:moveTo>
                <a:cubicBezTo>
                  <a:pt x="-5593" y="-1033"/>
                  <a:pt x="101299" y="31246"/>
                  <a:pt x="139928" y="69875"/>
                </a:cubicBezTo>
                <a:cubicBezTo>
                  <a:pt x="178557" y="108504"/>
                  <a:pt x="221420" y="213808"/>
                  <a:pt x="232003" y="231800"/>
                </a:cubicBezTo>
                <a:cubicBezTo>
                  <a:pt x="242586" y="249792"/>
                  <a:pt x="207661" y="202696"/>
                  <a:pt x="203428" y="177825"/>
                </a:cubicBezTo>
                <a:cubicBezTo>
                  <a:pt x="199195" y="152954"/>
                  <a:pt x="204486" y="91042"/>
                  <a:pt x="206603" y="82575"/>
                </a:cubicBezTo>
                <a:cubicBezTo>
                  <a:pt x="208720" y="74108"/>
                  <a:pt x="221419" y="128083"/>
                  <a:pt x="216128" y="127025"/>
                </a:cubicBezTo>
                <a:cubicBezTo>
                  <a:pt x="210837" y="125967"/>
                  <a:pt x="203957" y="93158"/>
                  <a:pt x="174853" y="76225"/>
                </a:cubicBezTo>
                <a:cubicBezTo>
                  <a:pt x="145749" y="59292"/>
                  <a:pt x="6049" y="1083"/>
                  <a:pt x="22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1BC1A7-2E1F-6E7F-A323-6964BA5B7D49}"/>
              </a:ext>
            </a:extLst>
          </p:cNvPr>
          <p:cNvSpPr/>
          <p:nvPr/>
        </p:nvSpPr>
        <p:spPr>
          <a:xfrm>
            <a:off x="3476283" y="4971308"/>
            <a:ext cx="284515" cy="372342"/>
          </a:xfrm>
          <a:custGeom>
            <a:avLst/>
            <a:gdLst>
              <a:gd name="connsiteX0" fmla="*/ 342 w 284515"/>
              <a:gd name="connsiteY0" fmla="*/ 372217 h 372342"/>
              <a:gd name="connsiteX1" fmla="*/ 130517 w 284515"/>
              <a:gd name="connsiteY1" fmla="*/ 137267 h 372342"/>
              <a:gd name="connsiteX2" fmla="*/ 282917 w 284515"/>
              <a:gd name="connsiteY2" fmla="*/ 742 h 372342"/>
              <a:gd name="connsiteX3" fmla="*/ 203542 w 284515"/>
              <a:gd name="connsiteY3" fmla="*/ 86467 h 372342"/>
              <a:gd name="connsiteX4" fmla="*/ 95592 w 284515"/>
              <a:gd name="connsiteY4" fmla="*/ 169017 h 372342"/>
              <a:gd name="connsiteX5" fmla="*/ 342 w 284515"/>
              <a:gd name="connsiteY5" fmla="*/ 372217 h 3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515" h="372342">
                <a:moveTo>
                  <a:pt x="342" y="372217"/>
                </a:moveTo>
                <a:cubicBezTo>
                  <a:pt x="6163" y="366925"/>
                  <a:pt x="83421" y="199179"/>
                  <a:pt x="130517" y="137267"/>
                </a:cubicBezTo>
                <a:cubicBezTo>
                  <a:pt x="177613" y="75355"/>
                  <a:pt x="270746" y="9209"/>
                  <a:pt x="282917" y="742"/>
                </a:cubicBezTo>
                <a:cubicBezTo>
                  <a:pt x="295088" y="-7725"/>
                  <a:pt x="234763" y="58421"/>
                  <a:pt x="203542" y="86467"/>
                </a:cubicBezTo>
                <a:cubicBezTo>
                  <a:pt x="172321" y="114513"/>
                  <a:pt x="126813" y="123509"/>
                  <a:pt x="95592" y="169017"/>
                </a:cubicBezTo>
                <a:cubicBezTo>
                  <a:pt x="64371" y="214525"/>
                  <a:pt x="-5479" y="377509"/>
                  <a:pt x="342" y="372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5D83D64-223F-C5B4-96F3-F7D6211104D2}"/>
              </a:ext>
            </a:extLst>
          </p:cNvPr>
          <p:cNvSpPr/>
          <p:nvPr/>
        </p:nvSpPr>
        <p:spPr>
          <a:xfrm>
            <a:off x="3461668" y="5100963"/>
            <a:ext cx="470167" cy="517916"/>
          </a:xfrm>
          <a:custGeom>
            <a:avLst/>
            <a:gdLst>
              <a:gd name="connsiteX0" fmla="*/ 11782 w 470167"/>
              <a:gd name="connsiteY0" fmla="*/ 17137 h 517916"/>
              <a:gd name="connsiteX1" fmla="*/ 59407 w 470167"/>
              <a:gd name="connsiteY1" fmla="*/ 39362 h 517916"/>
              <a:gd name="connsiteX2" fmla="*/ 341982 w 470167"/>
              <a:gd name="connsiteY2" fmla="*/ 315587 h 517916"/>
              <a:gd name="connsiteX3" fmla="*/ 468982 w 470167"/>
              <a:gd name="connsiteY3" fmla="*/ 515612 h 517916"/>
              <a:gd name="connsiteX4" fmla="*/ 405482 w 470167"/>
              <a:gd name="connsiteY4" fmla="*/ 426712 h 517916"/>
              <a:gd name="connsiteX5" fmla="*/ 405482 w 470167"/>
              <a:gd name="connsiteY5" fmla="*/ 464812 h 517916"/>
              <a:gd name="connsiteX6" fmla="*/ 94332 w 470167"/>
              <a:gd name="connsiteY6" fmla="*/ 182237 h 517916"/>
              <a:gd name="connsiteX7" fmla="*/ 278482 w 470167"/>
              <a:gd name="connsiteY7" fmla="*/ 271137 h 517916"/>
              <a:gd name="connsiteX8" fmla="*/ 218157 w 470167"/>
              <a:gd name="connsiteY8" fmla="*/ 185412 h 517916"/>
              <a:gd name="connsiteX9" fmla="*/ 11782 w 470167"/>
              <a:gd name="connsiteY9" fmla="*/ 17137 h 5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67" h="517916">
                <a:moveTo>
                  <a:pt x="11782" y="17137"/>
                </a:moveTo>
                <a:cubicBezTo>
                  <a:pt x="-14676" y="-7205"/>
                  <a:pt x="4374" y="-10380"/>
                  <a:pt x="59407" y="39362"/>
                </a:cubicBezTo>
                <a:cubicBezTo>
                  <a:pt x="114440" y="89104"/>
                  <a:pt x="273720" y="236212"/>
                  <a:pt x="341982" y="315587"/>
                </a:cubicBezTo>
                <a:cubicBezTo>
                  <a:pt x="410244" y="394962"/>
                  <a:pt x="458399" y="497091"/>
                  <a:pt x="468982" y="515612"/>
                </a:cubicBezTo>
                <a:cubicBezTo>
                  <a:pt x="479565" y="534133"/>
                  <a:pt x="416065" y="435179"/>
                  <a:pt x="405482" y="426712"/>
                </a:cubicBezTo>
                <a:cubicBezTo>
                  <a:pt x="394899" y="418245"/>
                  <a:pt x="457340" y="505558"/>
                  <a:pt x="405482" y="464812"/>
                </a:cubicBezTo>
                <a:cubicBezTo>
                  <a:pt x="353624" y="424066"/>
                  <a:pt x="115499" y="214516"/>
                  <a:pt x="94332" y="182237"/>
                </a:cubicBezTo>
                <a:cubicBezTo>
                  <a:pt x="73165" y="149958"/>
                  <a:pt x="257845" y="270608"/>
                  <a:pt x="278482" y="271137"/>
                </a:cubicBezTo>
                <a:cubicBezTo>
                  <a:pt x="299119" y="271666"/>
                  <a:pt x="255728" y="228804"/>
                  <a:pt x="218157" y="185412"/>
                </a:cubicBezTo>
                <a:cubicBezTo>
                  <a:pt x="180586" y="142020"/>
                  <a:pt x="38240" y="41479"/>
                  <a:pt x="11782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3B42428-7806-A65A-EC65-F7E00B26B9CA}"/>
              </a:ext>
            </a:extLst>
          </p:cNvPr>
          <p:cNvSpPr/>
          <p:nvPr/>
        </p:nvSpPr>
        <p:spPr>
          <a:xfrm>
            <a:off x="3937401" y="5003544"/>
            <a:ext cx="338602" cy="494354"/>
          </a:xfrm>
          <a:custGeom>
            <a:avLst/>
            <a:gdLst>
              <a:gd name="connsiteX0" fmla="*/ 63099 w 338602"/>
              <a:gd name="connsiteY0" fmla="*/ 256 h 494354"/>
              <a:gd name="connsiteX1" fmla="*/ 75799 w 338602"/>
              <a:gd name="connsiteY1" fmla="*/ 155831 h 494354"/>
              <a:gd name="connsiteX2" fmla="*/ 193274 w 338602"/>
              <a:gd name="connsiteY2" fmla="*/ 320931 h 494354"/>
              <a:gd name="connsiteX3" fmla="*/ 193274 w 338602"/>
              <a:gd name="connsiteY3" fmla="*/ 295531 h 494354"/>
              <a:gd name="connsiteX4" fmla="*/ 336149 w 338602"/>
              <a:gd name="connsiteY4" fmla="*/ 492381 h 494354"/>
              <a:gd name="connsiteX5" fmla="*/ 263124 w 338602"/>
              <a:gd name="connsiteY5" fmla="*/ 378081 h 494354"/>
              <a:gd name="connsiteX6" fmla="*/ 12299 w 338602"/>
              <a:gd name="connsiteY6" fmla="*/ 85981 h 494354"/>
              <a:gd name="connsiteX7" fmla="*/ 40874 w 338602"/>
              <a:gd name="connsiteY7" fmla="*/ 117731 h 494354"/>
              <a:gd name="connsiteX8" fmla="*/ 63099 w 338602"/>
              <a:gd name="connsiteY8" fmla="*/ 256 h 49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602" h="494354">
                <a:moveTo>
                  <a:pt x="63099" y="256"/>
                </a:moveTo>
                <a:cubicBezTo>
                  <a:pt x="68920" y="6606"/>
                  <a:pt x="54103" y="102385"/>
                  <a:pt x="75799" y="155831"/>
                </a:cubicBezTo>
                <a:cubicBezTo>
                  <a:pt x="97495" y="209277"/>
                  <a:pt x="173695" y="297648"/>
                  <a:pt x="193274" y="320931"/>
                </a:cubicBezTo>
                <a:cubicBezTo>
                  <a:pt x="212853" y="344214"/>
                  <a:pt x="169462" y="266956"/>
                  <a:pt x="193274" y="295531"/>
                </a:cubicBezTo>
                <a:cubicBezTo>
                  <a:pt x="217086" y="324106"/>
                  <a:pt x="324507" y="478623"/>
                  <a:pt x="336149" y="492381"/>
                </a:cubicBezTo>
                <a:cubicBezTo>
                  <a:pt x="347791" y="506139"/>
                  <a:pt x="317099" y="445814"/>
                  <a:pt x="263124" y="378081"/>
                </a:cubicBezTo>
                <a:cubicBezTo>
                  <a:pt x="209149" y="310348"/>
                  <a:pt x="49341" y="129373"/>
                  <a:pt x="12299" y="85981"/>
                </a:cubicBezTo>
                <a:cubicBezTo>
                  <a:pt x="-24743" y="42589"/>
                  <a:pt x="32937" y="127785"/>
                  <a:pt x="40874" y="117731"/>
                </a:cubicBezTo>
                <a:cubicBezTo>
                  <a:pt x="48811" y="107677"/>
                  <a:pt x="57278" y="-6094"/>
                  <a:pt x="6309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C7633E5-75CD-B21B-AED4-0A0EAFE2B857}"/>
              </a:ext>
            </a:extLst>
          </p:cNvPr>
          <p:cNvSpPr/>
          <p:nvPr/>
        </p:nvSpPr>
        <p:spPr>
          <a:xfrm>
            <a:off x="4508648" y="5649677"/>
            <a:ext cx="1129829" cy="936092"/>
          </a:xfrm>
          <a:custGeom>
            <a:avLst/>
            <a:gdLst>
              <a:gd name="connsiteX0" fmla="*/ 12552 w 1129829"/>
              <a:gd name="connsiteY0" fmla="*/ 11348 h 936092"/>
              <a:gd name="connsiteX1" fmla="*/ 1082527 w 1129829"/>
              <a:gd name="connsiteY1" fmla="*/ 893998 h 936092"/>
              <a:gd name="connsiteX2" fmla="*/ 892027 w 1129829"/>
              <a:gd name="connsiteY2" fmla="*/ 747948 h 936092"/>
              <a:gd name="connsiteX3" fmla="*/ 447527 w 1129829"/>
              <a:gd name="connsiteY3" fmla="*/ 335198 h 936092"/>
              <a:gd name="connsiteX4" fmla="*/ 491977 w 1129829"/>
              <a:gd name="connsiteY4" fmla="*/ 389173 h 936092"/>
              <a:gd name="connsiteX5" fmla="*/ 12552 w 1129829"/>
              <a:gd name="connsiteY5" fmla="*/ 11348 h 93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829" h="936092">
                <a:moveTo>
                  <a:pt x="12552" y="11348"/>
                </a:moveTo>
                <a:cubicBezTo>
                  <a:pt x="110977" y="95486"/>
                  <a:pt x="935948" y="771231"/>
                  <a:pt x="1082527" y="893998"/>
                </a:cubicBezTo>
                <a:cubicBezTo>
                  <a:pt x="1229106" y="1016765"/>
                  <a:pt x="997860" y="841081"/>
                  <a:pt x="892027" y="747948"/>
                </a:cubicBezTo>
                <a:cubicBezTo>
                  <a:pt x="786194" y="654815"/>
                  <a:pt x="514202" y="394994"/>
                  <a:pt x="447527" y="335198"/>
                </a:cubicBezTo>
                <a:cubicBezTo>
                  <a:pt x="380852" y="275402"/>
                  <a:pt x="559181" y="441560"/>
                  <a:pt x="491977" y="389173"/>
                </a:cubicBezTo>
                <a:cubicBezTo>
                  <a:pt x="424773" y="336786"/>
                  <a:pt x="-85873" y="-72790"/>
                  <a:pt x="12552" y="1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68532EE-56C6-B1FC-5847-0EB7D3105633}"/>
              </a:ext>
            </a:extLst>
          </p:cNvPr>
          <p:cNvSpPr/>
          <p:nvPr/>
        </p:nvSpPr>
        <p:spPr>
          <a:xfrm>
            <a:off x="4636346" y="5840641"/>
            <a:ext cx="1197103" cy="1099786"/>
          </a:xfrm>
          <a:custGeom>
            <a:avLst/>
            <a:gdLst>
              <a:gd name="connsiteX0" fmla="*/ 65829 w 1197103"/>
              <a:gd name="connsiteY0" fmla="*/ 90259 h 1099786"/>
              <a:gd name="connsiteX1" fmla="*/ 113454 w 1197103"/>
              <a:gd name="connsiteY1" fmla="*/ 118834 h 1099786"/>
              <a:gd name="connsiteX2" fmla="*/ 1145329 w 1197103"/>
              <a:gd name="connsiteY2" fmla="*/ 1052284 h 1099786"/>
              <a:gd name="connsiteX3" fmla="*/ 986579 w 1197103"/>
              <a:gd name="connsiteY3" fmla="*/ 909409 h 1099786"/>
              <a:gd name="connsiteX4" fmla="*/ 497629 w 1197103"/>
              <a:gd name="connsiteY4" fmla="*/ 445859 h 1099786"/>
              <a:gd name="connsiteX5" fmla="*/ 554779 w 1197103"/>
              <a:gd name="connsiteY5" fmla="*/ 483959 h 1099786"/>
              <a:gd name="connsiteX6" fmla="*/ 30904 w 1197103"/>
              <a:gd name="connsiteY6" fmla="*/ 20409 h 1099786"/>
              <a:gd name="connsiteX7" fmla="*/ 65829 w 1197103"/>
              <a:gd name="connsiteY7" fmla="*/ 90259 h 10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103" h="1099786">
                <a:moveTo>
                  <a:pt x="65829" y="90259"/>
                </a:moveTo>
                <a:cubicBezTo>
                  <a:pt x="79587" y="106663"/>
                  <a:pt x="-66463" y="-41503"/>
                  <a:pt x="113454" y="118834"/>
                </a:cubicBezTo>
                <a:cubicBezTo>
                  <a:pt x="293371" y="279171"/>
                  <a:pt x="999808" y="920522"/>
                  <a:pt x="1145329" y="1052284"/>
                </a:cubicBezTo>
                <a:cubicBezTo>
                  <a:pt x="1290850" y="1184046"/>
                  <a:pt x="1094529" y="1010480"/>
                  <a:pt x="986579" y="909409"/>
                </a:cubicBezTo>
                <a:cubicBezTo>
                  <a:pt x="878629" y="808338"/>
                  <a:pt x="569596" y="516767"/>
                  <a:pt x="497629" y="445859"/>
                </a:cubicBezTo>
                <a:cubicBezTo>
                  <a:pt x="425662" y="374951"/>
                  <a:pt x="632567" y="554867"/>
                  <a:pt x="554779" y="483959"/>
                </a:cubicBezTo>
                <a:cubicBezTo>
                  <a:pt x="476992" y="413051"/>
                  <a:pt x="111866" y="88142"/>
                  <a:pt x="30904" y="20409"/>
                </a:cubicBezTo>
                <a:cubicBezTo>
                  <a:pt x="-50058" y="-47324"/>
                  <a:pt x="52071" y="73855"/>
                  <a:pt x="65829" y="9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089E86F-7807-46A5-AE4B-5CD91174A9CD}"/>
              </a:ext>
            </a:extLst>
          </p:cNvPr>
          <p:cNvSpPr/>
          <p:nvPr/>
        </p:nvSpPr>
        <p:spPr>
          <a:xfrm>
            <a:off x="4599798" y="5886302"/>
            <a:ext cx="1110550" cy="1263941"/>
          </a:xfrm>
          <a:custGeom>
            <a:avLst/>
            <a:gdLst>
              <a:gd name="connsiteX0" fmla="*/ 3952 w 1110550"/>
              <a:gd name="connsiteY0" fmla="*/ 3323 h 1263941"/>
              <a:gd name="connsiteX1" fmla="*/ 953277 w 1110550"/>
              <a:gd name="connsiteY1" fmla="*/ 974873 h 1263941"/>
              <a:gd name="connsiteX2" fmla="*/ 870727 w 1110550"/>
              <a:gd name="connsiteY2" fmla="*/ 958998 h 1263941"/>
              <a:gd name="connsiteX3" fmla="*/ 1108852 w 1110550"/>
              <a:gd name="connsiteY3" fmla="*/ 1260623 h 1263941"/>
              <a:gd name="connsiteX4" fmla="*/ 972327 w 1110550"/>
              <a:gd name="connsiteY4" fmla="*/ 1114573 h 1263941"/>
              <a:gd name="connsiteX5" fmla="*/ 873902 w 1110550"/>
              <a:gd name="connsiteY5" fmla="*/ 1028848 h 1263941"/>
              <a:gd name="connsiteX6" fmla="*/ 959627 w 1110550"/>
              <a:gd name="connsiteY6" fmla="*/ 1070123 h 1263941"/>
              <a:gd name="connsiteX7" fmla="*/ 842152 w 1110550"/>
              <a:gd name="connsiteY7" fmla="*/ 879623 h 1263941"/>
              <a:gd name="connsiteX8" fmla="*/ 438927 w 1110550"/>
              <a:gd name="connsiteY8" fmla="*/ 533548 h 1263941"/>
              <a:gd name="connsiteX9" fmla="*/ 607202 w 1110550"/>
              <a:gd name="connsiteY9" fmla="*/ 651023 h 1263941"/>
              <a:gd name="connsiteX10" fmla="*/ 3952 w 1110550"/>
              <a:gd name="connsiteY10" fmla="*/ 3323 h 1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550" h="1263941">
                <a:moveTo>
                  <a:pt x="3952" y="3323"/>
                </a:moveTo>
                <a:cubicBezTo>
                  <a:pt x="61631" y="57298"/>
                  <a:pt x="808815" y="815594"/>
                  <a:pt x="953277" y="974873"/>
                </a:cubicBezTo>
                <a:cubicBezTo>
                  <a:pt x="1097740" y="1134152"/>
                  <a:pt x="844798" y="911373"/>
                  <a:pt x="870727" y="958998"/>
                </a:cubicBezTo>
                <a:cubicBezTo>
                  <a:pt x="896656" y="1006623"/>
                  <a:pt x="1091919" y="1234694"/>
                  <a:pt x="1108852" y="1260623"/>
                </a:cubicBezTo>
                <a:cubicBezTo>
                  <a:pt x="1125785" y="1286552"/>
                  <a:pt x="1011485" y="1153202"/>
                  <a:pt x="972327" y="1114573"/>
                </a:cubicBezTo>
                <a:cubicBezTo>
                  <a:pt x="933169" y="1075944"/>
                  <a:pt x="876019" y="1036256"/>
                  <a:pt x="873902" y="1028848"/>
                </a:cubicBezTo>
                <a:cubicBezTo>
                  <a:pt x="871785" y="1021440"/>
                  <a:pt x="964919" y="1094994"/>
                  <a:pt x="959627" y="1070123"/>
                </a:cubicBezTo>
                <a:cubicBezTo>
                  <a:pt x="954335" y="1045252"/>
                  <a:pt x="928935" y="969052"/>
                  <a:pt x="842152" y="879623"/>
                </a:cubicBezTo>
                <a:cubicBezTo>
                  <a:pt x="755369" y="790194"/>
                  <a:pt x="478085" y="571648"/>
                  <a:pt x="438927" y="533548"/>
                </a:cubicBezTo>
                <a:cubicBezTo>
                  <a:pt x="399769" y="495448"/>
                  <a:pt x="676523" y="732515"/>
                  <a:pt x="607202" y="651023"/>
                </a:cubicBezTo>
                <a:cubicBezTo>
                  <a:pt x="537881" y="569531"/>
                  <a:pt x="-53727" y="-50652"/>
                  <a:pt x="3952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7D4E259-069C-7625-8530-6F136E928F46}"/>
              </a:ext>
            </a:extLst>
          </p:cNvPr>
          <p:cNvSpPr/>
          <p:nvPr/>
        </p:nvSpPr>
        <p:spPr>
          <a:xfrm>
            <a:off x="5809494" y="7070688"/>
            <a:ext cx="341668" cy="577440"/>
          </a:xfrm>
          <a:custGeom>
            <a:avLst/>
            <a:gdLst>
              <a:gd name="connsiteX0" fmla="*/ 756 w 341668"/>
              <a:gd name="connsiteY0" fmla="*/ 76237 h 577440"/>
              <a:gd name="connsiteX1" fmla="*/ 299206 w 341668"/>
              <a:gd name="connsiteY1" fmla="*/ 301662 h 577440"/>
              <a:gd name="connsiteX2" fmla="*/ 340481 w 341668"/>
              <a:gd name="connsiteY2" fmla="*/ 574712 h 577440"/>
              <a:gd name="connsiteX3" fmla="*/ 327781 w 341668"/>
              <a:gd name="connsiteY3" fmla="*/ 431837 h 577440"/>
              <a:gd name="connsiteX4" fmla="*/ 327781 w 341668"/>
              <a:gd name="connsiteY4" fmla="*/ 266737 h 577440"/>
              <a:gd name="connsiteX5" fmla="*/ 134106 w 341668"/>
              <a:gd name="connsiteY5" fmla="*/ 37 h 577440"/>
              <a:gd name="connsiteX6" fmla="*/ 321431 w 341668"/>
              <a:gd name="connsiteY6" fmla="*/ 285787 h 577440"/>
              <a:gd name="connsiteX7" fmla="*/ 216656 w 341668"/>
              <a:gd name="connsiteY7" fmla="*/ 196887 h 577440"/>
              <a:gd name="connsiteX8" fmla="*/ 756 w 341668"/>
              <a:gd name="connsiteY8" fmla="*/ 76237 h 5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68" h="577440">
                <a:moveTo>
                  <a:pt x="756" y="76237"/>
                </a:moveTo>
                <a:cubicBezTo>
                  <a:pt x="14514" y="93699"/>
                  <a:pt x="242585" y="218583"/>
                  <a:pt x="299206" y="301662"/>
                </a:cubicBezTo>
                <a:cubicBezTo>
                  <a:pt x="355827" y="384741"/>
                  <a:pt x="335719" y="553016"/>
                  <a:pt x="340481" y="574712"/>
                </a:cubicBezTo>
                <a:cubicBezTo>
                  <a:pt x="345243" y="596408"/>
                  <a:pt x="329898" y="483166"/>
                  <a:pt x="327781" y="431837"/>
                </a:cubicBezTo>
                <a:cubicBezTo>
                  <a:pt x="325664" y="380508"/>
                  <a:pt x="360060" y="338704"/>
                  <a:pt x="327781" y="266737"/>
                </a:cubicBezTo>
                <a:cubicBezTo>
                  <a:pt x="295502" y="194770"/>
                  <a:pt x="135164" y="-3138"/>
                  <a:pt x="134106" y="37"/>
                </a:cubicBezTo>
                <a:cubicBezTo>
                  <a:pt x="133048" y="3212"/>
                  <a:pt x="307673" y="252979"/>
                  <a:pt x="321431" y="285787"/>
                </a:cubicBezTo>
                <a:cubicBezTo>
                  <a:pt x="335189" y="318595"/>
                  <a:pt x="268514" y="227579"/>
                  <a:pt x="216656" y="196887"/>
                </a:cubicBezTo>
                <a:cubicBezTo>
                  <a:pt x="164798" y="166195"/>
                  <a:pt x="-13002" y="58775"/>
                  <a:pt x="756" y="7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E393ED0-9D89-0B6F-D0CA-4D22727FB987}"/>
              </a:ext>
            </a:extLst>
          </p:cNvPr>
          <p:cNvSpPr/>
          <p:nvPr/>
        </p:nvSpPr>
        <p:spPr>
          <a:xfrm>
            <a:off x="6254723" y="7072104"/>
            <a:ext cx="301652" cy="581200"/>
          </a:xfrm>
          <a:custGeom>
            <a:avLst/>
            <a:gdLst>
              <a:gd name="connsiteX0" fmla="*/ 120677 w 301652"/>
              <a:gd name="connsiteY0" fmla="*/ 1796 h 581200"/>
              <a:gd name="connsiteX1" fmla="*/ 190527 w 301652"/>
              <a:gd name="connsiteY1" fmla="*/ 255796 h 581200"/>
              <a:gd name="connsiteX2" fmla="*/ 190527 w 301652"/>
              <a:gd name="connsiteY2" fmla="*/ 427246 h 581200"/>
              <a:gd name="connsiteX3" fmla="*/ 98452 w 301652"/>
              <a:gd name="connsiteY3" fmla="*/ 541546 h 581200"/>
              <a:gd name="connsiteX4" fmla="*/ 27 w 301652"/>
              <a:gd name="connsiteY4" fmla="*/ 579646 h 581200"/>
              <a:gd name="connsiteX5" fmla="*/ 107977 w 301652"/>
              <a:gd name="connsiteY5" fmla="*/ 497096 h 581200"/>
              <a:gd name="connsiteX6" fmla="*/ 234977 w 301652"/>
              <a:gd name="connsiteY6" fmla="*/ 360571 h 581200"/>
              <a:gd name="connsiteX7" fmla="*/ 301652 w 301652"/>
              <a:gd name="connsiteY7" fmla="*/ 36721 h 581200"/>
              <a:gd name="connsiteX8" fmla="*/ 234977 w 301652"/>
              <a:gd name="connsiteY8" fmla="*/ 351046 h 581200"/>
              <a:gd name="connsiteX9" fmla="*/ 168302 w 301652"/>
              <a:gd name="connsiteY9" fmla="*/ 151021 h 581200"/>
              <a:gd name="connsiteX10" fmla="*/ 120677 w 301652"/>
              <a:gd name="connsiteY10" fmla="*/ 1796 h 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52" h="581200">
                <a:moveTo>
                  <a:pt x="120677" y="1796"/>
                </a:moveTo>
                <a:cubicBezTo>
                  <a:pt x="124381" y="19258"/>
                  <a:pt x="178885" y="184888"/>
                  <a:pt x="190527" y="255796"/>
                </a:cubicBezTo>
                <a:cubicBezTo>
                  <a:pt x="202169" y="326704"/>
                  <a:pt x="205873" y="379621"/>
                  <a:pt x="190527" y="427246"/>
                </a:cubicBezTo>
                <a:cubicBezTo>
                  <a:pt x="175181" y="474871"/>
                  <a:pt x="130202" y="516146"/>
                  <a:pt x="98452" y="541546"/>
                </a:cubicBezTo>
                <a:cubicBezTo>
                  <a:pt x="66702" y="566946"/>
                  <a:pt x="-1560" y="587054"/>
                  <a:pt x="27" y="579646"/>
                </a:cubicBezTo>
                <a:cubicBezTo>
                  <a:pt x="1614" y="572238"/>
                  <a:pt x="68819" y="533608"/>
                  <a:pt x="107977" y="497096"/>
                </a:cubicBezTo>
                <a:cubicBezTo>
                  <a:pt x="147135" y="460584"/>
                  <a:pt x="202698" y="437300"/>
                  <a:pt x="234977" y="360571"/>
                </a:cubicBezTo>
                <a:cubicBezTo>
                  <a:pt x="267256" y="283842"/>
                  <a:pt x="301652" y="38308"/>
                  <a:pt x="301652" y="36721"/>
                </a:cubicBezTo>
                <a:cubicBezTo>
                  <a:pt x="301652" y="35134"/>
                  <a:pt x="257202" y="331996"/>
                  <a:pt x="234977" y="351046"/>
                </a:cubicBezTo>
                <a:cubicBezTo>
                  <a:pt x="212752" y="370096"/>
                  <a:pt x="185235" y="203408"/>
                  <a:pt x="168302" y="151021"/>
                </a:cubicBezTo>
                <a:cubicBezTo>
                  <a:pt x="151369" y="98634"/>
                  <a:pt x="116973" y="-15666"/>
                  <a:pt x="120677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FF47EBB-DF42-9682-131B-ED30C4B0652D}"/>
              </a:ext>
            </a:extLst>
          </p:cNvPr>
          <p:cNvSpPr/>
          <p:nvPr/>
        </p:nvSpPr>
        <p:spPr>
          <a:xfrm>
            <a:off x="5843381" y="6762110"/>
            <a:ext cx="263649" cy="326325"/>
          </a:xfrm>
          <a:custGeom>
            <a:avLst/>
            <a:gdLst>
              <a:gd name="connsiteX0" fmla="*/ 11319 w 263649"/>
              <a:gd name="connsiteY0" fmla="*/ 19690 h 326325"/>
              <a:gd name="connsiteX1" fmla="*/ 255794 w 263649"/>
              <a:gd name="connsiteY1" fmla="*/ 314965 h 326325"/>
              <a:gd name="connsiteX2" fmla="*/ 204994 w 263649"/>
              <a:gd name="connsiteY2" fmla="*/ 245115 h 326325"/>
              <a:gd name="connsiteX3" fmla="*/ 220869 w 263649"/>
              <a:gd name="connsiteY3" fmla="*/ 54615 h 326325"/>
              <a:gd name="connsiteX4" fmla="*/ 204994 w 263649"/>
              <a:gd name="connsiteY4" fmla="*/ 184790 h 326325"/>
              <a:gd name="connsiteX5" fmla="*/ 58944 w 263649"/>
              <a:gd name="connsiteY5" fmla="*/ 45090 h 326325"/>
              <a:gd name="connsiteX6" fmla="*/ 11319 w 263649"/>
              <a:gd name="connsiteY6" fmla="*/ 19690 h 3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9" h="326325">
                <a:moveTo>
                  <a:pt x="11319" y="19690"/>
                </a:moveTo>
                <a:cubicBezTo>
                  <a:pt x="44127" y="64669"/>
                  <a:pt x="223515" y="277394"/>
                  <a:pt x="255794" y="314965"/>
                </a:cubicBezTo>
                <a:cubicBezTo>
                  <a:pt x="288073" y="352536"/>
                  <a:pt x="210815" y="288507"/>
                  <a:pt x="204994" y="245115"/>
                </a:cubicBezTo>
                <a:cubicBezTo>
                  <a:pt x="199173" y="201723"/>
                  <a:pt x="220869" y="64669"/>
                  <a:pt x="220869" y="54615"/>
                </a:cubicBezTo>
                <a:cubicBezTo>
                  <a:pt x="220869" y="44561"/>
                  <a:pt x="231981" y="186377"/>
                  <a:pt x="204994" y="184790"/>
                </a:cubicBezTo>
                <a:cubicBezTo>
                  <a:pt x="178007" y="183203"/>
                  <a:pt x="93869" y="73136"/>
                  <a:pt x="58944" y="45090"/>
                </a:cubicBezTo>
                <a:cubicBezTo>
                  <a:pt x="24019" y="17044"/>
                  <a:pt x="-21489" y="-25289"/>
                  <a:pt x="11319" y="1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8F0BC01-2DAE-3AEA-007C-3733F5A1D3AA}"/>
              </a:ext>
            </a:extLst>
          </p:cNvPr>
          <p:cNvSpPr/>
          <p:nvPr/>
        </p:nvSpPr>
        <p:spPr>
          <a:xfrm>
            <a:off x="4479597" y="5955912"/>
            <a:ext cx="893050" cy="1286119"/>
          </a:xfrm>
          <a:custGeom>
            <a:avLst/>
            <a:gdLst>
              <a:gd name="connsiteX0" fmla="*/ 3503 w 893050"/>
              <a:gd name="connsiteY0" fmla="*/ 3563 h 1286119"/>
              <a:gd name="connsiteX1" fmla="*/ 848053 w 893050"/>
              <a:gd name="connsiteY1" fmla="*/ 1216413 h 1286119"/>
              <a:gd name="connsiteX2" fmla="*/ 784553 w 893050"/>
              <a:gd name="connsiteY2" fmla="*/ 1146563 h 1286119"/>
              <a:gd name="connsiteX3" fmla="*/ 571828 w 893050"/>
              <a:gd name="connsiteY3" fmla="*/ 905263 h 1286119"/>
              <a:gd name="connsiteX4" fmla="*/ 286078 w 893050"/>
              <a:gd name="connsiteY4" fmla="*/ 667138 h 1286119"/>
              <a:gd name="connsiteX5" fmla="*/ 536903 w 893050"/>
              <a:gd name="connsiteY5" fmla="*/ 838588 h 1286119"/>
              <a:gd name="connsiteX6" fmla="*/ 3503 w 893050"/>
              <a:gd name="connsiteY6" fmla="*/ 3563 h 12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050" h="1286119">
                <a:moveTo>
                  <a:pt x="3503" y="3563"/>
                </a:moveTo>
                <a:cubicBezTo>
                  <a:pt x="55361" y="66534"/>
                  <a:pt x="717878" y="1025913"/>
                  <a:pt x="848053" y="1216413"/>
                </a:cubicBezTo>
                <a:cubicBezTo>
                  <a:pt x="978228" y="1406913"/>
                  <a:pt x="784553" y="1146563"/>
                  <a:pt x="784553" y="1146563"/>
                </a:cubicBezTo>
                <a:cubicBezTo>
                  <a:pt x="738516" y="1094705"/>
                  <a:pt x="654907" y="985167"/>
                  <a:pt x="571828" y="905263"/>
                </a:cubicBezTo>
                <a:cubicBezTo>
                  <a:pt x="488749" y="825359"/>
                  <a:pt x="291899" y="678250"/>
                  <a:pt x="286078" y="667138"/>
                </a:cubicBezTo>
                <a:cubicBezTo>
                  <a:pt x="280257" y="656026"/>
                  <a:pt x="581882" y="945480"/>
                  <a:pt x="536903" y="838588"/>
                </a:cubicBezTo>
                <a:cubicBezTo>
                  <a:pt x="491924" y="731696"/>
                  <a:pt x="-48355" y="-59408"/>
                  <a:pt x="3503" y="3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B94ADB4-56D4-0CB0-E8C0-D05E75CCDDFB}"/>
              </a:ext>
            </a:extLst>
          </p:cNvPr>
          <p:cNvSpPr/>
          <p:nvPr/>
        </p:nvSpPr>
        <p:spPr>
          <a:xfrm>
            <a:off x="4233763" y="5211584"/>
            <a:ext cx="201821" cy="316138"/>
          </a:xfrm>
          <a:custGeom>
            <a:avLst/>
            <a:gdLst>
              <a:gd name="connsiteX0" fmla="*/ 1687 w 201821"/>
              <a:gd name="connsiteY0" fmla="*/ 1766 h 316138"/>
              <a:gd name="connsiteX1" fmla="*/ 119162 w 201821"/>
              <a:gd name="connsiteY1" fmla="*/ 236716 h 316138"/>
              <a:gd name="connsiteX2" fmla="*/ 201712 w 201821"/>
              <a:gd name="connsiteY2" fmla="*/ 316091 h 316138"/>
              <a:gd name="connsiteX3" fmla="*/ 138212 w 201821"/>
              <a:gd name="connsiteY3" fmla="*/ 249416 h 316138"/>
              <a:gd name="connsiteX4" fmla="*/ 14387 w 201821"/>
              <a:gd name="connsiteY4" fmla="*/ 116066 h 316138"/>
              <a:gd name="connsiteX5" fmla="*/ 46137 w 201821"/>
              <a:gd name="connsiteY5" fmla="*/ 128766 h 316138"/>
              <a:gd name="connsiteX6" fmla="*/ 1687 w 201821"/>
              <a:gd name="connsiteY6" fmla="*/ 1766 h 3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21" h="316138">
                <a:moveTo>
                  <a:pt x="1687" y="1766"/>
                </a:moveTo>
                <a:cubicBezTo>
                  <a:pt x="13858" y="19758"/>
                  <a:pt x="85824" y="184328"/>
                  <a:pt x="119162" y="236716"/>
                </a:cubicBezTo>
                <a:cubicBezTo>
                  <a:pt x="152500" y="289104"/>
                  <a:pt x="198537" y="313974"/>
                  <a:pt x="201712" y="316091"/>
                </a:cubicBezTo>
                <a:cubicBezTo>
                  <a:pt x="204887" y="318208"/>
                  <a:pt x="138212" y="249416"/>
                  <a:pt x="138212" y="249416"/>
                </a:cubicBezTo>
                <a:cubicBezTo>
                  <a:pt x="106991" y="216079"/>
                  <a:pt x="29733" y="136174"/>
                  <a:pt x="14387" y="116066"/>
                </a:cubicBezTo>
                <a:cubicBezTo>
                  <a:pt x="-959" y="95958"/>
                  <a:pt x="45079" y="148874"/>
                  <a:pt x="46137" y="128766"/>
                </a:cubicBezTo>
                <a:cubicBezTo>
                  <a:pt x="47195" y="108658"/>
                  <a:pt x="-10484" y="-16226"/>
                  <a:pt x="1687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DD9B8E-5965-5272-9780-1C9958579565}"/>
              </a:ext>
            </a:extLst>
          </p:cNvPr>
          <p:cNvSpPr/>
          <p:nvPr/>
        </p:nvSpPr>
        <p:spPr>
          <a:xfrm>
            <a:off x="3870955" y="5094217"/>
            <a:ext cx="634688" cy="1043609"/>
          </a:xfrm>
          <a:custGeom>
            <a:avLst/>
            <a:gdLst>
              <a:gd name="connsiteX0" fmla="*/ 111 w 634688"/>
              <a:gd name="connsiteY0" fmla="*/ 297 h 1043609"/>
              <a:gd name="connsiteX1" fmla="*/ 114809 w 634688"/>
              <a:gd name="connsiteY1" fmla="*/ 146856 h 1043609"/>
              <a:gd name="connsiteX2" fmla="*/ 210391 w 634688"/>
              <a:gd name="connsiteY2" fmla="*/ 267927 h 1043609"/>
              <a:gd name="connsiteX3" fmla="*/ 165786 w 634688"/>
              <a:gd name="connsiteY3" fmla="*/ 258368 h 1043609"/>
              <a:gd name="connsiteX4" fmla="*/ 318717 w 634688"/>
              <a:gd name="connsiteY4" fmla="*/ 545114 h 1043609"/>
              <a:gd name="connsiteX5" fmla="*/ 395183 w 634688"/>
              <a:gd name="connsiteY5" fmla="*/ 596091 h 1043609"/>
              <a:gd name="connsiteX6" fmla="*/ 634138 w 634688"/>
              <a:gd name="connsiteY6" fmla="*/ 1042140 h 1043609"/>
              <a:gd name="connsiteX7" fmla="*/ 458904 w 634688"/>
              <a:gd name="connsiteY7" fmla="*/ 733092 h 1043609"/>
              <a:gd name="connsiteX8" fmla="*/ 395183 w 634688"/>
              <a:gd name="connsiteY8" fmla="*/ 548300 h 1043609"/>
              <a:gd name="connsiteX9" fmla="*/ 360136 w 634688"/>
              <a:gd name="connsiteY9" fmla="*/ 318904 h 1043609"/>
              <a:gd name="connsiteX10" fmla="*/ 369694 w 634688"/>
              <a:gd name="connsiteY10" fmla="*/ 513253 h 1043609"/>
              <a:gd name="connsiteX11" fmla="*/ 302787 w 634688"/>
              <a:gd name="connsiteY11" fmla="*/ 427230 h 1043609"/>
              <a:gd name="connsiteX12" fmla="*/ 140298 w 634688"/>
              <a:gd name="connsiteY12" fmla="*/ 194647 h 1043609"/>
              <a:gd name="connsiteX13" fmla="*/ 111 w 634688"/>
              <a:gd name="connsiteY13" fmla="*/ 297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688" h="1043609">
                <a:moveTo>
                  <a:pt x="111" y="297"/>
                </a:moveTo>
                <a:cubicBezTo>
                  <a:pt x="-4137" y="-7668"/>
                  <a:pt x="114809" y="146856"/>
                  <a:pt x="114809" y="146856"/>
                </a:cubicBezTo>
                <a:cubicBezTo>
                  <a:pt x="149856" y="191461"/>
                  <a:pt x="201895" y="249342"/>
                  <a:pt x="210391" y="267927"/>
                </a:cubicBezTo>
                <a:cubicBezTo>
                  <a:pt x="218887" y="286512"/>
                  <a:pt x="147732" y="212170"/>
                  <a:pt x="165786" y="258368"/>
                </a:cubicBezTo>
                <a:cubicBezTo>
                  <a:pt x="183840" y="304566"/>
                  <a:pt x="280484" y="488827"/>
                  <a:pt x="318717" y="545114"/>
                </a:cubicBezTo>
                <a:cubicBezTo>
                  <a:pt x="356950" y="601401"/>
                  <a:pt x="342613" y="513253"/>
                  <a:pt x="395183" y="596091"/>
                </a:cubicBezTo>
                <a:cubicBezTo>
                  <a:pt x="447753" y="678929"/>
                  <a:pt x="623518" y="1019307"/>
                  <a:pt x="634138" y="1042140"/>
                </a:cubicBezTo>
                <a:cubicBezTo>
                  <a:pt x="644758" y="1064974"/>
                  <a:pt x="498730" y="815399"/>
                  <a:pt x="458904" y="733092"/>
                </a:cubicBezTo>
                <a:cubicBezTo>
                  <a:pt x="419078" y="650785"/>
                  <a:pt x="411644" y="617331"/>
                  <a:pt x="395183" y="548300"/>
                </a:cubicBezTo>
                <a:cubicBezTo>
                  <a:pt x="378722" y="479269"/>
                  <a:pt x="364384" y="324745"/>
                  <a:pt x="360136" y="318904"/>
                </a:cubicBezTo>
                <a:cubicBezTo>
                  <a:pt x="355888" y="313063"/>
                  <a:pt x="379252" y="495199"/>
                  <a:pt x="369694" y="513253"/>
                </a:cubicBezTo>
                <a:cubicBezTo>
                  <a:pt x="360136" y="531307"/>
                  <a:pt x="341020" y="480331"/>
                  <a:pt x="302787" y="427230"/>
                </a:cubicBezTo>
                <a:cubicBezTo>
                  <a:pt x="264554" y="374129"/>
                  <a:pt x="191806" y="264740"/>
                  <a:pt x="140298" y="194647"/>
                </a:cubicBezTo>
                <a:cubicBezTo>
                  <a:pt x="88790" y="124554"/>
                  <a:pt x="4359" y="8262"/>
                  <a:pt x="11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94A7D73-CDB9-5821-E570-72F527F1CE97}"/>
              </a:ext>
            </a:extLst>
          </p:cNvPr>
          <p:cNvSpPr/>
          <p:nvPr/>
        </p:nvSpPr>
        <p:spPr>
          <a:xfrm>
            <a:off x="4517776" y="6218894"/>
            <a:ext cx="306089" cy="448309"/>
          </a:xfrm>
          <a:custGeom>
            <a:avLst/>
            <a:gdLst>
              <a:gd name="connsiteX0" fmla="*/ 61 w 306089"/>
              <a:gd name="connsiteY0" fmla="*/ 300 h 448309"/>
              <a:gd name="connsiteX1" fmla="*/ 283621 w 306089"/>
              <a:gd name="connsiteY1" fmla="*/ 424047 h 448309"/>
              <a:gd name="connsiteX2" fmla="*/ 258132 w 306089"/>
              <a:gd name="connsiteY2" fmla="*/ 357139 h 448309"/>
              <a:gd name="connsiteX3" fmla="*/ 61 w 306089"/>
              <a:gd name="connsiteY3" fmla="*/ 300 h 4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89" h="448309">
                <a:moveTo>
                  <a:pt x="61" y="300"/>
                </a:moveTo>
                <a:cubicBezTo>
                  <a:pt x="4309" y="11451"/>
                  <a:pt x="240609" y="364574"/>
                  <a:pt x="283621" y="424047"/>
                </a:cubicBezTo>
                <a:cubicBezTo>
                  <a:pt x="326633" y="483520"/>
                  <a:pt x="302206" y="422984"/>
                  <a:pt x="258132" y="357139"/>
                </a:cubicBezTo>
                <a:cubicBezTo>
                  <a:pt x="214058" y="291294"/>
                  <a:pt x="-4187" y="-10851"/>
                  <a:pt x="6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50FEC92-7F35-BF09-1E7E-EFCF51E2188E}"/>
              </a:ext>
            </a:extLst>
          </p:cNvPr>
          <p:cNvSpPr/>
          <p:nvPr/>
        </p:nvSpPr>
        <p:spPr>
          <a:xfrm>
            <a:off x="2659559" y="4914719"/>
            <a:ext cx="319058" cy="268645"/>
          </a:xfrm>
          <a:custGeom>
            <a:avLst/>
            <a:gdLst>
              <a:gd name="connsiteX0" fmla="*/ 803 w 319058"/>
              <a:gd name="connsiteY0" fmla="*/ 58725 h 268645"/>
              <a:gd name="connsiteX1" fmla="*/ 105943 w 319058"/>
              <a:gd name="connsiteY1" fmla="*/ 45981 h 268645"/>
              <a:gd name="connsiteX2" fmla="*/ 271619 w 319058"/>
              <a:gd name="connsiteY2" fmla="*/ 49167 h 268645"/>
              <a:gd name="connsiteX3" fmla="*/ 316224 w 319058"/>
              <a:gd name="connsiteY3" fmla="*/ 81027 h 268645"/>
              <a:gd name="connsiteX4" fmla="*/ 207897 w 319058"/>
              <a:gd name="connsiteY4" fmla="*/ 61911 h 268645"/>
              <a:gd name="connsiteX5" fmla="*/ 185595 w 319058"/>
              <a:gd name="connsiteY5" fmla="*/ 100144 h 268645"/>
              <a:gd name="connsiteX6" fmla="*/ 214270 w 319058"/>
              <a:gd name="connsiteY6" fmla="*/ 265819 h 268645"/>
              <a:gd name="connsiteX7" fmla="*/ 201525 w 319058"/>
              <a:gd name="connsiteY7" fmla="*/ 195726 h 268645"/>
              <a:gd name="connsiteX8" fmla="*/ 313038 w 319058"/>
              <a:gd name="connsiteY8" fmla="*/ 81027 h 268645"/>
              <a:gd name="connsiteX9" fmla="*/ 255688 w 319058"/>
              <a:gd name="connsiteY9" fmla="*/ 4562 h 268645"/>
              <a:gd name="connsiteX10" fmla="*/ 160107 w 319058"/>
              <a:gd name="connsiteY10" fmla="*/ 14120 h 268645"/>
              <a:gd name="connsiteX11" fmla="*/ 803 w 319058"/>
              <a:gd name="connsiteY11" fmla="*/ 58725 h 2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58" h="268645">
                <a:moveTo>
                  <a:pt x="803" y="58725"/>
                </a:moveTo>
                <a:cubicBezTo>
                  <a:pt x="-8224" y="64035"/>
                  <a:pt x="60807" y="47574"/>
                  <a:pt x="105943" y="45981"/>
                </a:cubicBezTo>
                <a:cubicBezTo>
                  <a:pt x="151079" y="44388"/>
                  <a:pt x="236572" y="43326"/>
                  <a:pt x="271619" y="49167"/>
                </a:cubicBezTo>
                <a:cubicBezTo>
                  <a:pt x="306666" y="55008"/>
                  <a:pt x="326844" y="78903"/>
                  <a:pt x="316224" y="81027"/>
                </a:cubicBezTo>
                <a:cubicBezTo>
                  <a:pt x="305604" y="83151"/>
                  <a:pt x="229669" y="58725"/>
                  <a:pt x="207897" y="61911"/>
                </a:cubicBezTo>
                <a:cubicBezTo>
                  <a:pt x="186126" y="65097"/>
                  <a:pt x="184533" y="66159"/>
                  <a:pt x="185595" y="100144"/>
                </a:cubicBezTo>
                <a:cubicBezTo>
                  <a:pt x="186657" y="134129"/>
                  <a:pt x="211615" y="249889"/>
                  <a:pt x="214270" y="265819"/>
                </a:cubicBezTo>
                <a:cubicBezTo>
                  <a:pt x="216925" y="281749"/>
                  <a:pt x="185064" y="226525"/>
                  <a:pt x="201525" y="195726"/>
                </a:cubicBezTo>
                <a:cubicBezTo>
                  <a:pt x="217986" y="164927"/>
                  <a:pt x="304011" y="112888"/>
                  <a:pt x="313038" y="81027"/>
                </a:cubicBezTo>
                <a:cubicBezTo>
                  <a:pt x="322065" y="49166"/>
                  <a:pt x="281176" y="15713"/>
                  <a:pt x="255688" y="4562"/>
                </a:cubicBezTo>
                <a:cubicBezTo>
                  <a:pt x="230200" y="-6589"/>
                  <a:pt x="201526" y="5093"/>
                  <a:pt x="160107" y="14120"/>
                </a:cubicBezTo>
                <a:cubicBezTo>
                  <a:pt x="118688" y="23147"/>
                  <a:pt x="9830" y="53415"/>
                  <a:pt x="803" y="5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F342D343-0983-263E-6093-927872EBBF70}"/>
              </a:ext>
            </a:extLst>
          </p:cNvPr>
          <p:cNvSpPr/>
          <p:nvPr/>
        </p:nvSpPr>
        <p:spPr>
          <a:xfrm>
            <a:off x="3058428" y="5116454"/>
            <a:ext cx="197725" cy="174754"/>
          </a:xfrm>
          <a:custGeom>
            <a:avLst/>
            <a:gdLst>
              <a:gd name="connsiteX0" fmla="*/ 192 w 197725"/>
              <a:gd name="connsiteY0" fmla="*/ 363 h 174754"/>
              <a:gd name="connsiteX1" fmla="*/ 188170 w 197725"/>
              <a:gd name="connsiteY1" fmla="*/ 169224 h 174754"/>
              <a:gd name="connsiteX2" fmla="*/ 153123 w 197725"/>
              <a:gd name="connsiteY2" fmla="*/ 124619 h 174754"/>
              <a:gd name="connsiteX3" fmla="*/ 192 w 197725"/>
              <a:gd name="connsiteY3" fmla="*/ 363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25" h="174754">
                <a:moveTo>
                  <a:pt x="192" y="363"/>
                </a:moveTo>
                <a:cubicBezTo>
                  <a:pt x="6033" y="7797"/>
                  <a:pt x="162682" y="148515"/>
                  <a:pt x="188170" y="169224"/>
                </a:cubicBezTo>
                <a:cubicBezTo>
                  <a:pt x="213659" y="189933"/>
                  <a:pt x="183391" y="147452"/>
                  <a:pt x="153123" y="124619"/>
                </a:cubicBezTo>
                <a:cubicBezTo>
                  <a:pt x="122855" y="101786"/>
                  <a:pt x="-5649" y="-7071"/>
                  <a:pt x="192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269B3EE-4104-A6C3-CFAE-8A465E5043B8}"/>
              </a:ext>
            </a:extLst>
          </p:cNvPr>
          <p:cNvSpPr/>
          <p:nvPr/>
        </p:nvSpPr>
        <p:spPr>
          <a:xfrm>
            <a:off x="2800499" y="4712165"/>
            <a:ext cx="44949" cy="194697"/>
          </a:xfrm>
          <a:custGeom>
            <a:avLst/>
            <a:gdLst>
              <a:gd name="connsiteX0" fmla="*/ 44655 w 44949"/>
              <a:gd name="connsiteY0" fmla="*/ 22 h 194697"/>
              <a:gd name="connsiteX1" fmla="*/ 6422 w 44949"/>
              <a:gd name="connsiteY1" fmla="*/ 66929 h 194697"/>
              <a:gd name="connsiteX2" fmla="*/ 15980 w 44949"/>
              <a:gd name="connsiteY2" fmla="*/ 191186 h 194697"/>
              <a:gd name="connsiteX3" fmla="*/ 50 w 44949"/>
              <a:gd name="connsiteY3" fmla="*/ 152953 h 194697"/>
              <a:gd name="connsiteX4" fmla="*/ 22353 w 44949"/>
              <a:gd name="connsiteY4" fmla="*/ 73301 h 194697"/>
              <a:gd name="connsiteX5" fmla="*/ 44655 w 44949"/>
              <a:gd name="connsiteY5" fmla="*/ 22 h 1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9" h="194697">
                <a:moveTo>
                  <a:pt x="44655" y="22"/>
                </a:moveTo>
                <a:cubicBezTo>
                  <a:pt x="42000" y="-1040"/>
                  <a:pt x="11201" y="35068"/>
                  <a:pt x="6422" y="66929"/>
                </a:cubicBezTo>
                <a:cubicBezTo>
                  <a:pt x="1643" y="98790"/>
                  <a:pt x="17042" y="176849"/>
                  <a:pt x="15980" y="191186"/>
                </a:cubicBezTo>
                <a:cubicBezTo>
                  <a:pt x="14918" y="205523"/>
                  <a:pt x="-1012" y="172600"/>
                  <a:pt x="50" y="152953"/>
                </a:cubicBezTo>
                <a:cubicBezTo>
                  <a:pt x="1112" y="133306"/>
                  <a:pt x="13326" y="94011"/>
                  <a:pt x="22353" y="73301"/>
                </a:cubicBezTo>
                <a:cubicBezTo>
                  <a:pt x="31380" y="52592"/>
                  <a:pt x="47310" y="1084"/>
                  <a:pt x="4465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E333C5E-C78A-E09D-4425-405ECF5AB2E9}"/>
              </a:ext>
            </a:extLst>
          </p:cNvPr>
          <p:cNvSpPr/>
          <p:nvPr/>
        </p:nvSpPr>
        <p:spPr>
          <a:xfrm>
            <a:off x="3074551" y="4797997"/>
            <a:ext cx="969303" cy="146250"/>
          </a:xfrm>
          <a:custGeom>
            <a:avLst/>
            <a:gdLst>
              <a:gd name="connsiteX0" fmla="*/ 0 w 969303"/>
              <a:gd name="connsiteY0" fmla="*/ 22516 h 146250"/>
              <a:gd name="connsiteX1" fmla="*/ 548002 w 969303"/>
              <a:gd name="connsiteY1" fmla="*/ 114912 h 146250"/>
              <a:gd name="connsiteX2" fmla="*/ 461979 w 969303"/>
              <a:gd name="connsiteY2" fmla="*/ 127656 h 146250"/>
              <a:gd name="connsiteX3" fmla="*/ 675445 w 969303"/>
              <a:gd name="connsiteY3" fmla="*/ 140400 h 146250"/>
              <a:gd name="connsiteX4" fmla="*/ 751910 w 969303"/>
              <a:gd name="connsiteY4" fmla="*/ 140400 h 146250"/>
              <a:gd name="connsiteX5" fmla="*/ 968563 w 969303"/>
              <a:gd name="connsiteY5" fmla="*/ 140400 h 146250"/>
              <a:gd name="connsiteX6" fmla="*/ 815632 w 969303"/>
              <a:gd name="connsiteY6" fmla="*/ 137214 h 146250"/>
              <a:gd name="connsiteX7" fmla="*/ 624468 w 969303"/>
              <a:gd name="connsiteY7" fmla="*/ 28888 h 146250"/>
              <a:gd name="connsiteX8" fmla="*/ 694561 w 969303"/>
              <a:gd name="connsiteY8" fmla="*/ 105354 h 146250"/>
              <a:gd name="connsiteX9" fmla="*/ 583049 w 969303"/>
              <a:gd name="connsiteY9" fmla="*/ 89423 h 146250"/>
              <a:gd name="connsiteX10" fmla="*/ 226210 w 969303"/>
              <a:gd name="connsiteY10" fmla="*/ 213 h 146250"/>
              <a:gd name="connsiteX11" fmla="*/ 324978 w 969303"/>
              <a:gd name="connsiteY11" fmla="*/ 63935 h 146250"/>
              <a:gd name="connsiteX12" fmla="*/ 420560 w 969303"/>
              <a:gd name="connsiteY12" fmla="*/ 44818 h 146250"/>
              <a:gd name="connsiteX13" fmla="*/ 506583 w 969303"/>
              <a:gd name="connsiteY13" fmla="*/ 57563 h 146250"/>
              <a:gd name="connsiteX14" fmla="*/ 245326 w 969303"/>
              <a:gd name="connsiteY14" fmla="*/ 38446 h 146250"/>
              <a:gd name="connsiteX15" fmla="*/ 0 w 969303"/>
              <a:gd name="connsiteY15" fmla="*/ 22516 h 1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303" h="146250">
                <a:moveTo>
                  <a:pt x="0" y="22516"/>
                </a:moveTo>
                <a:lnTo>
                  <a:pt x="548002" y="114912"/>
                </a:lnTo>
                <a:cubicBezTo>
                  <a:pt x="624999" y="132435"/>
                  <a:pt x="440738" y="123408"/>
                  <a:pt x="461979" y="127656"/>
                </a:cubicBezTo>
                <a:cubicBezTo>
                  <a:pt x="483220" y="131904"/>
                  <a:pt x="627123" y="138276"/>
                  <a:pt x="675445" y="140400"/>
                </a:cubicBezTo>
                <a:cubicBezTo>
                  <a:pt x="723767" y="142524"/>
                  <a:pt x="751910" y="140400"/>
                  <a:pt x="751910" y="140400"/>
                </a:cubicBezTo>
                <a:lnTo>
                  <a:pt x="968563" y="140400"/>
                </a:lnTo>
                <a:cubicBezTo>
                  <a:pt x="979183" y="139869"/>
                  <a:pt x="872981" y="155799"/>
                  <a:pt x="815632" y="137214"/>
                </a:cubicBezTo>
                <a:cubicBezTo>
                  <a:pt x="758283" y="118629"/>
                  <a:pt x="644646" y="34198"/>
                  <a:pt x="624468" y="28888"/>
                </a:cubicBezTo>
                <a:cubicBezTo>
                  <a:pt x="604290" y="23578"/>
                  <a:pt x="701464" y="95265"/>
                  <a:pt x="694561" y="105354"/>
                </a:cubicBezTo>
                <a:cubicBezTo>
                  <a:pt x="687658" y="115443"/>
                  <a:pt x="661107" y="106946"/>
                  <a:pt x="583049" y="89423"/>
                </a:cubicBezTo>
                <a:cubicBezTo>
                  <a:pt x="504991" y="71900"/>
                  <a:pt x="269222" y="4461"/>
                  <a:pt x="226210" y="213"/>
                </a:cubicBezTo>
                <a:cubicBezTo>
                  <a:pt x="183198" y="-4035"/>
                  <a:pt x="292586" y="56501"/>
                  <a:pt x="324978" y="63935"/>
                </a:cubicBezTo>
                <a:cubicBezTo>
                  <a:pt x="357370" y="71369"/>
                  <a:pt x="390293" y="45880"/>
                  <a:pt x="420560" y="44818"/>
                </a:cubicBezTo>
                <a:cubicBezTo>
                  <a:pt x="450828" y="43756"/>
                  <a:pt x="535789" y="58625"/>
                  <a:pt x="506583" y="57563"/>
                </a:cubicBezTo>
                <a:cubicBezTo>
                  <a:pt x="477377" y="56501"/>
                  <a:pt x="245326" y="38446"/>
                  <a:pt x="245326" y="38446"/>
                </a:cubicBezTo>
                <a:lnTo>
                  <a:pt x="0" y="225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A41544C-86F7-F135-E17F-7694EC670E9F}"/>
              </a:ext>
            </a:extLst>
          </p:cNvPr>
          <p:cNvSpPr/>
          <p:nvPr/>
        </p:nvSpPr>
        <p:spPr>
          <a:xfrm>
            <a:off x="2949224" y="4733897"/>
            <a:ext cx="157636" cy="217894"/>
          </a:xfrm>
          <a:custGeom>
            <a:avLst/>
            <a:gdLst>
              <a:gd name="connsiteX0" fmla="*/ 80722 w 157636"/>
              <a:gd name="connsiteY0" fmla="*/ 592 h 217894"/>
              <a:gd name="connsiteX1" fmla="*/ 71163 w 157636"/>
              <a:gd name="connsiteY1" fmla="*/ 102546 h 217894"/>
              <a:gd name="connsiteX2" fmla="*/ 154001 w 157636"/>
              <a:gd name="connsiteY2" fmla="*/ 214058 h 217894"/>
              <a:gd name="connsiteX3" fmla="*/ 128513 w 157636"/>
              <a:gd name="connsiteY3" fmla="*/ 188570 h 217894"/>
              <a:gd name="connsiteX4" fmla="*/ 1070 w 157636"/>
              <a:gd name="connsiteY4" fmla="*/ 153523 h 217894"/>
              <a:gd name="connsiteX5" fmla="*/ 67977 w 157636"/>
              <a:gd name="connsiteY5" fmla="*/ 150337 h 217894"/>
              <a:gd name="connsiteX6" fmla="*/ 80722 w 157636"/>
              <a:gd name="connsiteY6" fmla="*/ 592 h 21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6" h="217894">
                <a:moveTo>
                  <a:pt x="80722" y="592"/>
                </a:moveTo>
                <a:cubicBezTo>
                  <a:pt x="81253" y="-7373"/>
                  <a:pt x="58950" y="66968"/>
                  <a:pt x="71163" y="102546"/>
                </a:cubicBezTo>
                <a:cubicBezTo>
                  <a:pt x="83376" y="138124"/>
                  <a:pt x="144443" y="199721"/>
                  <a:pt x="154001" y="214058"/>
                </a:cubicBezTo>
                <a:cubicBezTo>
                  <a:pt x="163559" y="228395"/>
                  <a:pt x="154001" y="198659"/>
                  <a:pt x="128513" y="188570"/>
                </a:cubicBezTo>
                <a:cubicBezTo>
                  <a:pt x="103025" y="178481"/>
                  <a:pt x="11159" y="159895"/>
                  <a:pt x="1070" y="153523"/>
                </a:cubicBezTo>
                <a:cubicBezTo>
                  <a:pt x="-9019" y="147151"/>
                  <a:pt x="55233" y="172639"/>
                  <a:pt x="67977" y="150337"/>
                </a:cubicBezTo>
                <a:cubicBezTo>
                  <a:pt x="80721" y="128035"/>
                  <a:pt x="80191" y="8557"/>
                  <a:pt x="8072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71E990A-C6C0-4AB6-D342-FBA70C01C40A}"/>
              </a:ext>
            </a:extLst>
          </p:cNvPr>
          <p:cNvSpPr/>
          <p:nvPr/>
        </p:nvSpPr>
        <p:spPr>
          <a:xfrm>
            <a:off x="3282750" y="5183176"/>
            <a:ext cx="498002" cy="284353"/>
          </a:xfrm>
          <a:custGeom>
            <a:avLst/>
            <a:gdLst>
              <a:gd name="connsiteX0" fmla="*/ 2081 w 498002"/>
              <a:gd name="connsiteY0" fmla="*/ 26037 h 284353"/>
              <a:gd name="connsiteX1" fmla="*/ 272896 w 498002"/>
              <a:gd name="connsiteY1" fmla="*/ 137549 h 284353"/>
              <a:gd name="connsiteX2" fmla="*/ 327059 w 498002"/>
              <a:gd name="connsiteY2" fmla="*/ 548 h 284353"/>
              <a:gd name="connsiteX3" fmla="*/ 311129 w 498002"/>
              <a:gd name="connsiteY3" fmla="*/ 92944 h 284353"/>
              <a:gd name="connsiteX4" fmla="*/ 384408 w 498002"/>
              <a:gd name="connsiteY4" fmla="*/ 178968 h 284353"/>
              <a:gd name="connsiteX5" fmla="*/ 368478 w 498002"/>
              <a:gd name="connsiteY5" fmla="*/ 45153 h 284353"/>
              <a:gd name="connsiteX6" fmla="*/ 495920 w 498002"/>
              <a:gd name="connsiteY6" fmla="*/ 280922 h 284353"/>
              <a:gd name="connsiteX7" fmla="*/ 432199 w 498002"/>
              <a:gd name="connsiteY7" fmla="*/ 185340 h 284353"/>
              <a:gd name="connsiteX8" fmla="*/ 237849 w 498002"/>
              <a:gd name="connsiteY8" fmla="*/ 185340 h 284353"/>
              <a:gd name="connsiteX9" fmla="*/ 151826 w 498002"/>
              <a:gd name="connsiteY9" fmla="*/ 150293 h 284353"/>
              <a:gd name="connsiteX10" fmla="*/ 2081 w 498002"/>
              <a:gd name="connsiteY10" fmla="*/ 26037 h 28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002" h="284353">
                <a:moveTo>
                  <a:pt x="2081" y="26037"/>
                </a:moveTo>
                <a:cubicBezTo>
                  <a:pt x="22259" y="23913"/>
                  <a:pt x="218733" y="141797"/>
                  <a:pt x="272896" y="137549"/>
                </a:cubicBezTo>
                <a:cubicBezTo>
                  <a:pt x="327059" y="133301"/>
                  <a:pt x="320687" y="7982"/>
                  <a:pt x="327059" y="548"/>
                </a:cubicBezTo>
                <a:cubicBezTo>
                  <a:pt x="333431" y="-6886"/>
                  <a:pt x="301571" y="63207"/>
                  <a:pt x="311129" y="92944"/>
                </a:cubicBezTo>
                <a:cubicBezTo>
                  <a:pt x="320687" y="122681"/>
                  <a:pt x="374850" y="186933"/>
                  <a:pt x="384408" y="178968"/>
                </a:cubicBezTo>
                <a:cubicBezTo>
                  <a:pt x="393966" y="171003"/>
                  <a:pt x="349893" y="28161"/>
                  <a:pt x="368478" y="45153"/>
                </a:cubicBezTo>
                <a:cubicBezTo>
                  <a:pt x="387063" y="62145"/>
                  <a:pt x="485300" y="257558"/>
                  <a:pt x="495920" y="280922"/>
                </a:cubicBezTo>
                <a:cubicBezTo>
                  <a:pt x="506540" y="304287"/>
                  <a:pt x="475211" y="201270"/>
                  <a:pt x="432199" y="185340"/>
                </a:cubicBezTo>
                <a:cubicBezTo>
                  <a:pt x="389187" y="169410"/>
                  <a:pt x="284578" y="191181"/>
                  <a:pt x="237849" y="185340"/>
                </a:cubicBezTo>
                <a:cubicBezTo>
                  <a:pt x="191120" y="179499"/>
                  <a:pt x="189528" y="174189"/>
                  <a:pt x="151826" y="150293"/>
                </a:cubicBezTo>
                <a:cubicBezTo>
                  <a:pt x="114124" y="126398"/>
                  <a:pt x="-18097" y="28161"/>
                  <a:pt x="2081" y="26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3E519C4-BF23-690E-85B8-0739388A94F4}"/>
              </a:ext>
            </a:extLst>
          </p:cNvPr>
          <p:cNvSpPr/>
          <p:nvPr/>
        </p:nvSpPr>
        <p:spPr>
          <a:xfrm>
            <a:off x="2620714" y="4835637"/>
            <a:ext cx="767299" cy="494294"/>
          </a:xfrm>
          <a:custGeom>
            <a:avLst/>
            <a:gdLst>
              <a:gd name="connsiteX0" fmla="*/ 7788 w 767299"/>
              <a:gd name="connsiteY0" fmla="*/ 246133 h 494294"/>
              <a:gd name="connsiteX1" fmla="*/ 119300 w 767299"/>
              <a:gd name="connsiteY1" fmla="*/ 137807 h 494294"/>
              <a:gd name="connsiteX2" fmla="*/ 358255 w 767299"/>
              <a:gd name="connsiteY2" fmla="*/ 179226 h 494294"/>
              <a:gd name="connsiteX3" fmla="*/ 335952 w 767299"/>
              <a:gd name="connsiteY3" fmla="*/ 156923 h 494294"/>
              <a:gd name="connsiteX4" fmla="*/ 399673 w 767299"/>
              <a:gd name="connsiteY4" fmla="*/ 239761 h 494294"/>
              <a:gd name="connsiteX5" fmla="*/ 364627 w 767299"/>
              <a:gd name="connsiteY5" fmla="*/ 306668 h 494294"/>
              <a:gd name="connsiteX6" fmla="*/ 453837 w 767299"/>
              <a:gd name="connsiteY6" fmla="*/ 255691 h 494294"/>
              <a:gd name="connsiteX7" fmla="*/ 543046 w 767299"/>
              <a:gd name="connsiteY7" fmla="*/ 287552 h 494294"/>
              <a:gd name="connsiteX8" fmla="*/ 759699 w 767299"/>
              <a:gd name="connsiteY8" fmla="*/ 491460 h 494294"/>
              <a:gd name="connsiteX9" fmla="*/ 680047 w 767299"/>
              <a:gd name="connsiteY9" fmla="*/ 386320 h 494294"/>
              <a:gd name="connsiteX10" fmla="*/ 320022 w 767299"/>
              <a:gd name="connsiteY10" fmla="*/ 109132 h 494294"/>
              <a:gd name="connsiteX11" fmla="*/ 179835 w 767299"/>
              <a:gd name="connsiteY11" fmla="*/ 105946 h 494294"/>
              <a:gd name="connsiteX12" fmla="*/ 100184 w 767299"/>
              <a:gd name="connsiteY12" fmla="*/ 109132 h 494294"/>
              <a:gd name="connsiteX13" fmla="*/ 141602 w 767299"/>
              <a:gd name="connsiteY13" fmla="*/ 45411 h 494294"/>
              <a:gd name="connsiteX14" fmla="*/ 125672 w 767299"/>
              <a:gd name="connsiteY14" fmla="*/ 806 h 494294"/>
              <a:gd name="connsiteX15" fmla="*/ 116114 w 767299"/>
              <a:gd name="connsiteY15" fmla="*/ 83644 h 494294"/>
              <a:gd name="connsiteX16" fmla="*/ 20532 w 767299"/>
              <a:gd name="connsiteY16" fmla="*/ 176040 h 494294"/>
              <a:gd name="connsiteX17" fmla="*/ 7788 w 767299"/>
              <a:gd name="connsiteY17" fmla="*/ 246133 h 4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299" h="494294">
                <a:moveTo>
                  <a:pt x="7788" y="246133"/>
                </a:moveTo>
                <a:cubicBezTo>
                  <a:pt x="24249" y="239761"/>
                  <a:pt x="60889" y="148958"/>
                  <a:pt x="119300" y="137807"/>
                </a:cubicBezTo>
                <a:cubicBezTo>
                  <a:pt x="177711" y="126656"/>
                  <a:pt x="322146" y="176040"/>
                  <a:pt x="358255" y="179226"/>
                </a:cubicBezTo>
                <a:cubicBezTo>
                  <a:pt x="394364" y="182412"/>
                  <a:pt x="329049" y="146834"/>
                  <a:pt x="335952" y="156923"/>
                </a:cubicBezTo>
                <a:cubicBezTo>
                  <a:pt x="342855" y="167012"/>
                  <a:pt x="394894" y="214804"/>
                  <a:pt x="399673" y="239761"/>
                </a:cubicBezTo>
                <a:cubicBezTo>
                  <a:pt x="404452" y="264718"/>
                  <a:pt x="355600" y="304013"/>
                  <a:pt x="364627" y="306668"/>
                </a:cubicBezTo>
                <a:cubicBezTo>
                  <a:pt x="373654" y="309323"/>
                  <a:pt x="424101" y="258877"/>
                  <a:pt x="453837" y="255691"/>
                </a:cubicBezTo>
                <a:cubicBezTo>
                  <a:pt x="483574" y="252505"/>
                  <a:pt x="492069" y="248257"/>
                  <a:pt x="543046" y="287552"/>
                </a:cubicBezTo>
                <a:cubicBezTo>
                  <a:pt x="594023" y="326847"/>
                  <a:pt x="736866" y="474999"/>
                  <a:pt x="759699" y="491460"/>
                </a:cubicBezTo>
                <a:cubicBezTo>
                  <a:pt x="782533" y="507921"/>
                  <a:pt x="753326" y="450041"/>
                  <a:pt x="680047" y="386320"/>
                </a:cubicBezTo>
                <a:cubicBezTo>
                  <a:pt x="606768" y="322599"/>
                  <a:pt x="403391" y="155861"/>
                  <a:pt x="320022" y="109132"/>
                </a:cubicBezTo>
                <a:cubicBezTo>
                  <a:pt x="236653" y="62403"/>
                  <a:pt x="216475" y="105946"/>
                  <a:pt x="179835" y="105946"/>
                </a:cubicBezTo>
                <a:cubicBezTo>
                  <a:pt x="143195" y="105946"/>
                  <a:pt x="106556" y="119221"/>
                  <a:pt x="100184" y="109132"/>
                </a:cubicBezTo>
                <a:cubicBezTo>
                  <a:pt x="93812" y="99043"/>
                  <a:pt x="137354" y="63465"/>
                  <a:pt x="141602" y="45411"/>
                </a:cubicBezTo>
                <a:cubicBezTo>
                  <a:pt x="145850" y="27357"/>
                  <a:pt x="129920" y="-5566"/>
                  <a:pt x="125672" y="806"/>
                </a:cubicBezTo>
                <a:cubicBezTo>
                  <a:pt x="121424" y="7178"/>
                  <a:pt x="133637" y="54438"/>
                  <a:pt x="116114" y="83644"/>
                </a:cubicBezTo>
                <a:cubicBezTo>
                  <a:pt x="98591" y="112850"/>
                  <a:pt x="37524" y="155331"/>
                  <a:pt x="20532" y="176040"/>
                </a:cubicBezTo>
                <a:cubicBezTo>
                  <a:pt x="3540" y="196749"/>
                  <a:pt x="-8673" y="252505"/>
                  <a:pt x="7788" y="246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489C954-BB63-6EF8-DCAE-47E0847E731F}"/>
              </a:ext>
            </a:extLst>
          </p:cNvPr>
          <p:cNvSpPr/>
          <p:nvPr/>
        </p:nvSpPr>
        <p:spPr>
          <a:xfrm>
            <a:off x="2402248" y="4973294"/>
            <a:ext cx="229726" cy="280526"/>
          </a:xfrm>
          <a:custGeom>
            <a:avLst/>
            <a:gdLst>
              <a:gd name="connsiteX0" fmla="*/ 229440 w 229726"/>
              <a:gd name="connsiteY0" fmla="*/ 150 h 280526"/>
              <a:gd name="connsiteX1" fmla="*/ 165719 w 229726"/>
              <a:gd name="connsiteY1" fmla="*/ 111662 h 280526"/>
              <a:gd name="connsiteX2" fmla="*/ 101997 w 229726"/>
              <a:gd name="connsiteY2" fmla="*/ 172197 h 280526"/>
              <a:gd name="connsiteX3" fmla="*/ 43 w 229726"/>
              <a:gd name="connsiteY3" fmla="*/ 251849 h 280526"/>
              <a:gd name="connsiteX4" fmla="*/ 114742 w 229726"/>
              <a:gd name="connsiteY4" fmla="*/ 194500 h 280526"/>
              <a:gd name="connsiteX5" fmla="*/ 3229 w 229726"/>
              <a:gd name="connsiteY5" fmla="*/ 280523 h 280526"/>
              <a:gd name="connsiteX6" fmla="*/ 92439 w 229726"/>
              <a:gd name="connsiteY6" fmla="*/ 197686 h 280526"/>
              <a:gd name="connsiteX7" fmla="*/ 184835 w 229726"/>
              <a:gd name="connsiteY7" fmla="*/ 137151 h 280526"/>
              <a:gd name="connsiteX8" fmla="*/ 229440 w 229726"/>
              <a:gd name="connsiteY8" fmla="*/ 150 h 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26" h="280526">
                <a:moveTo>
                  <a:pt x="229440" y="150"/>
                </a:moveTo>
                <a:cubicBezTo>
                  <a:pt x="226254" y="-4098"/>
                  <a:pt x="186959" y="82988"/>
                  <a:pt x="165719" y="111662"/>
                </a:cubicBezTo>
                <a:cubicBezTo>
                  <a:pt x="144478" y="140337"/>
                  <a:pt x="129610" y="148832"/>
                  <a:pt x="101997" y="172197"/>
                </a:cubicBezTo>
                <a:cubicBezTo>
                  <a:pt x="74384" y="195562"/>
                  <a:pt x="-2081" y="248132"/>
                  <a:pt x="43" y="251849"/>
                </a:cubicBezTo>
                <a:cubicBezTo>
                  <a:pt x="2167" y="255566"/>
                  <a:pt x="114211" y="189721"/>
                  <a:pt x="114742" y="194500"/>
                </a:cubicBezTo>
                <a:cubicBezTo>
                  <a:pt x="115273" y="199279"/>
                  <a:pt x="6946" y="279992"/>
                  <a:pt x="3229" y="280523"/>
                </a:cubicBezTo>
                <a:cubicBezTo>
                  <a:pt x="-488" y="281054"/>
                  <a:pt x="62171" y="221581"/>
                  <a:pt x="92439" y="197686"/>
                </a:cubicBezTo>
                <a:cubicBezTo>
                  <a:pt x="122707" y="173791"/>
                  <a:pt x="160939" y="165826"/>
                  <a:pt x="184835" y="137151"/>
                </a:cubicBezTo>
                <a:cubicBezTo>
                  <a:pt x="208730" y="108476"/>
                  <a:pt x="232626" y="4398"/>
                  <a:pt x="22944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2A0AB5BF-F0AC-BB12-EFF9-48009199BD33}"/>
              </a:ext>
            </a:extLst>
          </p:cNvPr>
          <p:cNvSpPr/>
          <p:nvPr/>
        </p:nvSpPr>
        <p:spPr>
          <a:xfrm>
            <a:off x="2337398" y="4849170"/>
            <a:ext cx="208617" cy="303652"/>
          </a:xfrm>
          <a:custGeom>
            <a:avLst/>
            <a:gdLst>
              <a:gd name="connsiteX0" fmla="*/ 208266 w 208617"/>
              <a:gd name="connsiteY0" fmla="*/ 17 h 303652"/>
              <a:gd name="connsiteX1" fmla="*/ 84010 w 208617"/>
              <a:gd name="connsiteY1" fmla="*/ 159321 h 303652"/>
              <a:gd name="connsiteX2" fmla="*/ 1172 w 208617"/>
              <a:gd name="connsiteY2" fmla="*/ 302693 h 303652"/>
              <a:gd name="connsiteX3" fmla="*/ 39405 w 208617"/>
              <a:gd name="connsiteY3" fmla="*/ 216670 h 303652"/>
              <a:gd name="connsiteX4" fmla="*/ 96754 w 208617"/>
              <a:gd name="connsiteY4" fmla="*/ 114716 h 303652"/>
              <a:gd name="connsiteX5" fmla="*/ 42591 w 208617"/>
              <a:gd name="connsiteY5" fmla="*/ 168879 h 303652"/>
              <a:gd name="connsiteX6" fmla="*/ 208266 w 208617"/>
              <a:gd name="connsiteY6" fmla="*/ 17 h 30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17" h="303652">
                <a:moveTo>
                  <a:pt x="208266" y="17"/>
                </a:moveTo>
                <a:cubicBezTo>
                  <a:pt x="215169" y="-1576"/>
                  <a:pt x="118526" y="108875"/>
                  <a:pt x="84010" y="159321"/>
                </a:cubicBezTo>
                <a:cubicBezTo>
                  <a:pt x="49494" y="209767"/>
                  <a:pt x="8606" y="293135"/>
                  <a:pt x="1172" y="302693"/>
                </a:cubicBezTo>
                <a:cubicBezTo>
                  <a:pt x="-6262" y="312251"/>
                  <a:pt x="23475" y="248000"/>
                  <a:pt x="39405" y="216670"/>
                </a:cubicBezTo>
                <a:cubicBezTo>
                  <a:pt x="55335" y="185341"/>
                  <a:pt x="96223" y="122681"/>
                  <a:pt x="96754" y="114716"/>
                </a:cubicBezTo>
                <a:cubicBezTo>
                  <a:pt x="97285" y="106751"/>
                  <a:pt x="27723" y="185340"/>
                  <a:pt x="42591" y="168879"/>
                </a:cubicBezTo>
                <a:cubicBezTo>
                  <a:pt x="57459" y="152418"/>
                  <a:pt x="201363" y="1610"/>
                  <a:pt x="2082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A62CE91-5756-7B4E-099B-F6E5C3173773}"/>
              </a:ext>
            </a:extLst>
          </p:cNvPr>
          <p:cNvSpPr/>
          <p:nvPr/>
        </p:nvSpPr>
        <p:spPr>
          <a:xfrm>
            <a:off x="2271544" y="5120003"/>
            <a:ext cx="127789" cy="264443"/>
          </a:xfrm>
          <a:custGeom>
            <a:avLst/>
            <a:gdLst>
              <a:gd name="connsiteX0" fmla="*/ 82956 w 127789"/>
              <a:gd name="connsiteY0" fmla="*/ 0 h 264443"/>
              <a:gd name="connsiteX1" fmla="*/ 82956 w 127789"/>
              <a:gd name="connsiteY1" fmla="*/ 101954 h 264443"/>
              <a:gd name="connsiteX2" fmla="*/ 51096 w 127789"/>
              <a:gd name="connsiteY2" fmla="*/ 178419 h 264443"/>
              <a:gd name="connsiteX3" fmla="*/ 67026 w 127789"/>
              <a:gd name="connsiteY3" fmla="*/ 133814 h 264443"/>
              <a:gd name="connsiteX4" fmla="*/ 119 w 127789"/>
              <a:gd name="connsiteY4" fmla="*/ 264443 h 264443"/>
              <a:gd name="connsiteX5" fmla="*/ 86142 w 127789"/>
              <a:gd name="connsiteY5" fmla="*/ 133814 h 264443"/>
              <a:gd name="connsiteX6" fmla="*/ 127561 w 127789"/>
              <a:gd name="connsiteY6" fmla="*/ 60535 h 264443"/>
              <a:gd name="connsiteX7" fmla="*/ 102073 w 127789"/>
              <a:gd name="connsiteY7" fmla="*/ 101954 h 264443"/>
              <a:gd name="connsiteX8" fmla="*/ 82956 w 127789"/>
              <a:gd name="connsiteY8" fmla="*/ 0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89" h="264443">
                <a:moveTo>
                  <a:pt x="82956" y="0"/>
                </a:moveTo>
                <a:cubicBezTo>
                  <a:pt x="79770" y="0"/>
                  <a:pt x="88266" y="72218"/>
                  <a:pt x="82956" y="101954"/>
                </a:cubicBezTo>
                <a:cubicBezTo>
                  <a:pt x="77646" y="131691"/>
                  <a:pt x="53751" y="173109"/>
                  <a:pt x="51096" y="178419"/>
                </a:cubicBezTo>
                <a:cubicBezTo>
                  <a:pt x="48441" y="183729"/>
                  <a:pt x="75522" y="119477"/>
                  <a:pt x="67026" y="133814"/>
                </a:cubicBezTo>
                <a:cubicBezTo>
                  <a:pt x="58530" y="148151"/>
                  <a:pt x="-3067" y="264443"/>
                  <a:pt x="119" y="264443"/>
                </a:cubicBezTo>
                <a:cubicBezTo>
                  <a:pt x="3305" y="264443"/>
                  <a:pt x="64902" y="167799"/>
                  <a:pt x="86142" y="133814"/>
                </a:cubicBezTo>
                <a:cubicBezTo>
                  <a:pt x="107382" y="99829"/>
                  <a:pt x="124906" y="65845"/>
                  <a:pt x="127561" y="60535"/>
                </a:cubicBezTo>
                <a:cubicBezTo>
                  <a:pt x="130216" y="55225"/>
                  <a:pt x="108976" y="109388"/>
                  <a:pt x="102073" y="101954"/>
                </a:cubicBezTo>
                <a:cubicBezTo>
                  <a:pt x="95170" y="94520"/>
                  <a:pt x="86142" y="0"/>
                  <a:pt x="82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924E1CF-7872-5A06-F70D-883238C7488D}"/>
              </a:ext>
            </a:extLst>
          </p:cNvPr>
          <p:cNvSpPr/>
          <p:nvPr/>
        </p:nvSpPr>
        <p:spPr>
          <a:xfrm>
            <a:off x="2014426" y="4956330"/>
            <a:ext cx="95030" cy="162758"/>
          </a:xfrm>
          <a:custGeom>
            <a:avLst/>
            <a:gdLst>
              <a:gd name="connsiteX0" fmla="*/ 94748 w 95030"/>
              <a:gd name="connsiteY0" fmla="*/ 1184 h 162758"/>
              <a:gd name="connsiteX1" fmla="*/ 2352 w 95030"/>
              <a:gd name="connsiteY1" fmla="*/ 160487 h 162758"/>
              <a:gd name="connsiteX2" fmla="*/ 31026 w 95030"/>
              <a:gd name="connsiteY2" fmla="*/ 90393 h 162758"/>
              <a:gd name="connsiteX3" fmla="*/ 94748 w 95030"/>
              <a:gd name="connsiteY3" fmla="*/ 1184 h 1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30" h="162758">
                <a:moveTo>
                  <a:pt x="94748" y="1184"/>
                </a:moveTo>
                <a:cubicBezTo>
                  <a:pt x="89969" y="12866"/>
                  <a:pt x="12972" y="145619"/>
                  <a:pt x="2352" y="160487"/>
                </a:cubicBezTo>
                <a:cubicBezTo>
                  <a:pt x="-8268" y="175355"/>
                  <a:pt x="19875" y="113226"/>
                  <a:pt x="31026" y="90393"/>
                </a:cubicBezTo>
                <a:cubicBezTo>
                  <a:pt x="42177" y="67560"/>
                  <a:pt x="99527" y="-10498"/>
                  <a:pt x="94748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15C610-BACE-41D7-28F4-9AA8EF0D99A0}"/>
              </a:ext>
            </a:extLst>
          </p:cNvPr>
          <p:cNvSpPr/>
          <p:nvPr/>
        </p:nvSpPr>
        <p:spPr>
          <a:xfrm>
            <a:off x="2140681" y="5080432"/>
            <a:ext cx="73700" cy="185551"/>
          </a:xfrm>
          <a:custGeom>
            <a:avLst/>
            <a:gdLst>
              <a:gd name="connsiteX0" fmla="*/ 73633 w 73700"/>
              <a:gd name="connsiteY0" fmla="*/ 1338 h 185551"/>
              <a:gd name="connsiteX1" fmla="*/ 3539 w 73700"/>
              <a:gd name="connsiteY1" fmla="*/ 182944 h 185551"/>
              <a:gd name="connsiteX2" fmla="*/ 16283 w 73700"/>
              <a:gd name="connsiteY2" fmla="*/ 103292 h 185551"/>
              <a:gd name="connsiteX3" fmla="*/ 73633 w 73700"/>
              <a:gd name="connsiteY3" fmla="*/ 1338 h 1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0" h="185551">
                <a:moveTo>
                  <a:pt x="73633" y="1338"/>
                </a:moveTo>
                <a:cubicBezTo>
                  <a:pt x="71509" y="14613"/>
                  <a:pt x="13097" y="165952"/>
                  <a:pt x="3539" y="182944"/>
                </a:cubicBezTo>
                <a:cubicBezTo>
                  <a:pt x="-6019" y="199936"/>
                  <a:pt x="5663" y="129312"/>
                  <a:pt x="16283" y="103292"/>
                </a:cubicBezTo>
                <a:cubicBezTo>
                  <a:pt x="26903" y="77273"/>
                  <a:pt x="75757" y="-11937"/>
                  <a:pt x="73633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D82EEFA-6AEE-1EB1-41CE-BD3542C50F7F}"/>
              </a:ext>
            </a:extLst>
          </p:cNvPr>
          <p:cNvSpPr/>
          <p:nvPr/>
        </p:nvSpPr>
        <p:spPr>
          <a:xfrm>
            <a:off x="2669270" y="4702606"/>
            <a:ext cx="156768" cy="188051"/>
          </a:xfrm>
          <a:custGeom>
            <a:avLst/>
            <a:gdLst>
              <a:gd name="connsiteX0" fmla="*/ 651 w 156768"/>
              <a:gd name="connsiteY0" fmla="*/ 188000 h 188051"/>
              <a:gd name="connsiteX1" fmla="*/ 77116 w 156768"/>
              <a:gd name="connsiteY1" fmla="*/ 51000 h 188051"/>
              <a:gd name="connsiteX2" fmla="*/ 156768 w 156768"/>
              <a:gd name="connsiteY2" fmla="*/ 23 h 188051"/>
              <a:gd name="connsiteX3" fmla="*/ 77116 w 156768"/>
              <a:gd name="connsiteY3" fmla="*/ 44627 h 188051"/>
              <a:gd name="connsiteX4" fmla="*/ 42069 w 156768"/>
              <a:gd name="connsiteY4" fmla="*/ 66930 h 188051"/>
              <a:gd name="connsiteX5" fmla="*/ 651 w 156768"/>
              <a:gd name="connsiteY5" fmla="*/ 188000 h 1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68" h="188051">
                <a:moveTo>
                  <a:pt x="651" y="188000"/>
                </a:moveTo>
                <a:cubicBezTo>
                  <a:pt x="6492" y="185345"/>
                  <a:pt x="51097" y="82329"/>
                  <a:pt x="77116" y="51000"/>
                </a:cubicBezTo>
                <a:cubicBezTo>
                  <a:pt x="103136" y="19670"/>
                  <a:pt x="156768" y="1085"/>
                  <a:pt x="156768" y="23"/>
                </a:cubicBezTo>
                <a:cubicBezTo>
                  <a:pt x="156768" y="-1039"/>
                  <a:pt x="96232" y="33476"/>
                  <a:pt x="77116" y="44627"/>
                </a:cubicBezTo>
                <a:cubicBezTo>
                  <a:pt x="58000" y="55778"/>
                  <a:pt x="54282" y="44097"/>
                  <a:pt x="42069" y="66930"/>
                </a:cubicBezTo>
                <a:cubicBezTo>
                  <a:pt x="29856" y="89763"/>
                  <a:pt x="-5190" y="190655"/>
                  <a:pt x="651" y="18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D9EE06-E428-173C-2964-862D5D725514}"/>
              </a:ext>
            </a:extLst>
          </p:cNvPr>
          <p:cNvSpPr/>
          <p:nvPr/>
        </p:nvSpPr>
        <p:spPr>
          <a:xfrm>
            <a:off x="3191110" y="4909403"/>
            <a:ext cx="126203" cy="131406"/>
          </a:xfrm>
          <a:custGeom>
            <a:avLst/>
            <a:gdLst>
              <a:gd name="connsiteX0" fmla="*/ 84162 w 126203"/>
              <a:gd name="connsiteY0" fmla="*/ 320 h 131406"/>
              <a:gd name="connsiteX1" fmla="*/ 106465 w 126203"/>
              <a:gd name="connsiteY1" fmla="*/ 67227 h 131406"/>
              <a:gd name="connsiteX2" fmla="*/ 1325 w 126203"/>
              <a:gd name="connsiteY2" fmla="*/ 130948 h 131406"/>
              <a:gd name="connsiteX3" fmla="*/ 52302 w 126203"/>
              <a:gd name="connsiteY3" fmla="*/ 95902 h 131406"/>
              <a:gd name="connsiteX4" fmla="*/ 125581 w 126203"/>
              <a:gd name="connsiteY4" fmla="*/ 95902 h 131406"/>
              <a:gd name="connsiteX5" fmla="*/ 84162 w 126203"/>
              <a:gd name="connsiteY5" fmla="*/ 320 h 1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3" h="131406">
                <a:moveTo>
                  <a:pt x="84162" y="320"/>
                </a:moveTo>
                <a:cubicBezTo>
                  <a:pt x="80976" y="-4459"/>
                  <a:pt x="120271" y="45456"/>
                  <a:pt x="106465" y="67227"/>
                </a:cubicBezTo>
                <a:cubicBezTo>
                  <a:pt x="92659" y="88998"/>
                  <a:pt x="10352" y="126169"/>
                  <a:pt x="1325" y="130948"/>
                </a:cubicBezTo>
                <a:cubicBezTo>
                  <a:pt x="-7702" y="135727"/>
                  <a:pt x="31593" y="101743"/>
                  <a:pt x="52302" y="95902"/>
                </a:cubicBezTo>
                <a:cubicBezTo>
                  <a:pt x="73011" y="90061"/>
                  <a:pt x="119209" y="105991"/>
                  <a:pt x="125581" y="95902"/>
                </a:cubicBezTo>
                <a:cubicBezTo>
                  <a:pt x="131953" y="85813"/>
                  <a:pt x="87348" y="5099"/>
                  <a:pt x="8416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7452E29-23AE-029A-F9DA-F40B57AD846F}"/>
              </a:ext>
            </a:extLst>
          </p:cNvPr>
          <p:cNvSpPr/>
          <p:nvPr/>
        </p:nvSpPr>
        <p:spPr>
          <a:xfrm>
            <a:off x="3356934" y="4960377"/>
            <a:ext cx="93572" cy="172770"/>
          </a:xfrm>
          <a:custGeom>
            <a:avLst/>
            <a:gdLst>
              <a:gd name="connsiteX0" fmla="*/ 93572 w 93572"/>
              <a:gd name="connsiteY0" fmla="*/ 323 h 172770"/>
              <a:gd name="connsiteX1" fmla="*/ 7548 w 93572"/>
              <a:gd name="connsiteY1" fmla="*/ 76788 h 172770"/>
              <a:gd name="connsiteX2" fmla="*/ 4362 w 93572"/>
              <a:gd name="connsiteY2" fmla="*/ 172370 h 172770"/>
              <a:gd name="connsiteX3" fmla="*/ 7548 w 93572"/>
              <a:gd name="connsiteY3" fmla="*/ 108649 h 172770"/>
              <a:gd name="connsiteX4" fmla="*/ 7548 w 93572"/>
              <a:gd name="connsiteY4" fmla="*/ 51300 h 172770"/>
              <a:gd name="connsiteX5" fmla="*/ 93572 w 93572"/>
              <a:gd name="connsiteY5" fmla="*/ 323 h 1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2" h="172770">
                <a:moveTo>
                  <a:pt x="93572" y="323"/>
                </a:moveTo>
                <a:cubicBezTo>
                  <a:pt x="93572" y="4571"/>
                  <a:pt x="22416" y="48113"/>
                  <a:pt x="7548" y="76788"/>
                </a:cubicBezTo>
                <a:cubicBezTo>
                  <a:pt x="-7320" y="105463"/>
                  <a:pt x="4362" y="167060"/>
                  <a:pt x="4362" y="172370"/>
                </a:cubicBezTo>
                <a:cubicBezTo>
                  <a:pt x="4362" y="177680"/>
                  <a:pt x="7017" y="128827"/>
                  <a:pt x="7548" y="108649"/>
                </a:cubicBezTo>
                <a:cubicBezTo>
                  <a:pt x="8079" y="88471"/>
                  <a:pt x="-8913" y="67761"/>
                  <a:pt x="7548" y="51300"/>
                </a:cubicBezTo>
                <a:cubicBezTo>
                  <a:pt x="24009" y="34839"/>
                  <a:pt x="93572" y="-3925"/>
                  <a:pt x="935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075F824-E724-A08B-F358-B2CA03D2E2C4}"/>
              </a:ext>
            </a:extLst>
          </p:cNvPr>
          <p:cNvSpPr/>
          <p:nvPr/>
        </p:nvSpPr>
        <p:spPr>
          <a:xfrm>
            <a:off x="3695450" y="5001317"/>
            <a:ext cx="143971" cy="166477"/>
          </a:xfrm>
          <a:custGeom>
            <a:avLst/>
            <a:gdLst>
              <a:gd name="connsiteX0" fmla="*/ 143756 w 143971"/>
              <a:gd name="connsiteY0" fmla="*/ 801 h 166477"/>
              <a:gd name="connsiteX1" fmla="*/ 22685 w 143971"/>
              <a:gd name="connsiteY1" fmla="*/ 109128 h 166477"/>
              <a:gd name="connsiteX2" fmla="*/ 383 w 143971"/>
              <a:gd name="connsiteY2" fmla="*/ 166477 h 166477"/>
              <a:gd name="connsiteX3" fmla="*/ 29057 w 143971"/>
              <a:gd name="connsiteY3" fmla="*/ 109128 h 166477"/>
              <a:gd name="connsiteX4" fmla="*/ 51360 w 143971"/>
              <a:gd name="connsiteY4" fmla="*/ 61337 h 166477"/>
              <a:gd name="connsiteX5" fmla="*/ 143756 w 143971"/>
              <a:gd name="connsiteY5" fmla="*/ 801 h 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71" h="166477">
                <a:moveTo>
                  <a:pt x="143756" y="801"/>
                </a:moveTo>
                <a:cubicBezTo>
                  <a:pt x="138977" y="8766"/>
                  <a:pt x="46580" y="81515"/>
                  <a:pt x="22685" y="109128"/>
                </a:cubicBezTo>
                <a:cubicBezTo>
                  <a:pt x="-1210" y="136741"/>
                  <a:pt x="-679" y="166477"/>
                  <a:pt x="383" y="166477"/>
                </a:cubicBezTo>
                <a:cubicBezTo>
                  <a:pt x="1445" y="166477"/>
                  <a:pt x="20561" y="126651"/>
                  <a:pt x="29057" y="109128"/>
                </a:cubicBezTo>
                <a:cubicBezTo>
                  <a:pt x="37553" y="91605"/>
                  <a:pt x="30120" y="76205"/>
                  <a:pt x="51360" y="61337"/>
                </a:cubicBezTo>
                <a:cubicBezTo>
                  <a:pt x="72600" y="46469"/>
                  <a:pt x="148535" y="-7164"/>
                  <a:pt x="143756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AEBE87A-AE4C-965F-F419-0BE9F6F7E039}"/>
              </a:ext>
            </a:extLst>
          </p:cNvPr>
          <p:cNvSpPr/>
          <p:nvPr/>
        </p:nvSpPr>
        <p:spPr>
          <a:xfrm>
            <a:off x="3713961" y="5137994"/>
            <a:ext cx="120310" cy="241799"/>
          </a:xfrm>
          <a:custGeom>
            <a:avLst/>
            <a:gdLst>
              <a:gd name="connsiteX0" fmla="*/ 45593 w 120310"/>
              <a:gd name="connsiteY0" fmla="*/ 1125 h 241799"/>
              <a:gd name="connsiteX1" fmla="*/ 39221 w 120310"/>
              <a:gd name="connsiteY1" fmla="*/ 90335 h 241799"/>
              <a:gd name="connsiteX2" fmla="*/ 118872 w 120310"/>
              <a:gd name="connsiteY2" fmla="*/ 236894 h 241799"/>
              <a:gd name="connsiteX3" fmla="*/ 83826 w 120310"/>
              <a:gd name="connsiteY3" fmla="*/ 198661 h 241799"/>
              <a:gd name="connsiteX4" fmla="*/ 988 w 120310"/>
              <a:gd name="connsiteY4" fmla="*/ 115823 h 241799"/>
              <a:gd name="connsiteX5" fmla="*/ 39221 w 120310"/>
              <a:gd name="connsiteY5" fmla="*/ 150870 h 241799"/>
              <a:gd name="connsiteX6" fmla="*/ 45593 w 120310"/>
              <a:gd name="connsiteY6" fmla="*/ 1125 h 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10" h="241799">
                <a:moveTo>
                  <a:pt x="45593" y="1125"/>
                </a:moveTo>
                <a:cubicBezTo>
                  <a:pt x="45593" y="-8964"/>
                  <a:pt x="27008" y="51040"/>
                  <a:pt x="39221" y="90335"/>
                </a:cubicBezTo>
                <a:cubicBezTo>
                  <a:pt x="51434" y="129630"/>
                  <a:pt x="111438" y="218840"/>
                  <a:pt x="118872" y="236894"/>
                </a:cubicBezTo>
                <a:cubicBezTo>
                  <a:pt x="126306" y="254948"/>
                  <a:pt x="103473" y="218840"/>
                  <a:pt x="83826" y="198661"/>
                </a:cubicBezTo>
                <a:cubicBezTo>
                  <a:pt x="64179" y="178483"/>
                  <a:pt x="8422" y="123788"/>
                  <a:pt x="988" y="115823"/>
                </a:cubicBezTo>
                <a:cubicBezTo>
                  <a:pt x="-6446" y="107858"/>
                  <a:pt x="30194" y="164145"/>
                  <a:pt x="39221" y="150870"/>
                </a:cubicBezTo>
                <a:cubicBezTo>
                  <a:pt x="48248" y="137595"/>
                  <a:pt x="45593" y="11214"/>
                  <a:pt x="45593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41881C5-3DF3-F9D2-2655-B0D3318B6F59}"/>
              </a:ext>
            </a:extLst>
          </p:cNvPr>
          <p:cNvSpPr/>
          <p:nvPr/>
        </p:nvSpPr>
        <p:spPr>
          <a:xfrm>
            <a:off x="4635611" y="5562850"/>
            <a:ext cx="907378" cy="771688"/>
          </a:xfrm>
          <a:custGeom>
            <a:avLst/>
            <a:gdLst>
              <a:gd name="connsiteX0" fmla="*/ 110 w 907378"/>
              <a:gd name="connsiteY0" fmla="*/ 16 h 771688"/>
              <a:gd name="connsiteX1" fmla="*/ 130739 w 907378"/>
              <a:gd name="connsiteY1" fmla="*/ 114714 h 771688"/>
              <a:gd name="connsiteX2" fmla="*/ 838045 w 907378"/>
              <a:gd name="connsiteY2" fmla="*/ 707321 h 771688"/>
              <a:gd name="connsiteX3" fmla="*/ 787068 w 907378"/>
              <a:gd name="connsiteY3" fmla="*/ 675461 h 771688"/>
              <a:gd name="connsiteX4" fmla="*/ 110 w 907378"/>
              <a:gd name="connsiteY4" fmla="*/ 16 h 7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378" h="771688">
                <a:moveTo>
                  <a:pt x="110" y="16"/>
                </a:moveTo>
                <a:cubicBezTo>
                  <a:pt x="-4404" y="-1577"/>
                  <a:pt x="130739" y="114714"/>
                  <a:pt x="130739" y="114714"/>
                </a:cubicBezTo>
                <a:lnTo>
                  <a:pt x="838045" y="707321"/>
                </a:lnTo>
                <a:cubicBezTo>
                  <a:pt x="947433" y="800779"/>
                  <a:pt x="925131" y="794407"/>
                  <a:pt x="787068" y="675461"/>
                </a:cubicBezTo>
                <a:cubicBezTo>
                  <a:pt x="649005" y="556515"/>
                  <a:pt x="329336" y="275079"/>
                  <a:pt x="1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86309CB0-FDF8-378C-5749-E9D24BFE1C94}"/>
              </a:ext>
            </a:extLst>
          </p:cNvPr>
          <p:cNvSpPr/>
          <p:nvPr/>
        </p:nvSpPr>
        <p:spPr>
          <a:xfrm>
            <a:off x="2286821" y="4359035"/>
            <a:ext cx="559989" cy="290043"/>
          </a:xfrm>
          <a:custGeom>
            <a:avLst/>
            <a:gdLst>
              <a:gd name="connsiteX0" fmla="*/ 2354 w 559989"/>
              <a:gd name="connsiteY0" fmla="*/ 289165 h 290043"/>
              <a:gd name="connsiteX1" fmla="*/ 500829 w 559989"/>
              <a:gd name="connsiteY1" fmla="*/ 38340 h 290043"/>
              <a:gd name="connsiteX2" fmla="*/ 542104 w 559989"/>
              <a:gd name="connsiteY2" fmla="*/ 3415 h 290043"/>
              <a:gd name="connsiteX3" fmla="*/ 424629 w 559989"/>
              <a:gd name="connsiteY3" fmla="*/ 63740 h 290043"/>
              <a:gd name="connsiteX4" fmla="*/ 491304 w 559989"/>
              <a:gd name="connsiteY4" fmla="*/ 12940 h 290043"/>
              <a:gd name="connsiteX5" fmla="*/ 97604 w 559989"/>
              <a:gd name="connsiteY5" fmla="*/ 200265 h 290043"/>
              <a:gd name="connsiteX6" fmla="*/ 303979 w 559989"/>
              <a:gd name="connsiteY6" fmla="*/ 124065 h 290043"/>
              <a:gd name="connsiteX7" fmla="*/ 2354 w 559989"/>
              <a:gd name="connsiteY7" fmla="*/ 289165 h 2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989" h="290043">
                <a:moveTo>
                  <a:pt x="2354" y="289165"/>
                </a:moveTo>
                <a:cubicBezTo>
                  <a:pt x="35162" y="274877"/>
                  <a:pt x="410871" y="85965"/>
                  <a:pt x="500829" y="38340"/>
                </a:cubicBezTo>
                <a:cubicBezTo>
                  <a:pt x="590787" y="-9285"/>
                  <a:pt x="554804" y="-818"/>
                  <a:pt x="542104" y="3415"/>
                </a:cubicBezTo>
                <a:cubicBezTo>
                  <a:pt x="529404" y="7648"/>
                  <a:pt x="433096" y="62153"/>
                  <a:pt x="424629" y="63740"/>
                </a:cubicBezTo>
                <a:cubicBezTo>
                  <a:pt x="416162" y="65327"/>
                  <a:pt x="545808" y="-9814"/>
                  <a:pt x="491304" y="12940"/>
                </a:cubicBezTo>
                <a:cubicBezTo>
                  <a:pt x="436800" y="35694"/>
                  <a:pt x="128825" y="181744"/>
                  <a:pt x="97604" y="200265"/>
                </a:cubicBezTo>
                <a:cubicBezTo>
                  <a:pt x="66383" y="218786"/>
                  <a:pt x="317737" y="109248"/>
                  <a:pt x="303979" y="124065"/>
                </a:cubicBezTo>
                <a:cubicBezTo>
                  <a:pt x="290221" y="138882"/>
                  <a:pt x="-30454" y="303453"/>
                  <a:pt x="2354" y="289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37A2CFE-B9FB-5298-6A00-67F8644DC981}"/>
              </a:ext>
            </a:extLst>
          </p:cNvPr>
          <p:cNvSpPr/>
          <p:nvPr/>
        </p:nvSpPr>
        <p:spPr>
          <a:xfrm>
            <a:off x="1726259" y="4480272"/>
            <a:ext cx="182004" cy="559228"/>
          </a:xfrm>
          <a:custGeom>
            <a:avLst/>
            <a:gdLst>
              <a:gd name="connsiteX0" fmla="*/ 181916 w 182004"/>
              <a:gd name="connsiteY0" fmla="*/ 2828 h 559228"/>
              <a:gd name="connsiteX1" fmla="*/ 108891 w 182004"/>
              <a:gd name="connsiteY1" fmla="*/ 202853 h 559228"/>
              <a:gd name="connsiteX2" fmla="*/ 115241 w 182004"/>
              <a:gd name="connsiteY2" fmla="*/ 307628 h 559228"/>
              <a:gd name="connsiteX3" fmla="*/ 96191 w 182004"/>
              <a:gd name="connsiteY3" fmla="*/ 256828 h 559228"/>
              <a:gd name="connsiteX4" fmla="*/ 941 w 182004"/>
              <a:gd name="connsiteY4" fmla="*/ 558453 h 559228"/>
              <a:gd name="connsiteX5" fmla="*/ 51741 w 182004"/>
              <a:gd name="connsiteY5" fmla="*/ 336203 h 559228"/>
              <a:gd name="connsiteX6" fmla="*/ 121591 w 182004"/>
              <a:gd name="connsiteY6" fmla="*/ 101253 h 559228"/>
              <a:gd name="connsiteX7" fmla="*/ 181916 w 182004"/>
              <a:gd name="connsiteY7" fmla="*/ 2828 h 5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04" h="559228">
                <a:moveTo>
                  <a:pt x="181916" y="2828"/>
                </a:moveTo>
                <a:cubicBezTo>
                  <a:pt x="179799" y="19761"/>
                  <a:pt x="120003" y="152053"/>
                  <a:pt x="108891" y="202853"/>
                </a:cubicBezTo>
                <a:cubicBezTo>
                  <a:pt x="97778" y="253653"/>
                  <a:pt x="117358" y="298632"/>
                  <a:pt x="115241" y="307628"/>
                </a:cubicBezTo>
                <a:cubicBezTo>
                  <a:pt x="113124" y="316624"/>
                  <a:pt x="115241" y="215024"/>
                  <a:pt x="96191" y="256828"/>
                </a:cubicBezTo>
                <a:cubicBezTo>
                  <a:pt x="77141" y="298632"/>
                  <a:pt x="8349" y="545224"/>
                  <a:pt x="941" y="558453"/>
                </a:cubicBezTo>
                <a:cubicBezTo>
                  <a:pt x="-6467" y="571682"/>
                  <a:pt x="31633" y="412403"/>
                  <a:pt x="51741" y="336203"/>
                </a:cubicBezTo>
                <a:cubicBezTo>
                  <a:pt x="71849" y="260003"/>
                  <a:pt x="95662" y="154170"/>
                  <a:pt x="121591" y="101253"/>
                </a:cubicBezTo>
                <a:cubicBezTo>
                  <a:pt x="147520" y="48336"/>
                  <a:pt x="184033" y="-14105"/>
                  <a:pt x="181916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C68B7C0-5E38-A17C-4147-0CA98ED74F69}"/>
              </a:ext>
            </a:extLst>
          </p:cNvPr>
          <p:cNvSpPr/>
          <p:nvPr/>
        </p:nvSpPr>
        <p:spPr>
          <a:xfrm>
            <a:off x="1667958" y="4443698"/>
            <a:ext cx="183574" cy="471265"/>
          </a:xfrm>
          <a:custGeom>
            <a:avLst/>
            <a:gdLst>
              <a:gd name="connsiteX0" fmla="*/ 21142 w 183574"/>
              <a:gd name="connsiteY0" fmla="*/ 125127 h 471265"/>
              <a:gd name="connsiteX1" fmla="*/ 52892 w 183574"/>
              <a:gd name="connsiteY1" fmla="*/ 331502 h 471265"/>
              <a:gd name="connsiteX2" fmla="*/ 2092 w 183574"/>
              <a:gd name="connsiteY2" fmla="*/ 471202 h 471265"/>
              <a:gd name="connsiteX3" fmla="*/ 27492 w 183574"/>
              <a:gd name="connsiteY3" fmla="*/ 344202 h 471265"/>
              <a:gd name="connsiteX4" fmla="*/ 183067 w 183574"/>
              <a:gd name="connsiteY4" fmla="*/ 1302 h 471265"/>
              <a:gd name="connsiteX5" fmla="*/ 75117 w 183574"/>
              <a:gd name="connsiteY5" fmla="*/ 223552 h 471265"/>
              <a:gd name="connsiteX6" fmla="*/ 21142 w 183574"/>
              <a:gd name="connsiteY6" fmla="*/ 125127 h 47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74" h="471265">
                <a:moveTo>
                  <a:pt x="21142" y="125127"/>
                </a:moveTo>
                <a:cubicBezTo>
                  <a:pt x="17438" y="143119"/>
                  <a:pt x="56067" y="273823"/>
                  <a:pt x="52892" y="331502"/>
                </a:cubicBezTo>
                <a:cubicBezTo>
                  <a:pt x="49717" y="389181"/>
                  <a:pt x="6325" y="469085"/>
                  <a:pt x="2092" y="471202"/>
                </a:cubicBezTo>
                <a:cubicBezTo>
                  <a:pt x="-2141" y="473319"/>
                  <a:pt x="-2670" y="422519"/>
                  <a:pt x="27492" y="344202"/>
                </a:cubicBezTo>
                <a:cubicBezTo>
                  <a:pt x="57654" y="265885"/>
                  <a:pt x="175130" y="21410"/>
                  <a:pt x="183067" y="1302"/>
                </a:cubicBezTo>
                <a:cubicBezTo>
                  <a:pt x="191004" y="-18806"/>
                  <a:pt x="103692" y="200269"/>
                  <a:pt x="75117" y="223552"/>
                </a:cubicBezTo>
                <a:cubicBezTo>
                  <a:pt x="46542" y="246835"/>
                  <a:pt x="24846" y="107135"/>
                  <a:pt x="21142" y="12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6D98451-14C8-E628-29B9-7122C0C0A3EA}"/>
              </a:ext>
            </a:extLst>
          </p:cNvPr>
          <p:cNvSpPr/>
          <p:nvPr/>
        </p:nvSpPr>
        <p:spPr>
          <a:xfrm>
            <a:off x="2238363" y="5492671"/>
            <a:ext cx="219409" cy="565284"/>
          </a:xfrm>
          <a:custGeom>
            <a:avLst/>
            <a:gdLst>
              <a:gd name="connsiteX0" fmla="*/ 12 w 219409"/>
              <a:gd name="connsiteY0" fmla="*/ 190579 h 565284"/>
              <a:gd name="connsiteX1" fmla="*/ 174637 w 219409"/>
              <a:gd name="connsiteY1" fmla="*/ 365204 h 565284"/>
              <a:gd name="connsiteX2" fmla="*/ 174637 w 219409"/>
              <a:gd name="connsiteY2" fmla="*/ 565229 h 565284"/>
              <a:gd name="connsiteX3" fmla="*/ 200037 w 219409"/>
              <a:gd name="connsiteY3" fmla="*/ 381079 h 565284"/>
              <a:gd name="connsiteX4" fmla="*/ 219087 w 219409"/>
              <a:gd name="connsiteY4" fmla="*/ 79 h 565284"/>
              <a:gd name="connsiteX5" fmla="*/ 184162 w 219409"/>
              <a:gd name="connsiteY5" fmla="*/ 346154 h 565284"/>
              <a:gd name="connsiteX6" fmla="*/ 12 w 219409"/>
              <a:gd name="connsiteY6" fmla="*/ 190579 h 5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09" h="565284">
                <a:moveTo>
                  <a:pt x="12" y="190579"/>
                </a:moveTo>
                <a:cubicBezTo>
                  <a:pt x="-1575" y="193754"/>
                  <a:pt x="145533" y="302762"/>
                  <a:pt x="174637" y="365204"/>
                </a:cubicBezTo>
                <a:cubicBezTo>
                  <a:pt x="203741" y="427646"/>
                  <a:pt x="170404" y="562583"/>
                  <a:pt x="174637" y="565229"/>
                </a:cubicBezTo>
                <a:cubicBezTo>
                  <a:pt x="178870" y="567875"/>
                  <a:pt x="192629" y="475271"/>
                  <a:pt x="200037" y="381079"/>
                </a:cubicBezTo>
                <a:cubicBezTo>
                  <a:pt x="207445" y="286887"/>
                  <a:pt x="221733" y="5900"/>
                  <a:pt x="219087" y="79"/>
                </a:cubicBezTo>
                <a:cubicBezTo>
                  <a:pt x="216441" y="-5742"/>
                  <a:pt x="219616" y="310700"/>
                  <a:pt x="184162" y="346154"/>
                </a:cubicBezTo>
                <a:cubicBezTo>
                  <a:pt x="148708" y="381608"/>
                  <a:pt x="1599" y="187404"/>
                  <a:pt x="12" y="19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F074B7C-5731-3D0A-720C-5240BA6A1BF3}"/>
              </a:ext>
            </a:extLst>
          </p:cNvPr>
          <p:cNvSpPr/>
          <p:nvPr/>
        </p:nvSpPr>
        <p:spPr>
          <a:xfrm>
            <a:off x="2432655" y="6542192"/>
            <a:ext cx="432738" cy="1025865"/>
          </a:xfrm>
          <a:custGeom>
            <a:avLst/>
            <a:gdLst>
              <a:gd name="connsiteX0" fmla="*/ 24795 w 432738"/>
              <a:gd name="connsiteY0" fmla="*/ 68158 h 1025865"/>
              <a:gd name="connsiteX1" fmla="*/ 56545 w 432738"/>
              <a:gd name="connsiteY1" fmla="*/ 109433 h 1025865"/>
              <a:gd name="connsiteX2" fmla="*/ 412145 w 432738"/>
              <a:gd name="connsiteY2" fmla="*/ 979383 h 1025865"/>
              <a:gd name="connsiteX3" fmla="*/ 374045 w 432738"/>
              <a:gd name="connsiteY3" fmla="*/ 846033 h 1025865"/>
              <a:gd name="connsiteX4" fmla="*/ 240695 w 432738"/>
              <a:gd name="connsiteY4" fmla="*/ 325333 h 1025865"/>
              <a:gd name="connsiteX5" fmla="*/ 297845 w 432738"/>
              <a:gd name="connsiteY5" fmla="*/ 617433 h 1025865"/>
              <a:gd name="connsiteX6" fmla="*/ 24795 w 432738"/>
              <a:gd name="connsiteY6" fmla="*/ 68158 h 10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38" h="1025865">
                <a:moveTo>
                  <a:pt x="24795" y="68158"/>
                </a:moveTo>
                <a:cubicBezTo>
                  <a:pt x="-15422" y="-16509"/>
                  <a:pt x="-8013" y="-42438"/>
                  <a:pt x="56545" y="109433"/>
                </a:cubicBezTo>
                <a:cubicBezTo>
                  <a:pt x="121103" y="261304"/>
                  <a:pt x="359228" y="856616"/>
                  <a:pt x="412145" y="979383"/>
                </a:cubicBezTo>
                <a:cubicBezTo>
                  <a:pt x="465062" y="1102150"/>
                  <a:pt x="402620" y="955041"/>
                  <a:pt x="374045" y="846033"/>
                </a:cubicBezTo>
                <a:cubicBezTo>
                  <a:pt x="345470" y="737025"/>
                  <a:pt x="253395" y="363433"/>
                  <a:pt x="240695" y="325333"/>
                </a:cubicBezTo>
                <a:cubicBezTo>
                  <a:pt x="227995" y="287233"/>
                  <a:pt x="334357" y="661883"/>
                  <a:pt x="297845" y="617433"/>
                </a:cubicBezTo>
                <a:cubicBezTo>
                  <a:pt x="261333" y="572983"/>
                  <a:pt x="65012" y="152825"/>
                  <a:pt x="24795" y="6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51880A4-17E1-7888-91A9-D6F15804696B}"/>
              </a:ext>
            </a:extLst>
          </p:cNvPr>
          <p:cNvSpPr/>
          <p:nvPr/>
        </p:nvSpPr>
        <p:spPr>
          <a:xfrm>
            <a:off x="2889002" y="7745311"/>
            <a:ext cx="259992" cy="985013"/>
          </a:xfrm>
          <a:custGeom>
            <a:avLst/>
            <a:gdLst>
              <a:gd name="connsiteX0" fmla="*/ 3423 w 259992"/>
              <a:gd name="connsiteY0" fmla="*/ 4864 h 985013"/>
              <a:gd name="connsiteX1" fmla="*/ 244723 w 259992"/>
              <a:gd name="connsiteY1" fmla="*/ 931964 h 985013"/>
              <a:gd name="connsiteX2" fmla="*/ 216148 w 259992"/>
              <a:gd name="connsiteY2" fmla="*/ 824014 h 985013"/>
              <a:gd name="connsiteX3" fmla="*/ 60573 w 259992"/>
              <a:gd name="connsiteY3" fmla="*/ 427139 h 985013"/>
              <a:gd name="connsiteX4" fmla="*/ 98673 w 259992"/>
              <a:gd name="connsiteY4" fmla="*/ 560489 h 985013"/>
              <a:gd name="connsiteX5" fmla="*/ 3423 w 259992"/>
              <a:gd name="connsiteY5" fmla="*/ 4864 h 98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2" h="985013">
                <a:moveTo>
                  <a:pt x="3423" y="4864"/>
                </a:moveTo>
                <a:cubicBezTo>
                  <a:pt x="27765" y="66777"/>
                  <a:pt x="209269" y="795439"/>
                  <a:pt x="244723" y="931964"/>
                </a:cubicBezTo>
                <a:cubicBezTo>
                  <a:pt x="280177" y="1068489"/>
                  <a:pt x="246840" y="908151"/>
                  <a:pt x="216148" y="824014"/>
                </a:cubicBezTo>
                <a:cubicBezTo>
                  <a:pt x="185456" y="739877"/>
                  <a:pt x="80152" y="471060"/>
                  <a:pt x="60573" y="427139"/>
                </a:cubicBezTo>
                <a:cubicBezTo>
                  <a:pt x="40994" y="383218"/>
                  <a:pt x="105023" y="629810"/>
                  <a:pt x="98673" y="560489"/>
                </a:cubicBezTo>
                <a:cubicBezTo>
                  <a:pt x="92323" y="491168"/>
                  <a:pt x="-20919" y="-57049"/>
                  <a:pt x="3423" y="4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19E8ADF-7068-F945-14F6-139CDA3E01E7}"/>
              </a:ext>
            </a:extLst>
          </p:cNvPr>
          <p:cNvSpPr/>
          <p:nvPr/>
        </p:nvSpPr>
        <p:spPr>
          <a:xfrm>
            <a:off x="2784551" y="8821775"/>
            <a:ext cx="226566" cy="739470"/>
          </a:xfrm>
          <a:custGeom>
            <a:avLst/>
            <a:gdLst>
              <a:gd name="connsiteX0" fmla="*/ 3099 w 226566"/>
              <a:gd name="connsiteY0" fmla="*/ 4725 h 739470"/>
              <a:gd name="connsiteX1" fmla="*/ 203124 w 226566"/>
              <a:gd name="connsiteY1" fmla="*/ 674650 h 739470"/>
              <a:gd name="connsiteX2" fmla="*/ 203124 w 226566"/>
              <a:gd name="connsiteY2" fmla="*/ 661950 h 739470"/>
              <a:gd name="connsiteX3" fmla="*/ 28499 w 226566"/>
              <a:gd name="connsiteY3" fmla="*/ 220625 h 739470"/>
              <a:gd name="connsiteX4" fmla="*/ 76124 w 226566"/>
              <a:gd name="connsiteY4" fmla="*/ 366675 h 739470"/>
              <a:gd name="connsiteX5" fmla="*/ 3099 w 226566"/>
              <a:gd name="connsiteY5" fmla="*/ 4725 h 73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566" h="739470">
                <a:moveTo>
                  <a:pt x="3099" y="4725"/>
                </a:moveTo>
                <a:cubicBezTo>
                  <a:pt x="24266" y="56054"/>
                  <a:pt x="203124" y="674650"/>
                  <a:pt x="203124" y="674650"/>
                </a:cubicBezTo>
                <a:cubicBezTo>
                  <a:pt x="236461" y="784187"/>
                  <a:pt x="232228" y="737621"/>
                  <a:pt x="203124" y="661950"/>
                </a:cubicBezTo>
                <a:cubicBezTo>
                  <a:pt x="174020" y="586279"/>
                  <a:pt x="49666" y="269837"/>
                  <a:pt x="28499" y="220625"/>
                </a:cubicBezTo>
                <a:cubicBezTo>
                  <a:pt x="7332" y="171413"/>
                  <a:pt x="76124" y="396837"/>
                  <a:pt x="76124" y="366675"/>
                </a:cubicBezTo>
                <a:cubicBezTo>
                  <a:pt x="76124" y="336513"/>
                  <a:pt x="-18068" y="-46604"/>
                  <a:pt x="3099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0476536-1F29-36CD-16A3-E6C1B87AEB34}"/>
              </a:ext>
            </a:extLst>
          </p:cNvPr>
          <p:cNvSpPr/>
          <p:nvPr/>
        </p:nvSpPr>
        <p:spPr>
          <a:xfrm>
            <a:off x="2926521" y="9067351"/>
            <a:ext cx="292189" cy="315159"/>
          </a:xfrm>
          <a:custGeom>
            <a:avLst/>
            <a:gdLst>
              <a:gd name="connsiteX0" fmla="*/ 829 w 292189"/>
              <a:gd name="connsiteY0" fmla="*/ 449 h 315159"/>
              <a:gd name="connsiteX1" fmla="*/ 29404 w 292189"/>
              <a:gd name="connsiteY1" fmla="*/ 121099 h 315159"/>
              <a:gd name="connsiteX2" fmla="*/ 48454 w 292189"/>
              <a:gd name="connsiteY2" fmla="*/ 175074 h 315159"/>
              <a:gd name="connsiteX3" fmla="*/ 29404 w 292189"/>
              <a:gd name="connsiteY3" fmla="*/ 308424 h 315159"/>
              <a:gd name="connsiteX4" fmla="*/ 38929 w 292189"/>
              <a:gd name="connsiteY4" fmla="*/ 273499 h 315159"/>
              <a:gd name="connsiteX5" fmla="*/ 289754 w 292189"/>
              <a:gd name="connsiteY5" fmla="*/ 86174 h 315159"/>
              <a:gd name="connsiteX6" fmla="*/ 162754 w 292189"/>
              <a:gd name="connsiteY6" fmla="*/ 184599 h 315159"/>
              <a:gd name="connsiteX7" fmla="*/ 102429 w 292189"/>
              <a:gd name="connsiteY7" fmla="*/ 121099 h 315159"/>
              <a:gd name="connsiteX8" fmla="*/ 131004 w 292189"/>
              <a:gd name="connsiteY8" fmla="*/ 194124 h 315159"/>
              <a:gd name="connsiteX9" fmla="*/ 73854 w 292189"/>
              <a:gd name="connsiteY9" fmla="*/ 235399 h 315159"/>
              <a:gd name="connsiteX10" fmla="*/ 64329 w 292189"/>
              <a:gd name="connsiteY10" fmla="*/ 168724 h 315159"/>
              <a:gd name="connsiteX11" fmla="*/ 829 w 292189"/>
              <a:gd name="connsiteY11" fmla="*/ 449 h 3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89" h="315159">
                <a:moveTo>
                  <a:pt x="829" y="449"/>
                </a:moveTo>
                <a:cubicBezTo>
                  <a:pt x="-4992" y="-7488"/>
                  <a:pt x="21467" y="91995"/>
                  <a:pt x="29404" y="121099"/>
                </a:cubicBezTo>
                <a:cubicBezTo>
                  <a:pt x="37341" y="150203"/>
                  <a:pt x="48454" y="143853"/>
                  <a:pt x="48454" y="175074"/>
                </a:cubicBezTo>
                <a:cubicBezTo>
                  <a:pt x="48454" y="206295"/>
                  <a:pt x="30991" y="292020"/>
                  <a:pt x="29404" y="308424"/>
                </a:cubicBezTo>
                <a:cubicBezTo>
                  <a:pt x="27817" y="324828"/>
                  <a:pt x="-4463" y="310541"/>
                  <a:pt x="38929" y="273499"/>
                </a:cubicBezTo>
                <a:cubicBezTo>
                  <a:pt x="82321" y="236457"/>
                  <a:pt x="269117" y="100991"/>
                  <a:pt x="289754" y="86174"/>
                </a:cubicBezTo>
                <a:cubicBezTo>
                  <a:pt x="310391" y="71357"/>
                  <a:pt x="193975" y="178778"/>
                  <a:pt x="162754" y="184599"/>
                </a:cubicBezTo>
                <a:cubicBezTo>
                  <a:pt x="131533" y="190420"/>
                  <a:pt x="107721" y="119512"/>
                  <a:pt x="102429" y="121099"/>
                </a:cubicBezTo>
                <a:cubicBezTo>
                  <a:pt x="97137" y="122686"/>
                  <a:pt x="135766" y="175074"/>
                  <a:pt x="131004" y="194124"/>
                </a:cubicBezTo>
                <a:cubicBezTo>
                  <a:pt x="126242" y="213174"/>
                  <a:pt x="84967" y="239632"/>
                  <a:pt x="73854" y="235399"/>
                </a:cubicBezTo>
                <a:cubicBezTo>
                  <a:pt x="62742" y="231166"/>
                  <a:pt x="78087" y="201003"/>
                  <a:pt x="64329" y="168724"/>
                </a:cubicBezTo>
                <a:cubicBezTo>
                  <a:pt x="50571" y="136445"/>
                  <a:pt x="6650" y="8386"/>
                  <a:pt x="8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0CB0911-24F0-B28F-7A9B-3FAD9D6BDF67}"/>
              </a:ext>
            </a:extLst>
          </p:cNvPr>
          <p:cNvSpPr/>
          <p:nvPr/>
        </p:nvSpPr>
        <p:spPr>
          <a:xfrm>
            <a:off x="6037729" y="4370645"/>
            <a:ext cx="357165" cy="1994101"/>
          </a:xfrm>
          <a:custGeom>
            <a:avLst/>
            <a:gdLst>
              <a:gd name="connsiteX0" fmla="*/ 355814 w 357165"/>
              <a:gd name="connsiteY0" fmla="*/ 12669 h 1994101"/>
              <a:gd name="connsiteX1" fmla="*/ 109071 w 357165"/>
              <a:gd name="connsiteY1" fmla="*/ 1093984 h 1994101"/>
              <a:gd name="connsiteX2" fmla="*/ 214 w 357165"/>
              <a:gd name="connsiteY2" fmla="*/ 1623755 h 1994101"/>
              <a:gd name="connsiteX3" fmla="*/ 80042 w 357165"/>
              <a:gd name="connsiteY3" fmla="*/ 1420555 h 1994101"/>
              <a:gd name="connsiteX4" fmla="*/ 36500 w 357165"/>
              <a:gd name="connsiteY4" fmla="*/ 1993869 h 1994101"/>
              <a:gd name="connsiteX5" fmla="*/ 51014 w 357165"/>
              <a:gd name="connsiteY5" fmla="*/ 1478612 h 1994101"/>
              <a:gd name="connsiteX6" fmla="*/ 167128 w 357165"/>
              <a:gd name="connsiteY6" fmla="*/ 607755 h 1994101"/>
              <a:gd name="connsiteX7" fmla="*/ 94557 w 357165"/>
              <a:gd name="connsiteY7" fmla="*/ 201355 h 1994101"/>
              <a:gd name="connsiteX8" fmla="*/ 203414 w 357165"/>
              <a:gd name="connsiteY8" fmla="*/ 484384 h 1994101"/>
              <a:gd name="connsiteX9" fmla="*/ 355814 w 357165"/>
              <a:gd name="connsiteY9" fmla="*/ 12669 h 19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65" h="1994101">
                <a:moveTo>
                  <a:pt x="355814" y="12669"/>
                </a:moveTo>
                <a:cubicBezTo>
                  <a:pt x="340090" y="114269"/>
                  <a:pt x="168338" y="825470"/>
                  <a:pt x="109071" y="1093984"/>
                </a:cubicBezTo>
                <a:cubicBezTo>
                  <a:pt x="49804" y="1362498"/>
                  <a:pt x="5052" y="1569327"/>
                  <a:pt x="214" y="1623755"/>
                </a:cubicBezTo>
                <a:cubicBezTo>
                  <a:pt x="-4624" y="1678183"/>
                  <a:pt x="73994" y="1358869"/>
                  <a:pt x="80042" y="1420555"/>
                </a:cubicBezTo>
                <a:cubicBezTo>
                  <a:pt x="86090" y="1482241"/>
                  <a:pt x="41338" y="1984193"/>
                  <a:pt x="36500" y="1993869"/>
                </a:cubicBezTo>
                <a:cubicBezTo>
                  <a:pt x="31662" y="2003545"/>
                  <a:pt x="29243" y="1709631"/>
                  <a:pt x="51014" y="1478612"/>
                </a:cubicBezTo>
                <a:cubicBezTo>
                  <a:pt x="72785" y="1247593"/>
                  <a:pt x="159871" y="820631"/>
                  <a:pt x="167128" y="607755"/>
                </a:cubicBezTo>
                <a:cubicBezTo>
                  <a:pt x="174385" y="394879"/>
                  <a:pt x="88509" y="221917"/>
                  <a:pt x="94557" y="201355"/>
                </a:cubicBezTo>
                <a:cubicBezTo>
                  <a:pt x="100605" y="180793"/>
                  <a:pt x="161081" y="515832"/>
                  <a:pt x="203414" y="484384"/>
                </a:cubicBezTo>
                <a:cubicBezTo>
                  <a:pt x="245747" y="452936"/>
                  <a:pt x="371538" y="-88931"/>
                  <a:pt x="355814" y="1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13526559-0643-DCE1-F17B-B2A8047D8E2D}"/>
              </a:ext>
            </a:extLst>
          </p:cNvPr>
          <p:cNvSpPr/>
          <p:nvPr/>
        </p:nvSpPr>
        <p:spPr>
          <a:xfrm>
            <a:off x="6357103" y="4013077"/>
            <a:ext cx="360159" cy="1203416"/>
          </a:xfrm>
          <a:custGeom>
            <a:avLst/>
            <a:gdLst>
              <a:gd name="connsiteX0" fmla="*/ 154 w 360159"/>
              <a:gd name="connsiteY0" fmla="*/ 123 h 1203416"/>
              <a:gd name="connsiteX1" fmla="*/ 333983 w 360159"/>
              <a:gd name="connsiteY1" fmla="*/ 493609 h 1203416"/>
              <a:gd name="connsiteX2" fmla="*/ 319468 w 360159"/>
              <a:gd name="connsiteY2" fmla="*/ 587952 h 1203416"/>
              <a:gd name="connsiteX3" fmla="*/ 167068 w 360159"/>
              <a:gd name="connsiteY3" fmla="*/ 1197552 h 1203416"/>
              <a:gd name="connsiteX4" fmla="*/ 297697 w 360159"/>
              <a:gd name="connsiteY4" fmla="*/ 870980 h 1203416"/>
              <a:gd name="connsiteX5" fmla="*/ 290440 w 360159"/>
              <a:gd name="connsiteY5" fmla="*/ 450066 h 1203416"/>
              <a:gd name="connsiteX6" fmla="*/ 154 w 360159"/>
              <a:gd name="connsiteY6" fmla="*/ 123 h 120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159" h="1203416">
                <a:moveTo>
                  <a:pt x="154" y="123"/>
                </a:moveTo>
                <a:cubicBezTo>
                  <a:pt x="7411" y="7380"/>
                  <a:pt x="280764" y="395638"/>
                  <a:pt x="333983" y="493609"/>
                </a:cubicBezTo>
                <a:cubicBezTo>
                  <a:pt x="387202" y="591580"/>
                  <a:pt x="347287" y="470628"/>
                  <a:pt x="319468" y="587952"/>
                </a:cubicBezTo>
                <a:cubicBezTo>
                  <a:pt x="291649" y="705276"/>
                  <a:pt x="170696" y="1150381"/>
                  <a:pt x="167068" y="1197552"/>
                </a:cubicBezTo>
                <a:cubicBezTo>
                  <a:pt x="163440" y="1244723"/>
                  <a:pt x="277135" y="995561"/>
                  <a:pt x="297697" y="870980"/>
                </a:cubicBezTo>
                <a:cubicBezTo>
                  <a:pt x="318259" y="746399"/>
                  <a:pt x="337612" y="591580"/>
                  <a:pt x="290440" y="450066"/>
                </a:cubicBezTo>
                <a:cubicBezTo>
                  <a:pt x="243268" y="308552"/>
                  <a:pt x="-7103" y="-7134"/>
                  <a:pt x="15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A3E4C5D-9583-7BC3-1E18-CF040C18CECD}"/>
              </a:ext>
            </a:extLst>
          </p:cNvPr>
          <p:cNvSpPr/>
          <p:nvPr/>
        </p:nvSpPr>
        <p:spPr>
          <a:xfrm>
            <a:off x="6335454" y="5941783"/>
            <a:ext cx="211462" cy="1084893"/>
          </a:xfrm>
          <a:custGeom>
            <a:avLst/>
            <a:gdLst>
              <a:gd name="connsiteX0" fmla="*/ 181460 w 211462"/>
              <a:gd name="connsiteY0" fmla="*/ 110674 h 1084893"/>
              <a:gd name="connsiteX1" fmla="*/ 195975 w 211462"/>
              <a:gd name="connsiteY1" fmla="*/ 1054103 h 1084893"/>
              <a:gd name="connsiteX2" fmla="*/ 210489 w 211462"/>
              <a:gd name="connsiteY2" fmla="*/ 829131 h 1084893"/>
              <a:gd name="connsiteX3" fmla="*/ 166946 w 211462"/>
              <a:gd name="connsiteY3" fmla="*/ 560617 h 1084893"/>
              <a:gd name="connsiteX4" fmla="*/ 32 w 211462"/>
              <a:gd name="connsiteY4" fmla="*/ 328388 h 1084893"/>
              <a:gd name="connsiteX5" fmla="*/ 181460 w 211462"/>
              <a:gd name="connsiteY5" fmla="*/ 524331 h 1084893"/>
              <a:gd name="connsiteX6" fmla="*/ 174203 w 211462"/>
              <a:gd name="connsiteY6" fmla="*/ 59874 h 1084893"/>
              <a:gd name="connsiteX7" fmla="*/ 181460 w 211462"/>
              <a:gd name="connsiteY7" fmla="*/ 110674 h 10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62" h="1084893">
                <a:moveTo>
                  <a:pt x="181460" y="110674"/>
                </a:moveTo>
                <a:cubicBezTo>
                  <a:pt x="185089" y="276379"/>
                  <a:pt x="191137" y="934360"/>
                  <a:pt x="195975" y="1054103"/>
                </a:cubicBezTo>
                <a:cubicBezTo>
                  <a:pt x="200813" y="1173846"/>
                  <a:pt x="215327" y="911379"/>
                  <a:pt x="210489" y="829131"/>
                </a:cubicBezTo>
                <a:cubicBezTo>
                  <a:pt x="205651" y="746883"/>
                  <a:pt x="202022" y="644074"/>
                  <a:pt x="166946" y="560617"/>
                </a:cubicBezTo>
                <a:cubicBezTo>
                  <a:pt x="131870" y="477160"/>
                  <a:pt x="-2387" y="334436"/>
                  <a:pt x="32" y="328388"/>
                </a:cubicBezTo>
                <a:cubicBezTo>
                  <a:pt x="2451" y="322340"/>
                  <a:pt x="152431" y="569083"/>
                  <a:pt x="181460" y="524331"/>
                </a:cubicBezTo>
                <a:cubicBezTo>
                  <a:pt x="210489" y="479579"/>
                  <a:pt x="175412" y="121560"/>
                  <a:pt x="174203" y="59874"/>
                </a:cubicBezTo>
                <a:cubicBezTo>
                  <a:pt x="172994" y="-1812"/>
                  <a:pt x="177831" y="-55031"/>
                  <a:pt x="181460" y="110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3A21747A-3C4A-477B-B4CB-701621912A1D}"/>
              </a:ext>
            </a:extLst>
          </p:cNvPr>
          <p:cNvSpPr/>
          <p:nvPr/>
        </p:nvSpPr>
        <p:spPr>
          <a:xfrm>
            <a:off x="3127829" y="6059714"/>
            <a:ext cx="638634" cy="1503005"/>
          </a:xfrm>
          <a:custGeom>
            <a:avLst/>
            <a:gdLst>
              <a:gd name="connsiteX0" fmla="*/ 0 w 638634"/>
              <a:gd name="connsiteY0" fmla="*/ 0 h 1503005"/>
              <a:gd name="connsiteX1" fmla="*/ 362857 w 638634"/>
              <a:gd name="connsiteY1" fmla="*/ 442686 h 1503005"/>
              <a:gd name="connsiteX2" fmla="*/ 493485 w 638634"/>
              <a:gd name="connsiteY2" fmla="*/ 805543 h 1503005"/>
              <a:gd name="connsiteX3" fmla="*/ 493485 w 638634"/>
              <a:gd name="connsiteY3" fmla="*/ 732972 h 1503005"/>
              <a:gd name="connsiteX4" fmla="*/ 631371 w 638634"/>
              <a:gd name="connsiteY4" fmla="*/ 986972 h 1503005"/>
              <a:gd name="connsiteX5" fmla="*/ 602342 w 638634"/>
              <a:gd name="connsiteY5" fmla="*/ 1204686 h 1503005"/>
              <a:gd name="connsiteX6" fmla="*/ 457200 w 638634"/>
              <a:gd name="connsiteY6" fmla="*/ 1502229 h 1503005"/>
              <a:gd name="connsiteX7" fmla="*/ 544285 w 638634"/>
              <a:gd name="connsiteY7" fmla="*/ 1110343 h 1503005"/>
              <a:gd name="connsiteX8" fmla="*/ 624114 w 638634"/>
              <a:gd name="connsiteY8" fmla="*/ 856343 h 1503005"/>
              <a:gd name="connsiteX9" fmla="*/ 515257 w 638634"/>
              <a:gd name="connsiteY9" fmla="*/ 696686 h 1503005"/>
              <a:gd name="connsiteX10" fmla="*/ 0 w 638634"/>
              <a:gd name="connsiteY10" fmla="*/ 0 h 150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634" h="1503005">
                <a:moveTo>
                  <a:pt x="0" y="0"/>
                </a:moveTo>
                <a:cubicBezTo>
                  <a:pt x="140305" y="154214"/>
                  <a:pt x="280610" y="308429"/>
                  <a:pt x="362857" y="442686"/>
                </a:cubicBezTo>
                <a:cubicBezTo>
                  <a:pt x="445104" y="576943"/>
                  <a:pt x="471714" y="757162"/>
                  <a:pt x="493485" y="805543"/>
                </a:cubicBezTo>
                <a:cubicBezTo>
                  <a:pt x="515256" y="853924"/>
                  <a:pt x="470504" y="702734"/>
                  <a:pt x="493485" y="732972"/>
                </a:cubicBezTo>
                <a:cubicBezTo>
                  <a:pt x="516466" y="763210"/>
                  <a:pt x="613228" y="908353"/>
                  <a:pt x="631371" y="986972"/>
                </a:cubicBezTo>
                <a:cubicBezTo>
                  <a:pt x="649514" y="1065591"/>
                  <a:pt x="631370" y="1118810"/>
                  <a:pt x="602342" y="1204686"/>
                </a:cubicBezTo>
                <a:cubicBezTo>
                  <a:pt x="573314" y="1290562"/>
                  <a:pt x="466876" y="1517953"/>
                  <a:pt x="457200" y="1502229"/>
                </a:cubicBezTo>
                <a:cubicBezTo>
                  <a:pt x="447524" y="1486505"/>
                  <a:pt x="516466" y="1217991"/>
                  <a:pt x="544285" y="1110343"/>
                </a:cubicBezTo>
                <a:cubicBezTo>
                  <a:pt x="572104" y="1002695"/>
                  <a:pt x="628952" y="925286"/>
                  <a:pt x="624114" y="856343"/>
                </a:cubicBezTo>
                <a:cubicBezTo>
                  <a:pt x="619276" y="787400"/>
                  <a:pt x="515257" y="696686"/>
                  <a:pt x="515257" y="6966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EDE33B11-2379-EA06-4DAD-67CB34E633A3}"/>
              </a:ext>
            </a:extLst>
          </p:cNvPr>
          <p:cNvSpPr/>
          <p:nvPr/>
        </p:nvSpPr>
        <p:spPr>
          <a:xfrm>
            <a:off x="3366370" y="6474684"/>
            <a:ext cx="227135" cy="1106525"/>
          </a:xfrm>
          <a:custGeom>
            <a:avLst/>
            <a:gdLst>
              <a:gd name="connsiteX0" fmla="*/ 44487 w 227135"/>
              <a:gd name="connsiteY0" fmla="*/ 34973 h 1106525"/>
              <a:gd name="connsiteX1" fmla="*/ 167859 w 227135"/>
              <a:gd name="connsiteY1" fmla="*/ 550230 h 1106525"/>
              <a:gd name="connsiteX2" fmla="*/ 167859 w 227135"/>
              <a:gd name="connsiteY2" fmla="*/ 782459 h 1106525"/>
              <a:gd name="connsiteX3" fmla="*/ 225916 w 227135"/>
              <a:gd name="connsiteY3" fmla="*/ 1101773 h 1106525"/>
              <a:gd name="connsiteX4" fmla="*/ 189630 w 227135"/>
              <a:gd name="connsiteY4" fmla="*/ 942116 h 1106525"/>
              <a:gd name="connsiteX5" fmla="*/ 944 w 227135"/>
              <a:gd name="connsiteY5" fmla="*/ 521202 h 1106525"/>
              <a:gd name="connsiteX6" fmla="*/ 117059 w 227135"/>
              <a:gd name="connsiteY6" fmla="*/ 688116 h 1106525"/>
              <a:gd name="connsiteX7" fmla="*/ 124316 w 227135"/>
              <a:gd name="connsiteY7" fmla="*/ 405087 h 1106525"/>
              <a:gd name="connsiteX8" fmla="*/ 59001 w 227135"/>
              <a:gd name="connsiteY8" fmla="*/ 85773 h 1106525"/>
              <a:gd name="connsiteX9" fmla="*/ 44487 w 227135"/>
              <a:gd name="connsiteY9" fmla="*/ 34973 h 1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35" h="1106525">
                <a:moveTo>
                  <a:pt x="44487" y="34973"/>
                </a:moveTo>
                <a:cubicBezTo>
                  <a:pt x="62630" y="112382"/>
                  <a:pt x="147297" y="425649"/>
                  <a:pt x="167859" y="550230"/>
                </a:cubicBezTo>
                <a:cubicBezTo>
                  <a:pt x="188421" y="674811"/>
                  <a:pt x="158183" y="690535"/>
                  <a:pt x="167859" y="782459"/>
                </a:cubicBezTo>
                <a:cubicBezTo>
                  <a:pt x="177535" y="874383"/>
                  <a:pt x="222288" y="1075164"/>
                  <a:pt x="225916" y="1101773"/>
                </a:cubicBezTo>
                <a:cubicBezTo>
                  <a:pt x="229545" y="1128383"/>
                  <a:pt x="227125" y="1038878"/>
                  <a:pt x="189630" y="942116"/>
                </a:cubicBezTo>
                <a:cubicBezTo>
                  <a:pt x="152135" y="845354"/>
                  <a:pt x="13039" y="563535"/>
                  <a:pt x="944" y="521202"/>
                </a:cubicBezTo>
                <a:cubicBezTo>
                  <a:pt x="-11151" y="478869"/>
                  <a:pt x="96497" y="707469"/>
                  <a:pt x="117059" y="688116"/>
                </a:cubicBezTo>
                <a:cubicBezTo>
                  <a:pt x="137621" y="668763"/>
                  <a:pt x="133992" y="505477"/>
                  <a:pt x="124316" y="405087"/>
                </a:cubicBezTo>
                <a:cubicBezTo>
                  <a:pt x="114640" y="304697"/>
                  <a:pt x="69887" y="147459"/>
                  <a:pt x="59001" y="85773"/>
                </a:cubicBezTo>
                <a:cubicBezTo>
                  <a:pt x="48115" y="24087"/>
                  <a:pt x="26344" y="-42436"/>
                  <a:pt x="44487" y="3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BA6C9B9-9E20-0586-8229-35CDE1F54606}"/>
              </a:ext>
            </a:extLst>
          </p:cNvPr>
          <p:cNvSpPr/>
          <p:nvPr/>
        </p:nvSpPr>
        <p:spPr>
          <a:xfrm>
            <a:off x="3397013" y="7331121"/>
            <a:ext cx="285642" cy="705892"/>
          </a:xfrm>
          <a:custGeom>
            <a:avLst/>
            <a:gdLst>
              <a:gd name="connsiteX0" fmla="*/ 275101 w 285642"/>
              <a:gd name="connsiteY0" fmla="*/ 42136 h 705892"/>
              <a:gd name="connsiteX1" fmla="*/ 13844 w 285642"/>
              <a:gd name="connsiteY1" fmla="*/ 680765 h 705892"/>
              <a:gd name="connsiteX2" fmla="*/ 42873 w 285642"/>
              <a:gd name="connsiteY2" fmla="*/ 550136 h 705892"/>
              <a:gd name="connsiteX3" fmla="*/ 100930 w 285642"/>
              <a:gd name="connsiteY3" fmla="*/ 296136 h 705892"/>
              <a:gd name="connsiteX4" fmla="*/ 57387 w 285642"/>
              <a:gd name="connsiteY4" fmla="*/ 42136 h 705892"/>
              <a:gd name="connsiteX5" fmla="*/ 129958 w 285642"/>
              <a:gd name="connsiteY5" fmla="*/ 325165 h 705892"/>
              <a:gd name="connsiteX6" fmla="*/ 224301 w 285642"/>
              <a:gd name="connsiteY6" fmla="*/ 85679 h 705892"/>
              <a:gd name="connsiteX7" fmla="*/ 275101 w 285642"/>
              <a:gd name="connsiteY7" fmla="*/ 42136 h 7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42" h="705892">
                <a:moveTo>
                  <a:pt x="275101" y="42136"/>
                </a:moveTo>
                <a:cubicBezTo>
                  <a:pt x="240025" y="141317"/>
                  <a:pt x="52549" y="596098"/>
                  <a:pt x="13844" y="680765"/>
                </a:cubicBezTo>
                <a:cubicBezTo>
                  <a:pt x="-24861" y="765432"/>
                  <a:pt x="28359" y="614241"/>
                  <a:pt x="42873" y="550136"/>
                </a:cubicBezTo>
                <a:cubicBezTo>
                  <a:pt x="57387" y="486031"/>
                  <a:pt x="98511" y="380803"/>
                  <a:pt x="100930" y="296136"/>
                </a:cubicBezTo>
                <a:cubicBezTo>
                  <a:pt x="103349" y="211469"/>
                  <a:pt x="52549" y="37298"/>
                  <a:pt x="57387" y="42136"/>
                </a:cubicBezTo>
                <a:cubicBezTo>
                  <a:pt x="62225" y="46974"/>
                  <a:pt x="102139" y="317908"/>
                  <a:pt x="129958" y="325165"/>
                </a:cubicBezTo>
                <a:cubicBezTo>
                  <a:pt x="157777" y="332422"/>
                  <a:pt x="200111" y="126803"/>
                  <a:pt x="224301" y="85679"/>
                </a:cubicBezTo>
                <a:cubicBezTo>
                  <a:pt x="248491" y="44555"/>
                  <a:pt x="310177" y="-57045"/>
                  <a:pt x="275101" y="4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87A969B-8EB3-098E-558F-3C2C7D188472}"/>
              </a:ext>
            </a:extLst>
          </p:cNvPr>
          <p:cNvSpPr/>
          <p:nvPr/>
        </p:nvSpPr>
        <p:spPr>
          <a:xfrm>
            <a:off x="3680935" y="6585640"/>
            <a:ext cx="661004" cy="2329816"/>
          </a:xfrm>
          <a:custGeom>
            <a:avLst/>
            <a:gdLst>
              <a:gd name="connsiteX0" fmla="*/ 637065 w 661004"/>
              <a:gd name="connsiteY0" fmla="*/ 18360 h 2329816"/>
              <a:gd name="connsiteX1" fmla="*/ 303236 w 661004"/>
              <a:gd name="connsiteY1" fmla="*/ 301389 h 2329816"/>
              <a:gd name="connsiteX2" fmla="*/ 201636 w 661004"/>
              <a:gd name="connsiteY2" fmla="*/ 976303 h 2329816"/>
              <a:gd name="connsiteX3" fmla="*/ 5694 w 661004"/>
              <a:gd name="connsiteY3" fmla="*/ 1513331 h 2329816"/>
              <a:gd name="connsiteX4" fmla="*/ 49236 w 661004"/>
              <a:gd name="connsiteY4" fmla="*/ 1433503 h 2329816"/>
              <a:gd name="connsiteX5" fmla="*/ 12951 w 661004"/>
              <a:gd name="connsiteY5" fmla="*/ 2166474 h 2329816"/>
              <a:gd name="connsiteX6" fmla="*/ 12951 w 661004"/>
              <a:gd name="connsiteY6" fmla="*/ 2318874 h 2329816"/>
              <a:gd name="connsiteX7" fmla="*/ 41979 w 661004"/>
              <a:gd name="connsiteY7" fmla="*/ 1970531 h 2329816"/>
              <a:gd name="connsiteX8" fmla="*/ 150836 w 661004"/>
              <a:gd name="connsiteY8" fmla="*/ 446531 h 2329816"/>
              <a:gd name="connsiteX9" fmla="*/ 143579 w 661004"/>
              <a:gd name="connsiteY9" fmla="*/ 780360 h 2329816"/>
              <a:gd name="connsiteX10" fmla="*/ 266951 w 661004"/>
              <a:gd name="connsiteY10" fmla="*/ 243331 h 2329816"/>
              <a:gd name="connsiteX11" fmla="*/ 593522 w 661004"/>
              <a:gd name="connsiteY11" fmla="*/ 47389 h 2329816"/>
              <a:gd name="connsiteX12" fmla="*/ 637065 w 661004"/>
              <a:gd name="connsiteY12" fmla="*/ 18360 h 23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004" h="2329816">
                <a:moveTo>
                  <a:pt x="637065" y="18360"/>
                </a:moveTo>
                <a:cubicBezTo>
                  <a:pt x="588684" y="60693"/>
                  <a:pt x="375807" y="141732"/>
                  <a:pt x="303236" y="301389"/>
                </a:cubicBezTo>
                <a:cubicBezTo>
                  <a:pt x="230665" y="461046"/>
                  <a:pt x="251226" y="774313"/>
                  <a:pt x="201636" y="976303"/>
                </a:cubicBezTo>
                <a:cubicBezTo>
                  <a:pt x="152046" y="1178293"/>
                  <a:pt x="31094" y="1437131"/>
                  <a:pt x="5694" y="1513331"/>
                </a:cubicBezTo>
                <a:cubicBezTo>
                  <a:pt x="-19706" y="1589531"/>
                  <a:pt x="48027" y="1324646"/>
                  <a:pt x="49236" y="1433503"/>
                </a:cubicBezTo>
                <a:cubicBezTo>
                  <a:pt x="50445" y="1542360"/>
                  <a:pt x="18998" y="2018912"/>
                  <a:pt x="12951" y="2166474"/>
                </a:cubicBezTo>
                <a:cubicBezTo>
                  <a:pt x="6903" y="2314036"/>
                  <a:pt x="8113" y="2351531"/>
                  <a:pt x="12951" y="2318874"/>
                </a:cubicBezTo>
                <a:cubicBezTo>
                  <a:pt x="17789" y="2286217"/>
                  <a:pt x="18998" y="2282588"/>
                  <a:pt x="41979" y="1970531"/>
                </a:cubicBezTo>
                <a:cubicBezTo>
                  <a:pt x="64960" y="1658474"/>
                  <a:pt x="133903" y="644893"/>
                  <a:pt x="150836" y="446531"/>
                </a:cubicBezTo>
                <a:cubicBezTo>
                  <a:pt x="167769" y="248169"/>
                  <a:pt x="124227" y="814227"/>
                  <a:pt x="143579" y="780360"/>
                </a:cubicBezTo>
                <a:cubicBezTo>
                  <a:pt x="162931" y="746493"/>
                  <a:pt x="191961" y="365493"/>
                  <a:pt x="266951" y="243331"/>
                </a:cubicBezTo>
                <a:cubicBezTo>
                  <a:pt x="341941" y="121169"/>
                  <a:pt x="531836" y="78837"/>
                  <a:pt x="593522" y="47389"/>
                </a:cubicBezTo>
                <a:cubicBezTo>
                  <a:pt x="655208" y="15941"/>
                  <a:pt x="685446" y="-23973"/>
                  <a:pt x="637065" y="1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6698AB-8E51-2832-D347-8FFEAC061FC6}"/>
              </a:ext>
            </a:extLst>
          </p:cNvPr>
          <p:cNvSpPr/>
          <p:nvPr/>
        </p:nvSpPr>
        <p:spPr>
          <a:xfrm>
            <a:off x="4730644" y="7356562"/>
            <a:ext cx="582770" cy="1795816"/>
          </a:xfrm>
          <a:custGeom>
            <a:avLst/>
            <a:gdLst>
              <a:gd name="connsiteX0" fmla="*/ 574327 w 582770"/>
              <a:gd name="connsiteY0" fmla="*/ 350524 h 1795816"/>
              <a:gd name="connsiteX1" fmla="*/ 15527 w 582770"/>
              <a:gd name="connsiteY1" fmla="*/ 1758409 h 1795816"/>
              <a:gd name="connsiteX2" fmla="*/ 167927 w 582770"/>
              <a:gd name="connsiteY2" fmla="*/ 1352009 h 1795816"/>
              <a:gd name="connsiteX3" fmla="*/ 298556 w 582770"/>
              <a:gd name="connsiteY3" fmla="*/ 945609 h 1795816"/>
              <a:gd name="connsiteX4" fmla="*/ 313070 w 582770"/>
              <a:gd name="connsiteY4" fmla="*/ 2181 h 1795816"/>
              <a:gd name="connsiteX5" fmla="*/ 349356 w 582770"/>
              <a:gd name="connsiteY5" fmla="*/ 677095 h 1795816"/>
              <a:gd name="connsiteX6" fmla="*/ 574327 w 582770"/>
              <a:gd name="connsiteY6" fmla="*/ 350524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70" h="1795816">
                <a:moveTo>
                  <a:pt x="574327" y="350524"/>
                </a:moveTo>
                <a:cubicBezTo>
                  <a:pt x="518689" y="530743"/>
                  <a:pt x="83260" y="1591495"/>
                  <a:pt x="15527" y="1758409"/>
                </a:cubicBezTo>
                <a:cubicBezTo>
                  <a:pt x="-52206" y="1925323"/>
                  <a:pt x="120756" y="1487476"/>
                  <a:pt x="167927" y="1352009"/>
                </a:cubicBezTo>
                <a:cubicBezTo>
                  <a:pt x="215098" y="1216542"/>
                  <a:pt x="274366" y="1170580"/>
                  <a:pt x="298556" y="945609"/>
                </a:cubicBezTo>
                <a:cubicBezTo>
                  <a:pt x="322746" y="720638"/>
                  <a:pt x="304603" y="46933"/>
                  <a:pt x="313070" y="2181"/>
                </a:cubicBezTo>
                <a:cubicBezTo>
                  <a:pt x="321537" y="-42571"/>
                  <a:pt x="304603" y="615409"/>
                  <a:pt x="349356" y="677095"/>
                </a:cubicBezTo>
                <a:cubicBezTo>
                  <a:pt x="394108" y="738781"/>
                  <a:pt x="629965" y="170305"/>
                  <a:pt x="574327" y="35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DA8B222B-83CC-29A6-1B31-31027BE27099}"/>
              </a:ext>
            </a:extLst>
          </p:cNvPr>
          <p:cNvSpPr/>
          <p:nvPr/>
        </p:nvSpPr>
        <p:spPr>
          <a:xfrm>
            <a:off x="4027025" y="7757051"/>
            <a:ext cx="1478315" cy="2940544"/>
          </a:xfrm>
          <a:custGeom>
            <a:avLst/>
            <a:gdLst>
              <a:gd name="connsiteX0" fmla="*/ 1423089 w 1478315"/>
              <a:gd name="connsiteY0" fmla="*/ 124206 h 2940544"/>
              <a:gd name="connsiteX1" fmla="*/ 80518 w 1478315"/>
              <a:gd name="connsiteY1" fmla="*/ 2780320 h 2940544"/>
              <a:gd name="connsiteX2" fmla="*/ 254689 w 1478315"/>
              <a:gd name="connsiteY2" fmla="*/ 2461006 h 2940544"/>
              <a:gd name="connsiteX3" fmla="*/ 1103775 w 1478315"/>
              <a:gd name="connsiteY3" fmla="*/ 958778 h 2940544"/>
              <a:gd name="connsiteX4" fmla="*/ 980404 w 1478315"/>
              <a:gd name="connsiteY4" fmla="*/ 1118435 h 2940544"/>
              <a:gd name="connsiteX5" fmla="*/ 1198118 w 1478315"/>
              <a:gd name="connsiteY5" fmla="*/ 501578 h 2940544"/>
              <a:gd name="connsiteX6" fmla="*/ 1423089 w 1478315"/>
              <a:gd name="connsiteY6" fmla="*/ 124206 h 29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315" h="2940544">
                <a:moveTo>
                  <a:pt x="1423089" y="124206"/>
                </a:moveTo>
                <a:cubicBezTo>
                  <a:pt x="1236822" y="503996"/>
                  <a:pt x="275251" y="2390853"/>
                  <a:pt x="80518" y="2780320"/>
                </a:cubicBezTo>
                <a:cubicBezTo>
                  <a:pt x="-114215" y="3169787"/>
                  <a:pt x="84146" y="2764596"/>
                  <a:pt x="254689" y="2461006"/>
                </a:cubicBezTo>
                <a:cubicBezTo>
                  <a:pt x="425232" y="2157416"/>
                  <a:pt x="982823" y="1182540"/>
                  <a:pt x="1103775" y="958778"/>
                </a:cubicBezTo>
                <a:cubicBezTo>
                  <a:pt x="1224727" y="735016"/>
                  <a:pt x="964680" y="1194635"/>
                  <a:pt x="980404" y="1118435"/>
                </a:cubicBezTo>
                <a:cubicBezTo>
                  <a:pt x="996128" y="1042235"/>
                  <a:pt x="1125547" y="661235"/>
                  <a:pt x="1198118" y="501578"/>
                </a:cubicBezTo>
                <a:cubicBezTo>
                  <a:pt x="1270689" y="341921"/>
                  <a:pt x="1609356" y="-255584"/>
                  <a:pt x="1423089" y="12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66DB34E-D2AA-E6DE-9166-617128EF5887}"/>
              </a:ext>
            </a:extLst>
          </p:cNvPr>
          <p:cNvSpPr/>
          <p:nvPr/>
        </p:nvSpPr>
        <p:spPr>
          <a:xfrm>
            <a:off x="3912466" y="6860822"/>
            <a:ext cx="493630" cy="2308663"/>
          </a:xfrm>
          <a:custGeom>
            <a:avLst/>
            <a:gdLst>
              <a:gd name="connsiteX0" fmla="*/ 492620 w 493630"/>
              <a:gd name="connsiteY0" fmla="*/ 11692 h 2308663"/>
              <a:gd name="connsiteX1" fmla="*/ 253134 w 493630"/>
              <a:gd name="connsiteY1" fmla="*/ 1303464 h 2308663"/>
              <a:gd name="connsiteX2" fmla="*/ 311191 w 493630"/>
              <a:gd name="connsiteY2" fmla="*/ 1172835 h 2308663"/>
              <a:gd name="connsiteX3" fmla="*/ 6391 w 493630"/>
              <a:gd name="connsiteY3" fmla="*/ 2290435 h 2308663"/>
              <a:gd name="connsiteX4" fmla="*/ 122505 w 493630"/>
              <a:gd name="connsiteY4" fmla="*/ 1767921 h 2308663"/>
              <a:gd name="connsiteX5" fmla="*/ 340220 w 493630"/>
              <a:gd name="connsiteY5" fmla="*/ 505178 h 2308663"/>
              <a:gd name="connsiteX6" fmla="*/ 340220 w 493630"/>
              <a:gd name="connsiteY6" fmla="*/ 657578 h 2308663"/>
              <a:gd name="connsiteX7" fmla="*/ 492620 w 493630"/>
              <a:gd name="connsiteY7" fmla="*/ 11692 h 23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30" h="2308663">
                <a:moveTo>
                  <a:pt x="492620" y="11692"/>
                </a:moveTo>
                <a:cubicBezTo>
                  <a:pt x="478106" y="119340"/>
                  <a:pt x="283372" y="1109940"/>
                  <a:pt x="253134" y="1303464"/>
                </a:cubicBezTo>
                <a:cubicBezTo>
                  <a:pt x="222896" y="1496988"/>
                  <a:pt x="352315" y="1008340"/>
                  <a:pt x="311191" y="1172835"/>
                </a:cubicBezTo>
                <a:cubicBezTo>
                  <a:pt x="270067" y="1337330"/>
                  <a:pt x="37839" y="2191254"/>
                  <a:pt x="6391" y="2290435"/>
                </a:cubicBezTo>
                <a:cubicBezTo>
                  <a:pt x="-25057" y="2389616"/>
                  <a:pt x="66867" y="2065464"/>
                  <a:pt x="122505" y="1767921"/>
                </a:cubicBezTo>
                <a:cubicBezTo>
                  <a:pt x="178143" y="1470378"/>
                  <a:pt x="303934" y="690235"/>
                  <a:pt x="340220" y="505178"/>
                </a:cubicBezTo>
                <a:cubicBezTo>
                  <a:pt x="376506" y="320121"/>
                  <a:pt x="319658" y="742245"/>
                  <a:pt x="340220" y="657578"/>
                </a:cubicBezTo>
                <a:cubicBezTo>
                  <a:pt x="360782" y="572911"/>
                  <a:pt x="507134" y="-95956"/>
                  <a:pt x="492620" y="1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8660850-762B-70BD-FE59-518040563BD7}"/>
              </a:ext>
            </a:extLst>
          </p:cNvPr>
          <p:cNvSpPr/>
          <p:nvPr/>
        </p:nvSpPr>
        <p:spPr>
          <a:xfrm>
            <a:off x="3964294" y="6907018"/>
            <a:ext cx="644417" cy="2554547"/>
          </a:xfrm>
          <a:custGeom>
            <a:avLst/>
            <a:gdLst>
              <a:gd name="connsiteX0" fmla="*/ 593192 w 644417"/>
              <a:gd name="connsiteY0" fmla="*/ 1782 h 2554547"/>
              <a:gd name="connsiteX1" fmla="*/ 165020 w 644417"/>
              <a:gd name="connsiteY1" fmla="*/ 1939439 h 2554547"/>
              <a:gd name="connsiteX2" fmla="*/ 5363 w 644417"/>
              <a:gd name="connsiteY2" fmla="*/ 2549039 h 2554547"/>
              <a:gd name="connsiteX3" fmla="*/ 63420 w 644417"/>
              <a:gd name="connsiteY3" fmla="*/ 2200696 h 2554547"/>
              <a:gd name="connsiteX4" fmla="*/ 310163 w 644417"/>
              <a:gd name="connsiteY4" fmla="*/ 1540296 h 2554547"/>
              <a:gd name="connsiteX5" fmla="*/ 643992 w 644417"/>
              <a:gd name="connsiteY5" fmla="*/ 458982 h 2554547"/>
              <a:gd name="connsiteX6" fmla="*/ 237592 w 644417"/>
              <a:gd name="connsiteY6" fmla="*/ 1569325 h 2554547"/>
              <a:gd name="connsiteX7" fmla="*/ 593192 w 644417"/>
              <a:gd name="connsiteY7" fmla="*/ 1782 h 25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417" h="2554547">
                <a:moveTo>
                  <a:pt x="593192" y="1782"/>
                </a:moveTo>
                <a:cubicBezTo>
                  <a:pt x="581097" y="63468"/>
                  <a:pt x="262991" y="1514896"/>
                  <a:pt x="165020" y="1939439"/>
                </a:cubicBezTo>
                <a:cubicBezTo>
                  <a:pt x="67048" y="2363982"/>
                  <a:pt x="22296" y="2505496"/>
                  <a:pt x="5363" y="2549039"/>
                </a:cubicBezTo>
                <a:cubicBezTo>
                  <a:pt x="-11570" y="2592582"/>
                  <a:pt x="12620" y="2368820"/>
                  <a:pt x="63420" y="2200696"/>
                </a:cubicBezTo>
                <a:cubicBezTo>
                  <a:pt x="114220" y="2032572"/>
                  <a:pt x="213401" y="1830582"/>
                  <a:pt x="310163" y="1540296"/>
                </a:cubicBezTo>
                <a:cubicBezTo>
                  <a:pt x="406925" y="1250010"/>
                  <a:pt x="656087" y="454144"/>
                  <a:pt x="643992" y="458982"/>
                </a:cubicBezTo>
                <a:cubicBezTo>
                  <a:pt x="631897" y="463820"/>
                  <a:pt x="246059" y="1639477"/>
                  <a:pt x="237592" y="1569325"/>
                </a:cubicBezTo>
                <a:cubicBezTo>
                  <a:pt x="229125" y="1499173"/>
                  <a:pt x="605287" y="-59904"/>
                  <a:pt x="593192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39A0422-E9B6-A28E-85BA-C953925083A6}"/>
              </a:ext>
            </a:extLst>
          </p:cNvPr>
          <p:cNvSpPr/>
          <p:nvPr/>
        </p:nvSpPr>
        <p:spPr>
          <a:xfrm>
            <a:off x="4076882" y="7402521"/>
            <a:ext cx="779070" cy="2434078"/>
          </a:xfrm>
          <a:custGeom>
            <a:avLst/>
            <a:gdLst>
              <a:gd name="connsiteX0" fmla="*/ 712832 w 779070"/>
              <a:gd name="connsiteY0" fmla="*/ 7022 h 2434078"/>
              <a:gd name="connsiteX1" fmla="*/ 313689 w 779070"/>
              <a:gd name="connsiteY1" fmla="*/ 1763250 h 2434078"/>
              <a:gd name="connsiteX2" fmla="*/ 1632 w 779070"/>
              <a:gd name="connsiteY2" fmla="*/ 2430908 h 2434078"/>
              <a:gd name="connsiteX3" fmla="*/ 183061 w 779070"/>
              <a:gd name="connsiteY3" fmla="*/ 2031765 h 2434078"/>
              <a:gd name="connsiteX4" fmla="*/ 770889 w 779070"/>
              <a:gd name="connsiteY4" fmla="*/ 761765 h 2434078"/>
              <a:gd name="connsiteX5" fmla="*/ 538661 w 779070"/>
              <a:gd name="connsiteY5" fmla="*/ 1131879 h 2434078"/>
              <a:gd name="connsiteX6" fmla="*/ 712832 w 779070"/>
              <a:gd name="connsiteY6" fmla="*/ 7022 h 24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0" h="2434078">
                <a:moveTo>
                  <a:pt x="712832" y="7022"/>
                </a:moveTo>
                <a:cubicBezTo>
                  <a:pt x="675337" y="112250"/>
                  <a:pt x="432222" y="1359269"/>
                  <a:pt x="313689" y="1763250"/>
                </a:cubicBezTo>
                <a:cubicBezTo>
                  <a:pt x="195156" y="2167231"/>
                  <a:pt x="23403" y="2386156"/>
                  <a:pt x="1632" y="2430908"/>
                </a:cubicBezTo>
                <a:cubicBezTo>
                  <a:pt x="-20139" y="2475661"/>
                  <a:pt x="183061" y="2031765"/>
                  <a:pt x="183061" y="2031765"/>
                </a:cubicBezTo>
                <a:cubicBezTo>
                  <a:pt x="311270" y="1753575"/>
                  <a:pt x="711622" y="911746"/>
                  <a:pt x="770889" y="761765"/>
                </a:cubicBezTo>
                <a:cubicBezTo>
                  <a:pt x="830156" y="611784"/>
                  <a:pt x="548337" y="1251622"/>
                  <a:pt x="538661" y="1131879"/>
                </a:cubicBezTo>
                <a:cubicBezTo>
                  <a:pt x="528985" y="1012136"/>
                  <a:pt x="750327" y="-98206"/>
                  <a:pt x="712832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DB9EBDB-2BE4-B547-D060-A29261DE03FC}"/>
              </a:ext>
            </a:extLst>
          </p:cNvPr>
          <p:cNvSpPr/>
          <p:nvPr/>
        </p:nvSpPr>
        <p:spPr>
          <a:xfrm>
            <a:off x="3774707" y="9182457"/>
            <a:ext cx="267439" cy="898735"/>
          </a:xfrm>
          <a:custGeom>
            <a:avLst/>
            <a:gdLst>
              <a:gd name="connsiteX0" fmla="*/ 368 w 267439"/>
              <a:gd name="connsiteY0" fmla="*/ 5993 h 898735"/>
              <a:gd name="connsiteX1" fmla="*/ 222618 w 267439"/>
              <a:gd name="connsiteY1" fmla="*/ 755293 h 898735"/>
              <a:gd name="connsiteX2" fmla="*/ 267068 w 267439"/>
              <a:gd name="connsiteY2" fmla="*/ 898168 h 898735"/>
              <a:gd name="connsiteX3" fmla="*/ 213093 w 267439"/>
              <a:gd name="connsiteY3" fmla="*/ 742593 h 898735"/>
              <a:gd name="connsiteX4" fmla="*/ 105143 w 267439"/>
              <a:gd name="connsiteY4" fmla="*/ 294918 h 898735"/>
              <a:gd name="connsiteX5" fmla="*/ 168643 w 267439"/>
              <a:gd name="connsiteY5" fmla="*/ 399693 h 898735"/>
              <a:gd name="connsiteX6" fmla="*/ 368 w 267439"/>
              <a:gd name="connsiteY6" fmla="*/ 5993 h 89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39" h="898735">
                <a:moveTo>
                  <a:pt x="368" y="5993"/>
                </a:moveTo>
                <a:cubicBezTo>
                  <a:pt x="9364" y="65260"/>
                  <a:pt x="178168" y="606597"/>
                  <a:pt x="222618" y="755293"/>
                </a:cubicBezTo>
                <a:cubicBezTo>
                  <a:pt x="267068" y="903989"/>
                  <a:pt x="268656" y="900285"/>
                  <a:pt x="267068" y="898168"/>
                </a:cubicBezTo>
                <a:cubicBezTo>
                  <a:pt x="265480" y="896051"/>
                  <a:pt x="240081" y="843135"/>
                  <a:pt x="213093" y="742593"/>
                </a:cubicBezTo>
                <a:cubicBezTo>
                  <a:pt x="186105" y="642051"/>
                  <a:pt x="112551" y="352068"/>
                  <a:pt x="105143" y="294918"/>
                </a:cubicBezTo>
                <a:cubicBezTo>
                  <a:pt x="97735" y="237768"/>
                  <a:pt x="187164" y="454197"/>
                  <a:pt x="168643" y="399693"/>
                </a:cubicBezTo>
                <a:cubicBezTo>
                  <a:pt x="150122" y="345189"/>
                  <a:pt x="-8628" y="-53274"/>
                  <a:pt x="368" y="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A9828F5-9777-7E22-C363-03ED280CA36D}"/>
              </a:ext>
            </a:extLst>
          </p:cNvPr>
          <p:cNvSpPr/>
          <p:nvPr/>
        </p:nvSpPr>
        <p:spPr>
          <a:xfrm>
            <a:off x="2799842" y="9449460"/>
            <a:ext cx="237171" cy="853567"/>
          </a:xfrm>
          <a:custGeom>
            <a:avLst/>
            <a:gdLst>
              <a:gd name="connsiteX0" fmla="*/ 235458 w 237171"/>
              <a:gd name="connsiteY0" fmla="*/ 5690 h 853567"/>
              <a:gd name="connsiteX1" fmla="*/ 60833 w 237171"/>
              <a:gd name="connsiteY1" fmla="*/ 729590 h 853567"/>
              <a:gd name="connsiteX2" fmla="*/ 508 w 237171"/>
              <a:gd name="connsiteY2" fmla="*/ 853415 h 853567"/>
              <a:gd name="connsiteX3" fmla="*/ 38608 w 237171"/>
              <a:gd name="connsiteY3" fmla="*/ 742290 h 853567"/>
              <a:gd name="connsiteX4" fmla="*/ 149733 w 237171"/>
              <a:gd name="connsiteY4" fmla="*/ 288265 h 853567"/>
              <a:gd name="connsiteX5" fmla="*/ 149733 w 237171"/>
              <a:gd name="connsiteY5" fmla="*/ 386690 h 853567"/>
              <a:gd name="connsiteX6" fmla="*/ 235458 w 237171"/>
              <a:gd name="connsiteY6" fmla="*/ 5690 h 8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71" h="853567">
                <a:moveTo>
                  <a:pt x="235458" y="5690"/>
                </a:moveTo>
                <a:cubicBezTo>
                  <a:pt x="220641" y="62840"/>
                  <a:pt x="99991" y="588303"/>
                  <a:pt x="60833" y="729590"/>
                </a:cubicBezTo>
                <a:cubicBezTo>
                  <a:pt x="21675" y="870878"/>
                  <a:pt x="4212" y="851298"/>
                  <a:pt x="508" y="853415"/>
                </a:cubicBezTo>
                <a:cubicBezTo>
                  <a:pt x="-3196" y="855532"/>
                  <a:pt x="13737" y="836482"/>
                  <a:pt x="38608" y="742290"/>
                </a:cubicBezTo>
                <a:cubicBezTo>
                  <a:pt x="63479" y="648098"/>
                  <a:pt x="131212" y="347532"/>
                  <a:pt x="149733" y="288265"/>
                </a:cubicBezTo>
                <a:cubicBezTo>
                  <a:pt x="168254" y="228998"/>
                  <a:pt x="134916" y="433786"/>
                  <a:pt x="149733" y="386690"/>
                </a:cubicBezTo>
                <a:cubicBezTo>
                  <a:pt x="164550" y="339594"/>
                  <a:pt x="250275" y="-51460"/>
                  <a:pt x="235458" y="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C36006C-83B8-340D-DCDB-457997D0438A}"/>
              </a:ext>
            </a:extLst>
          </p:cNvPr>
          <p:cNvSpPr/>
          <p:nvPr/>
        </p:nvSpPr>
        <p:spPr>
          <a:xfrm>
            <a:off x="2778067" y="10226491"/>
            <a:ext cx="232320" cy="268224"/>
          </a:xfrm>
          <a:custGeom>
            <a:avLst/>
            <a:gdLst>
              <a:gd name="connsiteX0" fmla="*/ 58 w 232320"/>
              <a:gd name="connsiteY0" fmla="*/ 184 h 268224"/>
              <a:gd name="connsiteX1" fmla="*/ 123883 w 232320"/>
              <a:gd name="connsiteY1" fmla="*/ 149409 h 268224"/>
              <a:gd name="connsiteX2" fmla="*/ 228658 w 232320"/>
              <a:gd name="connsiteY2" fmla="*/ 266884 h 268224"/>
              <a:gd name="connsiteX3" fmla="*/ 196908 w 232320"/>
              <a:gd name="connsiteY3" fmla="*/ 209734 h 268224"/>
              <a:gd name="connsiteX4" fmla="*/ 85783 w 232320"/>
              <a:gd name="connsiteY4" fmla="*/ 158934 h 268224"/>
              <a:gd name="connsiteX5" fmla="*/ 139758 w 232320"/>
              <a:gd name="connsiteY5" fmla="*/ 181159 h 268224"/>
              <a:gd name="connsiteX6" fmla="*/ 58 w 232320"/>
              <a:gd name="connsiteY6" fmla="*/ 18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20" h="268224">
                <a:moveTo>
                  <a:pt x="58" y="184"/>
                </a:moveTo>
                <a:cubicBezTo>
                  <a:pt x="-2588" y="-5108"/>
                  <a:pt x="85783" y="104959"/>
                  <a:pt x="123883" y="149409"/>
                </a:cubicBezTo>
                <a:cubicBezTo>
                  <a:pt x="161983" y="193859"/>
                  <a:pt x="216487" y="256830"/>
                  <a:pt x="228658" y="266884"/>
                </a:cubicBezTo>
                <a:cubicBezTo>
                  <a:pt x="240829" y="276938"/>
                  <a:pt x="220721" y="227726"/>
                  <a:pt x="196908" y="209734"/>
                </a:cubicBezTo>
                <a:cubicBezTo>
                  <a:pt x="173096" y="191742"/>
                  <a:pt x="95308" y="163697"/>
                  <a:pt x="85783" y="158934"/>
                </a:cubicBezTo>
                <a:cubicBezTo>
                  <a:pt x="76258" y="154171"/>
                  <a:pt x="150341" y="203384"/>
                  <a:pt x="139758" y="181159"/>
                </a:cubicBezTo>
                <a:cubicBezTo>
                  <a:pt x="129175" y="158934"/>
                  <a:pt x="2704" y="5476"/>
                  <a:pt x="5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1585C0E-37EF-9F36-468D-D1B221B9AF92}"/>
              </a:ext>
            </a:extLst>
          </p:cNvPr>
          <p:cNvSpPr/>
          <p:nvPr/>
        </p:nvSpPr>
        <p:spPr>
          <a:xfrm>
            <a:off x="2924092" y="9498820"/>
            <a:ext cx="155298" cy="702845"/>
          </a:xfrm>
          <a:custGeom>
            <a:avLst/>
            <a:gdLst>
              <a:gd name="connsiteX0" fmla="*/ 152483 w 155298"/>
              <a:gd name="connsiteY0" fmla="*/ 7130 h 702845"/>
              <a:gd name="connsiteX1" fmla="*/ 3258 w 155298"/>
              <a:gd name="connsiteY1" fmla="*/ 683405 h 702845"/>
              <a:gd name="connsiteX2" fmla="*/ 57233 w 155298"/>
              <a:gd name="connsiteY2" fmla="*/ 492905 h 702845"/>
              <a:gd name="connsiteX3" fmla="*/ 146133 w 155298"/>
              <a:gd name="connsiteY3" fmla="*/ 213505 h 702845"/>
              <a:gd name="connsiteX4" fmla="*/ 101683 w 155298"/>
              <a:gd name="connsiteY4" fmla="*/ 321455 h 702845"/>
              <a:gd name="connsiteX5" fmla="*/ 152483 w 155298"/>
              <a:gd name="connsiteY5" fmla="*/ 7130 h 7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98" h="702845">
                <a:moveTo>
                  <a:pt x="152483" y="7130"/>
                </a:moveTo>
                <a:cubicBezTo>
                  <a:pt x="136079" y="67455"/>
                  <a:pt x="19133" y="602443"/>
                  <a:pt x="3258" y="683405"/>
                </a:cubicBezTo>
                <a:cubicBezTo>
                  <a:pt x="-12617" y="764368"/>
                  <a:pt x="33421" y="571222"/>
                  <a:pt x="57233" y="492905"/>
                </a:cubicBezTo>
                <a:cubicBezTo>
                  <a:pt x="81045" y="414588"/>
                  <a:pt x="138725" y="242080"/>
                  <a:pt x="146133" y="213505"/>
                </a:cubicBezTo>
                <a:cubicBezTo>
                  <a:pt x="153541" y="184930"/>
                  <a:pt x="94804" y="354793"/>
                  <a:pt x="101683" y="321455"/>
                </a:cubicBezTo>
                <a:cubicBezTo>
                  <a:pt x="108562" y="288117"/>
                  <a:pt x="168887" y="-53195"/>
                  <a:pt x="152483" y="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8FFF28E-1644-D559-65A6-29B4C9CF6C18}"/>
              </a:ext>
            </a:extLst>
          </p:cNvPr>
          <p:cNvSpPr/>
          <p:nvPr/>
        </p:nvSpPr>
        <p:spPr>
          <a:xfrm>
            <a:off x="2894006" y="10029089"/>
            <a:ext cx="202794" cy="592945"/>
          </a:xfrm>
          <a:custGeom>
            <a:avLst/>
            <a:gdLst>
              <a:gd name="connsiteX0" fmla="*/ 30169 w 202794"/>
              <a:gd name="connsiteY0" fmla="*/ 736 h 592945"/>
              <a:gd name="connsiteX1" fmla="*/ 4769 w 202794"/>
              <a:gd name="connsiteY1" fmla="*/ 162661 h 592945"/>
              <a:gd name="connsiteX2" fmla="*/ 52394 w 202794"/>
              <a:gd name="connsiteY2" fmla="*/ 264261 h 592945"/>
              <a:gd name="connsiteX3" fmla="*/ 201619 w 202794"/>
              <a:gd name="connsiteY3" fmla="*/ 588111 h 592945"/>
              <a:gd name="connsiteX4" fmla="*/ 115894 w 202794"/>
              <a:gd name="connsiteY4" fmla="*/ 442061 h 592945"/>
              <a:gd name="connsiteX5" fmla="*/ 4769 w 202794"/>
              <a:gd name="connsiteY5" fmla="*/ 216636 h 592945"/>
              <a:gd name="connsiteX6" fmla="*/ 20644 w 202794"/>
              <a:gd name="connsiteY6" fmla="*/ 232511 h 592945"/>
              <a:gd name="connsiteX7" fmla="*/ 30169 w 202794"/>
              <a:gd name="connsiteY7" fmla="*/ 736 h 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94" h="592945">
                <a:moveTo>
                  <a:pt x="30169" y="736"/>
                </a:moveTo>
                <a:cubicBezTo>
                  <a:pt x="27523" y="-10906"/>
                  <a:pt x="1065" y="118740"/>
                  <a:pt x="4769" y="162661"/>
                </a:cubicBezTo>
                <a:cubicBezTo>
                  <a:pt x="8473" y="206582"/>
                  <a:pt x="52394" y="264261"/>
                  <a:pt x="52394" y="264261"/>
                </a:cubicBezTo>
                <a:cubicBezTo>
                  <a:pt x="85202" y="335169"/>
                  <a:pt x="191036" y="558478"/>
                  <a:pt x="201619" y="588111"/>
                </a:cubicBezTo>
                <a:cubicBezTo>
                  <a:pt x="212202" y="617744"/>
                  <a:pt x="148702" y="503973"/>
                  <a:pt x="115894" y="442061"/>
                </a:cubicBezTo>
                <a:cubicBezTo>
                  <a:pt x="83086" y="380149"/>
                  <a:pt x="4769" y="216636"/>
                  <a:pt x="4769" y="216636"/>
                </a:cubicBezTo>
                <a:cubicBezTo>
                  <a:pt x="-11106" y="181711"/>
                  <a:pt x="17469" y="261615"/>
                  <a:pt x="20644" y="232511"/>
                </a:cubicBezTo>
                <a:cubicBezTo>
                  <a:pt x="23819" y="203407"/>
                  <a:pt x="32815" y="12378"/>
                  <a:pt x="30169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8DE5943-2E7A-F1C0-764D-CE20AB7FD518}"/>
              </a:ext>
            </a:extLst>
          </p:cNvPr>
          <p:cNvSpPr/>
          <p:nvPr/>
        </p:nvSpPr>
        <p:spPr>
          <a:xfrm>
            <a:off x="3016182" y="9778561"/>
            <a:ext cx="98513" cy="578617"/>
          </a:xfrm>
          <a:custGeom>
            <a:avLst/>
            <a:gdLst>
              <a:gd name="connsiteX0" fmla="*/ 98493 w 98513"/>
              <a:gd name="connsiteY0" fmla="*/ 439 h 578617"/>
              <a:gd name="connsiteX1" fmla="*/ 41343 w 98513"/>
              <a:gd name="connsiteY1" fmla="*/ 283014 h 578617"/>
              <a:gd name="connsiteX2" fmla="*/ 68 w 98513"/>
              <a:gd name="connsiteY2" fmla="*/ 346514 h 578617"/>
              <a:gd name="connsiteX3" fmla="*/ 50868 w 98513"/>
              <a:gd name="connsiteY3" fmla="*/ 575114 h 578617"/>
              <a:gd name="connsiteX4" fmla="*/ 50868 w 98513"/>
              <a:gd name="connsiteY4" fmla="*/ 473514 h 578617"/>
              <a:gd name="connsiteX5" fmla="*/ 12768 w 98513"/>
              <a:gd name="connsiteY5" fmla="*/ 317939 h 578617"/>
              <a:gd name="connsiteX6" fmla="*/ 38168 w 98513"/>
              <a:gd name="connsiteY6" fmla="*/ 368739 h 578617"/>
              <a:gd name="connsiteX7" fmla="*/ 12768 w 98513"/>
              <a:gd name="connsiteY7" fmla="*/ 267139 h 578617"/>
              <a:gd name="connsiteX8" fmla="*/ 47693 w 98513"/>
              <a:gd name="connsiteY8" fmla="*/ 219514 h 578617"/>
              <a:gd name="connsiteX9" fmla="*/ 98493 w 98513"/>
              <a:gd name="connsiteY9" fmla="*/ 439 h 5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13" h="578617">
                <a:moveTo>
                  <a:pt x="98493" y="439"/>
                </a:moveTo>
                <a:cubicBezTo>
                  <a:pt x="97435" y="11022"/>
                  <a:pt x="57747" y="225335"/>
                  <a:pt x="41343" y="283014"/>
                </a:cubicBezTo>
                <a:cubicBezTo>
                  <a:pt x="24939" y="340693"/>
                  <a:pt x="-1519" y="297831"/>
                  <a:pt x="68" y="346514"/>
                </a:cubicBezTo>
                <a:cubicBezTo>
                  <a:pt x="1655" y="395197"/>
                  <a:pt x="42401" y="553947"/>
                  <a:pt x="50868" y="575114"/>
                </a:cubicBezTo>
                <a:cubicBezTo>
                  <a:pt x="59335" y="596281"/>
                  <a:pt x="57218" y="516376"/>
                  <a:pt x="50868" y="473514"/>
                </a:cubicBezTo>
                <a:cubicBezTo>
                  <a:pt x="44518" y="430652"/>
                  <a:pt x="14885" y="335401"/>
                  <a:pt x="12768" y="317939"/>
                </a:cubicBezTo>
                <a:cubicBezTo>
                  <a:pt x="10651" y="300477"/>
                  <a:pt x="38168" y="377206"/>
                  <a:pt x="38168" y="368739"/>
                </a:cubicBezTo>
                <a:cubicBezTo>
                  <a:pt x="38168" y="360272"/>
                  <a:pt x="11180" y="292010"/>
                  <a:pt x="12768" y="267139"/>
                </a:cubicBezTo>
                <a:cubicBezTo>
                  <a:pt x="14355" y="242268"/>
                  <a:pt x="35522" y="265552"/>
                  <a:pt x="47693" y="219514"/>
                </a:cubicBezTo>
                <a:cubicBezTo>
                  <a:pt x="59864" y="173476"/>
                  <a:pt x="99551" y="-10144"/>
                  <a:pt x="9849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232F4C8-8645-5BEE-7A54-330C68A62271}"/>
              </a:ext>
            </a:extLst>
          </p:cNvPr>
          <p:cNvSpPr/>
          <p:nvPr/>
        </p:nvSpPr>
        <p:spPr>
          <a:xfrm>
            <a:off x="2967031" y="9886935"/>
            <a:ext cx="109903" cy="287542"/>
          </a:xfrm>
          <a:custGeom>
            <a:avLst/>
            <a:gdLst>
              <a:gd name="connsiteX0" fmla="*/ 109544 w 109903"/>
              <a:gd name="connsiteY0" fmla="*/ 15 h 287542"/>
              <a:gd name="connsiteX1" fmla="*/ 36519 w 109903"/>
              <a:gd name="connsiteY1" fmla="*/ 168290 h 287542"/>
              <a:gd name="connsiteX2" fmla="*/ 36519 w 109903"/>
              <a:gd name="connsiteY2" fmla="*/ 285765 h 287542"/>
              <a:gd name="connsiteX3" fmla="*/ 30169 w 109903"/>
              <a:gd name="connsiteY3" fmla="*/ 234965 h 287542"/>
              <a:gd name="connsiteX4" fmla="*/ 1594 w 109903"/>
              <a:gd name="connsiteY4" fmla="*/ 177815 h 287542"/>
              <a:gd name="connsiteX5" fmla="*/ 109544 w 109903"/>
              <a:gd name="connsiteY5" fmla="*/ 15 h 2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03" h="287542">
                <a:moveTo>
                  <a:pt x="109544" y="15"/>
                </a:moveTo>
                <a:cubicBezTo>
                  <a:pt x="115365" y="-1573"/>
                  <a:pt x="48690" y="120665"/>
                  <a:pt x="36519" y="168290"/>
                </a:cubicBezTo>
                <a:cubicBezTo>
                  <a:pt x="24348" y="215915"/>
                  <a:pt x="37577" y="274653"/>
                  <a:pt x="36519" y="285765"/>
                </a:cubicBezTo>
                <a:cubicBezTo>
                  <a:pt x="35461" y="296877"/>
                  <a:pt x="35990" y="252957"/>
                  <a:pt x="30169" y="234965"/>
                </a:cubicBezTo>
                <a:cubicBezTo>
                  <a:pt x="24348" y="216973"/>
                  <a:pt x="-7402" y="213269"/>
                  <a:pt x="1594" y="177815"/>
                </a:cubicBezTo>
                <a:cubicBezTo>
                  <a:pt x="10590" y="142361"/>
                  <a:pt x="103723" y="1603"/>
                  <a:pt x="1095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748B251-2226-4DA1-8A81-76A031CC5220}"/>
              </a:ext>
            </a:extLst>
          </p:cNvPr>
          <p:cNvSpPr/>
          <p:nvPr/>
        </p:nvSpPr>
        <p:spPr>
          <a:xfrm>
            <a:off x="3099493" y="10001202"/>
            <a:ext cx="21634" cy="330295"/>
          </a:xfrm>
          <a:custGeom>
            <a:avLst/>
            <a:gdLst>
              <a:gd name="connsiteX0" fmla="*/ 12007 w 21634"/>
              <a:gd name="connsiteY0" fmla="*/ 48 h 330295"/>
              <a:gd name="connsiteX1" fmla="*/ 21532 w 21634"/>
              <a:gd name="connsiteY1" fmla="*/ 158798 h 330295"/>
              <a:gd name="connsiteX2" fmla="*/ 5657 w 21634"/>
              <a:gd name="connsiteY2" fmla="*/ 330248 h 330295"/>
              <a:gd name="connsiteX3" fmla="*/ 2482 w 21634"/>
              <a:gd name="connsiteY3" fmla="*/ 174673 h 330295"/>
              <a:gd name="connsiteX4" fmla="*/ 12007 w 21634"/>
              <a:gd name="connsiteY4" fmla="*/ 48 h 3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330295">
                <a:moveTo>
                  <a:pt x="12007" y="48"/>
                </a:moveTo>
                <a:cubicBezTo>
                  <a:pt x="15182" y="-2598"/>
                  <a:pt x="22590" y="103765"/>
                  <a:pt x="21532" y="158798"/>
                </a:cubicBezTo>
                <a:cubicBezTo>
                  <a:pt x="20474" y="213831"/>
                  <a:pt x="8832" y="327602"/>
                  <a:pt x="5657" y="330248"/>
                </a:cubicBezTo>
                <a:cubicBezTo>
                  <a:pt x="2482" y="332894"/>
                  <a:pt x="-3339" y="223356"/>
                  <a:pt x="2482" y="174673"/>
                </a:cubicBezTo>
                <a:cubicBezTo>
                  <a:pt x="8303" y="125990"/>
                  <a:pt x="8832" y="2694"/>
                  <a:pt x="1200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7E95673-2587-7194-26CF-F814A1FAEC2B}"/>
              </a:ext>
            </a:extLst>
          </p:cNvPr>
          <p:cNvSpPr/>
          <p:nvPr/>
        </p:nvSpPr>
        <p:spPr>
          <a:xfrm>
            <a:off x="3068923" y="10036072"/>
            <a:ext cx="144180" cy="304904"/>
          </a:xfrm>
          <a:custGeom>
            <a:avLst/>
            <a:gdLst>
              <a:gd name="connsiteX0" fmla="*/ 71152 w 144180"/>
              <a:gd name="connsiteY0" fmla="*/ 304903 h 304904"/>
              <a:gd name="connsiteX1" fmla="*/ 4477 w 144180"/>
              <a:gd name="connsiteY1" fmla="*/ 79478 h 304904"/>
              <a:gd name="connsiteX2" fmla="*/ 64802 w 144180"/>
              <a:gd name="connsiteY2" fmla="*/ 6453 h 304904"/>
              <a:gd name="connsiteX3" fmla="*/ 144177 w 144180"/>
              <a:gd name="connsiteY3" fmla="*/ 3278 h 304904"/>
              <a:gd name="connsiteX4" fmla="*/ 61627 w 144180"/>
              <a:gd name="connsiteY4" fmla="*/ 3278 h 304904"/>
              <a:gd name="connsiteX5" fmla="*/ 10827 w 144180"/>
              <a:gd name="connsiteY5" fmla="*/ 19153 h 304904"/>
              <a:gd name="connsiteX6" fmla="*/ 4477 w 144180"/>
              <a:gd name="connsiteY6" fmla="*/ 82653 h 304904"/>
              <a:gd name="connsiteX7" fmla="*/ 71152 w 144180"/>
              <a:gd name="connsiteY7" fmla="*/ 304903 h 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80" h="304904">
                <a:moveTo>
                  <a:pt x="71152" y="304903"/>
                </a:moveTo>
                <a:cubicBezTo>
                  <a:pt x="71152" y="304374"/>
                  <a:pt x="5535" y="129220"/>
                  <a:pt x="4477" y="79478"/>
                </a:cubicBezTo>
                <a:cubicBezTo>
                  <a:pt x="3419" y="29736"/>
                  <a:pt x="41519" y="19153"/>
                  <a:pt x="64802" y="6453"/>
                </a:cubicBezTo>
                <a:cubicBezTo>
                  <a:pt x="88085" y="-6247"/>
                  <a:pt x="144706" y="3807"/>
                  <a:pt x="144177" y="3278"/>
                </a:cubicBezTo>
                <a:cubicBezTo>
                  <a:pt x="143648" y="2749"/>
                  <a:pt x="83852" y="632"/>
                  <a:pt x="61627" y="3278"/>
                </a:cubicBezTo>
                <a:cubicBezTo>
                  <a:pt x="39402" y="5924"/>
                  <a:pt x="20352" y="5924"/>
                  <a:pt x="10827" y="19153"/>
                </a:cubicBezTo>
                <a:cubicBezTo>
                  <a:pt x="1302" y="32382"/>
                  <a:pt x="-4519" y="40849"/>
                  <a:pt x="4477" y="82653"/>
                </a:cubicBezTo>
                <a:cubicBezTo>
                  <a:pt x="13473" y="124457"/>
                  <a:pt x="71152" y="305432"/>
                  <a:pt x="71152" y="30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E577EA3-5EAF-7D24-148E-84363B9F0058}"/>
              </a:ext>
            </a:extLst>
          </p:cNvPr>
          <p:cNvSpPr/>
          <p:nvPr/>
        </p:nvSpPr>
        <p:spPr>
          <a:xfrm>
            <a:off x="3082816" y="10341734"/>
            <a:ext cx="61082" cy="627891"/>
          </a:xfrm>
          <a:custGeom>
            <a:avLst/>
            <a:gdLst>
              <a:gd name="connsiteX0" fmla="*/ 28684 w 61082"/>
              <a:gd name="connsiteY0" fmla="*/ 8766 h 627891"/>
              <a:gd name="connsiteX1" fmla="*/ 25509 w 61082"/>
              <a:gd name="connsiteY1" fmla="*/ 481841 h 627891"/>
              <a:gd name="connsiteX2" fmla="*/ 60434 w 61082"/>
              <a:gd name="connsiteY2" fmla="*/ 627891 h 627891"/>
              <a:gd name="connsiteX3" fmla="*/ 44559 w 61082"/>
              <a:gd name="connsiteY3" fmla="*/ 481841 h 627891"/>
              <a:gd name="connsiteX4" fmla="*/ 109 w 61082"/>
              <a:gd name="connsiteY4" fmla="*/ 65916 h 627891"/>
              <a:gd name="connsiteX5" fmla="*/ 31859 w 61082"/>
              <a:gd name="connsiteY5" fmla="*/ 164341 h 627891"/>
              <a:gd name="connsiteX6" fmla="*/ 28684 w 61082"/>
              <a:gd name="connsiteY6" fmla="*/ 8766 h 6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82" h="627891">
                <a:moveTo>
                  <a:pt x="28684" y="8766"/>
                </a:moveTo>
                <a:cubicBezTo>
                  <a:pt x="27626" y="61683"/>
                  <a:pt x="20217" y="378654"/>
                  <a:pt x="25509" y="481841"/>
                </a:cubicBezTo>
                <a:cubicBezTo>
                  <a:pt x="30801" y="585028"/>
                  <a:pt x="57259" y="627891"/>
                  <a:pt x="60434" y="627891"/>
                </a:cubicBezTo>
                <a:cubicBezTo>
                  <a:pt x="63609" y="627891"/>
                  <a:pt x="54613" y="575504"/>
                  <a:pt x="44559" y="481841"/>
                </a:cubicBezTo>
                <a:cubicBezTo>
                  <a:pt x="34505" y="388179"/>
                  <a:pt x="2226" y="118833"/>
                  <a:pt x="109" y="65916"/>
                </a:cubicBezTo>
                <a:cubicBezTo>
                  <a:pt x="-2008" y="12999"/>
                  <a:pt x="27097" y="169103"/>
                  <a:pt x="31859" y="164341"/>
                </a:cubicBezTo>
                <a:cubicBezTo>
                  <a:pt x="36621" y="159579"/>
                  <a:pt x="29742" y="-44151"/>
                  <a:pt x="28684" y="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DAC1374-3DB3-28FA-6B5C-FD1436CDFBC4}"/>
              </a:ext>
            </a:extLst>
          </p:cNvPr>
          <p:cNvSpPr/>
          <p:nvPr/>
        </p:nvSpPr>
        <p:spPr>
          <a:xfrm>
            <a:off x="3219275" y="10293304"/>
            <a:ext cx="67627" cy="693684"/>
          </a:xfrm>
          <a:custGeom>
            <a:avLst/>
            <a:gdLst>
              <a:gd name="connsiteX0" fmla="*/ 175 w 67627"/>
              <a:gd name="connsiteY0" fmla="*/ 46 h 693684"/>
              <a:gd name="connsiteX1" fmla="*/ 63675 w 67627"/>
              <a:gd name="connsiteY1" fmla="*/ 184196 h 693684"/>
              <a:gd name="connsiteX2" fmla="*/ 60500 w 67627"/>
              <a:gd name="connsiteY2" fmla="*/ 419146 h 693684"/>
              <a:gd name="connsiteX3" fmla="*/ 57325 w 67627"/>
              <a:gd name="connsiteY3" fmla="*/ 682671 h 693684"/>
              <a:gd name="connsiteX4" fmla="*/ 57325 w 67627"/>
              <a:gd name="connsiteY4" fmla="*/ 596946 h 693684"/>
              <a:gd name="connsiteX5" fmla="*/ 6525 w 67627"/>
              <a:gd name="connsiteY5" fmla="*/ 174671 h 693684"/>
              <a:gd name="connsiteX6" fmla="*/ 57325 w 67627"/>
              <a:gd name="connsiteY6" fmla="*/ 346121 h 693684"/>
              <a:gd name="connsiteX7" fmla="*/ 44625 w 67627"/>
              <a:gd name="connsiteY7" fmla="*/ 168321 h 693684"/>
              <a:gd name="connsiteX8" fmla="*/ 175 w 67627"/>
              <a:gd name="connsiteY8" fmla="*/ 46 h 69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" h="693684">
                <a:moveTo>
                  <a:pt x="175" y="46"/>
                </a:moveTo>
                <a:cubicBezTo>
                  <a:pt x="3350" y="2692"/>
                  <a:pt x="53621" y="114346"/>
                  <a:pt x="63675" y="184196"/>
                </a:cubicBezTo>
                <a:cubicBezTo>
                  <a:pt x="73729" y="254046"/>
                  <a:pt x="61558" y="336067"/>
                  <a:pt x="60500" y="419146"/>
                </a:cubicBezTo>
                <a:cubicBezTo>
                  <a:pt x="59442" y="502225"/>
                  <a:pt x="57854" y="653038"/>
                  <a:pt x="57325" y="682671"/>
                </a:cubicBezTo>
                <a:cubicBezTo>
                  <a:pt x="56796" y="712304"/>
                  <a:pt x="65792" y="681613"/>
                  <a:pt x="57325" y="596946"/>
                </a:cubicBezTo>
                <a:cubicBezTo>
                  <a:pt x="48858" y="512279"/>
                  <a:pt x="6525" y="216475"/>
                  <a:pt x="6525" y="174671"/>
                </a:cubicBezTo>
                <a:cubicBezTo>
                  <a:pt x="6525" y="132867"/>
                  <a:pt x="50975" y="347179"/>
                  <a:pt x="57325" y="346121"/>
                </a:cubicBezTo>
                <a:cubicBezTo>
                  <a:pt x="63675" y="345063"/>
                  <a:pt x="51504" y="227588"/>
                  <a:pt x="44625" y="168321"/>
                </a:cubicBezTo>
                <a:cubicBezTo>
                  <a:pt x="37746" y="109054"/>
                  <a:pt x="-3000" y="-2600"/>
                  <a:pt x="17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5687155-E3F1-6B42-53A7-BEE908689976}"/>
              </a:ext>
            </a:extLst>
          </p:cNvPr>
          <p:cNvSpPr/>
          <p:nvPr/>
        </p:nvSpPr>
        <p:spPr>
          <a:xfrm>
            <a:off x="3319988" y="9928201"/>
            <a:ext cx="93337" cy="435002"/>
          </a:xfrm>
          <a:custGeom>
            <a:avLst/>
            <a:gdLst>
              <a:gd name="connsiteX0" fmla="*/ 93137 w 93337"/>
              <a:gd name="connsiteY0" fmla="*/ 24 h 435002"/>
              <a:gd name="connsiteX1" fmla="*/ 26462 w 93337"/>
              <a:gd name="connsiteY1" fmla="*/ 187349 h 435002"/>
              <a:gd name="connsiteX2" fmla="*/ 51862 w 93337"/>
              <a:gd name="connsiteY2" fmla="*/ 336574 h 435002"/>
              <a:gd name="connsiteX3" fmla="*/ 74087 w 93337"/>
              <a:gd name="connsiteY3" fmla="*/ 434999 h 435002"/>
              <a:gd name="connsiteX4" fmla="*/ 39162 w 93337"/>
              <a:gd name="connsiteY4" fmla="*/ 333399 h 435002"/>
              <a:gd name="connsiteX5" fmla="*/ 1062 w 93337"/>
              <a:gd name="connsiteY5" fmla="*/ 200049 h 435002"/>
              <a:gd name="connsiteX6" fmla="*/ 93137 w 93337"/>
              <a:gd name="connsiteY6" fmla="*/ 24 h 43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7" h="435002">
                <a:moveTo>
                  <a:pt x="93137" y="24"/>
                </a:moveTo>
                <a:cubicBezTo>
                  <a:pt x="97370" y="-2093"/>
                  <a:pt x="33341" y="131257"/>
                  <a:pt x="26462" y="187349"/>
                </a:cubicBezTo>
                <a:cubicBezTo>
                  <a:pt x="19583" y="243441"/>
                  <a:pt x="43925" y="295299"/>
                  <a:pt x="51862" y="336574"/>
                </a:cubicBezTo>
                <a:cubicBezTo>
                  <a:pt x="59799" y="377849"/>
                  <a:pt x="76204" y="435528"/>
                  <a:pt x="74087" y="434999"/>
                </a:cubicBezTo>
                <a:cubicBezTo>
                  <a:pt x="71970" y="434470"/>
                  <a:pt x="51333" y="372557"/>
                  <a:pt x="39162" y="333399"/>
                </a:cubicBezTo>
                <a:cubicBezTo>
                  <a:pt x="26991" y="294241"/>
                  <a:pt x="-6346" y="252966"/>
                  <a:pt x="1062" y="200049"/>
                </a:cubicBezTo>
                <a:cubicBezTo>
                  <a:pt x="8470" y="147132"/>
                  <a:pt x="88904" y="2141"/>
                  <a:pt x="9313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C4720C3-AFA1-5BA3-6E3A-9CE6A8B75165}"/>
              </a:ext>
            </a:extLst>
          </p:cNvPr>
          <p:cNvSpPr/>
          <p:nvPr/>
        </p:nvSpPr>
        <p:spPr>
          <a:xfrm>
            <a:off x="3359666" y="10007572"/>
            <a:ext cx="184647" cy="428804"/>
          </a:xfrm>
          <a:custGeom>
            <a:avLst/>
            <a:gdLst>
              <a:gd name="connsiteX0" fmla="*/ 2659 w 184647"/>
              <a:gd name="connsiteY0" fmla="*/ 152428 h 428804"/>
              <a:gd name="connsiteX1" fmla="*/ 183634 w 184647"/>
              <a:gd name="connsiteY1" fmla="*/ 69878 h 428804"/>
              <a:gd name="connsiteX2" fmla="*/ 75684 w 184647"/>
              <a:gd name="connsiteY2" fmla="*/ 107978 h 428804"/>
              <a:gd name="connsiteX3" fmla="*/ 69334 w 184647"/>
              <a:gd name="connsiteY3" fmla="*/ 219103 h 428804"/>
              <a:gd name="connsiteX4" fmla="*/ 75684 w 184647"/>
              <a:gd name="connsiteY4" fmla="*/ 428653 h 428804"/>
              <a:gd name="connsiteX5" fmla="*/ 97909 w 184647"/>
              <a:gd name="connsiteY5" fmla="*/ 250853 h 428804"/>
              <a:gd name="connsiteX6" fmla="*/ 107434 w 184647"/>
              <a:gd name="connsiteY6" fmla="*/ 136553 h 428804"/>
              <a:gd name="connsiteX7" fmla="*/ 78859 w 184647"/>
              <a:gd name="connsiteY7" fmla="*/ 184178 h 428804"/>
              <a:gd name="connsiteX8" fmla="*/ 97909 w 184647"/>
              <a:gd name="connsiteY8" fmla="*/ 95278 h 428804"/>
              <a:gd name="connsiteX9" fmla="*/ 50284 w 184647"/>
              <a:gd name="connsiteY9" fmla="*/ 28 h 428804"/>
              <a:gd name="connsiteX10" fmla="*/ 72509 w 184647"/>
              <a:gd name="connsiteY10" fmla="*/ 104803 h 428804"/>
              <a:gd name="connsiteX11" fmla="*/ 2659 w 184647"/>
              <a:gd name="connsiteY11" fmla="*/ 152428 h 4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47" h="428804">
                <a:moveTo>
                  <a:pt x="2659" y="152428"/>
                </a:moveTo>
                <a:cubicBezTo>
                  <a:pt x="21180" y="146607"/>
                  <a:pt x="171463" y="77286"/>
                  <a:pt x="183634" y="69878"/>
                </a:cubicBezTo>
                <a:cubicBezTo>
                  <a:pt x="195805" y="62470"/>
                  <a:pt x="94734" y="83107"/>
                  <a:pt x="75684" y="107978"/>
                </a:cubicBezTo>
                <a:cubicBezTo>
                  <a:pt x="56634" y="132849"/>
                  <a:pt x="69334" y="165657"/>
                  <a:pt x="69334" y="219103"/>
                </a:cubicBezTo>
                <a:cubicBezTo>
                  <a:pt x="69334" y="272549"/>
                  <a:pt x="70922" y="423361"/>
                  <a:pt x="75684" y="428653"/>
                </a:cubicBezTo>
                <a:cubicBezTo>
                  <a:pt x="80447" y="433945"/>
                  <a:pt x="92617" y="299536"/>
                  <a:pt x="97909" y="250853"/>
                </a:cubicBezTo>
                <a:cubicBezTo>
                  <a:pt x="103201" y="202170"/>
                  <a:pt x="110609" y="147666"/>
                  <a:pt x="107434" y="136553"/>
                </a:cubicBezTo>
                <a:cubicBezTo>
                  <a:pt x="104259" y="125440"/>
                  <a:pt x="80446" y="191057"/>
                  <a:pt x="78859" y="184178"/>
                </a:cubicBezTo>
                <a:cubicBezTo>
                  <a:pt x="77272" y="177299"/>
                  <a:pt x="102671" y="125969"/>
                  <a:pt x="97909" y="95278"/>
                </a:cubicBezTo>
                <a:cubicBezTo>
                  <a:pt x="93147" y="64587"/>
                  <a:pt x="54517" y="-1559"/>
                  <a:pt x="50284" y="28"/>
                </a:cubicBezTo>
                <a:cubicBezTo>
                  <a:pt x="46051" y="1615"/>
                  <a:pt x="76742" y="79932"/>
                  <a:pt x="72509" y="104803"/>
                </a:cubicBezTo>
                <a:cubicBezTo>
                  <a:pt x="68276" y="129674"/>
                  <a:pt x="-15862" y="158249"/>
                  <a:pt x="2659" y="15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3654A9-0454-6F48-267B-00C098A02BF2}"/>
              </a:ext>
            </a:extLst>
          </p:cNvPr>
          <p:cNvSpPr/>
          <p:nvPr/>
        </p:nvSpPr>
        <p:spPr>
          <a:xfrm>
            <a:off x="3308977" y="10217866"/>
            <a:ext cx="72505" cy="602192"/>
          </a:xfrm>
          <a:custGeom>
            <a:avLst/>
            <a:gdLst>
              <a:gd name="connsiteX0" fmla="*/ 72398 w 72505"/>
              <a:gd name="connsiteY0" fmla="*/ 5634 h 602192"/>
              <a:gd name="connsiteX1" fmla="*/ 5723 w 72505"/>
              <a:gd name="connsiteY1" fmla="*/ 577134 h 602192"/>
              <a:gd name="connsiteX2" fmla="*/ 5723 w 72505"/>
              <a:gd name="connsiteY2" fmla="*/ 466009 h 602192"/>
              <a:gd name="connsiteX3" fmla="*/ 24773 w 72505"/>
              <a:gd name="connsiteY3" fmla="*/ 154859 h 602192"/>
              <a:gd name="connsiteX4" fmla="*/ 21598 w 72505"/>
              <a:gd name="connsiteY4" fmla="*/ 275509 h 602192"/>
              <a:gd name="connsiteX5" fmla="*/ 72398 w 72505"/>
              <a:gd name="connsiteY5" fmla="*/ 5634 h 60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5" h="602192">
                <a:moveTo>
                  <a:pt x="72398" y="5634"/>
                </a:moveTo>
                <a:cubicBezTo>
                  <a:pt x="69752" y="55905"/>
                  <a:pt x="16835" y="500405"/>
                  <a:pt x="5723" y="577134"/>
                </a:cubicBezTo>
                <a:cubicBezTo>
                  <a:pt x="-5390" y="653863"/>
                  <a:pt x="2548" y="536388"/>
                  <a:pt x="5723" y="466009"/>
                </a:cubicBezTo>
                <a:cubicBezTo>
                  <a:pt x="8898" y="395630"/>
                  <a:pt x="22127" y="186609"/>
                  <a:pt x="24773" y="154859"/>
                </a:cubicBezTo>
                <a:cubicBezTo>
                  <a:pt x="27419" y="123109"/>
                  <a:pt x="15248" y="293501"/>
                  <a:pt x="21598" y="275509"/>
                </a:cubicBezTo>
                <a:cubicBezTo>
                  <a:pt x="27948" y="257517"/>
                  <a:pt x="75044" y="-44637"/>
                  <a:pt x="72398" y="5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3129C38-0140-22B5-F3AC-CD4161150933}"/>
              </a:ext>
            </a:extLst>
          </p:cNvPr>
          <p:cNvSpPr/>
          <p:nvPr/>
        </p:nvSpPr>
        <p:spPr>
          <a:xfrm>
            <a:off x="3657600" y="10007326"/>
            <a:ext cx="106883" cy="520974"/>
          </a:xfrm>
          <a:custGeom>
            <a:avLst/>
            <a:gdLst>
              <a:gd name="connsiteX0" fmla="*/ 34925 w 106883"/>
              <a:gd name="connsiteY0" fmla="*/ 274 h 520974"/>
              <a:gd name="connsiteX1" fmla="*/ 63500 w 106883"/>
              <a:gd name="connsiteY1" fmla="*/ 203474 h 520974"/>
              <a:gd name="connsiteX2" fmla="*/ 41275 w 106883"/>
              <a:gd name="connsiteY2" fmla="*/ 397149 h 520974"/>
              <a:gd name="connsiteX3" fmla="*/ 0 w 106883"/>
              <a:gd name="connsiteY3" fmla="*/ 520974 h 520974"/>
              <a:gd name="connsiteX4" fmla="*/ 44450 w 106883"/>
              <a:gd name="connsiteY4" fmla="*/ 387624 h 520974"/>
              <a:gd name="connsiteX5" fmla="*/ 104775 w 106883"/>
              <a:gd name="connsiteY5" fmla="*/ 184424 h 520974"/>
              <a:gd name="connsiteX6" fmla="*/ 88900 w 106883"/>
              <a:gd name="connsiteY6" fmla="*/ 247924 h 520974"/>
              <a:gd name="connsiteX7" fmla="*/ 34925 w 106883"/>
              <a:gd name="connsiteY7" fmla="*/ 274 h 5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3" h="520974">
                <a:moveTo>
                  <a:pt x="34925" y="274"/>
                </a:moveTo>
                <a:cubicBezTo>
                  <a:pt x="30692" y="-7134"/>
                  <a:pt x="62442" y="137328"/>
                  <a:pt x="63500" y="203474"/>
                </a:cubicBezTo>
                <a:cubicBezTo>
                  <a:pt x="64558" y="269620"/>
                  <a:pt x="51858" y="344232"/>
                  <a:pt x="41275" y="397149"/>
                </a:cubicBezTo>
                <a:cubicBezTo>
                  <a:pt x="30692" y="450066"/>
                  <a:pt x="0" y="520974"/>
                  <a:pt x="0" y="520974"/>
                </a:cubicBezTo>
                <a:cubicBezTo>
                  <a:pt x="529" y="519387"/>
                  <a:pt x="26988" y="443715"/>
                  <a:pt x="44450" y="387624"/>
                </a:cubicBezTo>
                <a:cubicBezTo>
                  <a:pt x="61912" y="331533"/>
                  <a:pt x="97367" y="207707"/>
                  <a:pt x="104775" y="184424"/>
                </a:cubicBezTo>
                <a:cubicBezTo>
                  <a:pt x="112183" y="161141"/>
                  <a:pt x="98425" y="278086"/>
                  <a:pt x="88900" y="247924"/>
                </a:cubicBezTo>
                <a:cubicBezTo>
                  <a:pt x="79375" y="217762"/>
                  <a:pt x="39158" y="7682"/>
                  <a:pt x="3492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5CE7443-74F2-B5E1-66F7-F398907641B3}"/>
              </a:ext>
            </a:extLst>
          </p:cNvPr>
          <p:cNvSpPr/>
          <p:nvPr/>
        </p:nvSpPr>
        <p:spPr>
          <a:xfrm>
            <a:off x="3550006" y="10117348"/>
            <a:ext cx="79113" cy="695095"/>
          </a:xfrm>
          <a:custGeom>
            <a:avLst/>
            <a:gdLst>
              <a:gd name="connsiteX0" fmla="*/ 79019 w 79113"/>
              <a:gd name="connsiteY0" fmla="*/ 10902 h 695095"/>
              <a:gd name="connsiteX1" fmla="*/ 2819 w 79113"/>
              <a:gd name="connsiteY1" fmla="*/ 668127 h 695095"/>
              <a:gd name="connsiteX2" fmla="*/ 18694 w 79113"/>
              <a:gd name="connsiteY2" fmla="*/ 525252 h 695095"/>
              <a:gd name="connsiteX3" fmla="*/ 40919 w 79113"/>
              <a:gd name="connsiteY3" fmla="*/ 125202 h 695095"/>
              <a:gd name="connsiteX4" fmla="*/ 18694 w 79113"/>
              <a:gd name="connsiteY4" fmla="*/ 249027 h 695095"/>
              <a:gd name="connsiteX5" fmla="*/ 79019 w 79113"/>
              <a:gd name="connsiteY5" fmla="*/ 10902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13" h="695095">
                <a:moveTo>
                  <a:pt x="79019" y="10902"/>
                </a:moveTo>
                <a:cubicBezTo>
                  <a:pt x="76373" y="80752"/>
                  <a:pt x="12873" y="582402"/>
                  <a:pt x="2819" y="668127"/>
                </a:cubicBezTo>
                <a:cubicBezTo>
                  <a:pt x="-7235" y="753852"/>
                  <a:pt x="12344" y="615739"/>
                  <a:pt x="18694" y="525252"/>
                </a:cubicBezTo>
                <a:cubicBezTo>
                  <a:pt x="25044" y="434765"/>
                  <a:pt x="40919" y="171239"/>
                  <a:pt x="40919" y="125202"/>
                </a:cubicBezTo>
                <a:cubicBezTo>
                  <a:pt x="40919" y="79165"/>
                  <a:pt x="9698" y="269135"/>
                  <a:pt x="18694" y="249027"/>
                </a:cubicBezTo>
                <a:cubicBezTo>
                  <a:pt x="27690" y="228919"/>
                  <a:pt x="81665" y="-58948"/>
                  <a:pt x="79019" y="1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D48F83AC-8DA8-193A-E2C1-53A82F4B60E5}"/>
              </a:ext>
            </a:extLst>
          </p:cNvPr>
          <p:cNvSpPr/>
          <p:nvPr/>
        </p:nvSpPr>
        <p:spPr>
          <a:xfrm>
            <a:off x="3577965" y="10435469"/>
            <a:ext cx="86013" cy="500531"/>
          </a:xfrm>
          <a:custGeom>
            <a:avLst/>
            <a:gdLst>
              <a:gd name="connsiteX0" fmla="*/ 79635 w 86013"/>
              <a:gd name="connsiteY0" fmla="*/ 756 h 500531"/>
              <a:gd name="connsiteX1" fmla="*/ 79635 w 86013"/>
              <a:gd name="connsiteY1" fmla="*/ 299206 h 500531"/>
              <a:gd name="connsiteX2" fmla="*/ 260 w 86013"/>
              <a:gd name="connsiteY2" fmla="*/ 499231 h 500531"/>
              <a:gd name="connsiteX3" fmla="*/ 54235 w 86013"/>
              <a:gd name="connsiteY3" fmla="*/ 372231 h 500531"/>
              <a:gd name="connsiteX4" fmla="*/ 57410 w 86013"/>
              <a:gd name="connsiteY4" fmla="*/ 118231 h 500531"/>
              <a:gd name="connsiteX5" fmla="*/ 66935 w 86013"/>
              <a:gd name="connsiteY5" fmla="*/ 210306 h 500531"/>
              <a:gd name="connsiteX6" fmla="*/ 79635 w 86013"/>
              <a:gd name="connsiteY6" fmla="*/ 756 h 5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3" h="500531">
                <a:moveTo>
                  <a:pt x="79635" y="756"/>
                </a:moveTo>
                <a:cubicBezTo>
                  <a:pt x="81752" y="15573"/>
                  <a:pt x="92864" y="216127"/>
                  <a:pt x="79635" y="299206"/>
                </a:cubicBezTo>
                <a:cubicBezTo>
                  <a:pt x="66406" y="382285"/>
                  <a:pt x="4493" y="487060"/>
                  <a:pt x="260" y="499231"/>
                </a:cubicBezTo>
                <a:cubicBezTo>
                  <a:pt x="-3973" y="511402"/>
                  <a:pt x="44710" y="435731"/>
                  <a:pt x="54235" y="372231"/>
                </a:cubicBezTo>
                <a:cubicBezTo>
                  <a:pt x="63760" y="308731"/>
                  <a:pt x="55293" y="145219"/>
                  <a:pt x="57410" y="118231"/>
                </a:cubicBezTo>
                <a:cubicBezTo>
                  <a:pt x="59527" y="91244"/>
                  <a:pt x="64289" y="227239"/>
                  <a:pt x="66935" y="210306"/>
                </a:cubicBezTo>
                <a:cubicBezTo>
                  <a:pt x="69581" y="193373"/>
                  <a:pt x="77518" y="-14061"/>
                  <a:pt x="79635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FAE5F10-896C-9AF4-4C71-9732F958DBF3}"/>
              </a:ext>
            </a:extLst>
          </p:cNvPr>
          <p:cNvSpPr/>
          <p:nvPr/>
        </p:nvSpPr>
        <p:spPr>
          <a:xfrm>
            <a:off x="3495600" y="10045684"/>
            <a:ext cx="69996" cy="829837"/>
          </a:xfrm>
          <a:custGeom>
            <a:avLst/>
            <a:gdLst>
              <a:gd name="connsiteX0" fmla="*/ 69925 w 69996"/>
              <a:gd name="connsiteY0" fmla="*/ 16 h 829837"/>
              <a:gd name="connsiteX1" fmla="*/ 19125 w 69996"/>
              <a:gd name="connsiteY1" fmla="*/ 533416 h 829837"/>
              <a:gd name="connsiteX2" fmla="*/ 25475 w 69996"/>
              <a:gd name="connsiteY2" fmla="*/ 469916 h 829837"/>
              <a:gd name="connsiteX3" fmla="*/ 75 w 69996"/>
              <a:gd name="connsiteY3" fmla="*/ 673116 h 829837"/>
              <a:gd name="connsiteX4" fmla="*/ 35000 w 69996"/>
              <a:gd name="connsiteY4" fmla="*/ 828691 h 829837"/>
              <a:gd name="connsiteX5" fmla="*/ 15950 w 69996"/>
              <a:gd name="connsiteY5" fmla="*/ 730266 h 829837"/>
              <a:gd name="connsiteX6" fmla="*/ 9600 w 69996"/>
              <a:gd name="connsiteY6" fmla="*/ 488966 h 829837"/>
              <a:gd name="connsiteX7" fmla="*/ 6425 w 69996"/>
              <a:gd name="connsiteY7" fmla="*/ 552466 h 829837"/>
              <a:gd name="connsiteX8" fmla="*/ 69925 w 69996"/>
              <a:gd name="connsiteY8" fmla="*/ 16 h 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6" h="829837">
                <a:moveTo>
                  <a:pt x="69925" y="16"/>
                </a:moveTo>
                <a:cubicBezTo>
                  <a:pt x="72042" y="-3159"/>
                  <a:pt x="26533" y="455099"/>
                  <a:pt x="19125" y="533416"/>
                </a:cubicBezTo>
                <a:cubicBezTo>
                  <a:pt x="11717" y="611733"/>
                  <a:pt x="28650" y="446633"/>
                  <a:pt x="25475" y="469916"/>
                </a:cubicBezTo>
                <a:cubicBezTo>
                  <a:pt x="22300" y="493199"/>
                  <a:pt x="-1512" y="613320"/>
                  <a:pt x="75" y="673116"/>
                </a:cubicBezTo>
                <a:cubicBezTo>
                  <a:pt x="1662" y="732912"/>
                  <a:pt x="32354" y="819166"/>
                  <a:pt x="35000" y="828691"/>
                </a:cubicBezTo>
                <a:cubicBezTo>
                  <a:pt x="37646" y="838216"/>
                  <a:pt x="20183" y="786887"/>
                  <a:pt x="15950" y="730266"/>
                </a:cubicBezTo>
                <a:cubicBezTo>
                  <a:pt x="11717" y="673645"/>
                  <a:pt x="11187" y="518599"/>
                  <a:pt x="9600" y="488966"/>
                </a:cubicBezTo>
                <a:cubicBezTo>
                  <a:pt x="8013" y="459333"/>
                  <a:pt x="-5746" y="633958"/>
                  <a:pt x="6425" y="552466"/>
                </a:cubicBezTo>
                <a:cubicBezTo>
                  <a:pt x="18596" y="470974"/>
                  <a:pt x="67808" y="3191"/>
                  <a:pt x="6992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CCE5673-ED8C-37E4-FEF2-49B9EC65283D}"/>
              </a:ext>
            </a:extLst>
          </p:cNvPr>
          <p:cNvSpPr/>
          <p:nvPr/>
        </p:nvSpPr>
        <p:spPr>
          <a:xfrm>
            <a:off x="3303568" y="10351057"/>
            <a:ext cx="167718" cy="705779"/>
          </a:xfrm>
          <a:custGeom>
            <a:avLst/>
            <a:gdLst>
              <a:gd name="connsiteX0" fmla="*/ 166707 w 167718"/>
              <a:gd name="connsiteY0" fmla="*/ 2618 h 705779"/>
              <a:gd name="connsiteX1" fmla="*/ 65107 w 167718"/>
              <a:gd name="connsiteY1" fmla="*/ 405843 h 705779"/>
              <a:gd name="connsiteX2" fmla="*/ 33357 w 167718"/>
              <a:gd name="connsiteY2" fmla="*/ 469343 h 705779"/>
              <a:gd name="connsiteX3" fmla="*/ 55582 w 167718"/>
              <a:gd name="connsiteY3" fmla="*/ 704293 h 705779"/>
              <a:gd name="connsiteX4" fmla="*/ 30182 w 167718"/>
              <a:gd name="connsiteY4" fmla="*/ 551893 h 705779"/>
              <a:gd name="connsiteX5" fmla="*/ 4782 w 167718"/>
              <a:gd name="connsiteY5" fmla="*/ 212168 h 705779"/>
              <a:gd name="connsiteX6" fmla="*/ 11132 w 167718"/>
              <a:gd name="connsiteY6" fmla="*/ 424893 h 705779"/>
              <a:gd name="connsiteX7" fmla="*/ 112732 w 167718"/>
              <a:gd name="connsiteY7" fmla="*/ 240743 h 705779"/>
              <a:gd name="connsiteX8" fmla="*/ 166707 w 167718"/>
              <a:gd name="connsiteY8" fmla="*/ 2618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18" h="705779">
                <a:moveTo>
                  <a:pt x="166707" y="2618"/>
                </a:moveTo>
                <a:cubicBezTo>
                  <a:pt x="158770" y="30134"/>
                  <a:pt x="87332" y="328056"/>
                  <a:pt x="65107" y="405843"/>
                </a:cubicBezTo>
                <a:cubicBezTo>
                  <a:pt x="42882" y="483630"/>
                  <a:pt x="34944" y="419601"/>
                  <a:pt x="33357" y="469343"/>
                </a:cubicBezTo>
                <a:cubicBezTo>
                  <a:pt x="31769" y="519085"/>
                  <a:pt x="56111" y="690535"/>
                  <a:pt x="55582" y="704293"/>
                </a:cubicBezTo>
                <a:cubicBezTo>
                  <a:pt x="55053" y="718051"/>
                  <a:pt x="38649" y="633914"/>
                  <a:pt x="30182" y="551893"/>
                </a:cubicBezTo>
                <a:cubicBezTo>
                  <a:pt x="21715" y="469872"/>
                  <a:pt x="7957" y="233335"/>
                  <a:pt x="4782" y="212168"/>
                </a:cubicBezTo>
                <a:cubicBezTo>
                  <a:pt x="1607" y="191001"/>
                  <a:pt x="-6860" y="420131"/>
                  <a:pt x="11132" y="424893"/>
                </a:cubicBezTo>
                <a:cubicBezTo>
                  <a:pt x="29124" y="429656"/>
                  <a:pt x="91565" y="309535"/>
                  <a:pt x="112732" y="240743"/>
                </a:cubicBezTo>
                <a:cubicBezTo>
                  <a:pt x="133899" y="171951"/>
                  <a:pt x="174644" y="-24898"/>
                  <a:pt x="166707" y="2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3B07C4-ABE1-20A7-A30B-F397FA012774}"/>
              </a:ext>
            </a:extLst>
          </p:cNvPr>
          <p:cNvSpPr/>
          <p:nvPr/>
        </p:nvSpPr>
        <p:spPr>
          <a:xfrm>
            <a:off x="3625441" y="10908742"/>
            <a:ext cx="148855" cy="639780"/>
          </a:xfrm>
          <a:custGeom>
            <a:avLst/>
            <a:gdLst>
              <a:gd name="connsiteX0" fmla="*/ 409 w 148855"/>
              <a:gd name="connsiteY0" fmla="*/ 558 h 639780"/>
              <a:gd name="connsiteX1" fmla="*/ 79784 w 148855"/>
              <a:gd name="connsiteY1" fmla="*/ 330758 h 639780"/>
              <a:gd name="connsiteX2" fmla="*/ 140109 w 148855"/>
              <a:gd name="connsiteY2" fmla="*/ 626033 h 639780"/>
              <a:gd name="connsiteX3" fmla="*/ 136934 w 148855"/>
              <a:gd name="connsiteY3" fmla="*/ 553008 h 639780"/>
              <a:gd name="connsiteX4" fmla="*/ 32159 w 148855"/>
              <a:gd name="connsiteY4" fmla="*/ 219633 h 639780"/>
              <a:gd name="connsiteX5" fmla="*/ 48034 w 148855"/>
              <a:gd name="connsiteY5" fmla="*/ 251383 h 639780"/>
              <a:gd name="connsiteX6" fmla="*/ 409 w 148855"/>
              <a:gd name="connsiteY6" fmla="*/ 558 h 6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55" h="639780">
                <a:moveTo>
                  <a:pt x="409" y="558"/>
                </a:moveTo>
                <a:cubicBezTo>
                  <a:pt x="5701" y="13787"/>
                  <a:pt x="56501" y="226512"/>
                  <a:pt x="79784" y="330758"/>
                </a:cubicBezTo>
                <a:cubicBezTo>
                  <a:pt x="103067" y="435004"/>
                  <a:pt x="130584" y="588991"/>
                  <a:pt x="140109" y="626033"/>
                </a:cubicBezTo>
                <a:cubicBezTo>
                  <a:pt x="149634" y="663075"/>
                  <a:pt x="154926" y="620741"/>
                  <a:pt x="136934" y="553008"/>
                </a:cubicBezTo>
                <a:cubicBezTo>
                  <a:pt x="118942" y="485275"/>
                  <a:pt x="46976" y="269904"/>
                  <a:pt x="32159" y="219633"/>
                </a:cubicBezTo>
                <a:cubicBezTo>
                  <a:pt x="17342" y="169362"/>
                  <a:pt x="53326" y="289483"/>
                  <a:pt x="48034" y="251383"/>
                </a:cubicBezTo>
                <a:cubicBezTo>
                  <a:pt x="42742" y="213283"/>
                  <a:pt x="-4883" y="-12671"/>
                  <a:pt x="40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7F9D190-DDE0-F6B9-0FA9-FBA1B9F8CB69}"/>
              </a:ext>
            </a:extLst>
          </p:cNvPr>
          <p:cNvSpPr/>
          <p:nvPr/>
        </p:nvSpPr>
        <p:spPr>
          <a:xfrm>
            <a:off x="3368362" y="10977192"/>
            <a:ext cx="150365" cy="493338"/>
          </a:xfrm>
          <a:custGeom>
            <a:avLst/>
            <a:gdLst>
              <a:gd name="connsiteX0" fmla="*/ 13013 w 150365"/>
              <a:gd name="connsiteY0" fmla="*/ 8308 h 493338"/>
              <a:gd name="connsiteX1" fmla="*/ 140013 w 150365"/>
              <a:gd name="connsiteY1" fmla="*/ 468683 h 493338"/>
              <a:gd name="connsiteX2" fmla="*/ 127313 w 150365"/>
              <a:gd name="connsiteY2" fmla="*/ 395658 h 493338"/>
              <a:gd name="connsiteX3" fmla="*/ 3488 w 150365"/>
              <a:gd name="connsiteY3" fmla="*/ 97208 h 493338"/>
              <a:gd name="connsiteX4" fmla="*/ 32063 w 150365"/>
              <a:gd name="connsiteY4" fmla="*/ 163883 h 493338"/>
              <a:gd name="connsiteX5" fmla="*/ 13013 w 150365"/>
              <a:gd name="connsiteY5" fmla="*/ 8308 h 4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65" h="493338">
                <a:moveTo>
                  <a:pt x="13013" y="8308"/>
                </a:moveTo>
                <a:cubicBezTo>
                  <a:pt x="31005" y="59108"/>
                  <a:pt x="120963" y="404125"/>
                  <a:pt x="140013" y="468683"/>
                </a:cubicBezTo>
                <a:cubicBezTo>
                  <a:pt x="159063" y="533241"/>
                  <a:pt x="150067" y="457571"/>
                  <a:pt x="127313" y="395658"/>
                </a:cubicBezTo>
                <a:cubicBezTo>
                  <a:pt x="104559" y="333746"/>
                  <a:pt x="19363" y="135837"/>
                  <a:pt x="3488" y="97208"/>
                </a:cubicBezTo>
                <a:cubicBezTo>
                  <a:pt x="-12387" y="58579"/>
                  <a:pt x="31005" y="171820"/>
                  <a:pt x="32063" y="163883"/>
                </a:cubicBezTo>
                <a:cubicBezTo>
                  <a:pt x="33121" y="155946"/>
                  <a:pt x="-4979" y="-42492"/>
                  <a:pt x="13013" y="8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D28F155-CFB4-6C67-F02C-D34933A8A0E9}"/>
              </a:ext>
            </a:extLst>
          </p:cNvPr>
          <p:cNvSpPr/>
          <p:nvPr/>
        </p:nvSpPr>
        <p:spPr>
          <a:xfrm>
            <a:off x="3540168" y="10804982"/>
            <a:ext cx="121117" cy="619409"/>
          </a:xfrm>
          <a:custGeom>
            <a:avLst/>
            <a:gdLst>
              <a:gd name="connsiteX0" fmla="*/ 6307 w 121117"/>
              <a:gd name="connsiteY0" fmla="*/ 2718 h 619409"/>
              <a:gd name="connsiteX1" fmla="*/ 19007 w 121117"/>
              <a:gd name="connsiteY1" fmla="*/ 209093 h 619409"/>
              <a:gd name="connsiteX2" fmla="*/ 76157 w 121117"/>
              <a:gd name="connsiteY2" fmla="*/ 478968 h 619409"/>
              <a:gd name="connsiteX3" fmla="*/ 47582 w 121117"/>
              <a:gd name="connsiteY3" fmla="*/ 409118 h 619409"/>
              <a:gd name="connsiteX4" fmla="*/ 120607 w 121117"/>
              <a:gd name="connsiteY4" fmla="*/ 618668 h 619409"/>
              <a:gd name="connsiteX5" fmla="*/ 76157 w 121117"/>
              <a:gd name="connsiteY5" fmla="*/ 472618 h 619409"/>
              <a:gd name="connsiteX6" fmla="*/ 3132 w 121117"/>
              <a:gd name="connsiteY6" fmla="*/ 310693 h 619409"/>
              <a:gd name="connsiteX7" fmla="*/ 12657 w 121117"/>
              <a:gd name="connsiteY7" fmla="*/ 358318 h 619409"/>
              <a:gd name="connsiteX8" fmla="*/ 6307 w 121117"/>
              <a:gd name="connsiteY8" fmla="*/ 2718 h 6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17" h="619409">
                <a:moveTo>
                  <a:pt x="6307" y="2718"/>
                </a:moveTo>
                <a:cubicBezTo>
                  <a:pt x="7365" y="-22153"/>
                  <a:pt x="7365" y="129718"/>
                  <a:pt x="19007" y="209093"/>
                </a:cubicBezTo>
                <a:cubicBezTo>
                  <a:pt x="30649" y="288468"/>
                  <a:pt x="71395" y="445631"/>
                  <a:pt x="76157" y="478968"/>
                </a:cubicBezTo>
                <a:cubicBezTo>
                  <a:pt x="80919" y="512305"/>
                  <a:pt x="40174" y="385835"/>
                  <a:pt x="47582" y="409118"/>
                </a:cubicBezTo>
                <a:cubicBezTo>
                  <a:pt x="54990" y="432401"/>
                  <a:pt x="115845" y="608085"/>
                  <a:pt x="120607" y="618668"/>
                </a:cubicBezTo>
                <a:cubicBezTo>
                  <a:pt x="125370" y="629251"/>
                  <a:pt x="95736" y="523947"/>
                  <a:pt x="76157" y="472618"/>
                </a:cubicBezTo>
                <a:cubicBezTo>
                  <a:pt x="56578" y="421289"/>
                  <a:pt x="13715" y="329743"/>
                  <a:pt x="3132" y="310693"/>
                </a:cubicBezTo>
                <a:cubicBezTo>
                  <a:pt x="-7451" y="291643"/>
                  <a:pt x="12128" y="403826"/>
                  <a:pt x="12657" y="358318"/>
                </a:cubicBezTo>
                <a:cubicBezTo>
                  <a:pt x="13186" y="312810"/>
                  <a:pt x="5249" y="27589"/>
                  <a:pt x="6307" y="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CC44A6C-4278-D132-8C4D-C2F91B1CBEFE}"/>
              </a:ext>
            </a:extLst>
          </p:cNvPr>
          <p:cNvSpPr/>
          <p:nvPr/>
        </p:nvSpPr>
        <p:spPr>
          <a:xfrm>
            <a:off x="3312663" y="10851976"/>
            <a:ext cx="194909" cy="60862"/>
          </a:xfrm>
          <a:custGeom>
            <a:avLst/>
            <a:gdLst>
              <a:gd name="connsiteX0" fmla="*/ 62362 w 194909"/>
              <a:gd name="connsiteY0" fmla="*/ 50974 h 60862"/>
              <a:gd name="connsiteX1" fmla="*/ 154437 w 194909"/>
              <a:gd name="connsiteY1" fmla="*/ 174 h 60862"/>
              <a:gd name="connsiteX2" fmla="*/ 192537 w 194909"/>
              <a:gd name="connsiteY2" fmla="*/ 38274 h 60862"/>
              <a:gd name="connsiteX3" fmla="*/ 170312 w 194909"/>
              <a:gd name="connsiteY3" fmla="*/ 174 h 60862"/>
              <a:gd name="connsiteX4" fmla="*/ 5212 w 194909"/>
              <a:gd name="connsiteY4" fmla="*/ 57324 h 60862"/>
              <a:gd name="connsiteX5" fmla="*/ 62362 w 194909"/>
              <a:gd name="connsiteY5" fmla="*/ 50974 h 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09" h="60862">
                <a:moveTo>
                  <a:pt x="62362" y="50974"/>
                </a:moveTo>
                <a:cubicBezTo>
                  <a:pt x="87233" y="41449"/>
                  <a:pt x="132741" y="2291"/>
                  <a:pt x="154437" y="174"/>
                </a:cubicBezTo>
                <a:cubicBezTo>
                  <a:pt x="176133" y="-1943"/>
                  <a:pt x="189891" y="38274"/>
                  <a:pt x="192537" y="38274"/>
                </a:cubicBezTo>
                <a:cubicBezTo>
                  <a:pt x="195183" y="38274"/>
                  <a:pt x="201533" y="-3001"/>
                  <a:pt x="170312" y="174"/>
                </a:cubicBezTo>
                <a:cubicBezTo>
                  <a:pt x="139091" y="3349"/>
                  <a:pt x="27437" y="50445"/>
                  <a:pt x="5212" y="57324"/>
                </a:cubicBezTo>
                <a:cubicBezTo>
                  <a:pt x="-17013" y="64203"/>
                  <a:pt x="37491" y="60499"/>
                  <a:pt x="62362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868D016-7875-0FA2-CA64-DA8B13D05A82}"/>
              </a:ext>
            </a:extLst>
          </p:cNvPr>
          <p:cNvSpPr/>
          <p:nvPr/>
        </p:nvSpPr>
        <p:spPr>
          <a:xfrm>
            <a:off x="3397241" y="10934562"/>
            <a:ext cx="120461" cy="63639"/>
          </a:xfrm>
          <a:custGeom>
            <a:avLst/>
            <a:gdLst>
              <a:gd name="connsiteX0" fmla="*/ 9 w 120461"/>
              <a:gd name="connsiteY0" fmla="*/ 54113 h 63639"/>
              <a:gd name="connsiteX1" fmla="*/ 107959 w 120461"/>
              <a:gd name="connsiteY1" fmla="*/ 60463 h 63639"/>
              <a:gd name="connsiteX2" fmla="*/ 117484 w 120461"/>
              <a:gd name="connsiteY2" fmla="*/ 138 h 63639"/>
              <a:gd name="connsiteX3" fmla="*/ 101609 w 120461"/>
              <a:gd name="connsiteY3" fmla="*/ 44588 h 63639"/>
              <a:gd name="connsiteX4" fmla="*/ 9 w 120461"/>
              <a:gd name="connsiteY4" fmla="*/ 54113 h 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1" h="63639">
                <a:moveTo>
                  <a:pt x="9" y="54113"/>
                </a:moveTo>
                <a:cubicBezTo>
                  <a:pt x="1067" y="56759"/>
                  <a:pt x="88380" y="69459"/>
                  <a:pt x="107959" y="60463"/>
                </a:cubicBezTo>
                <a:cubicBezTo>
                  <a:pt x="127538" y="51467"/>
                  <a:pt x="118542" y="2784"/>
                  <a:pt x="117484" y="138"/>
                </a:cubicBezTo>
                <a:cubicBezTo>
                  <a:pt x="116426" y="-2508"/>
                  <a:pt x="115897" y="33475"/>
                  <a:pt x="101609" y="44588"/>
                </a:cubicBezTo>
                <a:cubicBezTo>
                  <a:pt x="87322" y="55701"/>
                  <a:pt x="-1049" y="51467"/>
                  <a:pt x="9" y="5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DECCD9B-9278-1F1D-9F04-19130D2F7431}"/>
              </a:ext>
            </a:extLst>
          </p:cNvPr>
          <p:cNvSpPr/>
          <p:nvPr/>
        </p:nvSpPr>
        <p:spPr>
          <a:xfrm>
            <a:off x="3399999" y="10721970"/>
            <a:ext cx="76665" cy="254836"/>
          </a:xfrm>
          <a:custGeom>
            <a:avLst/>
            <a:gdLst>
              <a:gd name="connsiteX0" fmla="*/ 76626 w 76665"/>
              <a:gd name="connsiteY0" fmla="*/ 5 h 254836"/>
              <a:gd name="connsiteX1" fmla="*/ 29001 w 76665"/>
              <a:gd name="connsiteY1" fmla="*/ 177805 h 254836"/>
              <a:gd name="connsiteX2" fmla="*/ 60751 w 76665"/>
              <a:gd name="connsiteY2" fmla="*/ 254005 h 254836"/>
              <a:gd name="connsiteX3" fmla="*/ 35351 w 76665"/>
              <a:gd name="connsiteY3" fmla="*/ 212730 h 254836"/>
              <a:gd name="connsiteX4" fmla="*/ 426 w 76665"/>
              <a:gd name="connsiteY4" fmla="*/ 127005 h 254836"/>
              <a:gd name="connsiteX5" fmla="*/ 19476 w 76665"/>
              <a:gd name="connsiteY5" fmla="*/ 171455 h 254836"/>
              <a:gd name="connsiteX6" fmla="*/ 76626 w 76665"/>
              <a:gd name="connsiteY6" fmla="*/ 5 h 25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5" h="254836">
                <a:moveTo>
                  <a:pt x="76626" y="5"/>
                </a:moveTo>
                <a:cubicBezTo>
                  <a:pt x="78214" y="1063"/>
                  <a:pt x="31647" y="135472"/>
                  <a:pt x="29001" y="177805"/>
                </a:cubicBezTo>
                <a:cubicBezTo>
                  <a:pt x="26355" y="220138"/>
                  <a:pt x="59693" y="248184"/>
                  <a:pt x="60751" y="254005"/>
                </a:cubicBezTo>
                <a:cubicBezTo>
                  <a:pt x="61809" y="259826"/>
                  <a:pt x="45405" y="233897"/>
                  <a:pt x="35351" y="212730"/>
                </a:cubicBezTo>
                <a:cubicBezTo>
                  <a:pt x="25297" y="191563"/>
                  <a:pt x="3072" y="133884"/>
                  <a:pt x="426" y="127005"/>
                </a:cubicBezTo>
                <a:cubicBezTo>
                  <a:pt x="-2220" y="120126"/>
                  <a:pt x="7834" y="191034"/>
                  <a:pt x="19476" y="171455"/>
                </a:cubicBezTo>
                <a:cubicBezTo>
                  <a:pt x="31118" y="151876"/>
                  <a:pt x="75038" y="-1053"/>
                  <a:pt x="76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75CC6169-D272-950D-D3B5-1968D6DC8B23}"/>
              </a:ext>
            </a:extLst>
          </p:cNvPr>
          <p:cNvSpPr/>
          <p:nvPr/>
        </p:nvSpPr>
        <p:spPr>
          <a:xfrm>
            <a:off x="3508212" y="11298844"/>
            <a:ext cx="92000" cy="42483"/>
          </a:xfrm>
          <a:custGeom>
            <a:avLst/>
            <a:gdLst>
              <a:gd name="connsiteX0" fmla="*/ 163 w 92000"/>
              <a:gd name="connsiteY0" fmla="*/ 42256 h 42483"/>
              <a:gd name="connsiteX1" fmla="*/ 89063 w 92000"/>
              <a:gd name="connsiteY1" fmla="*/ 16856 h 42483"/>
              <a:gd name="connsiteX2" fmla="*/ 66838 w 92000"/>
              <a:gd name="connsiteY2" fmla="*/ 981 h 42483"/>
              <a:gd name="connsiteX3" fmla="*/ 163 w 92000"/>
              <a:gd name="connsiteY3" fmla="*/ 42256 h 4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0" h="42483">
                <a:moveTo>
                  <a:pt x="163" y="42256"/>
                </a:moveTo>
                <a:cubicBezTo>
                  <a:pt x="3867" y="44902"/>
                  <a:pt x="77951" y="23735"/>
                  <a:pt x="89063" y="16856"/>
                </a:cubicBezTo>
                <a:cubicBezTo>
                  <a:pt x="100175" y="9977"/>
                  <a:pt x="76892" y="-3782"/>
                  <a:pt x="66838" y="981"/>
                </a:cubicBezTo>
                <a:cubicBezTo>
                  <a:pt x="56784" y="5743"/>
                  <a:pt x="-3541" y="39610"/>
                  <a:pt x="163" y="4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12690C4-2667-D033-2F78-EBBC71013070}"/>
              </a:ext>
            </a:extLst>
          </p:cNvPr>
          <p:cNvSpPr/>
          <p:nvPr/>
        </p:nvSpPr>
        <p:spPr>
          <a:xfrm>
            <a:off x="3555566" y="11433243"/>
            <a:ext cx="222965" cy="179153"/>
          </a:xfrm>
          <a:custGeom>
            <a:avLst/>
            <a:gdLst>
              <a:gd name="connsiteX0" fmla="*/ 434 w 222965"/>
              <a:gd name="connsiteY0" fmla="*/ 9457 h 179153"/>
              <a:gd name="connsiteX1" fmla="*/ 95684 w 222965"/>
              <a:gd name="connsiteY1" fmla="*/ 12632 h 179153"/>
              <a:gd name="connsiteX2" fmla="*/ 152834 w 222965"/>
              <a:gd name="connsiteY2" fmla="*/ 82482 h 179153"/>
              <a:gd name="connsiteX3" fmla="*/ 181409 w 222965"/>
              <a:gd name="connsiteY3" fmla="*/ 177732 h 179153"/>
              <a:gd name="connsiteX4" fmla="*/ 187759 w 222965"/>
              <a:gd name="connsiteY4" fmla="*/ 133282 h 179153"/>
              <a:gd name="connsiteX5" fmla="*/ 222684 w 222965"/>
              <a:gd name="connsiteY5" fmla="*/ 47557 h 179153"/>
              <a:gd name="connsiteX6" fmla="*/ 200459 w 222965"/>
              <a:gd name="connsiteY6" fmla="*/ 95182 h 179153"/>
              <a:gd name="connsiteX7" fmla="*/ 136959 w 222965"/>
              <a:gd name="connsiteY7" fmla="*/ 6282 h 179153"/>
              <a:gd name="connsiteX8" fmla="*/ 434 w 222965"/>
              <a:gd name="connsiteY8" fmla="*/ 9457 h 1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65" h="179153">
                <a:moveTo>
                  <a:pt x="434" y="9457"/>
                </a:moveTo>
                <a:cubicBezTo>
                  <a:pt x="-6445" y="10515"/>
                  <a:pt x="70284" y="461"/>
                  <a:pt x="95684" y="12632"/>
                </a:cubicBezTo>
                <a:cubicBezTo>
                  <a:pt x="121084" y="24803"/>
                  <a:pt x="138547" y="54965"/>
                  <a:pt x="152834" y="82482"/>
                </a:cubicBezTo>
                <a:cubicBezTo>
                  <a:pt x="167122" y="109999"/>
                  <a:pt x="175588" y="169265"/>
                  <a:pt x="181409" y="177732"/>
                </a:cubicBezTo>
                <a:cubicBezTo>
                  <a:pt x="187230" y="186199"/>
                  <a:pt x="180880" y="154978"/>
                  <a:pt x="187759" y="133282"/>
                </a:cubicBezTo>
                <a:cubicBezTo>
                  <a:pt x="194638" y="111586"/>
                  <a:pt x="220567" y="53907"/>
                  <a:pt x="222684" y="47557"/>
                </a:cubicBezTo>
                <a:cubicBezTo>
                  <a:pt x="224801" y="41207"/>
                  <a:pt x="214747" y="102061"/>
                  <a:pt x="200459" y="95182"/>
                </a:cubicBezTo>
                <a:cubicBezTo>
                  <a:pt x="186172" y="88303"/>
                  <a:pt x="166592" y="21628"/>
                  <a:pt x="136959" y="6282"/>
                </a:cubicBezTo>
                <a:cubicBezTo>
                  <a:pt x="107326" y="-9064"/>
                  <a:pt x="7313" y="8399"/>
                  <a:pt x="434" y="9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677F4-1144-0729-401B-9BC4B5129D18}"/>
              </a:ext>
            </a:extLst>
          </p:cNvPr>
          <p:cNvSpPr/>
          <p:nvPr/>
        </p:nvSpPr>
        <p:spPr>
          <a:xfrm>
            <a:off x="3521009" y="11404527"/>
            <a:ext cx="230209" cy="219405"/>
          </a:xfrm>
          <a:custGeom>
            <a:avLst/>
            <a:gdLst>
              <a:gd name="connsiteX0" fmla="*/ 66 w 230209"/>
              <a:gd name="connsiteY0" fmla="*/ 73 h 219405"/>
              <a:gd name="connsiteX1" fmla="*/ 34991 w 230209"/>
              <a:gd name="connsiteY1" fmla="*/ 133423 h 219405"/>
              <a:gd name="connsiteX2" fmla="*/ 73091 w 230209"/>
              <a:gd name="connsiteY2" fmla="*/ 212798 h 219405"/>
              <a:gd name="connsiteX3" fmla="*/ 69916 w 230209"/>
              <a:gd name="connsiteY3" fmla="*/ 193748 h 219405"/>
              <a:gd name="connsiteX4" fmla="*/ 108016 w 230209"/>
              <a:gd name="connsiteY4" fmla="*/ 219148 h 219405"/>
              <a:gd name="connsiteX5" fmla="*/ 158816 w 230209"/>
              <a:gd name="connsiteY5" fmla="*/ 203273 h 219405"/>
              <a:gd name="connsiteX6" fmla="*/ 228666 w 230209"/>
              <a:gd name="connsiteY6" fmla="*/ 149298 h 219405"/>
              <a:gd name="connsiteX7" fmla="*/ 196916 w 230209"/>
              <a:gd name="connsiteY7" fmla="*/ 190573 h 219405"/>
              <a:gd name="connsiteX8" fmla="*/ 82616 w 230209"/>
              <a:gd name="connsiteY8" fmla="*/ 209623 h 219405"/>
              <a:gd name="connsiteX9" fmla="*/ 63566 w 230209"/>
              <a:gd name="connsiteY9" fmla="*/ 193748 h 219405"/>
              <a:gd name="connsiteX10" fmla="*/ 19116 w 230209"/>
              <a:gd name="connsiteY10" fmla="*/ 104848 h 219405"/>
              <a:gd name="connsiteX11" fmla="*/ 25466 w 230209"/>
              <a:gd name="connsiteY11" fmla="*/ 152473 h 219405"/>
              <a:gd name="connsiteX12" fmla="*/ 66 w 230209"/>
              <a:gd name="connsiteY12" fmla="*/ 73 h 21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09" h="219405">
                <a:moveTo>
                  <a:pt x="66" y="73"/>
                </a:moveTo>
                <a:cubicBezTo>
                  <a:pt x="1653" y="-3102"/>
                  <a:pt x="22820" y="97969"/>
                  <a:pt x="34991" y="133423"/>
                </a:cubicBezTo>
                <a:cubicBezTo>
                  <a:pt x="47162" y="168877"/>
                  <a:pt x="73091" y="212798"/>
                  <a:pt x="73091" y="212798"/>
                </a:cubicBezTo>
                <a:cubicBezTo>
                  <a:pt x="78912" y="222852"/>
                  <a:pt x="64095" y="192690"/>
                  <a:pt x="69916" y="193748"/>
                </a:cubicBezTo>
                <a:cubicBezTo>
                  <a:pt x="75737" y="194806"/>
                  <a:pt x="93199" y="217561"/>
                  <a:pt x="108016" y="219148"/>
                </a:cubicBezTo>
                <a:cubicBezTo>
                  <a:pt x="122833" y="220735"/>
                  <a:pt x="138708" y="214915"/>
                  <a:pt x="158816" y="203273"/>
                </a:cubicBezTo>
                <a:cubicBezTo>
                  <a:pt x="178924" y="191631"/>
                  <a:pt x="222316" y="151415"/>
                  <a:pt x="228666" y="149298"/>
                </a:cubicBezTo>
                <a:cubicBezTo>
                  <a:pt x="235016" y="147181"/>
                  <a:pt x="221258" y="180519"/>
                  <a:pt x="196916" y="190573"/>
                </a:cubicBezTo>
                <a:cubicBezTo>
                  <a:pt x="172574" y="200627"/>
                  <a:pt x="104841" y="209094"/>
                  <a:pt x="82616" y="209623"/>
                </a:cubicBezTo>
                <a:cubicBezTo>
                  <a:pt x="60391" y="210152"/>
                  <a:pt x="74149" y="211211"/>
                  <a:pt x="63566" y="193748"/>
                </a:cubicBezTo>
                <a:cubicBezTo>
                  <a:pt x="52983" y="176286"/>
                  <a:pt x="25466" y="111727"/>
                  <a:pt x="19116" y="104848"/>
                </a:cubicBezTo>
                <a:cubicBezTo>
                  <a:pt x="12766" y="97969"/>
                  <a:pt x="24937" y="164115"/>
                  <a:pt x="25466" y="152473"/>
                </a:cubicBezTo>
                <a:cubicBezTo>
                  <a:pt x="25995" y="140831"/>
                  <a:pt x="-1521" y="3248"/>
                  <a:pt x="6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260AE6D-06D7-7647-F4E6-680A4BFC6980}"/>
              </a:ext>
            </a:extLst>
          </p:cNvPr>
          <p:cNvSpPr/>
          <p:nvPr/>
        </p:nvSpPr>
        <p:spPr>
          <a:xfrm>
            <a:off x="3648058" y="11486898"/>
            <a:ext cx="66370" cy="90056"/>
          </a:xfrm>
          <a:custGeom>
            <a:avLst/>
            <a:gdLst>
              <a:gd name="connsiteX0" fmla="*/ 17 w 66370"/>
              <a:gd name="connsiteY0" fmla="*/ 252 h 90056"/>
              <a:gd name="connsiteX1" fmla="*/ 60342 w 66370"/>
              <a:gd name="connsiteY1" fmla="*/ 70102 h 90056"/>
              <a:gd name="connsiteX2" fmla="*/ 63517 w 66370"/>
              <a:gd name="connsiteY2" fmla="*/ 89152 h 90056"/>
              <a:gd name="connsiteX3" fmla="*/ 53992 w 66370"/>
              <a:gd name="connsiteY3" fmla="*/ 47877 h 90056"/>
              <a:gd name="connsiteX4" fmla="*/ 17 w 66370"/>
              <a:gd name="connsiteY4" fmla="*/ 252 h 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0" h="90056">
                <a:moveTo>
                  <a:pt x="17" y="252"/>
                </a:moveTo>
                <a:cubicBezTo>
                  <a:pt x="1075" y="3956"/>
                  <a:pt x="60342" y="70102"/>
                  <a:pt x="60342" y="70102"/>
                </a:cubicBezTo>
                <a:cubicBezTo>
                  <a:pt x="70925" y="84919"/>
                  <a:pt x="64575" y="92856"/>
                  <a:pt x="63517" y="89152"/>
                </a:cubicBezTo>
                <a:cubicBezTo>
                  <a:pt x="62459" y="85448"/>
                  <a:pt x="61929" y="61106"/>
                  <a:pt x="53992" y="47877"/>
                </a:cubicBezTo>
                <a:cubicBezTo>
                  <a:pt x="46055" y="34648"/>
                  <a:pt x="-1041" y="-3452"/>
                  <a:pt x="1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91A70F65-AB14-78C1-9D6E-68B50B32166E}"/>
              </a:ext>
            </a:extLst>
          </p:cNvPr>
          <p:cNvSpPr/>
          <p:nvPr/>
        </p:nvSpPr>
        <p:spPr>
          <a:xfrm>
            <a:off x="3578225" y="11473811"/>
            <a:ext cx="76737" cy="19689"/>
          </a:xfrm>
          <a:custGeom>
            <a:avLst/>
            <a:gdLst>
              <a:gd name="connsiteX0" fmla="*/ 0 w 76737"/>
              <a:gd name="connsiteY0" fmla="*/ 10164 h 19689"/>
              <a:gd name="connsiteX1" fmla="*/ 69850 w 76737"/>
              <a:gd name="connsiteY1" fmla="*/ 19689 h 19689"/>
              <a:gd name="connsiteX2" fmla="*/ 69850 w 76737"/>
              <a:gd name="connsiteY2" fmla="*/ 639 h 19689"/>
              <a:gd name="connsiteX3" fmla="*/ 0 w 76737"/>
              <a:gd name="connsiteY3" fmla="*/ 10164 h 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" h="19689">
                <a:moveTo>
                  <a:pt x="0" y="10164"/>
                </a:moveTo>
                <a:cubicBezTo>
                  <a:pt x="0" y="13339"/>
                  <a:pt x="69850" y="19689"/>
                  <a:pt x="69850" y="19689"/>
                </a:cubicBezTo>
                <a:cubicBezTo>
                  <a:pt x="81492" y="18102"/>
                  <a:pt x="76200" y="3814"/>
                  <a:pt x="69850" y="639"/>
                </a:cubicBezTo>
                <a:cubicBezTo>
                  <a:pt x="63500" y="-2536"/>
                  <a:pt x="0" y="6989"/>
                  <a:pt x="0" y="1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2A46292C-2CB9-D3C3-2E5B-1C828DDABFA4}"/>
              </a:ext>
            </a:extLst>
          </p:cNvPr>
          <p:cNvSpPr/>
          <p:nvPr/>
        </p:nvSpPr>
        <p:spPr>
          <a:xfrm>
            <a:off x="3161749" y="11002985"/>
            <a:ext cx="236423" cy="420815"/>
          </a:xfrm>
          <a:custGeom>
            <a:avLst/>
            <a:gdLst>
              <a:gd name="connsiteX0" fmla="*/ 3726 w 236423"/>
              <a:gd name="connsiteY0" fmla="*/ 4740 h 420815"/>
              <a:gd name="connsiteX1" fmla="*/ 225976 w 236423"/>
              <a:gd name="connsiteY1" fmla="*/ 401615 h 420815"/>
              <a:gd name="connsiteX2" fmla="*/ 184701 w 236423"/>
              <a:gd name="connsiteY2" fmla="*/ 334940 h 420815"/>
              <a:gd name="connsiteX3" fmla="*/ 48176 w 236423"/>
              <a:gd name="connsiteY3" fmla="*/ 128565 h 420815"/>
              <a:gd name="connsiteX4" fmla="*/ 83101 w 236423"/>
              <a:gd name="connsiteY4" fmla="*/ 179365 h 420815"/>
              <a:gd name="connsiteX5" fmla="*/ 3726 w 236423"/>
              <a:gd name="connsiteY5" fmla="*/ 4740 h 42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23" h="420815">
                <a:moveTo>
                  <a:pt x="3726" y="4740"/>
                </a:moveTo>
                <a:cubicBezTo>
                  <a:pt x="27538" y="41782"/>
                  <a:pt x="195814" y="346582"/>
                  <a:pt x="225976" y="401615"/>
                </a:cubicBezTo>
                <a:cubicBezTo>
                  <a:pt x="256139" y="456648"/>
                  <a:pt x="214334" y="380448"/>
                  <a:pt x="184701" y="334940"/>
                </a:cubicBezTo>
                <a:cubicBezTo>
                  <a:pt x="155068" y="289432"/>
                  <a:pt x="65109" y="154494"/>
                  <a:pt x="48176" y="128565"/>
                </a:cubicBezTo>
                <a:cubicBezTo>
                  <a:pt x="31243" y="102636"/>
                  <a:pt x="88393" y="199473"/>
                  <a:pt x="83101" y="179365"/>
                </a:cubicBezTo>
                <a:cubicBezTo>
                  <a:pt x="77809" y="159257"/>
                  <a:pt x="-20086" y="-32302"/>
                  <a:pt x="3726" y="4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9887F6D-95CB-B53F-29C6-0348013D0CB7}"/>
              </a:ext>
            </a:extLst>
          </p:cNvPr>
          <p:cNvSpPr/>
          <p:nvPr/>
        </p:nvSpPr>
        <p:spPr>
          <a:xfrm>
            <a:off x="3436118" y="11479997"/>
            <a:ext cx="169820" cy="230823"/>
          </a:xfrm>
          <a:custGeom>
            <a:avLst/>
            <a:gdLst>
              <a:gd name="connsiteX0" fmla="*/ 11932 w 169820"/>
              <a:gd name="connsiteY0" fmla="*/ 803 h 230823"/>
              <a:gd name="connsiteX1" fmla="*/ 94482 w 169820"/>
              <a:gd name="connsiteY1" fmla="*/ 111928 h 230823"/>
              <a:gd name="connsiteX2" fmla="*/ 164332 w 169820"/>
              <a:gd name="connsiteY2" fmla="*/ 226228 h 230823"/>
              <a:gd name="connsiteX3" fmla="*/ 148457 w 169820"/>
              <a:gd name="connsiteY3" fmla="*/ 194478 h 230823"/>
              <a:gd name="connsiteX4" fmla="*/ 15107 w 169820"/>
              <a:gd name="connsiteY4" fmla="*/ 67478 h 230823"/>
              <a:gd name="connsiteX5" fmla="*/ 11932 w 169820"/>
              <a:gd name="connsiteY5" fmla="*/ 803 h 23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0" h="230823">
                <a:moveTo>
                  <a:pt x="11932" y="803"/>
                </a:moveTo>
                <a:cubicBezTo>
                  <a:pt x="25161" y="8211"/>
                  <a:pt x="69082" y="74357"/>
                  <a:pt x="94482" y="111928"/>
                </a:cubicBezTo>
                <a:cubicBezTo>
                  <a:pt x="119882" y="149499"/>
                  <a:pt x="155336" y="212470"/>
                  <a:pt x="164332" y="226228"/>
                </a:cubicBezTo>
                <a:cubicBezTo>
                  <a:pt x="173328" y="239986"/>
                  <a:pt x="173328" y="220936"/>
                  <a:pt x="148457" y="194478"/>
                </a:cubicBezTo>
                <a:cubicBezTo>
                  <a:pt x="123586" y="168020"/>
                  <a:pt x="37861" y="96053"/>
                  <a:pt x="15107" y="67478"/>
                </a:cubicBezTo>
                <a:cubicBezTo>
                  <a:pt x="-7647" y="38903"/>
                  <a:pt x="-1297" y="-6605"/>
                  <a:pt x="1193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A0A27144-DF21-3D9C-CB1A-C2601F9A276A}"/>
              </a:ext>
            </a:extLst>
          </p:cNvPr>
          <p:cNvSpPr/>
          <p:nvPr/>
        </p:nvSpPr>
        <p:spPr>
          <a:xfrm>
            <a:off x="3151155" y="10381768"/>
            <a:ext cx="122551" cy="548803"/>
          </a:xfrm>
          <a:custGeom>
            <a:avLst/>
            <a:gdLst>
              <a:gd name="connsiteX0" fmla="*/ 55595 w 122551"/>
              <a:gd name="connsiteY0" fmla="*/ 3657 h 548803"/>
              <a:gd name="connsiteX1" fmla="*/ 20670 w 122551"/>
              <a:gd name="connsiteY1" fmla="*/ 140182 h 548803"/>
              <a:gd name="connsiteX2" fmla="*/ 61945 w 122551"/>
              <a:gd name="connsiteY2" fmla="*/ 378307 h 548803"/>
              <a:gd name="connsiteX3" fmla="*/ 61945 w 122551"/>
              <a:gd name="connsiteY3" fmla="*/ 321157 h 548803"/>
              <a:gd name="connsiteX4" fmla="*/ 122270 w 122551"/>
              <a:gd name="connsiteY4" fmla="*/ 546582 h 548803"/>
              <a:gd name="connsiteX5" fmla="*/ 80995 w 122551"/>
              <a:gd name="connsiteY5" fmla="*/ 422757 h 548803"/>
              <a:gd name="connsiteX6" fmla="*/ 1620 w 122551"/>
              <a:gd name="connsiteY6" fmla="*/ 203682 h 548803"/>
              <a:gd name="connsiteX7" fmla="*/ 30195 w 122551"/>
              <a:gd name="connsiteY7" fmla="*/ 283057 h 548803"/>
              <a:gd name="connsiteX8" fmla="*/ 55595 w 122551"/>
              <a:gd name="connsiteY8" fmla="*/ 3657 h 5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51" h="548803">
                <a:moveTo>
                  <a:pt x="55595" y="3657"/>
                </a:moveTo>
                <a:cubicBezTo>
                  <a:pt x="54007" y="-20156"/>
                  <a:pt x="19612" y="77740"/>
                  <a:pt x="20670" y="140182"/>
                </a:cubicBezTo>
                <a:cubicBezTo>
                  <a:pt x="21728" y="202624"/>
                  <a:pt x="55066" y="348145"/>
                  <a:pt x="61945" y="378307"/>
                </a:cubicBezTo>
                <a:cubicBezTo>
                  <a:pt x="68824" y="408469"/>
                  <a:pt x="51891" y="293111"/>
                  <a:pt x="61945" y="321157"/>
                </a:cubicBezTo>
                <a:cubicBezTo>
                  <a:pt x="71999" y="349203"/>
                  <a:pt x="119095" y="529649"/>
                  <a:pt x="122270" y="546582"/>
                </a:cubicBezTo>
                <a:cubicBezTo>
                  <a:pt x="125445" y="563515"/>
                  <a:pt x="101103" y="479907"/>
                  <a:pt x="80995" y="422757"/>
                </a:cubicBezTo>
                <a:cubicBezTo>
                  <a:pt x="60887" y="365607"/>
                  <a:pt x="10087" y="226965"/>
                  <a:pt x="1620" y="203682"/>
                </a:cubicBezTo>
                <a:cubicBezTo>
                  <a:pt x="-6847" y="180399"/>
                  <a:pt x="20141" y="321686"/>
                  <a:pt x="30195" y="283057"/>
                </a:cubicBezTo>
                <a:cubicBezTo>
                  <a:pt x="40249" y="244428"/>
                  <a:pt x="57183" y="27470"/>
                  <a:pt x="55595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F5609AE-2B13-6405-25D8-57792E111810}"/>
              </a:ext>
            </a:extLst>
          </p:cNvPr>
          <p:cNvSpPr/>
          <p:nvPr/>
        </p:nvSpPr>
        <p:spPr>
          <a:xfrm>
            <a:off x="3165431" y="10677524"/>
            <a:ext cx="104819" cy="276234"/>
          </a:xfrm>
          <a:custGeom>
            <a:avLst/>
            <a:gdLst>
              <a:gd name="connsiteX0" fmla="*/ 44 w 104819"/>
              <a:gd name="connsiteY0" fmla="*/ 276226 h 276234"/>
              <a:gd name="connsiteX1" fmla="*/ 57194 w 104819"/>
              <a:gd name="connsiteY1" fmla="*/ 250826 h 276234"/>
              <a:gd name="connsiteX2" fmla="*/ 104819 w 104819"/>
              <a:gd name="connsiteY2" fmla="*/ 273051 h 276234"/>
              <a:gd name="connsiteX3" fmla="*/ 57194 w 104819"/>
              <a:gd name="connsiteY3" fmla="*/ 241301 h 276234"/>
              <a:gd name="connsiteX4" fmla="*/ 34969 w 104819"/>
              <a:gd name="connsiteY4" fmla="*/ 196851 h 276234"/>
              <a:gd name="connsiteX5" fmla="*/ 19094 w 104819"/>
              <a:gd name="connsiteY5" fmla="*/ 1 h 276234"/>
              <a:gd name="connsiteX6" fmla="*/ 9569 w 104819"/>
              <a:gd name="connsiteY6" fmla="*/ 193676 h 276234"/>
              <a:gd name="connsiteX7" fmla="*/ 66719 w 104819"/>
              <a:gd name="connsiteY7" fmla="*/ 247651 h 276234"/>
              <a:gd name="connsiteX8" fmla="*/ 44 w 104819"/>
              <a:gd name="connsiteY8" fmla="*/ 276226 h 2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19" h="276234">
                <a:moveTo>
                  <a:pt x="44" y="276226"/>
                </a:moveTo>
                <a:cubicBezTo>
                  <a:pt x="-1543" y="276755"/>
                  <a:pt x="39732" y="251355"/>
                  <a:pt x="57194" y="250826"/>
                </a:cubicBezTo>
                <a:cubicBezTo>
                  <a:pt x="74656" y="250297"/>
                  <a:pt x="104819" y="274638"/>
                  <a:pt x="104819" y="273051"/>
                </a:cubicBezTo>
                <a:cubicBezTo>
                  <a:pt x="104819" y="271464"/>
                  <a:pt x="68836" y="254001"/>
                  <a:pt x="57194" y="241301"/>
                </a:cubicBezTo>
                <a:cubicBezTo>
                  <a:pt x="45552" y="228601"/>
                  <a:pt x="41319" y="237068"/>
                  <a:pt x="34969" y="196851"/>
                </a:cubicBezTo>
                <a:cubicBezTo>
                  <a:pt x="28619" y="156634"/>
                  <a:pt x="23327" y="530"/>
                  <a:pt x="19094" y="1"/>
                </a:cubicBezTo>
                <a:cubicBezTo>
                  <a:pt x="14861" y="-528"/>
                  <a:pt x="1632" y="152401"/>
                  <a:pt x="9569" y="193676"/>
                </a:cubicBezTo>
                <a:cubicBezTo>
                  <a:pt x="17506" y="234951"/>
                  <a:pt x="67777" y="233893"/>
                  <a:pt x="66719" y="247651"/>
                </a:cubicBezTo>
                <a:cubicBezTo>
                  <a:pt x="65661" y="261409"/>
                  <a:pt x="1631" y="275697"/>
                  <a:pt x="44" y="27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56AC2AA-40D9-3FA6-E1B4-D8819AF0C7F6}"/>
              </a:ext>
            </a:extLst>
          </p:cNvPr>
          <p:cNvSpPr/>
          <p:nvPr/>
        </p:nvSpPr>
        <p:spPr>
          <a:xfrm>
            <a:off x="3200400" y="10956527"/>
            <a:ext cx="92129" cy="54373"/>
          </a:xfrm>
          <a:custGeom>
            <a:avLst/>
            <a:gdLst>
              <a:gd name="connsiteX0" fmla="*/ 0 w 92129"/>
              <a:gd name="connsiteY0" fmla="*/ 54373 h 54373"/>
              <a:gd name="connsiteX1" fmla="*/ 92075 w 92129"/>
              <a:gd name="connsiteY1" fmla="*/ 398 h 54373"/>
              <a:gd name="connsiteX2" fmla="*/ 0 w 92129"/>
              <a:gd name="connsiteY2" fmla="*/ 54373 h 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29" h="54373">
                <a:moveTo>
                  <a:pt x="0" y="54373"/>
                </a:moveTo>
                <a:cubicBezTo>
                  <a:pt x="0" y="54373"/>
                  <a:pt x="89429" y="6219"/>
                  <a:pt x="92075" y="398"/>
                </a:cubicBezTo>
                <a:cubicBezTo>
                  <a:pt x="94721" y="-5423"/>
                  <a:pt x="0" y="54373"/>
                  <a:pt x="0" y="5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B6156F2-AC9D-A56C-9AC1-4690B4FA25B0}"/>
              </a:ext>
            </a:extLst>
          </p:cNvPr>
          <p:cNvSpPr/>
          <p:nvPr/>
        </p:nvSpPr>
        <p:spPr>
          <a:xfrm>
            <a:off x="3209080" y="10984512"/>
            <a:ext cx="242299" cy="442543"/>
          </a:xfrm>
          <a:custGeom>
            <a:avLst/>
            <a:gdLst>
              <a:gd name="connsiteX0" fmla="*/ 845 w 242299"/>
              <a:gd name="connsiteY0" fmla="*/ 988 h 442543"/>
              <a:gd name="connsiteX1" fmla="*/ 86570 w 242299"/>
              <a:gd name="connsiteY1" fmla="*/ 74013 h 442543"/>
              <a:gd name="connsiteX2" fmla="*/ 178645 w 242299"/>
              <a:gd name="connsiteY2" fmla="*/ 239113 h 442543"/>
              <a:gd name="connsiteX3" fmla="*/ 162770 w 242299"/>
              <a:gd name="connsiteY3" fmla="*/ 178788 h 442543"/>
              <a:gd name="connsiteX4" fmla="*/ 242145 w 242299"/>
              <a:gd name="connsiteY4" fmla="*/ 442313 h 442543"/>
              <a:gd name="connsiteX5" fmla="*/ 181820 w 242299"/>
              <a:gd name="connsiteY5" fmla="*/ 223238 h 442543"/>
              <a:gd name="connsiteX6" fmla="*/ 140545 w 242299"/>
              <a:gd name="connsiteY6" fmla="*/ 121638 h 442543"/>
              <a:gd name="connsiteX7" fmla="*/ 845 w 242299"/>
              <a:gd name="connsiteY7" fmla="*/ 988 h 4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99" h="442543">
                <a:moveTo>
                  <a:pt x="845" y="988"/>
                </a:moveTo>
                <a:cubicBezTo>
                  <a:pt x="-8151" y="-6950"/>
                  <a:pt x="56937" y="34326"/>
                  <a:pt x="86570" y="74013"/>
                </a:cubicBezTo>
                <a:cubicBezTo>
                  <a:pt x="116203" y="113701"/>
                  <a:pt x="165945" y="221651"/>
                  <a:pt x="178645" y="239113"/>
                </a:cubicBezTo>
                <a:cubicBezTo>
                  <a:pt x="191345" y="256576"/>
                  <a:pt x="152187" y="144921"/>
                  <a:pt x="162770" y="178788"/>
                </a:cubicBezTo>
                <a:cubicBezTo>
                  <a:pt x="173353" y="212655"/>
                  <a:pt x="238970" y="434905"/>
                  <a:pt x="242145" y="442313"/>
                </a:cubicBezTo>
                <a:cubicBezTo>
                  <a:pt x="245320" y="449721"/>
                  <a:pt x="198753" y="276684"/>
                  <a:pt x="181820" y="223238"/>
                </a:cubicBezTo>
                <a:cubicBezTo>
                  <a:pt x="164887" y="169792"/>
                  <a:pt x="165945" y="153917"/>
                  <a:pt x="140545" y="121638"/>
                </a:cubicBezTo>
                <a:cubicBezTo>
                  <a:pt x="115145" y="89359"/>
                  <a:pt x="9841" y="8926"/>
                  <a:pt x="845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9A06AF7-F517-D412-B105-395147AD8E49}"/>
              </a:ext>
            </a:extLst>
          </p:cNvPr>
          <p:cNvSpPr/>
          <p:nvPr/>
        </p:nvSpPr>
        <p:spPr>
          <a:xfrm>
            <a:off x="3641001" y="9838332"/>
            <a:ext cx="169200" cy="658217"/>
          </a:xfrm>
          <a:custGeom>
            <a:avLst/>
            <a:gdLst>
              <a:gd name="connsiteX0" fmla="*/ 724 w 169200"/>
              <a:gd name="connsiteY0" fmla="*/ 993 h 658217"/>
              <a:gd name="connsiteX1" fmla="*/ 95974 w 169200"/>
              <a:gd name="connsiteY1" fmla="*/ 254993 h 658217"/>
              <a:gd name="connsiteX2" fmla="*/ 118199 w 169200"/>
              <a:gd name="connsiteY2" fmla="*/ 464543 h 658217"/>
              <a:gd name="connsiteX3" fmla="*/ 153124 w 169200"/>
              <a:gd name="connsiteY3" fmla="*/ 315318 h 658217"/>
              <a:gd name="connsiteX4" fmla="*/ 149949 w 169200"/>
              <a:gd name="connsiteY4" fmla="*/ 461368 h 658217"/>
              <a:gd name="connsiteX5" fmla="*/ 124549 w 169200"/>
              <a:gd name="connsiteY5" fmla="*/ 651868 h 658217"/>
              <a:gd name="connsiteX6" fmla="*/ 168999 w 169200"/>
              <a:gd name="connsiteY6" fmla="*/ 210543 h 658217"/>
              <a:gd name="connsiteX7" fmla="*/ 137249 w 169200"/>
              <a:gd name="connsiteY7" fmla="*/ 324843 h 658217"/>
              <a:gd name="connsiteX8" fmla="*/ 54699 w 169200"/>
              <a:gd name="connsiteY8" fmla="*/ 172443 h 658217"/>
              <a:gd name="connsiteX9" fmla="*/ 724 w 169200"/>
              <a:gd name="connsiteY9" fmla="*/ 993 h 6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00" h="658217">
                <a:moveTo>
                  <a:pt x="724" y="993"/>
                </a:moveTo>
                <a:cubicBezTo>
                  <a:pt x="7603" y="14751"/>
                  <a:pt x="76395" y="177735"/>
                  <a:pt x="95974" y="254993"/>
                </a:cubicBezTo>
                <a:cubicBezTo>
                  <a:pt x="115553" y="332251"/>
                  <a:pt x="108674" y="454489"/>
                  <a:pt x="118199" y="464543"/>
                </a:cubicBezTo>
                <a:cubicBezTo>
                  <a:pt x="127724" y="474597"/>
                  <a:pt x="147832" y="315847"/>
                  <a:pt x="153124" y="315318"/>
                </a:cubicBezTo>
                <a:cubicBezTo>
                  <a:pt x="158416" y="314789"/>
                  <a:pt x="154711" y="405277"/>
                  <a:pt x="149949" y="461368"/>
                </a:cubicBezTo>
                <a:cubicBezTo>
                  <a:pt x="145187" y="517459"/>
                  <a:pt x="121374" y="693672"/>
                  <a:pt x="124549" y="651868"/>
                </a:cubicBezTo>
                <a:cubicBezTo>
                  <a:pt x="127724" y="610064"/>
                  <a:pt x="166882" y="265047"/>
                  <a:pt x="168999" y="210543"/>
                </a:cubicBezTo>
                <a:cubicBezTo>
                  <a:pt x="171116" y="156039"/>
                  <a:pt x="156299" y="331193"/>
                  <a:pt x="137249" y="324843"/>
                </a:cubicBezTo>
                <a:cubicBezTo>
                  <a:pt x="118199" y="318493"/>
                  <a:pt x="71632" y="224830"/>
                  <a:pt x="54699" y="172443"/>
                </a:cubicBezTo>
                <a:cubicBezTo>
                  <a:pt x="37766" y="120056"/>
                  <a:pt x="-6155" y="-12765"/>
                  <a:pt x="724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1D22FFC-0B31-D304-4BAE-29D70BDDEEF0}"/>
              </a:ext>
            </a:extLst>
          </p:cNvPr>
          <p:cNvSpPr/>
          <p:nvPr/>
        </p:nvSpPr>
        <p:spPr>
          <a:xfrm>
            <a:off x="3135215" y="9404229"/>
            <a:ext cx="243574" cy="536522"/>
          </a:xfrm>
          <a:custGeom>
            <a:avLst/>
            <a:gdLst>
              <a:gd name="connsiteX0" fmla="*/ 239810 w 243574"/>
              <a:gd name="connsiteY0" fmla="*/ 9646 h 536522"/>
              <a:gd name="connsiteX1" fmla="*/ 1685 w 243574"/>
              <a:gd name="connsiteY1" fmla="*/ 533521 h 536522"/>
              <a:gd name="connsiteX2" fmla="*/ 138210 w 243574"/>
              <a:gd name="connsiteY2" fmla="*/ 216021 h 536522"/>
              <a:gd name="connsiteX3" fmla="*/ 239810 w 243574"/>
              <a:gd name="connsiteY3" fmla="*/ 9646 h 5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4" h="536522">
                <a:moveTo>
                  <a:pt x="239810" y="9646"/>
                </a:moveTo>
                <a:cubicBezTo>
                  <a:pt x="217056" y="62563"/>
                  <a:pt x="18618" y="499125"/>
                  <a:pt x="1685" y="533521"/>
                </a:cubicBezTo>
                <a:cubicBezTo>
                  <a:pt x="-15248" y="567917"/>
                  <a:pt x="100110" y="296984"/>
                  <a:pt x="138210" y="216021"/>
                </a:cubicBezTo>
                <a:cubicBezTo>
                  <a:pt x="176310" y="135059"/>
                  <a:pt x="262564" y="-43271"/>
                  <a:pt x="239810" y="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EE83926-6CB3-0813-D702-7DCF0C606B57}"/>
              </a:ext>
            </a:extLst>
          </p:cNvPr>
          <p:cNvSpPr/>
          <p:nvPr/>
        </p:nvSpPr>
        <p:spPr>
          <a:xfrm>
            <a:off x="3106413" y="9339402"/>
            <a:ext cx="125996" cy="448895"/>
          </a:xfrm>
          <a:custGeom>
            <a:avLst/>
            <a:gdLst>
              <a:gd name="connsiteX0" fmla="*/ 125737 w 125996"/>
              <a:gd name="connsiteY0" fmla="*/ 4623 h 448895"/>
              <a:gd name="connsiteX1" fmla="*/ 1912 w 125996"/>
              <a:gd name="connsiteY1" fmla="*/ 433248 h 448895"/>
              <a:gd name="connsiteX2" fmla="*/ 49537 w 125996"/>
              <a:gd name="connsiteY2" fmla="*/ 337998 h 448895"/>
              <a:gd name="connsiteX3" fmla="*/ 36837 w 125996"/>
              <a:gd name="connsiteY3" fmla="*/ 169723 h 448895"/>
              <a:gd name="connsiteX4" fmla="*/ 33662 w 125996"/>
              <a:gd name="connsiteY4" fmla="*/ 204648 h 448895"/>
              <a:gd name="connsiteX5" fmla="*/ 125737 w 125996"/>
              <a:gd name="connsiteY5" fmla="*/ 4623 h 44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96" h="448895">
                <a:moveTo>
                  <a:pt x="125737" y="4623"/>
                </a:moveTo>
                <a:cubicBezTo>
                  <a:pt x="120445" y="42723"/>
                  <a:pt x="14612" y="377685"/>
                  <a:pt x="1912" y="433248"/>
                </a:cubicBezTo>
                <a:cubicBezTo>
                  <a:pt x="-10788" y="488811"/>
                  <a:pt x="43716" y="381919"/>
                  <a:pt x="49537" y="337998"/>
                </a:cubicBezTo>
                <a:cubicBezTo>
                  <a:pt x="55358" y="294077"/>
                  <a:pt x="39483" y="191948"/>
                  <a:pt x="36837" y="169723"/>
                </a:cubicBezTo>
                <a:cubicBezTo>
                  <a:pt x="34191" y="147498"/>
                  <a:pt x="13554" y="233752"/>
                  <a:pt x="33662" y="204648"/>
                </a:cubicBezTo>
                <a:cubicBezTo>
                  <a:pt x="53770" y="175544"/>
                  <a:pt x="131029" y="-33477"/>
                  <a:pt x="125737" y="4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79E7EA1-8E15-10D0-8B54-F90440586EFD}"/>
              </a:ext>
            </a:extLst>
          </p:cNvPr>
          <p:cNvSpPr/>
          <p:nvPr/>
        </p:nvSpPr>
        <p:spPr>
          <a:xfrm>
            <a:off x="3616325" y="9337290"/>
            <a:ext cx="107451" cy="445209"/>
          </a:xfrm>
          <a:custGeom>
            <a:avLst/>
            <a:gdLst>
              <a:gd name="connsiteX0" fmla="*/ 0 w 107451"/>
              <a:gd name="connsiteY0" fmla="*/ 385 h 445209"/>
              <a:gd name="connsiteX1" fmla="*/ 104775 w 107451"/>
              <a:gd name="connsiteY1" fmla="*/ 267085 h 445209"/>
              <a:gd name="connsiteX2" fmla="*/ 76200 w 107451"/>
              <a:gd name="connsiteY2" fmla="*/ 444885 h 445209"/>
              <a:gd name="connsiteX3" fmla="*/ 88900 w 107451"/>
              <a:gd name="connsiteY3" fmla="*/ 308360 h 445209"/>
              <a:gd name="connsiteX4" fmla="*/ 104775 w 107451"/>
              <a:gd name="connsiteY4" fmla="*/ 209935 h 445209"/>
              <a:gd name="connsiteX5" fmla="*/ 0 w 107451"/>
              <a:gd name="connsiteY5" fmla="*/ 385 h 4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1" h="445209">
                <a:moveTo>
                  <a:pt x="0" y="385"/>
                </a:moveTo>
                <a:cubicBezTo>
                  <a:pt x="0" y="9910"/>
                  <a:pt x="92075" y="193002"/>
                  <a:pt x="104775" y="267085"/>
                </a:cubicBezTo>
                <a:cubicBezTo>
                  <a:pt x="117475" y="341168"/>
                  <a:pt x="78846" y="438006"/>
                  <a:pt x="76200" y="444885"/>
                </a:cubicBezTo>
                <a:cubicBezTo>
                  <a:pt x="73554" y="451764"/>
                  <a:pt x="84138" y="347518"/>
                  <a:pt x="88900" y="308360"/>
                </a:cubicBezTo>
                <a:cubicBezTo>
                  <a:pt x="93663" y="269202"/>
                  <a:pt x="114829" y="259148"/>
                  <a:pt x="104775" y="209935"/>
                </a:cubicBezTo>
                <a:cubicBezTo>
                  <a:pt x="94721" y="160723"/>
                  <a:pt x="0" y="-9140"/>
                  <a:pt x="0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F48CBDE-45FA-7135-125C-AA72778B77EE}"/>
              </a:ext>
            </a:extLst>
          </p:cNvPr>
          <p:cNvSpPr/>
          <p:nvPr/>
        </p:nvSpPr>
        <p:spPr>
          <a:xfrm>
            <a:off x="3422567" y="8864568"/>
            <a:ext cx="216037" cy="532775"/>
          </a:xfrm>
          <a:custGeom>
            <a:avLst/>
            <a:gdLst>
              <a:gd name="connsiteX0" fmla="*/ 83 w 216037"/>
              <a:gd name="connsiteY0" fmla="*/ 32 h 532775"/>
              <a:gd name="connsiteX1" fmla="*/ 60408 w 216037"/>
              <a:gd name="connsiteY1" fmla="*/ 247682 h 532775"/>
              <a:gd name="connsiteX2" fmla="*/ 47708 w 216037"/>
              <a:gd name="connsiteY2" fmla="*/ 530257 h 532775"/>
              <a:gd name="connsiteX3" fmla="*/ 79458 w 216037"/>
              <a:gd name="connsiteY3" fmla="*/ 384207 h 532775"/>
              <a:gd name="connsiteX4" fmla="*/ 215983 w 216037"/>
              <a:gd name="connsiteY4" fmla="*/ 346107 h 532775"/>
              <a:gd name="connsiteX5" fmla="*/ 95333 w 216037"/>
              <a:gd name="connsiteY5" fmla="*/ 342932 h 532775"/>
              <a:gd name="connsiteX6" fmla="*/ 47708 w 216037"/>
              <a:gd name="connsiteY6" fmla="*/ 263557 h 532775"/>
              <a:gd name="connsiteX7" fmla="*/ 83 w 216037"/>
              <a:gd name="connsiteY7" fmla="*/ 32 h 5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37" h="532775">
                <a:moveTo>
                  <a:pt x="83" y="32"/>
                </a:moveTo>
                <a:cubicBezTo>
                  <a:pt x="2200" y="-2614"/>
                  <a:pt x="52471" y="159311"/>
                  <a:pt x="60408" y="247682"/>
                </a:cubicBezTo>
                <a:cubicBezTo>
                  <a:pt x="68346" y="336053"/>
                  <a:pt x="44533" y="507503"/>
                  <a:pt x="47708" y="530257"/>
                </a:cubicBezTo>
                <a:cubicBezTo>
                  <a:pt x="50883" y="553011"/>
                  <a:pt x="51412" y="414899"/>
                  <a:pt x="79458" y="384207"/>
                </a:cubicBezTo>
                <a:cubicBezTo>
                  <a:pt x="107504" y="353515"/>
                  <a:pt x="213337" y="352986"/>
                  <a:pt x="215983" y="346107"/>
                </a:cubicBezTo>
                <a:cubicBezTo>
                  <a:pt x="218629" y="339228"/>
                  <a:pt x="123379" y="356690"/>
                  <a:pt x="95333" y="342932"/>
                </a:cubicBezTo>
                <a:cubicBezTo>
                  <a:pt x="67287" y="329174"/>
                  <a:pt x="58821" y="316474"/>
                  <a:pt x="47708" y="263557"/>
                </a:cubicBezTo>
                <a:cubicBezTo>
                  <a:pt x="36596" y="210640"/>
                  <a:pt x="-2034" y="2678"/>
                  <a:pt x="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6E16F67-EB07-D59E-BE6E-143F5FF18BB0}"/>
              </a:ext>
            </a:extLst>
          </p:cNvPr>
          <p:cNvSpPr/>
          <p:nvPr/>
        </p:nvSpPr>
        <p:spPr>
          <a:xfrm>
            <a:off x="3206329" y="8596532"/>
            <a:ext cx="219590" cy="463127"/>
          </a:xfrm>
          <a:custGeom>
            <a:avLst/>
            <a:gdLst>
              <a:gd name="connsiteX0" fmla="*/ 421 w 219590"/>
              <a:gd name="connsiteY0" fmla="*/ 33118 h 463127"/>
              <a:gd name="connsiteX1" fmla="*/ 209971 w 219590"/>
              <a:gd name="connsiteY1" fmla="*/ 445868 h 463127"/>
              <a:gd name="connsiteX2" fmla="*/ 171871 w 219590"/>
              <a:gd name="connsiteY2" fmla="*/ 347443 h 463127"/>
              <a:gd name="connsiteX3" fmla="*/ 60746 w 219590"/>
              <a:gd name="connsiteY3" fmla="*/ 1368 h 463127"/>
              <a:gd name="connsiteX4" fmla="*/ 152821 w 219590"/>
              <a:gd name="connsiteY4" fmla="*/ 220443 h 463127"/>
              <a:gd name="connsiteX5" fmla="*/ 421 w 219590"/>
              <a:gd name="connsiteY5" fmla="*/ 33118 h 4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90" h="463127">
                <a:moveTo>
                  <a:pt x="421" y="33118"/>
                </a:moveTo>
                <a:cubicBezTo>
                  <a:pt x="9946" y="70689"/>
                  <a:pt x="181396" y="393481"/>
                  <a:pt x="209971" y="445868"/>
                </a:cubicBezTo>
                <a:cubicBezTo>
                  <a:pt x="238546" y="498255"/>
                  <a:pt x="196742" y="421526"/>
                  <a:pt x="171871" y="347443"/>
                </a:cubicBezTo>
                <a:cubicBezTo>
                  <a:pt x="147000" y="273360"/>
                  <a:pt x="63921" y="22535"/>
                  <a:pt x="60746" y="1368"/>
                </a:cubicBezTo>
                <a:cubicBezTo>
                  <a:pt x="57571" y="-19799"/>
                  <a:pt x="159700" y="211447"/>
                  <a:pt x="152821" y="220443"/>
                </a:cubicBezTo>
                <a:cubicBezTo>
                  <a:pt x="145942" y="229439"/>
                  <a:pt x="-9104" y="-4453"/>
                  <a:pt x="421" y="3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477F452-5DA4-6DF8-1D34-7EBA319E73D8}"/>
              </a:ext>
            </a:extLst>
          </p:cNvPr>
          <p:cNvSpPr/>
          <p:nvPr/>
        </p:nvSpPr>
        <p:spPr>
          <a:xfrm>
            <a:off x="3022550" y="8864486"/>
            <a:ext cx="204541" cy="339987"/>
          </a:xfrm>
          <a:custGeom>
            <a:avLst/>
            <a:gdLst>
              <a:gd name="connsiteX0" fmla="*/ 50 w 204541"/>
              <a:gd name="connsiteY0" fmla="*/ 216014 h 339987"/>
              <a:gd name="connsiteX1" fmla="*/ 133400 w 204541"/>
              <a:gd name="connsiteY1" fmla="*/ 219189 h 339987"/>
              <a:gd name="connsiteX2" fmla="*/ 203250 w 204541"/>
              <a:gd name="connsiteY2" fmla="*/ 339839 h 339987"/>
              <a:gd name="connsiteX3" fmla="*/ 174675 w 204541"/>
              <a:gd name="connsiteY3" fmla="*/ 238239 h 339987"/>
              <a:gd name="connsiteX4" fmla="*/ 123875 w 204541"/>
              <a:gd name="connsiteY4" fmla="*/ 114 h 339987"/>
              <a:gd name="connsiteX5" fmla="*/ 149275 w 204541"/>
              <a:gd name="connsiteY5" fmla="*/ 206489 h 339987"/>
              <a:gd name="connsiteX6" fmla="*/ 50 w 204541"/>
              <a:gd name="connsiteY6" fmla="*/ 216014 h 3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41" h="339987">
                <a:moveTo>
                  <a:pt x="50" y="216014"/>
                </a:moveTo>
                <a:cubicBezTo>
                  <a:pt x="-2596" y="218131"/>
                  <a:pt x="99533" y="198551"/>
                  <a:pt x="133400" y="219189"/>
                </a:cubicBezTo>
                <a:cubicBezTo>
                  <a:pt x="167267" y="239827"/>
                  <a:pt x="196371" y="336664"/>
                  <a:pt x="203250" y="339839"/>
                </a:cubicBezTo>
                <a:cubicBezTo>
                  <a:pt x="210129" y="343014"/>
                  <a:pt x="187904" y="294860"/>
                  <a:pt x="174675" y="238239"/>
                </a:cubicBezTo>
                <a:cubicBezTo>
                  <a:pt x="161446" y="181618"/>
                  <a:pt x="128108" y="5406"/>
                  <a:pt x="123875" y="114"/>
                </a:cubicBezTo>
                <a:cubicBezTo>
                  <a:pt x="119642" y="-5178"/>
                  <a:pt x="167267" y="174210"/>
                  <a:pt x="149275" y="206489"/>
                </a:cubicBezTo>
                <a:cubicBezTo>
                  <a:pt x="131283" y="238768"/>
                  <a:pt x="2696" y="213897"/>
                  <a:pt x="50" y="216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6214D34-8FEE-53B6-875B-02EDA19E71EE}"/>
              </a:ext>
            </a:extLst>
          </p:cNvPr>
          <p:cNvSpPr/>
          <p:nvPr/>
        </p:nvSpPr>
        <p:spPr>
          <a:xfrm>
            <a:off x="2873055" y="8134977"/>
            <a:ext cx="171441" cy="685880"/>
          </a:xfrm>
          <a:custGeom>
            <a:avLst/>
            <a:gdLst>
              <a:gd name="connsiteX0" fmla="*/ 320 w 171441"/>
              <a:gd name="connsiteY0" fmla="*/ 2548 h 685880"/>
              <a:gd name="connsiteX1" fmla="*/ 165420 w 171441"/>
              <a:gd name="connsiteY1" fmla="*/ 669298 h 685880"/>
              <a:gd name="connsiteX2" fmla="*/ 124145 w 171441"/>
              <a:gd name="connsiteY2" fmla="*/ 447048 h 685880"/>
              <a:gd name="connsiteX3" fmla="*/ 320 w 171441"/>
              <a:gd name="connsiteY3" fmla="*/ 2548 h 6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41" h="685880">
                <a:moveTo>
                  <a:pt x="320" y="2548"/>
                </a:moveTo>
                <a:cubicBezTo>
                  <a:pt x="7199" y="39590"/>
                  <a:pt x="144783" y="595215"/>
                  <a:pt x="165420" y="669298"/>
                </a:cubicBezTo>
                <a:cubicBezTo>
                  <a:pt x="186057" y="743381"/>
                  <a:pt x="149016" y="551294"/>
                  <a:pt x="124145" y="447048"/>
                </a:cubicBezTo>
                <a:cubicBezTo>
                  <a:pt x="99274" y="342802"/>
                  <a:pt x="-6559" y="-34494"/>
                  <a:pt x="320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BBA9C6E-692D-41E9-0349-19AAA091D248}"/>
              </a:ext>
            </a:extLst>
          </p:cNvPr>
          <p:cNvSpPr/>
          <p:nvPr/>
        </p:nvSpPr>
        <p:spPr>
          <a:xfrm>
            <a:off x="3438478" y="9410134"/>
            <a:ext cx="114392" cy="403791"/>
          </a:xfrm>
          <a:custGeom>
            <a:avLst/>
            <a:gdLst>
              <a:gd name="connsiteX0" fmla="*/ 114347 w 114392"/>
              <a:gd name="connsiteY0" fmla="*/ 566 h 403791"/>
              <a:gd name="connsiteX1" fmla="*/ 47672 w 114392"/>
              <a:gd name="connsiteY1" fmla="*/ 279966 h 403791"/>
              <a:gd name="connsiteX2" fmla="*/ 63547 w 114392"/>
              <a:gd name="connsiteY2" fmla="*/ 403791 h 403791"/>
              <a:gd name="connsiteX3" fmla="*/ 47672 w 114392"/>
              <a:gd name="connsiteY3" fmla="*/ 279966 h 403791"/>
              <a:gd name="connsiteX4" fmla="*/ 47 w 114392"/>
              <a:gd name="connsiteY4" fmla="*/ 79941 h 403791"/>
              <a:gd name="connsiteX5" fmla="*/ 57197 w 114392"/>
              <a:gd name="connsiteY5" fmla="*/ 203766 h 403791"/>
              <a:gd name="connsiteX6" fmla="*/ 114347 w 114392"/>
              <a:gd name="connsiteY6" fmla="*/ 566 h 4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92" h="403791">
                <a:moveTo>
                  <a:pt x="114347" y="566"/>
                </a:moveTo>
                <a:cubicBezTo>
                  <a:pt x="112760" y="13266"/>
                  <a:pt x="56139" y="212762"/>
                  <a:pt x="47672" y="279966"/>
                </a:cubicBezTo>
                <a:cubicBezTo>
                  <a:pt x="39205" y="347170"/>
                  <a:pt x="63547" y="403791"/>
                  <a:pt x="63547" y="403791"/>
                </a:cubicBezTo>
                <a:cubicBezTo>
                  <a:pt x="63547" y="403791"/>
                  <a:pt x="58255" y="333941"/>
                  <a:pt x="47672" y="279966"/>
                </a:cubicBezTo>
                <a:cubicBezTo>
                  <a:pt x="37089" y="225991"/>
                  <a:pt x="-1540" y="92641"/>
                  <a:pt x="47" y="79941"/>
                </a:cubicBezTo>
                <a:cubicBezTo>
                  <a:pt x="1634" y="67241"/>
                  <a:pt x="39206" y="214878"/>
                  <a:pt x="57197" y="203766"/>
                </a:cubicBezTo>
                <a:cubicBezTo>
                  <a:pt x="75188" y="192654"/>
                  <a:pt x="115934" y="-12134"/>
                  <a:pt x="114347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117901A-EA71-D266-19CB-BFACE3CE08FA}"/>
              </a:ext>
            </a:extLst>
          </p:cNvPr>
          <p:cNvSpPr/>
          <p:nvPr/>
        </p:nvSpPr>
        <p:spPr>
          <a:xfrm>
            <a:off x="3209899" y="9886825"/>
            <a:ext cx="104930" cy="311923"/>
          </a:xfrm>
          <a:custGeom>
            <a:avLst/>
            <a:gdLst>
              <a:gd name="connsiteX0" fmla="*/ 26 w 104930"/>
              <a:gd name="connsiteY0" fmla="*/ 79500 h 311923"/>
              <a:gd name="connsiteX1" fmla="*/ 47651 w 104930"/>
              <a:gd name="connsiteY1" fmla="*/ 184275 h 311923"/>
              <a:gd name="connsiteX2" fmla="*/ 34951 w 104930"/>
              <a:gd name="connsiteY2" fmla="*/ 311275 h 311923"/>
              <a:gd name="connsiteX3" fmla="*/ 57176 w 104930"/>
              <a:gd name="connsiteY3" fmla="*/ 127125 h 311923"/>
              <a:gd name="connsiteX4" fmla="*/ 104801 w 104930"/>
              <a:gd name="connsiteY4" fmla="*/ 125 h 311923"/>
              <a:gd name="connsiteX5" fmla="*/ 41301 w 104930"/>
              <a:gd name="connsiteY5" fmla="*/ 149350 h 311923"/>
              <a:gd name="connsiteX6" fmla="*/ 26 w 104930"/>
              <a:gd name="connsiteY6" fmla="*/ 79500 h 3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30" h="311923">
                <a:moveTo>
                  <a:pt x="26" y="79500"/>
                </a:moveTo>
                <a:cubicBezTo>
                  <a:pt x="1084" y="85321"/>
                  <a:pt x="41830" y="145646"/>
                  <a:pt x="47651" y="184275"/>
                </a:cubicBezTo>
                <a:cubicBezTo>
                  <a:pt x="53472" y="222904"/>
                  <a:pt x="33364" y="320800"/>
                  <a:pt x="34951" y="311275"/>
                </a:cubicBezTo>
                <a:cubicBezTo>
                  <a:pt x="36539" y="301750"/>
                  <a:pt x="45534" y="178983"/>
                  <a:pt x="57176" y="127125"/>
                </a:cubicBezTo>
                <a:cubicBezTo>
                  <a:pt x="68818" y="75267"/>
                  <a:pt x="107447" y="-3579"/>
                  <a:pt x="104801" y="125"/>
                </a:cubicBezTo>
                <a:cubicBezTo>
                  <a:pt x="102155" y="3829"/>
                  <a:pt x="52943" y="135063"/>
                  <a:pt x="41301" y="149350"/>
                </a:cubicBezTo>
                <a:cubicBezTo>
                  <a:pt x="29659" y="163637"/>
                  <a:pt x="-1032" y="73679"/>
                  <a:pt x="26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2E983F83-8C76-3B0F-E25A-0B14DC32EB37}"/>
              </a:ext>
            </a:extLst>
          </p:cNvPr>
          <p:cNvSpPr/>
          <p:nvPr/>
        </p:nvSpPr>
        <p:spPr>
          <a:xfrm>
            <a:off x="2519037" y="10615539"/>
            <a:ext cx="539341" cy="1024836"/>
          </a:xfrm>
          <a:custGeom>
            <a:avLst/>
            <a:gdLst>
              <a:gd name="connsiteX0" fmla="*/ 538488 w 539341"/>
              <a:gd name="connsiteY0" fmla="*/ 1661 h 1024836"/>
              <a:gd name="connsiteX1" fmla="*/ 338463 w 539341"/>
              <a:gd name="connsiteY1" fmla="*/ 281061 h 1024836"/>
              <a:gd name="connsiteX2" fmla="*/ 170188 w 539341"/>
              <a:gd name="connsiteY2" fmla="*/ 608086 h 1024836"/>
              <a:gd name="connsiteX3" fmla="*/ 192413 w 539341"/>
              <a:gd name="connsiteY3" fmla="*/ 528711 h 1024836"/>
              <a:gd name="connsiteX4" fmla="*/ 11438 w 539341"/>
              <a:gd name="connsiteY4" fmla="*/ 998611 h 1024836"/>
              <a:gd name="connsiteX5" fmla="*/ 43188 w 539341"/>
              <a:gd name="connsiteY5" fmla="*/ 906536 h 1024836"/>
              <a:gd name="connsiteX6" fmla="*/ 243213 w 539341"/>
              <a:gd name="connsiteY6" fmla="*/ 417586 h 1024836"/>
              <a:gd name="connsiteX7" fmla="*/ 217813 w 539341"/>
              <a:gd name="connsiteY7" fmla="*/ 484261 h 1024836"/>
              <a:gd name="connsiteX8" fmla="*/ 443238 w 539341"/>
              <a:gd name="connsiteY8" fmla="*/ 77861 h 1024836"/>
              <a:gd name="connsiteX9" fmla="*/ 411488 w 539341"/>
              <a:gd name="connsiteY9" fmla="*/ 160411 h 1024836"/>
              <a:gd name="connsiteX10" fmla="*/ 538488 w 539341"/>
              <a:gd name="connsiteY10" fmla="*/ 1661 h 10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41" h="1024836">
                <a:moveTo>
                  <a:pt x="538488" y="1661"/>
                </a:moveTo>
                <a:cubicBezTo>
                  <a:pt x="526317" y="21769"/>
                  <a:pt x="399846" y="179990"/>
                  <a:pt x="338463" y="281061"/>
                </a:cubicBezTo>
                <a:cubicBezTo>
                  <a:pt x="277080" y="382132"/>
                  <a:pt x="194530" y="566811"/>
                  <a:pt x="170188" y="608086"/>
                </a:cubicBezTo>
                <a:cubicBezTo>
                  <a:pt x="145846" y="649361"/>
                  <a:pt x="218871" y="463623"/>
                  <a:pt x="192413" y="528711"/>
                </a:cubicBezTo>
                <a:cubicBezTo>
                  <a:pt x="165955" y="593799"/>
                  <a:pt x="36309" y="935640"/>
                  <a:pt x="11438" y="998611"/>
                </a:cubicBezTo>
                <a:cubicBezTo>
                  <a:pt x="-13433" y="1061582"/>
                  <a:pt x="4559" y="1003373"/>
                  <a:pt x="43188" y="906536"/>
                </a:cubicBezTo>
                <a:cubicBezTo>
                  <a:pt x="81817" y="809699"/>
                  <a:pt x="214109" y="487965"/>
                  <a:pt x="243213" y="417586"/>
                </a:cubicBezTo>
                <a:cubicBezTo>
                  <a:pt x="272317" y="347207"/>
                  <a:pt x="184475" y="540882"/>
                  <a:pt x="217813" y="484261"/>
                </a:cubicBezTo>
                <a:cubicBezTo>
                  <a:pt x="251151" y="427640"/>
                  <a:pt x="410959" y="131836"/>
                  <a:pt x="443238" y="77861"/>
                </a:cubicBezTo>
                <a:cubicBezTo>
                  <a:pt x="475517" y="23886"/>
                  <a:pt x="394026" y="170465"/>
                  <a:pt x="411488" y="160411"/>
                </a:cubicBezTo>
                <a:cubicBezTo>
                  <a:pt x="428950" y="150357"/>
                  <a:pt x="550659" y="-18447"/>
                  <a:pt x="538488" y="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B00FE18-9311-2AFB-8D7F-8FD2E192EE11}"/>
              </a:ext>
            </a:extLst>
          </p:cNvPr>
          <p:cNvSpPr/>
          <p:nvPr/>
        </p:nvSpPr>
        <p:spPr>
          <a:xfrm>
            <a:off x="2119487" y="11544756"/>
            <a:ext cx="432637" cy="542474"/>
          </a:xfrm>
          <a:custGeom>
            <a:avLst/>
            <a:gdLst>
              <a:gd name="connsiteX0" fmla="*/ 423688 w 432637"/>
              <a:gd name="connsiteY0" fmla="*/ 9069 h 542474"/>
              <a:gd name="connsiteX1" fmla="*/ 115713 w 432637"/>
              <a:gd name="connsiteY1" fmla="*/ 364669 h 542474"/>
              <a:gd name="connsiteX2" fmla="*/ 29988 w 432637"/>
              <a:gd name="connsiteY2" fmla="*/ 447219 h 542474"/>
              <a:gd name="connsiteX3" fmla="*/ 1413 w 432637"/>
              <a:gd name="connsiteY3" fmla="*/ 542469 h 542474"/>
              <a:gd name="connsiteX4" fmla="*/ 23638 w 432637"/>
              <a:gd name="connsiteY4" fmla="*/ 450394 h 542474"/>
              <a:gd name="connsiteX5" fmla="*/ 182388 w 432637"/>
              <a:gd name="connsiteY5" fmla="*/ 209094 h 542474"/>
              <a:gd name="connsiteX6" fmla="*/ 109363 w 432637"/>
              <a:gd name="connsiteY6" fmla="*/ 361494 h 542474"/>
              <a:gd name="connsiteX7" fmla="*/ 328438 w 432637"/>
              <a:gd name="connsiteY7" fmla="*/ 126544 h 542474"/>
              <a:gd name="connsiteX8" fmla="*/ 423688 w 432637"/>
              <a:gd name="connsiteY8" fmla="*/ 9069 h 5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37" h="542474">
                <a:moveTo>
                  <a:pt x="423688" y="9069"/>
                </a:moveTo>
                <a:cubicBezTo>
                  <a:pt x="388234" y="48756"/>
                  <a:pt x="181330" y="291644"/>
                  <a:pt x="115713" y="364669"/>
                </a:cubicBezTo>
                <a:cubicBezTo>
                  <a:pt x="50096" y="437694"/>
                  <a:pt x="49038" y="417586"/>
                  <a:pt x="29988" y="447219"/>
                </a:cubicBezTo>
                <a:cubicBezTo>
                  <a:pt x="10938" y="476852"/>
                  <a:pt x="2471" y="541940"/>
                  <a:pt x="1413" y="542469"/>
                </a:cubicBezTo>
                <a:cubicBezTo>
                  <a:pt x="355" y="542998"/>
                  <a:pt x="-6524" y="505956"/>
                  <a:pt x="23638" y="450394"/>
                </a:cubicBezTo>
                <a:cubicBezTo>
                  <a:pt x="53800" y="394832"/>
                  <a:pt x="168101" y="223911"/>
                  <a:pt x="182388" y="209094"/>
                </a:cubicBezTo>
                <a:cubicBezTo>
                  <a:pt x="196675" y="194277"/>
                  <a:pt x="85021" y="375252"/>
                  <a:pt x="109363" y="361494"/>
                </a:cubicBezTo>
                <a:cubicBezTo>
                  <a:pt x="133705" y="347736"/>
                  <a:pt x="275521" y="183694"/>
                  <a:pt x="328438" y="126544"/>
                </a:cubicBezTo>
                <a:cubicBezTo>
                  <a:pt x="381355" y="69394"/>
                  <a:pt x="459142" y="-30618"/>
                  <a:pt x="423688" y="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5635D34-E3FB-53C7-0FC7-DC1AC9049C71}"/>
              </a:ext>
            </a:extLst>
          </p:cNvPr>
          <p:cNvSpPr/>
          <p:nvPr/>
        </p:nvSpPr>
        <p:spPr>
          <a:xfrm>
            <a:off x="3530559" y="11610586"/>
            <a:ext cx="203532" cy="86930"/>
          </a:xfrm>
          <a:custGeom>
            <a:avLst/>
            <a:gdLst>
              <a:gd name="connsiteX0" fmla="*/ 41 w 203532"/>
              <a:gd name="connsiteY0" fmla="*/ 48014 h 86930"/>
              <a:gd name="connsiteX1" fmla="*/ 107991 w 203532"/>
              <a:gd name="connsiteY1" fmla="*/ 86114 h 86930"/>
              <a:gd name="connsiteX2" fmla="*/ 181016 w 203532"/>
              <a:gd name="connsiteY2" fmla="*/ 70239 h 86930"/>
              <a:gd name="connsiteX3" fmla="*/ 203241 w 203532"/>
              <a:gd name="connsiteY3" fmla="*/ 25789 h 86930"/>
              <a:gd name="connsiteX4" fmla="*/ 193716 w 203532"/>
              <a:gd name="connsiteY4" fmla="*/ 389 h 86930"/>
              <a:gd name="connsiteX5" fmla="*/ 193716 w 203532"/>
              <a:gd name="connsiteY5" fmla="*/ 44839 h 86930"/>
              <a:gd name="connsiteX6" fmla="*/ 120691 w 203532"/>
              <a:gd name="connsiteY6" fmla="*/ 73414 h 86930"/>
              <a:gd name="connsiteX7" fmla="*/ 41 w 203532"/>
              <a:gd name="connsiteY7" fmla="*/ 48014 h 8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32" h="86930">
                <a:moveTo>
                  <a:pt x="41" y="48014"/>
                </a:moveTo>
                <a:cubicBezTo>
                  <a:pt x="-2076" y="50131"/>
                  <a:pt x="77829" y="82410"/>
                  <a:pt x="107991" y="86114"/>
                </a:cubicBezTo>
                <a:cubicBezTo>
                  <a:pt x="138154" y="89818"/>
                  <a:pt x="165141" y="80293"/>
                  <a:pt x="181016" y="70239"/>
                </a:cubicBezTo>
                <a:cubicBezTo>
                  <a:pt x="196891" y="60185"/>
                  <a:pt x="201124" y="37431"/>
                  <a:pt x="203241" y="25789"/>
                </a:cubicBezTo>
                <a:cubicBezTo>
                  <a:pt x="205358" y="14147"/>
                  <a:pt x="195303" y="-2786"/>
                  <a:pt x="193716" y="389"/>
                </a:cubicBezTo>
                <a:cubicBezTo>
                  <a:pt x="192129" y="3564"/>
                  <a:pt x="205887" y="32668"/>
                  <a:pt x="193716" y="44839"/>
                </a:cubicBezTo>
                <a:cubicBezTo>
                  <a:pt x="181545" y="57010"/>
                  <a:pt x="146620" y="70768"/>
                  <a:pt x="120691" y="73414"/>
                </a:cubicBezTo>
                <a:cubicBezTo>
                  <a:pt x="94762" y="76060"/>
                  <a:pt x="2158" y="45897"/>
                  <a:pt x="41" y="48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A56EDCB-6718-6446-E739-A5DFB33FB79A}"/>
              </a:ext>
            </a:extLst>
          </p:cNvPr>
          <p:cNvSpPr/>
          <p:nvPr/>
        </p:nvSpPr>
        <p:spPr>
          <a:xfrm>
            <a:off x="3535224" y="11594905"/>
            <a:ext cx="170392" cy="66300"/>
          </a:xfrm>
          <a:custGeom>
            <a:avLst/>
            <a:gdLst>
              <a:gd name="connsiteX0" fmla="*/ 1726 w 170392"/>
              <a:gd name="connsiteY0" fmla="*/ 195 h 66300"/>
              <a:gd name="connsiteX1" fmla="*/ 103326 w 170392"/>
              <a:gd name="connsiteY1" fmla="*/ 47820 h 66300"/>
              <a:gd name="connsiteX2" fmla="*/ 170001 w 170392"/>
              <a:gd name="connsiteY2" fmla="*/ 41470 h 66300"/>
              <a:gd name="connsiteX3" fmla="*/ 128726 w 170392"/>
              <a:gd name="connsiteY3" fmla="*/ 57345 h 66300"/>
              <a:gd name="connsiteX4" fmla="*/ 84276 w 170392"/>
              <a:gd name="connsiteY4" fmla="*/ 63695 h 66300"/>
              <a:gd name="connsiteX5" fmla="*/ 103326 w 170392"/>
              <a:gd name="connsiteY5" fmla="*/ 63695 h 66300"/>
              <a:gd name="connsiteX6" fmla="*/ 43001 w 170392"/>
              <a:gd name="connsiteY6" fmla="*/ 31945 h 66300"/>
              <a:gd name="connsiteX7" fmla="*/ 1726 w 170392"/>
              <a:gd name="connsiteY7" fmla="*/ 195 h 6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92" h="66300">
                <a:moveTo>
                  <a:pt x="1726" y="195"/>
                </a:moveTo>
                <a:cubicBezTo>
                  <a:pt x="11780" y="2841"/>
                  <a:pt x="75280" y="40941"/>
                  <a:pt x="103326" y="47820"/>
                </a:cubicBezTo>
                <a:cubicBezTo>
                  <a:pt x="131372" y="54699"/>
                  <a:pt x="165768" y="39883"/>
                  <a:pt x="170001" y="41470"/>
                </a:cubicBezTo>
                <a:cubicBezTo>
                  <a:pt x="174234" y="43057"/>
                  <a:pt x="143013" y="53641"/>
                  <a:pt x="128726" y="57345"/>
                </a:cubicBezTo>
                <a:cubicBezTo>
                  <a:pt x="114439" y="61049"/>
                  <a:pt x="88509" y="62637"/>
                  <a:pt x="84276" y="63695"/>
                </a:cubicBezTo>
                <a:cubicBezTo>
                  <a:pt x="80043" y="64753"/>
                  <a:pt x="110205" y="68987"/>
                  <a:pt x="103326" y="63695"/>
                </a:cubicBezTo>
                <a:cubicBezTo>
                  <a:pt x="96447" y="58403"/>
                  <a:pt x="57818" y="41470"/>
                  <a:pt x="43001" y="31945"/>
                </a:cubicBezTo>
                <a:cubicBezTo>
                  <a:pt x="28184" y="22420"/>
                  <a:pt x="-8328" y="-2451"/>
                  <a:pt x="1726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D745422-B09C-37A7-2B6E-F8BC5B6EA139}"/>
              </a:ext>
            </a:extLst>
          </p:cNvPr>
          <p:cNvSpPr/>
          <p:nvPr/>
        </p:nvSpPr>
        <p:spPr>
          <a:xfrm>
            <a:off x="3702033" y="11552749"/>
            <a:ext cx="53992" cy="641123"/>
          </a:xfrm>
          <a:custGeom>
            <a:avLst/>
            <a:gdLst>
              <a:gd name="connsiteX0" fmla="*/ 47642 w 53992"/>
              <a:gd name="connsiteY0" fmla="*/ 1076 h 641123"/>
              <a:gd name="connsiteX1" fmla="*/ 12717 w 53992"/>
              <a:gd name="connsiteY1" fmla="*/ 159826 h 641123"/>
              <a:gd name="connsiteX2" fmla="*/ 9542 w 53992"/>
              <a:gd name="connsiteY2" fmla="*/ 305876 h 641123"/>
              <a:gd name="connsiteX3" fmla="*/ 3192 w 53992"/>
              <a:gd name="connsiteY3" fmla="*/ 255076 h 641123"/>
              <a:gd name="connsiteX4" fmla="*/ 44467 w 53992"/>
              <a:gd name="connsiteY4" fmla="*/ 496376 h 641123"/>
              <a:gd name="connsiteX5" fmla="*/ 41292 w 53992"/>
              <a:gd name="connsiteY5" fmla="*/ 445576 h 641123"/>
              <a:gd name="connsiteX6" fmla="*/ 53992 w 53992"/>
              <a:gd name="connsiteY6" fmla="*/ 636076 h 641123"/>
              <a:gd name="connsiteX7" fmla="*/ 41292 w 53992"/>
              <a:gd name="connsiteY7" fmla="*/ 566226 h 641123"/>
              <a:gd name="connsiteX8" fmla="*/ 50817 w 53992"/>
              <a:gd name="connsiteY8" fmla="*/ 356676 h 641123"/>
              <a:gd name="connsiteX9" fmla="*/ 47642 w 53992"/>
              <a:gd name="connsiteY9" fmla="*/ 378901 h 641123"/>
              <a:gd name="connsiteX10" fmla="*/ 17 w 53992"/>
              <a:gd name="connsiteY10" fmla="*/ 242376 h 641123"/>
              <a:gd name="connsiteX11" fmla="*/ 47642 w 53992"/>
              <a:gd name="connsiteY11" fmla="*/ 1076 h 64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92" h="641123">
                <a:moveTo>
                  <a:pt x="47642" y="1076"/>
                </a:moveTo>
                <a:cubicBezTo>
                  <a:pt x="49759" y="-12682"/>
                  <a:pt x="19067" y="109026"/>
                  <a:pt x="12717" y="159826"/>
                </a:cubicBezTo>
                <a:cubicBezTo>
                  <a:pt x="6367" y="210626"/>
                  <a:pt x="11129" y="290001"/>
                  <a:pt x="9542" y="305876"/>
                </a:cubicBezTo>
                <a:cubicBezTo>
                  <a:pt x="7954" y="321751"/>
                  <a:pt x="-2629" y="223326"/>
                  <a:pt x="3192" y="255076"/>
                </a:cubicBezTo>
                <a:cubicBezTo>
                  <a:pt x="9013" y="286826"/>
                  <a:pt x="38117" y="464626"/>
                  <a:pt x="44467" y="496376"/>
                </a:cubicBezTo>
                <a:cubicBezTo>
                  <a:pt x="50817" y="528126"/>
                  <a:pt x="39704" y="422293"/>
                  <a:pt x="41292" y="445576"/>
                </a:cubicBezTo>
                <a:cubicBezTo>
                  <a:pt x="42879" y="468859"/>
                  <a:pt x="53992" y="615968"/>
                  <a:pt x="53992" y="636076"/>
                </a:cubicBezTo>
                <a:cubicBezTo>
                  <a:pt x="53992" y="656184"/>
                  <a:pt x="41821" y="612793"/>
                  <a:pt x="41292" y="566226"/>
                </a:cubicBezTo>
                <a:cubicBezTo>
                  <a:pt x="40763" y="519659"/>
                  <a:pt x="49759" y="387897"/>
                  <a:pt x="50817" y="356676"/>
                </a:cubicBezTo>
                <a:cubicBezTo>
                  <a:pt x="51875" y="325455"/>
                  <a:pt x="56109" y="397951"/>
                  <a:pt x="47642" y="378901"/>
                </a:cubicBezTo>
                <a:cubicBezTo>
                  <a:pt x="39175" y="359851"/>
                  <a:pt x="1075" y="303759"/>
                  <a:pt x="17" y="242376"/>
                </a:cubicBezTo>
                <a:cubicBezTo>
                  <a:pt x="-1041" y="180993"/>
                  <a:pt x="45525" y="14834"/>
                  <a:pt x="47642" y="1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CE3C76D-F120-5178-A9AA-98163FCD38C1}"/>
              </a:ext>
            </a:extLst>
          </p:cNvPr>
          <p:cNvSpPr/>
          <p:nvPr/>
        </p:nvSpPr>
        <p:spPr>
          <a:xfrm>
            <a:off x="3940041" y="9560787"/>
            <a:ext cx="129132" cy="609867"/>
          </a:xfrm>
          <a:custGeom>
            <a:avLst/>
            <a:gdLst>
              <a:gd name="connsiteX0" fmla="*/ 134 w 129132"/>
              <a:gd name="connsiteY0" fmla="*/ 2313 h 609867"/>
              <a:gd name="connsiteX1" fmla="*/ 127134 w 129132"/>
              <a:gd name="connsiteY1" fmla="*/ 605563 h 609867"/>
              <a:gd name="connsiteX2" fmla="*/ 79509 w 129132"/>
              <a:gd name="connsiteY2" fmla="*/ 278538 h 609867"/>
              <a:gd name="connsiteX3" fmla="*/ 101734 w 129132"/>
              <a:gd name="connsiteY3" fmla="*/ 392838 h 609867"/>
              <a:gd name="connsiteX4" fmla="*/ 134 w 129132"/>
              <a:gd name="connsiteY4" fmla="*/ 2313 h 6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32" h="609867">
                <a:moveTo>
                  <a:pt x="134" y="2313"/>
                </a:moveTo>
                <a:cubicBezTo>
                  <a:pt x="4367" y="37767"/>
                  <a:pt x="113905" y="559525"/>
                  <a:pt x="127134" y="605563"/>
                </a:cubicBezTo>
                <a:cubicBezTo>
                  <a:pt x="140363" y="651601"/>
                  <a:pt x="83742" y="313992"/>
                  <a:pt x="79509" y="278538"/>
                </a:cubicBezTo>
                <a:cubicBezTo>
                  <a:pt x="75276" y="243084"/>
                  <a:pt x="110201" y="435700"/>
                  <a:pt x="101734" y="392838"/>
                </a:cubicBezTo>
                <a:cubicBezTo>
                  <a:pt x="93267" y="349976"/>
                  <a:pt x="-4099" y="-33141"/>
                  <a:pt x="134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D395E45-5992-CBE2-3E96-E42716C66456}"/>
              </a:ext>
            </a:extLst>
          </p:cNvPr>
          <p:cNvSpPr/>
          <p:nvPr/>
        </p:nvSpPr>
        <p:spPr>
          <a:xfrm>
            <a:off x="4054230" y="10181172"/>
            <a:ext cx="35311" cy="205151"/>
          </a:xfrm>
          <a:custGeom>
            <a:avLst/>
            <a:gdLst>
              <a:gd name="connsiteX0" fmla="*/ 19295 w 35311"/>
              <a:gd name="connsiteY0" fmla="*/ 1053 h 205151"/>
              <a:gd name="connsiteX1" fmla="*/ 245 w 35311"/>
              <a:gd name="connsiteY1" fmla="*/ 204253 h 205151"/>
              <a:gd name="connsiteX2" fmla="*/ 35170 w 35311"/>
              <a:gd name="connsiteY2" fmla="*/ 77253 h 205151"/>
              <a:gd name="connsiteX3" fmla="*/ 12945 w 35311"/>
              <a:gd name="connsiteY3" fmla="*/ 121703 h 205151"/>
              <a:gd name="connsiteX4" fmla="*/ 19295 w 35311"/>
              <a:gd name="connsiteY4" fmla="*/ 1053 h 2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1" h="205151">
                <a:moveTo>
                  <a:pt x="19295" y="1053"/>
                </a:moveTo>
                <a:cubicBezTo>
                  <a:pt x="17178" y="14811"/>
                  <a:pt x="-2401" y="191553"/>
                  <a:pt x="245" y="204253"/>
                </a:cubicBezTo>
                <a:cubicBezTo>
                  <a:pt x="2891" y="216953"/>
                  <a:pt x="33053" y="91011"/>
                  <a:pt x="35170" y="77253"/>
                </a:cubicBezTo>
                <a:cubicBezTo>
                  <a:pt x="37287" y="63495"/>
                  <a:pt x="15062" y="130699"/>
                  <a:pt x="12945" y="121703"/>
                </a:cubicBezTo>
                <a:cubicBezTo>
                  <a:pt x="10828" y="112707"/>
                  <a:pt x="21412" y="-12705"/>
                  <a:pt x="19295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896244C-9258-2B61-E47B-59EACD251AE7}"/>
              </a:ext>
            </a:extLst>
          </p:cNvPr>
          <p:cNvSpPr/>
          <p:nvPr/>
        </p:nvSpPr>
        <p:spPr>
          <a:xfrm>
            <a:off x="4029776" y="10412709"/>
            <a:ext cx="24711" cy="424865"/>
          </a:xfrm>
          <a:custGeom>
            <a:avLst/>
            <a:gdLst>
              <a:gd name="connsiteX0" fmla="*/ 24699 w 24711"/>
              <a:gd name="connsiteY0" fmla="*/ 7641 h 424865"/>
              <a:gd name="connsiteX1" fmla="*/ 5649 w 24711"/>
              <a:gd name="connsiteY1" fmla="*/ 404516 h 424865"/>
              <a:gd name="connsiteX2" fmla="*/ 5649 w 24711"/>
              <a:gd name="connsiteY2" fmla="*/ 337841 h 424865"/>
              <a:gd name="connsiteX3" fmla="*/ 2474 w 24711"/>
              <a:gd name="connsiteY3" fmla="*/ 83841 h 424865"/>
              <a:gd name="connsiteX4" fmla="*/ 2474 w 24711"/>
              <a:gd name="connsiteY4" fmla="*/ 137816 h 424865"/>
              <a:gd name="connsiteX5" fmla="*/ 24699 w 24711"/>
              <a:gd name="connsiteY5" fmla="*/ 7641 h 4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1" h="424865">
                <a:moveTo>
                  <a:pt x="24699" y="7641"/>
                </a:moveTo>
                <a:cubicBezTo>
                  <a:pt x="25228" y="52091"/>
                  <a:pt x="8824" y="349483"/>
                  <a:pt x="5649" y="404516"/>
                </a:cubicBezTo>
                <a:cubicBezTo>
                  <a:pt x="2474" y="459549"/>
                  <a:pt x="6178" y="391287"/>
                  <a:pt x="5649" y="337841"/>
                </a:cubicBezTo>
                <a:cubicBezTo>
                  <a:pt x="5120" y="284395"/>
                  <a:pt x="3003" y="117178"/>
                  <a:pt x="2474" y="83841"/>
                </a:cubicBezTo>
                <a:cubicBezTo>
                  <a:pt x="1945" y="50504"/>
                  <a:pt x="-2818" y="148929"/>
                  <a:pt x="2474" y="137816"/>
                </a:cubicBezTo>
                <a:cubicBezTo>
                  <a:pt x="7766" y="126704"/>
                  <a:pt x="24170" y="-36809"/>
                  <a:pt x="24699" y="7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3E64004-119C-03C0-90CF-09087DE1F2B1}"/>
              </a:ext>
            </a:extLst>
          </p:cNvPr>
          <p:cNvSpPr/>
          <p:nvPr/>
        </p:nvSpPr>
        <p:spPr>
          <a:xfrm>
            <a:off x="3771746" y="9985291"/>
            <a:ext cx="79624" cy="478586"/>
          </a:xfrm>
          <a:custGeom>
            <a:avLst/>
            <a:gdLst>
              <a:gd name="connsiteX0" fmla="*/ 79529 w 79624"/>
              <a:gd name="connsiteY0" fmla="*/ 84 h 478586"/>
              <a:gd name="connsiteX1" fmla="*/ 41429 w 79624"/>
              <a:gd name="connsiteY1" fmla="*/ 298534 h 478586"/>
              <a:gd name="connsiteX2" fmla="*/ 41429 w 79624"/>
              <a:gd name="connsiteY2" fmla="*/ 469984 h 478586"/>
              <a:gd name="connsiteX3" fmla="*/ 41429 w 79624"/>
              <a:gd name="connsiteY3" fmla="*/ 425534 h 478586"/>
              <a:gd name="connsiteX4" fmla="*/ 154 w 79624"/>
              <a:gd name="connsiteY4" fmla="*/ 190584 h 478586"/>
              <a:gd name="connsiteX5" fmla="*/ 28729 w 79624"/>
              <a:gd name="connsiteY5" fmla="*/ 266784 h 478586"/>
              <a:gd name="connsiteX6" fmla="*/ 79529 w 79624"/>
              <a:gd name="connsiteY6" fmla="*/ 84 h 4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4" h="478586">
                <a:moveTo>
                  <a:pt x="79529" y="84"/>
                </a:moveTo>
                <a:cubicBezTo>
                  <a:pt x="81646" y="5376"/>
                  <a:pt x="47779" y="220217"/>
                  <a:pt x="41429" y="298534"/>
                </a:cubicBezTo>
                <a:cubicBezTo>
                  <a:pt x="35079" y="376851"/>
                  <a:pt x="41429" y="469984"/>
                  <a:pt x="41429" y="469984"/>
                </a:cubicBezTo>
                <a:cubicBezTo>
                  <a:pt x="41429" y="491151"/>
                  <a:pt x="48308" y="472101"/>
                  <a:pt x="41429" y="425534"/>
                </a:cubicBezTo>
                <a:cubicBezTo>
                  <a:pt x="34550" y="378967"/>
                  <a:pt x="2271" y="217042"/>
                  <a:pt x="154" y="190584"/>
                </a:cubicBezTo>
                <a:cubicBezTo>
                  <a:pt x="-1963" y="164126"/>
                  <a:pt x="18146" y="293242"/>
                  <a:pt x="28729" y="266784"/>
                </a:cubicBezTo>
                <a:cubicBezTo>
                  <a:pt x="39312" y="240326"/>
                  <a:pt x="77412" y="-5208"/>
                  <a:pt x="7952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3073CC2-FAA8-4C75-8435-8AB8310FCD77}"/>
              </a:ext>
            </a:extLst>
          </p:cNvPr>
          <p:cNvSpPr/>
          <p:nvPr/>
        </p:nvSpPr>
        <p:spPr>
          <a:xfrm>
            <a:off x="3844864" y="9905911"/>
            <a:ext cx="151699" cy="554082"/>
          </a:xfrm>
          <a:custGeom>
            <a:avLst/>
            <a:gdLst>
              <a:gd name="connsiteX0" fmla="*/ 61 w 151699"/>
              <a:gd name="connsiteY0" fmla="*/ 89 h 554082"/>
              <a:gd name="connsiteX1" fmla="*/ 146111 w 151699"/>
              <a:gd name="connsiteY1" fmla="*/ 339814 h 554082"/>
              <a:gd name="connsiteX2" fmla="*/ 120711 w 151699"/>
              <a:gd name="connsiteY2" fmla="*/ 295364 h 554082"/>
              <a:gd name="connsiteX3" fmla="*/ 114361 w 151699"/>
              <a:gd name="connsiteY3" fmla="*/ 552539 h 554082"/>
              <a:gd name="connsiteX4" fmla="*/ 120711 w 151699"/>
              <a:gd name="connsiteY4" fmla="*/ 393789 h 554082"/>
              <a:gd name="connsiteX5" fmla="*/ 66736 w 151699"/>
              <a:gd name="connsiteY5" fmla="*/ 212814 h 554082"/>
              <a:gd name="connsiteX6" fmla="*/ 127061 w 151699"/>
              <a:gd name="connsiteY6" fmla="*/ 304889 h 554082"/>
              <a:gd name="connsiteX7" fmla="*/ 61 w 151699"/>
              <a:gd name="connsiteY7" fmla="*/ 89 h 55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99" h="554082">
                <a:moveTo>
                  <a:pt x="61" y="89"/>
                </a:moveTo>
                <a:cubicBezTo>
                  <a:pt x="3236" y="5910"/>
                  <a:pt x="126003" y="290602"/>
                  <a:pt x="146111" y="339814"/>
                </a:cubicBezTo>
                <a:cubicBezTo>
                  <a:pt x="166219" y="389027"/>
                  <a:pt x="126003" y="259910"/>
                  <a:pt x="120711" y="295364"/>
                </a:cubicBezTo>
                <a:cubicBezTo>
                  <a:pt x="115419" y="330818"/>
                  <a:pt x="114361" y="536135"/>
                  <a:pt x="114361" y="552539"/>
                </a:cubicBezTo>
                <a:cubicBezTo>
                  <a:pt x="114361" y="568943"/>
                  <a:pt x="128648" y="450410"/>
                  <a:pt x="120711" y="393789"/>
                </a:cubicBezTo>
                <a:cubicBezTo>
                  <a:pt x="112774" y="337168"/>
                  <a:pt x="65678" y="227631"/>
                  <a:pt x="66736" y="212814"/>
                </a:cubicBezTo>
                <a:cubicBezTo>
                  <a:pt x="67794" y="197997"/>
                  <a:pt x="136586" y="335051"/>
                  <a:pt x="127061" y="304889"/>
                </a:cubicBezTo>
                <a:cubicBezTo>
                  <a:pt x="117536" y="274727"/>
                  <a:pt x="-3114" y="-5732"/>
                  <a:pt x="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AE3D105-C7D3-A3E1-0069-C25EA6137857}"/>
              </a:ext>
            </a:extLst>
          </p:cNvPr>
          <p:cNvSpPr/>
          <p:nvPr/>
        </p:nvSpPr>
        <p:spPr>
          <a:xfrm>
            <a:off x="3749675" y="10225151"/>
            <a:ext cx="127023" cy="397213"/>
          </a:xfrm>
          <a:custGeom>
            <a:avLst/>
            <a:gdLst>
              <a:gd name="connsiteX0" fmla="*/ 127000 w 127023"/>
              <a:gd name="connsiteY0" fmla="*/ 1524 h 397213"/>
              <a:gd name="connsiteX1" fmla="*/ 85725 w 127023"/>
              <a:gd name="connsiteY1" fmla="*/ 392049 h 397213"/>
              <a:gd name="connsiteX2" fmla="*/ 79375 w 127023"/>
              <a:gd name="connsiteY2" fmla="*/ 233299 h 397213"/>
              <a:gd name="connsiteX3" fmla="*/ 66675 w 127023"/>
              <a:gd name="connsiteY3" fmla="*/ 350774 h 397213"/>
              <a:gd name="connsiteX4" fmla="*/ 44450 w 127023"/>
              <a:gd name="connsiteY4" fmla="*/ 366649 h 397213"/>
              <a:gd name="connsiteX5" fmla="*/ 0 w 127023"/>
              <a:gd name="connsiteY5" fmla="*/ 379349 h 397213"/>
              <a:gd name="connsiteX6" fmla="*/ 66675 w 127023"/>
              <a:gd name="connsiteY6" fmla="*/ 360299 h 397213"/>
              <a:gd name="connsiteX7" fmla="*/ 76200 w 127023"/>
              <a:gd name="connsiteY7" fmla="*/ 153924 h 397213"/>
              <a:gd name="connsiteX8" fmla="*/ 79375 w 127023"/>
              <a:gd name="connsiteY8" fmla="*/ 252349 h 397213"/>
              <a:gd name="connsiteX9" fmla="*/ 127000 w 127023"/>
              <a:gd name="connsiteY9" fmla="*/ 1524 h 3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23" h="397213">
                <a:moveTo>
                  <a:pt x="127000" y="1524"/>
                </a:moveTo>
                <a:cubicBezTo>
                  <a:pt x="128058" y="24807"/>
                  <a:pt x="93662" y="353420"/>
                  <a:pt x="85725" y="392049"/>
                </a:cubicBezTo>
                <a:cubicBezTo>
                  <a:pt x="77787" y="430678"/>
                  <a:pt x="82550" y="240178"/>
                  <a:pt x="79375" y="233299"/>
                </a:cubicBezTo>
                <a:cubicBezTo>
                  <a:pt x="76200" y="226420"/>
                  <a:pt x="72496" y="328549"/>
                  <a:pt x="66675" y="350774"/>
                </a:cubicBezTo>
                <a:cubicBezTo>
                  <a:pt x="60854" y="372999"/>
                  <a:pt x="55562" y="361887"/>
                  <a:pt x="44450" y="366649"/>
                </a:cubicBezTo>
                <a:cubicBezTo>
                  <a:pt x="33338" y="371411"/>
                  <a:pt x="0" y="379349"/>
                  <a:pt x="0" y="379349"/>
                </a:cubicBezTo>
                <a:cubicBezTo>
                  <a:pt x="3704" y="378291"/>
                  <a:pt x="53975" y="397870"/>
                  <a:pt x="66675" y="360299"/>
                </a:cubicBezTo>
                <a:cubicBezTo>
                  <a:pt x="79375" y="322728"/>
                  <a:pt x="74083" y="171916"/>
                  <a:pt x="76200" y="153924"/>
                </a:cubicBezTo>
                <a:cubicBezTo>
                  <a:pt x="78317" y="135932"/>
                  <a:pt x="71967" y="275632"/>
                  <a:pt x="79375" y="252349"/>
                </a:cubicBezTo>
                <a:cubicBezTo>
                  <a:pt x="86783" y="229066"/>
                  <a:pt x="125942" y="-21759"/>
                  <a:pt x="127000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043999F-DE7F-ADF1-8CA6-7162BFC6A437}"/>
              </a:ext>
            </a:extLst>
          </p:cNvPr>
          <p:cNvSpPr/>
          <p:nvPr/>
        </p:nvSpPr>
        <p:spPr>
          <a:xfrm>
            <a:off x="3637101" y="10658845"/>
            <a:ext cx="145372" cy="413281"/>
          </a:xfrm>
          <a:custGeom>
            <a:avLst/>
            <a:gdLst>
              <a:gd name="connsiteX0" fmla="*/ 144324 w 145372"/>
              <a:gd name="connsiteY0" fmla="*/ 2805 h 413281"/>
              <a:gd name="connsiteX1" fmla="*/ 71299 w 145372"/>
              <a:gd name="connsiteY1" fmla="*/ 59955 h 413281"/>
              <a:gd name="connsiteX2" fmla="*/ 36374 w 145372"/>
              <a:gd name="connsiteY2" fmla="*/ 190130 h 413281"/>
              <a:gd name="connsiteX3" fmla="*/ 33199 w 145372"/>
              <a:gd name="connsiteY3" fmla="*/ 145680 h 413281"/>
              <a:gd name="connsiteX4" fmla="*/ 26849 w 145372"/>
              <a:gd name="connsiteY4" fmla="*/ 301255 h 413281"/>
              <a:gd name="connsiteX5" fmla="*/ 42724 w 145372"/>
              <a:gd name="connsiteY5" fmla="*/ 412380 h 413281"/>
              <a:gd name="connsiteX6" fmla="*/ 42724 w 145372"/>
              <a:gd name="connsiteY6" fmla="*/ 345705 h 413281"/>
              <a:gd name="connsiteX7" fmla="*/ 1449 w 145372"/>
              <a:gd name="connsiteY7" fmla="*/ 206005 h 413281"/>
              <a:gd name="connsiteX8" fmla="*/ 10974 w 145372"/>
              <a:gd name="connsiteY8" fmla="*/ 164730 h 413281"/>
              <a:gd name="connsiteX9" fmla="*/ 26849 w 145372"/>
              <a:gd name="connsiteY9" fmla="*/ 85355 h 413281"/>
              <a:gd name="connsiteX10" fmla="*/ 10974 w 145372"/>
              <a:gd name="connsiteY10" fmla="*/ 142505 h 413281"/>
              <a:gd name="connsiteX11" fmla="*/ 144324 w 145372"/>
              <a:gd name="connsiteY11" fmla="*/ 2805 h 41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72" h="413281">
                <a:moveTo>
                  <a:pt x="144324" y="2805"/>
                </a:moveTo>
                <a:cubicBezTo>
                  <a:pt x="154378" y="-10953"/>
                  <a:pt x="89291" y="28734"/>
                  <a:pt x="71299" y="59955"/>
                </a:cubicBezTo>
                <a:cubicBezTo>
                  <a:pt x="53307" y="91176"/>
                  <a:pt x="42724" y="175842"/>
                  <a:pt x="36374" y="190130"/>
                </a:cubicBezTo>
                <a:cubicBezTo>
                  <a:pt x="30024" y="204418"/>
                  <a:pt x="34786" y="127159"/>
                  <a:pt x="33199" y="145680"/>
                </a:cubicBezTo>
                <a:cubicBezTo>
                  <a:pt x="31612" y="164201"/>
                  <a:pt x="25261" y="256805"/>
                  <a:pt x="26849" y="301255"/>
                </a:cubicBezTo>
                <a:cubicBezTo>
                  <a:pt x="28436" y="345705"/>
                  <a:pt x="40078" y="404972"/>
                  <a:pt x="42724" y="412380"/>
                </a:cubicBezTo>
                <a:cubicBezTo>
                  <a:pt x="45370" y="419788"/>
                  <a:pt x="49603" y="380101"/>
                  <a:pt x="42724" y="345705"/>
                </a:cubicBezTo>
                <a:cubicBezTo>
                  <a:pt x="35845" y="311309"/>
                  <a:pt x="6741" y="236167"/>
                  <a:pt x="1449" y="206005"/>
                </a:cubicBezTo>
                <a:cubicBezTo>
                  <a:pt x="-3843" y="175843"/>
                  <a:pt x="6741" y="184838"/>
                  <a:pt x="10974" y="164730"/>
                </a:cubicBezTo>
                <a:cubicBezTo>
                  <a:pt x="15207" y="144622"/>
                  <a:pt x="26849" y="89059"/>
                  <a:pt x="26849" y="85355"/>
                </a:cubicBezTo>
                <a:cubicBezTo>
                  <a:pt x="26849" y="81651"/>
                  <a:pt x="-10193" y="154676"/>
                  <a:pt x="10974" y="142505"/>
                </a:cubicBezTo>
                <a:cubicBezTo>
                  <a:pt x="32141" y="130334"/>
                  <a:pt x="134270" y="16563"/>
                  <a:pt x="144324" y="2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06D9B49-FD69-3EF9-F816-B3455835CF57}"/>
              </a:ext>
            </a:extLst>
          </p:cNvPr>
          <p:cNvSpPr/>
          <p:nvPr/>
        </p:nvSpPr>
        <p:spPr>
          <a:xfrm>
            <a:off x="3686685" y="10286952"/>
            <a:ext cx="107530" cy="435441"/>
          </a:xfrm>
          <a:custGeom>
            <a:avLst/>
            <a:gdLst>
              <a:gd name="connsiteX0" fmla="*/ 107440 w 107530"/>
              <a:gd name="connsiteY0" fmla="*/ 48 h 435441"/>
              <a:gd name="connsiteX1" fmla="*/ 40765 w 107530"/>
              <a:gd name="connsiteY1" fmla="*/ 212773 h 435441"/>
              <a:gd name="connsiteX2" fmla="*/ 28065 w 107530"/>
              <a:gd name="connsiteY2" fmla="*/ 368348 h 435441"/>
              <a:gd name="connsiteX3" fmla="*/ 37590 w 107530"/>
              <a:gd name="connsiteY3" fmla="*/ 304848 h 435441"/>
              <a:gd name="connsiteX4" fmla="*/ 21715 w 107530"/>
              <a:gd name="connsiteY4" fmla="*/ 381048 h 435441"/>
              <a:gd name="connsiteX5" fmla="*/ 9015 w 107530"/>
              <a:gd name="connsiteY5" fmla="*/ 435023 h 435441"/>
              <a:gd name="connsiteX6" fmla="*/ 85215 w 107530"/>
              <a:gd name="connsiteY6" fmla="*/ 352473 h 435441"/>
              <a:gd name="connsiteX7" fmla="*/ 15365 w 107530"/>
              <a:gd name="connsiteY7" fmla="*/ 409623 h 435441"/>
              <a:gd name="connsiteX8" fmla="*/ 2665 w 107530"/>
              <a:gd name="connsiteY8" fmla="*/ 323898 h 435441"/>
              <a:gd name="connsiteX9" fmla="*/ 53465 w 107530"/>
              <a:gd name="connsiteY9" fmla="*/ 152448 h 435441"/>
              <a:gd name="connsiteX10" fmla="*/ 24890 w 107530"/>
              <a:gd name="connsiteY10" fmla="*/ 231823 h 435441"/>
              <a:gd name="connsiteX11" fmla="*/ 107440 w 107530"/>
              <a:gd name="connsiteY11" fmla="*/ 48 h 43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30" h="435441">
                <a:moveTo>
                  <a:pt x="107440" y="48"/>
                </a:moveTo>
                <a:cubicBezTo>
                  <a:pt x="110086" y="-3127"/>
                  <a:pt x="53994" y="151390"/>
                  <a:pt x="40765" y="212773"/>
                </a:cubicBezTo>
                <a:cubicBezTo>
                  <a:pt x="27536" y="274156"/>
                  <a:pt x="28594" y="353002"/>
                  <a:pt x="28065" y="368348"/>
                </a:cubicBezTo>
                <a:cubicBezTo>
                  <a:pt x="27536" y="383694"/>
                  <a:pt x="38648" y="302731"/>
                  <a:pt x="37590" y="304848"/>
                </a:cubicBezTo>
                <a:cubicBezTo>
                  <a:pt x="36532" y="306965"/>
                  <a:pt x="26477" y="359352"/>
                  <a:pt x="21715" y="381048"/>
                </a:cubicBezTo>
                <a:cubicBezTo>
                  <a:pt x="16953" y="402744"/>
                  <a:pt x="-1568" y="439786"/>
                  <a:pt x="9015" y="435023"/>
                </a:cubicBezTo>
                <a:cubicBezTo>
                  <a:pt x="19598" y="430261"/>
                  <a:pt x="84157" y="356706"/>
                  <a:pt x="85215" y="352473"/>
                </a:cubicBezTo>
                <a:cubicBezTo>
                  <a:pt x="86273" y="348240"/>
                  <a:pt x="29123" y="414385"/>
                  <a:pt x="15365" y="409623"/>
                </a:cubicBezTo>
                <a:cubicBezTo>
                  <a:pt x="1607" y="404861"/>
                  <a:pt x="-3685" y="366760"/>
                  <a:pt x="2665" y="323898"/>
                </a:cubicBezTo>
                <a:cubicBezTo>
                  <a:pt x="9015" y="281036"/>
                  <a:pt x="49761" y="167794"/>
                  <a:pt x="53465" y="152448"/>
                </a:cubicBezTo>
                <a:cubicBezTo>
                  <a:pt x="57169" y="137102"/>
                  <a:pt x="17482" y="251931"/>
                  <a:pt x="24890" y="231823"/>
                </a:cubicBezTo>
                <a:cubicBezTo>
                  <a:pt x="32298" y="211715"/>
                  <a:pt x="104794" y="3223"/>
                  <a:pt x="10744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AA2744D-8466-F03A-B724-6E8A33BF8A51}"/>
              </a:ext>
            </a:extLst>
          </p:cNvPr>
          <p:cNvSpPr/>
          <p:nvPr/>
        </p:nvSpPr>
        <p:spPr>
          <a:xfrm>
            <a:off x="3999089" y="10176344"/>
            <a:ext cx="20461" cy="444212"/>
          </a:xfrm>
          <a:custGeom>
            <a:avLst/>
            <a:gdLst>
              <a:gd name="connsiteX0" fmla="*/ 20461 w 20461"/>
              <a:gd name="connsiteY0" fmla="*/ 2706 h 444212"/>
              <a:gd name="connsiteX1" fmla="*/ 1411 w 20461"/>
              <a:gd name="connsiteY1" fmla="*/ 428156 h 444212"/>
              <a:gd name="connsiteX2" fmla="*/ 1411 w 20461"/>
              <a:gd name="connsiteY2" fmla="*/ 361481 h 444212"/>
              <a:gd name="connsiteX3" fmla="*/ 1411 w 20461"/>
              <a:gd name="connsiteY3" fmla="*/ 250356 h 444212"/>
              <a:gd name="connsiteX4" fmla="*/ 20461 w 20461"/>
              <a:gd name="connsiteY4" fmla="*/ 2706 h 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1" h="444212">
                <a:moveTo>
                  <a:pt x="20461" y="2706"/>
                </a:moveTo>
                <a:cubicBezTo>
                  <a:pt x="20461" y="32339"/>
                  <a:pt x="4586" y="368360"/>
                  <a:pt x="1411" y="428156"/>
                </a:cubicBezTo>
                <a:cubicBezTo>
                  <a:pt x="-1764" y="487952"/>
                  <a:pt x="1411" y="361481"/>
                  <a:pt x="1411" y="361481"/>
                </a:cubicBezTo>
                <a:cubicBezTo>
                  <a:pt x="1411" y="331848"/>
                  <a:pt x="-1764" y="305389"/>
                  <a:pt x="1411" y="250356"/>
                </a:cubicBezTo>
                <a:cubicBezTo>
                  <a:pt x="4586" y="195323"/>
                  <a:pt x="20461" y="-26927"/>
                  <a:pt x="2046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A199DFF0-B1A9-3370-C2CF-CB1F475444DE}"/>
              </a:ext>
            </a:extLst>
          </p:cNvPr>
          <p:cNvSpPr/>
          <p:nvPr/>
        </p:nvSpPr>
        <p:spPr>
          <a:xfrm>
            <a:off x="3749647" y="10670573"/>
            <a:ext cx="165143" cy="219769"/>
          </a:xfrm>
          <a:custGeom>
            <a:avLst/>
            <a:gdLst>
              <a:gd name="connsiteX0" fmla="*/ 165128 w 165143"/>
              <a:gd name="connsiteY0" fmla="*/ 602 h 219769"/>
              <a:gd name="connsiteX1" fmla="*/ 28603 w 165143"/>
              <a:gd name="connsiteY1" fmla="*/ 140302 h 219769"/>
              <a:gd name="connsiteX2" fmla="*/ 28 w 165143"/>
              <a:gd name="connsiteY2" fmla="*/ 219677 h 219769"/>
              <a:gd name="connsiteX3" fmla="*/ 25428 w 165143"/>
              <a:gd name="connsiteY3" fmla="*/ 153002 h 219769"/>
              <a:gd name="connsiteX4" fmla="*/ 114328 w 165143"/>
              <a:gd name="connsiteY4" fmla="*/ 13302 h 219769"/>
              <a:gd name="connsiteX5" fmla="*/ 38128 w 165143"/>
              <a:gd name="connsiteY5" fmla="*/ 86327 h 219769"/>
              <a:gd name="connsiteX6" fmla="*/ 165128 w 165143"/>
              <a:gd name="connsiteY6" fmla="*/ 602 h 2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43" h="219769">
                <a:moveTo>
                  <a:pt x="165128" y="602"/>
                </a:moveTo>
                <a:cubicBezTo>
                  <a:pt x="163541" y="9598"/>
                  <a:pt x="56120" y="103790"/>
                  <a:pt x="28603" y="140302"/>
                </a:cubicBezTo>
                <a:cubicBezTo>
                  <a:pt x="1086" y="176814"/>
                  <a:pt x="557" y="217560"/>
                  <a:pt x="28" y="219677"/>
                </a:cubicBezTo>
                <a:cubicBezTo>
                  <a:pt x="-501" y="221794"/>
                  <a:pt x="6378" y="187398"/>
                  <a:pt x="25428" y="153002"/>
                </a:cubicBezTo>
                <a:cubicBezTo>
                  <a:pt x="44478" y="118606"/>
                  <a:pt x="112211" y="24414"/>
                  <a:pt x="114328" y="13302"/>
                </a:cubicBezTo>
                <a:cubicBezTo>
                  <a:pt x="116445" y="2190"/>
                  <a:pt x="32836" y="86327"/>
                  <a:pt x="38128" y="86327"/>
                </a:cubicBezTo>
                <a:cubicBezTo>
                  <a:pt x="43420" y="86327"/>
                  <a:pt x="166715" y="-8394"/>
                  <a:pt x="16512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93EC5B04-2C58-16BF-8DA6-9F8A8D04ABC3}"/>
              </a:ext>
            </a:extLst>
          </p:cNvPr>
          <p:cNvSpPr/>
          <p:nvPr/>
        </p:nvSpPr>
        <p:spPr>
          <a:xfrm>
            <a:off x="3695700" y="10651657"/>
            <a:ext cx="120653" cy="400447"/>
          </a:xfrm>
          <a:custGeom>
            <a:avLst/>
            <a:gdLst>
              <a:gd name="connsiteX0" fmla="*/ 120650 w 120653"/>
              <a:gd name="connsiteY0" fmla="*/ 468 h 400447"/>
              <a:gd name="connsiteX1" fmla="*/ 34925 w 120653"/>
              <a:gd name="connsiteY1" fmla="*/ 190968 h 400447"/>
              <a:gd name="connsiteX2" fmla="*/ 15875 w 120653"/>
              <a:gd name="connsiteY2" fmla="*/ 241768 h 400447"/>
              <a:gd name="connsiteX3" fmla="*/ 6350 w 120653"/>
              <a:gd name="connsiteY3" fmla="*/ 397343 h 400447"/>
              <a:gd name="connsiteX4" fmla="*/ 12700 w 120653"/>
              <a:gd name="connsiteY4" fmla="*/ 327493 h 400447"/>
              <a:gd name="connsiteX5" fmla="*/ 38100 w 120653"/>
              <a:gd name="connsiteY5" fmla="*/ 114768 h 400447"/>
              <a:gd name="connsiteX6" fmla="*/ 0 w 120653"/>
              <a:gd name="connsiteY6" fmla="*/ 263993 h 400447"/>
              <a:gd name="connsiteX7" fmla="*/ 38100 w 120653"/>
              <a:gd name="connsiteY7" fmla="*/ 140168 h 400447"/>
              <a:gd name="connsiteX8" fmla="*/ 120650 w 120653"/>
              <a:gd name="connsiteY8" fmla="*/ 468 h 4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3" h="400447">
                <a:moveTo>
                  <a:pt x="120650" y="468"/>
                </a:moveTo>
                <a:cubicBezTo>
                  <a:pt x="120121" y="8935"/>
                  <a:pt x="52387" y="150751"/>
                  <a:pt x="34925" y="190968"/>
                </a:cubicBezTo>
                <a:cubicBezTo>
                  <a:pt x="17463" y="231185"/>
                  <a:pt x="20637" y="207372"/>
                  <a:pt x="15875" y="241768"/>
                </a:cubicBezTo>
                <a:cubicBezTo>
                  <a:pt x="11113" y="276164"/>
                  <a:pt x="6879" y="383056"/>
                  <a:pt x="6350" y="397343"/>
                </a:cubicBezTo>
                <a:cubicBezTo>
                  <a:pt x="5821" y="411631"/>
                  <a:pt x="7408" y="374589"/>
                  <a:pt x="12700" y="327493"/>
                </a:cubicBezTo>
                <a:cubicBezTo>
                  <a:pt x="17992" y="280397"/>
                  <a:pt x="40217" y="125351"/>
                  <a:pt x="38100" y="114768"/>
                </a:cubicBezTo>
                <a:cubicBezTo>
                  <a:pt x="35983" y="104185"/>
                  <a:pt x="0" y="259760"/>
                  <a:pt x="0" y="263993"/>
                </a:cubicBezTo>
                <a:cubicBezTo>
                  <a:pt x="0" y="268226"/>
                  <a:pt x="20637" y="179856"/>
                  <a:pt x="38100" y="140168"/>
                </a:cubicBezTo>
                <a:cubicBezTo>
                  <a:pt x="55562" y="100481"/>
                  <a:pt x="121179" y="-7999"/>
                  <a:pt x="12065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38B8562E-E9B7-54CF-BD48-42C310AA0EF0}"/>
              </a:ext>
            </a:extLst>
          </p:cNvPr>
          <p:cNvSpPr/>
          <p:nvPr/>
        </p:nvSpPr>
        <p:spPr>
          <a:xfrm>
            <a:off x="3838500" y="10613429"/>
            <a:ext cx="169194" cy="248436"/>
          </a:xfrm>
          <a:custGeom>
            <a:avLst/>
            <a:gdLst>
              <a:gd name="connsiteX0" fmla="*/ 127075 w 169194"/>
              <a:gd name="connsiteY0" fmla="*/ 596 h 248436"/>
              <a:gd name="connsiteX1" fmla="*/ 139775 w 169194"/>
              <a:gd name="connsiteY1" fmla="*/ 127596 h 248436"/>
              <a:gd name="connsiteX2" fmla="*/ 108025 w 169194"/>
              <a:gd name="connsiteY2" fmla="*/ 216496 h 248436"/>
              <a:gd name="connsiteX3" fmla="*/ 98500 w 169194"/>
              <a:gd name="connsiteY3" fmla="*/ 216496 h 248436"/>
              <a:gd name="connsiteX4" fmla="*/ 75 w 169194"/>
              <a:gd name="connsiteY4" fmla="*/ 140296 h 248436"/>
              <a:gd name="connsiteX5" fmla="*/ 82625 w 169194"/>
              <a:gd name="connsiteY5" fmla="*/ 216496 h 248436"/>
              <a:gd name="connsiteX6" fmla="*/ 104850 w 169194"/>
              <a:gd name="connsiteY6" fmla="*/ 248246 h 248436"/>
              <a:gd name="connsiteX7" fmla="*/ 130250 w 169194"/>
              <a:gd name="connsiteY7" fmla="*/ 203796 h 248436"/>
              <a:gd name="connsiteX8" fmla="*/ 158825 w 169194"/>
              <a:gd name="connsiteY8" fmla="*/ 168871 h 248436"/>
              <a:gd name="connsiteX9" fmla="*/ 168350 w 169194"/>
              <a:gd name="connsiteY9" fmla="*/ 92671 h 248436"/>
              <a:gd name="connsiteX10" fmla="*/ 139775 w 169194"/>
              <a:gd name="connsiteY10" fmla="*/ 181571 h 248436"/>
              <a:gd name="connsiteX11" fmla="*/ 130250 w 169194"/>
              <a:gd name="connsiteY11" fmla="*/ 83146 h 248436"/>
              <a:gd name="connsiteX12" fmla="*/ 127075 w 169194"/>
              <a:gd name="connsiteY12" fmla="*/ 596 h 2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94" h="248436">
                <a:moveTo>
                  <a:pt x="127075" y="596"/>
                </a:moveTo>
                <a:cubicBezTo>
                  <a:pt x="128662" y="8004"/>
                  <a:pt x="142950" y="91613"/>
                  <a:pt x="139775" y="127596"/>
                </a:cubicBezTo>
                <a:cubicBezTo>
                  <a:pt x="136600" y="163579"/>
                  <a:pt x="108025" y="216496"/>
                  <a:pt x="108025" y="216496"/>
                </a:cubicBezTo>
                <a:cubicBezTo>
                  <a:pt x="101146" y="231313"/>
                  <a:pt x="116492" y="229196"/>
                  <a:pt x="98500" y="216496"/>
                </a:cubicBezTo>
                <a:cubicBezTo>
                  <a:pt x="80508" y="203796"/>
                  <a:pt x="2721" y="140296"/>
                  <a:pt x="75" y="140296"/>
                </a:cubicBezTo>
                <a:cubicBezTo>
                  <a:pt x="-2571" y="140296"/>
                  <a:pt x="65163" y="198504"/>
                  <a:pt x="82625" y="216496"/>
                </a:cubicBezTo>
                <a:cubicBezTo>
                  <a:pt x="100087" y="234488"/>
                  <a:pt x="96913" y="250363"/>
                  <a:pt x="104850" y="248246"/>
                </a:cubicBezTo>
                <a:cubicBezTo>
                  <a:pt x="112787" y="246129"/>
                  <a:pt x="121254" y="217025"/>
                  <a:pt x="130250" y="203796"/>
                </a:cubicBezTo>
                <a:cubicBezTo>
                  <a:pt x="139246" y="190567"/>
                  <a:pt x="152475" y="187392"/>
                  <a:pt x="158825" y="168871"/>
                </a:cubicBezTo>
                <a:cubicBezTo>
                  <a:pt x="165175" y="150350"/>
                  <a:pt x="171525" y="90554"/>
                  <a:pt x="168350" y="92671"/>
                </a:cubicBezTo>
                <a:cubicBezTo>
                  <a:pt x="165175" y="94788"/>
                  <a:pt x="146125" y="183159"/>
                  <a:pt x="139775" y="181571"/>
                </a:cubicBezTo>
                <a:cubicBezTo>
                  <a:pt x="133425" y="179984"/>
                  <a:pt x="131838" y="109604"/>
                  <a:pt x="130250" y="83146"/>
                </a:cubicBezTo>
                <a:cubicBezTo>
                  <a:pt x="128663" y="56688"/>
                  <a:pt x="125488" y="-6812"/>
                  <a:pt x="12707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BA2B67D-FB8C-732F-4305-1304CBBA523C}"/>
              </a:ext>
            </a:extLst>
          </p:cNvPr>
          <p:cNvSpPr/>
          <p:nvPr/>
        </p:nvSpPr>
        <p:spPr>
          <a:xfrm>
            <a:off x="3695394" y="10775946"/>
            <a:ext cx="200501" cy="292109"/>
          </a:xfrm>
          <a:custGeom>
            <a:avLst/>
            <a:gdLst>
              <a:gd name="connsiteX0" fmla="*/ 200331 w 200501"/>
              <a:gd name="connsiteY0" fmla="*/ 4 h 292109"/>
              <a:gd name="connsiteX1" fmla="*/ 124131 w 200501"/>
              <a:gd name="connsiteY1" fmla="*/ 66679 h 292109"/>
              <a:gd name="connsiteX2" fmla="*/ 66981 w 200501"/>
              <a:gd name="connsiteY2" fmla="*/ 152404 h 292109"/>
              <a:gd name="connsiteX3" fmla="*/ 92381 w 200501"/>
              <a:gd name="connsiteY3" fmla="*/ 104779 h 292109"/>
              <a:gd name="connsiteX4" fmla="*/ 22531 w 200501"/>
              <a:gd name="connsiteY4" fmla="*/ 206379 h 292109"/>
              <a:gd name="connsiteX5" fmla="*/ 306 w 200501"/>
              <a:gd name="connsiteY5" fmla="*/ 292104 h 292109"/>
              <a:gd name="connsiteX6" fmla="*/ 35231 w 200501"/>
              <a:gd name="connsiteY6" fmla="*/ 209554 h 292109"/>
              <a:gd name="connsiteX7" fmla="*/ 114606 w 200501"/>
              <a:gd name="connsiteY7" fmla="*/ 12704 h 292109"/>
              <a:gd name="connsiteX8" fmla="*/ 101906 w 200501"/>
              <a:gd name="connsiteY8" fmla="*/ 69854 h 292109"/>
              <a:gd name="connsiteX9" fmla="*/ 200331 w 200501"/>
              <a:gd name="connsiteY9" fmla="*/ 4 h 2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501" h="292109">
                <a:moveTo>
                  <a:pt x="200331" y="4"/>
                </a:moveTo>
                <a:cubicBezTo>
                  <a:pt x="204035" y="-525"/>
                  <a:pt x="146356" y="41279"/>
                  <a:pt x="124131" y="66679"/>
                </a:cubicBezTo>
                <a:cubicBezTo>
                  <a:pt x="101906" y="92079"/>
                  <a:pt x="72273" y="146054"/>
                  <a:pt x="66981" y="152404"/>
                </a:cubicBezTo>
                <a:cubicBezTo>
                  <a:pt x="61689" y="158754"/>
                  <a:pt x="99789" y="95783"/>
                  <a:pt x="92381" y="104779"/>
                </a:cubicBezTo>
                <a:cubicBezTo>
                  <a:pt x="84973" y="113775"/>
                  <a:pt x="37877" y="175158"/>
                  <a:pt x="22531" y="206379"/>
                </a:cubicBezTo>
                <a:cubicBezTo>
                  <a:pt x="7185" y="237600"/>
                  <a:pt x="-1811" y="291575"/>
                  <a:pt x="306" y="292104"/>
                </a:cubicBezTo>
                <a:cubicBezTo>
                  <a:pt x="2423" y="292633"/>
                  <a:pt x="16181" y="256121"/>
                  <a:pt x="35231" y="209554"/>
                </a:cubicBezTo>
                <a:cubicBezTo>
                  <a:pt x="54281" y="162987"/>
                  <a:pt x="103494" y="35987"/>
                  <a:pt x="114606" y="12704"/>
                </a:cubicBezTo>
                <a:cubicBezTo>
                  <a:pt x="125718" y="-10579"/>
                  <a:pt x="90794" y="67737"/>
                  <a:pt x="101906" y="69854"/>
                </a:cubicBezTo>
                <a:cubicBezTo>
                  <a:pt x="113018" y="71971"/>
                  <a:pt x="196627" y="533"/>
                  <a:pt x="200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898FA826-4577-EE13-2C96-CA3F75C3EC71}"/>
              </a:ext>
            </a:extLst>
          </p:cNvPr>
          <p:cNvSpPr/>
          <p:nvPr/>
        </p:nvSpPr>
        <p:spPr>
          <a:xfrm>
            <a:off x="3876050" y="10756856"/>
            <a:ext cx="137728" cy="252197"/>
          </a:xfrm>
          <a:custGeom>
            <a:avLst/>
            <a:gdLst>
              <a:gd name="connsiteX0" fmla="*/ 127625 w 137728"/>
              <a:gd name="connsiteY0" fmla="*/ 44 h 252197"/>
              <a:gd name="connsiteX1" fmla="*/ 70475 w 137728"/>
              <a:gd name="connsiteY1" fmla="*/ 139744 h 252197"/>
              <a:gd name="connsiteX2" fmla="*/ 625 w 137728"/>
              <a:gd name="connsiteY2" fmla="*/ 250869 h 252197"/>
              <a:gd name="connsiteX3" fmla="*/ 41900 w 137728"/>
              <a:gd name="connsiteY3" fmla="*/ 193719 h 252197"/>
              <a:gd name="connsiteX4" fmla="*/ 137150 w 137728"/>
              <a:gd name="connsiteY4" fmla="*/ 85769 h 252197"/>
              <a:gd name="connsiteX5" fmla="*/ 83175 w 137728"/>
              <a:gd name="connsiteY5" fmla="*/ 123869 h 252197"/>
              <a:gd name="connsiteX6" fmla="*/ 127625 w 137728"/>
              <a:gd name="connsiteY6" fmla="*/ 44 h 25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28" h="252197">
                <a:moveTo>
                  <a:pt x="127625" y="44"/>
                </a:moveTo>
                <a:cubicBezTo>
                  <a:pt x="125508" y="2690"/>
                  <a:pt x="91642" y="97940"/>
                  <a:pt x="70475" y="139744"/>
                </a:cubicBezTo>
                <a:cubicBezTo>
                  <a:pt x="49308" y="181548"/>
                  <a:pt x="5387" y="241873"/>
                  <a:pt x="625" y="250869"/>
                </a:cubicBezTo>
                <a:cubicBezTo>
                  <a:pt x="-4137" y="259865"/>
                  <a:pt x="19146" y="221236"/>
                  <a:pt x="41900" y="193719"/>
                </a:cubicBezTo>
                <a:cubicBezTo>
                  <a:pt x="64654" y="166202"/>
                  <a:pt x="130271" y="97411"/>
                  <a:pt x="137150" y="85769"/>
                </a:cubicBezTo>
                <a:cubicBezTo>
                  <a:pt x="144029" y="74127"/>
                  <a:pt x="87408" y="132865"/>
                  <a:pt x="83175" y="123869"/>
                </a:cubicBezTo>
                <a:cubicBezTo>
                  <a:pt x="78942" y="114873"/>
                  <a:pt x="129742" y="-2602"/>
                  <a:pt x="12762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EB8879A8-EABC-1BDD-8D41-A13B11BDC6D3}"/>
              </a:ext>
            </a:extLst>
          </p:cNvPr>
          <p:cNvSpPr/>
          <p:nvPr/>
        </p:nvSpPr>
        <p:spPr>
          <a:xfrm>
            <a:off x="3772890" y="10974736"/>
            <a:ext cx="113310" cy="243097"/>
          </a:xfrm>
          <a:custGeom>
            <a:avLst/>
            <a:gdLst>
              <a:gd name="connsiteX0" fmla="*/ 113310 w 113310"/>
              <a:gd name="connsiteY0" fmla="*/ 1239 h 243097"/>
              <a:gd name="connsiteX1" fmla="*/ 52985 w 113310"/>
              <a:gd name="connsiteY1" fmla="*/ 112364 h 243097"/>
              <a:gd name="connsiteX2" fmla="*/ 14885 w 113310"/>
              <a:gd name="connsiteY2" fmla="*/ 179039 h 243097"/>
              <a:gd name="connsiteX3" fmla="*/ 2185 w 113310"/>
              <a:gd name="connsiteY3" fmla="*/ 242539 h 243097"/>
              <a:gd name="connsiteX4" fmla="*/ 5360 w 113310"/>
              <a:gd name="connsiteY4" fmla="*/ 201264 h 243097"/>
              <a:gd name="connsiteX5" fmla="*/ 52985 w 113310"/>
              <a:gd name="connsiteY5" fmla="*/ 61564 h 243097"/>
              <a:gd name="connsiteX6" fmla="*/ 113310 w 113310"/>
              <a:gd name="connsiteY6" fmla="*/ 1239 h 24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10" h="243097">
                <a:moveTo>
                  <a:pt x="113310" y="1239"/>
                </a:moveTo>
                <a:cubicBezTo>
                  <a:pt x="113310" y="9706"/>
                  <a:pt x="69389" y="82731"/>
                  <a:pt x="52985" y="112364"/>
                </a:cubicBezTo>
                <a:cubicBezTo>
                  <a:pt x="36581" y="141997"/>
                  <a:pt x="23352" y="157343"/>
                  <a:pt x="14885" y="179039"/>
                </a:cubicBezTo>
                <a:cubicBezTo>
                  <a:pt x="6418" y="200735"/>
                  <a:pt x="3772" y="238835"/>
                  <a:pt x="2185" y="242539"/>
                </a:cubicBezTo>
                <a:cubicBezTo>
                  <a:pt x="598" y="246243"/>
                  <a:pt x="-3107" y="231427"/>
                  <a:pt x="5360" y="201264"/>
                </a:cubicBezTo>
                <a:cubicBezTo>
                  <a:pt x="13827" y="171102"/>
                  <a:pt x="36052" y="93843"/>
                  <a:pt x="52985" y="61564"/>
                </a:cubicBezTo>
                <a:cubicBezTo>
                  <a:pt x="69918" y="29285"/>
                  <a:pt x="113310" y="-7228"/>
                  <a:pt x="113310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986E93B2-1CA2-E31B-DEE3-5A40195A852F}"/>
              </a:ext>
            </a:extLst>
          </p:cNvPr>
          <p:cNvSpPr/>
          <p:nvPr/>
        </p:nvSpPr>
        <p:spPr>
          <a:xfrm>
            <a:off x="3682108" y="11093343"/>
            <a:ext cx="94930" cy="95767"/>
          </a:xfrm>
          <a:custGeom>
            <a:avLst/>
            <a:gdLst>
              <a:gd name="connsiteX0" fmla="*/ 892 w 94930"/>
              <a:gd name="connsiteY0" fmla="*/ 107 h 95767"/>
              <a:gd name="connsiteX1" fmla="*/ 38992 w 94930"/>
              <a:gd name="connsiteY1" fmla="*/ 60432 h 95767"/>
              <a:gd name="connsiteX2" fmla="*/ 92967 w 94930"/>
              <a:gd name="connsiteY2" fmla="*/ 95357 h 95767"/>
              <a:gd name="connsiteX3" fmla="*/ 77092 w 94930"/>
              <a:gd name="connsiteY3" fmla="*/ 76307 h 95767"/>
              <a:gd name="connsiteX4" fmla="*/ 892 w 94930"/>
              <a:gd name="connsiteY4" fmla="*/ 107 h 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0" h="95767">
                <a:moveTo>
                  <a:pt x="892" y="107"/>
                </a:moveTo>
                <a:cubicBezTo>
                  <a:pt x="-5458" y="-2539"/>
                  <a:pt x="23646" y="44557"/>
                  <a:pt x="38992" y="60432"/>
                </a:cubicBezTo>
                <a:cubicBezTo>
                  <a:pt x="54338" y="76307"/>
                  <a:pt x="92967" y="95357"/>
                  <a:pt x="92967" y="95357"/>
                </a:cubicBezTo>
                <a:cubicBezTo>
                  <a:pt x="99317" y="98003"/>
                  <a:pt x="89263" y="87420"/>
                  <a:pt x="77092" y="76307"/>
                </a:cubicBezTo>
                <a:cubicBezTo>
                  <a:pt x="64921" y="65194"/>
                  <a:pt x="7242" y="2753"/>
                  <a:pt x="89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389FEA32-DF4A-4527-F1BC-51A8E43D51C9}"/>
              </a:ext>
            </a:extLst>
          </p:cNvPr>
          <p:cNvSpPr/>
          <p:nvPr/>
        </p:nvSpPr>
        <p:spPr>
          <a:xfrm>
            <a:off x="3660759" y="11102882"/>
            <a:ext cx="108003" cy="108396"/>
          </a:xfrm>
          <a:custGeom>
            <a:avLst/>
            <a:gdLst>
              <a:gd name="connsiteX0" fmla="*/ 16 w 108003"/>
              <a:gd name="connsiteY0" fmla="*/ 93 h 108396"/>
              <a:gd name="connsiteX1" fmla="*/ 66691 w 108003"/>
              <a:gd name="connsiteY1" fmla="*/ 69943 h 108396"/>
              <a:gd name="connsiteX2" fmla="*/ 107966 w 108003"/>
              <a:gd name="connsiteY2" fmla="*/ 108043 h 108396"/>
              <a:gd name="connsiteX3" fmla="*/ 73041 w 108003"/>
              <a:gd name="connsiteY3" fmla="*/ 85818 h 108396"/>
              <a:gd name="connsiteX4" fmla="*/ 16 w 108003"/>
              <a:gd name="connsiteY4" fmla="*/ 93 h 10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3" h="108396">
                <a:moveTo>
                  <a:pt x="16" y="93"/>
                </a:moveTo>
                <a:cubicBezTo>
                  <a:pt x="-1042" y="-2553"/>
                  <a:pt x="48699" y="51951"/>
                  <a:pt x="66691" y="69943"/>
                </a:cubicBezTo>
                <a:cubicBezTo>
                  <a:pt x="84683" y="87935"/>
                  <a:pt x="106908" y="105397"/>
                  <a:pt x="107966" y="108043"/>
                </a:cubicBezTo>
                <a:cubicBezTo>
                  <a:pt x="109024" y="110689"/>
                  <a:pt x="87328" y="97989"/>
                  <a:pt x="73041" y="85818"/>
                </a:cubicBezTo>
                <a:cubicBezTo>
                  <a:pt x="58754" y="73647"/>
                  <a:pt x="1074" y="2739"/>
                  <a:pt x="1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BAB11EE-CE49-693A-CC99-AD3891C04534}"/>
              </a:ext>
            </a:extLst>
          </p:cNvPr>
          <p:cNvSpPr/>
          <p:nvPr/>
        </p:nvSpPr>
        <p:spPr>
          <a:xfrm>
            <a:off x="3740145" y="10918671"/>
            <a:ext cx="139120" cy="67369"/>
          </a:xfrm>
          <a:custGeom>
            <a:avLst/>
            <a:gdLst>
              <a:gd name="connsiteX0" fmla="*/ 5 w 139120"/>
              <a:gd name="connsiteY0" fmla="*/ 31904 h 67369"/>
              <a:gd name="connsiteX1" fmla="*/ 63505 w 139120"/>
              <a:gd name="connsiteY1" fmla="*/ 12854 h 67369"/>
              <a:gd name="connsiteX2" fmla="*/ 136530 w 139120"/>
              <a:gd name="connsiteY2" fmla="*/ 66829 h 67369"/>
              <a:gd name="connsiteX3" fmla="*/ 117480 w 139120"/>
              <a:gd name="connsiteY3" fmla="*/ 38254 h 67369"/>
              <a:gd name="connsiteX4" fmla="*/ 66680 w 139120"/>
              <a:gd name="connsiteY4" fmla="*/ 154 h 67369"/>
              <a:gd name="connsiteX5" fmla="*/ 5 w 139120"/>
              <a:gd name="connsiteY5" fmla="*/ 31904 h 6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20" h="67369">
                <a:moveTo>
                  <a:pt x="5" y="31904"/>
                </a:moveTo>
                <a:cubicBezTo>
                  <a:pt x="-524" y="34021"/>
                  <a:pt x="40751" y="7033"/>
                  <a:pt x="63505" y="12854"/>
                </a:cubicBezTo>
                <a:cubicBezTo>
                  <a:pt x="86259" y="18675"/>
                  <a:pt x="127534" y="62596"/>
                  <a:pt x="136530" y="66829"/>
                </a:cubicBezTo>
                <a:cubicBezTo>
                  <a:pt x="145526" y="71062"/>
                  <a:pt x="129122" y="49367"/>
                  <a:pt x="117480" y="38254"/>
                </a:cubicBezTo>
                <a:cubicBezTo>
                  <a:pt x="105838" y="27141"/>
                  <a:pt x="81497" y="2800"/>
                  <a:pt x="66680" y="154"/>
                </a:cubicBezTo>
                <a:cubicBezTo>
                  <a:pt x="51863" y="-2492"/>
                  <a:pt x="534" y="29787"/>
                  <a:pt x="5" y="3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D7FB47BE-69F9-28ED-F97C-5B1220F3A762}"/>
              </a:ext>
            </a:extLst>
          </p:cNvPr>
          <p:cNvSpPr/>
          <p:nvPr/>
        </p:nvSpPr>
        <p:spPr>
          <a:xfrm>
            <a:off x="3771847" y="10962994"/>
            <a:ext cx="49647" cy="61801"/>
          </a:xfrm>
          <a:custGeom>
            <a:avLst/>
            <a:gdLst>
              <a:gd name="connsiteX0" fmla="*/ 53 w 49647"/>
              <a:gd name="connsiteY0" fmla="*/ 281 h 61801"/>
              <a:gd name="connsiteX1" fmla="*/ 47678 w 49647"/>
              <a:gd name="connsiteY1" fmla="*/ 60606 h 61801"/>
              <a:gd name="connsiteX2" fmla="*/ 38153 w 49647"/>
              <a:gd name="connsiteY2" fmla="*/ 38381 h 61801"/>
              <a:gd name="connsiteX3" fmla="*/ 53 w 49647"/>
              <a:gd name="connsiteY3" fmla="*/ 281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61801">
                <a:moveTo>
                  <a:pt x="53" y="281"/>
                </a:moveTo>
                <a:cubicBezTo>
                  <a:pt x="1640" y="3985"/>
                  <a:pt x="41328" y="54256"/>
                  <a:pt x="47678" y="60606"/>
                </a:cubicBezTo>
                <a:cubicBezTo>
                  <a:pt x="54028" y="66956"/>
                  <a:pt x="43445" y="46318"/>
                  <a:pt x="38153" y="38381"/>
                </a:cubicBezTo>
                <a:cubicBezTo>
                  <a:pt x="32861" y="30444"/>
                  <a:pt x="-1534" y="-3423"/>
                  <a:pt x="5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3C724382-CAFE-957E-19E1-9B4F00B71B63}"/>
              </a:ext>
            </a:extLst>
          </p:cNvPr>
          <p:cNvSpPr/>
          <p:nvPr/>
        </p:nvSpPr>
        <p:spPr>
          <a:xfrm>
            <a:off x="3381083" y="11386106"/>
            <a:ext cx="162233" cy="158241"/>
          </a:xfrm>
          <a:custGeom>
            <a:avLst/>
            <a:gdLst>
              <a:gd name="connsiteX0" fmla="*/ 162217 w 162233"/>
              <a:gd name="connsiteY0" fmla="*/ 158194 h 158241"/>
              <a:gd name="connsiteX1" fmla="*/ 98717 w 162233"/>
              <a:gd name="connsiteY1" fmla="*/ 53419 h 158241"/>
              <a:gd name="connsiteX2" fmla="*/ 79667 w 162233"/>
              <a:gd name="connsiteY2" fmla="*/ 12144 h 158241"/>
              <a:gd name="connsiteX3" fmla="*/ 292 w 162233"/>
              <a:gd name="connsiteY3" fmla="*/ 12144 h 158241"/>
              <a:gd name="connsiteX4" fmla="*/ 54267 w 162233"/>
              <a:gd name="connsiteY4" fmla="*/ 2619 h 158241"/>
              <a:gd name="connsiteX5" fmla="*/ 92367 w 162233"/>
              <a:gd name="connsiteY5" fmla="*/ 66119 h 158241"/>
              <a:gd name="connsiteX6" fmla="*/ 162217 w 162233"/>
              <a:gd name="connsiteY6" fmla="*/ 158194 h 15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33" h="158241">
                <a:moveTo>
                  <a:pt x="162217" y="158194"/>
                </a:moveTo>
                <a:cubicBezTo>
                  <a:pt x="163275" y="156077"/>
                  <a:pt x="112475" y="77761"/>
                  <a:pt x="98717" y="53419"/>
                </a:cubicBezTo>
                <a:cubicBezTo>
                  <a:pt x="84959" y="29077"/>
                  <a:pt x="96071" y="19023"/>
                  <a:pt x="79667" y="12144"/>
                </a:cubicBezTo>
                <a:cubicBezTo>
                  <a:pt x="63263" y="5265"/>
                  <a:pt x="4525" y="13731"/>
                  <a:pt x="292" y="12144"/>
                </a:cubicBezTo>
                <a:cubicBezTo>
                  <a:pt x="-3941" y="10557"/>
                  <a:pt x="38921" y="-6377"/>
                  <a:pt x="54267" y="2619"/>
                </a:cubicBezTo>
                <a:cubicBezTo>
                  <a:pt x="69613" y="11615"/>
                  <a:pt x="77550" y="40719"/>
                  <a:pt x="92367" y="66119"/>
                </a:cubicBezTo>
                <a:cubicBezTo>
                  <a:pt x="107184" y="91519"/>
                  <a:pt x="161159" y="160311"/>
                  <a:pt x="162217" y="158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648521AA-4CE3-EF1E-69A7-D788FE35EEAA}"/>
              </a:ext>
            </a:extLst>
          </p:cNvPr>
          <p:cNvSpPr/>
          <p:nvPr/>
        </p:nvSpPr>
        <p:spPr>
          <a:xfrm>
            <a:off x="3378397" y="11337893"/>
            <a:ext cx="74030" cy="179962"/>
          </a:xfrm>
          <a:custGeom>
            <a:avLst/>
            <a:gdLst>
              <a:gd name="connsiteX0" fmla="*/ 2978 w 74030"/>
              <a:gd name="connsiteY0" fmla="*/ 32 h 179962"/>
              <a:gd name="connsiteX1" fmla="*/ 22028 w 74030"/>
              <a:gd name="connsiteY1" fmla="*/ 85757 h 179962"/>
              <a:gd name="connsiteX2" fmla="*/ 72828 w 74030"/>
              <a:gd name="connsiteY2" fmla="*/ 177832 h 179962"/>
              <a:gd name="connsiteX3" fmla="*/ 53778 w 74030"/>
              <a:gd name="connsiteY3" fmla="*/ 146082 h 179962"/>
              <a:gd name="connsiteX4" fmla="*/ 6153 w 74030"/>
              <a:gd name="connsiteY4" fmla="*/ 95282 h 179962"/>
              <a:gd name="connsiteX5" fmla="*/ 2978 w 74030"/>
              <a:gd name="connsiteY5" fmla="*/ 32 h 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30" h="179962">
                <a:moveTo>
                  <a:pt x="2978" y="32"/>
                </a:moveTo>
                <a:cubicBezTo>
                  <a:pt x="5624" y="-1556"/>
                  <a:pt x="10386" y="56124"/>
                  <a:pt x="22028" y="85757"/>
                </a:cubicBezTo>
                <a:cubicBezTo>
                  <a:pt x="33670" y="115390"/>
                  <a:pt x="67536" y="167778"/>
                  <a:pt x="72828" y="177832"/>
                </a:cubicBezTo>
                <a:cubicBezTo>
                  <a:pt x="78120" y="187886"/>
                  <a:pt x="64891" y="159840"/>
                  <a:pt x="53778" y="146082"/>
                </a:cubicBezTo>
                <a:cubicBezTo>
                  <a:pt x="42665" y="132324"/>
                  <a:pt x="15678" y="113274"/>
                  <a:pt x="6153" y="95282"/>
                </a:cubicBezTo>
                <a:cubicBezTo>
                  <a:pt x="-3372" y="77290"/>
                  <a:pt x="332" y="1620"/>
                  <a:pt x="297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A0DA303-C300-FC0D-52BC-692DE69E8AFF}"/>
              </a:ext>
            </a:extLst>
          </p:cNvPr>
          <p:cNvSpPr/>
          <p:nvPr/>
        </p:nvSpPr>
        <p:spPr>
          <a:xfrm>
            <a:off x="3924298" y="10953566"/>
            <a:ext cx="170398" cy="273283"/>
          </a:xfrm>
          <a:custGeom>
            <a:avLst/>
            <a:gdLst>
              <a:gd name="connsiteX0" fmla="*/ 2 w 170398"/>
              <a:gd name="connsiteY0" fmla="*/ 184 h 273283"/>
              <a:gd name="connsiteX1" fmla="*/ 101602 w 170398"/>
              <a:gd name="connsiteY1" fmla="*/ 76384 h 273283"/>
              <a:gd name="connsiteX2" fmla="*/ 161927 w 170398"/>
              <a:gd name="connsiteY2" fmla="*/ 162109 h 273283"/>
              <a:gd name="connsiteX3" fmla="*/ 161927 w 170398"/>
              <a:gd name="connsiteY3" fmla="*/ 149409 h 273283"/>
              <a:gd name="connsiteX4" fmla="*/ 146052 w 170398"/>
              <a:gd name="connsiteY4" fmla="*/ 209734 h 273283"/>
              <a:gd name="connsiteX5" fmla="*/ 117477 w 170398"/>
              <a:gd name="connsiteY5" fmla="*/ 273234 h 273283"/>
              <a:gd name="connsiteX6" fmla="*/ 149227 w 170398"/>
              <a:gd name="connsiteY6" fmla="*/ 219259 h 273283"/>
              <a:gd name="connsiteX7" fmla="*/ 168277 w 170398"/>
              <a:gd name="connsiteY7" fmla="*/ 162109 h 273283"/>
              <a:gd name="connsiteX8" fmla="*/ 98427 w 170398"/>
              <a:gd name="connsiteY8" fmla="*/ 98609 h 273283"/>
              <a:gd name="connsiteX9" fmla="*/ 2 w 170398"/>
              <a:gd name="connsiteY9" fmla="*/ 184 h 27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98" h="273283">
                <a:moveTo>
                  <a:pt x="2" y="184"/>
                </a:moveTo>
                <a:cubicBezTo>
                  <a:pt x="531" y="-3520"/>
                  <a:pt x="74615" y="49397"/>
                  <a:pt x="101602" y="76384"/>
                </a:cubicBezTo>
                <a:cubicBezTo>
                  <a:pt x="128589" y="103371"/>
                  <a:pt x="161927" y="162109"/>
                  <a:pt x="161927" y="162109"/>
                </a:cubicBezTo>
                <a:cubicBezTo>
                  <a:pt x="171981" y="174280"/>
                  <a:pt x="164573" y="141472"/>
                  <a:pt x="161927" y="149409"/>
                </a:cubicBezTo>
                <a:cubicBezTo>
                  <a:pt x="159281" y="157346"/>
                  <a:pt x="153460" y="189097"/>
                  <a:pt x="146052" y="209734"/>
                </a:cubicBezTo>
                <a:cubicBezTo>
                  <a:pt x="138644" y="230371"/>
                  <a:pt x="116948" y="271647"/>
                  <a:pt x="117477" y="273234"/>
                </a:cubicBezTo>
                <a:cubicBezTo>
                  <a:pt x="118006" y="274821"/>
                  <a:pt x="140760" y="237780"/>
                  <a:pt x="149227" y="219259"/>
                </a:cubicBezTo>
                <a:cubicBezTo>
                  <a:pt x="157694" y="200738"/>
                  <a:pt x="176744" y="182217"/>
                  <a:pt x="168277" y="162109"/>
                </a:cubicBezTo>
                <a:cubicBezTo>
                  <a:pt x="159810" y="142001"/>
                  <a:pt x="123298" y="122421"/>
                  <a:pt x="98427" y="98609"/>
                </a:cubicBezTo>
                <a:cubicBezTo>
                  <a:pt x="73556" y="74797"/>
                  <a:pt x="-527" y="3888"/>
                  <a:pt x="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705A0A1-289F-1721-C676-C8D518AEB78B}"/>
              </a:ext>
            </a:extLst>
          </p:cNvPr>
          <p:cNvSpPr/>
          <p:nvPr/>
        </p:nvSpPr>
        <p:spPr>
          <a:xfrm>
            <a:off x="3838562" y="11083236"/>
            <a:ext cx="227455" cy="54935"/>
          </a:xfrm>
          <a:custGeom>
            <a:avLst/>
            <a:gdLst>
              <a:gd name="connsiteX0" fmla="*/ 13 w 227455"/>
              <a:gd name="connsiteY0" fmla="*/ 54664 h 54935"/>
              <a:gd name="connsiteX1" fmla="*/ 98438 w 227455"/>
              <a:gd name="connsiteY1" fmla="*/ 22914 h 54935"/>
              <a:gd name="connsiteX2" fmla="*/ 225438 w 227455"/>
              <a:gd name="connsiteY2" fmla="*/ 54664 h 54935"/>
              <a:gd name="connsiteX3" fmla="*/ 171463 w 227455"/>
              <a:gd name="connsiteY3" fmla="*/ 26089 h 54935"/>
              <a:gd name="connsiteX4" fmla="*/ 104788 w 227455"/>
              <a:gd name="connsiteY4" fmla="*/ 689 h 54935"/>
              <a:gd name="connsiteX5" fmla="*/ 13 w 227455"/>
              <a:gd name="connsiteY5" fmla="*/ 54664 h 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5" h="54935">
                <a:moveTo>
                  <a:pt x="13" y="54664"/>
                </a:moveTo>
                <a:cubicBezTo>
                  <a:pt x="-1045" y="58368"/>
                  <a:pt x="60867" y="22914"/>
                  <a:pt x="98438" y="22914"/>
                </a:cubicBezTo>
                <a:cubicBezTo>
                  <a:pt x="136009" y="22914"/>
                  <a:pt x="213267" y="54135"/>
                  <a:pt x="225438" y="54664"/>
                </a:cubicBezTo>
                <a:cubicBezTo>
                  <a:pt x="237609" y="55193"/>
                  <a:pt x="191571" y="35085"/>
                  <a:pt x="171463" y="26089"/>
                </a:cubicBezTo>
                <a:cubicBezTo>
                  <a:pt x="151355" y="17093"/>
                  <a:pt x="127542" y="-4074"/>
                  <a:pt x="104788" y="689"/>
                </a:cubicBezTo>
                <a:cubicBezTo>
                  <a:pt x="82034" y="5452"/>
                  <a:pt x="1071" y="50960"/>
                  <a:pt x="13" y="5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82EA12DC-182A-F273-D608-C3B175BE0EA3}"/>
              </a:ext>
            </a:extLst>
          </p:cNvPr>
          <p:cNvSpPr/>
          <p:nvPr/>
        </p:nvSpPr>
        <p:spPr>
          <a:xfrm>
            <a:off x="3835372" y="11153757"/>
            <a:ext cx="212765" cy="76419"/>
          </a:xfrm>
          <a:custGeom>
            <a:avLst/>
            <a:gdLst>
              <a:gd name="connsiteX0" fmla="*/ 28 w 212765"/>
              <a:gd name="connsiteY0" fmla="*/ 18 h 76419"/>
              <a:gd name="connsiteX1" fmla="*/ 152428 w 212765"/>
              <a:gd name="connsiteY1" fmla="*/ 57168 h 76419"/>
              <a:gd name="connsiteX2" fmla="*/ 187353 w 212765"/>
              <a:gd name="connsiteY2" fmla="*/ 76218 h 76419"/>
              <a:gd name="connsiteX3" fmla="*/ 212753 w 212765"/>
              <a:gd name="connsiteY3" fmla="*/ 47643 h 76419"/>
              <a:gd name="connsiteX4" fmla="*/ 184178 w 212765"/>
              <a:gd name="connsiteY4" fmla="*/ 50818 h 76419"/>
              <a:gd name="connsiteX5" fmla="*/ 139728 w 212765"/>
              <a:gd name="connsiteY5" fmla="*/ 50818 h 76419"/>
              <a:gd name="connsiteX6" fmla="*/ 28 w 212765"/>
              <a:gd name="connsiteY6" fmla="*/ 18 h 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65" h="76419">
                <a:moveTo>
                  <a:pt x="28" y="18"/>
                </a:moveTo>
                <a:cubicBezTo>
                  <a:pt x="2145" y="1076"/>
                  <a:pt x="121207" y="44468"/>
                  <a:pt x="152428" y="57168"/>
                </a:cubicBezTo>
                <a:cubicBezTo>
                  <a:pt x="183649" y="69868"/>
                  <a:pt x="177299" y="77805"/>
                  <a:pt x="187353" y="76218"/>
                </a:cubicBezTo>
                <a:cubicBezTo>
                  <a:pt x="197407" y="74631"/>
                  <a:pt x="213282" y="51876"/>
                  <a:pt x="212753" y="47643"/>
                </a:cubicBezTo>
                <a:cubicBezTo>
                  <a:pt x="212224" y="43410"/>
                  <a:pt x="196349" y="50289"/>
                  <a:pt x="184178" y="50818"/>
                </a:cubicBezTo>
                <a:cubicBezTo>
                  <a:pt x="172007" y="51347"/>
                  <a:pt x="163541" y="58756"/>
                  <a:pt x="139728" y="50818"/>
                </a:cubicBezTo>
                <a:cubicBezTo>
                  <a:pt x="115916" y="42881"/>
                  <a:pt x="-2089" y="-1040"/>
                  <a:pt x="2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D1AF719-9A1B-0BA1-1916-13FFCB0EC1F9}"/>
              </a:ext>
            </a:extLst>
          </p:cNvPr>
          <p:cNvSpPr/>
          <p:nvPr/>
        </p:nvSpPr>
        <p:spPr>
          <a:xfrm>
            <a:off x="3850234" y="11146270"/>
            <a:ext cx="162277" cy="81130"/>
          </a:xfrm>
          <a:custGeom>
            <a:avLst/>
            <a:gdLst>
              <a:gd name="connsiteX0" fmla="*/ 1041 w 162277"/>
              <a:gd name="connsiteY0" fmla="*/ 1155 h 81130"/>
              <a:gd name="connsiteX1" fmla="*/ 159791 w 162277"/>
              <a:gd name="connsiteY1" fmla="*/ 80530 h 81130"/>
              <a:gd name="connsiteX2" fmla="*/ 93116 w 162277"/>
              <a:gd name="connsiteY2" fmla="*/ 36080 h 81130"/>
              <a:gd name="connsiteX3" fmla="*/ 1041 w 162277"/>
              <a:gd name="connsiteY3" fmla="*/ 1155 h 8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77" h="81130">
                <a:moveTo>
                  <a:pt x="1041" y="1155"/>
                </a:moveTo>
                <a:cubicBezTo>
                  <a:pt x="12154" y="8563"/>
                  <a:pt x="144445" y="74709"/>
                  <a:pt x="159791" y="80530"/>
                </a:cubicBezTo>
                <a:cubicBezTo>
                  <a:pt x="175137" y="86351"/>
                  <a:pt x="115341" y="48251"/>
                  <a:pt x="93116" y="36080"/>
                </a:cubicBezTo>
                <a:cubicBezTo>
                  <a:pt x="70891" y="23909"/>
                  <a:pt x="-10072" y="-6253"/>
                  <a:pt x="10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06ADD244-FE6E-7985-A7A4-18158A393F13}"/>
              </a:ext>
            </a:extLst>
          </p:cNvPr>
          <p:cNvSpPr/>
          <p:nvPr/>
        </p:nvSpPr>
        <p:spPr>
          <a:xfrm>
            <a:off x="3886139" y="11130874"/>
            <a:ext cx="168934" cy="61010"/>
          </a:xfrm>
          <a:custGeom>
            <a:avLst/>
            <a:gdLst>
              <a:gd name="connsiteX0" fmla="*/ 61 w 168934"/>
              <a:gd name="connsiteY0" fmla="*/ 7026 h 61010"/>
              <a:gd name="connsiteX1" fmla="*/ 108011 w 168934"/>
              <a:gd name="connsiteY1" fmla="*/ 3851 h 61010"/>
              <a:gd name="connsiteX2" fmla="*/ 158811 w 168934"/>
              <a:gd name="connsiteY2" fmla="*/ 16551 h 61010"/>
              <a:gd name="connsiteX3" fmla="*/ 168336 w 168934"/>
              <a:gd name="connsiteY3" fmla="*/ 32426 h 61010"/>
              <a:gd name="connsiteX4" fmla="*/ 149286 w 168934"/>
              <a:gd name="connsiteY4" fmla="*/ 61001 h 61010"/>
              <a:gd name="connsiteX5" fmla="*/ 155636 w 168934"/>
              <a:gd name="connsiteY5" fmla="*/ 29251 h 61010"/>
              <a:gd name="connsiteX6" fmla="*/ 123886 w 168934"/>
              <a:gd name="connsiteY6" fmla="*/ 676 h 61010"/>
              <a:gd name="connsiteX7" fmla="*/ 61 w 168934"/>
              <a:gd name="connsiteY7" fmla="*/ 7026 h 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34" h="61010">
                <a:moveTo>
                  <a:pt x="61" y="7026"/>
                </a:moveTo>
                <a:cubicBezTo>
                  <a:pt x="-2585" y="7555"/>
                  <a:pt x="81553" y="2263"/>
                  <a:pt x="108011" y="3851"/>
                </a:cubicBezTo>
                <a:cubicBezTo>
                  <a:pt x="134469" y="5438"/>
                  <a:pt x="158811" y="16551"/>
                  <a:pt x="158811" y="16551"/>
                </a:cubicBezTo>
                <a:cubicBezTo>
                  <a:pt x="168865" y="21314"/>
                  <a:pt x="169923" y="25018"/>
                  <a:pt x="168336" y="32426"/>
                </a:cubicBezTo>
                <a:cubicBezTo>
                  <a:pt x="166749" y="39834"/>
                  <a:pt x="151403" y="61530"/>
                  <a:pt x="149286" y="61001"/>
                </a:cubicBezTo>
                <a:cubicBezTo>
                  <a:pt x="147169" y="60472"/>
                  <a:pt x="159869" y="39305"/>
                  <a:pt x="155636" y="29251"/>
                </a:cubicBezTo>
                <a:cubicBezTo>
                  <a:pt x="151403" y="19197"/>
                  <a:pt x="147169" y="3851"/>
                  <a:pt x="123886" y="676"/>
                </a:cubicBezTo>
                <a:cubicBezTo>
                  <a:pt x="100603" y="-2499"/>
                  <a:pt x="2707" y="6497"/>
                  <a:pt x="61" y="7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3B1D18-430F-AFF3-77C0-D9D270922288}"/>
              </a:ext>
            </a:extLst>
          </p:cNvPr>
          <p:cNvSpPr/>
          <p:nvPr/>
        </p:nvSpPr>
        <p:spPr>
          <a:xfrm>
            <a:off x="4048058" y="9979015"/>
            <a:ext cx="63594" cy="431851"/>
          </a:xfrm>
          <a:custGeom>
            <a:avLst/>
            <a:gdLst>
              <a:gd name="connsiteX0" fmla="*/ 67 w 63594"/>
              <a:gd name="connsiteY0" fmla="*/ 10 h 431851"/>
              <a:gd name="connsiteX1" fmla="*/ 50867 w 63594"/>
              <a:gd name="connsiteY1" fmla="*/ 257185 h 431851"/>
              <a:gd name="connsiteX2" fmla="*/ 28642 w 63594"/>
              <a:gd name="connsiteY2" fmla="*/ 425460 h 431851"/>
              <a:gd name="connsiteX3" fmla="*/ 28642 w 63594"/>
              <a:gd name="connsiteY3" fmla="*/ 384185 h 431851"/>
              <a:gd name="connsiteX4" fmla="*/ 63567 w 63594"/>
              <a:gd name="connsiteY4" fmla="*/ 266710 h 431851"/>
              <a:gd name="connsiteX5" fmla="*/ 67 w 63594"/>
              <a:gd name="connsiteY5" fmla="*/ 10 h 43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94" h="431851">
                <a:moveTo>
                  <a:pt x="67" y="10"/>
                </a:moveTo>
                <a:cubicBezTo>
                  <a:pt x="-2050" y="-1578"/>
                  <a:pt x="46105" y="186277"/>
                  <a:pt x="50867" y="257185"/>
                </a:cubicBezTo>
                <a:cubicBezTo>
                  <a:pt x="55629" y="328093"/>
                  <a:pt x="32346" y="404293"/>
                  <a:pt x="28642" y="425460"/>
                </a:cubicBezTo>
                <a:cubicBezTo>
                  <a:pt x="24938" y="446627"/>
                  <a:pt x="22821" y="410643"/>
                  <a:pt x="28642" y="384185"/>
                </a:cubicBezTo>
                <a:cubicBezTo>
                  <a:pt x="34463" y="357727"/>
                  <a:pt x="64625" y="325447"/>
                  <a:pt x="63567" y="266710"/>
                </a:cubicBezTo>
                <a:cubicBezTo>
                  <a:pt x="62509" y="207973"/>
                  <a:pt x="2184" y="1598"/>
                  <a:pt x="6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B10D4E8D-A18E-04BD-52A4-67987F1839AE}"/>
              </a:ext>
            </a:extLst>
          </p:cNvPr>
          <p:cNvSpPr/>
          <p:nvPr/>
        </p:nvSpPr>
        <p:spPr>
          <a:xfrm>
            <a:off x="4081585" y="9467847"/>
            <a:ext cx="628671" cy="1206818"/>
          </a:xfrm>
          <a:custGeom>
            <a:avLst/>
            <a:gdLst>
              <a:gd name="connsiteX0" fmla="*/ 607890 w 628671"/>
              <a:gd name="connsiteY0" fmla="*/ 34928 h 1206818"/>
              <a:gd name="connsiteX1" fmla="*/ 1465 w 628671"/>
              <a:gd name="connsiteY1" fmla="*/ 1203328 h 1206818"/>
              <a:gd name="connsiteX2" fmla="*/ 442790 w 628671"/>
              <a:gd name="connsiteY2" fmla="*/ 384178 h 1206818"/>
              <a:gd name="connsiteX3" fmla="*/ 607890 w 628671"/>
              <a:gd name="connsiteY3" fmla="*/ 34928 h 12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71" h="1206818">
                <a:moveTo>
                  <a:pt x="607890" y="34928"/>
                </a:moveTo>
                <a:cubicBezTo>
                  <a:pt x="534336" y="171453"/>
                  <a:pt x="28982" y="1145120"/>
                  <a:pt x="1465" y="1203328"/>
                </a:cubicBezTo>
                <a:cubicBezTo>
                  <a:pt x="-26052" y="1261536"/>
                  <a:pt x="341719" y="575207"/>
                  <a:pt x="442790" y="384178"/>
                </a:cubicBezTo>
                <a:cubicBezTo>
                  <a:pt x="543861" y="193149"/>
                  <a:pt x="681444" y="-101597"/>
                  <a:pt x="607890" y="3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3DDFD80-6357-CECA-BEFF-FE8F5B4FB338}"/>
              </a:ext>
            </a:extLst>
          </p:cNvPr>
          <p:cNvSpPr/>
          <p:nvPr/>
        </p:nvSpPr>
        <p:spPr>
          <a:xfrm>
            <a:off x="2014568" y="11902907"/>
            <a:ext cx="150951" cy="565470"/>
          </a:xfrm>
          <a:custGeom>
            <a:avLst/>
            <a:gdLst>
              <a:gd name="connsiteX0" fmla="*/ 150782 w 150951"/>
              <a:gd name="connsiteY0" fmla="*/ 168 h 565470"/>
              <a:gd name="connsiteX1" fmla="*/ 103157 w 150951"/>
              <a:gd name="connsiteY1" fmla="*/ 117643 h 565470"/>
              <a:gd name="connsiteX2" fmla="*/ 99982 w 150951"/>
              <a:gd name="connsiteY2" fmla="*/ 270043 h 565470"/>
              <a:gd name="connsiteX3" fmla="*/ 4732 w 150951"/>
              <a:gd name="connsiteY3" fmla="*/ 552618 h 565470"/>
              <a:gd name="connsiteX4" fmla="*/ 26957 w 150951"/>
              <a:gd name="connsiteY4" fmla="*/ 489118 h 565470"/>
              <a:gd name="connsiteX5" fmla="*/ 134907 w 150951"/>
              <a:gd name="connsiteY5" fmla="*/ 238293 h 565470"/>
              <a:gd name="connsiteX6" fmla="*/ 119032 w 150951"/>
              <a:gd name="connsiteY6" fmla="*/ 260518 h 565470"/>
              <a:gd name="connsiteX7" fmla="*/ 84107 w 150951"/>
              <a:gd name="connsiteY7" fmla="*/ 143043 h 565470"/>
              <a:gd name="connsiteX8" fmla="*/ 150782 w 150951"/>
              <a:gd name="connsiteY8" fmla="*/ 168 h 56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51" h="565470">
                <a:moveTo>
                  <a:pt x="150782" y="168"/>
                </a:moveTo>
                <a:cubicBezTo>
                  <a:pt x="153957" y="-4065"/>
                  <a:pt x="111624" y="72664"/>
                  <a:pt x="103157" y="117643"/>
                </a:cubicBezTo>
                <a:cubicBezTo>
                  <a:pt x="94690" y="162622"/>
                  <a:pt x="116386" y="197547"/>
                  <a:pt x="99982" y="270043"/>
                </a:cubicBezTo>
                <a:cubicBezTo>
                  <a:pt x="83578" y="342539"/>
                  <a:pt x="16903" y="516106"/>
                  <a:pt x="4732" y="552618"/>
                </a:cubicBezTo>
                <a:cubicBezTo>
                  <a:pt x="-7439" y="589130"/>
                  <a:pt x="5261" y="541505"/>
                  <a:pt x="26957" y="489118"/>
                </a:cubicBezTo>
                <a:cubicBezTo>
                  <a:pt x="48653" y="436731"/>
                  <a:pt x="119561" y="276393"/>
                  <a:pt x="134907" y="238293"/>
                </a:cubicBezTo>
                <a:cubicBezTo>
                  <a:pt x="150253" y="200193"/>
                  <a:pt x="127499" y="276393"/>
                  <a:pt x="119032" y="260518"/>
                </a:cubicBezTo>
                <a:cubicBezTo>
                  <a:pt x="110565" y="244643"/>
                  <a:pt x="78286" y="184847"/>
                  <a:pt x="84107" y="143043"/>
                </a:cubicBezTo>
                <a:cubicBezTo>
                  <a:pt x="89928" y="101239"/>
                  <a:pt x="147607" y="4401"/>
                  <a:pt x="150782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0E6D9A82-D3AD-B823-BD87-A48D30043A2F}"/>
              </a:ext>
            </a:extLst>
          </p:cNvPr>
          <p:cNvSpPr/>
          <p:nvPr/>
        </p:nvSpPr>
        <p:spPr>
          <a:xfrm>
            <a:off x="2127248" y="12537460"/>
            <a:ext cx="263928" cy="144588"/>
          </a:xfrm>
          <a:custGeom>
            <a:avLst/>
            <a:gdLst>
              <a:gd name="connsiteX0" fmla="*/ 2 w 263928"/>
              <a:gd name="connsiteY0" fmla="*/ 60940 h 144588"/>
              <a:gd name="connsiteX1" fmla="*/ 104777 w 263928"/>
              <a:gd name="connsiteY1" fmla="*/ 19665 h 144588"/>
              <a:gd name="connsiteX2" fmla="*/ 238127 w 263928"/>
              <a:gd name="connsiteY2" fmla="*/ 51415 h 144588"/>
              <a:gd name="connsiteX3" fmla="*/ 222252 w 263928"/>
              <a:gd name="connsiteY3" fmla="*/ 22840 h 144588"/>
              <a:gd name="connsiteX4" fmla="*/ 263527 w 263928"/>
              <a:gd name="connsiteY4" fmla="*/ 143490 h 144588"/>
              <a:gd name="connsiteX5" fmla="*/ 241302 w 263928"/>
              <a:gd name="connsiteY5" fmla="*/ 79990 h 144588"/>
              <a:gd name="connsiteX6" fmla="*/ 209552 w 263928"/>
              <a:gd name="connsiteY6" fmla="*/ 35540 h 144588"/>
              <a:gd name="connsiteX7" fmla="*/ 174627 w 263928"/>
              <a:gd name="connsiteY7" fmla="*/ 16490 h 144588"/>
              <a:gd name="connsiteX8" fmla="*/ 92077 w 263928"/>
              <a:gd name="connsiteY8" fmla="*/ 22840 h 144588"/>
              <a:gd name="connsiteX9" fmla="*/ 101602 w 263928"/>
              <a:gd name="connsiteY9" fmla="*/ 615 h 144588"/>
              <a:gd name="connsiteX10" fmla="*/ 2 w 263928"/>
              <a:gd name="connsiteY10" fmla="*/ 60940 h 1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28" h="144588">
                <a:moveTo>
                  <a:pt x="2" y="60940"/>
                </a:moveTo>
                <a:cubicBezTo>
                  <a:pt x="531" y="64115"/>
                  <a:pt x="65090" y="21252"/>
                  <a:pt x="104777" y="19665"/>
                </a:cubicBezTo>
                <a:cubicBezTo>
                  <a:pt x="144464" y="18078"/>
                  <a:pt x="218548" y="50886"/>
                  <a:pt x="238127" y="51415"/>
                </a:cubicBezTo>
                <a:cubicBezTo>
                  <a:pt x="257706" y="51944"/>
                  <a:pt x="218019" y="7494"/>
                  <a:pt x="222252" y="22840"/>
                </a:cubicBezTo>
                <a:cubicBezTo>
                  <a:pt x="226485" y="38186"/>
                  <a:pt x="260352" y="133965"/>
                  <a:pt x="263527" y="143490"/>
                </a:cubicBezTo>
                <a:cubicBezTo>
                  <a:pt x="266702" y="153015"/>
                  <a:pt x="250298" y="97982"/>
                  <a:pt x="241302" y="79990"/>
                </a:cubicBezTo>
                <a:cubicBezTo>
                  <a:pt x="232306" y="61998"/>
                  <a:pt x="220664" y="46123"/>
                  <a:pt x="209552" y="35540"/>
                </a:cubicBezTo>
                <a:cubicBezTo>
                  <a:pt x="198440" y="24957"/>
                  <a:pt x="194206" y="18607"/>
                  <a:pt x="174627" y="16490"/>
                </a:cubicBezTo>
                <a:cubicBezTo>
                  <a:pt x="155048" y="14373"/>
                  <a:pt x="104248" y="25486"/>
                  <a:pt x="92077" y="22840"/>
                </a:cubicBezTo>
                <a:cubicBezTo>
                  <a:pt x="79906" y="20194"/>
                  <a:pt x="115360" y="-4147"/>
                  <a:pt x="101602" y="615"/>
                </a:cubicBezTo>
                <a:cubicBezTo>
                  <a:pt x="87844" y="5377"/>
                  <a:pt x="-527" y="57765"/>
                  <a:pt x="2" y="60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F0584F3-5F2C-0646-5A65-3626A9BBC123}"/>
              </a:ext>
            </a:extLst>
          </p:cNvPr>
          <p:cNvSpPr/>
          <p:nvPr/>
        </p:nvSpPr>
        <p:spPr>
          <a:xfrm>
            <a:off x="2015955" y="12515780"/>
            <a:ext cx="124751" cy="79823"/>
          </a:xfrm>
          <a:custGeom>
            <a:avLst/>
            <a:gdLst>
              <a:gd name="connsiteX0" fmla="*/ 170 w 124751"/>
              <a:gd name="connsiteY0" fmla="*/ 70 h 79823"/>
              <a:gd name="connsiteX1" fmla="*/ 22395 w 124751"/>
              <a:gd name="connsiteY1" fmla="*/ 57220 h 79823"/>
              <a:gd name="connsiteX2" fmla="*/ 12870 w 124751"/>
              <a:gd name="connsiteY2" fmla="*/ 79445 h 79823"/>
              <a:gd name="connsiteX3" fmla="*/ 47795 w 124751"/>
              <a:gd name="connsiteY3" fmla="*/ 41345 h 79823"/>
              <a:gd name="connsiteX4" fmla="*/ 123995 w 124751"/>
              <a:gd name="connsiteY4" fmla="*/ 76270 h 79823"/>
              <a:gd name="connsiteX5" fmla="*/ 82720 w 124751"/>
              <a:gd name="connsiteY5" fmla="*/ 47695 h 79823"/>
              <a:gd name="connsiteX6" fmla="*/ 16045 w 124751"/>
              <a:gd name="connsiteY6" fmla="*/ 69920 h 79823"/>
              <a:gd name="connsiteX7" fmla="*/ 170 w 124751"/>
              <a:gd name="connsiteY7" fmla="*/ 70 h 7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51" h="79823">
                <a:moveTo>
                  <a:pt x="170" y="70"/>
                </a:moveTo>
                <a:cubicBezTo>
                  <a:pt x="1228" y="-2047"/>
                  <a:pt x="20278" y="43991"/>
                  <a:pt x="22395" y="57220"/>
                </a:cubicBezTo>
                <a:cubicBezTo>
                  <a:pt x="24512" y="70449"/>
                  <a:pt x="8637" y="82091"/>
                  <a:pt x="12870" y="79445"/>
                </a:cubicBezTo>
                <a:cubicBezTo>
                  <a:pt x="17103" y="76799"/>
                  <a:pt x="29274" y="41874"/>
                  <a:pt x="47795" y="41345"/>
                </a:cubicBezTo>
                <a:cubicBezTo>
                  <a:pt x="66316" y="40816"/>
                  <a:pt x="118174" y="75212"/>
                  <a:pt x="123995" y="76270"/>
                </a:cubicBezTo>
                <a:cubicBezTo>
                  <a:pt x="129816" y="77328"/>
                  <a:pt x="100711" y="48753"/>
                  <a:pt x="82720" y="47695"/>
                </a:cubicBezTo>
                <a:cubicBezTo>
                  <a:pt x="64729" y="46637"/>
                  <a:pt x="29274" y="74153"/>
                  <a:pt x="16045" y="69920"/>
                </a:cubicBezTo>
                <a:cubicBezTo>
                  <a:pt x="2816" y="65687"/>
                  <a:pt x="-888" y="2187"/>
                  <a:pt x="17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B78DC38A-E815-CB46-B668-C8E9B36448C9}"/>
              </a:ext>
            </a:extLst>
          </p:cNvPr>
          <p:cNvSpPr/>
          <p:nvPr/>
        </p:nvSpPr>
        <p:spPr>
          <a:xfrm>
            <a:off x="2088777" y="12601318"/>
            <a:ext cx="257309" cy="83941"/>
          </a:xfrm>
          <a:custGeom>
            <a:avLst/>
            <a:gdLst>
              <a:gd name="connsiteX0" fmla="*/ 373 w 257309"/>
              <a:gd name="connsiteY0" fmla="*/ 257 h 83941"/>
              <a:gd name="connsiteX1" fmla="*/ 63873 w 257309"/>
              <a:gd name="connsiteY1" fmla="*/ 57407 h 83941"/>
              <a:gd name="connsiteX2" fmla="*/ 159123 w 257309"/>
              <a:gd name="connsiteY2" fmla="*/ 73282 h 83941"/>
              <a:gd name="connsiteX3" fmla="*/ 121023 w 257309"/>
              <a:gd name="connsiteY3" fmla="*/ 73282 h 83941"/>
              <a:gd name="connsiteX4" fmla="*/ 254373 w 257309"/>
              <a:gd name="connsiteY4" fmla="*/ 63757 h 83941"/>
              <a:gd name="connsiteX5" fmla="*/ 203573 w 257309"/>
              <a:gd name="connsiteY5" fmla="*/ 63757 h 83941"/>
              <a:gd name="connsiteX6" fmla="*/ 92448 w 257309"/>
              <a:gd name="connsiteY6" fmla="*/ 82807 h 83941"/>
              <a:gd name="connsiteX7" fmla="*/ 373 w 257309"/>
              <a:gd name="connsiteY7" fmla="*/ 257 h 8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09" h="83941">
                <a:moveTo>
                  <a:pt x="373" y="257"/>
                </a:moveTo>
                <a:cubicBezTo>
                  <a:pt x="-4389" y="-3976"/>
                  <a:pt x="37415" y="45236"/>
                  <a:pt x="63873" y="57407"/>
                </a:cubicBezTo>
                <a:cubicBezTo>
                  <a:pt x="90331" y="69578"/>
                  <a:pt x="149598" y="70636"/>
                  <a:pt x="159123" y="73282"/>
                </a:cubicBezTo>
                <a:cubicBezTo>
                  <a:pt x="168648" y="75928"/>
                  <a:pt x="105148" y="74870"/>
                  <a:pt x="121023" y="73282"/>
                </a:cubicBezTo>
                <a:cubicBezTo>
                  <a:pt x="136898" y="71695"/>
                  <a:pt x="240615" y="65344"/>
                  <a:pt x="254373" y="63757"/>
                </a:cubicBezTo>
                <a:cubicBezTo>
                  <a:pt x="268131" y="62170"/>
                  <a:pt x="230561" y="60582"/>
                  <a:pt x="203573" y="63757"/>
                </a:cubicBezTo>
                <a:cubicBezTo>
                  <a:pt x="176585" y="66932"/>
                  <a:pt x="122610" y="89157"/>
                  <a:pt x="92448" y="82807"/>
                </a:cubicBezTo>
                <a:cubicBezTo>
                  <a:pt x="62286" y="76457"/>
                  <a:pt x="5135" y="4490"/>
                  <a:pt x="373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037DEA1-5E6F-8D3C-437D-0DE545FC1F3E}"/>
              </a:ext>
            </a:extLst>
          </p:cNvPr>
          <p:cNvSpPr/>
          <p:nvPr/>
        </p:nvSpPr>
        <p:spPr>
          <a:xfrm>
            <a:off x="2091384" y="12595221"/>
            <a:ext cx="48888" cy="92093"/>
          </a:xfrm>
          <a:custGeom>
            <a:avLst/>
            <a:gdLst>
              <a:gd name="connsiteX0" fmla="*/ 4116 w 48888"/>
              <a:gd name="connsiteY0" fmla="*/ 4 h 92093"/>
              <a:gd name="connsiteX1" fmla="*/ 23166 w 48888"/>
              <a:gd name="connsiteY1" fmla="*/ 63504 h 92093"/>
              <a:gd name="connsiteX2" fmla="*/ 48566 w 48888"/>
              <a:gd name="connsiteY2" fmla="*/ 92079 h 92093"/>
              <a:gd name="connsiteX3" fmla="*/ 4116 w 48888"/>
              <a:gd name="connsiteY3" fmla="*/ 60329 h 92093"/>
              <a:gd name="connsiteX4" fmla="*/ 4116 w 4888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8" h="92093">
                <a:moveTo>
                  <a:pt x="4116" y="4"/>
                </a:moveTo>
                <a:cubicBezTo>
                  <a:pt x="7291" y="533"/>
                  <a:pt x="15758" y="48158"/>
                  <a:pt x="23166" y="63504"/>
                </a:cubicBezTo>
                <a:cubicBezTo>
                  <a:pt x="30574" y="78850"/>
                  <a:pt x="51741" y="92608"/>
                  <a:pt x="48566" y="92079"/>
                </a:cubicBezTo>
                <a:cubicBezTo>
                  <a:pt x="45391" y="91550"/>
                  <a:pt x="11524" y="70912"/>
                  <a:pt x="4116" y="60329"/>
                </a:cubicBezTo>
                <a:cubicBezTo>
                  <a:pt x="-3292" y="49746"/>
                  <a:pt x="941" y="-525"/>
                  <a:pt x="411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9631225-736D-6CE7-195F-F85CFFEEAF5E}"/>
              </a:ext>
            </a:extLst>
          </p:cNvPr>
          <p:cNvSpPr/>
          <p:nvPr/>
        </p:nvSpPr>
        <p:spPr>
          <a:xfrm>
            <a:off x="2068795" y="12588527"/>
            <a:ext cx="312696" cy="127548"/>
          </a:xfrm>
          <a:custGeom>
            <a:avLst/>
            <a:gdLst>
              <a:gd name="connsiteX0" fmla="*/ 1305 w 312696"/>
              <a:gd name="connsiteY0" fmla="*/ 348 h 127548"/>
              <a:gd name="connsiteX1" fmla="*/ 10830 w 312696"/>
              <a:gd name="connsiteY1" fmla="*/ 82898 h 127548"/>
              <a:gd name="connsiteX2" fmla="*/ 93380 w 312696"/>
              <a:gd name="connsiteY2" fmla="*/ 117823 h 127548"/>
              <a:gd name="connsiteX3" fmla="*/ 144180 w 312696"/>
              <a:gd name="connsiteY3" fmla="*/ 117823 h 127548"/>
              <a:gd name="connsiteX4" fmla="*/ 118780 w 312696"/>
              <a:gd name="connsiteY4" fmla="*/ 124173 h 127548"/>
              <a:gd name="connsiteX5" fmla="*/ 220380 w 312696"/>
              <a:gd name="connsiteY5" fmla="*/ 108298 h 127548"/>
              <a:gd name="connsiteX6" fmla="*/ 312455 w 312696"/>
              <a:gd name="connsiteY6" fmla="*/ 108298 h 127548"/>
              <a:gd name="connsiteX7" fmla="*/ 242605 w 312696"/>
              <a:gd name="connsiteY7" fmla="*/ 105123 h 127548"/>
              <a:gd name="connsiteX8" fmla="*/ 109255 w 312696"/>
              <a:gd name="connsiteY8" fmla="*/ 124173 h 127548"/>
              <a:gd name="connsiteX9" fmla="*/ 14005 w 312696"/>
              <a:gd name="connsiteY9" fmla="*/ 117823 h 127548"/>
              <a:gd name="connsiteX10" fmla="*/ 1305 w 312696"/>
              <a:gd name="connsiteY10" fmla="*/ 348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696" h="127548">
                <a:moveTo>
                  <a:pt x="1305" y="348"/>
                </a:moveTo>
                <a:cubicBezTo>
                  <a:pt x="776" y="-5473"/>
                  <a:pt x="-4516" y="63319"/>
                  <a:pt x="10830" y="82898"/>
                </a:cubicBezTo>
                <a:cubicBezTo>
                  <a:pt x="26176" y="102477"/>
                  <a:pt x="71155" y="112002"/>
                  <a:pt x="93380" y="117823"/>
                </a:cubicBezTo>
                <a:cubicBezTo>
                  <a:pt x="115605" y="123644"/>
                  <a:pt x="139947" y="116765"/>
                  <a:pt x="144180" y="117823"/>
                </a:cubicBezTo>
                <a:cubicBezTo>
                  <a:pt x="148413" y="118881"/>
                  <a:pt x="106080" y="125760"/>
                  <a:pt x="118780" y="124173"/>
                </a:cubicBezTo>
                <a:cubicBezTo>
                  <a:pt x="131480" y="122586"/>
                  <a:pt x="188101" y="110944"/>
                  <a:pt x="220380" y="108298"/>
                </a:cubicBezTo>
                <a:cubicBezTo>
                  <a:pt x="252659" y="105652"/>
                  <a:pt x="308751" y="108827"/>
                  <a:pt x="312455" y="108298"/>
                </a:cubicBezTo>
                <a:cubicBezTo>
                  <a:pt x="316159" y="107769"/>
                  <a:pt x="276472" y="102477"/>
                  <a:pt x="242605" y="105123"/>
                </a:cubicBezTo>
                <a:cubicBezTo>
                  <a:pt x="208738" y="107769"/>
                  <a:pt x="147355" y="122056"/>
                  <a:pt x="109255" y="124173"/>
                </a:cubicBezTo>
                <a:cubicBezTo>
                  <a:pt x="71155" y="126290"/>
                  <a:pt x="30409" y="133169"/>
                  <a:pt x="14005" y="117823"/>
                </a:cubicBezTo>
                <a:cubicBezTo>
                  <a:pt x="-2399" y="102477"/>
                  <a:pt x="1834" y="6169"/>
                  <a:pt x="130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2EC5BB7-F954-74B9-ACF8-CC5491888206}"/>
              </a:ext>
            </a:extLst>
          </p:cNvPr>
          <p:cNvSpPr/>
          <p:nvPr/>
        </p:nvSpPr>
        <p:spPr>
          <a:xfrm>
            <a:off x="2093242" y="12317863"/>
            <a:ext cx="120326" cy="119928"/>
          </a:xfrm>
          <a:custGeom>
            <a:avLst/>
            <a:gdLst>
              <a:gd name="connsiteX0" fmla="*/ 119733 w 120326"/>
              <a:gd name="connsiteY0" fmla="*/ 1137 h 119928"/>
              <a:gd name="connsiteX1" fmla="*/ 2258 w 120326"/>
              <a:gd name="connsiteY1" fmla="*/ 118612 h 119928"/>
              <a:gd name="connsiteX2" fmla="*/ 46708 w 120326"/>
              <a:gd name="connsiteY2" fmla="*/ 61462 h 119928"/>
              <a:gd name="connsiteX3" fmla="*/ 119733 w 120326"/>
              <a:gd name="connsiteY3" fmla="*/ 1137 h 11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6" h="119928">
                <a:moveTo>
                  <a:pt x="119733" y="1137"/>
                </a:moveTo>
                <a:cubicBezTo>
                  <a:pt x="112325" y="10662"/>
                  <a:pt x="14429" y="108558"/>
                  <a:pt x="2258" y="118612"/>
                </a:cubicBezTo>
                <a:cubicBezTo>
                  <a:pt x="-9913" y="128666"/>
                  <a:pt x="30304" y="78395"/>
                  <a:pt x="46708" y="61462"/>
                </a:cubicBezTo>
                <a:cubicBezTo>
                  <a:pt x="63112" y="44529"/>
                  <a:pt x="127141" y="-8388"/>
                  <a:pt x="119733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B51E0F-3D88-8470-4715-BA23921EB0C1}"/>
              </a:ext>
            </a:extLst>
          </p:cNvPr>
          <p:cNvSpPr/>
          <p:nvPr/>
        </p:nvSpPr>
        <p:spPr>
          <a:xfrm>
            <a:off x="2096537" y="12404722"/>
            <a:ext cx="91085" cy="165684"/>
          </a:xfrm>
          <a:custGeom>
            <a:avLst/>
            <a:gdLst>
              <a:gd name="connsiteX0" fmla="*/ 91038 w 91085"/>
              <a:gd name="connsiteY0" fmla="*/ 3 h 165684"/>
              <a:gd name="connsiteX1" fmla="*/ 14838 w 91085"/>
              <a:gd name="connsiteY1" fmla="*/ 95253 h 165684"/>
              <a:gd name="connsiteX2" fmla="*/ 33888 w 91085"/>
              <a:gd name="connsiteY2" fmla="*/ 165103 h 165684"/>
              <a:gd name="connsiteX3" fmla="*/ 18013 w 91085"/>
              <a:gd name="connsiteY3" fmla="*/ 127003 h 165684"/>
              <a:gd name="connsiteX4" fmla="*/ 2138 w 91085"/>
              <a:gd name="connsiteY4" fmla="*/ 98428 h 165684"/>
              <a:gd name="connsiteX5" fmla="*/ 91038 w 91085"/>
              <a:gd name="connsiteY5" fmla="*/ 3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85" h="165684">
                <a:moveTo>
                  <a:pt x="91038" y="3"/>
                </a:moveTo>
                <a:cubicBezTo>
                  <a:pt x="93155" y="-526"/>
                  <a:pt x="24363" y="67736"/>
                  <a:pt x="14838" y="95253"/>
                </a:cubicBezTo>
                <a:cubicBezTo>
                  <a:pt x="5313" y="122770"/>
                  <a:pt x="33359" y="159811"/>
                  <a:pt x="33888" y="165103"/>
                </a:cubicBezTo>
                <a:cubicBezTo>
                  <a:pt x="34417" y="170395"/>
                  <a:pt x="23305" y="138116"/>
                  <a:pt x="18013" y="127003"/>
                </a:cubicBezTo>
                <a:cubicBezTo>
                  <a:pt x="12721" y="115891"/>
                  <a:pt x="-6329" y="118536"/>
                  <a:pt x="2138" y="98428"/>
                </a:cubicBezTo>
                <a:cubicBezTo>
                  <a:pt x="10605" y="78320"/>
                  <a:pt x="88921" y="532"/>
                  <a:pt x="910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B0A9F545-565D-56EB-25EE-D62792CF8084}"/>
              </a:ext>
            </a:extLst>
          </p:cNvPr>
          <p:cNvSpPr/>
          <p:nvPr/>
        </p:nvSpPr>
        <p:spPr>
          <a:xfrm>
            <a:off x="2114489" y="12479862"/>
            <a:ext cx="263776" cy="58283"/>
          </a:xfrm>
          <a:custGeom>
            <a:avLst/>
            <a:gdLst>
              <a:gd name="connsiteX0" fmla="*/ 61 w 263776"/>
              <a:gd name="connsiteY0" fmla="*/ 58213 h 58283"/>
              <a:gd name="connsiteX1" fmla="*/ 120711 w 263776"/>
              <a:gd name="connsiteY1" fmla="*/ 1063 h 58283"/>
              <a:gd name="connsiteX2" fmla="*/ 241361 w 263776"/>
              <a:gd name="connsiteY2" fmla="*/ 23288 h 58283"/>
              <a:gd name="connsiteX3" fmla="*/ 263586 w 263776"/>
              <a:gd name="connsiteY3" fmla="*/ 51863 h 58283"/>
              <a:gd name="connsiteX4" fmla="*/ 238186 w 263776"/>
              <a:gd name="connsiteY4" fmla="*/ 23288 h 58283"/>
              <a:gd name="connsiteX5" fmla="*/ 136586 w 263776"/>
              <a:gd name="connsiteY5" fmla="*/ 13763 h 58283"/>
              <a:gd name="connsiteX6" fmla="*/ 61 w 263776"/>
              <a:gd name="connsiteY6" fmla="*/ 58213 h 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76" h="58283">
                <a:moveTo>
                  <a:pt x="61" y="58213"/>
                </a:moveTo>
                <a:cubicBezTo>
                  <a:pt x="-2585" y="56096"/>
                  <a:pt x="80494" y="6884"/>
                  <a:pt x="120711" y="1063"/>
                </a:cubicBezTo>
                <a:cubicBezTo>
                  <a:pt x="160928" y="-4758"/>
                  <a:pt x="217549" y="14821"/>
                  <a:pt x="241361" y="23288"/>
                </a:cubicBezTo>
                <a:cubicBezTo>
                  <a:pt x="265173" y="31755"/>
                  <a:pt x="264115" y="51863"/>
                  <a:pt x="263586" y="51863"/>
                </a:cubicBezTo>
                <a:cubicBezTo>
                  <a:pt x="263057" y="51863"/>
                  <a:pt x="259353" y="29638"/>
                  <a:pt x="238186" y="23288"/>
                </a:cubicBezTo>
                <a:cubicBezTo>
                  <a:pt x="217019" y="16938"/>
                  <a:pt x="173628" y="13763"/>
                  <a:pt x="136586" y="13763"/>
                </a:cubicBezTo>
                <a:cubicBezTo>
                  <a:pt x="99544" y="13763"/>
                  <a:pt x="2707" y="60330"/>
                  <a:pt x="61" y="58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CDADEA3-B277-A860-FAC6-4C2A67376DA7}"/>
              </a:ext>
            </a:extLst>
          </p:cNvPr>
          <p:cNvSpPr/>
          <p:nvPr/>
        </p:nvSpPr>
        <p:spPr>
          <a:xfrm>
            <a:off x="2152650" y="12505850"/>
            <a:ext cx="203200" cy="51275"/>
          </a:xfrm>
          <a:custGeom>
            <a:avLst/>
            <a:gdLst>
              <a:gd name="connsiteX0" fmla="*/ 0 w 203200"/>
              <a:gd name="connsiteY0" fmla="*/ 51275 h 51275"/>
              <a:gd name="connsiteX1" fmla="*/ 95250 w 203200"/>
              <a:gd name="connsiteY1" fmla="*/ 6825 h 51275"/>
              <a:gd name="connsiteX2" fmla="*/ 203200 w 203200"/>
              <a:gd name="connsiteY2" fmla="*/ 22700 h 51275"/>
              <a:gd name="connsiteX3" fmla="*/ 82550 w 203200"/>
              <a:gd name="connsiteY3" fmla="*/ 475 h 51275"/>
              <a:gd name="connsiteX4" fmla="*/ 0 w 203200"/>
              <a:gd name="connsiteY4" fmla="*/ 51275 h 5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51275">
                <a:moveTo>
                  <a:pt x="0" y="51275"/>
                </a:moveTo>
                <a:cubicBezTo>
                  <a:pt x="30691" y="31431"/>
                  <a:pt x="61383" y="11587"/>
                  <a:pt x="95250" y="6825"/>
                </a:cubicBezTo>
                <a:lnTo>
                  <a:pt x="203200" y="22700"/>
                </a:lnTo>
                <a:cubicBezTo>
                  <a:pt x="201083" y="21642"/>
                  <a:pt x="114829" y="-3758"/>
                  <a:pt x="82550" y="475"/>
                </a:cubicBezTo>
                <a:cubicBezTo>
                  <a:pt x="50271" y="4708"/>
                  <a:pt x="29898" y="26404"/>
                  <a:pt x="0" y="5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F2362F1B-6B6D-5ED8-F3C1-988DA5DA0995}"/>
              </a:ext>
            </a:extLst>
          </p:cNvPr>
          <p:cNvSpPr/>
          <p:nvPr/>
        </p:nvSpPr>
        <p:spPr>
          <a:xfrm>
            <a:off x="2158417" y="12370664"/>
            <a:ext cx="230816" cy="152108"/>
          </a:xfrm>
          <a:custGeom>
            <a:avLst/>
            <a:gdLst>
              <a:gd name="connsiteX0" fmla="*/ 583 w 230816"/>
              <a:gd name="connsiteY0" fmla="*/ 68986 h 152108"/>
              <a:gd name="connsiteX1" fmla="*/ 99008 w 230816"/>
              <a:gd name="connsiteY1" fmla="*/ 24536 h 152108"/>
              <a:gd name="connsiteX2" fmla="*/ 194258 w 230816"/>
              <a:gd name="connsiteY2" fmla="*/ 72161 h 152108"/>
              <a:gd name="connsiteX3" fmla="*/ 184733 w 230816"/>
              <a:gd name="connsiteY3" fmla="*/ 56286 h 152108"/>
              <a:gd name="connsiteX4" fmla="*/ 226008 w 230816"/>
              <a:gd name="connsiteY4" fmla="*/ 119786 h 152108"/>
              <a:gd name="connsiteX5" fmla="*/ 229183 w 230816"/>
              <a:gd name="connsiteY5" fmla="*/ 151536 h 152108"/>
              <a:gd name="connsiteX6" fmla="*/ 226008 w 230816"/>
              <a:gd name="connsiteY6" fmla="*/ 94386 h 152108"/>
              <a:gd name="connsiteX7" fmla="*/ 178383 w 230816"/>
              <a:gd name="connsiteY7" fmla="*/ 40411 h 152108"/>
              <a:gd name="connsiteX8" fmla="*/ 64083 w 230816"/>
              <a:gd name="connsiteY8" fmla="*/ 5486 h 152108"/>
              <a:gd name="connsiteX9" fmla="*/ 29158 w 230816"/>
              <a:gd name="connsiteY9" fmla="*/ 2311 h 152108"/>
              <a:gd name="connsiteX10" fmla="*/ 57733 w 230816"/>
              <a:gd name="connsiteY10" fmla="*/ 27711 h 152108"/>
              <a:gd name="connsiteX11" fmla="*/ 583 w 230816"/>
              <a:gd name="connsiteY11" fmla="*/ 68986 h 15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816" h="152108">
                <a:moveTo>
                  <a:pt x="583" y="68986"/>
                </a:moveTo>
                <a:cubicBezTo>
                  <a:pt x="7462" y="68457"/>
                  <a:pt x="66729" y="24007"/>
                  <a:pt x="99008" y="24536"/>
                </a:cubicBezTo>
                <a:cubicBezTo>
                  <a:pt x="131287" y="25065"/>
                  <a:pt x="194258" y="72161"/>
                  <a:pt x="194258" y="72161"/>
                </a:cubicBezTo>
                <a:cubicBezTo>
                  <a:pt x="208545" y="77453"/>
                  <a:pt x="179441" y="48349"/>
                  <a:pt x="184733" y="56286"/>
                </a:cubicBezTo>
                <a:cubicBezTo>
                  <a:pt x="190025" y="64223"/>
                  <a:pt x="218600" y="103911"/>
                  <a:pt x="226008" y="119786"/>
                </a:cubicBezTo>
                <a:cubicBezTo>
                  <a:pt x="233416" y="135661"/>
                  <a:pt x="229183" y="155769"/>
                  <a:pt x="229183" y="151536"/>
                </a:cubicBezTo>
                <a:cubicBezTo>
                  <a:pt x="229183" y="147303"/>
                  <a:pt x="234475" y="112907"/>
                  <a:pt x="226008" y="94386"/>
                </a:cubicBezTo>
                <a:cubicBezTo>
                  <a:pt x="217541" y="75865"/>
                  <a:pt x="205371" y="55228"/>
                  <a:pt x="178383" y="40411"/>
                </a:cubicBezTo>
                <a:cubicBezTo>
                  <a:pt x="151395" y="25594"/>
                  <a:pt x="88954" y="11836"/>
                  <a:pt x="64083" y="5486"/>
                </a:cubicBezTo>
                <a:cubicBezTo>
                  <a:pt x="39212" y="-864"/>
                  <a:pt x="30216" y="-1393"/>
                  <a:pt x="29158" y="2311"/>
                </a:cubicBezTo>
                <a:cubicBezTo>
                  <a:pt x="28100" y="6015"/>
                  <a:pt x="65670" y="23478"/>
                  <a:pt x="57733" y="27711"/>
                </a:cubicBezTo>
                <a:cubicBezTo>
                  <a:pt x="49796" y="31944"/>
                  <a:pt x="-6296" y="69515"/>
                  <a:pt x="583" y="6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3DDB5675-06EF-A727-A610-D2729FA726A2}"/>
              </a:ext>
            </a:extLst>
          </p:cNvPr>
          <p:cNvSpPr/>
          <p:nvPr/>
        </p:nvSpPr>
        <p:spPr>
          <a:xfrm>
            <a:off x="2374621" y="12328462"/>
            <a:ext cx="74258" cy="102695"/>
          </a:xfrm>
          <a:custGeom>
            <a:avLst/>
            <a:gdLst>
              <a:gd name="connsiteX0" fmla="*/ 279 w 74258"/>
              <a:gd name="connsiteY0" fmla="*/ 63 h 102695"/>
              <a:gd name="connsiteX1" fmla="*/ 22504 w 74258"/>
              <a:gd name="connsiteY1" fmla="*/ 66738 h 102695"/>
              <a:gd name="connsiteX2" fmla="*/ 3454 w 74258"/>
              <a:gd name="connsiteY2" fmla="*/ 101663 h 102695"/>
              <a:gd name="connsiteX3" fmla="*/ 73304 w 74258"/>
              <a:gd name="connsiteY3" fmla="*/ 28638 h 102695"/>
              <a:gd name="connsiteX4" fmla="*/ 41554 w 74258"/>
              <a:gd name="connsiteY4" fmla="*/ 54038 h 102695"/>
              <a:gd name="connsiteX5" fmla="*/ 279 w 74258"/>
              <a:gd name="connsiteY5" fmla="*/ 63 h 10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8" h="102695">
                <a:moveTo>
                  <a:pt x="279" y="63"/>
                </a:moveTo>
                <a:cubicBezTo>
                  <a:pt x="-2896" y="2180"/>
                  <a:pt x="21975" y="49805"/>
                  <a:pt x="22504" y="66738"/>
                </a:cubicBezTo>
                <a:cubicBezTo>
                  <a:pt x="23033" y="83671"/>
                  <a:pt x="-5013" y="108013"/>
                  <a:pt x="3454" y="101663"/>
                </a:cubicBezTo>
                <a:cubicBezTo>
                  <a:pt x="11921" y="95313"/>
                  <a:pt x="66954" y="36575"/>
                  <a:pt x="73304" y="28638"/>
                </a:cubicBezTo>
                <a:cubicBezTo>
                  <a:pt x="79654" y="20701"/>
                  <a:pt x="52667" y="58271"/>
                  <a:pt x="41554" y="54038"/>
                </a:cubicBezTo>
                <a:cubicBezTo>
                  <a:pt x="30442" y="49805"/>
                  <a:pt x="3454" y="-2054"/>
                  <a:pt x="27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D6B008D1-EC9C-4511-5803-14BB091DC073}"/>
              </a:ext>
            </a:extLst>
          </p:cNvPr>
          <p:cNvSpPr/>
          <p:nvPr/>
        </p:nvSpPr>
        <p:spPr>
          <a:xfrm>
            <a:off x="2384372" y="12296189"/>
            <a:ext cx="50733" cy="169018"/>
          </a:xfrm>
          <a:custGeom>
            <a:avLst/>
            <a:gdLst>
              <a:gd name="connsiteX0" fmla="*/ 15928 w 50733"/>
              <a:gd name="connsiteY0" fmla="*/ 586 h 169018"/>
              <a:gd name="connsiteX1" fmla="*/ 47678 w 50733"/>
              <a:gd name="connsiteY1" fmla="*/ 64086 h 169018"/>
              <a:gd name="connsiteX2" fmla="*/ 47678 w 50733"/>
              <a:gd name="connsiteY2" fmla="*/ 89486 h 169018"/>
              <a:gd name="connsiteX3" fmla="*/ 31803 w 50733"/>
              <a:gd name="connsiteY3" fmla="*/ 146636 h 169018"/>
              <a:gd name="connsiteX4" fmla="*/ 25453 w 50733"/>
              <a:gd name="connsiteY4" fmla="*/ 168861 h 169018"/>
              <a:gd name="connsiteX5" fmla="*/ 53 w 50733"/>
              <a:gd name="connsiteY5" fmla="*/ 137111 h 169018"/>
              <a:gd name="connsiteX6" fmla="*/ 19103 w 50733"/>
              <a:gd name="connsiteY6" fmla="*/ 143461 h 169018"/>
              <a:gd name="connsiteX7" fmla="*/ 31803 w 50733"/>
              <a:gd name="connsiteY7" fmla="*/ 105361 h 169018"/>
              <a:gd name="connsiteX8" fmla="*/ 15928 w 50733"/>
              <a:gd name="connsiteY8" fmla="*/ 586 h 1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3" h="169018">
                <a:moveTo>
                  <a:pt x="15928" y="586"/>
                </a:moveTo>
                <a:cubicBezTo>
                  <a:pt x="18574" y="-6293"/>
                  <a:pt x="42386" y="49269"/>
                  <a:pt x="47678" y="64086"/>
                </a:cubicBezTo>
                <a:cubicBezTo>
                  <a:pt x="52970" y="78903"/>
                  <a:pt x="50324" y="75728"/>
                  <a:pt x="47678" y="89486"/>
                </a:cubicBezTo>
                <a:cubicBezTo>
                  <a:pt x="45032" y="103244"/>
                  <a:pt x="35507" y="133407"/>
                  <a:pt x="31803" y="146636"/>
                </a:cubicBezTo>
                <a:cubicBezTo>
                  <a:pt x="28099" y="159865"/>
                  <a:pt x="30745" y="170448"/>
                  <a:pt x="25453" y="168861"/>
                </a:cubicBezTo>
                <a:cubicBezTo>
                  <a:pt x="20161" y="167274"/>
                  <a:pt x="53" y="137111"/>
                  <a:pt x="53" y="137111"/>
                </a:cubicBezTo>
                <a:cubicBezTo>
                  <a:pt x="-1005" y="132878"/>
                  <a:pt x="13811" y="148753"/>
                  <a:pt x="19103" y="143461"/>
                </a:cubicBezTo>
                <a:cubicBezTo>
                  <a:pt x="24395" y="138169"/>
                  <a:pt x="30745" y="124411"/>
                  <a:pt x="31803" y="105361"/>
                </a:cubicBezTo>
                <a:cubicBezTo>
                  <a:pt x="32861" y="86311"/>
                  <a:pt x="13282" y="7465"/>
                  <a:pt x="15928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C933FE8-3094-E3D0-E977-843E11AA36B0}"/>
              </a:ext>
            </a:extLst>
          </p:cNvPr>
          <p:cNvSpPr/>
          <p:nvPr/>
        </p:nvSpPr>
        <p:spPr>
          <a:xfrm>
            <a:off x="2361756" y="12445794"/>
            <a:ext cx="61093" cy="230636"/>
          </a:xfrm>
          <a:custGeom>
            <a:avLst/>
            <a:gdLst>
              <a:gd name="connsiteX0" fmla="*/ 60769 w 61093"/>
              <a:gd name="connsiteY0" fmla="*/ 206 h 230636"/>
              <a:gd name="connsiteX1" fmla="*/ 29019 w 61093"/>
              <a:gd name="connsiteY1" fmla="*/ 101806 h 230636"/>
              <a:gd name="connsiteX2" fmla="*/ 22669 w 61093"/>
              <a:gd name="connsiteY2" fmla="*/ 165306 h 230636"/>
              <a:gd name="connsiteX3" fmla="*/ 3619 w 61093"/>
              <a:gd name="connsiteY3" fmla="*/ 228806 h 230636"/>
              <a:gd name="connsiteX4" fmla="*/ 3619 w 61093"/>
              <a:gd name="connsiteY4" fmla="*/ 203406 h 230636"/>
              <a:gd name="connsiteX5" fmla="*/ 444 w 61093"/>
              <a:gd name="connsiteY5" fmla="*/ 101806 h 230636"/>
              <a:gd name="connsiteX6" fmla="*/ 6794 w 61093"/>
              <a:gd name="connsiteY6" fmla="*/ 130381 h 230636"/>
              <a:gd name="connsiteX7" fmla="*/ 60769 w 61093"/>
              <a:gd name="connsiteY7" fmla="*/ 206 h 23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93" h="230636">
                <a:moveTo>
                  <a:pt x="60769" y="206"/>
                </a:moveTo>
                <a:cubicBezTo>
                  <a:pt x="64473" y="-4556"/>
                  <a:pt x="35369" y="74289"/>
                  <a:pt x="29019" y="101806"/>
                </a:cubicBezTo>
                <a:cubicBezTo>
                  <a:pt x="22669" y="129323"/>
                  <a:pt x="26902" y="144139"/>
                  <a:pt x="22669" y="165306"/>
                </a:cubicBezTo>
                <a:cubicBezTo>
                  <a:pt x="18436" y="186473"/>
                  <a:pt x="6794" y="222456"/>
                  <a:pt x="3619" y="228806"/>
                </a:cubicBezTo>
                <a:cubicBezTo>
                  <a:pt x="444" y="235156"/>
                  <a:pt x="4148" y="224573"/>
                  <a:pt x="3619" y="203406"/>
                </a:cubicBezTo>
                <a:cubicBezTo>
                  <a:pt x="3090" y="182239"/>
                  <a:pt x="-85" y="113977"/>
                  <a:pt x="444" y="101806"/>
                </a:cubicBezTo>
                <a:cubicBezTo>
                  <a:pt x="973" y="89635"/>
                  <a:pt x="-3260" y="147843"/>
                  <a:pt x="6794" y="130381"/>
                </a:cubicBezTo>
                <a:cubicBezTo>
                  <a:pt x="16848" y="112919"/>
                  <a:pt x="57065" y="4968"/>
                  <a:pt x="6076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DF882031-F66D-4CC2-AB2F-94FEC8757872}"/>
              </a:ext>
            </a:extLst>
          </p:cNvPr>
          <p:cNvSpPr/>
          <p:nvPr/>
        </p:nvSpPr>
        <p:spPr>
          <a:xfrm>
            <a:off x="2390067" y="12258469"/>
            <a:ext cx="54683" cy="433616"/>
          </a:xfrm>
          <a:custGeom>
            <a:avLst/>
            <a:gdLst>
              <a:gd name="connsiteX0" fmla="*/ 32458 w 54683"/>
              <a:gd name="connsiteY0" fmla="*/ 206 h 433616"/>
              <a:gd name="connsiteX1" fmla="*/ 48333 w 54683"/>
              <a:gd name="connsiteY1" fmla="*/ 124031 h 433616"/>
              <a:gd name="connsiteX2" fmla="*/ 26108 w 54683"/>
              <a:gd name="connsiteY2" fmla="*/ 257381 h 433616"/>
              <a:gd name="connsiteX3" fmla="*/ 7058 w 54683"/>
              <a:gd name="connsiteY3" fmla="*/ 311356 h 433616"/>
              <a:gd name="connsiteX4" fmla="*/ 3883 w 54683"/>
              <a:gd name="connsiteY4" fmla="*/ 422481 h 433616"/>
              <a:gd name="connsiteX5" fmla="*/ 3883 w 54683"/>
              <a:gd name="connsiteY5" fmla="*/ 400256 h 433616"/>
              <a:gd name="connsiteX6" fmla="*/ 54683 w 54683"/>
              <a:gd name="connsiteY6" fmla="*/ 162131 h 433616"/>
              <a:gd name="connsiteX7" fmla="*/ 54683 w 54683"/>
              <a:gd name="connsiteY7" fmla="*/ 162131 h 433616"/>
              <a:gd name="connsiteX8" fmla="*/ 32458 w 54683"/>
              <a:gd name="connsiteY8" fmla="*/ 95456 h 433616"/>
              <a:gd name="connsiteX9" fmla="*/ 32458 w 54683"/>
              <a:gd name="connsiteY9" fmla="*/ 206 h 43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83" h="433616">
                <a:moveTo>
                  <a:pt x="32458" y="206"/>
                </a:moveTo>
                <a:cubicBezTo>
                  <a:pt x="35104" y="4968"/>
                  <a:pt x="49391" y="81169"/>
                  <a:pt x="48333" y="124031"/>
                </a:cubicBezTo>
                <a:cubicBezTo>
                  <a:pt x="47275" y="166893"/>
                  <a:pt x="32987" y="226160"/>
                  <a:pt x="26108" y="257381"/>
                </a:cubicBezTo>
                <a:cubicBezTo>
                  <a:pt x="19229" y="288602"/>
                  <a:pt x="10762" y="283839"/>
                  <a:pt x="7058" y="311356"/>
                </a:cubicBezTo>
                <a:cubicBezTo>
                  <a:pt x="3354" y="338873"/>
                  <a:pt x="3883" y="422481"/>
                  <a:pt x="3883" y="422481"/>
                </a:cubicBezTo>
                <a:cubicBezTo>
                  <a:pt x="3354" y="437298"/>
                  <a:pt x="-4584" y="443648"/>
                  <a:pt x="3883" y="400256"/>
                </a:cubicBezTo>
                <a:cubicBezTo>
                  <a:pt x="12350" y="356864"/>
                  <a:pt x="54683" y="162131"/>
                  <a:pt x="54683" y="162131"/>
                </a:cubicBezTo>
                <a:lnTo>
                  <a:pt x="54683" y="162131"/>
                </a:lnTo>
                <a:cubicBezTo>
                  <a:pt x="50979" y="151019"/>
                  <a:pt x="36162" y="116623"/>
                  <a:pt x="32458" y="95456"/>
                </a:cubicBezTo>
                <a:cubicBezTo>
                  <a:pt x="28754" y="74289"/>
                  <a:pt x="29812" y="-4556"/>
                  <a:pt x="3245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04975C34-9092-0727-3705-EF7EFB6D6B48}"/>
              </a:ext>
            </a:extLst>
          </p:cNvPr>
          <p:cNvSpPr/>
          <p:nvPr/>
        </p:nvSpPr>
        <p:spPr>
          <a:xfrm>
            <a:off x="2184376" y="12664651"/>
            <a:ext cx="222524" cy="64360"/>
          </a:xfrm>
          <a:custGeom>
            <a:avLst/>
            <a:gdLst>
              <a:gd name="connsiteX0" fmla="*/ 24 w 222524"/>
              <a:gd name="connsiteY0" fmla="*/ 63924 h 64360"/>
              <a:gd name="connsiteX1" fmla="*/ 168299 w 222524"/>
              <a:gd name="connsiteY1" fmla="*/ 41699 h 64360"/>
              <a:gd name="connsiteX2" fmla="*/ 222274 w 222524"/>
              <a:gd name="connsiteY2" fmla="*/ 424 h 64360"/>
              <a:gd name="connsiteX3" fmla="*/ 180999 w 222524"/>
              <a:gd name="connsiteY3" fmla="*/ 22649 h 64360"/>
              <a:gd name="connsiteX4" fmla="*/ 24 w 222524"/>
              <a:gd name="connsiteY4" fmla="*/ 63924 h 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24" h="64360">
                <a:moveTo>
                  <a:pt x="24" y="63924"/>
                </a:moveTo>
                <a:cubicBezTo>
                  <a:pt x="-2093" y="67099"/>
                  <a:pt x="131257" y="52282"/>
                  <a:pt x="168299" y="41699"/>
                </a:cubicBezTo>
                <a:cubicBezTo>
                  <a:pt x="205341" y="31116"/>
                  <a:pt x="220157" y="3599"/>
                  <a:pt x="222274" y="424"/>
                </a:cubicBezTo>
                <a:cubicBezTo>
                  <a:pt x="224391" y="-2751"/>
                  <a:pt x="213278" y="12595"/>
                  <a:pt x="180999" y="22649"/>
                </a:cubicBezTo>
                <a:cubicBezTo>
                  <a:pt x="148720" y="32703"/>
                  <a:pt x="2141" y="60749"/>
                  <a:pt x="24" y="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B3C4F4EC-C306-DD42-D33D-C703DE769767}"/>
              </a:ext>
            </a:extLst>
          </p:cNvPr>
          <p:cNvSpPr/>
          <p:nvPr/>
        </p:nvSpPr>
        <p:spPr>
          <a:xfrm>
            <a:off x="2396520" y="11985550"/>
            <a:ext cx="289603" cy="254075"/>
          </a:xfrm>
          <a:custGeom>
            <a:avLst/>
            <a:gdLst>
              <a:gd name="connsiteX0" fmla="*/ 605 w 289603"/>
              <a:gd name="connsiteY0" fmla="*/ 254075 h 254075"/>
              <a:gd name="connsiteX1" fmla="*/ 114905 w 289603"/>
              <a:gd name="connsiteY1" fmla="*/ 152475 h 254075"/>
              <a:gd name="connsiteX2" fmla="*/ 133955 w 289603"/>
              <a:gd name="connsiteY2" fmla="*/ 209625 h 254075"/>
              <a:gd name="connsiteX3" fmla="*/ 165705 w 289603"/>
              <a:gd name="connsiteY3" fmla="*/ 130250 h 254075"/>
              <a:gd name="connsiteX4" fmla="*/ 289530 w 289603"/>
              <a:gd name="connsiteY4" fmla="*/ 75 h 254075"/>
              <a:gd name="connsiteX5" fmla="*/ 146655 w 289603"/>
              <a:gd name="connsiteY5" fmla="*/ 149300 h 254075"/>
              <a:gd name="connsiteX6" fmla="*/ 105380 w 289603"/>
              <a:gd name="connsiteY6" fmla="*/ 142950 h 254075"/>
              <a:gd name="connsiteX7" fmla="*/ 159355 w 289603"/>
              <a:gd name="connsiteY7" fmla="*/ 19125 h 254075"/>
              <a:gd name="connsiteX8" fmla="*/ 73630 w 289603"/>
              <a:gd name="connsiteY8" fmla="*/ 152475 h 254075"/>
              <a:gd name="connsiteX9" fmla="*/ 605 w 289603"/>
              <a:gd name="connsiteY9" fmla="*/ 254075 h 2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603" h="254075">
                <a:moveTo>
                  <a:pt x="605" y="254075"/>
                </a:moveTo>
                <a:cubicBezTo>
                  <a:pt x="7484" y="254075"/>
                  <a:pt x="92680" y="159883"/>
                  <a:pt x="114905" y="152475"/>
                </a:cubicBezTo>
                <a:cubicBezTo>
                  <a:pt x="137130" y="145067"/>
                  <a:pt x="125488" y="213329"/>
                  <a:pt x="133955" y="209625"/>
                </a:cubicBezTo>
                <a:cubicBezTo>
                  <a:pt x="142422" y="205921"/>
                  <a:pt x="139776" y="165175"/>
                  <a:pt x="165705" y="130250"/>
                </a:cubicBezTo>
                <a:cubicBezTo>
                  <a:pt x="191634" y="95325"/>
                  <a:pt x="292705" y="-3100"/>
                  <a:pt x="289530" y="75"/>
                </a:cubicBezTo>
                <a:cubicBezTo>
                  <a:pt x="286355" y="3250"/>
                  <a:pt x="177347" y="125488"/>
                  <a:pt x="146655" y="149300"/>
                </a:cubicBezTo>
                <a:cubicBezTo>
                  <a:pt x="115963" y="173112"/>
                  <a:pt x="103263" y="164646"/>
                  <a:pt x="105380" y="142950"/>
                </a:cubicBezTo>
                <a:cubicBezTo>
                  <a:pt x="107497" y="121254"/>
                  <a:pt x="164647" y="17538"/>
                  <a:pt x="159355" y="19125"/>
                </a:cubicBezTo>
                <a:cubicBezTo>
                  <a:pt x="154063" y="20712"/>
                  <a:pt x="100088" y="114904"/>
                  <a:pt x="73630" y="152475"/>
                </a:cubicBezTo>
                <a:cubicBezTo>
                  <a:pt x="47172" y="190046"/>
                  <a:pt x="-6274" y="254075"/>
                  <a:pt x="605" y="254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1457B43D-0C95-32CB-254B-A8EB78E46A19}"/>
              </a:ext>
            </a:extLst>
          </p:cNvPr>
          <p:cNvSpPr/>
          <p:nvPr/>
        </p:nvSpPr>
        <p:spPr>
          <a:xfrm>
            <a:off x="2301614" y="11812005"/>
            <a:ext cx="194838" cy="348647"/>
          </a:xfrm>
          <a:custGeom>
            <a:avLst/>
            <a:gdLst>
              <a:gd name="connsiteX0" fmla="*/ 193936 w 194838"/>
              <a:gd name="connsiteY0" fmla="*/ 2170 h 348647"/>
              <a:gd name="connsiteX1" fmla="*/ 101861 w 194838"/>
              <a:gd name="connsiteY1" fmla="*/ 119645 h 348647"/>
              <a:gd name="connsiteX2" fmla="*/ 51061 w 194838"/>
              <a:gd name="connsiteY2" fmla="*/ 199020 h 348647"/>
              <a:gd name="connsiteX3" fmla="*/ 89161 w 194838"/>
              <a:gd name="connsiteY3" fmla="*/ 170445 h 348647"/>
              <a:gd name="connsiteX4" fmla="*/ 38361 w 194838"/>
              <a:gd name="connsiteY4" fmla="*/ 265695 h 348647"/>
              <a:gd name="connsiteX5" fmla="*/ 261 w 194838"/>
              <a:gd name="connsiteY5" fmla="*/ 348245 h 348647"/>
              <a:gd name="connsiteX6" fmla="*/ 57411 w 194838"/>
              <a:gd name="connsiteY6" fmla="*/ 230770 h 348647"/>
              <a:gd name="connsiteX7" fmla="*/ 95511 w 194838"/>
              <a:gd name="connsiteY7" fmla="*/ 103770 h 348647"/>
              <a:gd name="connsiteX8" fmla="*/ 146311 w 194838"/>
              <a:gd name="connsiteY8" fmla="*/ 46620 h 348647"/>
              <a:gd name="connsiteX9" fmla="*/ 193936 w 194838"/>
              <a:gd name="connsiteY9" fmla="*/ 2170 h 3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38" h="348647">
                <a:moveTo>
                  <a:pt x="193936" y="2170"/>
                </a:moveTo>
                <a:cubicBezTo>
                  <a:pt x="186528" y="14341"/>
                  <a:pt x="125674" y="86837"/>
                  <a:pt x="101861" y="119645"/>
                </a:cubicBezTo>
                <a:cubicBezTo>
                  <a:pt x="78048" y="152453"/>
                  <a:pt x="53178" y="190553"/>
                  <a:pt x="51061" y="199020"/>
                </a:cubicBezTo>
                <a:cubicBezTo>
                  <a:pt x="48944" y="207487"/>
                  <a:pt x="91278" y="159333"/>
                  <a:pt x="89161" y="170445"/>
                </a:cubicBezTo>
                <a:cubicBezTo>
                  <a:pt x="87044" y="181557"/>
                  <a:pt x="53178" y="236062"/>
                  <a:pt x="38361" y="265695"/>
                </a:cubicBezTo>
                <a:cubicBezTo>
                  <a:pt x="23544" y="295328"/>
                  <a:pt x="-2914" y="354066"/>
                  <a:pt x="261" y="348245"/>
                </a:cubicBezTo>
                <a:cubicBezTo>
                  <a:pt x="3436" y="342424"/>
                  <a:pt x="41536" y="271516"/>
                  <a:pt x="57411" y="230770"/>
                </a:cubicBezTo>
                <a:cubicBezTo>
                  <a:pt x="73286" y="190024"/>
                  <a:pt x="80694" y="134462"/>
                  <a:pt x="95511" y="103770"/>
                </a:cubicBezTo>
                <a:cubicBezTo>
                  <a:pt x="110328" y="73078"/>
                  <a:pt x="131494" y="60907"/>
                  <a:pt x="146311" y="46620"/>
                </a:cubicBezTo>
                <a:cubicBezTo>
                  <a:pt x="161128" y="32333"/>
                  <a:pt x="201344" y="-10001"/>
                  <a:pt x="193936" y="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CCD7D3B7-F0C9-B399-D3D0-B0BE065CDAEF}"/>
              </a:ext>
            </a:extLst>
          </p:cNvPr>
          <p:cNvSpPr/>
          <p:nvPr/>
        </p:nvSpPr>
        <p:spPr>
          <a:xfrm>
            <a:off x="2172230" y="12101862"/>
            <a:ext cx="149499" cy="87637"/>
          </a:xfrm>
          <a:custGeom>
            <a:avLst/>
            <a:gdLst>
              <a:gd name="connsiteX0" fmla="*/ 2645 w 149499"/>
              <a:gd name="connsiteY0" fmla="*/ 86963 h 87637"/>
              <a:gd name="connsiteX1" fmla="*/ 148695 w 149499"/>
              <a:gd name="connsiteY1" fmla="*/ 1238 h 87637"/>
              <a:gd name="connsiteX2" fmla="*/ 59795 w 149499"/>
              <a:gd name="connsiteY2" fmla="*/ 39338 h 87637"/>
              <a:gd name="connsiteX3" fmla="*/ 2645 w 149499"/>
              <a:gd name="connsiteY3" fmla="*/ 86963 h 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9" h="87637">
                <a:moveTo>
                  <a:pt x="2645" y="86963"/>
                </a:moveTo>
                <a:cubicBezTo>
                  <a:pt x="17462" y="80613"/>
                  <a:pt x="139170" y="9175"/>
                  <a:pt x="148695" y="1238"/>
                </a:cubicBezTo>
                <a:cubicBezTo>
                  <a:pt x="158220" y="-6699"/>
                  <a:pt x="80433" y="25580"/>
                  <a:pt x="59795" y="39338"/>
                </a:cubicBezTo>
                <a:cubicBezTo>
                  <a:pt x="39157" y="53096"/>
                  <a:pt x="-12172" y="93313"/>
                  <a:pt x="2645" y="86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1796FA5-59AE-8D77-0678-0567ED62483B}"/>
              </a:ext>
            </a:extLst>
          </p:cNvPr>
          <p:cNvSpPr/>
          <p:nvPr/>
        </p:nvSpPr>
        <p:spPr>
          <a:xfrm>
            <a:off x="2523786" y="11319634"/>
            <a:ext cx="269864" cy="383678"/>
          </a:xfrm>
          <a:custGeom>
            <a:avLst/>
            <a:gdLst>
              <a:gd name="connsiteX0" fmla="*/ 267039 w 269864"/>
              <a:gd name="connsiteY0" fmla="*/ 2416 h 383678"/>
              <a:gd name="connsiteX1" fmla="*/ 60664 w 269864"/>
              <a:gd name="connsiteY1" fmla="*/ 297691 h 383678"/>
              <a:gd name="connsiteX2" fmla="*/ 339 w 269864"/>
              <a:gd name="connsiteY2" fmla="*/ 383416 h 383678"/>
              <a:gd name="connsiteX3" fmla="*/ 79714 w 269864"/>
              <a:gd name="connsiteY3" fmla="*/ 278641 h 383678"/>
              <a:gd name="connsiteX4" fmla="*/ 184489 w 269864"/>
              <a:gd name="connsiteY4" fmla="*/ 119891 h 383678"/>
              <a:gd name="connsiteX5" fmla="*/ 133689 w 269864"/>
              <a:gd name="connsiteY5" fmla="*/ 253241 h 383678"/>
              <a:gd name="connsiteX6" fmla="*/ 178139 w 269864"/>
              <a:gd name="connsiteY6" fmla="*/ 161166 h 383678"/>
              <a:gd name="connsiteX7" fmla="*/ 267039 w 269864"/>
              <a:gd name="connsiteY7" fmla="*/ 2416 h 38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64" h="383678">
                <a:moveTo>
                  <a:pt x="267039" y="2416"/>
                </a:moveTo>
                <a:cubicBezTo>
                  <a:pt x="247460" y="25170"/>
                  <a:pt x="60664" y="297691"/>
                  <a:pt x="60664" y="297691"/>
                </a:cubicBezTo>
                <a:cubicBezTo>
                  <a:pt x="16214" y="361191"/>
                  <a:pt x="-2836" y="386591"/>
                  <a:pt x="339" y="383416"/>
                </a:cubicBezTo>
                <a:cubicBezTo>
                  <a:pt x="3514" y="380241"/>
                  <a:pt x="49022" y="322562"/>
                  <a:pt x="79714" y="278641"/>
                </a:cubicBezTo>
                <a:cubicBezTo>
                  <a:pt x="110406" y="234720"/>
                  <a:pt x="175493" y="124124"/>
                  <a:pt x="184489" y="119891"/>
                </a:cubicBezTo>
                <a:cubicBezTo>
                  <a:pt x="193485" y="115658"/>
                  <a:pt x="134747" y="246362"/>
                  <a:pt x="133689" y="253241"/>
                </a:cubicBezTo>
                <a:cubicBezTo>
                  <a:pt x="132631" y="260120"/>
                  <a:pt x="157501" y="198208"/>
                  <a:pt x="178139" y="161166"/>
                </a:cubicBezTo>
                <a:cubicBezTo>
                  <a:pt x="198777" y="124124"/>
                  <a:pt x="286618" y="-20338"/>
                  <a:pt x="267039" y="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A8489C05-0EE3-7D2D-D7A2-0FF0746A13C4}"/>
              </a:ext>
            </a:extLst>
          </p:cNvPr>
          <p:cNvSpPr/>
          <p:nvPr/>
        </p:nvSpPr>
        <p:spPr>
          <a:xfrm>
            <a:off x="2612672" y="11106150"/>
            <a:ext cx="228953" cy="390882"/>
          </a:xfrm>
          <a:custGeom>
            <a:avLst/>
            <a:gdLst>
              <a:gd name="connsiteX0" fmla="*/ 228953 w 228953"/>
              <a:gd name="connsiteY0" fmla="*/ 0 h 390882"/>
              <a:gd name="connsiteX1" fmla="*/ 92428 w 228953"/>
              <a:gd name="connsiteY1" fmla="*/ 215900 h 390882"/>
              <a:gd name="connsiteX2" fmla="*/ 353 w 228953"/>
              <a:gd name="connsiteY2" fmla="*/ 390525 h 390882"/>
              <a:gd name="connsiteX3" fmla="*/ 63853 w 228953"/>
              <a:gd name="connsiteY3" fmla="*/ 257175 h 390882"/>
              <a:gd name="connsiteX4" fmla="*/ 143228 w 228953"/>
              <a:gd name="connsiteY4" fmla="*/ 114300 h 390882"/>
              <a:gd name="connsiteX5" fmla="*/ 95603 w 228953"/>
              <a:gd name="connsiteY5" fmla="*/ 177800 h 390882"/>
              <a:gd name="connsiteX6" fmla="*/ 228953 w 228953"/>
              <a:gd name="connsiteY6" fmla="*/ 0 h 3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53" h="390882">
                <a:moveTo>
                  <a:pt x="228953" y="0"/>
                </a:moveTo>
                <a:cubicBezTo>
                  <a:pt x="179740" y="75406"/>
                  <a:pt x="130528" y="150813"/>
                  <a:pt x="92428" y="215900"/>
                </a:cubicBezTo>
                <a:cubicBezTo>
                  <a:pt x="54328" y="280987"/>
                  <a:pt x="5115" y="383646"/>
                  <a:pt x="353" y="390525"/>
                </a:cubicBezTo>
                <a:cubicBezTo>
                  <a:pt x="-4409" y="397404"/>
                  <a:pt x="40040" y="303213"/>
                  <a:pt x="63853" y="257175"/>
                </a:cubicBezTo>
                <a:cubicBezTo>
                  <a:pt x="87665" y="211138"/>
                  <a:pt x="137936" y="127529"/>
                  <a:pt x="143228" y="114300"/>
                </a:cubicBezTo>
                <a:cubicBezTo>
                  <a:pt x="148520" y="101071"/>
                  <a:pt x="95603" y="177800"/>
                  <a:pt x="95603" y="177800"/>
                </a:cubicBezTo>
                <a:lnTo>
                  <a:pt x="2289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12A4CF88-1D87-400A-14B2-37752F5AAAE3}"/>
              </a:ext>
            </a:extLst>
          </p:cNvPr>
          <p:cNvSpPr/>
          <p:nvPr/>
        </p:nvSpPr>
        <p:spPr>
          <a:xfrm>
            <a:off x="2597116" y="11419353"/>
            <a:ext cx="213246" cy="337755"/>
          </a:xfrm>
          <a:custGeom>
            <a:avLst/>
            <a:gdLst>
              <a:gd name="connsiteX0" fmla="*/ 212759 w 213246"/>
              <a:gd name="connsiteY0" fmla="*/ 1122 h 337755"/>
              <a:gd name="connsiteX1" fmla="*/ 41309 w 213246"/>
              <a:gd name="connsiteY1" fmla="*/ 166222 h 337755"/>
              <a:gd name="connsiteX2" fmla="*/ 66709 w 213246"/>
              <a:gd name="connsiteY2" fmla="*/ 143997 h 337755"/>
              <a:gd name="connsiteX3" fmla="*/ 38134 w 213246"/>
              <a:gd name="connsiteY3" fmla="*/ 220197 h 337755"/>
              <a:gd name="connsiteX4" fmla="*/ 34 w 213246"/>
              <a:gd name="connsiteY4" fmla="*/ 337672 h 337755"/>
              <a:gd name="connsiteX5" fmla="*/ 31784 w 213246"/>
              <a:gd name="connsiteY5" fmla="*/ 201147 h 337755"/>
              <a:gd name="connsiteX6" fmla="*/ 54009 w 213246"/>
              <a:gd name="connsiteY6" fmla="*/ 115422 h 337755"/>
              <a:gd name="connsiteX7" fmla="*/ 85759 w 213246"/>
              <a:gd name="connsiteY7" fmla="*/ 86847 h 337755"/>
              <a:gd name="connsiteX8" fmla="*/ 92109 w 213246"/>
              <a:gd name="connsiteY8" fmla="*/ 93197 h 337755"/>
              <a:gd name="connsiteX9" fmla="*/ 212759 w 213246"/>
              <a:gd name="connsiteY9" fmla="*/ 1122 h 3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46" h="337755">
                <a:moveTo>
                  <a:pt x="212759" y="1122"/>
                </a:moveTo>
                <a:cubicBezTo>
                  <a:pt x="204292" y="13293"/>
                  <a:pt x="65651" y="142410"/>
                  <a:pt x="41309" y="166222"/>
                </a:cubicBezTo>
                <a:cubicBezTo>
                  <a:pt x="16967" y="190035"/>
                  <a:pt x="67238" y="135001"/>
                  <a:pt x="66709" y="143997"/>
                </a:cubicBezTo>
                <a:cubicBezTo>
                  <a:pt x="66180" y="152993"/>
                  <a:pt x="49246" y="187918"/>
                  <a:pt x="38134" y="220197"/>
                </a:cubicBezTo>
                <a:cubicBezTo>
                  <a:pt x="27021" y="252476"/>
                  <a:pt x="1092" y="340847"/>
                  <a:pt x="34" y="337672"/>
                </a:cubicBezTo>
                <a:cubicBezTo>
                  <a:pt x="-1024" y="334497"/>
                  <a:pt x="22788" y="238189"/>
                  <a:pt x="31784" y="201147"/>
                </a:cubicBezTo>
                <a:cubicBezTo>
                  <a:pt x="40780" y="164105"/>
                  <a:pt x="45013" y="134472"/>
                  <a:pt x="54009" y="115422"/>
                </a:cubicBezTo>
                <a:cubicBezTo>
                  <a:pt x="63005" y="96372"/>
                  <a:pt x="79409" y="90551"/>
                  <a:pt x="85759" y="86847"/>
                </a:cubicBezTo>
                <a:cubicBezTo>
                  <a:pt x="92109" y="83143"/>
                  <a:pt x="67238" y="106955"/>
                  <a:pt x="92109" y="93197"/>
                </a:cubicBezTo>
                <a:cubicBezTo>
                  <a:pt x="116980" y="79439"/>
                  <a:pt x="221226" y="-11049"/>
                  <a:pt x="212759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72491CB6-7878-948C-F4F5-96B851D6E99C}"/>
              </a:ext>
            </a:extLst>
          </p:cNvPr>
          <p:cNvSpPr/>
          <p:nvPr/>
        </p:nvSpPr>
        <p:spPr>
          <a:xfrm>
            <a:off x="2239733" y="11696510"/>
            <a:ext cx="307571" cy="281464"/>
          </a:xfrm>
          <a:custGeom>
            <a:avLst/>
            <a:gdLst>
              <a:gd name="connsiteX0" fmla="*/ 4992 w 307571"/>
              <a:gd name="connsiteY0" fmla="*/ 276415 h 281464"/>
              <a:gd name="connsiteX1" fmla="*/ 201842 w 307571"/>
              <a:gd name="connsiteY1" fmla="*/ 89090 h 281464"/>
              <a:gd name="connsiteX2" fmla="*/ 306617 w 307571"/>
              <a:gd name="connsiteY2" fmla="*/ 190 h 281464"/>
              <a:gd name="connsiteX3" fmla="*/ 243117 w 307571"/>
              <a:gd name="connsiteY3" fmla="*/ 70040 h 281464"/>
              <a:gd name="connsiteX4" fmla="*/ 71667 w 307571"/>
              <a:gd name="connsiteY4" fmla="*/ 216090 h 281464"/>
              <a:gd name="connsiteX5" fmla="*/ 4992 w 307571"/>
              <a:gd name="connsiteY5" fmla="*/ 276415 h 2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571" h="281464">
                <a:moveTo>
                  <a:pt x="4992" y="276415"/>
                </a:moveTo>
                <a:cubicBezTo>
                  <a:pt x="26688" y="255248"/>
                  <a:pt x="151571" y="135127"/>
                  <a:pt x="201842" y="89090"/>
                </a:cubicBezTo>
                <a:cubicBezTo>
                  <a:pt x="252113" y="43053"/>
                  <a:pt x="299738" y="3365"/>
                  <a:pt x="306617" y="190"/>
                </a:cubicBezTo>
                <a:cubicBezTo>
                  <a:pt x="313496" y="-2985"/>
                  <a:pt x="282275" y="34057"/>
                  <a:pt x="243117" y="70040"/>
                </a:cubicBezTo>
                <a:cubicBezTo>
                  <a:pt x="203959" y="106023"/>
                  <a:pt x="106063" y="184869"/>
                  <a:pt x="71667" y="216090"/>
                </a:cubicBezTo>
                <a:cubicBezTo>
                  <a:pt x="37271" y="247311"/>
                  <a:pt x="-16704" y="297582"/>
                  <a:pt x="4992" y="276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437DFAC3-6730-6E12-5440-500F40647709}"/>
              </a:ext>
            </a:extLst>
          </p:cNvPr>
          <p:cNvSpPr/>
          <p:nvPr/>
        </p:nvSpPr>
        <p:spPr>
          <a:xfrm>
            <a:off x="2320184" y="11835961"/>
            <a:ext cx="213890" cy="380079"/>
          </a:xfrm>
          <a:custGeom>
            <a:avLst/>
            <a:gdLst>
              <a:gd name="connsiteX0" fmla="*/ 213466 w 213890"/>
              <a:gd name="connsiteY0" fmla="*/ 439 h 380079"/>
              <a:gd name="connsiteX1" fmla="*/ 140441 w 213890"/>
              <a:gd name="connsiteY1" fmla="*/ 105214 h 380079"/>
              <a:gd name="connsiteX2" fmla="*/ 73766 w 213890"/>
              <a:gd name="connsiteY2" fmla="*/ 216339 h 380079"/>
              <a:gd name="connsiteX3" fmla="*/ 83291 w 213890"/>
              <a:gd name="connsiteY3" fmla="*/ 156014 h 380079"/>
              <a:gd name="connsiteX4" fmla="*/ 741 w 213890"/>
              <a:gd name="connsiteY4" fmla="*/ 378264 h 380079"/>
              <a:gd name="connsiteX5" fmla="*/ 48366 w 213890"/>
              <a:gd name="connsiteY5" fmla="*/ 251264 h 380079"/>
              <a:gd name="connsiteX6" fmla="*/ 143616 w 213890"/>
              <a:gd name="connsiteY6" fmla="*/ 73464 h 380079"/>
              <a:gd name="connsiteX7" fmla="*/ 105516 w 213890"/>
              <a:gd name="connsiteY7" fmla="*/ 146489 h 380079"/>
              <a:gd name="connsiteX8" fmla="*/ 213466 w 213890"/>
              <a:gd name="connsiteY8" fmla="*/ 439 h 38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0" h="380079">
                <a:moveTo>
                  <a:pt x="213466" y="439"/>
                </a:moveTo>
                <a:cubicBezTo>
                  <a:pt x="219287" y="-6440"/>
                  <a:pt x="163724" y="69231"/>
                  <a:pt x="140441" y="105214"/>
                </a:cubicBezTo>
                <a:cubicBezTo>
                  <a:pt x="117158" y="141197"/>
                  <a:pt x="83291" y="207872"/>
                  <a:pt x="73766" y="216339"/>
                </a:cubicBezTo>
                <a:cubicBezTo>
                  <a:pt x="64241" y="224806"/>
                  <a:pt x="95462" y="129027"/>
                  <a:pt x="83291" y="156014"/>
                </a:cubicBezTo>
                <a:cubicBezTo>
                  <a:pt x="71120" y="183002"/>
                  <a:pt x="6562" y="362389"/>
                  <a:pt x="741" y="378264"/>
                </a:cubicBezTo>
                <a:cubicBezTo>
                  <a:pt x="-5080" y="394139"/>
                  <a:pt x="24554" y="302064"/>
                  <a:pt x="48366" y="251264"/>
                </a:cubicBezTo>
                <a:cubicBezTo>
                  <a:pt x="72178" y="200464"/>
                  <a:pt x="134091" y="90927"/>
                  <a:pt x="143616" y="73464"/>
                </a:cubicBezTo>
                <a:cubicBezTo>
                  <a:pt x="153141" y="56002"/>
                  <a:pt x="92816" y="156543"/>
                  <a:pt x="105516" y="146489"/>
                </a:cubicBezTo>
                <a:cubicBezTo>
                  <a:pt x="118216" y="136435"/>
                  <a:pt x="207645" y="7318"/>
                  <a:pt x="213466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18608BB2-5086-15CA-E1FC-135FAA11EDDF}"/>
              </a:ext>
            </a:extLst>
          </p:cNvPr>
          <p:cNvSpPr/>
          <p:nvPr/>
        </p:nvSpPr>
        <p:spPr>
          <a:xfrm>
            <a:off x="2094018" y="12231589"/>
            <a:ext cx="201420" cy="173633"/>
          </a:xfrm>
          <a:custGeom>
            <a:avLst/>
            <a:gdLst>
              <a:gd name="connsiteX0" fmla="*/ 1482 w 201420"/>
              <a:gd name="connsiteY0" fmla="*/ 173136 h 173633"/>
              <a:gd name="connsiteX1" fmla="*/ 33232 w 201420"/>
              <a:gd name="connsiteY1" fmla="*/ 74711 h 173633"/>
              <a:gd name="connsiteX2" fmla="*/ 198332 w 201420"/>
              <a:gd name="connsiteY2" fmla="*/ 1686 h 173633"/>
              <a:gd name="connsiteX3" fmla="*/ 134832 w 201420"/>
              <a:gd name="connsiteY3" fmla="*/ 23911 h 173633"/>
              <a:gd name="connsiteX4" fmla="*/ 58632 w 201420"/>
              <a:gd name="connsiteY4" fmla="*/ 30261 h 173633"/>
              <a:gd name="connsiteX5" fmla="*/ 1482 w 201420"/>
              <a:gd name="connsiteY5" fmla="*/ 173136 h 1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20" h="173633">
                <a:moveTo>
                  <a:pt x="1482" y="173136"/>
                </a:moveTo>
                <a:cubicBezTo>
                  <a:pt x="-2751" y="180544"/>
                  <a:pt x="424" y="103286"/>
                  <a:pt x="33232" y="74711"/>
                </a:cubicBezTo>
                <a:cubicBezTo>
                  <a:pt x="66040" y="46136"/>
                  <a:pt x="181399" y="10153"/>
                  <a:pt x="198332" y="1686"/>
                </a:cubicBezTo>
                <a:cubicBezTo>
                  <a:pt x="215265" y="-6781"/>
                  <a:pt x="158115" y="19148"/>
                  <a:pt x="134832" y="23911"/>
                </a:cubicBezTo>
                <a:cubicBezTo>
                  <a:pt x="111549" y="28673"/>
                  <a:pt x="78740" y="8036"/>
                  <a:pt x="58632" y="30261"/>
                </a:cubicBezTo>
                <a:cubicBezTo>
                  <a:pt x="38524" y="52486"/>
                  <a:pt x="5715" y="165728"/>
                  <a:pt x="1482" y="17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A335E08D-B9AD-2F42-05DD-D5E98521546A}"/>
              </a:ext>
            </a:extLst>
          </p:cNvPr>
          <p:cNvSpPr/>
          <p:nvPr/>
        </p:nvSpPr>
        <p:spPr>
          <a:xfrm>
            <a:off x="2244655" y="12306116"/>
            <a:ext cx="148125" cy="65469"/>
          </a:xfrm>
          <a:custGeom>
            <a:avLst/>
            <a:gdLst>
              <a:gd name="connsiteX0" fmla="*/ 70 w 148125"/>
              <a:gd name="connsiteY0" fmla="*/ 184 h 65469"/>
              <a:gd name="connsiteX1" fmla="*/ 139770 w 148125"/>
              <a:gd name="connsiteY1" fmla="*/ 63684 h 65469"/>
              <a:gd name="connsiteX2" fmla="*/ 120720 w 148125"/>
              <a:gd name="connsiteY2" fmla="*/ 44634 h 65469"/>
              <a:gd name="connsiteX3" fmla="*/ 70 w 148125"/>
              <a:gd name="connsiteY3" fmla="*/ 184 h 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25" h="65469">
                <a:moveTo>
                  <a:pt x="70" y="184"/>
                </a:moveTo>
                <a:cubicBezTo>
                  <a:pt x="3245" y="3359"/>
                  <a:pt x="139770" y="63684"/>
                  <a:pt x="139770" y="63684"/>
                </a:cubicBezTo>
                <a:cubicBezTo>
                  <a:pt x="159878" y="71092"/>
                  <a:pt x="139770" y="53630"/>
                  <a:pt x="120720" y="44634"/>
                </a:cubicBezTo>
                <a:cubicBezTo>
                  <a:pt x="101670" y="35638"/>
                  <a:pt x="-3105" y="-2991"/>
                  <a:pt x="7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3050543B-EBBD-A00A-79AF-00ADA701BB62}"/>
              </a:ext>
            </a:extLst>
          </p:cNvPr>
          <p:cNvSpPr/>
          <p:nvPr/>
        </p:nvSpPr>
        <p:spPr>
          <a:xfrm>
            <a:off x="2608687" y="11951098"/>
            <a:ext cx="224982" cy="248046"/>
          </a:xfrm>
          <a:custGeom>
            <a:avLst/>
            <a:gdLst>
              <a:gd name="connsiteX0" fmla="*/ 223413 w 224982"/>
              <a:gd name="connsiteY0" fmla="*/ 2777 h 248046"/>
              <a:gd name="connsiteX1" fmla="*/ 1163 w 224982"/>
              <a:gd name="connsiteY1" fmla="*/ 247252 h 248046"/>
              <a:gd name="connsiteX2" fmla="*/ 134513 w 224982"/>
              <a:gd name="connsiteY2" fmla="*/ 82152 h 248046"/>
              <a:gd name="connsiteX3" fmla="*/ 102763 w 224982"/>
              <a:gd name="connsiteY3" fmla="*/ 113902 h 248046"/>
              <a:gd name="connsiteX4" fmla="*/ 223413 w 224982"/>
              <a:gd name="connsiteY4" fmla="*/ 2777 h 2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82" h="248046">
                <a:moveTo>
                  <a:pt x="223413" y="2777"/>
                </a:moveTo>
                <a:cubicBezTo>
                  <a:pt x="206480" y="25002"/>
                  <a:pt x="15980" y="234023"/>
                  <a:pt x="1163" y="247252"/>
                </a:cubicBezTo>
                <a:cubicBezTo>
                  <a:pt x="-13654" y="260481"/>
                  <a:pt x="117580" y="104377"/>
                  <a:pt x="134513" y="82152"/>
                </a:cubicBezTo>
                <a:cubicBezTo>
                  <a:pt x="151446" y="59927"/>
                  <a:pt x="90592" y="129248"/>
                  <a:pt x="102763" y="113902"/>
                </a:cubicBezTo>
                <a:cubicBezTo>
                  <a:pt x="114934" y="98556"/>
                  <a:pt x="240346" y="-19448"/>
                  <a:pt x="223413" y="2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2AB0205A-E5C2-9468-86B1-3754C8425CED}"/>
              </a:ext>
            </a:extLst>
          </p:cNvPr>
          <p:cNvSpPr/>
          <p:nvPr/>
        </p:nvSpPr>
        <p:spPr>
          <a:xfrm>
            <a:off x="2402783" y="12239437"/>
            <a:ext cx="172341" cy="467703"/>
          </a:xfrm>
          <a:custGeom>
            <a:avLst/>
            <a:gdLst>
              <a:gd name="connsiteX0" fmla="*/ 172142 w 172341"/>
              <a:gd name="connsiteY0" fmla="*/ 188 h 467703"/>
              <a:gd name="connsiteX1" fmla="*/ 70542 w 172341"/>
              <a:gd name="connsiteY1" fmla="*/ 130363 h 467703"/>
              <a:gd name="connsiteX2" fmla="*/ 26092 w 172341"/>
              <a:gd name="connsiteY2" fmla="*/ 289113 h 467703"/>
              <a:gd name="connsiteX3" fmla="*/ 19742 w 172341"/>
              <a:gd name="connsiteY3" fmla="*/ 270063 h 467703"/>
              <a:gd name="connsiteX4" fmla="*/ 22917 w 172341"/>
              <a:gd name="connsiteY4" fmla="*/ 397063 h 467703"/>
              <a:gd name="connsiteX5" fmla="*/ 35617 w 172341"/>
              <a:gd name="connsiteY5" fmla="*/ 466913 h 467703"/>
              <a:gd name="connsiteX6" fmla="*/ 22917 w 172341"/>
              <a:gd name="connsiteY6" fmla="*/ 428813 h 467703"/>
              <a:gd name="connsiteX7" fmla="*/ 692 w 172341"/>
              <a:gd name="connsiteY7" fmla="*/ 339913 h 467703"/>
              <a:gd name="connsiteX8" fmla="*/ 51492 w 172341"/>
              <a:gd name="connsiteY8" fmla="*/ 127188 h 467703"/>
              <a:gd name="connsiteX9" fmla="*/ 41967 w 172341"/>
              <a:gd name="connsiteY9" fmla="*/ 158938 h 467703"/>
              <a:gd name="connsiteX10" fmla="*/ 172142 w 172341"/>
              <a:gd name="connsiteY10" fmla="*/ 188 h 4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341" h="467703">
                <a:moveTo>
                  <a:pt x="172142" y="188"/>
                </a:moveTo>
                <a:cubicBezTo>
                  <a:pt x="176904" y="-4574"/>
                  <a:pt x="94884" y="82209"/>
                  <a:pt x="70542" y="130363"/>
                </a:cubicBezTo>
                <a:cubicBezTo>
                  <a:pt x="46200" y="178517"/>
                  <a:pt x="34559" y="265830"/>
                  <a:pt x="26092" y="289113"/>
                </a:cubicBezTo>
                <a:cubicBezTo>
                  <a:pt x="17625" y="312396"/>
                  <a:pt x="20271" y="252071"/>
                  <a:pt x="19742" y="270063"/>
                </a:cubicBezTo>
                <a:cubicBezTo>
                  <a:pt x="19213" y="288055"/>
                  <a:pt x="20271" y="364255"/>
                  <a:pt x="22917" y="397063"/>
                </a:cubicBezTo>
                <a:cubicBezTo>
                  <a:pt x="25563" y="429871"/>
                  <a:pt x="35617" y="461621"/>
                  <a:pt x="35617" y="466913"/>
                </a:cubicBezTo>
                <a:cubicBezTo>
                  <a:pt x="35617" y="472205"/>
                  <a:pt x="28738" y="449980"/>
                  <a:pt x="22917" y="428813"/>
                </a:cubicBezTo>
                <a:cubicBezTo>
                  <a:pt x="17096" y="407646"/>
                  <a:pt x="-4070" y="390184"/>
                  <a:pt x="692" y="339913"/>
                </a:cubicBezTo>
                <a:cubicBezTo>
                  <a:pt x="5454" y="289642"/>
                  <a:pt x="44613" y="157350"/>
                  <a:pt x="51492" y="127188"/>
                </a:cubicBezTo>
                <a:cubicBezTo>
                  <a:pt x="58371" y="97026"/>
                  <a:pt x="26092" y="179046"/>
                  <a:pt x="41967" y="158938"/>
                </a:cubicBezTo>
                <a:cubicBezTo>
                  <a:pt x="57842" y="138830"/>
                  <a:pt x="167380" y="4950"/>
                  <a:pt x="17214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A0777DA6-D2A4-6DAE-CC08-72194ECBFC6A}"/>
              </a:ext>
            </a:extLst>
          </p:cNvPr>
          <p:cNvSpPr/>
          <p:nvPr/>
        </p:nvSpPr>
        <p:spPr>
          <a:xfrm>
            <a:off x="2670098" y="12296030"/>
            <a:ext cx="39688" cy="205554"/>
          </a:xfrm>
          <a:custGeom>
            <a:avLst/>
            <a:gdLst>
              <a:gd name="connsiteX0" fmla="*/ 38177 w 39688"/>
              <a:gd name="connsiteY0" fmla="*/ 745 h 205554"/>
              <a:gd name="connsiteX1" fmla="*/ 77 w 39688"/>
              <a:gd name="connsiteY1" fmla="*/ 200770 h 205554"/>
              <a:gd name="connsiteX2" fmla="*/ 28652 w 39688"/>
              <a:gd name="connsiteY2" fmla="*/ 134095 h 205554"/>
              <a:gd name="connsiteX3" fmla="*/ 38177 w 39688"/>
              <a:gd name="connsiteY3" fmla="*/ 745 h 2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" h="205554">
                <a:moveTo>
                  <a:pt x="38177" y="745"/>
                </a:moveTo>
                <a:cubicBezTo>
                  <a:pt x="33415" y="11857"/>
                  <a:pt x="1664" y="178545"/>
                  <a:pt x="77" y="200770"/>
                </a:cubicBezTo>
                <a:cubicBezTo>
                  <a:pt x="-1510" y="222995"/>
                  <a:pt x="21773" y="162141"/>
                  <a:pt x="28652" y="134095"/>
                </a:cubicBezTo>
                <a:cubicBezTo>
                  <a:pt x="35531" y="106049"/>
                  <a:pt x="42939" y="-10367"/>
                  <a:pt x="38177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A1E7E3E4-5684-88F7-A251-6E5F0ED4092D}"/>
              </a:ext>
            </a:extLst>
          </p:cNvPr>
          <p:cNvSpPr/>
          <p:nvPr/>
        </p:nvSpPr>
        <p:spPr>
          <a:xfrm>
            <a:off x="2682539" y="12490413"/>
            <a:ext cx="51187" cy="210349"/>
          </a:xfrm>
          <a:custGeom>
            <a:avLst/>
            <a:gdLst>
              <a:gd name="connsiteX0" fmla="*/ 336 w 51187"/>
              <a:gd name="connsiteY0" fmla="*/ 37 h 210349"/>
              <a:gd name="connsiteX1" fmla="*/ 28911 w 51187"/>
              <a:gd name="connsiteY1" fmla="*/ 114337 h 210349"/>
              <a:gd name="connsiteX2" fmla="*/ 25736 w 51187"/>
              <a:gd name="connsiteY2" fmla="*/ 165137 h 210349"/>
              <a:gd name="connsiteX3" fmla="*/ 13036 w 51187"/>
              <a:gd name="connsiteY3" fmla="*/ 209587 h 210349"/>
              <a:gd name="connsiteX4" fmla="*/ 51136 w 51187"/>
              <a:gd name="connsiteY4" fmla="*/ 127037 h 210349"/>
              <a:gd name="connsiteX5" fmla="*/ 336 w 51187"/>
              <a:gd name="connsiteY5" fmla="*/ 37 h 2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87" h="210349">
                <a:moveTo>
                  <a:pt x="336" y="37"/>
                </a:moveTo>
                <a:cubicBezTo>
                  <a:pt x="-3368" y="-2080"/>
                  <a:pt x="24678" y="86820"/>
                  <a:pt x="28911" y="114337"/>
                </a:cubicBezTo>
                <a:cubicBezTo>
                  <a:pt x="33144" y="141854"/>
                  <a:pt x="28382" y="149262"/>
                  <a:pt x="25736" y="165137"/>
                </a:cubicBezTo>
                <a:cubicBezTo>
                  <a:pt x="23090" y="181012"/>
                  <a:pt x="8803" y="215937"/>
                  <a:pt x="13036" y="209587"/>
                </a:cubicBezTo>
                <a:cubicBezTo>
                  <a:pt x="17269" y="203237"/>
                  <a:pt x="52723" y="158258"/>
                  <a:pt x="51136" y="127037"/>
                </a:cubicBezTo>
                <a:cubicBezTo>
                  <a:pt x="49549" y="95816"/>
                  <a:pt x="4040" y="2154"/>
                  <a:pt x="33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257CEDEB-3F5E-2D33-20CC-4095FC995204}"/>
              </a:ext>
            </a:extLst>
          </p:cNvPr>
          <p:cNvSpPr/>
          <p:nvPr/>
        </p:nvSpPr>
        <p:spPr>
          <a:xfrm>
            <a:off x="2505036" y="12436266"/>
            <a:ext cx="127092" cy="28875"/>
          </a:xfrm>
          <a:custGeom>
            <a:avLst/>
            <a:gdLst>
              <a:gd name="connsiteX0" fmla="*/ 39 w 127092"/>
              <a:gd name="connsiteY0" fmla="*/ 22434 h 28875"/>
              <a:gd name="connsiteX1" fmla="*/ 66714 w 127092"/>
              <a:gd name="connsiteY1" fmla="*/ 9734 h 28875"/>
              <a:gd name="connsiteX2" fmla="*/ 127039 w 127092"/>
              <a:gd name="connsiteY2" fmla="*/ 28784 h 28875"/>
              <a:gd name="connsiteX3" fmla="*/ 76239 w 127092"/>
              <a:gd name="connsiteY3" fmla="*/ 209 h 28875"/>
              <a:gd name="connsiteX4" fmla="*/ 39 w 127092"/>
              <a:gd name="connsiteY4" fmla="*/ 22434 h 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2" h="28875">
                <a:moveTo>
                  <a:pt x="39" y="22434"/>
                </a:moveTo>
                <a:cubicBezTo>
                  <a:pt x="-1548" y="24021"/>
                  <a:pt x="45547" y="8676"/>
                  <a:pt x="66714" y="9734"/>
                </a:cubicBezTo>
                <a:cubicBezTo>
                  <a:pt x="87881" y="10792"/>
                  <a:pt x="125452" y="30371"/>
                  <a:pt x="127039" y="28784"/>
                </a:cubicBezTo>
                <a:cubicBezTo>
                  <a:pt x="128626" y="27197"/>
                  <a:pt x="94231" y="2855"/>
                  <a:pt x="76239" y="209"/>
                </a:cubicBezTo>
                <a:cubicBezTo>
                  <a:pt x="58247" y="-2437"/>
                  <a:pt x="1626" y="20847"/>
                  <a:pt x="39" y="2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8B810E6F-4F7B-831B-82F8-88155F5A4593}"/>
              </a:ext>
            </a:extLst>
          </p:cNvPr>
          <p:cNvSpPr/>
          <p:nvPr/>
        </p:nvSpPr>
        <p:spPr>
          <a:xfrm>
            <a:off x="2536363" y="12276705"/>
            <a:ext cx="136997" cy="140731"/>
          </a:xfrm>
          <a:custGeom>
            <a:avLst/>
            <a:gdLst>
              <a:gd name="connsiteX0" fmla="*/ 462 w 136997"/>
              <a:gd name="connsiteY0" fmla="*/ 134370 h 140731"/>
              <a:gd name="connsiteX1" fmla="*/ 73487 w 136997"/>
              <a:gd name="connsiteY1" fmla="*/ 121670 h 140731"/>
              <a:gd name="connsiteX2" fmla="*/ 111587 w 136997"/>
              <a:gd name="connsiteY2" fmla="*/ 140720 h 140731"/>
              <a:gd name="connsiteX3" fmla="*/ 117937 w 136997"/>
              <a:gd name="connsiteY3" fmla="*/ 118495 h 140731"/>
              <a:gd name="connsiteX4" fmla="*/ 114762 w 136997"/>
              <a:gd name="connsiteY4" fmla="*/ 64520 h 140731"/>
              <a:gd name="connsiteX5" fmla="*/ 136987 w 136997"/>
              <a:gd name="connsiteY5" fmla="*/ 1020 h 140731"/>
              <a:gd name="connsiteX6" fmla="*/ 111587 w 136997"/>
              <a:gd name="connsiteY6" fmla="*/ 118495 h 140731"/>
              <a:gd name="connsiteX7" fmla="*/ 462 w 136997"/>
              <a:gd name="connsiteY7" fmla="*/ 134370 h 1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97" h="140731">
                <a:moveTo>
                  <a:pt x="462" y="134370"/>
                </a:moveTo>
                <a:cubicBezTo>
                  <a:pt x="-5888" y="134899"/>
                  <a:pt x="54966" y="120612"/>
                  <a:pt x="73487" y="121670"/>
                </a:cubicBezTo>
                <a:cubicBezTo>
                  <a:pt x="92008" y="122728"/>
                  <a:pt x="104179" y="141249"/>
                  <a:pt x="111587" y="140720"/>
                </a:cubicBezTo>
                <a:cubicBezTo>
                  <a:pt x="118995" y="140191"/>
                  <a:pt x="117408" y="131195"/>
                  <a:pt x="117937" y="118495"/>
                </a:cubicBezTo>
                <a:cubicBezTo>
                  <a:pt x="118466" y="105795"/>
                  <a:pt x="111587" y="84099"/>
                  <a:pt x="114762" y="64520"/>
                </a:cubicBezTo>
                <a:cubicBezTo>
                  <a:pt x="117937" y="44941"/>
                  <a:pt x="137516" y="-7976"/>
                  <a:pt x="136987" y="1020"/>
                </a:cubicBezTo>
                <a:cubicBezTo>
                  <a:pt x="136458" y="10016"/>
                  <a:pt x="126404" y="97858"/>
                  <a:pt x="111587" y="118495"/>
                </a:cubicBezTo>
                <a:cubicBezTo>
                  <a:pt x="96770" y="139132"/>
                  <a:pt x="6812" y="133841"/>
                  <a:pt x="462" y="13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0A83D92D-418E-57EE-09BE-2B276A008067}"/>
              </a:ext>
            </a:extLst>
          </p:cNvPr>
          <p:cNvSpPr/>
          <p:nvPr/>
        </p:nvSpPr>
        <p:spPr>
          <a:xfrm>
            <a:off x="2526818" y="12274529"/>
            <a:ext cx="45023" cy="104824"/>
          </a:xfrm>
          <a:custGeom>
            <a:avLst/>
            <a:gdLst>
              <a:gd name="connsiteX0" fmla="*/ 44932 w 45023"/>
              <a:gd name="connsiteY0" fmla="*/ 21 h 104824"/>
              <a:gd name="connsiteX1" fmla="*/ 19532 w 45023"/>
              <a:gd name="connsiteY1" fmla="*/ 53996 h 104824"/>
              <a:gd name="connsiteX2" fmla="*/ 482 w 45023"/>
              <a:gd name="connsiteY2" fmla="*/ 104796 h 104824"/>
              <a:gd name="connsiteX3" fmla="*/ 10007 w 45023"/>
              <a:gd name="connsiteY3" fmla="*/ 60346 h 104824"/>
              <a:gd name="connsiteX4" fmla="*/ 44932 w 45023"/>
              <a:gd name="connsiteY4" fmla="*/ 21 h 1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3" h="104824">
                <a:moveTo>
                  <a:pt x="44932" y="21"/>
                </a:moveTo>
                <a:cubicBezTo>
                  <a:pt x="46520" y="-1037"/>
                  <a:pt x="26940" y="36534"/>
                  <a:pt x="19532" y="53996"/>
                </a:cubicBezTo>
                <a:cubicBezTo>
                  <a:pt x="12124" y="71458"/>
                  <a:pt x="2070" y="103738"/>
                  <a:pt x="482" y="104796"/>
                </a:cubicBezTo>
                <a:cubicBezTo>
                  <a:pt x="-1106" y="105854"/>
                  <a:pt x="1011" y="77279"/>
                  <a:pt x="10007" y="60346"/>
                </a:cubicBezTo>
                <a:cubicBezTo>
                  <a:pt x="19003" y="43413"/>
                  <a:pt x="43344" y="1079"/>
                  <a:pt x="449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F840E84B-5B69-0C32-23AD-9939F3B81DCD}"/>
              </a:ext>
            </a:extLst>
          </p:cNvPr>
          <p:cNvSpPr/>
          <p:nvPr/>
        </p:nvSpPr>
        <p:spPr>
          <a:xfrm>
            <a:off x="2473295" y="12468979"/>
            <a:ext cx="130311" cy="34180"/>
          </a:xfrm>
          <a:custGeom>
            <a:avLst/>
            <a:gdLst>
              <a:gd name="connsiteX0" fmla="*/ 30 w 130311"/>
              <a:gd name="connsiteY0" fmla="*/ 34171 h 34180"/>
              <a:gd name="connsiteX1" fmla="*/ 79405 w 130311"/>
              <a:gd name="connsiteY1" fmla="*/ 2421 h 34180"/>
              <a:gd name="connsiteX2" fmla="*/ 130205 w 130311"/>
              <a:gd name="connsiteY2" fmla="*/ 24646 h 34180"/>
              <a:gd name="connsiteX3" fmla="*/ 92105 w 130311"/>
              <a:gd name="connsiteY3" fmla="*/ 2421 h 34180"/>
              <a:gd name="connsiteX4" fmla="*/ 69880 w 130311"/>
              <a:gd name="connsiteY4" fmla="*/ 5596 h 34180"/>
              <a:gd name="connsiteX5" fmla="*/ 30 w 130311"/>
              <a:gd name="connsiteY5" fmla="*/ 34171 h 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11" h="34180">
                <a:moveTo>
                  <a:pt x="30" y="34171"/>
                </a:moveTo>
                <a:cubicBezTo>
                  <a:pt x="1617" y="33642"/>
                  <a:pt x="57709" y="4008"/>
                  <a:pt x="79405" y="2421"/>
                </a:cubicBezTo>
                <a:cubicBezTo>
                  <a:pt x="101101" y="834"/>
                  <a:pt x="128088" y="24646"/>
                  <a:pt x="130205" y="24646"/>
                </a:cubicBezTo>
                <a:cubicBezTo>
                  <a:pt x="132322" y="24646"/>
                  <a:pt x="102159" y="5596"/>
                  <a:pt x="92105" y="2421"/>
                </a:cubicBezTo>
                <a:cubicBezTo>
                  <a:pt x="82051" y="-754"/>
                  <a:pt x="80993" y="-1812"/>
                  <a:pt x="69880" y="5596"/>
                </a:cubicBezTo>
                <a:cubicBezTo>
                  <a:pt x="58768" y="13004"/>
                  <a:pt x="-1557" y="34700"/>
                  <a:pt x="30" y="3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2DAEC58C-43D7-C72F-DB8D-4DEBA16F3859}"/>
              </a:ext>
            </a:extLst>
          </p:cNvPr>
          <p:cNvSpPr/>
          <p:nvPr/>
        </p:nvSpPr>
        <p:spPr>
          <a:xfrm>
            <a:off x="2450036" y="12442780"/>
            <a:ext cx="51928" cy="127093"/>
          </a:xfrm>
          <a:custGeom>
            <a:avLst/>
            <a:gdLst>
              <a:gd name="connsiteX0" fmla="*/ 51864 w 51928"/>
              <a:gd name="connsiteY0" fmla="*/ 45 h 127093"/>
              <a:gd name="connsiteX1" fmla="*/ 16939 w 51928"/>
              <a:gd name="connsiteY1" fmla="*/ 69895 h 127093"/>
              <a:gd name="connsiteX2" fmla="*/ 1064 w 51928"/>
              <a:gd name="connsiteY2" fmla="*/ 127045 h 127093"/>
              <a:gd name="connsiteX3" fmla="*/ 7414 w 51928"/>
              <a:gd name="connsiteY3" fmla="*/ 60370 h 127093"/>
              <a:gd name="connsiteX4" fmla="*/ 51864 w 51928"/>
              <a:gd name="connsiteY4" fmla="*/ 45 h 1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8" h="127093">
                <a:moveTo>
                  <a:pt x="51864" y="45"/>
                </a:moveTo>
                <a:cubicBezTo>
                  <a:pt x="53451" y="1632"/>
                  <a:pt x="25406" y="48728"/>
                  <a:pt x="16939" y="69895"/>
                </a:cubicBezTo>
                <a:cubicBezTo>
                  <a:pt x="8472" y="91062"/>
                  <a:pt x="2651" y="128632"/>
                  <a:pt x="1064" y="127045"/>
                </a:cubicBezTo>
                <a:cubicBezTo>
                  <a:pt x="-523" y="125458"/>
                  <a:pt x="-1582" y="81537"/>
                  <a:pt x="7414" y="60370"/>
                </a:cubicBezTo>
                <a:cubicBezTo>
                  <a:pt x="16410" y="39203"/>
                  <a:pt x="50277" y="-1542"/>
                  <a:pt x="5186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FEE96000-FBD3-DF9C-D60C-EE4A31B579F7}"/>
              </a:ext>
            </a:extLst>
          </p:cNvPr>
          <p:cNvSpPr/>
          <p:nvPr/>
        </p:nvSpPr>
        <p:spPr>
          <a:xfrm>
            <a:off x="2450176" y="12506257"/>
            <a:ext cx="51817" cy="165354"/>
          </a:xfrm>
          <a:custGeom>
            <a:avLst/>
            <a:gdLst>
              <a:gd name="connsiteX0" fmla="*/ 51724 w 51817"/>
              <a:gd name="connsiteY0" fmla="*/ 68 h 165354"/>
              <a:gd name="connsiteX1" fmla="*/ 13624 w 51817"/>
              <a:gd name="connsiteY1" fmla="*/ 114368 h 165354"/>
              <a:gd name="connsiteX2" fmla="*/ 16799 w 51817"/>
              <a:gd name="connsiteY2" fmla="*/ 165168 h 165354"/>
              <a:gd name="connsiteX3" fmla="*/ 924 w 51817"/>
              <a:gd name="connsiteY3" fmla="*/ 98493 h 165354"/>
              <a:gd name="connsiteX4" fmla="*/ 51724 w 51817"/>
              <a:gd name="connsiteY4" fmla="*/ 68 h 1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7" h="165354">
                <a:moveTo>
                  <a:pt x="51724" y="68"/>
                </a:moveTo>
                <a:cubicBezTo>
                  <a:pt x="53841" y="2714"/>
                  <a:pt x="19445" y="86851"/>
                  <a:pt x="13624" y="114368"/>
                </a:cubicBezTo>
                <a:cubicBezTo>
                  <a:pt x="7803" y="141885"/>
                  <a:pt x="18916" y="167814"/>
                  <a:pt x="16799" y="165168"/>
                </a:cubicBezTo>
                <a:cubicBezTo>
                  <a:pt x="14682" y="162522"/>
                  <a:pt x="-4368" y="124951"/>
                  <a:pt x="924" y="98493"/>
                </a:cubicBezTo>
                <a:cubicBezTo>
                  <a:pt x="6216" y="72035"/>
                  <a:pt x="49607" y="-2578"/>
                  <a:pt x="5172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6583B73F-DBC8-89FE-549E-E8D9660A2DE2}"/>
              </a:ext>
            </a:extLst>
          </p:cNvPr>
          <p:cNvSpPr/>
          <p:nvPr/>
        </p:nvSpPr>
        <p:spPr>
          <a:xfrm>
            <a:off x="2612522" y="12528414"/>
            <a:ext cx="27819" cy="136908"/>
          </a:xfrm>
          <a:custGeom>
            <a:avLst/>
            <a:gdLst>
              <a:gd name="connsiteX0" fmla="*/ 22728 w 27819"/>
              <a:gd name="connsiteY0" fmla="*/ 136 h 136908"/>
              <a:gd name="connsiteX1" fmla="*/ 10028 w 27819"/>
              <a:gd name="connsiteY1" fmla="*/ 89036 h 136908"/>
              <a:gd name="connsiteX2" fmla="*/ 503 w 27819"/>
              <a:gd name="connsiteY2" fmla="*/ 136661 h 136908"/>
              <a:gd name="connsiteX3" fmla="*/ 25903 w 27819"/>
              <a:gd name="connsiteY3" fmla="*/ 69986 h 136908"/>
              <a:gd name="connsiteX4" fmla="*/ 22728 w 27819"/>
              <a:gd name="connsiteY4" fmla="*/ 136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" h="136908">
                <a:moveTo>
                  <a:pt x="22728" y="136"/>
                </a:moveTo>
                <a:cubicBezTo>
                  <a:pt x="20082" y="3311"/>
                  <a:pt x="13732" y="66282"/>
                  <a:pt x="10028" y="89036"/>
                </a:cubicBezTo>
                <a:cubicBezTo>
                  <a:pt x="6324" y="111790"/>
                  <a:pt x="-2143" y="139836"/>
                  <a:pt x="503" y="136661"/>
                </a:cubicBezTo>
                <a:cubicBezTo>
                  <a:pt x="3149" y="133486"/>
                  <a:pt x="21141" y="90094"/>
                  <a:pt x="25903" y="69986"/>
                </a:cubicBezTo>
                <a:cubicBezTo>
                  <a:pt x="30665" y="49878"/>
                  <a:pt x="25374" y="-3039"/>
                  <a:pt x="227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79BC153-A8FF-6697-B472-228BDCE91EA4}"/>
              </a:ext>
            </a:extLst>
          </p:cNvPr>
          <p:cNvSpPr/>
          <p:nvPr/>
        </p:nvSpPr>
        <p:spPr>
          <a:xfrm>
            <a:off x="2486000" y="12499290"/>
            <a:ext cx="177973" cy="45135"/>
          </a:xfrm>
          <a:custGeom>
            <a:avLst/>
            <a:gdLst>
              <a:gd name="connsiteX0" fmla="*/ 25 w 177973"/>
              <a:gd name="connsiteY0" fmla="*/ 38785 h 45135"/>
              <a:gd name="connsiteX1" fmla="*/ 98450 w 177973"/>
              <a:gd name="connsiteY1" fmla="*/ 13385 h 45135"/>
              <a:gd name="connsiteX2" fmla="*/ 177825 w 177973"/>
              <a:gd name="connsiteY2" fmla="*/ 45135 h 45135"/>
              <a:gd name="connsiteX3" fmla="*/ 117500 w 177973"/>
              <a:gd name="connsiteY3" fmla="*/ 13385 h 45135"/>
              <a:gd name="connsiteX4" fmla="*/ 88925 w 177973"/>
              <a:gd name="connsiteY4" fmla="*/ 685 h 45135"/>
              <a:gd name="connsiteX5" fmla="*/ 25 w 177973"/>
              <a:gd name="connsiteY5" fmla="*/ 38785 h 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73" h="45135">
                <a:moveTo>
                  <a:pt x="25" y="38785"/>
                </a:moveTo>
                <a:cubicBezTo>
                  <a:pt x="1613" y="40902"/>
                  <a:pt x="68817" y="12327"/>
                  <a:pt x="98450" y="13385"/>
                </a:cubicBezTo>
                <a:cubicBezTo>
                  <a:pt x="128083" y="14443"/>
                  <a:pt x="174650" y="45135"/>
                  <a:pt x="177825" y="45135"/>
                </a:cubicBezTo>
                <a:cubicBezTo>
                  <a:pt x="181000" y="45135"/>
                  <a:pt x="132317" y="20793"/>
                  <a:pt x="117500" y="13385"/>
                </a:cubicBezTo>
                <a:cubicBezTo>
                  <a:pt x="102683" y="5977"/>
                  <a:pt x="106388" y="-2490"/>
                  <a:pt x="88925" y="685"/>
                </a:cubicBezTo>
                <a:cubicBezTo>
                  <a:pt x="71463" y="3860"/>
                  <a:pt x="-1563" y="36668"/>
                  <a:pt x="25" y="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1DFF55C-67D7-9B03-CF0B-203DA90ECDC3}"/>
              </a:ext>
            </a:extLst>
          </p:cNvPr>
          <p:cNvSpPr/>
          <p:nvPr/>
        </p:nvSpPr>
        <p:spPr>
          <a:xfrm>
            <a:off x="2456223" y="12649200"/>
            <a:ext cx="171353" cy="29160"/>
          </a:xfrm>
          <a:custGeom>
            <a:avLst/>
            <a:gdLst>
              <a:gd name="connsiteX0" fmla="*/ 1227 w 171353"/>
              <a:gd name="connsiteY0" fmla="*/ 12700 h 29160"/>
              <a:gd name="connsiteX1" fmla="*/ 67902 w 171353"/>
              <a:gd name="connsiteY1" fmla="*/ 28575 h 29160"/>
              <a:gd name="connsiteX2" fmla="*/ 169502 w 171353"/>
              <a:gd name="connsiteY2" fmla="*/ 0 h 29160"/>
              <a:gd name="connsiteX3" fmla="*/ 125052 w 171353"/>
              <a:gd name="connsiteY3" fmla="*/ 28575 h 29160"/>
              <a:gd name="connsiteX4" fmla="*/ 1227 w 171353"/>
              <a:gd name="connsiteY4" fmla="*/ 12700 h 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3" h="29160">
                <a:moveTo>
                  <a:pt x="1227" y="12700"/>
                </a:moveTo>
                <a:cubicBezTo>
                  <a:pt x="-8298" y="12700"/>
                  <a:pt x="39856" y="30692"/>
                  <a:pt x="67902" y="28575"/>
                </a:cubicBezTo>
                <a:cubicBezTo>
                  <a:pt x="95948" y="26458"/>
                  <a:pt x="159977" y="0"/>
                  <a:pt x="169502" y="0"/>
                </a:cubicBezTo>
                <a:cubicBezTo>
                  <a:pt x="179027" y="0"/>
                  <a:pt x="149923" y="24342"/>
                  <a:pt x="125052" y="28575"/>
                </a:cubicBezTo>
                <a:cubicBezTo>
                  <a:pt x="100181" y="32808"/>
                  <a:pt x="10752" y="12700"/>
                  <a:pt x="122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89C18D2-FBE8-D02D-CA6E-502DBF3B8948}"/>
              </a:ext>
            </a:extLst>
          </p:cNvPr>
          <p:cNvSpPr/>
          <p:nvPr/>
        </p:nvSpPr>
        <p:spPr>
          <a:xfrm>
            <a:off x="2501672" y="12543840"/>
            <a:ext cx="115239" cy="26126"/>
          </a:xfrm>
          <a:custGeom>
            <a:avLst/>
            <a:gdLst>
              <a:gd name="connsiteX0" fmla="*/ 228 w 115239"/>
              <a:gd name="connsiteY0" fmla="*/ 585 h 26126"/>
              <a:gd name="connsiteX1" fmla="*/ 111353 w 115239"/>
              <a:gd name="connsiteY1" fmla="*/ 25985 h 26126"/>
              <a:gd name="connsiteX2" fmla="*/ 82778 w 115239"/>
              <a:gd name="connsiteY2" fmla="*/ 10110 h 26126"/>
              <a:gd name="connsiteX3" fmla="*/ 228 w 115239"/>
              <a:gd name="connsiteY3" fmla="*/ 585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39" h="26126">
                <a:moveTo>
                  <a:pt x="228" y="585"/>
                </a:moveTo>
                <a:cubicBezTo>
                  <a:pt x="4990" y="3231"/>
                  <a:pt x="97595" y="24398"/>
                  <a:pt x="111353" y="25985"/>
                </a:cubicBezTo>
                <a:cubicBezTo>
                  <a:pt x="125111" y="27572"/>
                  <a:pt x="99182" y="15402"/>
                  <a:pt x="82778" y="10110"/>
                </a:cubicBezTo>
                <a:cubicBezTo>
                  <a:pt x="66374" y="4818"/>
                  <a:pt x="-4534" y="-2061"/>
                  <a:pt x="228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656E2AC9-5802-18D7-3D97-EE9E794B2F2F}"/>
              </a:ext>
            </a:extLst>
          </p:cNvPr>
          <p:cNvSpPr/>
          <p:nvPr/>
        </p:nvSpPr>
        <p:spPr>
          <a:xfrm>
            <a:off x="2663793" y="12582350"/>
            <a:ext cx="31782" cy="127389"/>
          </a:xfrm>
          <a:custGeom>
            <a:avLst/>
            <a:gdLst>
              <a:gd name="connsiteX0" fmla="*/ 32 w 31782"/>
              <a:gd name="connsiteY0" fmla="*/ 175 h 127389"/>
              <a:gd name="connsiteX1" fmla="*/ 25432 w 31782"/>
              <a:gd name="connsiteY1" fmla="*/ 76375 h 127389"/>
              <a:gd name="connsiteX2" fmla="*/ 6382 w 31782"/>
              <a:gd name="connsiteY2" fmla="*/ 127175 h 127389"/>
              <a:gd name="connsiteX3" fmla="*/ 31782 w 31782"/>
              <a:gd name="connsiteY3" fmla="*/ 57325 h 127389"/>
              <a:gd name="connsiteX4" fmla="*/ 32 w 31782"/>
              <a:gd name="connsiteY4" fmla="*/ 175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" h="127389">
                <a:moveTo>
                  <a:pt x="32" y="175"/>
                </a:moveTo>
                <a:cubicBezTo>
                  <a:pt x="-1026" y="3350"/>
                  <a:pt x="24374" y="55208"/>
                  <a:pt x="25432" y="76375"/>
                </a:cubicBezTo>
                <a:cubicBezTo>
                  <a:pt x="26490" y="97542"/>
                  <a:pt x="5324" y="130350"/>
                  <a:pt x="6382" y="127175"/>
                </a:cubicBezTo>
                <a:cubicBezTo>
                  <a:pt x="7440" y="124000"/>
                  <a:pt x="31782" y="76904"/>
                  <a:pt x="31782" y="57325"/>
                </a:cubicBezTo>
                <a:cubicBezTo>
                  <a:pt x="31782" y="37746"/>
                  <a:pt x="1090" y="-3000"/>
                  <a:pt x="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9EA80CE2-75D9-4805-792E-D17512C9869D}"/>
              </a:ext>
            </a:extLst>
          </p:cNvPr>
          <p:cNvSpPr/>
          <p:nvPr/>
        </p:nvSpPr>
        <p:spPr>
          <a:xfrm>
            <a:off x="2469883" y="12687274"/>
            <a:ext cx="232353" cy="42016"/>
          </a:xfrm>
          <a:custGeom>
            <a:avLst/>
            <a:gdLst>
              <a:gd name="connsiteX0" fmla="*/ 267 w 232353"/>
              <a:gd name="connsiteY0" fmla="*/ 28601 h 42016"/>
              <a:gd name="connsiteX1" fmla="*/ 108217 w 232353"/>
              <a:gd name="connsiteY1" fmla="*/ 34951 h 42016"/>
              <a:gd name="connsiteX2" fmla="*/ 232042 w 232353"/>
              <a:gd name="connsiteY2" fmla="*/ 26 h 42016"/>
              <a:gd name="connsiteX3" fmla="*/ 139967 w 232353"/>
              <a:gd name="connsiteY3" fmla="*/ 41301 h 42016"/>
              <a:gd name="connsiteX4" fmla="*/ 267 w 232353"/>
              <a:gd name="connsiteY4" fmla="*/ 28601 h 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53" h="42016">
                <a:moveTo>
                  <a:pt x="267" y="28601"/>
                </a:moveTo>
                <a:cubicBezTo>
                  <a:pt x="-5024" y="27543"/>
                  <a:pt x="69588" y="39713"/>
                  <a:pt x="108217" y="34951"/>
                </a:cubicBezTo>
                <a:cubicBezTo>
                  <a:pt x="146846" y="30189"/>
                  <a:pt x="226751" y="-1032"/>
                  <a:pt x="232042" y="26"/>
                </a:cubicBezTo>
                <a:cubicBezTo>
                  <a:pt x="237333" y="1084"/>
                  <a:pt x="173834" y="37068"/>
                  <a:pt x="139967" y="41301"/>
                </a:cubicBezTo>
                <a:cubicBezTo>
                  <a:pt x="106100" y="45534"/>
                  <a:pt x="5558" y="29659"/>
                  <a:pt x="267" y="28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8F8B3A89-C45D-364A-162B-6C9F9F770611}"/>
              </a:ext>
            </a:extLst>
          </p:cNvPr>
          <p:cNvSpPr/>
          <p:nvPr/>
        </p:nvSpPr>
        <p:spPr>
          <a:xfrm>
            <a:off x="2454152" y="12235950"/>
            <a:ext cx="117707" cy="225933"/>
          </a:xfrm>
          <a:custGeom>
            <a:avLst/>
            <a:gdLst>
              <a:gd name="connsiteX0" fmla="*/ 123 w 117707"/>
              <a:gd name="connsiteY0" fmla="*/ 225925 h 225933"/>
              <a:gd name="connsiteX1" fmla="*/ 66798 w 117707"/>
              <a:gd name="connsiteY1" fmla="*/ 92575 h 225933"/>
              <a:gd name="connsiteX2" fmla="*/ 117598 w 117707"/>
              <a:gd name="connsiteY2" fmla="*/ 500 h 225933"/>
              <a:gd name="connsiteX3" fmla="*/ 79498 w 117707"/>
              <a:gd name="connsiteY3" fmla="*/ 57650 h 225933"/>
              <a:gd name="connsiteX4" fmla="*/ 50923 w 117707"/>
              <a:gd name="connsiteY4" fmla="*/ 98925 h 225933"/>
              <a:gd name="connsiteX5" fmla="*/ 123 w 117707"/>
              <a:gd name="connsiteY5" fmla="*/ 225925 h 22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07" h="225933">
                <a:moveTo>
                  <a:pt x="123" y="225925"/>
                </a:moveTo>
                <a:cubicBezTo>
                  <a:pt x="2769" y="224867"/>
                  <a:pt x="47219" y="130146"/>
                  <a:pt x="66798" y="92575"/>
                </a:cubicBezTo>
                <a:cubicBezTo>
                  <a:pt x="86377" y="55004"/>
                  <a:pt x="115481" y="6321"/>
                  <a:pt x="117598" y="500"/>
                </a:cubicBezTo>
                <a:cubicBezTo>
                  <a:pt x="119715" y="-5321"/>
                  <a:pt x="90610" y="41246"/>
                  <a:pt x="79498" y="57650"/>
                </a:cubicBezTo>
                <a:cubicBezTo>
                  <a:pt x="68386" y="74054"/>
                  <a:pt x="63623" y="68762"/>
                  <a:pt x="50923" y="98925"/>
                </a:cubicBezTo>
                <a:cubicBezTo>
                  <a:pt x="38223" y="129087"/>
                  <a:pt x="-2523" y="226983"/>
                  <a:pt x="123" y="22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6BE0E4A-AB11-C2DB-43BB-5D7BDB053728}"/>
              </a:ext>
            </a:extLst>
          </p:cNvPr>
          <p:cNvSpPr/>
          <p:nvPr/>
        </p:nvSpPr>
        <p:spPr>
          <a:xfrm>
            <a:off x="2792088" y="11099691"/>
            <a:ext cx="149740" cy="211024"/>
          </a:xfrm>
          <a:custGeom>
            <a:avLst/>
            <a:gdLst>
              <a:gd name="connsiteX0" fmla="*/ 147962 w 149740"/>
              <a:gd name="connsiteY0" fmla="*/ 50909 h 211024"/>
              <a:gd name="connsiteX1" fmla="*/ 1912 w 149740"/>
              <a:gd name="connsiteY1" fmla="*/ 209659 h 211024"/>
              <a:gd name="connsiteX2" fmla="*/ 65412 w 149740"/>
              <a:gd name="connsiteY2" fmla="*/ 120759 h 211024"/>
              <a:gd name="connsiteX3" fmla="*/ 78112 w 149740"/>
              <a:gd name="connsiteY3" fmla="*/ 109 h 211024"/>
              <a:gd name="connsiteX4" fmla="*/ 84462 w 149740"/>
              <a:gd name="connsiteY4" fmla="*/ 98534 h 211024"/>
              <a:gd name="connsiteX5" fmla="*/ 147962 w 149740"/>
              <a:gd name="connsiteY5" fmla="*/ 50909 h 2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40" h="211024">
                <a:moveTo>
                  <a:pt x="147962" y="50909"/>
                </a:moveTo>
                <a:cubicBezTo>
                  <a:pt x="134204" y="69430"/>
                  <a:pt x="15670" y="198017"/>
                  <a:pt x="1912" y="209659"/>
                </a:cubicBezTo>
                <a:cubicBezTo>
                  <a:pt x="-11846" y="221301"/>
                  <a:pt x="52712" y="155684"/>
                  <a:pt x="65412" y="120759"/>
                </a:cubicBezTo>
                <a:cubicBezTo>
                  <a:pt x="78112" y="85834"/>
                  <a:pt x="74937" y="3813"/>
                  <a:pt x="78112" y="109"/>
                </a:cubicBezTo>
                <a:cubicBezTo>
                  <a:pt x="81287" y="-3595"/>
                  <a:pt x="77583" y="87951"/>
                  <a:pt x="84462" y="98534"/>
                </a:cubicBezTo>
                <a:cubicBezTo>
                  <a:pt x="91341" y="109117"/>
                  <a:pt x="161720" y="32388"/>
                  <a:pt x="147962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0ADEAA5-1374-6CB2-3F2F-CB51F92912D9}"/>
              </a:ext>
            </a:extLst>
          </p:cNvPr>
          <p:cNvSpPr/>
          <p:nvPr/>
        </p:nvSpPr>
        <p:spPr>
          <a:xfrm>
            <a:off x="2425152" y="11982446"/>
            <a:ext cx="92977" cy="152751"/>
          </a:xfrm>
          <a:custGeom>
            <a:avLst/>
            <a:gdLst>
              <a:gd name="connsiteX0" fmla="*/ 67223 w 92977"/>
              <a:gd name="connsiteY0" fmla="*/ 4 h 152751"/>
              <a:gd name="connsiteX1" fmla="*/ 76748 w 92977"/>
              <a:gd name="connsiteY1" fmla="*/ 69854 h 152751"/>
              <a:gd name="connsiteX2" fmla="*/ 548 w 92977"/>
              <a:gd name="connsiteY2" fmla="*/ 152404 h 152751"/>
              <a:gd name="connsiteX3" fmla="*/ 44998 w 92977"/>
              <a:gd name="connsiteY3" fmla="*/ 98429 h 152751"/>
              <a:gd name="connsiteX4" fmla="*/ 92623 w 92977"/>
              <a:gd name="connsiteY4" fmla="*/ 73029 h 152751"/>
              <a:gd name="connsiteX5" fmla="*/ 67223 w 92977"/>
              <a:gd name="connsiteY5" fmla="*/ 4 h 1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77" h="152751">
                <a:moveTo>
                  <a:pt x="67223" y="4"/>
                </a:moveTo>
                <a:cubicBezTo>
                  <a:pt x="64577" y="-525"/>
                  <a:pt x="87860" y="44454"/>
                  <a:pt x="76748" y="69854"/>
                </a:cubicBezTo>
                <a:cubicBezTo>
                  <a:pt x="65636" y="95254"/>
                  <a:pt x="5840" y="147642"/>
                  <a:pt x="548" y="152404"/>
                </a:cubicBezTo>
                <a:cubicBezTo>
                  <a:pt x="-4744" y="157167"/>
                  <a:pt x="29652" y="111658"/>
                  <a:pt x="44998" y="98429"/>
                </a:cubicBezTo>
                <a:cubicBezTo>
                  <a:pt x="60344" y="85200"/>
                  <a:pt x="88919" y="89433"/>
                  <a:pt x="92623" y="73029"/>
                </a:cubicBezTo>
                <a:cubicBezTo>
                  <a:pt x="96327" y="56625"/>
                  <a:pt x="69869" y="533"/>
                  <a:pt x="672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A485B6B-0674-B8F1-D5C0-BEF0B80875FF}"/>
              </a:ext>
            </a:extLst>
          </p:cNvPr>
          <p:cNvSpPr/>
          <p:nvPr/>
        </p:nvSpPr>
        <p:spPr>
          <a:xfrm>
            <a:off x="2828887" y="11554832"/>
            <a:ext cx="187404" cy="378406"/>
          </a:xfrm>
          <a:custGeom>
            <a:avLst/>
            <a:gdLst>
              <a:gd name="connsiteX0" fmla="*/ 187363 w 187404"/>
              <a:gd name="connsiteY0" fmla="*/ 84718 h 378406"/>
              <a:gd name="connsiteX1" fmla="*/ 38138 w 187404"/>
              <a:gd name="connsiteY1" fmla="*/ 322843 h 378406"/>
              <a:gd name="connsiteX2" fmla="*/ 38 w 187404"/>
              <a:gd name="connsiteY2" fmla="*/ 376818 h 378406"/>
              <a:gd name="connsiteX3" fmla="*/ 31788 w 187404"/>
              <a:gd name="connsiteY3" fmla="*/ 284743 h 378406"/>
              <a:gd name="connsiteX4" fmla="*/ 69888 w 187404"/>
              <a:gd name="connsiteY4" fmla="*/ 160918 h 378406"/>
              <a:gd name="connsiteX5" fmla="*/ 104813 w 187404"/>
              <a:gd name="connsiteY5" fmla="*/ 2168 h 378406"/>
              <a:gd name="connsiteX6" fmla="*/ 54013 w 187404"/>
              <a:gd name="connsiteY6" fmla="*/ 284743 h 378406"/>
              <a:gd name="connsiteX7" fmla="*/ 187363 w 187404"/>
              <a:gd name="connsiteY7" fmla="*/ 84718 h 37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04" h="378406">
                <a:moveTo>
                  <a:pt x="187363" y="84718"/>
                </a:moveTo>
                <a:cubicBezTo>
                  <a:pt x="184717" y="91068"/>
                  <a:pt x="69359" y="274160"/>
                  <a:pt x="38138" y="322843"/>
                </a:cubicBezTo>
                <a:cubicBezTo>
                  <a:pt x="6917" y="371526"/>
                  <a:pt x="1096" y="383168"/>
                  <a:pt x="38" y="376818"/>
                </a:cubicBezTo>
                <a:cubicBezTo>
                  <a:pt x="-1020" y="370468"/>
                  <a:pt x="20146" y="320726"/>
                  <a:pt x="31788" y="284743"/>
                </a:cubicBezTo>
                <a:cubicBezTo>
                  <a:pt x="43430" y="248760"/>
                  <a:pt x="57717" y="208014"/>
                  <a:pt x="69888" y="160918"/>
                </a:cubicBezTo>
                <a:cubicBezTo>
                  <a:pt x="82059" y="113822"/>
                  <a:pt x="107459" y="-18469"/>
                  <a:pt x="104813" y="2168"/>
                </a:cubicBezTo>
                <a:cubicBezTo>
                  <a:pt x="102167" y="22805"/>
                  <a:pt x="42901" y="268339"/>
                  <a:pt x="54013" y="284743"/>
                </a:cubicBezTo>
                <a:cubicBezTo>
                  <a:pt x="65125" y="301147"/>
                  <a:pt x="190009" y="78368"/>
                  <a:pt x="187363" y="8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9A11F83-1B7E-76E7-54D3-FAF1B2865DE6}"/>
              </a:ext>
            </a:extLst>
          </p:cNvPr>
          <p:cNvSpPr/>
          <p:nvPr/>
        </p:nvSpPr>
        <p:spPr>
          <a:xfrm>
            <a:off x="2532535" y="11566431"/>
            <a:ext cx="172591" cy="449771"/>
          </a:xfrm>
          <a:custGeom>
            <a:avLst/>
            <a:gdLst>
              <a:gd name="connsiteX0" fmla="*/ 172565 w 172591"/>
              <a:gd name="connsiteY0" fmla="*/ 94 h 449771"/>
              <a:gd name="connsiteX1" fmla="*/ 74140 w 172591"/>
              <a:gd name="connsiteY1" fmla="*/ 254094 h 449771"/>
              <a:gd name="connsiteX2" fmla="*/ 1115 w 172591"/>
              <a:gd name="connsiteY2" fmla="*/ 362044 h 449771"/>
              <a:gd name="connsiteX3" fmla="*/ 29690 w 172591"/>
              <a:gd name="connsiteY3" fmla="*/ 257269 h 449771"/>
              <a:gd name="connsiteX4" fmla="*/ 26515 w 172591"/>
              <a:gd name="connsiteY4" fmla="*/ 447769 h 449771"/>
              <a:gd name="connsiteX5" fmla="*/ 16990 w 172591"/>
              <a:gd name="connsiteY5" fmla="*/ 349344 h 449771"/>
              <a:gd name="connsiteX6" fmla="*/ 64615 w 172591"/>
              <a:gd name="connsiteY6" fmla="*/ 225519 h 449771"/>
              <a:gd name="connsiteX7" fmla="*/ 172565 w 172591"/>
              <a:gd name="connsiteY7" fmla="*/ 94 h 4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91" h="449771">
                <a:moveTo>
                  <a:pt x="172565" y="94"/>
                </a:moveTo>
                <a:cubicBezTo>
                  <a:pt x="174152" y="4856"/>
                  <a:pt x="102715" y="193769"/>
                  <a:pt x="74140" y="254094"/>
                </a:cubicBezTo>
                <a:cubicBezTo>
                  <a:pt x="45565" y="314419"/>
                  <a:pt x="8523" y="361515"/>
                  <a:pt x="1115" y="362044"/>
                </a:cubicBezTo>
                <a:cubicBezTo>
                  <a:pt x="-6293" y="362573"/>
                  <a:pt x="25457" y="242982"/>
                  <a:pt x="29690" y="257269"/>
                </a:cubicBezTo>
                <a:cubicBezTo>
                  <a:pt x="33923" y="271556"/>
                  <a:pt x="28632" y="432423"/>
                  <a:pt x="26515" y="447769"/>
                </a:cubicBezTo>
                <a:cubicBezTo>
                  <a:pt x="24398" y="463115"/>
                  <a:pt x="10640" y="386386"/>
                  <a:pt x="16990" y="349344"/>
                </a:cubicBezTo>
                <a:cubicBezTo>
                  <a:pt x="23340" y="312302"/>
                  <a:pt x="37098" y="278965"/>
                  <a:pt x="64615" y="225519"/>
                </a:cubicBezTo>
                <a:cubicBezTo>
                  <a:pt x="92132" y="172073"/>
                  <a:pt x="170978" y="-4668"/>
                  <a:pt x="17256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7E3D7D47-31D3-1096-4321-C6B62E7C0722}"/>
              </a:ext>
            </a:extLst>
          </p:cNvPr>
          <p:cNvSpPr/>
          <p:nvPr/>
        </p:nvSpPr>
        <p:spPr>
          <a:xfrm>
            <a:off x="3590880" y="11845924"/>
            <a:ext cx="188617" cy="262098"/>
          </a:xfrm>
          <a:custGeom>
            <a:avLst/>
            <a:gdLst>
              <a:gd name="connsiteX0" fmla="*/ 45 w 188617"/>
              <a:gd name="connsiteY0" fmla="*/ 1 h 262098"/>
              <a:gd name="connsiteX1" fmla="*/ 130220 w 188617"/>
              <a:gd name="connsiteY1" fmla="*/ 174626 h 262098"/>
              <a:gd name="connsiteX2" fmla="*/ 107995 w 188617"/>
              <a:gd name="connsiteY2" fmla="*/ 104776 h 262098"/>
              <a:gd name="connsiteX3" fmla="*/ 187370 w 188617"/>
              <a:gd name="connsiteY3" fmla="*/ 260351 h 262098"/>
              <a:gd name="connsiteX4" fmla="*/ 146095 w 188617"/>
              <a:gd name="connsiteY4" fmla="*/ 177801 h 262098"/>
              <a:gd name="connsiteX5" fmla="*/ 45 w 188617"/>
              <a:gd name="connsiteY5" fmla="*/ 1 h 26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17" h="262098">
                <a:moveTo>
                  <a:pt x="45" y="1"/>
                </a:moveTo>
                <a:cubicBezTo>
                  <a:pt x="-2601" y="-528"/>
                  <a:pt x="112228" y="157164"/>
                  <a:pt x="130220" y="174626"/>
                </a:cubicBezTo>
                <a:cubicBezTo>
                  <a:pt x="148212" y="192088"/>
                  <a:pt x="98470" y="90489"/>
                  <a:pt x="107995" y="104776"/>
                </a:cubicBezTo>
                <a:cubicBezTo>
                  <a:pt x="117520" y="119063"/>
                  <a:pt x="181020" y="248180"/>
                  <a:pt x="187370" y="260351"/>
                </a:cubicBezTo>
                <a:cubicBezTo>
                  <a:pt x="193720" y="272522"/>
                  <a:pt x="175199" y="218547"/>
                  <a:pt x="146095" y="177801"/>
                </a:cubicBezTo>
                <a:cubicBezTo>
                  <a:pt x="116991" y="137055"/>
                  <a:pt x="2691" y="530"/>
                  <a:pt x="4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7805718D-05B7-0011-778B-65A30346B93D}"/>
              </a:ext>
            </a:extLst>
          </p:cNvPr>
          <p:cNvSpPr/>
          <p:nvPr/>
        </p:nvSpPr>
        <p:spPr>
          <a:xfrm>
            <a:off x="3683988" y="11772098"/>
            <a:ext cx="21237" cy="166008"/>
          </a:xfrm>
          <a:custGeom>
            <a:avLst/>
            <a:gdLst>
              <a:gd name="connsiteX0" fmla="*/ 2187 w 21237"/>
              <a:gd name="connsiteY0" fmla="*/ 802 h 166008"/>
              <a:gd name="connsiteX1" fmla="*/ 21237 w 21237"/>
              <a:gd name="connsiteY1" fmla="*/ 162727 h 166008"/>
              <a:gd name="connsiteX2" fmla="*/ 2187 w 21237"/>
              <a:gd name="connsiteY2" fmla="*/ 102402 h 166008"/>
              <a:gd name="connsiteX3" fmla="*/ 2187 w 21237"/>
              <a:gd name="connsiteY3" fmla="*/ 802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166008">
                <a:moveTo>
                  <a:pt x="2187" y="802"/>
                </a:moveTo>
                <a:cubicBezTo>
                  <a:pt x="5362" y="10856"/>
                  <a:pt x="21237" y="145794"/>
                  <a:pt x="21237" y="162727"/>
                </a:cubicBezTo>
                <a:cubicBezTo>
                  <a:pt x="21237" y="179660"/>
                  <a:pt x="4833" y="126744"/>
                  <a:pt x="2187" y="102402"/>
                </a:cubicBezTo>
                <a:cubicBezTo>
                  <a:pt x="-459" y="78060"/>
                  <a:pt x="-988" y="-9252"/>
                  <a:pt x="2187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F208BACA-806E-1A57-FF52-609DF2B84949}"/>
              </a:ext>
            </a:extLst>
          </p:cNvPr>
          <p:cNvSpPr/>
          <p:nvPr/>
        </p:nvSpPr>
        <p:spPr>
          <a:xfrm>
            <a:off x="2725509" y="11852891"/>
            <a:ext cx="46325" cy="181782"/>
          </a:xfrm>
          <a:custGeom>
            <a:avLst/>
            <a:gdLst>
              <a:gd name="connsiteX0" fmla="*/ 46266 w 46325"/>
              <a:gd name="connsiteY0" fmla="*/ 2559 h 181782"/>
              <a:gd name="connsiteX1" fmla="*/ 1816 w 46325"/>
              <a:gd name="connsiteY1" fmla="*/ 180359 h 181782"/>
              <a:gd name="connsiteX2" fmla="*/ 11341 w 46325"/>
              <a:gd name="connsiteY2" fmla="*/ 81934 h 181782"/>
              <a:gd name="connsiteX3" fmla="*/ 46266 w 46325"/>
              <a:gd name="connsiteY3" fmla="*/ 2559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81782">
                <a:moveTo>
                  <a:pt x="46266" y="2559"/>
                </a:moveTo>
                <a:cubicBezTo>
                  <a:pt x="44679" y="18963"/>
                  <a:pt x="7637" y="167130"/>
                  <a:pt x="1816" y="180359"/>
                </a:cubicBezTo>
                <a:cubicBezTo>
                  <a:pt x="-4005" y="193588"/>
                  <a:pt x="5520" y="111038"/>
                  <a:pt x="11341" y="81934"/>
                </a:cubicBezTo>
                <a:cubicBezTo>
                  <a:pt x="17162" y="52830"/>
                  <a:pt x="47853" y="-13845"/>
                  <a:pt x="4626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DE0869B1-B829-531F-0903-654EBAA77B0C}"/>
              </a:ext>
            </a:extLst>
          </p:cNvPr>
          <p:cNvSpPr/>
          <p:nvPr/>
        </p:nvSpPr>
        <p:spPr>
          <a:xfrm>
            <a:off x="2564590" y="11950556"/>
            <a:ext cx="156397" cy="289798"/>
          </a:xfrm>
          <a:custGeom>
            <a:avLst/>
            <a:gdLst>
              <a:gd name="connsiteX0" fmla="*/ 156385 w 156397"/>
              <a:gd name="connsiteY0" fmla="*/ 144 h 289798"/>
              <a:gd name="connsiteX1" fmla="*/ 70660 w 156397"/>
              <a:gd name="connsiteY1" fmla="*/ 158894 h 289798"/>
              <a:gd name="connsiteX2" fmla="*/ 810 w 156397"/>
              <a:gd name="connsiteY2" fmla="*/ 289069 h 289798"/>
              <a:gd name="connsiteX3" fmla="*/ 35735 w 156397"/>
              <a:gd name="connsiteY3" fmla="*/ 206519 h 289798"/>
              <a:gd name="connsiteX4" fmla="*/ 83360 w 156397"/>
              <a:gd name="connsiteY4" fmla="*/ 98569 h 289798"/>
              <a:gd name="connsiteX5" fmla="*/ 77010 w 156397"/>
              <a:gd name="connsiteY5" fmla="*/ 130319 h 289798"/>
              <a:gd name="connsiteX6" fmla="*/ 156385 w 156397"/>
              <a:gd name="connsiteY6" fmla="*/ 144 h 28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7" h="289798">
                <a:moveTo>
                  <a:pt x="156385" y="144"/>
                </a:moveTo>
                <a:cubicBezTo>
                  <a:pt x="155327" y="4906"/>
                  <a:pt x="70660" y="158894"/>
                  <a:pt x="70660" y="158894"/>
                </a:cubicBezTo>
                <a:cubicBezTo>
                  <a:pt x="44731" y="207048"/>
                  <a:pt x="6631" y="281132"/>
                  <a:pt x="810" y="289069"/>
                </a:cubicBezTo>
                <a:cubicBezTo>
                  <a:pt x="-5011" y="297006"/>
                  <a:pt x="21977" y="238269"/>
                  <a:pt x="35735" y="206519"/>
                </a:cubicBezTo>
                <a:cubicBezTo>
                  <a:pt x="49493" y="174769"/>
                  <a:pt x="76481" y="111269"/>
                  <a:pt x="83360" y="98569"/>
                </a:cubicBezTo>
                <a:cubicBezTo>
                  <a:pt x="90239" y="85869"/>
                  <a:pt x="60606" y="150956"/>
                  <a:pt x="77010" y="130319"/>
                </a:cubicBezTo>
                <a:cubicBezTo>
                  <a:pt x="93414" y="109682"/>
                  <a:pt x="157443" y="-4618"/>
                  <a:pt x="156385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A27335DF-57E9-61B2-253D-61E228E4FC79}"/>
              </a:ext>
            </a:extLst>
          </p:cNvPr>
          <p:cNvSpPr/>
          <p:nvPr/>
        </p:nvSpPr>
        <p:spPr>
          <a:xfrm>
            <a:off x="2675780" y="11858613"/>
            <a:ext cx="238948" cy="394057"/>
          </a:xfrm>
          <a:custGeom>
            <a:avLst/>
            <a:gdLst>
              <a:gd name="connsiteX0" fmla="*/ 745 w 238948"/>
              <a:gd name="connsiteY0" fmla="*/ 393712 h 394057"/>
              <a:gd name="connsiteX1" fmla="*/ 76945 w 238948"/>
              <a:gd name="connsiteY1" fmla="*/ 209562 h 394057"/>
              <a:gd name="connsiteX2" fmla="*/ 86470 w 238948"/>
              <a:gd name="connsiteY2" fmla="*/ 295287 h 394057"/>
              <a:gd name="connsiteX3" fmla="*/ 102345 w 238948"/>
              <a:gd name="connsiteY3" fmla="*/ 336562 h 394057"/>
              <a:gd name="connsiteX4" fmla="*/ 99170 w 238948"/>
              <a:gd name="connsiteY4" fmla="*/ 263537 h 394057"/>
              <a:gd name="connsiteX5" fmla="*/ 95995 w 238948"/>
              <a:gd name="connsiteY5" fmla="*/ 196862 h 394057"/>
              <a:gd name="connsiteX6" fmla="*/ 238870 w 238948"/>
              <a:gd name="connsiteY6" fmla="*/ 12 h 394057"/>
              <a:gd name="connsiteX7" fmla="*/ 115045 w 238948"/>
              <a:gd name="connsiteY7" fmla="*/ 187337 h 394057"/>
              <a:gd name="connsiteX8" fmla="*/ 42020 w 238948"/>
              <a:gd name="connsiteY8" fmla="*/ 254012 h 394057"/>
              <a:gd name="connsiteX9" fmla="*/ 745 w 238948"/>
              <a:gd name="connsiteY9" fmla="*/ 393712 h 39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48" h="394057">
                <a:moveTo>
                  <a:pt x="745" y="393712"/>
                </a:moveTo>
                <a:cubicBezTo>
                  <a:pt x="6566" y="386304"/>
                  <a:pt x="62657" y="225966"/>
                  <a:pt x="76945" y="209562"/>
                </a:cubicBezTo>
                <a:cubicBezTo>
                  <a:pt x="91233" y="193158"/>
                  <a:pt x="82237" y="274120"/>
                  <a:pt x="86470" y="295287"/>
                </a:cubicBezTo>
                <a:cubicBezTo>
                  <a:pt x="90703" y="316454"/>
                  <a:pt x="100228" y="341854"/>
                  <a:pt x="102345" y="336562"/>
                </a:cubicBezTo>
                <a:cubicBezTo>
                  <a:pt x="104462" y="331270"/>
                  <a:pt x="100228" y="286820"/>
                  <a:pt x="99170" y="263537"/>
                </a:cubicBezTo>
                <a:cubicBezTo>
                  <a:pt x="98112" y="240254"/>
                  <a:pt x="72712" y="240783"/>
                  <a:pt x="95995" y="196862"/>
                </a:cubicBezTo>
                <a:cubicBezTo>
                  <a:pt x="119278" y="152941"/>
                  <a:pt x="235695" y="1599"/>
                  <a:pt x="238870" y="12"/>
                </a:cubicBezTo>
                <a:cubicBezTo>
                  <a:pt x="242045" y="-1575"/>
                  <a:pt x="147853" y="145004"/>
                  <a:pt x="115045" y="187337"/>
                </a:cubicBezTo>
                <a:cubicBezTo>
                  <a:pt x="82237" y="229670"/>
                  <a:pt x="59482" y="220675"/>
                  <a:pt x="42020" y="254012"/>
                </a:cubicBezTo>
                <a:cubicBezTo>
                  <a:pt x="24558" y="287349"/>
                  <a:pt x="-5076" y="401120"/>
                  <a:pt x="745" y="393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8876E4A-DBA1-BF52-90C0-44BEAD9B9495}"/>
              </a:ext>
            </a:extLst>
          </p:cNvPr>
          <p:cNvSpPr/>
          <p:nvPr/>
        </p:nvSpPr>
        <p:spPr>
          <a:xfrm>
            <a:off x="2536536" y="12210986"/>
            <a:ext cx="147198" cy="168693"/>
          </a:xfrm>
          <a:custGeom>
            <a:avLst/>
            <a:gdLst>
              <a:gd name="connsiteX0" fmla="*/ 289 w 147198"/>
              <a:gd name="connsiteY0" fmla="*/ 57214 h 168693"/>
              <a:gd name="connsiteX1" fmla="*/ 82839 w 147198"/>
              <a:gd name="connsiteY1" fmla="*/ 79439 h 168693"/>
              <a:gd name="connsiteX2" fmla="*/ 114589 w 147198"/>
              <a:gd name="connsiteY2" fmla="*/ 168339 h 168693"/>
              <a:gd name="connsiteX3" fmla="*/ 111414 w 147198"/>
              <a:gd name="connsiteY3" fmla="*/ 108014 h 168693"/>
              <a:gd name="connsiteX4" fmla="*/ 146339 w 147198"/>
              <a:gd name="connsiteY4" fmla="*/ 44514 h 168693"/>
              <a:gd name="connsiteX5" fmla="*/ 70139 w 147198"/>
              <a:gd name="connsiteY5" fmla="*/ 64 h 168693"/>
              <a:gd name="connsiteX6" fmla="*/ 124114 w 147198"/>
              <a:gd name="connsiteY6" fmla="*/ 54039 h 168693"/>
              <a:gd name="connsiteX7" fmla="*/ 114589 w 147198"/>
              <a:gd name="connsiteY7" fmla="*/ 79439 h 168693"/>
              <a:gd name="connsiteX8" fmla="*/ 289 w 147198"/>
              <a:gd name="connsiteY8" fmla="*/ 57214 h 1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8" h="168693">
                <a:moveTo>
                  <a:pt x="289" y="57214"/>
                </a:moveTo>
                <a:cubicBezTo>
                  <a:pt x="-5003" y="57214"/>
                  <a:pt x="63789" y="60918"/>
                  <a:pt x="82839" y="79439"/>
                </a:cubicBezTo>
                <a:cubicBezTo>
                  <a:pt x="101889" y="97960"/>
                  <a:pt x="109827" y="163577"/>
                  <a:pt x="114589" y="168339"/>
                </a:cubicBezTo>
                <a:cubicBezTo>
                  <a:pt x="119351" y="173101"/>
                  <a:pt x="106122" y="128651"/>
                  <a:pt x="111414" y="108014"/>
                </a:cubicBezTo>
                <a:cubicBezTo>
                  <a:pt x="116706" y="87377"/>
                  <a:pt x="153218" y="62506"/>
                  <a:pt x="146339" y="44514"/>
                </a:cubicBezTo>
                <a:cubicBezTo>
                  <a:pt x="139460" y="26522"/>
                  <a:pt x="73843" y="-1523"/>
                  <a:pt x="70139" y="64"/>
                </a:cubicBezTo>
                <a:cubicBezTo>
                  <a:pt x="66435" y="1651"/>
                  <a:pt x="116706" y="40810"/>
                  <a:pt x="124114" y="54039"/>
                </a:cubicBezTo>
                <a:cubicBezTo>
                  <a:pt x="131522" y="67268"/>
                  <a:pt x="135226" y="79439"/>
                  <a:pt x="114589" y="79439"/>
                </a:cubicBezTo>
                <a:cubicBezTo>
                  <a:pt x="93952" y="79439"/>
                  <a:pt x="5581" y="57214"/>
                  <a:pt x="289" y="5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18B27F0D-E25C-D6E2-5D57-642990FB35C9}"/>
              </a:ext>
            </a:extLst>
          </p:cNvPr>
          <p:cNvSpPr/>
          <p:nvPr/>
        </p:nvSpPr>
        <p:spPr>
          <a:xfrm>
            <a:off x="2304138" y="12023702"/>
            <a:ext cx="280833" cy="251155"/>
          </a:xfrm>
          <a:custGeom>
            <a:avLst/>
            <a:gdLst>
              <a:gd name="connsiteX0" fmla="*/ 912 w 280833"/>
              <a:gd name="connsiteY0" fmla="*/ 190523 h 251155"/>
              <a:gd name="connsiteX1" fmla="*/ 99337 w 280833"/>
              <a:gd name="connsiteY1" fmla="*/ 127023 h 251155"/>
              <a:gd name="connsiteX2" fmla="*/ 197762 w 280833"/>
              <a:gd name="connsiteY2" fmla="*/ 149248 h 251155"/>
              <a:gd name="connsiteX3" fmla="*/ 219987 w 280833"/>
              <a:gd name="connsiteY3" fmla="*/ 171473 h 251155"/>
              <a:gd name="connsiteX4" fmla="*/ 200937 w 280833"/>
              <a:gd name="connsiteY4" fmla="*/ 190523 h 251155"/>
              <a:gd name="connsiteX5" fmla="*/ 121562 w 280833"/>
              <a:gd name="connsiteY5" fmla="*/ 250848 h 251155"/>
              <a:gd name="connsiteX6" fmla="*/ 216812 w 280833"/>
              <a:gd name="connsiteY6" fmla="*/ 161948 h 251155"/>
              <a:gd name="connsiteX7" fmla="*/ 277137 w 280833"/>
              <a:gd name="connsiteY7" fmla="*/ 104798 h 251155"/>
              <a:gd name="connsiteX8" fmla="*/ 270787 w 280833"/>
              <a:gd name="connsiteY8" fmla="*/ 23 h 251155"/>
              <a:gd name="connsiteX9" fmla="*/ 242212 w 280833"/>
              <a:gd name="connsiteY9" fmla="*/ 114323 h 251155"/>
              <a:gd name="connsiteX10" fmla="*/ 159662 w 280833"/>
              <a:gd name="connsiteY10" fmla="*/ 107973 h 251155"/>
              <a:gd name="connsiteX11" fmla="*/ 912 w 280833"/>
              <a:gd name="connsiteY11" fmla="*/ 190523 h 2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33" h="251155">
                <a:moveTo>
                  <a:pt x="912" y="190523"/>
                </a:moveTo>
                <a:cubicBezTo>
                  <a:pt x="-9142" y="193698"/>
                  <a:pt x="66529" y="133902"/>
                  <a:pt x="99337" y="127023"/>
                </a:cubicBezTo>
                <a:cubicBezTo>
                  <a:pt x="132145" y="120144"/>
                  <a:pt x="177654" y="141840"/>
                  <a:pt x="197762" y="149248"/>
                </a:cubicBezTo>
                <a:cubicBezTo>
                  <a:pt x="217870" y="156656"/>
                  <a:pt x="219987" y="171473"/>
                  <a:pt x="219987" y="171473"/>
                </a:cubicBezTo>
                <a:cubicBezTo>
                  <a:pt x="220516" y="178352"/>
                  <a:pt x="217341" y="177294"/>
                  <a:pt x="200937" y="190523"/>
                </a:cubicBezTo>
                <a:cubicBezTo>
                  <a:pt x="184533" y="203752"/>
                  <a:pt x="118916" y="255610"/>
                  <a:pt x="121562" y="250848"/>
                </a:cubicBezTo>
                <a:cubicBezTo>
                  <a:pt x="124208" y="246086"/>
                  <a:pt x="216812" y="161948"/>
                  <a:pt x="216812" y="161948"/>
                </a:cubicBezTo>
                <a:cubicBezTo>
                  <a:pt x="242741" y="137606"/>
                  <a:pt x="268141" y="131785"/>
                  <a:pt x="277137" y="104798"/>
                </a:cubicBezTo>
                <a:cubicBezTo>
                  <a:pt x="286133" y="77811"/>
                  <a:pt x="276608" y="-1565"/>
                  <a:pt x="270787" y="23"/>
                </a:cubicBezTo>
                <a:cubicBezTo>
                  <a:pt x="264966" y="1610"/>
                  <a:pt x="260733" y="96331"/>
                  <a:pt x="242212" y="114323"/>
                </a:cubicBezTo>
                <a:cubicBezTo>
                  <a:pt x="223691" y="132315"/>
                  <a:pt x="197233" y="96860"/>
                  <a:pt x="159662" y="107973"/>
                </a:cubicBezTo>
                <a:cubicBezTo>
                  <a:pt x="122091" y="119085"/>
                  <a:pt x="10966" y="187348"/>
                  <a:pt x="912" y="190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2FD63437-7706-8CCB-0738-98F4D697320E}"/>
              </a:ext>
            </a:extLst>
          </p:cNvPr>
          <p:cNvSpPr/>
          <p:nvPr/>
        </p:nvSpPr>
        <p:spPr>
          <a:xfrm>
            <a:off x="2013204" y="12267977"/>
            <a:ext cx="193889" cy="203580"/>
          </a:xfrm>
          <a:custGeom>
            <a:avLst/>
            <a:gdLst>
              <a:gd name="connsiteX0" fmla="*/ 107696 w 193889"/>
              <a:gd name="connsiteY0" fmla="*/ 223 h 203580"/>
              <a:gd name="connsiteX1" fmla="*/ 69596 w 193889"/>
              <a:gd name="connsiteY1" fmla="*/ 114523 h 203580"/>
              <a:gd name="connsiteX2" fmla="*/ 41021 w 193889"/>
              <a:gd name="connsiteY2" fmla="*/ 178023 h 203580"/>
              <a:gd name="connsiteX3" fmla="*/ 101346 w 193889"/>
              <a:gd name="connsiteY3" fmla="*/ 149448 h 203580"/>
              <a:gd name="connsiteX4" fmla="*/ 193421 w 193889"/>
              <a:gd name="connsiteY4" fmla="*/ 101823 h 203580"/>
              <a:gd name="connsiteX5" fmla="*/ 139446 w 193889"/>
              <a:gd name="connsiteY5" fmla="*/ 130398 h 203580"/>
              <a:gd name="connsiteX6" fmla="*/ 2921 w 193889"/>
              <a:gd name="connsiteY6" fmla="*/ 203423 h 203580"/>
              <a:gd name="connsiteX7" fmla="*/ 50546 w 193889"/>
              <a:gd name="connsiteY7" fmla="*/ 146273 h 203580"/>
              <a:gd name="connsiteX8" fmla="*/ 107696 w 193889"/>
              <a:gd name="connsiteY8" fmla="*/ 223 h 2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89" h="203580">
                <a:moveTo>
                  <a:pt x="107696" y="223"/>
                </a:moveTo>
                <a:cubicBezTo>
                  <a:pt x="110871" y="-5069"/>
                  <a:pt x="80708" y="84890"/>
                  <a:pt x="69596" y="114523"/>
                </a:cubicBezTo>
                <a:cubicBezTo>
                  <a:pt x="58484" y="144156"/>
                  <a:pt x="35729" y="172202"/>
                  <a:pt x="41021" y="178023"/>
                </a:cubicBezTo>
                <a:cubicBezTo>
                  <a:pt x="46313" y="183844"/>
                  <a:pt x="75946" y="162148"/>
                  <a:pt x="101346" y="149448"/>
                </a:cubicBezTo>
                <a:cubicBezTo>
                  <a:pt x="126746" y="136748"/>
                  <a:pt x="187071" y="104998"/>
                  <a:pt x="193421" y="101823"/>
                </a:cubicBezTo>
                <a:cubicBezTo>
                  <a:pt x="199771" y="98648"/>
                  <a:pt x="139446" y="130398"/>
                  <a:pt x="139446" y="130398"/>
                </a:cubicBezTo>
                <a:cubicBezTo>
                  <a:pt x="107696" y="147331"/>
                  <a:pt x="17738" y="200777"/>
                  <a:pt x="2921" y="203423"/>
                </a:cubicBezTo>
                <a:cubicBezTo>
                  <a:pt x="-11896" y="206069"/>
                  <a:pt x="33613" y="174848"/>
                  <a:pt x="50546" y="146273"/>
                </a:cubicBezTo>
                <a:cubicBezTo>
                  <a:pt x="67479" y="117698"/>
                  <a:pt x="104521" y="5515"/>
                  <a:pt x="107696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F78DCDE4-9E66-3C5D-8BC6-89C8F27C25FD}"/>
              </a:ext>
            </a:extLst>
          </p:cNvPr>
          <p:cNvSpPr/>
          <p:nvPr/>
        </p:nvSpPr>
        <p:spPr>
          <a:xfrm>
            <a:off x="2793967" y="11156462"/>
            <a:ext cx="127033" cy="286284"/>
          </a:xfrm>
          <a:custGeom>
            <a:avLst/>
            <a:gdLst>
              <a:gd name="connsiteX0" fmla="*/ 38133 w 127033"/>
              <a:gd name="connsiteY0" fmla="*/ 488 h 286284"/>
              <a:gd name="connsiteX1" fmla="*/ 60358 w 127033"/>
              <a:gd name="connsiteY1" fmla="*/ 200513 h 286284"/>
              <a:gd name="connsiteX2" fmla="*/ 33 w 127033"/>
              <a:gd name="connsiteY2" fmla="*/ 286238 h 286284"/>
              <a:gd name="connsiteX3" fmla="*/ 69883 w 127033"/>
              <a:gd name="connsiteY3" fmla="*/ 190988 h 286284"/>
              <a:gd name="connsiteX4" fmla="*/ 88933 w 127033"/>
              <a:gd name="connsiteY4" fmla="*/ 156063 h 286284"/>
              <a:gd name="connsiteX5" fmla="*/ 127033 w 127033"/>
              <a:gd name="connsiteY5" fmla="*/ 149713 h 286284"/>
              <a:gd name="connsiteX6" fmla="*/ 88933 w 127033"/>
              <a:gd name="connsiteY6" fmla="*/ 143363 h 286284"/>
              <a:gd name="connsiteX7" fmla="*/ 38133 w 127033"/>
              <a:gd name="connsiteY7" fmla="*/ 488 h 2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33" h="286284">
                <a:moveTo>
                  <a:pt x="38133" y="488"/>
                </a:moveTo>
                <a:cubicBezTo>
                  <a:pt x="33370" y="10013"/>
                  <a:pt x="66708" y="152888"/>
                  <a:pt x="60358" y="200513"/>
                </a:cubicBezTo>
                <a:cubicBezTo>
                  <a:pt x="54008" y="248138"/>
                  <a:pt x="-1554" y="287825"/>
                  <a:pt x="33" y="286238"/>
                </a:cubicBezTo>
                <a:cubicBezTo>
                  <a:pt x="1620" y="284651"/>
                  <a:pt x="55066" y="212684"/>
                  <a:pt x="69883" y="190988"/>
                </a:cubicBezTo>
                <a:cubicBezTo>
                  <a:pt x="84700" y="169292"/>
                  <a:pt x="79408" y="162942"/>
                  <a:pt x="88933" y="156063"/>
                </a:cubicBezTo>
                <a:cubicBezTo>
                  <a:pt x="98458" y="149184"/>
                  <a:pt x="127033" y="151830"/>
                  <a:pt x="127033" y="149713"/>
                </a:cubicBezTo>
                <a:cubicBezTo>
                  <a:pt x="127033" y="147596"/>
                  <a:pt x="102691" y="162942"/>
                  <a:pt x="88933" y="143363"/>
                </a:cubicBezTo>
                <a:cubicBezTo>
                  <a:pt x="75175" y="123784"/>
                  <a:pt x="42896" y="-9037"/>
                  <a:pt x="3813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FF3FB813-F7ED-1B0F-812B-1C85B9FE1F06}"/>
              </a:ext>
            </a:extLst>
          </p:cNvPr>
          <p:cNvSpPr/>
          <p:nvPr/>
        </p:nvSpPr>
        <p:spPr>
          <a:xfrm>
            <a:off x="2717778" y="11718925"/>
            <a:ext cx="238285" cy="552499"/>
          </a:xfrm>
          <a:custGeom>
            <a:avLst/>
            <a:gdLst>
              <a:gd name="connsiteX0" fmla="*/ 238147 w 238285"/>
              <a:gd name="connsiteY0" fmla="*/ 0 h 552499"/>
              <a:gd name="connsiteX1" fmla="*/ 149247 w 238285"/>
              <a:gd name="connsiteY1" fmla="*/ 346075 h 552499"/>
              <a:gd name="connsiteX2" fmla="*/ 111147 w 238285"/>
              <a:gd name="connsiteY2" fmla="*/ 454025 h 552499"/>
              <a:gd name="connsiteX3" fmla="*/ 22 w 238285"/>
              <a:gd name="connsiteY3" fmla="*/ 552450 h 552499"/>
              <a:gd name="connsiteX4" fmla="*/ 101622 w 238285"/>
              <a:gd name="connsiteY4" fmla="*/ 441325 h 552499"/>
              <a:gd name="connsiteX5" fmla="*/ 127022 w 238285"/>
              <a:gd name="connsiteY5" fmla="*/ 387350 h 552499"/>
              <a:gd name="connsiteX6" fmla="*/ 92097 w 238285"/>
              <a:gd name="connsiteY6" fmla="*/ 327025 h 552499"/>
              <a:gd name="connsiteX7" fmla="*/ 127022 w 238285"/>
              <a:gd name="connsiteY7" fmla="*/ 349250 h 552499"/>
              <a:gd name="connsiteX8" fmla="*/ 238147 w 238285"/>
              <a:gd name="connsiteY8" fmla="*/ 0 h 5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85" h="552499">
                <a:moveTo>
                  <a:pt x="238147" y="0"/>
                </a:moveTo>
                <a:cubicBezTo>
                  <a:pt x="241851" y="-529"/>
                  <a:pt x="170414" y="270404"/>
                  <a:pt x="149247" y="346075"/>
                </a:cubicBezTo>
                <a:cubicBezTo>
                  <a:pt x="128080" y="421746"/>
                  <a:pt x="136018" y="419629"/>
                  <a:pt x="111147" y="454025"/>
                </a:cubicBezTo>
                <a:cubicBezTo>
                  <a:pt x="86276" y="488421"/>
                  <a:pt x="1610" y="554567"/>
                  <a:pt x="22" y="552450"/>
                </a:cubicBezTo>
                <a:cubicBezTo>
                  <a:pt x="-1566" y="550333"/>
                  <a:pt x="80455" y="468842"/>
                  <a:pt x="101622" y="441325"/>
                </a:cubicBezTo>
                <a:cubicBezTo>
                  <a:pt x="122789" y="413808"/>
                  <a:pt x="128609" y="406400"/>
                  <a:pt x="127022" y="387350"/>
                </a:cubicBezTo>
                <a:cubicBezTo>
                  <a:pt x="125435" y="368300"/>
                  <a:pt x="92097" y="333375"/>
                  <a:pt x="92097" y="327025"/>
                </a:cubicBezTo>
                <a:cubicBezTo>
                  <a:pt x="92097" y="320675"/>
                  <a:pt x="103739" y="401108"/>
                  <a:pt x="127022" y="349250"/>
                </a:cubicBezTo>
                <a:cubicBezTo>
                  <a:pt x="150305" y="297392"/>
                  <a:pt x="234443" y="529"/>
                  <a:pt x="2381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F2807DD-B532-01EF-86DB-3AD3B2EA6D67}"/>
              </a:ext>
            </a:extLst>
          </p:cNvPr>
          <p:cNvSpPr/>
          <p:nvPr/>
        </p:nvSpPr>
        <p:spPr>
          <a:xfrm>
            <a:off x="2851150" y="11454105"/>
            <a:ext cx="31762" cy="230865"/>
          </a:xfrm>
          <a:custGeom>
            <a:avLst/>
            <a:gdLst>
              <a:gd name="connsiteX0" fmla="*/ 0 w 31762"/>
              <a:gd name="connsiteY0" fmla="*/ 1295 h 230865"/>
              <a:gd name="connsiteX1" fmla="*/ 28575 w 31762"/>
              <a:gd name="connsiteY1" fmla="*/ 226720 h 230865"/>
              <a:gd name="connsiteX2" fmla="*/ 28575 w 31762"/>
              <a:gd name="connsiteY2" fmla="*/ 137820 h 230865"/>
              <a:gd name="connsiteX3" fmla="*/ 0 w 31762"/>
              <a:gd name="connsiteY3" fmla="*/ 1295 h 2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2" h="230865">
                <a:moveTo>
                  <a:pt x="0" y="1295"/>
                </a:moveTo>
                <a:cubicBezTo>
                  <a:pt x="0" y="16112"/>
                  <a:pt x="23812" y="203966"/>
                  <a:pt x="28575" y="226720"/>
                </a:cubicBezTo>
                <a:cubicBezTo>
                  <a:pt x="33338" y="249474"/>
                  <a:pt x="32279" y="172745"/>
                  <a:pt x="28575" y="137820"/>
                </a:cubicBezTo>
                <a:cubicBezTo>
                  <a:pt x="24871" y="102895"/>
                  <a:pt x="0" y="-13522"/>
                  <a:pt x="0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9E771C0D-824A-FC81-0CA8-AEB13054D45D}"/>
              </a:ext>
            </a:extLst>
          </p:cNvPr>
          <p:cNvSpPr/>
          <p:nvPr/>
        </p:nvSpPr>
        <p:spPr>
          <a:xfrm>
            <a:off x="2606411" y="11648843"/>
            <a:ext cx="111695" cy="343138"/>
          </a:xfrm>
          <a:custGeom>
            <a:avLst/>
            <a:gdLst>
              <a:gd name="connsiteX0" fmla="*/ 264 w 111695"/>
              <a:gd name="connsiteY0" fmla="*/ 139932 h 343138"/>
              <a:gd name="connsiteX1" fmla="*/ 19314 w 111695"/>
              <a:gd name="connsiteY1" fmla="*/ 279632 h 343138"/>
              <a:gd name="connsiteX2" fmla="*/ 22489 w 111695"/>
              <a:gd name="connsiteY2" fmla="*/ 343132 h 343138"/>
              <a:gd name="connsiteX3" fmla="*/ 25664 w 111695"/>
              <a:gd name="connsiteY3" fmla="*/ 276457 h 343138"/>
              <a:gd name="connsiteX4" fmla="*/ 60589 w 111695"/>
              <a:gd name="connsiteY4" fmla="*/ 165332 h 343138"/>
              <a:gd name="connsiteX5" fmla="*/ 111389 w 111695"/>
              <a:gd name="connsiteY5" fmla="*/ 232 h 343138"/>
              <a:gd name="connsiteX6" fmla="*/ 35189 w 111695"/>
              <a:gd name="connsiteY6" fmla="*/ 203432 h 343138"/>
              <a:gd name="connsiteX7" fmla="*/ 264 w 111695"/>
              <a:gd name="connsiteY7" fmla="*/ 139932 h 3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95" h="343138">
                <a:moveTo>
                  <a:pt x="264" y="139932"/>
                </a:moveTo>
                <a:cubicBezTo>
                  <a:pt x="-2382" y="152632"/>
                  <a:pt x="15610" y="245765"/>
                  <a:pt x="19314" y="279632"/>
                </a:cubicBezTo>
                <a:cubicBezTo>
                  <a:pt x="23018" y="313499"/>
                  <a:pt x="21431" y="343661"/>
                  <a:pt x="22489" y="343132"/>
                </a:cubicBezTo>
                <a:cubicBezTo>
                  <a:pt x="23547" y="342603"/>
                  <a:pt x="19314" y="306090"/>
                  <a:pt x="25664" y="276457"/>
                </a:cubicBezTo>
                <a:cubicBezTo>
                  <a:pt x="32014" y="246824"/>
                  <a:pt x="46302" y="211369"/>
                  <a:pt x="60589" y="165332"/>
                </a:cubicBezTo>
                <a:cubicBezTo>
                  <a:pt x="74876" y="119295"/>
                  <a:pt x="115622" y="-6118"/>
                  <a:pt x="111389" y="232"/>
                </a:cubicBezTo>
                <a:cubicBezTo>
                  <a:pt x="107156" y="6582"/>
                  <a:pt x="54768" y="176974"/>
                  <a:pt x="35189" y="203432"/>
                </a:cubicBezTo>
                <a:cubicBezTo>
                  <a:pt x="15610" y="229890"/>
                  <a:pt x="2910" y="127232"/>
                  <a:pt x="264" y="139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C5033F7-B378-0FF3-6E55-857E8831BA30}"/>
              </a:ext>
            </a:extLst>
          </p:cNvPr>
          <p:cNvSpPr/>
          <p:nvPr/>
        </p:nvSpPr>
        <p:spPr>
          <a:xfrm>
            <a:off x="2717717" y="11795000"/>
            <a:ext cx="269961" cy="536751"/>
          </a:xfrm>
          <a:custGeom>
            <a:avLst/>
            <a:gdLst>
              <a:gd name="connsiteX0" fmla="*/ 269958 w 269961"/>
              <a:gd name="connsiteY0" fmla="*/ 125 h 536751"/>
              <a:gd name="connsiteX1" fmla="*/ 171533 w 269961"/>
              <a:gd name="connsiteY1" fmla="*/ 250950 h 536751"/>
              <a:gd name="connsiteX2" fmla="*/ 66758 w 269961"/>
              <a:gd name="connsiteY2" fmla="*/ 463675 h 536751"/>
              <a:gd name="connsiteX3" fmla="*/ 85808 w 269961"/>
              <a:gd name="connsiteY3" fmla="*/ 397000 h 536751"/>
              <a:gd name="connsiteX4" fmla="*/ 83 w 269961"/>
              <a:gd name="connsiteY4" fmla="*/ 536700 h 536751"/>
              <a:gd name="connsiteX5" fmla="*/ 73108 w 269961"/>
              <a:gd name="connsiteY5" fmla="*/ 409700 h 536751"/>
              <a:gd name="connsiteX6" fmla="*/ 219158 w 269961"/>
              <a:gd name="connsiteY6" fmla="*/ 143000 h 536751"/>
              <a:gd name="connsiteX7" fmla="*/ 168358 w 269961"/>
              <a:gd name="connsiteY7" fmla="*/ 216025 h 536751"/>
              <a:gd name="connsiteX8" fmla="*/ 269958 w 269961"/>
              <a:gd name="connsiteY8" fmla="*/ 125 h 5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961" h="536751">
                <a:moveTo>
                  <a:pt x="269958" y="125"/>
                </a:moveTo>
                <a:cubicBezTo>
                  <a:pt x="270487" y="5946"/>
                  <a:pt x="205400" y="173692"/>
                  <a:pt x="171533" y="250950"/>
                </a:cubicBezTo>
                <a:cubicBezTo>
                  <a:pt x="137666" y="328208"/>
                  <a:pt x="81045" y="439333"/>
                  <a:pt x="66758" y="463675"/>
                </a:cubicBezTo>
                <a:cubicBezTo>
                  <a:pt x="52471" y="488017"/>
                  <a:pt x="96921" y="384829"/>
                  <a:pt x="85808" y="397000"/>
                </a:cubicBezTo>
                <a:cubicBezTo>
                  <a:pt x="74695" y="409171"/>
                  <a:pt x="2200" y="534583"/>
                  <a:pt x="83" y="536700"/>
                </a:cubicBezTo>
                <a:cubicBezTo>
                  <a:pt x="-2034" y="538817"/>
                  <a:pt x="36595" y="475317"/>
                  <a:pt x="73108" y="409700"/>
                </a:cubicBezTo>
                <a:cubicBezTo>
                  <a:pt x="109620" y="344083"/>
                  <a:pt x="203283" y="175279"/>
                  <a:pt x="219158" y="143000"/>
                </a:cubicBezTo>
                <a:cubicBezTo>
                  <a:pt x="235033" y="110721"/>
                  <a:pt x="163066" y="239308"/>
                  <a:pt x="168358" y="216025"/>
                </a:cubicBezTo>
                <a:cubicBezTo>
                  <a:pt x="173650" y="192742"/>
                  <a:pt x="269429" y="-5696"/>
                  <a:pt x="26995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2BFAD7B7-9674-86DD-BDF5-5AD938FC353F}"/>
              </a:ext>
            </a:extLst>
          </p:cNvPr>
          <p:cNvSpPr/>
          <p:nvPr/>
        </p:nvSpPr>
        <p:spPr>
          <a:xfrm>
            <a:off x="2765425" y="12025908"/>
            <a:ext cx="235050" cy="265101"/>
          </a:xfrm>
          <a:custGeom>
            <a:avLst/>
            <a:gdLst>
              <a:gd name="connsiteX0" fmla="*/ 234950 w 235050"/>
              <a:gd name="connsiteY0" fmla="*/ 992 h 265101"/>
              <a:gd name="connsiteX1" fmla="*/ 69850 w 235050"/>
              <a:gd name="connsiteY1" fmla="*/ 194667 h 265101"/>
              <a:gd name="connsiteX2" fmla="*/ 0 w 235050"/>
              <a:gd name="connsiteY2" fmla="*/ 264517 h 265101"/>
              <a:gd name="connsiteX3" fmla="*/ 69850 w 235050"/>
              <a:gd name="connsiteY3" fmla="*/ 162917 h 265101"/>
              <a:gd name="connsiteX4" fmla="*/ 155575 w 235050"/>
              <a:gd name="connsiteY4" fmla="*/ 45442 h 265101"/>
              <a:gd name="connsiteX5" fmla="*/ 95250 w 235050"/>
              <a:gd name="connsiteY5" fmla="*/ 115292 h 265101"/>
              <a:gd name="connsiteX6" fmla="*/ 234950 w 235050"/>
              <a:gd name="connsiteY6" fmla="*/ 992 h 2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50" h="265101">
                <a:moveTo>
                  <a:pt x="234950" y="992"/>
                </a:moveTo>
                <a:cubicBezTo>
                  <a:pt x="230717" y="14221"/>
                  <a:pt x="109008" y="150746"/>
                  <a:pt x="69850" y="194667"/>
                </a:cubicBezTo>
                <a:cubicBezTo>
                  <a:pt x="30692" y="238588"/>
                  <a:pt x="0" y="269809"/>
                  <a:pt x="0" y="264517"/>
                </a:cubicBezTo>
                <a:cubicBezTo>
                  <a:pt x="0" y="259225"/>
                  <a:pt x="43921" y="199430"/>
                  <a:pt x="69850" y="162917"/>
                </a:cubicBezTo>
                <a:cubicBezTo>
                  <a:pt x="95779" y="126404"/>
                  <a:pt x="151342" y="53379"/>
                  <a:pt x="155575" y="45442"/>
                </a:cubicBezTo>
                <a:cubicBezTo>
                  <a:pt x="159808" y="37505"/>
                  <a:pt x="82021" y="119525"/>
                  <a:pt x="95250" y="115292"/>
                </a:cubicBezTo>
                <a:cubicBezTo>
                  <a:pt x="108479" y="111059"/>
                  <a:pt x="239183" y="-12237"/>
                  <a:pt x="234950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6D8B548-B5DC-4DC3-B604-01A2C14A0F91}"/>
              </a:ext>
            </a:extLst>
          </p:cNvPr>
          <p:cNvSpPr/>
          <p:nvPr/>
        </p:nvSpPr>
        <p:spPr>
          <a:xfrm>
            <a:off x="2711383" y="12287221"/>
            <a:ext cx="76301" cy="308245"/>
          </a:xfrm>
          <a:custGeom>
            <a:avLst/>
            <a:gdLst>
              <a:gd name="connsiteX0" fmla="*/ 76267 w 76301"/>
              <a:gd name="connsiteY0" fmla="*/ 29 h 308245"/>
              <a:gd name="connsiteX1" fmla="*/ 19117 w 76301"/>
              <a:gd name="connsiteY1" fmla="*/ 127029 h 308245"/>
              <a:gd name="connsiteX2" fmla="*/ 44517 w 76301"/>
              <a:gd name="connsiteY2" fmla="*/ 92104 h 308245"/>
              <a:gd name="connsiteX3" fmla="*/ 19117 w 76301"/>
              <a:gd name="connsiteY3" fmla="*/ 155604 h 308245"/>
              <a:gd name="connsiteX4" fmla="*/ 67 w 76301"/>
              <a:gd name="connsiteY4" fmla="*/ 206404 h 308245"/>
              <a:gd name="connsiteX5" fmla="*/ 12767 w 76301"/>
              <a:gd name="connsiteY5" fmla="*/ 308004 h 308245"/>
              <a:gd name="connsiteX6" fmla="*/ 12767 w 76301"/>
              <a:gd name="connsiteY6" fmla="*/ 231804 h 308245"/>
              <a:gd name="connsiteX7" fmla="*/ 9592 w 76301"/>
              <a:gd name="connsiteY7" fmla="*/ 139729 h 308245"/>
              <a:gd name="connsiteX8" fmla="*/ 76267 w 76301"/>
              <a:gd name="connsiteY8" fmla="*/ 29 h 30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1" h="308245">
                <a:moveTo>
                  <a:pt x="76267" y="29"/>
                </a:moveTo>
                <a:cubicBezTo>
                  <a:pt x="77855" y="-2088"/>
                  <a:pt x="24409" y="111683"/>
                  <a:pt x="19117" y="127029"/>
                </a:cubicBezTo>
                <a:cubicBezTo>
                  <a:pt x="13825" y="142375"/>
                  <a:pt x="44517" y="87342"/>
                  <a:pt x="44517" y="92104"/>
                </a:cubicBezTo>
                <a:cubicBezTo>
                  <a:pt x="44517" y="96866"/>
                  <a:pt x="26525" y="136554"/>
                  <a:pt x="19117" y="155604"/>
                </a:cubicBezTo>
                <a:cubicBezTo>
                  <a:pt x="11709" y="174654"/>
                  <a:pt x="1125" y="181004"/>
                  <a:pt x="67" y="206404"/>
                </a:cubicBezTo>
                <a:cubicBezTo>
                  <a:pt x="-991" y="231804"/>
                  <a:pt x="10650" y="303771"/>
                  <a:pt x="12767" y="308004"/>
                </a:cubicBezTo>
                <a:cubicBezTo>
                  <a:pt x="14884" y="312237"/>
                  <a:pt x="13296" y="259850"/>
                  <a:pt x="12767" y="231804"/>
                </a:cubicBezTo>
                <a:cubicBezTo>
                  <a:pt x="12238" y="203758"/>
                  <a:pt x="1655" y="177829"/>
                  <a:pt x="9592" y="139729"/>
                </a:cubicBezTo>
                <a:cubicBezTo>
                  <a:pt x="17529" y="101629"/>
                  <a:pt x="74679" y="2146"/>
                  <a:pt x="7626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BAD5ADC-0CEE-8BD5-D1BB-844A16622BEB}"/>
              </a:ext>
            </a:extLst>
          </p:cNvPr>
          <p:cNvSpPr/>
          <p:nvPr/>
        </p:nvSpPr>
        <p:spPr>
          <a:xfrm>
            <a:off x="2713810" y="12440890"/>
            <a:ext cx="264693" cy="254177"/>
          </a:xfrm>
          <a:custGeom>
            <a:avLst/>
            <a:gdLst>
              <a:gd name="connsiteX0" fmla="*/ 232590 w 264693"/>
              <a:gd name="connsiteY0" fmla="*/ 1935 h 254177"/>
              <a:gd name="connsiteX1" fmla="*/ 257990 w 264693"/>
              <a:gd name="connsiteY1" fmla="*/ 132110 h 254177"/>
              <a:gd name="connsiteX2" fmla="*/ 232590 w 264693"/>
              <a:gd name="connsiteY2" fmla="*/ 205135 h 254177"/>
              <a:gd name="connsiteX3" fmla="*/ 251640 w 264693"/>
              <a:gd name="connsiteY3" fmla="*/ 179735 h 254177"/>
              <a:gd name="connsiteX4" fmla="*/ 210365 w 264693"/>
              <a:gd name="connsiteY4" fmla="*/ 221010 h 254177"/>
              <a:gd name="connsiteX5" fmla="*/ 184965 w 264693"/>
              <a:gd name="connsiteY5" fmla="*/ 233710 h 254177"/>
              <a:gd name="connsiteX6" fmla="*/ 815 w 264693"/>
              <a:gd name="connsiteY6" fmla="*/ 252760 h 254177"/>
              <a:gd name="connsiteX7" fmla="*/ 121465 w 264693"/>
              <a:gd name="connsiteY7" fmla="*/ 249585 h 254177"/>
              <a:gd name="connsiteX8" fmla="*/ 216715 w 264693"/>
              <a:gd name="connsiteY8" fmla="*/ 224185 h 254177"/>
              <a:gd name="connsiteX9" fmla="*/ 242115 w 264693"/>
              <a:gd name="connsiteY9" fmla="*/ 163860 h 254177"/>
              <a:gd name="connsiteX10" fmla="*/ 264340 w 264693"/>
              <a:gd name="connsiteY10" fmla="*/ 103535 h 254177"/>
              <a:gd name="connsiteX11" fmla="*/ 254815 w 264693"/>
              <a:gd name="connsiteY11" fmla="*/ 55910 h 254177"/>
              <a:gd name="connsiteX12" fmla="*/ 232590 w 264693"/>
              <a:gd name="connsiteY12" fmla="*/ 1935 h 25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93" h="254177">
                <a:moveTo>
                  <a:pt x="232590" y="1935"/>
                </a:moveTo>
                <a:cubicBezTo>
                  <a:pt x="233119" y="14635"/>
                  <a:pt x="257990" y="98243"/>
                  <a:pt x="257990" y="132110"/>
                </a:cubicBezTo>
                <a:cubicBezTo>
                  <a:pt x="257990" y="165977"/>
                  <a:pt x="233648" y="197198"/>
                  <a:pt x="232590" y="205135"/>
                </a:cubicBezTo>
                <a:cubicBezTo>
                  <a:pt x="231532" y="213072"/>
                  <a:pt x="255344" y="177089"/>
                  <a:pt x="251640" y="179735"/>
                </a:cubicBezTo>
                <a:cubicBezTo>
                  <a:pt x="247936" y="182381"/>
                  <a:pt x="210365" y="221010"/>
                  <a:pt x="210365" y="221010"/>
                </a:cubicBezTo>
                <a:cubicBezTo>
                  <a:pt x="199253" y="230006"/>
                  <a:pt x="219890" y="228418"/>
                  <a:pt x="184965" y="233710"/>
                </a:cubicBezTo>
                <a:cubicBezTo>
                  <a:pt x="150040" y="239002"/>
                  <a:pt x="11398" y="250114"/>
                  <a:pt x="815" y="252760"/>
                </a:cubicBezTo>
                <a:cubicBezTo>
                  <a:pt x="-9768" y="255406"/>
                  <a:pt x="85482" y="254347"/>
                  <a:pt x="121465" y="249585"/>
                </a:cubicBezTo>
                <a:cubicBezTo>
                  <a:pt x="157448" y="244823"/>
                  <a:pt x="196607" y="238472"/>
                  <a:pt x="216715" y="224185"/>
                </a:cubicBezTo>
                <a:cubicBezTo>
                  <a:pt x="236823" y="209898"/>
                  <a:pt x="234178" y="183968"/>
                  <a:pt x="242115" y="163860"/>
                </a:cubicBezTo>
                <a:cubicBezTo>
                  <a:pt x="250052" y="143752"/>
                  <a:pt x="262223" y="121527"/>
                  <a:pt x="264340" y="103535"/>
                </a:cubicBezTo>
                <a:cubicBezTo>
                  <a:pt x="266457" y="85543"/>
                  <a:pt x="258519" y="69139"/>
                  <a:pt x="254815" y="55910"/>
                </a:cubicBezTo>
                <a:cubicBezTo>
                  <a:pt x="251111" y="42681"/>
                  <a:pt x="232061" y="-10765"/>
                  <a:pt x="232590" y="1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64775035-5CE8-9D4F-AF27-E9AB6AC8EA42}"/>
              </a:ext>
            </a:extLst>
          </p:cNvPr>
          <p:cNvSpPr/>
          <p:nvPr/>
        </p:nvSpPr>
        <p:spPr>
          <a:xfrm>
            <a:off x="2942224" y="12225611"/>
            <a:ext cx="58450" cy="205354"/>
          </a:xfrm>
          <a:custGeom>
            <a:avLst/>
            <a:gdLst>
              <a:gd name="connsiteX0" fmla="*/ 58151 w 58450"/>
              <a:gd name="connsiteY0" fmla="*/ 4489 h 205354"/>
              <a:gd name="connsiteX1" fmla="*/ 1001 w 58450"/>
              <a:gd name="connsiteY1" fmla="*/ 204514 h 205354"/>
              <a:gd name="connsiteX2" fmla="*/ 23226 w 58450"/>
              <a:gd name="connsiteY2" fmla="*/ 74339 h 205354"/>
              <a:gd name="connsiteX3" fmla="*/ 58151 w 58450"/>
              <a:gd name="connsiteY3" fmla="*/ 4489 h 20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0" h="205354">
                <a:moveTo>
                  <a:pt x="58151" y="4489"/>
                </a:moveTo>
                <a:cubicBezTo>
                  <a:pt x="54447" y="26185"/>
                  <a:pt x="6822" y="192872"/>
                  <a:pt x="1001" y="204514"/>
                </a:cubicBezTo>
                <a:cubicBezTo>
                  <a:pt x="-4820" y="216156"/>
                  <a:pt x="16347" y="103443"/>
                  <a:pt x="23226" y="74339"/>
                </a:cubicBezTo>
                <a:cubicBezTo>
                  <a:pt x="30105" y="45235"/>
                  <a:pt x="61855" y="-17207"/>
                  <a:pt x="58151" y="4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B8A3900F-80B1-86D7-9AB0-0D4EF9C86D95}"/>
              </a:ext>
            </a:extLst>
          </p:cNvPr>
          <p:cNvSpPr/>
          <p:nvPr/>
        </p:nvSpPr>
        <p:spPr>
          <a:xfrm>
            <a:off x="2949341" y="12198333"/>
            <a:ext cx="83061" cy="296983"/>
          </a:xfrm>
          <a:custGeom>
            <a:avLst/>
            <a:gdLst>
              <a:gd name="connsiteX0" fmla="*/ 82784 w 83061"/>
              <a:gd name="connsiteY0" fmla="*/ 17 h 296983"/>
              <a:gd name="connsiteX1" fmla="*/ 31984 w 83061"/>
              <a:gd name="connsiteY1" fmla="*/ 152417 h 296983"/>
              <a:gd name="connsiteX2" fmla="*/ 234 w 83061"/>
              <a:gd name="connsiteY2" fmla="*/ 295292 h 296983"/>
              <a:gd name="connsiteX3" fmla="*/ 19284 w 83061"/>
              <a:gd name="connsiteY3" fmla="*/ 225442 h 296983"/>
              <a:gd name="connsiteX4" fmla="*/ 51034 w 83061"/>
              <a:gd name="connsiteY4" fmla="*/ 142892 h 296983"/>
              <a:gd name="connsiteX5" fmla="*/ 82784 w 83061"/>
              <a:gd name="connsiteY5" fmla="*/ 17 h 2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61" h="296983">
                <a:moveTo>
                  <a:pt x="82784" y="17"/>
                </a:moveTo>
                <a:cubicBezTo>
                  <a:pt x="79609" y="1604"/>
                  <a:pt x="45742" y="103205"/>
                  <a:pt x="31984" y="152417"/>
                </a:cubicBezTo>
                <a:cubicBezTo>
                  <a:pt x="18226" y="201629"/>
                  <a:pt x="2351" y="283121"/>
                  <a:pt x="234" y="295292"/>
                </a:cubicBezTo>
                <a:cubicBezTo>
                  <a:pt x="-1883" y="307463"/>
                  <a:pt x="10817" y="250842"/>
                  <a:pt x="19284" y="225442"/>
                </a:cubicBezTo>
                <a:cubicBezTo>
                  <a:pt x="27751" y="200042"/>
                  <a:pt x="40980" y="179404"/>
                  <a:pt x="51034" y="142892"/>
                </a:cubicBezTo>
                <a:cubicBezTo>
                  <a:pt x="61088" y="106380"/>
                  <a:pt x="85959" y="-1570"/>
                  <a:pt x="827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0992CA2D-B3B3-AFEC-A790-2C0C538233B3}"/>
              </a:ext>
            </a:extLst>
          </p:cNvPr>
          <p:cNvSpPr/>
          <p:nvPr/>
        </p:nvSpPr>
        <p:spPr>
          <a:xfrm>
            <a:off x="2924094" y="12430117"/>
            <a:ext cx="32214" cy="222276"/>
          </a:xfrm>
          <a:custGeom>
            <a:avLst/>
            <a:gdLst>
              <a:gd name="connsiteX0" fmla="*/ 81 w 32214"/>
              <a:gd name="connsiteY0" fmla="*/ 8 h 222276"/>
              <a:gd name="connsiteX1" fmla="*/ 22306 w 32214"/>
              <a:gd name="connsiteY1" fmla="*/ 133358 h 222276"/>
              <a:gd name="connsiteX2" fmla="*/ 9606 w 32214"/>
              <a:gd name="connsiteY2" fmla="*/ 222258 h 222276"/>
              <a:gd name="connsiteX3" fmla="*/ 31831 w 32214"/>
              <a:gd name="connsiteY3" fmla="*/ 139708 h 222276"/>
              <a:gd name="connsiteX4" fmla="*/ 81 w 32214"/>
              <a:gd name="connsiteY4" fmla="*/ 8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4" h="222276">
                <a:moveTo>
                  <a:pt x="81" y="8"/>
                </a:moveTo>
                <a:cubicBezTo>
                  <a:pt x="-1507" y="-1050"/>
                  <a:pt x="20719" y="96316"/>
                  <a:pt x="22306" y="133358"/>
                </a:cubicBezTo>
                <a:cubicBezTo>
                  <a:pt x="23894" y="170400"/>
                  <a:pt x="8018" y="221200"/>
                  <a:pt x="9606" y="222258"/>
                </a:cubicBezTo>
                <a:cubicBezTo>
                  <a:pt x="11194" y="223316"/>
                  <a:pt x="35535" y="177808"/>
                  <a:pt x="31831" y="139708"/>
                </a:cubicBezTo>
                <a:cubicBezTo>
                  <a:pt x="28127" y="101608"/>
                  <a:pt x="1669" y="1066"/>
                  <a:pt x="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7DEFE04-876A-B10D-D5CB-CDBFA305AEDD}"/>
              </a:ext>
            </a:extLst>
          </p:cNvPr>
          <p:cNvSpPr/>
          <p:nvPr/>
        </p:nvSpPr>
        <p:spPr>
          <a:xfrm>
            <a:off x="2749205" y="12506111"/>
            <a:ext cx="130669" cy="147514"/>
          </a:xfrm>
          <a:custGeom>
            <a:avLst/>
            <a:gdLst>
              <a:gd name="connsiteX0" fmla="*/ 345 w 130669"/>
              <a:gd name="connsiteY0" fmla="*/ 35139 h 147514"/>
              <a:gd name="connsiteX1" fmla="*/ 117820 w 130669"/>
              <a:gd name="connsiteY1" fmla="*/ 47839 h 147514"/>
              <a:gd name="connsiteX2" fmla="*/ 114645 w 130669"/>
              <a:gd name="connsiteY2" fmla="*/ 214 h 147514"/>
              <a:gd name="connsiteX3" fmla="*/ 124170 w 130669"/>
              <a:gd name="connsiteY3" fmla="*/ 70064 h 147514"/>
              <a:gd name="connsiteX4" fmla="*/ 124170 w 130669"/>
              <a:gd name="connsiteY4" fmla="*/ 95464 h 147514"/>
              <a:gd name="connsiteX5" fmla="*/ 98770 w 130669"/>
              <a:gd name="connsiteY5" fmla="*/ 146264 h 147514"/>
              <a:gd name="connsiteX6" fmla="*/ 130520 w 130669"/>
              <a:gd name="connsiteY6" fmla="*/ 38314 h 147514"/>
              <a:gd name="connsiteX7" fmla="*/ 82895 w 130669"/>
              <a:gd name="connsiteY7" fmla="*/ 12914 h 147514"/>
              <a:gd name="connsiteX8" fmla="*/ 345 w 130669"/>
              <a:gd name="connsiteY8" fmla="*/ 35139 h 1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69" h="147514">
                <a:moveTo>
                  <a:pt x="345" y="35139"/>
                </a:moveTo>
                <a:cubicBezTo>
                  <a:pt x="6166" y="40960"/>
                  <a:pt x="98770" y="53660"/>
                  <a:pt x="117820" y="47839"/>
                </a:cubicBezTo>
                <a:cubicBezTo>
                  <a:pt x="136870" y="42018"/>
                  <a:pt x="113587" y="-3490"/>
                  <a:pt x="114645" y="214"/>
                </a:cubicBezTo>
                <a:cubicBezTo>
                  <a:pt x="115703" y="3918"/>
                  <a:pt x="122583" y="54189"/>
                  <a:pt x="124170" y="70064"/>
                </a:cubicBezTo>
                <a:cubicBezTo>
                  <a:pt x="125758" y="85939"/>
                  <a:pt x="128403" y="82764"/>
                  <a:pt x="124170" y="95464"/>
                </a:cubicBezTo>
                <a:cubicBezTo>
                  <a:pt x="119937" y="108164"/>
                  <a:pt x="97712" y="155789"/>
                  <a:pt x="98770" y="146264"/>
                </a:cubicBezTo>
                <a:cubicBezTo>
                  <a:pt x="99828" y="136739"/>
                  <a:pt x="133166" y="60539"/>
                  <a:pt x="130520" y="38314"/>
                </a:cubicBezTo>
                <a:cubicBezTo>
                  <a:pt x="127874" y="16089"/>
                  <a:pt x="101945" y="16089"/>
                  <a:pt x="82895" y="12914"/>
                </a:cubicBezTo>
                <a:cubicBezTo>
                  <a:pt x="63845" y="9739"/>
                  <a:pt x="-5476" y="29318"/>
                  <a:pt x="345" y="35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2AB385-A610-A2D5-4B49-8F804FDFB71E}"/>
              </a:ext>
            </a:extLst>
          </p:cNvPr>
          <p:cNvSpPr/>
          <p:nvPr/>
        </p:nvSpPr>
        <p:spPr>
          <a:xfrm>
            <a:off x="2733310" y="12483497"/>
            <a:ext cx="48015" cy="192503"/>
          </a:xfrm>
          <a:custGeom>
            <a:avLst/>
            <a:gdLst>
              <a:gd name="connsiteX0" fmla="*/ 47990 w 48015"/>
              <a:gd name="connsiteY0" fmla="*/ 603 h 192503"/>
              <a:gd name="connsiteX1" fmla="*/ 9890 w 48015"/>
              <a:gd name="connsiteY1" fmla="*/ 140303 h 192503"/>
              <a:gd name="connsiteX2" fmla="*/ 3540 w 48015"/>
              <a:gd name="connsiteY2" fmla="*/ 191103 h 192503"/>
              <a:gd name="connsiteX3" fmla="*/ 3540 w 48015"/>
              <a:gd name="connsiteY3" fmla="*/ 92678 h 192503"/>
              <a:gd name="connsiteX4" fmla="*/ 47990 w 48015"/>
              <a:gd name="connsiteY4" fmla="*/ 603 h 1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5" h="192503">
                <a:moveTo>
                  <a:pt x="47990" y="603"/>
                </a:moveTo>
                <a:cubicBezTo>
                  <a:pt x="49048" y="8540"/>
                  <a:pt x="17298" y="108553"/>
                  <a:pt x="9890" y="140303"/>
                </a:cubicBezTo>
                <a:cubicBezTo>
                  <a:pt x="2482" y="172053"/>
                  <a:pt x="4598" y="199040"/>
                  <a:pt x="3540" y="191103"/>
                </a:cubicBezTo>
                <a:cubicBezTo>
                  <a:pt x="2482" y="183166"/>
                  <a:pt x="-3868" y="120195"/>
                  <a:pt x="3540" y="92678"/>
                </a:cubicBezTo>
                <a:cubicBezTo>
                  <a:pt x="10948" y="65161"/>
                  <a:pt x="46932" y="-7334"/>
                  <a:pt x="47990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D0C100F-BB95-C501-B5D2-35EE349A6E54}"/>
              </a:ext>
            </a:extLst>
          </p:cNvPr>
          <p:cNvSpPr/>
          <p:nvPr/>
        </p:nvSpPr>
        <p:spPr>
          <a:xfrm>
            <a:off x="2717798" y="12633318"/>
            <a:ext cx="149268" cy="28930"/>
          </a:xfrm>
          <a:custGeom>
            <a:avLst/>
            <a:gdLst>
              <a:gd name="connsiteX0" fmla="*/ 2 w 149268"/>
              <a:gd name="connsiteY0" fmla="*/ 28582 h 28930"/>
              <a:gd name="connsiteX1" fmla="*/ 120652 w 149268"/>
              <a:gd name="connsiteY1" fmla="*/ 15882 h 28930"/>
              <a:gd name="connsiteX2" fmla="*/ 149227 w 149268"/>
              <a:gd name="connsiteY2" fmla="*/ 15882 h 28930"/>
              <a:gd name="connsiteX3" fmla="*/ 117477 w 149268"/>
              <a:gd name="connsiteY3" fmla="*/ 7 h 28930"/>
              <a:gd name="connsiteX4" fmla="*/ 2 w 149268"/>
              <a:gd name="connsiteY4" fmla="*/ 28582 h 2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68" h="28930">
                <a:moveTo>
                  <a:pt x="2" y="28582"/>
                </a:moveTo>
                <a:cubicBezTo>
                  <a:pt x="531" y="31228"/>
                  <a:pt x="95781" y="17999"/>
                  <a:pt x="120652" y="15882"/>
                </a:cubicBezTo>
                <a:cubicBezTo>
                  <a:pt x="145523" y="13765"/>
                  <a:pt x="149756" y="18528"/>
                  <a:pt x="149227" y="15882"/>
                </a:cubicBezTo>
                <a:cubicBezTo>
                  <a:pt x="148698" y="13236"/>
                  <a:pt x="145523" y="536"/>
                  <a:pt x="117477" y="7"/>
                </a:cubicBezTo>
                <a:cubicBezTo>
                  <a:pt x="89431" y="-522"/>
                  <a:pt x="-527" y="25936"/>
                  <a:pt x="2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968F30C9-B822-D632-09B4-4F83B1E1BE34}"/>
              </a:ext>
            </a:extLst>
          </p:cNvPr>
          <p:cNvSpPr/>
          <p:nvPr/>
        </p:nvSpPr>
        <p:spPr>
          <a:xfrm>
            <a:off x="2784474" y="12395200"/>
            <a:ext cx="135732" cy="257603"/>
          </a:xfrm>
          <a:custGeom>
            <a:avLst/>
            <a:gdLst>
              <a:gd name="connsiteX0" fmla="*/ 1 w 135732"/>
              <a:gd name="connsiteY0" fmla="*/ 12700 h 257603"/>
              <a:gd name="connsiteX1" fmla="*/ 107951 w 135732"/>
              <a:gd name="connsiteY1" fmla="*/ 0 h 257603"/>
              <a:gd name="connsiteX2" fmla="*/ 111126 w 135732"/>
              <a:gd name="connsiteY2" fmla="*/ 22225 h 257603"/>
              <a:gd name="connsiteX3" fmla="*/ 114301 w 135732"/>
              <a:gd name="connsiteY3" fmla="*/ 88900 h 257603"/>
              <a:gd name="connsiteX4" fmla="*/ 133351 w 135732"/>
              <a:gd name="connsiteY4" fmla="*/ 180975 h 257603"/>
              <a:gd name="connsiteX5" fmla="*/ 133351 w 135732"/>
              <a:gd name="connsiteY5" fmla="*/ 120650 h 257603"/>
              <a:gd name="connsiteX6" fmla="*/ 114301 w 135732"/>
              <a:gd name="connsiteY6" fmla="*/ 203200 h 257603"/>
              <a:gd name="connsiteX7" fmla="*/ 92076 w 135732"/>
              <a:gd name="connsiteY7" fmla="*/ 257175 h 257603"/>
              <a:gd name="connsiteX8" fmla="*/ 123826 w 135732"/>
              <a:gd name="connsiteY8" fmla="*/ 174625 h 257603"/>
              <a:gd name="connsiteX9" fmla="*/ 117476 w 135732"/>
              <a:gd name="connsiteY9" fmla="*/ 82550 h 257603"/>
              <a:gd name="connsiteX10" fmla="*/ 111126 w 135732"/>
              <a:gd name="connsiteY10" fmla="*/ 6350 h 257603"/>
              <a:gd name="connsiteX11" fmla="*/ 1 w 135732"/>
              <a:gd name="connsiteY11" fmla="*/ 12700 h 25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32" h="257603">
                <a:moveTo>
                  <a:pt x="1" y="12700"/>
                </a:moveTo>
                <a:cubicBezTo>
                  <a:pt x="-528" y="11642"/>
                  <a:pt x="107951" y="0"/>
                  <a:pt x="107951" y="0"/>
                </a:cubicBezTo>
                <a:cubicBezTo>
                  <a:pt x="126472" y="1587"/>
                  <a:pt x="110068" y="7408"/>
                  <a:pt x="111126" y="22225"/>
                </a:cubicBezTo>
                <a:cubicBezTo>
                  <a:pt x="112184" y="37042"/>
                  <a:pt x="110597" y="62442"/>
                  <a:pt x="114301" y="88900"/>
                </a:cubicBezTo>
                <a:cubicBezTo>
                  <a:pt x="118005" y="115358"/>
                  <a:pt x="130176" y="175683"/>
                  <a:pt x="133351" y="180975"/>
                </a:cubicBezTo>
                <a:cubicBezTo>
                  <a:pt x="136526" y="186267"/>
                  <a:pt x="136526" y="116946"/>
                  <a:pt x="133351" y="120650"/>
                </a:cubicBezTo>
                <a:cubicBezTo>
                  <a:pt x="130176" y="124354"/>
                  <a:pt x="121180" y="180446"/>
                  <a:pt x="114301" y="203200"/>
                </a:cubicBezTo>
                <a:cubicBezTo>
                  <a:pt x="107422" y="225954"/>
                  <a:pt x="90489" y="261937"/>
                  <a:pt x="92076" y="257175"/>
                </a:cubicBezTo>
                <a:cubicBezTo>
                  <a:pt x="93663" y="252413"/>
                  <a:pt x="119593" y="203729"/>
                  <a:pt x="123826" y="174625"/>
                </a:cubicBezTo>
                <a:cubicBezTo>
                  <a:pt x="128059" y="145521"/>
                  <a:pt x="119593" y="110596"/>
                  <a:pt x="117476" y="82550"/>
                </a:cubicBezTo>
                <a:cubicBezTo>
                  <a:pt x="115359" y="54504"/>
                  <a:pt x="123297" y="21167"/>
                  <a:pt x="111126" y="6350"/>
                </a:cubicBezTo>
                <a:cubicBezTo>
                  <a:pt x="98955" y="-8467"/>
                  <a:pt x="530" y="13758"/>
                  <a:pt x="1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2E207D4-D8C4-64D6-0017-5C0E39C6A4FA}"/>
              </a:ext>
            </a:extLst>
          </p:cNvPr>
          <p:cNvSpPr/>
          <p:nvPr/>
        </p:nvSpPr>
        <p:spPr>
          <a:xfrm>
            <a:off x="2752657" y="12280898"/>
            <a:ext cx="60780" cy="244658"/>
          </a:xfrm>
          <a:custGeom>
            <a:avLst/>
            <a:gdLst>
              <a:gd name="connsiteX0" fmla="*/ 60393 w 60780"/>
              <a:gd name="connsiteY0" fmla="*/ 2 h 244658"/>
              <a:gd name="connsiteX1" fmla="*/ 47693 w 60780"/>
              <a:gd name="connsiteY1" fmla="*/ 111127 h 244658"/>
              <a:gd name="connsiteX2" fmla="*/ 12768 w 60780"/>
              <a:gd name="connsiteY2" fmla="*/ 244477 h 244658"/>
              <a:gd name="connsiteX3" fmla="*/ 44518 w 60780"/>
              <a:gd name="connsiteY3" fmla="*/ 139702 h 244658"/>
              <a:gd name="connsiteX4" fmla="*/ 68 w 60780"/>
              <a:gd name="connsiteY4" fmla="*/ 130177 h 244658"/>
              <a:gd name="connsiteX5" fmla="*/ 34993 w 60780"/>
              <a:gd name="connsiteY5" fmla="*/ 107952 h 244658"/>
              <a:gd name="connsiteX6" fmla="*/ 60393 w 60780"/>
              <a:gd name="connsiteY6" fmla="*/ 2 h 2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80" h="244658">
                <a:moveTo>
                  <a:pt x="60393" y="2"/>
                </a:moveTo>
                <a:cubicBezTo>
                  <a:pt x="62510" y="531"/>
                  <a:pt x="55630" y="70381"/>
                  <a:pt x="47693" y="111127"/>
                </a:cubicBezTo>
                <a:cubicBezTo>
                  <a:pt x="39756" y="151873"/>
                  <a:pt x="13297" y="239715"/>
                  <a:pt x="12768" y="244477"/>
                </a:cubicBezTo>
                <a:cubicBezTo>
                  <a:pt x="12239" y="249240"/>
                  <a:pt x="46635" y="158752"/>
                  <a:pt x="44518" y="139702"/>
                </a:cubicBezTo>
                <a:cubicBezTo>
                  <a:pt x="42401" y="120652"/>
                  <a:pt x="1655" y="135469"/>
                  <a:pt x="68" y="130177"/>
                </a:cubicBezTo>
                <a:cubicBezTo>
                  <a:pt x="-1519" y="124885"/>
                  <a:pt x="24939" y="124356"/>
                  <a:pt x="34993" y="107952"/>
                </a:cubicBezTo>
                <a:cubicBezTo>
                  <a:pt x="45047" y="91548"/>
                  <a:pt x="58276" y="-527"/>
                  <a:pt x="6039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56964A4-A42F-65A7-FBA1-9AB335C3B659}"/>
              </a:ext>
            </a:extLst>
          </p:cNvPr>
          <p:cNvSpPr/>
          <p:nvPr/>
        </p:nvSpPr>
        <p:spPr>
          <a:xfrm>
            <a:off x="2863847" y="12331102"/>
            <a:ext cx="79235" cy="90791"/>
          </a:xfrm>
          <a:custGeom>
            <a:avLst/>
            <a:gdLst>
              <a:gd name="connsiteX0" fmla="*/ 3 w 79235"/>
              <a:gd name="connsiteY0" fmla="*/ 598 h 90791"/>
              <a:gd name="connsiteX1" fmla="*/ 73028 w 79235"/>
              <a:gd name="connsiteY1" fmla="*/ 89498 h 90791"/>
              <a:gd name="connsiteX2" fmla="*/ 69853 w 79235"/>
              <a:gd name="connsiteY2" fmla="*/ 51398 h 90791"/>
              <a:gd name="connsiteX3" fmla="*/ 3 w 79235"/>
              <a:gd name="connsiteY3" fmla="*/ 598 h 9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5" h="90791">
                <a:moveTo>
                  <a:pt x="3" y="598"/>
                </a:moveTo>
                <a:cubicBezTo>
                  <a:pt x="532" y="6948"/>
                  <a:pt x="61386" y="81031"/>
                  <a:pt x="73028" y="89498"/>
                </a:cubicBezTo>
                <a:cubicBezTo>
                  <a:pt x="84670" y="97965"/>
                  <a:pt x="77791" y="62511"/>
                  <a:pt x="69853" y="51398"/>
                </a:cubicBezTo>
                <a:cubicBezTo>
                  <a:pt x="61916" y="40286"/>
                  <a:pt x="-526" y="-5752"/>
                  <a:pt x="3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7A306D6-9BA2-0670-5E1C-2270F40EE4A2}"/>
              </a:ext>
            </a:extLst>
          </p:cNvPr>
          <p:cNvSpPr/>
          <p:nvPr/>
        </p:nvSpPr>
        <p:spPr>
          <a:xfrm>
            <a:off x="3041632" y="11929579"/>
            <a:ext cx="14305" cy="230098"/>
          </a:xfrm>
          <a:custGeom>
            <a:avLst/>
            <a:gdLst>
              <a:gd name="connsiteX0" fmla="*/ 12718 w 14305"/>
              <a:gd name="connsiteY0" fmla="*/ 2071 h 230098"/>
              <a:gd name="connsiteX1" fmla="*/ 12718 w 14305"/>
              <a:gd name="connsiteY1" fmla="*/ 227496 h 230098"/>
              <a:gd name="connsiteX2" fmla="*/ 18 w 14305"/>
              <a:gd name="connsiteY2" fmla="*/ 119546 h 230098"/>
              <a:gd name="connsiteX3" fmla="*/ 12718 w 14305"/>
              <a:gd name="connsiteY3" fmla="*/ 2071 h 2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230098">
                <a:moveTo>
                  <a:pt x="12718" y="2071"/>
                </a:moveTo>
                <a:cubicBezTo>
                  <a:pt x="14835" y="20063"/>
                  <a:pt x="14835" y="207917"/>
                  <a:pt x="12718" y="227496"/>
                </a:cubicBezTo>
                <a:cubicBezTo>
                  <a:pt x="10601" y="247075"/>
                  <a:pt x="-511" y="150767"/>
                  <a:pt x="18" y="119546"/>
                </a:cubicBezTo>
                <a:cubicBezTo>
                  <a:pt x="547" y="88325"/>
                  <a:pt x="10601" y="-15921"/>
                  <a:pt x="12718" y="2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16F90243-8413-4CD4-D926-3AD166517D8B}"/>
              </a:ext>
            </a:extLst>
          </p:cNvPr>
          <p:cNvSpPr/>
          <p:nvPr/>
        </p:nvSpPr>
        <p:spPr>
          <a:xfrm>
            <a:off x="2971428" y="12144115"/>
            <a:ext cx="154165" cy="294544"/>
          </a:xfrm>
          <a:custGeom>
            <a:avLst/>
            <a:gdLst>
              <a:gd name="connsiteX0" fmla="*/ 108322 w 154165"/>
              <a:gd name="connsiteY0" fmla="*/ 260 h 294544"/>
              <a:gd name="connsiteX1" fmla="*/ 63872 w 154165"/>
              <a:gd name="connsiteY1" fmla="*/ 146310 h 294544"/>
              <a:gd name="connsiteX2" fmla="*/ 86097 w 154165"/>
              <a:gd name="connsiteY2" fmla="*/ 124085 h 294544"/>
              <a:gd name="connsiteX3" fmla="*/ 3547 w 154165"/>
              <a:gd name="connsiteY3" fmla="*/ 289185 h 294544"/>
              <a:gd name="connsiteX4" fmla="*/ 28947 w 154165"/>
              <a:gd name="connsiteY4" fmla="*/ 235210 h 294544"/>
              <a:gd name="connsiteX5" fmla="*/ 152772 w 154165"/>
              <a:gd name="connsiteY5" fmla="*/ 47885 h 294544"/>
              <a:gd name="connsiteX6" fmla="*/ 95622 w 154165"/>
              <a:gd name="connsiteY6" fmla="*/ 108210 h 294544"/>
              <a:gd name="connsiteX7" fmla="*/ 108322 w 154165"/>
              <a:gd name="connsiteY7" fmla="*/ 260 h 2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65" h="294544">
                <a:moveTo>
                  <a:pt x="108322" y="260"/>
                </a:moveTo>
                <a:cubicBezTo>
                  <a:pt x="103030" y="6610"/>
                  <a:pt x="67576" y="125672"/>
                  <a:pt x="63872" y="146310"/>
                </a:cubicBezTo>
                <a:cubicBezTo>
                  <a:pt x="60168" y="166948"/>
                  <a:pt x="96151" y="100273"/>
                  <a:pt x="86097" y="124085"/>
                </a:cubicBezTo>
                <a:cubicBezTo>
                  <a:pt x="76043" y="147897"/>
                  <a:pt x="13072" y="270664"/>
                  <a:pt x="3547" y="289185"/>
                </a:cubicBezTo>
                <a:cubicBezTo>
                  <a:pt x="-5978" y="307706"/>
                  <a:pt x="4076" y="275427"/>
                  <a:pt x="28947" y="235210"/>
                </a:cubicBezTo>
                <a:cubicBezTo>
                  <a:pt x="53818" y="194993"/>
                  <a:pt x="141660" y="69052"/>
                  <a:pt x="152772" y="47885"/>
                </a:cubicBezTo>
                <a:cubicBezTo>
                  <a:pt x="163885" y="26718"/>
                  <a:pt x="105147" y="110856"/>
                  <a:pt x="95622" y="108210"/>
                </a:cubicBezTo>
                <a:cubicBezTo>
                  <a:pt x="86097" y="105564"/>
                  <a:pt x="113614" y="-6090"/>
                  <a:pt x="108322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5F7A3F9-2BD4-8228-21B5-0F3740FACDB7}"/>
              </a:ext>
            </a:extLst>
          </p:cNvPr>
          <p:cNvSpPr/>
          <p:nvPr/>
        </p:nvSpPr>
        <p:spPr>
          <a:xfrm>
            <a:off x="2996465" y="11859476"/>
            <a:ext cx="38957" cy="304916"/>
          </a:xfrm>
          <a:custGeom>
            <a:avLst/>
            <a:gdLst>
              <a:gd name="connsiteX0" fmla="*/ 38835 w 38957"/>
              <a:gd name="connsiteY0" fmla="*/ 2324 h 304916"/>
              <a:gd name="connsiteX1" fmla="*/ 735 w 38957"/>
              <a:gd name="connsiteY1" fmla="*/ 300774 h 304916"/>
              <a:gd name="connsiteX2" fmla="*/ 13435 w 38957"/>
              <a:gd name="connsiteY2" fmla="*/ 167424 h 304916"/>
              <a:gd name="connsiteX3" fmla="*/ 38835 w 38957"/>
              <a:gd name="connsiteY3" fmla="*/ 2324 h 30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7" h="304916">
                <a:moveTo>
                  <a:pt x="38835" y="2324"/>
                </a:moveTo>
                <a:cubicBezTo>
                  <a:pt x="36718" y="24549"/>
                  <a:pt x="4968" y="273257"/>
                  <a:pt x="735" y="300774"/>
                </a:cubicBezTo>
                <a:cubicBezTo>
                  <a:pt x="-3498" y="328291"/>
                  <a:pt x="11848" y="211345"/>
                  <a:pt x="13435" y="167424"/>
                </a:cubicBezTo>
                <a:cubicBezTo>
                  <a:pt x="15022" y="123503"/>
                  <a:pt x="40952" y="-19901"/>
                  <a:pt x="38835" y="2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280D55E2-B299-A306-DA0F-F1C061B9D0D1}"/>
              </a:ext>
            </a:extLst>
          </p:cNvPr>
          <p:cNvSpPr/>
          <p:nvPr/>
        </p:nvSpPr>
        <p:spPr>
          <a:xfrm>
            <a:off x="2844732" y="12194326"/>
            <a:ext cx="111659" cy="80270"/>
          </a:xfrm>
          <a:custGeom>
            <a:avLst/>
            <a:gdLst>
              <a:gd name="connsiteX0" fmla="*/ 68 w 111659"/>
              <a:gd name="connsiteY0" fmla="*/ 54824 h 80270"/>
              <a:gd name="connsiteX1" fmla="*/ 73093 w 111659"/>
              <a:gd name="connsiteY1" fmla="*/ 19899 h 80270"/>
              <a:gd name="connsiteX2" fmla="*/ 111193 w 111659"/>
              <a:gd name="connsiteY2" fmla="*/ 80224 h 80270"/>
              <a:gd name="connsiteX3" fmla="*/ 92143 w 111659"/>
              <a:gd name="connsiteY3" fmla="*/ 29424 h 80270"/>
              <a:gd name="connsiteX4" fmla="*/ 60393 w 111659"/>
              <a:gd name="connsiteY4" fmla="*/ 849 h 80270"/>
              <a:gd name="connsiteX5" fmla="*/ 68 w 111659"/>
              <a:gd name="connsiteY5" fmla="*/ 54824 h 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59" h="80270">
                <a:moveTo>
                  <a:pt x="68" y="54824"/>
                </a:moveTo>
                <a:cubicBezTo>
                  <a:pt x="2185" y="57999"/>
                  <a:pt x="54572" y="15666"/>
                  <a:pt x="73093" y="19899"/>
                </a:cubicBezTo>
                <a:cubicBezTo>
                  <a:pt x="91614" y="24132"/>
                  <a:pt x="108018" y="78637"/>
                  <a:pt x="111193" y="80224"/>
                </a:cubicBezTo>
                <a:cubicBezTo>
                  <a:pt x="114368" y="81811"/>
                  <a:pt x="100610" y="42653"/>
                  <a:pt x="92143" y="29424"/>
                </a:cubicBezTo>
                <a:cubicBezTo>
                  <a:pt x="83676" y="16195"/>
                  <a:pt x="75210" y="-4443"/>
                  <a:pt x="60393" y="849"/>
                </a:cubicBezTo>
                <a:cubicBezTo>
                  <a:pt x="45576" y="6141"/>
                  <a:pt x="-2049" y="51649"/>
                  <a:pt x="68" y="54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01B0FA62-2100-8F97-2126-6E3FF5D66DAB}"/>
              </a:ext>
            </a:extLst>
          </p:cNvPr>
          <p:cNvSpPr/>
          <p:nvPr/>
        </p:nvSpPr>
        <p:spPr>
          <a:xfrm>
            <a:off x="2886056" y="12267825"/>
            <a:ext cx="67188" cy="126332"/>
          </a:xfrm>
          <a:custGeom>
            <a:avLst/>
            <a:gdLst>
              <a:gd name="connsiteX0" fmla="*/ 19 w 67188"/>
              <a:gd name="connsiteY0" fmla="*/ 375 h 126332"/>
              <a:gd name="connsiteX1" fmla="*/ 47644 w 67188"/>
              <a:gd name="connsiteY1" fmla="*/ 79750 h 126332"/>
              <a:gd name="connsiteX2" fmla="*/ 41294 w 67188"/>
              <a:gd name="connsiteY2" fmla="*/ 124200 h 126332"/>
              <a:gd name="connsiteX3" fmla="*/ 66694 w 67188"/>
              <a:gd name="connsiteY3" fmla="*/ 13075 h 126332"/>
              <a:gd name="connsiteX4" fmla="*/ 53994 w 67188"/>
              <a:gd name="connsiteY4" fmla="*/ 48000 h 126332"/>
              <a:gd name="connsiteX5" fmla="*/ 19 w 67188"/>
              <a:gd name="connsiteY5" fmla="*/ 375 h 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88" h="126332">
                <a:moveTo>
                  <a:pt x="19" y="375"/>
                </a:moveTo>
                <a:cubicBezTo>
                  <a:pt x="-1039" y="5666"/>
                  <a:pt x="40765" y="59113"/>
                  <a:pt x="47644" y="79750"/>
                </a:cubicBezTo>
                <a:cubicBezTo>
                  <a:pt x="54523" y="100387"/>
                  <a:pt x="38119" y="135313"/>
                  <a:pt x="41294" y="124200"/>
                </a:cubicBezTo>
                <a:cubicBezTo>
                  <a:pt x="44469" y="113087"/>
                  <a:pt x="64577" y="25775"/>
                  <a:pt x="66694" y="13075"/>
                </a:cubicBezTo>
                <a:cubicBezTo>
                  <a:pt x="68811" y="375"/>
                  <a:pt x="64048" y="48529"/>
                  <a:pt x="53994" y="48000"/>
                </a:cubicBezTo>
                <a:cubicBezTo>
                  <a:pt x="43940" y="47471"/>
                  <a:pt x="1077" y="-4916"/>
                  <a:pt x="1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FA0C3E71-5A23-F728-C5F7-BAC8C9B6C9C9}"/>
              </a:ext>
            </a:extLst>
          </p:cNvPr>
          <p:cNvSpPr/>
          <p:nvPr/>
        </p:nvSpPr>
        <p:spPr>
          <a:xfrm>
            <a:off x="2752252" y="12312035"/>
            <a:ext cx="44929" cy="189615"/>
          </a:xfrm>
          <a:custGeom>
            <a:avLst/>
            <a:gdLst>
              <a:gd name="connsiteX0" fmla="*/ 44923 w 44929"/>
              <a:gd name="connsiteY0" fmla="*/ 615 h 189615"/>
              <a:gd name="connsiteX1" fmla="*/ 6823 w 44929"/>
              <a:gd name="connsiteY1" fmla="*/ 143490 h 189615"/>
              <a:gd name="connsiteX2" fmla="*/ 3648 w 44929"/>
              <a:gd name="connsiteY2" fmla="*/ 187940 h 189615"/>
              <a:gd name="connsiteX3" fmla="*/ 3648 w 44929"/>
              <a:gd name="connsiteY3" fmla="*/ 95865 h 189615"/>
              <a:gd name="connsiteX4" fmla="*/ 44923 w 44929"/>
              <a:gd name="connsiteY4" fmla="*/ 615 h 18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9" h="189615">
                <a:moveTo>
                  <a:pt x="44923" y="615"/>
                </a:moveTo>
                <a:cubicBezTo>
                  <a:pt x="45452" y="8553"/>
                  <a:pt x="13702" y="112269"/>
                  <a:pt x="6823" y="143490"/>
                </a:cubicBezTo>
                <a:cubicBezTo>
                  <a:pt x="-56" y="174711"/>
                  <a:pt x="4177" y="195878"/>
                  <a:pt x="3648" y="187940"/>
                </a:cubicBezTo>
                <a:cubicBezTo>
                  <a:pt x="3119" y="180003"/>
                  <a:pt x="-4289" y="128144"/>
                  <a:pt x="3648" y="95865"/>
                </a:cubicBezTo>
                <a:cubicBezTo>
                  <a:pt x="11585" y="63586"/>
                  <a:pt x="44394" y="-7323"/>
                  <a:pt x="4492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CB2A29A9-D053-8A2C-04E7-C5EDA25FB39A}"/>
              </a:ext>
            </a:extLst>
          </p:cNvPr>
          <p:cNvSpPr/>
          <p:nvPr/>
        </p:nvSpPr>
        <p:spPr>
          <a:xfrm>
            <a:off x="3070118" y="11751986"/>
            <a:ext cx="124083" cy="436848"/>
          </a:xfrm>
          <a:custGeom>
            <a:avLst/>
            <a:gdLst>
              <a:gd name="connsiteX0" fmla="*/ 107 w 124083"/>
              <a:gd name="connsiteY0" fmla="*/ 5039 h 436848"/>
              <a:gd name="connsiteX1" fmla="*/ 19157 w 124083"/>
              <a:gd name="connsiteY1" fmla="*/ 405089 h 436848"/>
              <a:gd name="connsiteX2" fmla="*/ 25507 w 124083"/>
              <a:gd name="connsiteY2" fmla="*/ 347939 h 436848"/>
              <a:gd name="connsiteX3" fmla="*/ 28682 w 124083"/>
              <a:gd name="connsiteY3" fmla="*/ 436839 h 436848"/>
              <a:gd name="connsiteX4" fmla="*/ 63607 w 124083"/>
              <a:gd name="connsiteY4" fmla="*/ 341589 h 436848"/>
              <a:gd name="connsiteX5" fmla="*/ 123932 w 124083"/>
              <a:gd name="connsiteY5" fmla="*/ 166964 h 436848"/>
              <a:gd name="connsiteX6" fmla="*/ 44557 w 124083"/>
              <a:gd name="connsiteY6" fmla="*/ 370164 h 436848"/>
              <a:gd name="connsiteX7" fmla="*/ 79482 w 124083"/>
              <a:gd name="connsiteY7" fmla="*/ 163789 h 436848"/>
              <a:gd name="connsiteX8" fmla="*/ 31857 w 124083"/>
              <a:gd name="connsiteY8" fmla="*/ 341589 h 436848"/>
              <a:gd name="connsiteX9" fmla="*/ 28682 w 124083"/>
              <a:gd name="connsiteY9" fmla="*/ 189189 h 436848"/>
              <a:gd name="connsiteX10" fmla="*/ 107 w 124083"/>
              <a:gd name="connsiteY10" fmla="*/ 5039 h 4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083" h="436848">
                <a:moveTo>
                  <a:pt x="107" y="5039"/>
                </a:moveTo>
                <a:cubicBezTo>
                  <a:pt x="-1481" y="41022"/>
                  <a:pt x="14924" y="347939"/>
                  <a:pt x="19157" y="405089"/>
                </a:cubicBezTo>
                <a:cubicBezTo>
                  <a:pt x="23390" y="462239"/>
                  <a:pt x="23920" y="342647"/>
                  <a:pt x="25507" y="347939"/>
                </a:cubicBezTo>
                <a:cubicBezTo>
                  <a:pt x="27094" y="353231"/>
                  <a:pt x="22332" y="437897"/>
                  <a:pt x="28682" y="436839"/>
                </a:cubicBezTo>
                <a:cubicBezTo>
                  <a:pt x="35032" y="435781"/>
                  <a:pt x="47732" y="386568"/>
                  <a:pt x="63607" y="341589"/>
                </a:cubicBezTo>
                <a:cubicBezTo>
                  <a:pt x="79482" y="296610"/>
                  <a:pt x="127107" y="162202"/>
                  <a:pt x="123932" y="166964"/>
                </a:cubicBezTo>
                <a:cubicBezTo>
                  <a:pt x="120757" y="171726"/>
                  <a:pt x="51965" y="370693"/>
                  <a:pt x="44557" y="370164"/>
                </a:cubicBezTo>
                <a:cubicBezTo>
                  <a:pt x="37149" y="369635"/>
                  <a:pt x="81599" y="168551"/>
                  <a:pt x="79482" y="163789"/>
                </a:cubicBezTo>
                <a:cubicBezTo>
                  <a:pt x="77365" y="159027"/>
                  <a:pt x="40324" y="337356"/>
                  <a:pt x="31857" y="341589"/>
                </a:cubicBezTo>
                <a:cubicBezTo>
                  <a:pt x="23390" y="345822"/>
                  <a:pt x="30269" y="242635"/>
                  <a:pt x="28682" y="189189"/>
                </a:cubicBezTo>
                <a:cubicBezTo>
                  <a:pt x="27095" y="135743"/>
                  <a:pt x="1695" y="-30944"/>
                  <a:pt x="107" y="5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001F90E7-D552-F10D-853B-2807E9C4D55F}"/>
              </a:ext>
            </a:extLst>
          </p:cNvPr>
          <p:cNvSpPr/>
          <p:nvPr/>
        </p:nvSpPr>
        <p:spPr>
          <a:xfrm>
            <a:off x="3225734" y="12049077"/>
            <a:ext cx="149521" cy="213384"/>
          </a:xfrm>
          <a:custGeom>
            <a:avLst/>
            <a:gdLst>
              <a:gd name="connsiteX0" fmla="*/ 66 w 149521"/>
              <a:gd name="connsiteY0" fmla="*/ 48 h 213384"/>
              <a:gd name="connsiteX1" fmla="*/ 57216 w 149521"/>
              <a:gd name="connsiteY1" fmla="*/ 101648 h 213384"/>
              <a:gd name="connsiteX2" fmla="*/ 63566 w 149521"/>
              <a:gd name="connsiteY2" fmla="*/ 212773 h 213384"/>
              <a:gd name="connsiteX3" fmla="*/ 76266 w 149521"/>
              <a:gd name="connsiteY3" fmla="*/ 142923 h 213384"/>
              <a:gd name="connsiteX4" fmla="*/ 127066 w 149521"/>
              <a:gd name="connsiteY4" fmla="*/ 69898 h 213384"/>
              <a:gd name="connsiteX5" fmla="*/ 149291 w 149521"/>
              <a:gd name="connsiteY5" fmla="*/ 28623 h 213384"/>
              <a:gd name="connsiteX6" fmla="*/ 136591 w 149521"/>
              <a:gd name="connsiteY6" fmla="*/ 50848 h 213384"/>
              <a:gd name="connsiteX7" fmla="*/ 104841 w 149521"/>
              <a:gd name="connsiteY7" fmla="*/ 15923 h 213384"/>
              <a:gd name="connsiteX8" fmla="*/ 114366 w 149521"/>
              <a:gd name="connsiteY8" fmla="*/ 66723 h 213384"/>
              <a:gd name="connsiteX9" fmla="*/ 69916 w 149521"/>
              <a:gd name="connsiteY9" fmla="*/ 114348 h 213384"/>
              <a:gd name="connsiteX10" fmla="*/ 66 w 149521"/>
              <a:gd name="connsiteY10" fmla="*/ 48 h 21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21" h="213384">
                <a:moveTo>
                  <a:pt x="66" y="48"/>
                </a:moveTo>
                <a:cubicBezTo>
                  <a:pt x="-2051" y="-2069"/>
                  <a:pt x="46633" y="66194"/>
                  <a:pt x="57216" y="101648"/>
                </a:cubicBezTo>
                <a:cubicBezTo>
                  <a:pt x="67799" y="137102"/>
                  <a:pt x="60391" y="205894"/>
                  <a:pt x="63566" y="212773"/>
                </a:cubicBezTo>
                <a:cubicBezTo>
                  <a:pt x="66741" y="219652"/>
                  <a:pt x="65683" y="166735"/>
                  <a:pt x="76266" y="142923"/>
                </a:cubicBezTo>
                <a:cubicBezTo>
                  <a:pt x="86849" y="119111"/>
                  <a:pt x="114895" y="88948"/>
                  <a:pt x="127066" y="69898"/>
                </a:cubicBezTo>
                <a:cubicBezTo>
                  <a:pt x="139237" y="50848"/>
                  <a:pt x="147704" y="31798"/>
                  <a:pt x="149291" y="28623"/>
                </a:cubicBezTo>
                <a:cubicBezTo>
                  <a:pt x="150878" y="25448"/>
                  <a:pt x="143999" y="52965"/>
                  <a:pt x="136591" y="50848"/>
                </a:cubicBezTo>
                <a:cubicBezTo>
                  <a:pt x="129183" y="48731"/>
                  <a:pt x="108545" y="13277"/>
                  <a:pt x="104841" y="15923"/>
                </a:cubicBezTo>
                <a:cubicBezTo>
                  <a:pt x="101137" y="18569"/>
                  <a:pt x="120187" y="50319"/>
                  <a:pt x="114366" y="66723"/>
                </a:cubicBezTo>
                <a:cubicBezTo>
                  <a:pt x="108545" y="83127"/>
                  <a:pt x="85262" y="122815"/>
                  <a:pt x="69916" y="114348"/>
                </a:cubicBezTo>
                <a:cubicBezTo>
                  <a:pt x="54570" y="105881"/>
                  <a:pt x="2183" y="2165"/>
                  <a:pt x="6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8644ACC7-C563-3DC6-7F9C-38E34B6B11A2}"/>
              </a:ext>
            </a:extLst>
          </p:cNvPr>
          <p:cNvSpPr/>
          <p:nvPr/>
        </p:nvSpPr>
        <p:spPr>
          <a:xfrm>
            <a:off x="3231445" y="12039593"/>
            <a:ext cx="33219" cy="213561"/>
          </a:xfrm>
          <a:custGeom>
            <a:avLst/>
            <a:gdLst>
              <a:gd name="connsiteX0" fmla="*/ 705 w 33219"/>
              <a:gd name="connsiteY0" fmla="*/ 7 h 213561"/>
              <a:gd name="connsiteX1" fmla="*/ 705 w 33219"/>
              <a:gd name="connsiteY1" fmla="*/ 136532 h 213561"/>
              <a:gd name="connsiteX2" fmla="*/ 3880 w 33219"/>
              <a:gd name="connsiteY2" fmla="*/ 107957 h 213561"/>
              <a:gd name="connsiteX3" fmla="*/ 32455 w 33219"/>
              <a:gd name="connsiteY3" fmla="*/ 212732 h 213561"/>
              <a:gd name="connsiteX4" fmla="*/ 22930 w 33219"/>
              <a:gd name="connsiteY4" fmla="*/ 155582 h 213561"/>
              <a:gd name="connsiteX5" fmla="*/ 705 w 33219"/>
              <a:gd name="connsiteY5" fmla="*/ 130182 h 213561"/>
              <a:gd name="connsiteX6" fmla="*/ 705 w 33219"/>
              <a:gd name="connsiteY6" fmla="*/ 7 h 21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9" h="213561">
                <a:moveTo>
                  <a:pt x="705" y="7"/>
                </a:moveTo>
                <a:cubicBezTo>
                  <a:pt x="705" y="1065"/>
                  <a:pt x="176" y="118540"/>
                  <a:pt x="705" y="136532"/>
                </a:cubicBezTo>
                <a:cubicBezTo>
                  <a:pt x="1234" y="154524"/>
                  <a:pt x="-1412" y="95257"/>
                  <a:pt x="3880" y="107957"/>
                </a:cubicBezTo>
                <a:cubicBezTo>
                  <a:pt x="9172" y="120657"/>
                  <a:pt x="29280" y="204794"/>
                  <a:pt x="32455" y="212732"/>
                </a:cubicBezTo>
                <a:cubicBezTo>
                  <a:pt x="35630" y="220670"/>
                  <a:pt x="28222" y="169340"/>
                  <a:pt x="22930" y="155582"/>
                </a:cubicBezTo>
                <a:cubicBezTo>
                  <a:pt x="17638" y="141824"/>
                  <a:pt x="2293" y="155582"/>
                  <a:pt x="705" y="130182"/>
                </a:cubicBezTo>
                <a:cubicBezTo>
                  <a:pt x="-883" y="104782"/>
                  <a:pt x="705" y="-1051"/>
                  <a:pt x="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B79436C-0BF1-91FA-9DC9-9980043CD56C}"/>
              </a:ext>
            </a:extLst>
          </p:cNvPr>
          <p:cNvSpPr/>
          <p:nvPr/>
        </p:nvSpPr>
        <p:spPr>
          <a:xfrm>
            <a:off x="3008477" y="12315591"/>
            <a:ext cx="103130" cy="289668"/>
          </a:xfrm>
          <a:custGeom>
            <a:avLst/>
            <a:gdLst>
              <a:gd name="connsiteX0" fmla="*/ 103023 w 103130"/>
              <a:gd name="connsiteY0" fmla="*/ 234 h 289668"/>
              <a:gd name="connsiteX1" fmla="*/ 23648 w 103130"/>
              <a:gd name="connsiteY1" fmla="*/ 108184 h 289668"/>
              <a:gd name="connsiteX2" fmla="*/ 17298 w 103130"/>
              <a:gd name="connsiteY2" fmla="*/ 165334 h 289668"/>
              <a:gd name="connsiteX3" fmla="*/ 14123 w 103130"/>
              <a:gd name="connsiteY3" fmla="*/ 289159 h 289668"/>
              <a:gd name="connsiteX4" fmla="*/ 10948 w 103130"/>
              <a:gd name="connsiteY4" fmla="*/ 206609 h 289668"/>
              <a:gd name="connsiteX5" fmla="*/ 4598 w 103130"/>
              <a:gd name="connsiteY5" fmla="*/ 139934 h 289668"/>
              <a:gd name="connsiteX6" fmla="*/ 103023 w 103130"/>
              <a:gd name="connsiteY6" fmla="*/ 234 h 28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30" h="289668">
                <a:moveTo>
                  <a:pt x="103023" y="234"/>
                </a:moveTo>
                <a:cubicBezTo>
                  <a:pt x="106198" y="-5058"/>
                  <a:pt x="37935" y="80667"/>
                  <a:pt x="23648" y="108184"/>
                </a:cubicBezTo>
                <a:cubicBezTo>
                  <a:pt x="9360" y="135701"/>
                  <a:pt x="18885" y="135172"/>
                  <a:pt x="17298" y="165334"/>
                </a:cubicBezTo>
                <a:cubicBezTo>
                  <a:pt x="15711" y="195496"/>
                  <a:pt x="15181" y="282280"/>
                  <a:pt x="14123" y="289159"/>
                </a:cubicBezTo>
                <a:cubicBezTo>
                  <a:pt x="13065" y="296038"/>
                  <a:pt x="12535" y="231480"/>
                  <a:pt x="10948" y="206609"/>
                </a:cubicBezTo>
                <a:cubicBezTo>
                  <a:pt x="9360" y="181738"/>
                  <a:pt x="-8102" y="172213"/>
                  <a:pt x="4598" y="139934"/>
                </a:cubicBezTo>
                <a:cubicBezTo>
                  <a:pt x="17298" y="107655"/>
                  <a:pt x="99848" y="5526"/>
                  <a:pt x="10302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06607E08-4408-782E-F7AA-C14B2073BFE7}"/>
              </a:ext>
            </a:extLst>
          </p:cNvPr>
          <p:cNvSpPr/>
          <p:nvPr/>
        </p:nvSpPr>
        <p:spPr>
          <a:xfrm>
            <a:off x="3021443" y="12219932"/>
            <a:ext cx="155852" cy="208161"/>
          </a:xfrm>
          <a:custGeom>
            <a:avLst/>
            <a:gdLst>
              <a:gd name="connsiteX0" fmla="*/ 153557 w 155852"/>
              <a:gd name="connsiteY0" fmla="*/ 3818 h 208161"/>
              <a:gd name="connsiteX1" fmla="*/ 1157 w 155852"/>
              <a:gd name="connsiteY1" fmla="*/ 207018 h 208161"/>
              <a:gd name="connsiteX2" fmla="*/ 86882 w 155852"/>
              <a:gd name="connsiteY2" fmla="*/ 83193 h 208161"/>
              <a:gd name="connsiteX3" fmla="*/ 153557 w 155852"/>
              <a:gd name="connsiteY3" fmla="*/ 3818 h 2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52" h="208161">
                <a:moveTo>
                  <a:pt x="153557" y="3818"/>
                </a:moveTo>
                <a:cubicBezTo>
                  <a:pt x="139270" y="24455"/>
                  <a:pt x="12269" y="193789"/>
                  <a:pt x="1157" y="207018"/>
                </a:cubicBezTo>
                <a:cubicBezTo>
                  <a:pt x="-9955" y="220247"/>
                  <a:pt x="62011" y="114943"/>
                  <a:pt x="86882" y="83193"/>
                </a:cubicBezTo>
                <a:cubicBezTo>
                  <a:pt x="111753" y="51443"/>
                  <a:pt x="167844" y="-16819"/>
                  <a:pt x="153557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BDF4A75-B1E4-4B9D-EED3-F27E2897D521}"/>
              </a:ext>
            </a:extLst>
          </p:cNvPr>
          <p:cNvSpPr/>
          <p:nvPr/>
        </p:nvSpPr>
        <p:spPr>
          <a:xfrm>
            <a:off x="3168548" y="12271152"/>
            <a:ext cx="141938" cy="381223"/>
          </a:xfrm>
          <a:custGeom>
            <a:avLst/>
            <a:gdLst>
              <a:gd name="connsiteX0" fmla="*/ 133452 w 141938"/>
              <a:gd name="connsiteY0" fmla="*/ 223 h 381223"/>
              <a:gd name="connsiteX1" fmla="*/ 120752 w 141938"/>
              <a:gd name="connsiteY1" fmla="*/ 158973 h 381223"/>
              <a:gd name="connsiteX2" fmla="*/ 104877 w 141938"/>
              <a:gd name="connsiteY2" fmla="*/ 257398 h 381223"/>
              <a:gd name="connsiteX3" fmla="*/ 117577 w 141938"/>
              <a:gd name="connsiteY3" fmla="*/ 212948 h 381223"/>
              <a:gd name="connsiteX4" fmla="*/ 101702 w 141938"/>
              <a:gd name="connsiteY4" fmla="*/ 285973 h 381223"/>
              <a:gd name="connsiteX5" fmla="*/ 63602 w 141938"/>
              <a:gd name="connsiteY5" fmla="*/ 336773 h 381223"/>
              <a:gd name="connsiteX6" fmla="*/ 102 w 141938"/>
              <a:gd name="connsiteY6" fmla="*/ 381223 h 381223"/>
              <a:gd name="connsiteX7" fmla="*/ 79477 w 141938"/>
              <a:gd name="connsiteY7" fmla="*/ 336773 h 381223"/>
              <a:gd name="connsiteX8" fmla="*/ 111227 w 141938"/>
              <a:gd name="connsiteY8" fmla="*/ 270098 h 381223"/>
              <a:gd name="connsiteX9" fmla="*/ 139802 w 141938"/>
              <a:gd name="connsiteY9" fmla="*/ 127223 h 381223"/>
              <a:gd name="connsiteX10" fmla="*/ 133452 w 141938"/>
              <a:gd name="connsiteY10" fmla="*/ 223 h 3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938" h="381223">
                <a:moveTo>
                  <a:pt x="133452" y="223"/>
                </a:moveTo>
                <a:cubicBezTo>
                  <a:pt x="130277" y="5515"/>
                  <a:pt x="125514" y="116111"/>
                  <a:pt x="120752" y="158973"/>
                </a:cubicBezTo>
                <a:cubicBezTo>
                  <a:pt x="115989" y="201836"/>
                  <a:pt x="105406" y="248402"/>
                  <a:pt x="104877" y="257398"/>
                </a:cubicBezTo>
                <a:cubicBezTo>
                  <a:pt x="104348" y="266394"/>
                  <a:pt x="118106" y="208186"/>
                  <a:pt x="117577" y="212948"/>
                </a:cubicBezTo>
                <a:cubicBezTo>
                  <a:pt x="117048" y="217711"/>
                  <a:pt x="110698" y="265336"/>
                  <a:pt x="101702" y="285973"/>
                </a:cubicBezTo>
                <a:cubicBezTo>
                  <a:pt x="92706" y="306611"/>
                  <a:pt x="80535" y="320898"/>
                  <a:pt x="63602" y="336773"/>
                </a:cubicBezTo>
                <a:cubicBezTo>
                  <a:pt x="46669" y="352648"/>
                  <a:pt x="-2544" y="381223"/>
                  <a:pt x="102" y="381223"/>
                </a:cubicBezTo>
                <a:cubicBezTo>
                  <a:pt x="2748" y="381223"/>
                  <a:pt x="60956" y="355294"/>
                  <a:pt x="79477" y="336773"/>
                </a:cubicBezTo>
                <a:cubicBezTo>
                  <a:pt x="97998" y="318252"/>
                  <a:pt x="101173" y="305023"/>
                  <a:pt x="111227" y="270098"/>
                </a:cubicBezTo>
                <a:cubicBezTo>
                  <a:pt x="121281" y="235173"/>
                  <a:pt x="133452" y="169556"/>
                  <a:pt x="139802" y="127223"/>
                </a:cubicBezTo>
                <a:cubicBezTo>
                  <a:pt x="146152" y="84890"/>
                  <a:pt x="136627" y="-5069"/>
                  <a:pt x="13345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BC6BD052-2535-7D53-01AD-B5E9A356408B}"/>
              </a:ext>
            </a:extLst>
          </p:cNvPr>
          <p:cNvSpPr/>
          <p:nvPr/>
        </p:nvSpPr>
        <p:spPr>
          <a:xfrm>
            <a:off x="3178087" y="12286746"/>
            <a:ext cx="92528" cy="359338"/>
          </a:xfrm>
          <a:custGeom>
            <a:avLst/>
            <a:gdLst>
              <a:gd name="connsiteX0" fmla="*/ 92163 w 92528"/>
              <a:gd name="connsiteY0" fmla="*/ 504 h 359338"/>
              <a:gd name="connsiteX1" fmla="*/ 57238 w 92528"/>
              <a:gd name="connsiteY1" fmla="*/ 95754 h 359338"/>
              <a:gd name="connsiteX2" fmla="*/ 60413 w 92528"/>
              <a:gd name="connsiteY2" fmla="*/ 222754 h 359338"/>
              <a:gd name="connsiteX3" fmla="*/ 66763 w 92528"/>
              <a:gd name="connsiteY3" fmla="*/ 197354 h 359338"/>
              <a:gd name="connsiteX4" fmla="*/ 73113 w 92528"/>
              <a:gd name="connsiteY4" fmla="*/ 257679 h 359338"/>
              <a:gd name="connsiteX5" fmla="*/ 66763 w 92528"/>
              <a:gd name="connsiteY5" fmla="*/ 289429 h 359338"/>
              <a:gd name="connsiteX6" fmla="*/ 88 w 92528"/>
              <a:gd name="connsiteY6" fmla="*/ 359279 h 359338"/>
              <a:gd name="connsiteX7" fmla="*/ 82638 w 92528"/>
              <a:gd name="connsiteY7" fmla="*/ 276729 h 359338"/>
              <a:gd name="connsiteX8" fmla="*/ 66763 w 92528"/>
              <a:gd name="connsiteY8" fmla="*/ 191004 h 359338"/>
              <a:gd name="connsiteX9" fmla="*/ 31838 w 92528"/>
              <a:gd name="connsiteY9" fmla="*/ 137029 h 359338"/>
              <a:gd name="connsiteX10" fmla="*/ 92163 w 92528"/>
              <a:gd name="connsiteY10" fmla="*/ 504 h 3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28" h="359338">
                <a:moveTo>
                  <a:pt x="92163" y="504"/>
                </a:moveTo>
                <a:cubicBezTo>
                  <a:pt x="96396" y="-6375"/>
                  <a:pt x="62530" y="58712"/>
                  <a:pt x="57238" y="95754"/>
                </a:cubicBezTo>
                <a:cubicBezTo>
                  <a:pt x="51946" y="132796"/>
                  <a:pt x="58825" y="205821"/>
                  <a:pt x="60413" y="222754"/>
                </a:cubicBezTo>
                <a:cubicBezTo>
                  <a:pt x="62000" y="239687"/>
                  <a:pt x="64646" y="191533"/>
                  <a:pt x="66763" y="197354"/>
                </a:cubicBezTo>
                <a:cubicBezTo>
                  <a:pt x="68880" y="203175"/>
                  <a:pt x="73113" y="242333"/>
                  <a:pt x="73113" y="257679"/>
                </a:cubicBezTo>
                <a:cubicBezTo>
                  <a:pt x="73113" y="273025"/>
                  <a:pt x="78934" y="272496"/>
                  <a:pt x="66763" y="289429"/>
                </a:cubicBezTo>
                <a:cubicBezTo>
                  <a:pt x="54592" y="306362"/>
                  <a:pt x="-2558" y="361396"/>
                  <a:pt x="88" y="359279"/>
                </a:cubicBezTo>
                <a:cubicBezTo>
                  <a:pt x="2734" y="357162"/>
                  <a:pt x="71525" y="304775"/>
                  <a:pt x="82638" y="276729"/>
                </a:cubicBezTo>
                <a:cubicBezTo>
                  <a:pt x="93751" y="248683"/>
                  <a:pt x="75230" y="214287"/>
                  <a:pt x="66763" y="191004"/>
                </a:cubicBezTo>
                <a:cubicBezTo>
                  <a:pt x="58296" y="167721"/>
                  <a:pt x="26017" y="165604"/>
                  <a:pt x="31838" y="137029"/>
                </a:cubicBezTo>
                <a:cubicBezTo>
                  <a:pt x="37659" y="108454"/>
                  <a:pt x="87930" y="7383"/>
                  <a:pt x="92163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3D5E2752-3F1D-D57B-75DC-4ABFB47CC9BE}"/>
              </a:ext>
            </a:extLst>
          </p:cNvPr>
          <p:cNvSpPr/>
          <p:nvPr/>
        </p:nvSpPr>
        <p:spPr>
          <a:xfrm>
            <a:off x="3160886" y="12261345"/>
            <a:ext cx="81260" cy="179117"/>
          </a:xfrm>
          <a:custGeom>
            <a:avLst/>
            <a:gdLst>
              <a:gd name="connsiteX0" fmla="*/ 80789 w 81260"/>
              <a:gd name="connsiteY0" fmla="*/ 3680 h 179117"/>
              <a:gd name="connsiteX1" fmla="*/ 1414 w 81260"/>
              <a:gd name="connsiteY1" fmla="*/ 178305 h 179117"/>
              <a:gd name="connsiteX2" fmla="*/ 33164 w 81260"/>
              <a:gd name="connsiteY2" fmla="*/ 67180 h 179117"/>
              <a:gd name="connsiteX3" fmla="*/ 80789 w 81260"/>
              <a:gd name="connsiteY3" fmla="*/ 3680 h 17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60" h="179117">
                <a:moveTo>
                  <a:pt x="80789" y="3680"/>
                </a:moveTo>
                <a:cubicBezTo>
                  <a:pt x="75497" y="22201"/>
                  <a:pt x="9351" y="167722"/>
                  <a:pt x="1414" y="178305"/>
                </a:cubicBezTo>
                <a:cubicBezTo>
                  <a:pt x="-6523" y="188888"/>
                  <a:pt x="20993" y="93109"/>
                  <a:pt x="33164" y="67180"/>
                </a:cubicBezTo>
                <a:cubicBezTo>
                  <a:pt x="45335" y="41251"/>
                  <a:pt x="86081" y="-14841"/>
                  <a:pt x="80789" y="3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704B8DDF-3B4D-DD39-CC3D-18A6DC8F1B0A}"/>
              </a:ext>
            </a:extLst>
          </p:cNvPr>
          <p:cNvSpPr/>
          <p:nvPr/>
        </p:nvSpPr>
        <p:spPr>
          <a:xfrm>
            <a:off x="3092399" y="12432503"/>
            <a:ext cx="138400" cy="77794"/>
          </a:xfrm>
          <a:custGeom>
            <a:avLst/>
            <a:gdLst>
              <a:gd name="connsiteX0" fmla="*/ 51 w 138400"/>
              <a:gd name="connsiteY0" fmla="*/ 797 h 77794"/>
              <a:gd name="connsiteX1" fmla="*/ 130226 w 138400"/>
              <a:gd name="connsiteY1" fmla="*/ 76997 h 77794"/>
              <a:gd name="connsiteX2" fmla="*/ 114351 w 138400"/>
              <a:gd name="connsiteY2" fmla="*/ 38897 h 77794"/>
              <a:gd name="connsiteX3" fmla="*/ 51 w 138400"/>
              <a:gd name="connsiteY3" fmla="*/ 797 h 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0" h="77794">
                <a:moveTo>
                  <a:pt x="51" y="797"/>
                </a:moveTo>
                <a:cubicBezTo>
                  <a:pt x="2697" y="7147"/>
                  <a:pt x="111176" y="70647"/>
                  <a:pt x="130226" y="76997"/>
                </a:cubicBezTo>
                <a:cubicBezTo>
                  <a:pt x="149276" y="83347"/>
                  <a:pt x="131284" y="50009"/>
                  <a:pt x="114351" y="38897"/>
                </a:cubicBezTo>
                <a:cubicBezTo>
                  <a:pt x="97418" y="27785"/>
                  <a:pt x="-2595" y="-5553"/>
                  <a:pt x="5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D932579-0DD1-38A9-C021-24B9E737C774}"/>
              </a:ext>
            </a:extLst>
          </p:cNvPr>
          <p:cNvSpPr/>
          <p:nvPr/>
        </p:nvSpPr>
        <p:spPr>
          <a:xfrm>
            <a:off x="3080722" y="12279568"/>
            <a:ext cx="101065" cy="162138"/>
          </a:xfrm>
          <a:custGeom>
            <a:avLst/>
            <a:gdLst>
              <a:gd name="connsiteX0" fmla="*/ 100628 w 101065"/>
              <a:gd name="connsiteY0" fmla="*/ 1332 h 162138"/>
              <a:gd name="connsiteX1" fmla="*/ 2203 w 101065"/>
              <a:gd name="connsiteY1" fmla="*/ 160082 h 162138"/>
              <a:gd name="connsiteX2" fmla="*/ 37128 w 101065"/>
              <a:gd name="connsiteY2" fmla="*/ 87057 h 162138"/>
              <a:gd name="connsiteX3" fmla="*/ 100628 w 101065"/>
              <a:gd name="connsiteY3" fmla="*/ 1332 h 1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65" h="162138">
                <a:moveTo>
                  <a:pt x="100628" y="1332"/>
                </a:moveTo>
                <a:cubicBezTo>
                  <a:pt x="94807" y="13503"/>
                  <a:pt x="12786" y="145795"/>
                  <a:pt x="2203" y="160082"/>
                </a:cubicBezTo>
                <a:cubicBezTo>
                  <a:pt x="-8380" y="174370"/>
                  <a:pt x="21782" y="110340"/>
                  <a:pt x="37128" y="87057"/>
                </a:cubicBezTo>
                <a:cubicBezTo>
                  <a:pt x="52474" y="63774"/>
                  <a:pt x="106449" y="-10839"/>
                  <a:pt x="100628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ABF07FBE-DEE4-917D-8F2E-D42C05032AE9}"/>
              </a:ext>
            </a:extLst>
          </p:cNvPr>
          <p:cNvSpPr/>
          <p:nvPr/>
        </p:nvSpPr>
        <p:spPr>
          <a:xfrm>
            <a:off x="3037719" y="12426897"/>
            <a:ext cx="45317" cy="181087"/>
          </a:xfrm>
          <a:custGeom>
            <a:avLst/>
            <a:gdLst>
              <a:gd name="connsiteX0" fmla="*/ 45206 w 45317"/>
              <a:gd name="connsiteY0" fmla="*/ 53 h 181087"/>
              <a:gd name="connsiteX1" fmla="*/ 13456 w 45317"/>
              <a:gd name="connsiteY1" fmla="*/ 98478 h 181087"/>
              <a:gd name="connsiteX2" fmla="*/ 13456 w 45317"/>
              <a:gd name="connsiteY2" fmla="*/ 181028 h 181087"/>
              <a:gd name="connsiteX3" fmla="*/ 756 w 45317"/>
              <a:gd name="connsiteY3" fmla="*/ 85778 h 181087"/>
              <a:gd name="connsiteX4" fmla="*/ 45206 w 45317"/>
              <a:gd name="connsiteY4" fmla="*/ 53 h 1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7" h="181087">
                <a:moveTo>
                  <a:pt x="45206" y="53"/>
                </a:moveTo>
                <a:cubicBezTo>
                  <a:pt x="47323" y="2170"/>
                  <a:pt x="18748" y="68316"/>
                  <a:pt x="13456" y="98478"/>
                </a:cubicBezTo>
                <a:cubicBezTo>
                  <a:pt x="8164" y="128640"/>
                  <a:pt x="15573" y="183145"/>
                  <a:pt x="13456" y="181028"/>
                </a:cubicBezTo>
                <a:cubicBezTo>
                  <a:pt x="11339" y="178911"/>
                  <a:pt x="-3477" y="112766"/>
                  <a:pt x="756" y="85778"/>
                </a:cubicBezTo>
                <a:cubicBezTo>
                  <a:pt x="4989" y="58791"/>
                  <a:pt x="43089" y="-2064"/>
                  <a:pt x="4520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9365C3C-1667-4C5B-33D9-8D43B7E205F3}"/>
              </a:ext>
            </a:extLst>
          </p:cNvPr>
          <p:cNvSpPr/>
          <p:nvPr/>
        </p:nvSpPr>
        <p:spPr>
          <a:xfrm>
            <a:off x="3044361" y="12499961"/>
            <a:ext cx="35795" cy="120706"/>
          </a:xfrm>
          <a:custGeom>
            <a:avLst/>
            <a:gdLst>
              <a:gd name="connsiteX0" fmla="*/ 35389 w 35795"/>
              <a:gd name="connsiteY0" fmla="*/ 14 h 120706"/>
              <a:gd name="connsiteX1" fmla="*/ 19514 w 35795"/>
              <a:gd name="connsiteY1" fmla="*/ 82564 h 120706"/>
              <a:gd name="connsiteX2" fmla="*/ 19514 w 35795"/>
              <a:gd name="connsiteY2" fmla="*/ 120664 h 120706"/>
              <a:gd name="connsiteX3" fmla="*/ 464 w 35795"/>
              <a:gd name="connsiteY3" fmla="*/ 76214 h 120706"/>
              <a:gd name="connsiteX4" fmla="*/ 35389 w 35795"/>
              <a:gd name="connsiteY4" fmla="*/ 14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5" h="120706">
                <a:moveTo>
                  <a:pt x="35389" y="14"/>
                </a:moveTo>
                <a:cubicBezTo>
                  <a:pt x="38564" y="1072"/>
                  <a:pt x="22160" y="62456"/>
                  <a:pt x="19514" y="82564"/>
                </a:cubicBezTo>
                <a:cubicBezTo>
                  <a:pt x="16868" y="102672"/>
                  <a:pt x="22689" y="121722"/>
                  <a:pt x="19514" y="120664"/>
                </a:cubicBezTo>
                <a:cubicBezTo>
                  <a:pt x="16339" y="119606"/>
                  <a:pt x="-3240" y="96322"/>
                  <a:pt x="464" y="76214"/>
                </a:cubicBezTo>
                <a:cubicBezTo>
                  <a:pt x="4168" y="56106"/>
                  <a:pt x="32214" y="-1044"/>
                  <a:pt x="3538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D9C6F80D-59FC-B962-4A68-98A8C73CEF61}"/>
              </a:ext>
            </a:extLst>
          </p:cNvPr>
          <p:cNvSpPr/>
          <p:nvPr/>
        </p:nvSpPr>
        <p:spPr>
          <a:xfrm>
            <a:off x="3053516" y="12458579"/>
            <a:ext cx="150059" cy="171571"/>
          </a:xfrm>
          <a:custGeom>
            <a:avLst/>
            <a:gdLst>
              <a:gd name="connsiteX0" fmla="*/ 834 w 150059"/>
              <a:gd name="connsiteY0" fmla="*/ 54096 h 171571"/>
              <a:gd name="connsiteX1" fmla="*/ 134184 w 150059"/>
              <a:gd name="connsiteY1" fmla="*/ 69971 h 171571"/>
              <a:gd name="connsiteX2" fmla="*/ 134184 w 150059"/>
              <a:gd name="connsiteY2" fmla="*/ 82671 h 171571"/>
              <a:gd name="connsiteX3" fmla="*/ 108784 w 150059"/>
              <a:gd name="connsiteY3" fmla="*/ 171571 h 171571"/>
              <a:gd name="connsiteX4" fmla="*/ 150059 w 150059"/>
              <a:gd name="connsiteY4" fmla="*/ 82671 h 171571"/>
              <a:gd name="connsiteX5" fmla="*/ 108784 w 150059"/>
              <a:gd name="connsiteY5" fmla="*/ 63621 h 171571"/>
              <a:gd name="connsiteX6" fmla="*/ 32584 w 150059"/>
              <a:gd name="connsiteY6" fmla="*/ 121 h 171571"/>
              <a:gd name="connsiteX7" fmla="*/ 73859 w 150059"/>
              <a:gd name="connsiteY7" fmla="*/ 47746 h 171571"/>
              <a:gd name="connsiteX8" fmla="*/ 834 w 150059"/>
              <a:gd name="connsiteY8" fmla="*/ 54096 h 1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59" h="171571">
                <a:moveTo>
                  <a:pt x="834" y="54096"/>
                </a:moveTo>
                <a:cubicBezTo>
                  <a:pt x="10888" y="57800"/>
                  <a:pt x="111959" y="65209"/>
                  <a:pt x="134184" y="69971"/>
                </a:cubicBezTo>
                <a:cubicBezTo>
                  <a:pt x="156409" y="74734"/>
                  <a:pt x="138417" y="65738"/>
                  <a:pt x="134184" y="82671"/>
                </a:cubicBezTo>
                <a:cubicBezTo>
                  <a:pt x="129951" y="99604"/>
                  <a:pt x="106138" y="171571"/>
                  <a:pt x="108784" y="171571"/>
                </a:cubicBezTo>
                <a:cubicBezTo>
                  <a:pt x="111430" y="171571"/>
                  <a:pt x="150059" y="100663"/>
                  <a:pt x="150059" y="82671"/>
                </a:cubicBezTo>
                <a:cubicBezTo>
                  <a:pt x="150059" y="64679"/>
                  <a:pt x="128363" y="77379"/>
                  <a:pt x="108784" y="63621"/>
                </a:cubicBezTo>
                <a:cubicBezTo>
                  <a:pt x="89205" y="49863"/>
                  <a:pt x="38405" y="2767"/>
                  <a:pt x="32584" y="121"/>
                </a:cubicBezTo>
                <a:cubicBezTo>
                  <a:pt x="26763" y="-2525"/>
                  <a:pt x="72801" y="38750"/>
                  <a:pt x="73859" y="47746"/>
                </a:cubicBezTo>
                <a:cubicBezTo>
                  <a:pt x="74917" y="56742"/>
                  <a:pt x="-9220" y="50392"/>
                  <a:pt x="834" y="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E7C4CFEE-3F96-10C7-F22F-5044A48307CB}"/>
              </a:ext>
            </a:extLst>
          </p:cNvPr>
          <p:cNvSpPr/>
          <p:nvPr/>
        </p:nvSpPr>
        <p:spPr>
          <a:xfrm>
            <a:off x="3047948" y="12588485"/>
            <a:ext cx="130370" cy="13522"/>
          </a:xfrm>
          <a:custGeom>
            <a:avLst/>
            <a:gdLst>
              <a:gd name="connsiteX0" fmla="*/ 52 w 130370"/>
              <a:gd name="connsiteY0" fmla="*/ 390 h 13522"/>
              <a:gd name="connsiteX1" fmla="*/ 88952 w 130370"/>
              <a:gd name="connsiteY1" fmla="*/ 13090 h 13522"/>
              <a:gd name="connsiteX2" fmla="*/ 130227 w 130370"/>
              <a:gd name="connsiteY2" fmla="*/ 9915 h 13522"/>
              <a:gd name="connsiteX3" fmla="*/ 76252 w 130370"/>
              <a:gd name="connsiteY3" fmla="*/ 3565 h 13522"/>
              <a:gd name="connsiteX4" fmla="*/ 52 w 130370"/>
              <a:gd name="connsiteY4" fmla="*/ 390 h 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70" h="13522">
                <a:moveTo>
                  <a:pt x="52" y="390"/>
                </a:moveTo>
                <a:cubicBezTo>
                  <a:pt x="2169" y="1978"/>
                  <a:pt x="67256" y="11503"/>
                  <a:pt x="88952" y="13090"/>
                </a:cubicBezTo>
                <a:cubicBezTo>
                  <a:pt x="110648" y="14677"/>
                  <a:pt x="132344" y="11503"/>
                  <a:pt x="130227" y="9915"/>
                </a:cubicBezTo>
                <a:cubicBezTo>
                  <a:pt x="128110" y="8327"/>
                  <a:pt x="92127" y="4623"/>
                  <a:pt x="76252" y="3565"/>
                </a:cubicBezTo>
                <a:cubicBezTo>
                  <a:pt x="60377" y="2507"/>
                  <a:pt x="-2065" y="-1198"/>
                  <a:pt x="5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9A767F4-7370-D365-45B3-3063A9EED4FE}"/>
              </a:ext>
            </a:extLst>
          </p:cNvPr>
          <p:cNvSpPr/>
          <p:nvPr/>
        </p:nvSpPr>
        <p:spPr>
          <a:xfrm>
            <a:off x="3034345" y="12613853"/>
            <a:ext cx="211495" cy="25822"/>
          </a:xfrm>
          <a:custGeom>
            <a:avLst/>
            <a:gdLst>
              <a:gd name="connsiteX0" fmla="*/ 955 w 211495"/>
              <a:gd name="connsiteY0" fmla="*/ 422 h 25822"/>
              <a:gd name="connsiteX1" fmla="*/ 83505 w 211495"/>
              <a:gd name="connsiteY1" fmla="*/ 25822 h 25822"/>
              <a:gd name="connsiteX2" fmla="*/ 210505 w 211495"/>
              <a:gd name="connsiteY2" fmla="*/ 422 h 25822"/>
              <a:gd name="connsiteX3" fmla="*/ 137480 w 211495"/>
              <a:gd name="connsiteY3" fmla="*/ 9947 h 25822"/>
              <a:gd name="connsiteX4" fmla="*/ 955 w 211495"/>
              <a:gd name="connsiteY4" fmla="*/ 422 h 2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5" h="25822">
                <a:moveTo>
                  <a:pt x="955" y="422"/>
                </a:moveTo>
                <a:cubicBezTo>
                  <a:pt x="-8041" y="3068"/>
                  <a:pt x="48580" y="25822"/>
                  <a:pt x="83505" y="25822"/>
                </a:cubicBezTo>
                <a:cubicBezTo>
                  <a:pt x="118430" y="25822"/>
                  <a:pt x="201509" y="3068"/>
                  <a:pt x="210505" y="422"/>
                </a:cubicBezTo>
                <a:cubicBezTo>
                  <a:pt x="219501" y="-2224"/>
                  <a:pt x="164997" y="8360"/>
                  <a:pt x="137480" y="9947"/>
                </a:cubicBezTo>
                <a:cubicBezTo>
                  <a:pt x="109963" y="11534"/>
                  <a:pt x="9951" y="-2224"/>
                  <a:pt x="95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13CD2BC2-977A-84B8-73D5-8F9ECC619EB5}"/>
              </a:ext>
            </a:extLst>
          </p:cNvPr>
          <p:cNvSpPr/>
          <p:nvPr/>
        </p:nvSpPr>
        <p:spPr>
          <a:xfrm>
            <a:off x="3559055" y="12031320"/>
            <a:ext cx="206914" cy="405205"/>
          </a:xfrm>
          <a:custGeom>
            <a:avLst/>
            <a:gdLst>
              <a:gd name="connsiteX0" fmla="*/ 108070 w 206914"/>
              <a:gd name="connsiteY0" fmla="*/ 1930 h 405205"/>
              <a:gd name="connsiteX1" fmla="*/ 177920 w 206914"/>
              <a:gd name="connsiteY1" fmla="*/ 151155 h 405205"/>
              <a:gd name="connsiteX2" fmla="*/ 174745 w 206914"/>
              <a:gd name="connsiteY2" fmla="*/ 259105 h 405205"/>
              <a:gd name="connsiteX3" fmla="*/ 187445 w 206914"/>
              <a:gd name="connsiteY3" fmla="*/ 236880 h 405205"/>
              <a:gd name="connsiteX4" fmla="*/ 117595 w 206914"/>
              <a:gd name="connsiteY4" fmla="*/ 322605 h 405205"/>
              <a:gd name="connsiteX5" fmla="*/ 162045 w 206914"/>
              <a:gd name="connsiteY5" fmla="*/ 306730 h 405205"/>
              <a:gd name="connsiteX6" fmla="*/ 120 w 206914"/>
              <a:gd name="connsiteY6" fmla="*/ 405155 h 405205"/>
              <a:gd name="connsiteX7" fmla="*/ 136645 w 206914"/>
              <a:gd name="connsiteY7" fmla="*/ 319430 h 405205"/>
              <a:gd name="connsiteX8" fmla="*/ 193795 w 206914"/>
              <a:gd name="connsiteY8" fmla="*/ 271805 h 405205"/>
              <a:gd name="connsiteX9" fmla="*/ 206495 w 206914"/>
              <a:gd name="connsiteY9" fmla="*/ 144805 h 405205"/>
              <a:gd name="connsiteX10" fmla="*/ 184270 w 206914"/>
              <a:gd name="connsiteY10" fmla="*/ 90830 h 405205"/>
              <a:gd name="connsiteX11" fmla="*/ 196970 w 206914"/>
              <a:gd name="connsiteY11" fmla="*/ 151155 h 405205"/>
              <a:gd name="connsiteX12" fmla="*/ 111245 w 206914"/>
              <a:gd name="connsiteY12" fmla="*/ 71780 h 405205"/>
              <a:gd name="connsiteX13" fmla="*/ 108070 w 206914"/>
              <a:gd name="connsiteY13" fmla="*/ 1930 h 40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914" h="405205">
                <a:moveTo>
                  <a:pt x="108070" y="1930"/>
                </a:moveTo>
                <a:cubicBezTo>
                  <a:pt x="119182" y="15159"/>
                  <a:pt x="166808" y="108293"/>
                  <a:pt x="177920" y="151155"/>
                </a:cubicBezTo>
                <a:cubicBezTo>
                  <a:pt x="189032" y="194017"/>
                  <a:pt x="173158" y="244818"/>
                  <a:pt x="174745" y="259105"/>
                </a:cubicBezTo>
                <a:cubicBezTo>
                  <a:pt x="176332" y="273392"/>
                  <a:pt x="196970" y="226297"/>
                  <a:pt x="187445" y="236880"/>
                </a:cubicBezTo>
                <a:cubicBezTo>
                  <a:pt x="177920" y="247463"/>
                  <a:pt x="121828" y="310963"/>
                  <a:pt x="117595" y="322605"/>
                </a:cubicBezTo>
                <a:cubicBezTo>
                  <a:pt x="113362" y="334247"/>
                  <a:pt x="181624" y="292972"/>
                  <a:pt x="162045" y="306730"/>
                </a:cubicBezTo>
                <a:cubicBezTo>
                  <a:pt x="142466" y="320488"/>
                  <a:pt x="4353" y="403038"/>
                  <a:pt x="120" y="405155"/>
                </a:cubicBezTo>
                <a:cubicBezTo>
                  <a:pt x="-4113" y="407272"/>
                  <a:pt x="104366" y="341655"/>
                  <a:pt x="136645" y="319430"/>
                </a:cubicBezTo>
                <a:cubicBezTo>
                  <a:pt x="168924" y="297205"/>
                  <a:pt x="182153" y="300909"/>
                  <a:pt x="193795" y="271805"/>
                </a:cubicBezTo>
                <a:cubicBezTo>
                  <a:pt x="205437" y="242701"/>
                  <a:pt x="208082" y="174967"/>
                  <a:pt x="206495" y="144805"/>
                </a:cubicBezTo>
                <a:cubicBezTo>
                  <a:pt x="204908" y="114643"/>
                  <a:pt x="185858" y="89772"/>
                  <a:pt x="184270" y="90830"/>
                </a:cubicBezTo>
                <a:cubicBezTo>
                  <a:pt x="182682" y="91888"/>
                  <a:pt x="209141" y="154330"/>
                  <a:pt x="196970" y="151155"/>
                </a:cubicBezTo>
                <a:cubicBezTo>
                  <a:pt x="184799" y="147980"/>
                  <a:pt x="126062" y="96651"/>
                  <a:pt x="111245" y="71780"/>
                </a:cubicBezTo>
                <a:cubicBezTo>
                  <a:pt x="96428" y="46909"/>
                  <a:pt x="96958" y="-11299"/>
                  <a:pt x="108070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2ADF2D59-988A-0E81-C8AF-CCD30E8FEB41}"/>
              </a:ext>
            </a:extLst>
          </p:cNvPr>
          <p:cNvSpPr/>
          <p:nvPr/>
        </p:nvSpPr>
        <p:spPr>
          <a:xfrm>
            <a:off x="3581164" y="12181742"/>
            <a:ext cx="130411" cy="249523"/>
          </a:xfrm>
          <a:custGeom>
            <a:avLst/>
            <a:gdLst>
              <a:gd name="connsiteX0" fmla="*/ 130411 w 130411"/>
              <a:gd name="connsiteY0" fmla="*/ 733 h 249523"/>
              <a:gd name="connsiteX1" fmla="*/ 57386 w 130411"/>
              <a:gd name="connsiteY1" fmla="*/ 226158 h 249523"/>
              <a:gd name="connsiteX2" fmla="*/ 79611 w 130411"/>
              <a:gd name="connsiteY2" fmla="*/ 92808 h 249523"/>
              <a:gd name="connsiteX3" fmla="*/ 236 w 130411"/>
              <a:gd name="connsiteY3" fmla="*/ 248383 h 249523"/>
              <a:gd name="connsiteX4" fmla="*/ 57386 w 130411"/>
              <a:gd name="connsiteY4" fmla="*/ 156308 h 249523"/>
              <a:gd name="connsiteX5" fmla="*/ 130411 w 130411"/>
              <a:gd name="connsiteY5" fmla="*/ 733 h 24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11" h="249523">
                <a:moveTo>
                  <a:pt x="130411" y="733"/>
                </a:moveTo>
                <a:cubicBezTo>
                  <a:pt x="130411" y="12375"/>
                  <a:pt x="65853" y="210812"/>
                  <a:pt x="57386" y="226158"/>
                </a:cubicBezTo>
                <a:cubicBezTo>
                  <a:pt x="48919" y="241504"/>
                  <a:pt x="89136" y="89104"/>
                  <a:pt x="79611" y="92808"/>
                </a:cubicBezTo>
                <a:cubicBezTo>
                  <a:pt x="70086" y="96512"/>
                  <a:pt x="3940" y="237800"/>
                  <a:pt x="236" y="248383"/>
                </a:cubicBezTo>
                <a:cubicBezTo>
                  <a:pt x="-3468" y="258966"/>
                  <a:pt x="37278" y="193350"/>
                  <a:pt x="57386" y="156308"/>
                </a:cubicBezTo>
                <a:cubicBezTo>
                  <a:pt x="77494" y="119266"/>
                  <a:pt x="130411" y="-10909"/>
                  <a:pt x="130411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655BDFA1-16C3-E2BC-F73B-4FEE803696D6}"/>
              </a:ext>
            </a:extLst>
          </p:cNvPr>
          <p:cNvSpPr/>
          <p:nvPr/>
        </p:nvSpPr>
        <p:spPr>
          <a:xfrm>
            <a:off x="3525671" y="12182473"/>
            <a:ext cx="68851" cy="309955"/>
          </a:xfrm>
          <a:custGeom>
            <a:avLst/>
            <a:gdLst>
              <a:gd name="connsiteX0" fmla="*/ 33504 w 68851"/>
              <a:gd name="connsiteY0" fmla="*/ 2 h 309955"/>
              <a:gd name="connsiteX1" fmla="*/ 52554 w 68851"/>
              <a:gd name="connsiteY1" fmla="*/ 120652 h 309955"/>
              <a:gd name="connsiteX2" fmla="*/ 33504 w 68851"/>
              <a:gd name="connsiteY2" fmla="*/ 241302 h 309955"/>
              <a:gd name="connsiteX3" fmla="*/ 62079 w 68851"/>
              <a:gd name="connsiteY3" fmla="*/ 146052 h 309955"/>
              <a:gd name="connsiteX4" fmla="*/ 1754 w 68851"/>
              <a:gd name="connsiteY4" fmla="*/ 307977 h 309955"/>
              <a:gd name="connsiteX5" fmla="*/ 20804 w 68851"/>
              <a:gd name="connsiteY5" fmla="*/ 228602 h 309955"/>
              <a:gd name="connsiteX6" fmla="*/ 68429 w 68851"/>
              <a:gd name="connsiteY6" fmla="*/ 117477 h 309955"/>
              <a:gd name="connsiteX7" fmla="*/ 33504 w 68851"/>
              <a:gd name="connsiteY7" fmla="*/ 2 h 30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" h="309955">
                <a:moveTo>
                  <a:pt x="33504" y="2"/>
                </a:moveTo>
                <a:cubicBezTo>
                  <a:pt x="30858" y="531"/>
                  <a:pt x="52554" y="80435"/>
                  <a:pt x="52554" y="120652"/>
                </a:cubicBezTo>
                <a:cubicBezTo>
                  <a:pt x="52554" y="160869"/>
                  <a:pt x="31917" y="237069"/>
                  <a:pt x="33504" y="241302"/>
                </a:cubicBezTo>
                <a:cubicBezTo>
                  <a:pt x="35091" y="245535"/>
                  <a:pt x="67371" y="134940"/>
                  <a:pt x="62079" y="146052"/>
                </a:cubicBezTo>
                <a:cubicBezTo>
                  <a:pt x="56787" y="157165"/>
                  <a:pt x="8633" y="294219"/>
                  <a:pt x="1754" y="307977"/>
                </a:cubicBezTo>
                <a:cubicBezTo>
                  <a:pt x="-5125" y="321735"/>
                  <a:pt x="9692" y="260352"/>
                  <a:pt x="20804" y="228602"/>
                </a:cubicBezTo>
                <a:cubicBezTo>
                  <a:pt x="31916" y="196852"/>
                  <a:pt x="63667" y="154519"/>
                  <a:pt x="68429" y="117477"/>
                </a:cubicBezTo>
                <a:cubicBezTo>
                  <a:pt x="73191" y="80435"/>
                  <a:pt x="36150" y="-527"/>
                  <a:pt x="335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35F965B-0514-88F0-A66E-BD22372B3FC6}"/>
              </a:ext>
            </a:extLst>
          </p:cNvPr>
          <p:cNvSpPr/>
          <p:nvPr/>
        </p:nvSpPr>
        <p:spPr>
          <a:xfrm>
            <a:off x="3303631" y="12166487"/>
            <a:ext cx="154013" cy="207574"/>
          </a:xfrm>
          <a:custGeom>
            <a:avLst/>
            <a:gdLst>
              <a:gd name="connsiteX0" fmla="*/ 153944 w 154013"/>
              <a:gd name="connsiteY0" fmla="*/ 113 h 207574"/>
              <a:gd name="connsiteX1" fmla="*/ 84094 w 154013"/>
              <a:gd name="connsiteY1" fmla="*/ 79488 h 207574"/>
              <a:gd name="connsiteX2" fmla="*/ 1544 w 154013"/>
              <a:gd name="connsiteY2" fmla="*/ 206488 h 207574"/>
              <a:gd name="connsiteX3" fmla="*/ 33294 w 154013"/>
              <a:gd name="connsiteY3" fmla="*/ 136638 h 207574"/>
              <a:gd name="connsiteX4" fmla="*/ 71394 w 154013"/>
              <a:gd name="connsiteY4" fmla="*/ 63613 h 207574"/>
              <a:gd name="connsiteX5" fmla="*/ 153944 w 154013"/>
              <a:gd name="connsiteY5" fmla="*/ 113 h 2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13" h="207574">
                <a:moveTo>
                  <a:pt x="153944" y="113"/>
                </a:moveTo>
                <a:cubicBezTo>
                  <a:pt x="156061" y="2759"/>
                  <a:pt x="109494" y="45092"/>
                  <a:pt x="84094" y="79488"/>
                </a:cubicBezTo>
                <a:cubicBezTo>
                  <a:pt x="58694" y="113884"/>
                  <a:pt x="10011" y="196963"/>
                  <a:pt x="1544" y="206488"/>
                </a:cubicBezTo>
                <a:cubicBezTo>
                  <a:pt x="-6923" y="216013"/>
                  <a:pt x="21652" y="160451"/>
                  <a:pt x="33294" y="136638"/>
                </a:cubicBezTo>
                <a:cubicBezTo>
                  <a:pt x="44936" y="112825"/>
                  <a:pt x="52344" y="85309"/>
                  <a:pt x="71394" y="63613"/>
                </a:cubicBezTo>
                <a:cubicBezTo>
                  <a:pt x="90444" y="41917"/>
                  <a:pt x="151827" y="-2533"/>
                  <a:pt x="15394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CDC6CF36-8024-03C5-43E9-553B6DA51157}"/>
              </a:ext>
            </a:extLst>
          </p:cNvPr>
          <p:cNvSpPr/>
          <p:nvPr/>
        </p:nvSpPr>
        <p:spPr>
          <a:xfrm>
            <a:off x="3378061" y="12186830"/>
            <a:ext cx="160071" cy="272832"/>
          </a:xfrm>
          <a:custGeom>
            <a:avLst/>
            <a:gdLst>
              <a:gd name="connsiteX0" fmla="*/ 139 w 160071"/>
              <a:gd name="connsiteY0" fmla="*/ 103595 h 272832"/>
              <a:gd name="connsiteX1" fmla="*/ 111264 w 160071"/>
              <a:gd name="connsiteY1" fmla="*/ 24220 h 272832"/>
              <a:gd name="connsiteX2" fmla="*/ 133489 w 160071"/>
              <a:gd name="connsiteY2" fmla="*/ 119470 h 272832"/>
              <a:gd name="connsiteX3" fmla="*/ 139839 w 160071"/>
              <a:gd name="connsiteY3" fmla="*/ 84545 h 272832"/>
              <a:gd name="connsiteX4" fmla="*/ 158889 w 160071"/>
              <a:gd name="connsiteY4" fmla="*/ 268695 h 272832"/>
              <a:gd name="connsiteX5" fmla="*/ 155714 w 160071"/>
              <a:gd name="connsiteY5" fmla="*/ 195670 h 272832"/>
              <a:gd name="connsiteX6" fmla="*/ 136664 w 160071"/>
              <a:gd name="connsiteY6" fmla="*/ 1995 h 272832"/>
              <a:gd name="connsiteX7" fmla="*/ 139 w 160071"/>
              <a:gd name="connsiteY7" fmla="*/ 103595 h 2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71" h="272832">
                <a:moveTo>
                  <a:pt x="139" y="103595"/>
                </a:moveTo>
                <a:cubicBezTo>
                  <a:pt x="-4094" y="107299"/>
                  <a:pt x="89039" y="21574"/>
                  <a:pt x="111264" y="24220"/>
                </a:cubicBezTo>
                <a:cubicBezTo>
                  <a:pt x="133489" y="26866"/>
                  <a:pt x="128727" y="109416"/>
                  <a:pt x="133489" y="119470"/>
                </a:cubicBezTo>
                <a:cubicBezTo>
                  <a:pt x="138252" y="129524"/>
                  <a:pt x="135606" y="59674"/>
                  <a:pt x="139839" y="84545"/>
                </a:cubicBezTo>
                <a:cubicBezTo>
                  <a:pt x="144072" y="109416"/>
                  <a:pt x="156243" y="250174"/>
                  <a:pt x="158889" y="268695"/>
                </a:cubicBezTo>
                <a:cubicBezTo>
                  <a:pt x="161535" y="287216"/>
                  <a:pt x="159418" y="240120"/>
                  <a:pt x="155714" y="195670"/>
                </a:cubicBezTo>
                <a:cubicBezTo>
                  <a:pt x="152010" y="151220"/>
                  <a:pt x="159418" y="20516"/>
                  <a:pt x="136664" y="1995"/>
                </a:cubicBezTo>
                <a:cubicBezTo>
                  <a:pt x="113910" y="-16526"/>
                  <a:pt x="4372" y="99891"/>
                  <a:pt x="139" y="103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22294C63-2FB4-1992-83AD-C633CDDBF727}"/>
              </a:ext>
            </a:extLst>
          </p:cNvPr>
          <p:cNvSpPr/>
          <p:nvPr/>
        </p:nvSpPr>
        <p:spPr>
          <a:xfrm>
            <a:off x="3308256" y="12306264"/>
            <a:ext cx="213209" cy="238573"/>
          </a:xfrm>
          <a:custGeom>
            <a:avLst/>
            <a:gdLst>
              <a:gd name="connsiteX0" fmla="*/ 203294 w 213209"/>
              <a:gd name="connsiteY0" fmla="*/ 36 h 238573"/>
              <a:gd name="connsiteX1" fmla="*/ 212819 w 213209"/>
              <a:gd name="connsiteY1" fmla="*/ 117511 h 238573"/>
              <a:gd name="connsiteX2" fmla="*/ 187419 w 213209"/>
              <a:gd name="connsiteY2" fmla="*/ 181011 h 238573"/>
              <a:gd name="connsiteX3" fmla="*/ 133444 w 213209"/>
              <a:gd name="connsiteY3" fmla="*/ 215936 h 238573"/>
              <a:gd name="connsiteX4" fmla="*/ 94 w 213209"/>
              <a:gd name="connsiteY4" fmla="*/ 238161 h 238573"/>
              <a:gd name="connsiteX5" fmla="*/ 155669 w 213209"/>
              <a:gd name="connsiteY5" fmla="*/ 196886 h 238573"/>
              <a:gd name="connsiteX6" fmla="*/ 209644 w 213209"/>
              <a:gd name="connsiteY6" fmla="*/ 130211 h 238573"/>
              <a:gd name="connsiteX7" fmla="*/ 203294 w 213209"/>
              <a:gd name="connsiteY7" fmla="*/ 36 h 23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09" h="238573">
                <a:moveTo>
                  <a:pt x="203294" y="36"/>
                </a:moveTo>
                <a:cubicBezTo>
                  <a:pt x="203823" y="-2081"/>
                  <a:pt x="215465" y="87349"/>
                  <a:pt x="212819" y="117511"/>
                </a:cubicBezTo>
                <a:cubicBezTo>
                  <a:pt x="210173" y="147673"/>
                  <a:pt x="200648" y="164607"/>
                  <a:pt x="187419" y="181011"/>
                </a:cubicBezTo>
                <a:cubicBezTo>
                  <a:pt x="174190" y="197415"/>
                  <a:pt x="164665" y="206411"/>
                  <a:pt x="133444" y="215936"/>
                </a:cubicBezTo>
                <a:cubicBezTo>
                  <a:pt x="102223" y="225461"/>
                  <a:pt x="-3610" y="241336"/>
                  <a:pt x="94" y="238161"/>
                </a:cubicBezTo>
                <a:cubicBezTo>
                  <a:pt x="3798" y="234986"/>
                  <a:pt x="120744" y="214878"/>
                  <a:pt x="155669" y="196886"/>
                </a:cubicBezTo>
                <a:cubicBezTo>
                  <a:pt x="190594" y="178894"/>
                  <a:pt x="200648" y="156140"/>
                  <a:pt x="209644" y="130211"/>
                </a:cubicBezTo>
                <a:cubicBezTo>
                  <a:pt x="218640" y="104282"/>
                  <a:pt x="202765" y="2153"/>
                  <a:pt x="20329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6B5AE03-DDDA-2FE7-5D3D-1408428AD893}"/>
              </a:ext>
            </a:extLst>
          </p:cNvPr>
          <p:cNvSpPr/>
          <p:nvPr/>
        </p:nvSpPr>
        <p:spPr>
          <a:xfrm>
            <a:off x="3282786" y="12442401"/>
            <a:ext cx="270980" cy="132741"/>
          </a:xfrm>
          <a:custGeom>
            <a:avLst/>
            <a:gdLst>
              <a:gd name="connsiteX0" fmla="*/ 164 w 270980"/>
              <a:gd name="connsiteY0" fmla="*/ 130599 h 132741"/>
              <a:gd name="connsiteX1" fmla="*/ 152564 w 270980"/>
              <a:gd name="connsiteY1" fmla="*/ 92499 h 132741"/>
              <a:gd name="connsiteX2" fmla="*/ 270039 w 270980"/>
              <a:gd name="connsiteY2" fmla="*/ 424 h 132741"/>
              <a:gd name="connsiteX3" fmla="*/ 203364 w 270980"/>
              <a:gd name="connsiteY3" fmla="*/ 60749 h 132741"/>
              <a:gd name="connsiteX4" fmla="*/ 123989 w 270980"/>
              <a:gd name="connsiteY4" fmla="*/ 121074 h 132741"/>
              <a:gd name="connsiteX5" fmla="*/ 164 w 270980"/>
              <a:gd name="connsiteY5" fmla="*/ 130599 h 1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80" h="132741">
                <a:moveTo>
                  <a:pt x="164" y="130599"/>
                </a:moveTo>
                <a:cubicBezTo>
                  <a:pt x="4926" y="125837"/>
                  <a:pt x="107585" y="114195"/>
                  <a:pt x="152564" y="92499"/>
                </a:cubicBezTo>
                <a:cubicBezTo>
                  <a:pt x="197543" y="70803"/>
                  <a:pt x="261572" y="5716"/>
                  <a:pt x="270039" y="424"/>
                </a:cubicBezTo>
                <a:cubicBezTo>
                  <a:pt x="278506" y="-4868"/>
                  <a:pt x="227706" y="40641"/>
                  <a:pt x="203364" y="60749"/>
                </a:cubicBezTo>
                <a:cubicBezTo>
                  <a:pt x="179022" y="80857"/>
                  <a:pt x="152564" y="109962"/>
                  <a:pt x="123989" y="121074"/>
                </a:cubicBezTo>
                <a:cubicBezTo>
                  <a:pt x="95414" y="132186"/>
                  <a:pt x="-4598" y="135361"/>
                  <a:pt x="164" y="130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10328421-50C1-2B1D-8AD5-3ECAA503D5DF}"/>
              </a:ext>
            </a:extLst>
          </p:cNvPr>
          <p:cNvSpPr/>
          <p:nvPr/>
        </p:nvSpPr>
        <p:spPr>
          <a:xfrm>
            <a:off x="3356382" y="12299181"/>
            <a:ext cx="161375" cy="182197"/>
          </a:xfrm>
          <a:custGeom>
            <a:avLst/>
            <a:gdLst>
              <a:gd name="connsiteX0" fmla="*/ 63093 w 161375"/>
              <a:gd name="connsiteY0" fmla="*/ 3944 h 182197"/>
              <a:gd name="connsiteX1" fmla="*/ 142468 w 161375"/>
              <a:gd name="connsiteY1" fmla="*/ 16644 h 182197"/>
              <a:gd name="connsiteX2" fmla="*/ 132943 w 161375"/>
              <a:gd name="connsiteY2" fmla="*/ 70619 h 182197"/>
              <a:gd name="connsiteX3" fmla="*/ 142468 w 161375"/>
              <a:gd name="connsiteY3" fmla="*/ 134119 h 182197"/>
              <a:gd name="connsiteX4" fmla="*/ 110718 w 161375"/>
              <a:gd name="connsiteY4" fmla="*/ 181744 h 182197"/>
              <a:gd name="connsiteX5" fmla="*/ 129768 w 161375"/>
              <a:gd name="connsiteY5" fmla="*/ 105544 h 182197"/>
              <a:gd name="connsiteX6" fmla="*/ 155168 w 161375"/>
              <a:gd name="connsiteY6" fmla="*/ 13469 h 182197"/>
              <a:gd name="connsiteX7" fmla="*/ 2768 w 161375"/>
              <a:gd name="connsiteY7" fmla="*/ 769 h 182197"/>
              <a:gd name="connsiteX8" fmla="*/ 63093 w 161375"/>
              <a:gd name="connsiteY8" fmla="*/ 3944 h 1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75" h="182197">
                <a:moveTo>
                  <a:pt x="63093" y="3944"/>
                </a:moveTo>
                <a:cubicBezTo>
                  <a:pt x="86376" y="6590"/>
                  <a:pt x="130826" y="5532"/>
                  <a:pt x="142468" y="16644"/>
                </a:cubicBezTo>
                <a:cubicBezTo>
                  <a:pt x="154110" y="27757"/>
                  <a:pt x="132943" y="51040"/>
                  <a:pt x="132943" y="70619"/>
                </a:cubicBezTo>
                <a:cubicBezTo>
                  <a:pt x="132943" y="90198"/>
                  <a:pt x="146172" y="115598"/>
                  <a:pt x="142468" y="134119"/>
                </a:cubicBezTo>
                <a:cubicBezTo>
                  <a:pt x="138764" y="152640"/>
                  <a:pt x="112835" y="186506"/>
                  <a:pt x="110718" y="181744"/>
                </a:cubicBezTo>
                <a:cubicBezTo>
                  <a:pt x="108601" y="176982"/>
                  <a:pt x="122360" y="133590"/>
                  <a:pt x="129768" y="105544"/>
                </a:cubicBezTo>
                <a:cubicBezTo>
                  <a:pt x="137176" y="77498"/>
                  <a:pt x="176335" y="30931"/>
                  <a:pt x="155168" y="13469"/>
                </a:cubicBezTo>
                <a:cubicBezTo>
                  <a:pt x="134001" y="-3993"/>
                  <a:pt x="18114" y="2886"/>
                  <a:pt x="2768" y="769"/>
                </a:cubicBezTo>
                <a:cubicBezTo>
                  <a:pt x="-12578" y="-1348"/>
                  <a:pt x="39810" y="1298"/>
                  <a:pt x="63093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4469702C-3FEE-6630-F244-E33DD089F1E0}"/>
              </a:ext>
            </a:extLst>
          </p:cNvPr>
          <p:cNvSpPr/>
          <p:nvPr/>
        </p:nvSpPr>
        <p:spPr>
          <a:xfrm>
            <a:off x="3381102" y="12341104"/>
            <a:ext cx="89804" cy="187697"/>
          </a:xfrm>
          <a:custGeom>
            <a:avLst/>
            <a:gdLst>
              <a:gd name="connsiteX0" fmla="*/ 44723 w 89804"/>
              <a:gd name="connsiteY0" fmla="*/ 121 h 187697"/>
              <a:gd name="connsiteX1" fmla="*/ 73298 w 89804"/>
              <a:gd name="connsiteY1" fmla="*/ 89021 h 187697"/>
              <a:gd name="connsiteX2" fmla="*/ 54248 w 89804"/>
              <a:gd name="connsiteY2" fmla="*/ 136646 h 187697"/>
              <a:gd name="connsiteX3" fmla="*/ 273 w 89804"/>
              <a:gd name="connsiteY3" fmla="*/ 187446 h 187697"/>
              <a:gd name="connsiteX4" fmla="*/ 79648 w 89804"/>
              <a:gd name="connsiteY4" fmla="*/ 114421 h 187697"/>
              <a:gd name="connsiteX5" fmla="*/ 85998 w 89804"/>
              <a:gd name="connsiteY5" fmla="*/ 69971 h 187697"/>
              <a:gd name="connsiteX6" fmla="*/ 44723 w 89804"/>
              <a:gd name="connsiteY6" fmla="*/ 121 h 18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04" h="187697">
                <a:moveTo>
                  <a:pt x="44723" y="121"/>
                </a:moveTo>
                <a:cubicBezTo>
                  <a:pt x="42606" y="3296"/>
                  <a:pt x="71711" y="66267"/>
                  <a:pt x="73298" y="89021"/>
                </a:cubicBezTo>
                <a:cubicBezTo>
                  <a:pt x="74885" y="111775"/>
                  <a:pt x="66419" y="120242"/>
                  <a:pt x="54248" y="136646"/>
                </a:cubicBezTo>
                <a:cubicBezTo>
                  <a:pt x="42077" y="153050"/>
                  <a:pt x="-3960" y="191150"/>
                  <a:pt x="273" y="187446"/>
                </a:cubicBezTo>
                <a:cubicBezTo>
                  <a:pt x="4506" y="183742"/>
                  <a:pt x="65361" y="134000"/>
                  <a:pt x="79648" y="114421"/>
                </a:cubicBezTo>
                <a:cubicBezTo>
                  <a:pt x="93935" y="94842"/>
                  <a:pt x="90231" y="83200"/>
                  <a:pt x="85998" y="69971"/>
                </a:cubicBezTo>
                <a:cubicBezTo>
                  <a:pt x="81765" y="56742"/>
                  <a:pt x="46840" y="-3054"/>
                  <a:pt x="4472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D1B7A30-E056-CB56-3B58-8DFD3619E77F}"/>
              </a:ext>
            </a:extLst>
          </p:cNvPr>
          <p:cNvSpPr/>
          <p:nvPr/>
        </p:nvSpPr>
        <p:spPr>
          <a:xfrm>
            <a:off x="3326873" y="12194782"/>
            <a:ext cx="151911" cy="199758"/>
          </a:xfrm>
          <a:custGeom>
            <a:avLst/>
            <a:gdLst>
              <a:gd name="connsiteX0" fmla="*/ 146577 w 151911"/>
              <a:gd name="connsiteY0" fmla="*/ 6743 h 199758"/>
              <a:gd name="connsiteX1" fmla="*/ 3702 w 151911"/>
              <a:gd name="connsiteY1" fmla="*/ 197243 h 199758"/>
              <a:gd name="connsiteX2" fmla="*/ 48152 w 151911"/>
              <a:gd name="connsiteY2" fmla="*/ 111518 h 199758"/>
              <a:gd name="connsiteX3" fmla="*/ 114827 w 151911"/>
              <a:gd name="connsiteY3" fmla="*/ 48018 h 199758"/>
              <a:gd name="connsiteX4" fmla="*/ 146577 w 151911"/>
              <a:gd name="connsiteY4" fmla="*/ 6743 h 1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1" h="199758">
                <a:moveTo>
                  <a:pt x="146577" y="6743"/>
                </a:moveTo>
                <a:cubicBezTo>
                  <a:pt x="128056" y="31614"/>
                  <a:pt x="20106" y="179781"/>
                  <a:pt x="3702" y="197243"/>
                </a:cubicBezTo>
                <a:cubicBezTo>
                  <a:pt x="-12702" y="214706"/>
                  <a:pt x="29631" y="136389"/>
                  <a:pt x="48152" y="111518"/>
                </a:cubicBezTo>
                <a:cubicBezTo>
                  <a:pt x="66673" y="86647"/>
                  <a:pt x="98952" y="63364"/>
                  <a:pt x="114827" y="48018"/>
                </a:cubicBezTo>
                <a:cubicBezTo>
                  <a:pt x="130702" y="32672"/>
                  <a:pt x="165098" y="-18128"/>
                  <a:pt x="146577" y="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05CA2E0-197C-B673-9085-D72D38A87531}"/>
              </a:ext>
            </a:extLst>
          </p:cNvPr>
          <p:cNvSpPr/>
          <p:nvPr/>
        </p:nvSpPr>
        <p:spPr>
          <a:xfrm>
            <a:off x="3292112" y="12398375"/>
            <a:ext cx="148562" cy="122466"/>
          </a:xfrm>
          <a:custGeom>
            <a:avLst/>
            <a:gdLst>
              <a:gd name="connsiteX0" fmla="*/ 47988 w 148562"/>
              <a:gd name="connsiteY0" fmla="*/ 0 h 122466"/>
              <a:gd name="connsiteX1" fmla="*/ 130538 w 148562"/>
              <a:gd name="connsiteY1" fmla="*/ 34925 h 122466"/>
              <a:gd name="connsiteX2" fmla="*/ 143238 w 148562"/>
              <a:gd name="connsiteY2" fmla="*/ 69850 h 122466"/>
              <a:gd name="connsiteX3" fmla="*/ 108313 w 148562"/>
              <a:gd name="connsiteY3" fmla="*/ 111125 h 122466"/>
              <a:gd name="connsiteX4" fmla="*/ 67038 w 148562"/>
              <a:gd name="connsiteY4" fmla="*/ 117475 h 122466"/>
              <a:gd name="connsiteX5" fmla="*/ 363 w 148562"/>
              <a:gd name="connsiteY5" fmla="*/ 95250 h 122466"/>
              <a:gd name="connsiteX6" fmla="*/ 98788 w 148562"/>
              <a:gd name="connsiteY6" fmla="*/ 120650 h 122466"/>
              <a:gd name="connsiteX7" fmla="*/ 146413 w 148562"/>
              <a:gd name="connsiteY7" fmla="*/ 34925 h 122466"/>
              <a:gd name="connsiteX8" fmla="*/ 47988 w 148562"/>
              <a:gd name="connsiteY8" fmla="*/ 0 h 12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62" h="122466">
                <a:moveTo>
                  <a:pt x="47988" y="0"/>
                </a:moveTo>
                <a:cubicBezTo>
                  <a:pt x="45342" y="0"/>
                  <a:pt x="114663" y="23283"/>
                  <a:pt x="130538" y="34925"/>
                </a:cubicBezTo>
                <a:cubicBezTo>
                  <a:pt x="146413" y="46567"/>
                  <a:pt x="146942" y="57150"/>
                  <a:pt x="143238" y="69850"/>
                </a:cubicBezTo>
                <a:cubicBezTo>
                  <a:pt x="139534" y="82550"/>
                  <a:pt x="121013" y="103188"/>
                  <a:pt x="108313" y="111125"/>
                </a:cubicBezTo>
                <a:cubicBezTo>
                  <a:pt x="95613" y="119062"/>
                  <a:pt x="85030" y="120121"/>
                  <a:pt x="67038" y="117475"/>
                </a:cubicBezTo>
                <a:cubicBezTo>
                  <a:pt x="49046" y="114829"/>
                  <a:pt x="-4929" y="94721"/>
                  <a:pt x="363" y="95250"/>
                </a:cubicBezTo>
                <a:cubicBezTo>
                  <a:pt x="5655" y="95779"/>
                  <a:pt x="74446" y="130704"/>
                  <a:pt x="98788" y="120650"/>
                </a:cubicBezTo>
                <a:cubicBezTo>
                  <a:pt x="123130" y="110596"/>
                  <a:pt x="157525" y="52387"/>
                  <a:pt x="146413" y="34925"/>
                </a:cubicBezTo>
                <a:cubicBezTo>
                  <a:pt x="135301" y="17463"/>
                  <a:pt x="50634" y="0"/>
                  <a:pt x="47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7005B4BC-EA9D-47B0-ACAE-D2A423315BB5}"/>
              </a:ext>
            </a:extLst>
          </p:cNvPr>
          <p:cNvSpPr/>
          <p:nvPr/>
        </p:nvSpPr>
        <p:spPr>
          <a:xfrm>
            <a:off x="3283369" y="12359581"/>
            <a:ext cx="104686" cy="149661"/>
          </a:xfrm>
          <a:custGeom>
            <a:avLst/>
            <a:gdLst>
              <a:gd name="connsiteX0" fmla="*/ 104356 w 104686"/>
              <a:gd name="connsiteY0" fmla="*/ 694 h 149661"/>
              <a:gd name="connsiteX1" fmla="*/ 2756 w 104686"/>
              <a:gd name="connsiteY1" fmla="*/ 146744 h 149661"/>
              <a:gd name="connsiteX2" fmla="*/ 34506 w 104686"/>
              <a:gd name="connsiteY2" fmla="*/ 92769 h 149661"/>
              <a:gd name="connsiteX3" fmla="*/ 104356 w 104686"/>
              <a:gd name="connsiteY3" fmla="*/ 694 h 1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86" h="149661">
                <a:moveTo>
                  <a:pt x="104356" y="694"/>
                </a:moveTo>
                <a:cubicBezTo>
                  <a:pt x="99064" y="9690"/>
                  <a:pt x="14398" y="131398"/>
                  <a:pt x="2756" y="146744"/>
                </a:cubicBezTo>
                <a:cubicBezTo>
                  <a:pt x="-8886" y="162090"/>
                  <a:pt x="19160" y="112877"/>
                  <a:pt x="34506" y="92769"/>
                </a:cubicBezTo>
                <a:cubicBezTo>
                  <a:pt x="49852" y="72661"/>
                  <a:pt x="109648" y="-8302"/>
                  <a:pt x="10435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561A6F78-DAB7-499F-7CD5-5F666B0408EA}"/>
              </a:ext>
            </a:extLst>
          </p:cNvPr>
          <p:cNvSpPr/>
          <p:nvPr/>
        </p:nvSpPr>
        <p:spPr>
          <a:xfrm>
            <a:off x="3311525" y="12407738"/>
            <a:ext cx="120650" cy="70174"/>
          </a:xfrm>
          <a:custGeom>
            <a:avLst/>
            <a:gdLst>
              <a:gd name="connsiteX0" fmla="*/ 0 w 120650"/>
              <a:gd name="connsiteY0" fmla="*/ 162 h 70174"/>
              <a:gd name="connsiteX1" fmla="*/ 92075 w 120650"/>
              <a:gd name="connsiteY1" fmla="*/ 41437 h 70174"/>
              <a:gd name="connsiteX2" fmla="*/ 120650 w 120650"/>
              <a:gd name="connsiteY2" fmla="*/ 70012 h 70174"/>
              <a:gd name="connsiteX3" fmla="*/ 92075 w 120650"/>
              <a:gd name="connsiteY3" fmla="*/ 28737 h 70174"/>
              <a:gd name="connsiteX4" fmla="*/ 0 w 120650"/>
              <a:gd name="connsiteY4" fmla="*/ 162 h 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70174">
                <a:moveTo>
                  <a:pt x="0" y="162"/>
                </a:moveTo>
                <a:cubicBezTo>
                  <a:pt x="0" y="2279"/>
                  <a:pt x="71967" y="29795"/>
                  <a:pt x="92075" y="41437"/>
                </a:cubicBezTo>
                <a:cubicBezTo>
                  <a:pt x="112183" y="53079"/>
                  <a:pt x="120650" y="72129"/>
                  <a:pt x="120650" y="70012"/>
                </a:cubicBezTo>
                <a:cubicBezTo>
                  <a:pt x="120650" y="67895"/>
                  <a:pt x="111654" y="40379"/>
                  <a:pt x="92075" y="28737"/>
                </a:cubicBezTo>
                <a:cubicBezTo>
                  <a:pt x="72496" y="17095"/>
                  <a:pt x="0" y="-1955"/>
                  <a:pt x="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F7803652-376B-97D9-0F05-D524A6A4EA0C}"/>
              </a:ext>
            </a:extLst>
          </p:cNvPr>
          <p:cNvSpPr/>
          <p:nvPr/>
        </p:nvSpPr>
        <p:spPr>
          <a:xfrm>
            <a:off x="3460442" y="11689729"/>
            <a:ext cx="201699" cy="203113"/>
          </a:xfrm>
          <a:custGeom>
            <a:avLst/>
            <a:gdLst>
              <a:gd name="connsiteX0" fmla="*/ 308 w 201699"/>
              <a:gd name="connsiteY0" fmla="*/ 621 h 203113"/>
              <a:gd name="connsiteX1" fmla="*/ 193983 w 201699"/>
              <a:gd name="connsiteY1" fmla="*/ 197471 h 203113"/>
              <a:gd name="connsiteX2" fmla="*/ 149533 w 201699"/>
              <a:gd name="connsiteY2" fmla="*/ 137146 h 203113"/>
              <a:gd name="connsiteX3" fmla="*/ 308 w 201699"/>
              <a:gd name="connsiteY3" fmla="*/ 621 h 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99" h="203113">
                <a:moveTo>
                  <a:pt x="308" y="621"/>
                </a:moveTo>
                <a:cubicBezTo>
                  <a:pt x="7716" y="10675"/>
                  <a:pt x="169112" y="174717"/>
                  <a:pt x="193983" y="197471"/>
                </a:cubicBezTo>
                <a:cubicBezTo>
                  <a:pt x="218854" y="220225"/>
                  <a:pt x="178108" y="168896"/>
                  <a:pt x="149533" y="137146"/>
                </a:cubicBezTo>
                <a:cubicBezTo>
                  <a:pt x="120958" y="105396"/>
                  <a:pt x="-7100" y="-9433"/>
                  <a:pt x="308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0FD6AD2C-490D-7D8E-D407-0248EDF14F91}"/>
              </a:ext>
            </a:extLst>
          </p:cNvPr>
          <p:cNvSpPr/>
          <p:nvPr/>
        </p:nvSpPr>
        <p:spPr>
          <a:xfrm>
            <a:off x="3297678" y="11893313"/>
            <a:ext cx="353813" cy="168578"/>
          </a:xfrm>
          <a:custGeom>
            <a:avLst/>
            <a:gdLst>
              <a:gd name="connsiteX0" fmla="*/ 4322 w 353813"/>
              <a:gd name="connsiteY0" fmla="*/ 168512 h 168578"/>
              <a:gd name="connsiteX1" fmla="*/ 93222 w 353813"/>
              <a:gd name="connsiteY1" fmla="*/ 92312 h 168578"/>
              <a:gd name="connsiteX2" fmla="*/ 223397 w 353813"/>
              <a:gd name="connsiteY2" fmla="*/ 105012 h 168578"/>
              <a:gd name="connsiteX3" fmla="*/ 210697 w 353813"/>
              <a:gd name="connsiteY3" fmla="*/ 79612 h 168578"/>
              <a:gd name="connsiteX4" fmla="*/ 353572 w 353813"/>
              <a:gd name="connsiteY4" fmla="*/ 133587 h 168578"/>
              <a:gd name="connsiteX5" fmla="*/ 239272 w 353813"/>
              <a:gd name="connsiteY5" fmla="*/ 92312 h 168578"/>
              <a:gd name="connsiteX6" fmla="*/ 39247 w 353813"/>
              <a:gd name="connsiteY6" fmla="*/ 237 h 168578"/>
              <a:gd name="connsiteX7" fmla="*/ 182122 w 353813"/>
              <a:gd name="connsiteY7" fmla="*/ 66912 h 168578"/>
              <a:gd name="connsiteX8" fmla="*/ 29722 w 353813"/>
              <a:gd name="connsiteY8" fmla="*/ 105012 h 168578"/>
              <a:gd name="connsiteX9" fmla="*/ 4322 w 353813"/>
              <a:gd name="connsiteY9" fmla="*/ 168512 h 1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813" h="168578">
                <a:moveTo>
                  <a:pt x="4322" y="168512"/>
                </a:moveTo>
                <a:cubicBezTo>
                  <a:pt x="14905" y="166395"/>
                  <a:pt x="56710" y="102895"/>
                  <a:pt x="93222" y="92312"/>
                </a:cubicBezTo>
                <a:cubicBezTo>
                  <a:pt x="129734" y="81729"/>
                  <a:pt x="203818" y="107129"/>
                  <a:pt x="223397" y="105012"/>
                </a:cubicBezTo>
                <a:cubicBezTo>
                  <a:pt x="242976" y="102895"/>
                  <a:pt x="189001" y="74850"/>
                  <a:pt x="210697" y="79612"/>
                </a:cubicBezTo>
                <a:cubicBezTo>
                  <a:pt x="232393" y="84374"/>
                  <a:pt x="348810" y="131470"/>
                  <a:pt x="353572" y="133587"/>
                </a:cubicBezTo>
                <a:cubicBezTo>
                  <a:pt x="358334" y="135704"/>
                  <a:pt x="291659" y="114537"/>
                  <a:pt x="239272" y="92312"/>
                </a:cubicBezTo>
                <a:cubicBezTo>
                  <a:pt x="186885" y="70087"/>
                  <a:pt x="48772" y="4470"/>
                  <a:pt x="39247" y="237"/>
                </a:cubicBezTo>
                <a:cubicBezTo>
                  <a:pt x="29722" y="-3996"/>
                  <a:pt x="183709" y="49450"/>
                  <a:pt x="182122" y="66912"/>
                </a:cubicBezTo>
                <a:cubicBezTo>
                  <a:pt x="180535" y="84374"/>
                  <a:pt x="56709" y="88608"/>
                  <a:pt x="29722" y="105012"/>
                </a:cubicBezTo>
                <a:cubicBezTo>
                  <a:pt x="2735" y="121416"/>
                  <a:pt x="-6261" y="170629"/>
                  <a:pt x="4322" y="168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C74C35E4-605C-B39F-27F0-2F1F4D2FC3A2}"/>
              </a:ext>
            </a:extLst>
          </p:cNvPr>
          <p:cNvSpPr/>
          <p:nvPr/>
        </p:nvSpPr>
        <p:spPr>
          <a:xfrm>
            <a:off x="3533414" y="11998089"/>
            <a:ext cx="156092" cy="149660"/>
          </a:xfrm>
          <a:custGeom>
            <a:avLst/>
            <a:gdLst>
              <a:gd name="connsiteX0" fmla="*/ 155936 w 156092"/>
              <a:gd name="connsiteY0" fmla="*/ 236 h 149660"/>
              <a:gd name="connsiteX1" fmla="*/ 47986 w 156092"/>
              <a:gd name="connsiteY1" fmla="*/ 79611 h 149660"/>
              <a:gd name="connsiteX2" fmla="*/ 361 w 156092"/>
              <a:gd name="connsiteY2" fmla="*/ 149461 h 149660"/>
              <a:gd name="connsiteX3" fmla="*/ 70211 w 156092"/>
              <a:gd name="connsiteY3" fmla="*/ 57386 h 149660"/>
              <a:gd name="connsiteX4" fmla="*/ 155936 w 156092"/>
              <a:gd name="connsiteY4" fmla="*/ 236 h 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2" h="149660">
                <a:moveTo>
                  <a:pt x="155936" y="236"/>
                </a:moveTo>
                <a:cubicBezTo>
                  <a:pt x="152232" y="3940"/>
                  <a:pt x="73915" y="54740"/>
                  <a:pt x="47986" y="79611"/>
                </a:cubicBezTo>
                <a:cubicBezTo>
                  <a:pt x="22057" y="104482"/>
                  <a:pt x="-3343" y="153165"/>
                  <a:pt x="361" y="149461"/>
                </a:cubicBezTo>
                <a:cubicBezTo>
                  <a:pt x="4065" y="145757"/>
                  <a:pt x="43753" y="77494"/>
                  <a:pt x="70211" y="57386"/>
                </a:cubicBezTo>
                <a:cubicBezTo>
                  <a:pt x="96669" y="37278"/>
                  <a:pt x="159640" y="-3468"/>
                  <a:pt x="15593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C2AADE99-FC6B-A460-00E0-AAB168E58201}"/>
              </a:ext>
            </a:extLst>
          </p:cNvPr>
          <p:cNvSpPr/>
          <p:nvPr/>
        </p:nvSpPr>
        <p:spPr>
          <a:xfrm>
            <a:off x="3603619" y="12076425"/>
            <a:ext cx="48599" cy="178447"/>
          </a:xfrm>
          <a:custGeom>
            <a:avLst/>
            <a:gdLst>
              <a:gd name="connsiteX0" fmla="*/ 6 w 48599"/>
              <a:gd name="connsiteY0" fmla="*/ 1275 h 178447"/>
              <a:gd name="connsiteX1" fmla="*/ 44456 w 48599"/>
              <a:gd name="connsiteY1" fmla="*/ 175900 h 178447"/>
              <a:gd name="connsiteX2" fmla="*/ 41281 w 48599"/>
              <a:gd name="connsiteY2" fmla="*/ 99700 h 178447"/>
              <a:gd name="connsiteX3" fmla="*/ 6 w 48599"/>
              <a:gd name="connsiteY3" fmla="*/ 1275 h 1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99" h="178447">
                <a:moveTo>
                  <a:pt x="6" y="1275"/>
                </a:moveTo>
                <a:cubicBezTo>
                  <a:pt x="535" y="13975"/>
                  <a:pt x="37577" y="159496"/>
                  <a:pt x="44456" y="175900"/>
                </a:cubicBezTo>
                <a:cubicBezTo>
                  <a:pt x="51335" y="192304"/>
                  <a:pt x="49218" y="125100"/>
                  <a:pt x="41281" y="99700"/>
                </a:cubicBezTo>
                <a:cubicBezTo>
                  <a:pt x="33344" y="74300"/>
                  <a:pt x="-523" y="-11425"/>
                  <a:pt x="6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A3C01F8B-54A7-9F0E-A324-B4BCEBEB7346}"/>
              </a:ext>
            </a:extLst>
          </p:cNvPr>
          <p:cNvSpPr/>
          <p:nvPr/>
        </p:nvSpPr>
        <p:spPr>
          <a:xfrm>
            <a:off x="3555865" y="11978946"/>
            <a:ext cx="58378" cy="435854"/>
          </a:xfrm>
          <a:custGeom>
            <a:avLst/>
            <a:gdLst>
              <a:gd name="connsiteX0" fmla="*/ 135 w 58378"/>
              <a:gd name="connsiteY0" fmla="*/ 329 h 435854"/>
              <a:gd name="connsiteX1" fmla="*/ 57285 w 58378"/>
              <a:gd name="connsiteY1" fmla="*/ 308304 h 435854"/>
              <a:gd name="connsiteX2" fmla="*/ 38235 w 58378"/>
              <a:gd name="connsiteY2" fmla="*/ 435304 h 435854"/>
              <a:gd name="connsiteX3" fmla="*/ 44585 w 58378"/>
              <a:gd name="connsiteY3" fmla="*/ 349579 h 435854"/>
              <a:gd name="connsiteX4" fmla="*/ 41410 w 58378"/>
              <a:gd name="connsiteY4" fmla="*/ 235279 h 435854"/>
              <a:gd name="connsiteX5" fmla="*/ 41410 w 58378"/>
              <a:gd name="connsiteY5" fmla="*/ 247979 h 435854"/>
              <a:gd name="connsiteX6" fmla="*/ 135 w 58378"/>
              <a:gd name="connsiteY6" fmla="*/ 329 h 4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78" h="435854">
                <a:moveTo>
                  <a:pt x="135" y="329"/>
                </a:moveTo>
                <a:cubicBezTo>
                  <a:pt x="2781" y="10383"/>
                  <a:pt x="50935" y="235808"/>
                  <a:pt x="57285" y="308304"/>
                </a:cubicBezTo>
                <a:cubicBezTo>
                  <a:pt x="63635" y="380800"/>
                  <a:pt x="40352" y="428425"/>
                  <a:pt x="38235" y="435304"/>
                </a:cubicBezTo>
                <a:cubicBezTo>
                  <a:pt x="36118" y="442183"/>
                  <a:pt x="44056" y="382916"/>
                  <a:pt x="44585" y="349579"/>
                </a:cubicBezTo>
                <a:cubicBezTo>
                  <a:pt x="45114" y="316242"/>
                  <a:pt x="41939" y="252212"/>
                  <a:pt x="41410" y="235279"/>
                </a:cubicBezTo>
                <a:cubicBezTo>
                  <a:pt x="40881" y="218346"/>
                  <a:pt x="48289" y="282904"/>
                  <a:pt x="41410" y="247979"/>
                </a:cubicBezTo>
                <a:cubicBezTo>
                  <a:pt x="34531" y="213054"/>
                  <a:pt x="-2511" y="-9725"/>
                  <a:pt x="135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8C340792-3507-3F7F-A92F-5F8C21F586D4}"/>
              </a:ext>
            </a:extLst>
          </p:cNvPr>
          <p:cNvSpPr/>
          <p:nvPr/>
        </p:nvSpPr>
        <p:spPr>
          <a:xfrm>
            <a:off x="3066658" y="11603634"/>
            <a:ext cx="91200" cy="354067"/>
          </a:xfrm>
          <a:custGeom>
            <a:avLst/>
            <a:gdLst>
              <a:gd name="connsiteX0" fmla="*/ 392 w 91200"/>
              <a:gd name="connsiteY0" fmla="*/ 991 h 354067"/>
              <a:gd name="connsiteX1" fmla="*/ 89292 w 91200"/>
              <a:gd name="connsiteY1" fmla="*/ 343891 h 354067"/>
              <a:gd name="connsiteX2" fmla="*/ 57542 w 91200"/>
              <a:gd name="connsiteY2" fmla="*/ 242291 h 354067"/>
              <a:gd name="connsiteX3" fmla="*/ 392 w 91200"/>
              <a:gd name="connsiteY3" fmla="*/ 991 h 3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0" h="354067">
                <a:moveTo>
                  <a:pt x="392" y="991"/>
                </a:moveTo>
                <a:cubicBezTo>
                  <a:pt x="5684" y="17924"/>
                  <a:pt x="79767" y="303674"/>
                  <a:pt x="89292" y="343891"/>
                </a:cubicBezTo>
                <a:cubicBezTo>
                  <a:pt x="98817" y="384108"/>
                  <a:pt x="70242" y="295737"/>
                  <a:pt x="57542" y="242291"/>
                </a:cubicBezTo>
                <a:cubicBezTo>
                  <a:pt x="44842" y="188845"/>
                  <a:pt x="-4900" y="-15942"/>
                  <a:pt x="392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7DCBFBD-D99D-E6E8-C08B-B36E3BA459E1}"/>
              </a:ext>
            </a:extLst>
          </p:cNvPr>
          <p:cNvSpPr/>
          <p:nvPr/>
        </p:nvSpPr>
        <p:spPr>
          <a:xfrm>
            <a:off x="3006442" y="11112405"/>
            <a:ext cx="219379" cy="165824"/>
          </a:xfrm>
          <a:custGeom>
            <a:avLst/>
            <a:gdLst>
              <a:gd name="connsiteX0" fmla="*/ 283 w 219379"/>
              <a:gd name="connsiteY0" fmla="*/ 165195 h 165824"/>
              <a:gd name="connsiteX1" fmla="*/ 101883 w 219379"/>
              <a:gd name="connsiteY1" fmla="*/ 146145 h 165824"/>
              <a:gd name="connsiteX2" fmla="*/ 219358 w 219379"/>
              <a:gd name="connsiteY2" fmla="*/ 165195 h 165824"/>
              <a:gd name="connsiteX3" fmla="*/ 111408 w 219379"/>
              <a:gd name="connsiteY3" fmla="*/ 146145 h 165824"/>
              <a:gd name="connsiteX4" fmla="*/ 73308 w 219379"/>
              <a:gd name="connsiteY4" fmla="*/ 98520 h 165824"/>
              <a:gd name="connsiteX5" fmla="*/ 25683 w 219379"/>
              <a:gd name="connsiteY5" fmla="*/ 95 h 165824"/>
              <a:gd name="connsiteX6" fmla="*/ 70133 w 219379"/>
              <a:gd name="connsiteY6" fmla="*/ 117570 h 165824"/>
              <a:gd name="connsiteX7" fmla="*/ 283 w 219379"/>
              <a:gd name="connsiteY7" fmla="*/ 165195 h 16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79" h="165824">
                <a:moveTo>
                  <a:pt x="283" y="165195"/>
                </a:moveTo>
                <a:cubicBezTo>
                  <a:pt x="5575" y="169958"/>
                  <a:pt x="65371" y="146145"/>
                  <a:pt x="101883" y="146145"/>
                </a:cubicBezTo>
                <a:cubicBezTo>
                  <a:pt x="138395" y="146145"/>
                  <a:pt x="217771" y="165195"/>
                  <a:pt x="219358" y="165195"/>
                </a:cubicBezTo>
                <a:cubicBezTo>
                  <a:pt x="220945" y="165195"/>
                  <a:pt x="135750" y="157257"/>
                  <a:pt x="111408" y="146145"/>
                </a:cubicBezTo>
                <a:cubicBezTo>
                  <a:pt x="87066" y="135033"/>
                  <a:pt x="87595" y="122862"/>
                  <a:pt x="73308" y="98520"/>
                </a:cubicBezTo>
                <a:cubicBezTo>
                  <a:pt x="59021" y="74178"/>
                  <a:pt x="26212" y="-3080"/>
                  <a:pt x="25683" y="95"/>
                </a:cubicBezTo>
                <a:cubicBezTo>
                  <a:pt x="25154" y="3270"/>
                  <a:pt x="74895" y="90583"/>
                  <a:pt x="70133" y="117570"/>
                </a:cubicBezTo>
                <a:cubicBezTo>
                  <a:pt x="65371" y="144557"/>
                  <a:pt x="-5009" y="160432"/>
                  <a:pt x="283" y="16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927859E6-85B8-BE83-DB41-130ABC4E572C}"/>
              </a:ext>
            </a:extLst>
          </p:cNvPr>
          <p:cNvSpPr/>
          <p:nvPr/>
        </p:nvSpPr>
        <p:spPr>
          <a:xfrm>
            <a:off x="3364828" y="11658159"/>
            <a:ext cx="99928" cy="243452"/>
          </a:xfrm>
          <a:custGeom>
            <a:avLst/>
            <a:gdLst>
              <a:gd name="connsiteX0" fmla="*/ 672 w 99928"/>
              <a:gd name="connsiteY0" fmla="*/ 441 h 243452"/>
              <a:gd name="connsiteX1" fmla="*/ 99097 w 99928"/>
              <a:gd name="connsiteY1" fmla="*/ 238566 h 243452"/>
              <a:gd name="connsiteX2" fmla="*/ 48297 w 99928"/>
              <a:gd name="connsiteY2" fmla="*/ 162366 h 243452"/>
              <a:gd name="connsiteX3" fmla="*/ 54647 w 99928"/>
              <a:gd name="connsiteY3" fmla="*/ 178241 h 243452"/>
              <a:gd name="connsiteX4" fmla="*/ 672 w 99928"/>
              <a:gd name="connsiteY4" fmla="*/ 441 h 2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8" h="243452">
                <a:moveTo>
                  <a:pt x="672" y="441"/>
                </a:moveTo>
                <a:cubicBezTo>
                  <a:pt x="8080" y="10495"/>
                  <a:pt x="91160" y="211579"/>
                  <a:pt x="99097" y="238566"/>
                </a:cubicBezTo>
                <a:cubicBezTo>
                  <a:pt x="107034" y="265553"/>
                  <a:pt x="55705" y="172420"/>
                  <a:pt x="48297" y="162366"/>
                </a:cubicBezTo>
                <a:cubicBezTo>
                  <a:pt x="40889" y="152312"/>
                  <a:pt x="59939" y="201524"/>
                  <a:pt x="54647" y="178241"/>
                </a:cubicBezTo>
                <a:cubicBezTo>
                  <a:pt x="49355" y="154958"/>
                  <a:pt x="-6736" y="-9613"/>
                  <a:pt x="672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6004080E-C0CA-76C5-6058-848C7DBA0508}"/>
              </a:ext>
            </a:extLst>
          </p:cNvPr>
          <p:cNvSpPr/>
          <p:nvPr/>
        </p:nvSpPr>
        <p:spPr>
          <a:xfrm>
            <a:off x="3307954" y="11445337"/>
            <a:ext cx="318958" cy="553830"/>
          </a:xfrm>
          <a:custGeom>
            <a:avLst/>
            <a:gdLst>
              <a:gd name="connsiteX0" fmla="*/ 396 w 318958"/>
              <a:gd name="connsiteY0" fmla="*/ 538 h 553830"/>
              <a:gd name="connsiteX1" fmla="*/ 305196 w 318958"/>
              <a:gd name="connsiteY1" fmla="*/ 527588 h 553830"/>
              <a:gd name="connsiteX2" fmla="*/ 241696 w 318958"/>
              <a:gd name="connsiteY2" fmla="*/ 429163 h 553830"/>
              <a:gd name="connsiteX3" fmla="*/ 396 w 318958"/>
              <a:gd name="connsiteY3" fmla="*/ 538 h 55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958" h="553830">
                <a:moveTo>
                  <a:pt x="396" y="538"/>
                </a:moveTo>
                <a:cubicBezTo>
                  <a:pt x="10979" y="16942"/>
                  <a:pt x="264979" y="456151"/>
                  <a:pt x="305196" y="527588"/>
                </a:cubicBezTo>
                <a:cubicBezTo>
                  <a:pt x="345413" y="599025"/>
                  <a:pt x="289321" y="510655"/>
                  <a:pt x="241696" y="429163"/>
                </a:cubicBezTo>
                <a:cubicBezTo>
                  <a:pt x="194071" y="347671"/>
                  <a:pt x="-10187" y="-15866"/>
                  <a:pt x="39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9E042714-3023-7B83-62A9-1B90EDA986E4}"/>
              </a:ext>
            </a:extLst>
          </p:cNvPr>
          <p:cNvSpPr/>
          <p:nvPr/>
        </p:nvSpPr>
        <p:spPr>
          <a:xfrm>
            <a:off x="2719403" y="10789972"/>
            <a:ext cx="325735" cy="412726"/>
          </a:xfrm>
          <a:custGeom>
            <a:avLst/>
            <a:gdLst>
              <a:gd name="connsiteX0" fmla="*/ 319072 w 325735"/>
              <a:gd name="connsiteY0" fmla="*/ 11378 h 412726"/>
              <a:gd name="connsiteX1" fmla="*/ 1572 w 325735"/>
              <a:gd name="connsiteY1" fmla="*/ 411428 h 412726"/>
              <a:gd name="connsiteX2" fmla="*/ 201597 w 325735"/>
              <a:gd name="connsiteY2" fmla="*/ 135203 h 412726"/>
              <a:gd name="connsiteX3" fmla="*/ 319072 w 325735"/>
              <a:gd name="connsiteY3" fmla="*/ 11378 h 4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35" h="412726">
                <a:moveTo>
                  <a:pt x="319072" y="11378"/>
                </a:moveTo>
                <a:cubicBezTo>
                  <a:pt x="285734" y="57416"/>
                  <a:pt x="21151" y="390791"/>
                  <a:pt x="1572" y="411428"/>
                </a:cubicBezTo>
                <a:cubicBezTo>
                  <a:pt x="-18007" y="432065"/>
                  <a:pt x="150797" y="200820"/>
                  <a:pt x="201597" y="135203"/>
                </a:cubicBezTo>
                <a:cubicBezTo>
                  <a:pt x="252397" y="69586"/>
                  <a:pt x="352410" y="-34660"/>
                  <a:pt x="319072" y="1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486C3F14-4A3B-C614-23F7-62D370143C62}"/>
              </a:ext>
            </a:extLst>
          </p:cNvPr>
          <p:cNvSpPr/>
          <p:nvPr/>
        </p:nvSpPr>
        <p:spPr>
          <a:xfrm>
            <a:off x="2958996" y="11022624"/>
            <a:ext cx="132508" cy="185136"/>
          </a:xfrm>
          <a:custGeom>
            <a:avLst/>
            <a:gdLst>
              <a:gd name="connsiteX0" fmla="*/ 38204 w 132508"/>
              <a:gd name="connsiteY0" fmla="*/ 976 h 185136"/>
              <a:gd name="connsiteX1" fmla="*/ 130279 w 132508"/>
              <a:gd name="connsiteY1" fmla="*/ 159726 h 185136"/>
              <a:gd name="connsiteX2" fmla="*/ 95354 w 132508"/>
              <a:gd name="connsiteY2" fmla="*/ 102576 h 185136"/>
              <a:gd name="connsiteX3" fmla="*/ 104 w 132508"/>
              <a:gd name="connsiteY3" fmla="*/ 185126 h 185136"/>
              <a:gd name="connsiteX4" fmla="*/ 76304 w 132508"/>
              <a:gd name="connsiteY4" fmla="*/ 96226 h 185136"/>
              <a:gd name="connsiteX5" fmla="*/ 38204 w 132508"/>
              <a:gd name="connsiteY5" fmla="*/ 976 h 1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08" h="185136">
                <a:moveTo>
                  <a:pt x="38204" y="976"/>
                </a:moveTo>
                <a:cubicBezTo>
                  <a:pt x="47200" y="11559"/>
                  <a:pt x="120754" y="142793"/>
                  <a:pt x="130279" y="159726"/>
                </a:cubicBezTo>
                <a:cubicBezTo>
                  <a:pt x="139804" y="176659"/>
                  <a:pt x="117050" y="98343"/>
                  <a:pt x="95354" y="102576"/>
                </a:cubicBezTo>
                <a:cubicBezTo>
                  <a:pt x="73658" y="106809"/>
                  <a:pt x="3279" y="186184"/>
                  <a:pt x="104" y="185126"/>
                </a:cubicBezTo>
                <a:cubicBezTo>
                  <a:pt x="-3071" y="184068"/>
                  <a:pt x="66779" y="123743"/>
                  <a:pt x="76304" y="96226"/>
                </a:cubicBezTo>
                <a:cubicBezTo>
                  <a:pt x="85829" y="68709"/>
                  <a:pt x="29208" y="-9607"/>
                  <a:pt x="38204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19827809-58E3-022B-9889-E29F46689A1D}"/>
              </a:ext>
            </a:extLst>
          </p:cNvPr>
          <p:cNvSpPr/>
          <p:nvPr/>
        </p:nvSpPr>
        <p:spPr>
          <a:xfrm>
            <a:off x="2877193" y="11344213"/>
            <a:ext cx="61711" cy="279725"/>
          </a:xfrm>
          <a:custGeom>
            <a:avLst/>
            <a:gdLst>
              <a:gd name="connsiteX0" fmla="*/ 59682 w 61711"/>
              <a:gd name="connsiteY0" fmla="*/ 62 h 279725"/>
              <a:gd name="connsiteX1" fmla="*/ 40632 w 61711"/>
              <a:gd name="connsiteY1" fmla="*/ 161987 h 279725"/>
              <a:gd name="connsiteX2" fmla="*/ 40632 w 61711"/>
              <a:gd name="connsiteY2" fmla="*/ 279462 h 279725"/>
              <a:gd name="connsiteX3" fmla="*/ 12057 w 61711"/>
              <a:gd name="connsiteY3" fmla="*/ 190562 h 279725"/>
              <a:gd name="connsiteX4" fmla="*/ 2532 w 61711"/>
              <a:gd name="connsiteY4" fmla="*/ 82612 h 279725"/>
              <a:gd name="connsiteX5" fmla="*/ 56507 w 61711"/>
              <a:gd name="connsiteY5" fmla="*/ 181037 h 279725"/>
              <a:gd name="connsiteX6" fmla="*/ 59682 w 61711"/>
              <a:gd name="connsiteY6" fmla="*/ 62 h 27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11" h="279725">
                <a:moveTo>
                  <a:pt x="59682" y="62"/>
                </a:moveTo>
                <a:cubicBezTo>
                  <a:pt x="57036" y="-3113"/>
                  <a:pt x="43807" y="115420"/>
                  <a:pt x="40632" y="161987"/>
                </a:cubicBezTo>
                <a:cubicBezTo>
                  <a:pt x="37457" y="208554"/>
                  <a:pt x="45394" y="274700"/>
                  <a:pt x="40632" y="279462"/>
                </a:cubicBezTo>
                <a:cubicBezTo>
                  <a:pt x="35870" y="284224"/>
                  <a:pt x="18407" y="223370"/>
                  <a:pt x="12057" y="190562"/>
                </a:cubicBezTo>
                <a:cubicBezTo>
                  <a:pt x="5707" y="157754"/>
                  <a:pt x="-4876" y="84199"/>
                  <a:pt x="2532" y="82612"/>
                </a:cubicBezTo>
                <a:cubicBezTo>
                  <a:pt x="9940" y="81025"/>
                  <a:pt x="49628" y="188445"/>
                  <a:pt x="56507" y="181037"/>
                </a:cubicBezTo>
                <a:cubicBezTo>
                  <a:pt x="63386" y="173629"/>
                  <a:pt x="62328" y="3237"/>
                  <a:pt x="59682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316D76F1-90D7-D377-6F58-9854368A7278}"/>
              </a:ext>
            </a:extLst>
          </p:cNvPr>
          <p:cNvSpPr/>
          <p:nvPr/>
        </p:nvSpPr>
        <p:spPr>
          <a:xfrm>
            <a:off x="3184315" y="1558910"/>
            <a:ext cx="204204" cy="496998"/>
          </a:xfrm>
          <a:custGeom>
            <a:avLst/>
            <a:gdLst>
              <a:gd name="connsiteX0" fmla="*/ 210 w 204204"/>
              <a:gd name="connsiteY0" fmla="*/ 15 h 496998"/>
              <a:gd name="connsiteX1" fmla="*/ 193885 w 204204"/>
              <a:gd name="connsiteY1" fmla="*/ 260365 h 496998"/>
              <a:gd name="connsiteX2" fmla="*/ 178010 w 204204"/>
              <a:gd name="connsiteY2" fmla="*/ 209565 h 496998"/>
              <a:gd name="connsiteX3" fmla="*/ 181185 w 204204"/>
              <a:gd name="connsiteY3" fmla="*/ 492140 h 496998"/>
              <a:gd name="connsiteX4" fmla="*/ 193885 w 204204"/>
              <a:gd name="connsiteY4" fmla="*/ 368315 h 496998"/>
              <a:gd name="connsiteX5" fmla="*/ 47835 w 204204"/>
              <a:gd name="connsiteY5" fmla="*/ 114315 h 496998"/>
              <a:gd name="connsiteX6" fmla="*/ 152610 w 204204"/>
              <a:gd name="connsiteY6" fmla="*/ 266715 h 496998"/>
              <a:gd name="connsiteX7" fmla="*/ 155785 w 204204"/>
              <a:gd name="connsiteY7" fmla="*/ 247665 h 496998"/>
              <a:gd name="connsiteX8" fmla="*/ 210 w 204204"/>
              <a:gd name="connsiteY8" fmla="*/ 15 h 49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04" h="496998">
                <a:moveTo>
                  <a:pt x="210" y="15"/>
                </a:moveTo>
                <a:cubicBezTo>
                  <a:pt x="6560" y="2132"/>
                  <a:pt x="164252" y="225440"/>
                  <a:pt x="193885" y="260365"/>
                </a:cubicBezTo>
                <a:cubicBezTo>
                  <a:pt x="223518" y="295290"/>
                  <a:pt x="180127" y="170936"/>
                  <a:pt x="178010" y="209565"/>
                </a:cubicBezTo>
                <a:cubicBezTo>
                  <a:pt x="175893" y="248194"/>
                  <a:pt x="178539" y="465682"/>
                  <a:pt x="181185" y="492140"/>
                </a:cubicBezTo>
                <a:cubicBezTo>
                  <a:pt x="183831" y="518598"/>
                  <a:pt x="216110" y="431286"/>
                  <a:pt x="193885" y="368315"/>
                </a:cubicBezTo>
                <a:cubicBezTo>
                  <a:pt x="171660" y="305344"/>
                  <a:pt x="54714" y="131248"/>
                  <a:pt x="47835" y="114315"/>
                </a:cubicBezTo>
                <a:cubicBezTo>
                  <a:pt x="40956" y="97382"/>
                  <a:pt x="152610" y="266715"/>
                  <a:pt x="152610" y="266715"/>
                </a:cubicBezTo>
                <a:cubicBezTo>
                  <a:pt x="170602" y="288940"/>
                  <a:pt x="178539" y="285236"/>
                  <a:pt x="155785" y="247665"/>
                </a:cubicBezTo>
                <a:cubicBezTo>
                  <a:pt x="133031" y="210094"/>
                  <a:pt x="-6140" y="-2102"/>
                  <a:pt x="2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08679916-BD85-8654-E82C-0015016367DE}"/>
              </a:ext>
            </a:extLst>
          </p:cNvPr>
          <p:cNvSpPr/>
          <p:nvPr/>
        </p:nvSpPr>
        <p:spPr>
          <a:xfrm>
            <a:off x="3613020" y="1353191"/>
            <a:ext cx="143136" cy="612339"/>
          </a:xfrm>
          <a:custGeom>
            <a:avLst/>
            <a:gdLst>
              <a:gd name="connsiteX0" fmla="*/ 130 w 143136"/>
              <a:gd name="connsiteY0" fmla="*/ 2534 h 612339"/>
              <a:gd name="connsiteX1" fmla="*/ 136655 w 143136"/>
              <a:gd name="connsiteY1" fmla="*/ 586734 h 612339"/>
              <a:gd name="connsiteX2" fmla="*/ 120780 w 143136"/>
              <a:gd name="connsiteY2" fmla="*/ 472434 h 612339"/>
              <a:gd name="connsiteX3" fmla="*/ 117605 w 143136"/>
              <a:gd name="connsiteY3" fmla="*/ 148584 h 612339"/>
              <a:gd name="connsiteX4" fmla="*/ 111255 w 143136"/>
              <a:gd name="connsiteY4" fmla="*/ 364484 h 612339"/>
              <a:gd name="connsiteX5" fmla="*/ 130 w 143136"/>
              <a:gd name="connsiteY5" fmla="*/ 2534 h 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36" h="612339">
                <a:moveTo>
                  <a:pt x="130" y="2534"/>
                </a:moveTo>
                <a:cubicBezTo>
                  <a:pt x="4363" y="39576"/>
                  <a:pt x="116547" y="508417"/>
                  <a:pt x="136655" y="586734"/>
                </a:cubicBezTo>
                <a:cubicBezTo>
                  <a:pt x="156763" y="665051"/>
                  <a:pt x="123955" y="545459"/>
                  <a:pt x="120780" y="472434"/>
                </a:cubicBezTo>
                <a:cubicBezTo>
                  <a:pt x="117605" y="399409"/>
                  <a:pt x="119193" y="166576"/>
                  <a:pt x="117605" y="148584"/>
                </a:cubicBezTo>
                <a:cubicBezTo>
                  <a:pt x="116018" y="130592"/>
                  <a:pt x="126601" y="382476"/>
                  <a:pt x="111255" y="364484"/>
                </a:cubicBezTo>
                <a:cubicBezTo>
                  <a:pt x="95909" y="346492"/>
                  <a:pt x="-4103" y="-34508"/>
                  <a:pt x="130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F341D1BB-6776-EA92-76BB-037EF9996831}"/>
              </a:ext>
            </a:extLst>
          </p:cNvPr>
          <p:cNvSpPr/>
          <p:nvPr/>
        </p:nvSpPr>
        <p:spPr>
          <a:xfrm>
            <a:off x="3120375" y="11349911"/>
            <a:ext cx="245762" cy="546198"/>
          </a:xfrm>
          <a:custGeom>
            <a:avLst/>
            <a:gdLst>
              <a:gd name="connsiteX0" fmla="*/ 38461 w 245762"/>
              <a:gd name="connsiteY0" fmla="*/ 159 h 546198"/>
              <a:gd name="connsiteX1" fmla="*/ 38461 w 245762"/>
              <a:gd name="connsiteY1" fmla="*/ 198386 h 546198"/>
              <a:gd name="connsiteX2" fmla="*/ 166349 w 245762"/>
              <a:gd name="connsiteY2" fmla="*/ 345457 h 546198"/>
              <a:gd name="connsiteX3" fmla="*/ 134377 w 245762"/>
              <a:gd name="connsiteY3" fmla="*/ 300696 h 546198"/>
              <a:gd name="connsiteX4" fmla="*/ 243082 w 245762"/>
              <a:gd name="connsiteY4" fmla="*/ 543683 h 546198"/>
              <a:gd name="connsiteX5" fmla="*/ 198322 w 245762"/>
              <a:gd name="connsiteY5" fmla="*/ 422190 h 546198"/>
              <a:gd name="connsiteX6" fmla="*/ 44856 w 245762"/>
              <a:gd name="connsiteY6" fmla="*/ 339062 h 546198"/>
              <a:gd name="connsiteX7" fmla="*/ 127983 w 245762"/>
              <a:gd name="connsiteY7" fmla="*/ 351851 h 546198"/>
              <a:gd name="connsiteX8" fmla="*/ 38461 w 245762"/>
              <a:gd name="connsiteY8" fmla="*/ 255935 h 546198"/>
              <a:gd name="connsiteX9" fmla="*/ 95 w 245762"/>
              <a:gd name="connsiteY9" fmla="*/ 166413 h 546198"/>
              <a:gd name="connsiteX10" fmla="*/ 38461 w 245762"/>
              <a:gd name="connsiteY10" fmla="*/ 159 h 5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62" h="546198">
                <a:moveTo>
                  <a:pt x="38461" y="159"/>
                </a:moveTo>
                <a:cubicBezTo>
                  <a:pt x="44855" y="5488"/>
                  <a:pt x="17146" y="140836"/>
                  <a:pt x="38461" y="198386"/>
                </a:cubicBezTo>
                <a:cubicBezTo>
                  <a:pt x="59776" y="255936"/>
                  <a:pt x="150363" y="328405"/>
                  <a:pt x="166349" y="345457"/>
                </a:cubicBezTo>
                <a:cubicBezTo>
                  <a:pt x="182335" y="362509"/>
                  <a:pt x="121588" y="267658"/>
                  <a:pt x="134377" y="300696"/>
                </a:cubicBezTo>
                <a:cubicBezTo>
                  <a:pt x="147166" y="333734"/>
                  <a:pt x="232425" y="523434"/>
                  <a:pt x="243082" y="543683"/>
                </a:cubicBezTo>
                <a:cubicBezTo>
                  <a:pt x="253739" y="563932"/>
                  <a:pt x="231360" y="456293"/>
                  <a:pt x="198322" y="422190"/>
                </a:cubicBezTo>
                <a:cubicBezTo>
                  <a:pt x="165284" y="388087"/>
                  <a:pt x="56579" y="350785"/>
                  <a:pt x="44856" y="339062"/>
                </a:cubicBezTo>
                <a:cubicBezTo>
                  <a:pt x="33133" y="327339"/>
                  <a:pt x="129049" y="365706"/>
                  <a:pt x="127983" y="351851"/>
                </a:cubicBezTo>
                <a:cubicBezTo>
                  <a:pt x="126917" y="337997"/>
                  <a:pt x="59776" y="286841"/>
                  <a:pt x="38461" y="255935"/>
                </a:cubicBezTo>
                <a:cubicBezTo>
                  <a:pt x="17146" y="225029"/>
                  <a:pt x="2226" y="207977"/>
                  <a:pt x="95" y="166413"/>
                </a:cubicBezTo>
                <a:cubicBezTo>
                  <a:pt x="-2036" y="124849"/>
                  <a:pt x="32067" y="-5170"/>
                  <a:pt x="38461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2B10C0B-5DB6-4936-A000-0E336C9E09D8}"/>
              </a:ext>
            </a:extLst>
          </p:cNvPr>
          <p:cNvSpPr/>
          <p:nvPr/>
        </p:nvSpPr>
        <p:spPr>
          <a:xfrm>
            <a:off x="2154915" y="11866309"/>
            <a:ext cx="259760" cy="334217"/>
          </a:xfrm>
          <a:custGeom>
            <a:avLst/>
            <a:gdLst>
              <a:gd name="connsiteX0" fmla="*/ 255776 w 259760"/>
              <a:gd name="connsiteY0" fmla="*/ 65652 h 334217"/>
              <a:gd name="connsiteX1" fmla="*/ 57549 w 259760"/>
              <a:gd name="connsiteY1" fmla="*/ 161568 h 334217"/>
              <a:gd name="connsiteX2" fmla="*/ 211015 w 259760"/>
              <a:gd name="connsiteY2" fmla="*/ 1708 h 334217"/>
              <a:gd name="connsiteX3" fmla="*/ 83127 w 259760"/>
              <a:gd name="connsiteY3" fmla="*/ 129596 h 334217"/>
              <a:gd name="connsiteX4" fmla="*/ 12788 w 259760"/>
              <a:gd name="connsiteY4" fmla="*/ 238301 h 334217"/>
              <a:gd name="connsiteX5" fmla="*/ 51155 w 259760"/>
              <a:gd name="connsiteY5" fmla="*/ 334217 h 334217"/>
              <a:gd name="connsiteX6" fmla="*/ 0 w 259760"/>
              <a:gd name="connsiteY6" fmla="*/ 206329 h 334217"/>
              <a:gd name="connsiteX7" fmla="*/ 51155 w 259760"/>
              <a:gd name="connsiteY7" fmla="*/ 129596 h 334217"/>
              <a:gd name="connsiteX8" fmla="*/ 211015 w 259760"/>
              <a:gd name="connsiteY8" fmla="*/ 33680 h 334217"/>
              <a:gd name="connsiteX9" fmla="*/ 191832 w 259760"/>
              <a:gd name="connsiteY9" fmla="*/ 1708 h 334217"/>
              <a:gd name="connsiteX10" fmla="*/ 255776 w 259760"/>
              <a:gd name="connsiteY10" fmla="*/ 65652 h 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60" h="334217">
                <a:moveTo>
                  <a:pt x="255776" y="65652"/>
                </a:moveTo>
                <a:cubicBezTo>
                  <a:pt x="233396" y="92295"/>
                  <a:pt x="65009" y="172225"/>
                  <a:pt x="57549" y="161568"/>
                </a:cubicBezTo>
                <a:cubicBezTo>
                  <a:pt x="50089" y="150911"/>
                  <a:pt x="206752" y="7037"/>
                  <a:pt x="211015" y="1708"/>
                </a:cubicBezTo>
                <a:cubicBezTo>
                  <a:pt x="215278" y="-3621"/>
                  <a:pt x="116165" y="90164"/>
                  <a:pt x="83127" y="129596"/>
                </a:cubicBezTo>
                <a:cubicBezTo>
                  <a:pt x="50089" y="169028"/>
                  <a:pt x="18117" y="204198"/>
                  <a:pt x="12788" y="238301"/>
                </a:cubicBezTo>
                <a:cubicBezTo>
                  <a:pt x="7459" y="272405"/>
                  <a:pt x="51155" y="334217"/>
                  <a:pt x="51155" y="334217"/>
                </a:cubicBezTo>
                <a:cubicBezTo>
                  <a:pt x="49024" y="328888"/>
                  <a:pt x="0" y="240432"/>
                  <a:pt x="0" y="206329"/>
                </a:cubicBezTo>
                <a:cubicBezTo>
                  <a:pt x="0" y="172226"/>
                  <a:pt x="15986" y="158371"/>
                  <a:pt x="51155" y="129596"/>
                </a:cubicBezTo>
                <a:cubicBezTo>
                  <a:pt x="86324" y="100821"/>
                  <a:pt x="187569" y="54995"/>
                  <a:pt x="211015" y="33680"/>
                </a:cubicBezTo>
                <a:cubicBezTo>
                  <a:pt x="234461" y="12365"/>
                  <a:pt x="184372" y="-5752"/>
                  <a:pt x="191832" y="1708"/>
                </a:cubicBezTo>
                <a:cubicBezTo>
                  <a:pt x="199292" y="9168"/>
                  <a:pt x="278156" y="39009"/>
                  <a:pt x="255776" y="65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9AE0CCC-2BFA-149F-1506-8B61B150AA4D}"/>
              </a:ext>
            </a:extLst>
          </p:cNvPr>
          <p:cNvSpPr/>
          <p:nvPr/>
        </p:nvSpPr>
        <p:spPr>
          <a:xfrm>
            <a:off x="4115141" y="9006918"/>
            <a:ext cx="617336" cy="1376292"/>
          </a:xfrm>
          <a:custGeom>
            <a:avLst/>
            <a:gdLst>
              <a:gd name="connsiteX0" fmla="*/ 603930 w 617336"/>
              <a:gd name="connsiteY0" fmla="*/ 34772 h 1376292"/>
              <a:gd name="connsiteX1" fmla="*/ 2856 w 617336"/>
              <a:gd name="connsiteY1" fmla="*/ 1371202 h 1376292"/>
              <a:gd name="connsiteX2" fmla="*/ 386521 w 617336"/>
              <a:gd name="connsiteY2" fmla="*/ 475985 h 1376292"/>
              <a:gd name="connsiteX3" fmla="*/ 603930 w 617336"/>
              <a:gd name="connsiteY3" fmla="*/ 34772 h 137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36" h="1376292">
                <a:moveTo>
                  <a:pt x="603930" y="34772"/>
                </a:moveTo>
                <a:cubicBezTo>
                  <a:pt x="539986" y="183975"/>
                  <a:pt x="39091" y="1297667"/>
                  <a:pt x="2856" y="1371202"/>
                </a:cubicBezTo>
                <a:cubicBezTo>
                  <a:pt x="-33379" y="1444737"/>
                  <a:pt x="285276" y="700855"/>
                  <a:pt x="386521" y="475985"/>
                </a:cubicBezTo>
                <a:cubicBezTo>
                  <a:pt x="487766" y="251115"/>
                  <a:pt x="667874" y="-114431"/>
                  <a:pt x="603930" y="3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1D95A07D-1D22-F2B9-066A-FBE762C949A3}"/>
              </a:ext>
            </a:extLst>
          </p:cNvPr>
          <p:cNvSpPr/>
          <p:nvPr/>
        </p:nvSpPr>
        <p:spPr>
          <a:xfrm>
            <a:off x="3849323" y="6547561"/>
            <a:ext cx="409390" cy="365027"/>
          </a:xfrm>
          <a:custGeom>
            <a:avLst/>
            <a:gdLst>
              <a:gd name="connsiteX0" fmla="*/ 409351 w 409390"/>
              <a:gd name="connsiteY0" fmla="*/ 310 h 365027"/>
              <a:gd name="connsiteX1" fmla="*/ 153575 w 409390"/>
              <a:gd name="connsiteY1" fmla="*/ 185748 h 365027"/>
              <a:gd name="connsiteX2" fmla="*/ 109 w 409390"/>
              <a:gd name="connsiteY2" fmla="*/ 364791 h 365027"/>
              <a:gd name="connsiteX3" fmla="*/ 134392 w 409390"/>
              <a:gd name="connsiteY3" fmla="*/ 147382 h 365027"/>
              <a:gd name="connsiteX4" fmla="*/ 409351 w 409390"/>
              <a:gd name="connsiteY4" fmla="*/ 310 h 3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90" h="365027">
                <a:moveTo>
                  <a:pt x="409351" y="310"/>
                </a:moveTo>
                <a:cubicBezTo>
                  <a:pt x="412548" y="6704"/>
                  <a:pt x="221782" y="125001"/>
                  <a:pt x="153575" y="185748"/>
                </a:cubicBezTo>
                <a:cubicBezTo>
                  <a:pt x="85368" y="246495"/>
                  <a:pt x="3306" y="371185"/>
                  <a:pt x="109" y="364791"/>
                </a:cubicBezTo>
                <a:cubicBezTo>
                  <a:pt x="-3088" y="358397"/>
                  <a:pt x="64054" y="207063"/>
                  <a:pt x="134392" y="147382"/>
                </a:cubicBezTo>
                <a:cubicBezTo>
                  <a:pt x="204730" y="87701"/>
                  <a:pt x="406154" y="-6084"/>
                  <a:pt x="40935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106D5A61-8757-7E22-F0B1-C123E9050395}"/>
              </a:ext>
            </a:extLst>
          </p:cNvPr>
          <p:cNvSpPr/>
          <p:nvPr/>
        </p:nvSpPr>
        <p:spPr>
          <a:xfrm>
            <a:off x="3583463" y="7358315"/>
            <a:ext cx="176447" cy="1238245"/>
          </a:xfrm>
          <a:custGeom>
            <a:avLst/>
            <a:gdLst>
              <a:gd name="connsiteX0" fmla="*/ 176447 w 176447"/>
              <a:gd name="connsiteY0" fmla="*/ 1646 h 1238245"/>
              <a:gd name="connsiteX1" fmla="*/ 54954 w 176447"/>
              <a:gd name="connsiteY1" fmla="*/ 775369 h 1238245"/>
              <a:gd name="connsiteX2" fmla="*/ 3799 w 176447"/>
              <a:gd name="connsiteY2" fmla="*/ 1222977 h 1238245"/>
              <a:gd name="connsiteX3" fmla="*/ 10193 w 176447"/>
              <a:gd name="connsiteY3" fmla="*/ 1063117 h 1238245"/>
              <a:gd name="connsiteX4" fmla="*/ 61348 w 176447"/>
              <a:gd name="connsiteY4" fmla="*/ 385310 h 1238245"/>
              <a:gd name="connsiteX5" fmla="*/ 54954 w 176447"/>
              <a:gd name="connsiteY5" fmla="*/ 564354 h 1238245"/>
              <a:gd name="connsiteX6" fmla="*/ 176447 w 176447"/>
              <a:gd name="connsiteY6" fmla="*/ 1646 h 1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47" h="1238245">
                <a:moveTo>
                  <a:pt x="176447" y="1646"/>
                </a:moveTo>
                <a:cubicBezTo>
                  <a:pt x="176447" y="36815"/>
                  <a:pt x="83729" y="571814"/>
                  <a:pt x="54954" y="775369"/>
                </a:cubicBezTo>
                <a:cubicBezTo>
                  <a:pt x="26179" y="978924"/>
                  <a:pt x="11259" y="1175019"/>
                  <a:pt x="3799" y="1222977"/>
                </a:cubicBezTo>
                <a:cubicBezTo>
                  <a:pt x="-3661" y="1270935"/>
                  <a:pt x="601" y="1202728"/>
                  <a:pt x="10193" y="1063117"/>
                </a:cubicBezTo>
                <a:cubicBezTo>
                  <a:pt x="19784" y="923506"/>
                  <a:pt x="53888" y="468437"/>
                  <a:pt x="61348" y="385310"/>
                </a:cubicBezTo>
                <a:cubicBezTo>
                  <a:pt x="68808" y="302183"/>
                  <a:pt x="36836" y="622969"/>
                  <a:pt x="54954" y="564354"/>
                </a:cubicBezTo>
                <a:cubicBezTo>
                  <a:pt x="73071" y="505739"/>
                  <a:pt x="176447" y="-33523"/>
                  <a:pt x="17644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00E98B45-F5D8-B8BE-7316-4D726961D47A}"/>
              </a:ext>
            </a:extLst>
          </p:cNvPr>
          <p:cNvSpPr/>
          <p:nvPr/>
        </p:nvSpPr>
        <p:spPr>
          <a:xfrm>
            <a:off x="4786925" y="9466256"/>
            <a:ext cx="656597" cy="711928"/>
          </a:xfrm>
          <a:custGeom>
            <a:avLst/>
            <a:gdLst>
              <a:gd name="connsiteX0" fmla="*/ 228 w 656597"/>
              <a:gd name="connsiteY0" fmla="*/ 57623 h 711928"/>
              <a:gd name="connsiteX1" fmla="*/ 363299 w 656597"/>
              <a:gd name="connsiteY1" fmla="*/ 461035 h 711928"/>
              <a:gd name="connsiteX2" fmla="*/ 376746 w 656597"/>
              <a:gd name="connsiteY2" fmla="*/ 424056 h 711928"/>
              <a:gd name="connsiteX3" fmla="*/ 652410 w 656597"/>
              <a:gd name="connsiteY3" fmla="*/ 709806 h 711928"/>
              <a:gd name="connsiteX4" fmla="*/ 531387 w 656597"/>
              <a:gd name="connsiteY4" fmla="*/ 541718 h 711928"/>
              <a:gd name="connsiteX5" fmla="*/ 370022 w 656597"/>
              <a:gd name="connsiteY5" fmla="*/ 309756 h 711928"/>
              <a:gd name="connsiteX6" fmla="*/ 127975 w 656597"/>
              <a:gd name="connsiteY6" fmla="*/ 473 h 711928"/>
              <a:gd name="connsiteX7" fmla="*/ 396916 w 656597"/>
              <a:gd name="connsiteY7" fmla="*/ 383715 h 711928"/>
              <a:gd name="connsiteX8" fmla="*/ 309510 w 656597"/>
              <a:gd name="connsiteY8" fmla="*/ 350097 h 711928"/>
              <a:gd name="connsiteX9" fmla="*/ 228 w 656597"/>
              <a:gd name="connsiteY9" fmla="*/ 57623 h 7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597" h="711928">
                <a:moveTo>
                  <a:pt x="228" y="57623"/>
                </a:moveTo>
                <a:cubicBezTo>
                  <a:pt x="9193" y="76113"/>
                  <a:pt x="300546" y="399963"/>
                  <a:pt x="363299" y="461035"/>
                </a:cubicBezTo>
                <a:cubicBezTo>
                  <a:pt x="426052" y="522107"/>
                  <a:pt x="328561" y="382594"/>
                  <a:pt x="376746" y="424056"/>
                </a:cubicBezTo>
                <a:cubicBezTo>
                  <a:pt x="424931" y="465518"/>
                  <a:pt x="626637" y="690196"/>
                  <a:pt x="652410" y="709806"/>
                </a:cubicBezTo>
                <a:cubicBezTo>
                  <a:pt x="678183" y="729416"/>
                  <a:pt x="578452" y="608393"/>
                  <a:pt x="531387" y="541718"/>
                </a:cubicBezTo>
                <a:cubicBezTo>
                  <a:pt x="484322" y="475043"/>
                  <a:pt x="437257" y="399963"/>
                  <a:pt x="370022" y="309756"/>
                </a:cubicBezTo>
                <a:cubicBezTo>
                  <a:pt x="302787" y="219549"/>
                  <a:pt x="123493" y="-11853"/>
                  <a:pt x="127975" y="473"/>
                </a:cubicBezTo>
                <a:cubicBezTo>
                  <a:pt x="132457" y="12799"/>
                  <a:pt x="366660" y="325444"/>
                  <a:pt x="396916" y="383715"/>
                </a:cubicBezTo>
                <a:cubicBezTo>
                  <a:pt x="427172" y="441986"/>
                  <a:pt x="370582" y="401084"/>
                  <a:pt x="309510" y="350097"/>
                </a:cubicBezTo>
                <a:cubicBezTo>
                  <a:pt x="248438" y="299110"/>
                  <a:pt x="-8737" y="39133"/>
                  <a:pt x="228" y="5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7478038-E466-5523-BE9F-2A143B18A6BC}"/>
              </a:ext>
            </a:extLst>
          </p:cNvPr>
          <p:cNvSpPr/>
          <p:nvPr/>
        </p:nvSpPr>
        <p:spPr>
          <a:xfrm>
            <a:off x="5207034" y="8840631"/>
            <a:ext cx="958447" cy="1066532"/>
          </a:xfrm>
          <a:custGeom>
            <a:avLst/>
            <a:gdLst>
              <a:gd name="connsiteX0" fmla="*/ 340 w 958447"/>
              <a:gd name="connsiteY0" fmla="*/ 810 h 1066532"/>
              <a:gd name="connsiteX1" fmla="*/ 302898 w 958447"/>
              <a:gd name="connsiteY1" fmla="*/ 508437 h 1066532"/>
              <a:gd name="connsiteX2" fmla="*/ 625628 w 958447"/>
              <a:gd name="connsiteY2" fmla="*/ 797548 h 1066532"/>
              <a:gd name="connsiteX3" fmla="*/ 608819 w 958447"/>
              <a:gd name="connsiteY3" fmla="*/ 784101 h 1066532"/>
              <a:gd name="connsiteX4" fmla="*/ 827334 w 958447"/>
              <a:gd name="connsiteY4" fmla="*/ 972360 h 1066532"/>
              <a:gd name="connsiteX5" fmla="*/ 958442 w 958447"/>
              <a:gd name="connsiteY5" fmla="*/ 1066490 h 1066532"/>
              <a:gd name="connsiteX6" fmla="*/ 830695 w 958447"/>
              <a:gd name="connsiteY6" fmla="*/ 962275 h 1066532"/>
              <a:gd name="connsiteX7" fmla="*/ 460901 w 958447"/>
              <a:gd name="connsiteY7" fmla="*/ 639545 h 1066532"/>
              <a:gd name="connsiteX8" fmla="*/ 175151 w 958447"/>
              <a:gd name="connsiteY8" fmla="*/ 195793 h 1066532"/>
              <a:gd name="connsiteX9" fmla="*/ 366772 w 958447"/>
              <a:gd name="connsiteY9" fmla="*/ 555501 h 1066532"/>
              <a:gd name="connsiteX10" fmla="*/ 245748 w 958447"/>
              <a:gd name="connsiteY10" fmla="*/ 394137 h 1066532"/>
              <a:gd name="connsiteX11" fmla="*/ 340 w 958447"/>
              <a:gd name="connsiteY11" fmla="*/ 810 h 10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447" h="1066532">
                <a:moveTo>
                  <a:pt x="340" y="810"/>
                </a:moveTo>
                <a:cubicBezTo>
                  <a:pt x="9865" y="19860"/>
                  <a:pt x="198683" y="375647"/>
                  <a:pt x="302898" y="508437"/>
                </a:cubicBezTo>
                <a:cubicBezTo>
                  <a:pt x="407113" y="641227"/>
                  <a:pt x="625628" y="797548"/>
                  <a:pt x="625628" y="797548"/>
                </a:cubicBezTo>
                <a:cubicBezTo>
                  <a:pt x="676615" y="843492"/>
                  <a:pt x="608819" y="784101"/>
                  <a:pt x="608819" y="784101"/>
                </a:cubicBezTo>
                <a:cubicBezTo>
                  <a:pt x="642437" y="813236"/>
                  <a:pt x="769064" y="925295"/>
                  <a:pt x="827334" y="972360"/>
                </a:cubicBezTo>
                <a:cubicBezTo>
                  <a:pt x="885605" y="1019425"/>
                  <a:pt x="957882" y="1068171"/>
                  <a:pt x="958442" y="1066490"/>
                </a:cubicBezTo>
                <a:cubicBezTo>
                  <a:pt x="959002" y="1064809"/>
                  <a:pt x="913618" y="1033432"/>
                  <a:pt x="830695" y="962275"/>
                </a:cubicBezTo>
                <a:cubicBezTo>
                  <a:pt x="747772" y="891118"/>
                  <a:pt x="570158" y="767292"/>
                  <a:pt x="460901" y="639545"/>
                </a:cubicBezTo>
                <a:cubicBezTo>
                  <a:pt x="351644" y="511798"/>
                  <a:pt x="190839" y="209800"/>
                  <a:pt x="175151" y="195793"/>
                </a:cubicBezTo>
                <a:cubicBezTo>
                  <a:pt x="159463" y="181786"/>
                  <a:pt x="355006" y="522444"/>
                  <a:pt x="366772" y="555501"/>
                </a:cubicBezTo>
                <a:cubicBezTo>
                  <a:pt x="378538" y="588558"/>
                  <a:pt x="307941" y="484344"/>
                  <a:pt x="245748" y="394137"/>
                </a:cubicBezTo>
                <a:cubicBezTo>
                  <a:pt x="183555" y="303930"/>
                  <a:pt x="-9185" y="-18240"/>
                  <a:pt x="34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7970EBA-C03E-D2C5-31CD-3AF412BC6FFD}"/>
              </a:ext>
            </a:extLst>
          </p:cNvPr>
          <p:cNvSpPr/>
          <p:nvPr/>
        </p:nvSpPr>
        <p:spPr>
          <a:xfrm>
            <a:off x="5871236" y="9816316"/>
            <a:ext cx="456448" cy="304230"/>
          </a:xfrm>
          <a:custGeom>
            <a:avLst/>
            <a:gdLst>
              <a:gd name="connsiteX0" fmla="*/ 1767 w 456448"/>
              <a:gd name="connsiteY0" fmla="*/ 13484 h 304230"/>
              <a:gd name="connsiteX1" fmla="*/ 270708 w 456448"/>
              <a:gd name="connsiteY1" fmla="*/ 215190 h 304230"/>
              <a:gd name="connsiteX2" fmla="*/ 452243 w 456448"/>
              <a:gd name="connsiteY2" fmla="*/ 302596 h 304230"/>
              <a:gd name="connsiteX3" fmla="*/ 391732 w 456448"/>
              <a:gd name="connsiteY3" fmla="*/ 265616 h 304230"/>
              <a:gd name="connsiteX4" fmla="*/ 314411 w 456448"/>
              <a:gd name="connsiteY4" fmla="*/ 184934 h 304230"/>
              <a:gd name="connsiteX5" fmla="*/ 240452 w 456448"/>
              <a:gd name="connsiteY5" fmla="*/ 37 h 304230"/>
              <a:gd name="connsiteX6" fmla="*/ 280793 w 456448"/>
              <a:gd name="connsiteY6" fmla="*/ 168125 h 304230"/>
              <a:gd name="connsiteX7" fmla="*/ 159770 w 456448"/>
              <a:gd name="connsiteY7" fmla="*/ 107613 h 304230"/>
              <a:gd name="connsiteX8" fmla="*/ 1767 w 456448"/>
              <a:gd name="connsiteY8" fmla="*/ 13484 h 30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48" h="304230">
                <a:moveTo>
                  <a:pt x="1767" y="13484"/>
                </a:moveTo>
                <a:cubicBezTo>
                  <a:pt x="20257" y="31414"/>
                  <a:pt x="195629" y="167005"/>
                  <a:pt x="270708" y="215190"/>
                </a:cubicBezTo>
                <a:cubicBezTo>
                  <a:pt x="345787" y="263375"/>
                  <a:pt x="432072" y="294192"/>
                  <a:pt x="452243" y="302596"/>
                </a:cubicBezTo>
                <a:cubicBezTo>
                  <a:pt x="472414" y="311000"/>
                  <a:pt x="414704" y="285226"/>
                  <a:pt x="391732" y="265616"/>
                </a:cubicBezTo>
                <a:cubicBezTo>
                  <a:pt x="368760" y="246006"/>
                  <a:pt x="339624" y="229197"/>
                  <a:pt x="314411" y="184934"/>
                </a:cubicBezTo>
                <a:cubicBezTo>
                  <a:pt x="289198" y="140671"/>
                  <a:pt x="246055" y="2838"/>
                  <a:pt x="240452" y="37"/>
                </a:cubicBezTo>
                <a:cubicBezTo>
                  <a:pt x="234849" y="-2764"/>
                  <a:pt x="294240" y="150196"/>
                  <a:pt x="280793" y="168125"/>
                </a:cubicBezTo>
                <a:cubicBezTo>
                  <a:pt x="267346" y="186054"/>
                  <a:pt x="204594" y="128344"/>
                  <a:pt x="159770" y="107613"/>
                </a:cubicBezTo>
                <a:cubicBezTo>
                  <a:pt x="114947" y="86882"/>
                  <a:pt x="-16723" y="-4446"/>
                  <a:pt x="1767" y="1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F6926C06-5084-C7F7-D4B8-5769007F5EC1}"/>
              </a:ext>
            </a:extLst>
          </p:cNvPr>
          <p:cNvSpPr/>
          <p:nvPr/>
        </p:nvSpPr>
        <p:spPr>
          <a:xfrm>
            <a:off x="6144280" y="10088538"/>
            <a:ext cx="504876" cy="658482"/>
          </a:xfrm>
          <a:custGeom>
            <a:avLst/>
            <a:gdLst>
              <a:gd name="connsiteX0" fmla="*/ 1026 w 504876"/>
              <a:gd name="connsiteY0" fmla="*/ 118 h 658482"/>
              <a:gd name="connsiteX1" fmla="*/ 293499 w 504876"/>
              <a:gd name="connsiteY1" fmla="*/ 148036 h 658482"/>
              <a:gd name="connsiteX2" fmla="*/ 394352 w 504876"/>
              <a:gd name="connsiteY2" fmla="*/ 332933 h 658482"/>
              <a:gd name="connsiteX3" fmla="*/ 380905 w 504876"/>
              <a:gd name="connsiteY3" fmla="*/ 292591 h 658482"/>
              <a:gd name="connsiteX4" fmla="*/ 488482 w 504876"/>
              <a:gd name="connsiteY4" fmla="*/ 450594 h 658482"/>
              <a:gd name="connsiteX5" fmla="*/ 501929 w 504876"/>
              <a:gd name="connsiteY5" fmla="*/ 655662 h 658482"/>
              <a:gd name="connsiteX6" fmla="*/ 495205 w 504876"/>
              <a:gd name="connsiteY6" fmla="*/ 558171 h 658482"/>
              <a:gd name="connsiteX7" fmla="*/ 407799 w 504876"/>
              <a:gd name="connsiteY7" fmla="*/ 393444 h 658482"/>
              <a:gd name="connsiteX8" fmla="*/ 273329 w 504876"/>
              <a:gd name="connsiteY8" fmla="*/ 215271 h 658482"/>
              <a:gd name="connsiteX9" fmla="*/ 471673 w 504876"/>
              <a:gd name="connsiteY9" fmla="*/ 464041 h 658482"/>
              <a:gd name="connsiteX10" fmla="*/ 310308 w 504876"/>
              <a:gd name="connsiteY10" fmla="*/ 225356 h 658482"/>
              <a:gd name="connsiteX11" fmla="*/ 199370 w 504876"/>
              <a:gd name="connsiteY11" fmla="*/ 124503 h 658482"/>
              <a:gd name="connsiteX12" fmla="*/ 1026 w 504876"/>
              <a:gd name="connsiteY12" fmla="*/ 118 h 6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76" h="658482">
                <a:moveTo>
                  <a:pt x="1026" y="118"/>
                </a:moveTo>
                <a:cubicBezTo>
                  <a:pt x="16714" y="4040"/>
                  <a:pt x="227945" y="92567"/>
                  <a:pt x="293499" y="148036"/>
                </a:cubicBezTo>
                <a:cubicBezTo>
                  <a:pt x="359053" y="203505"/>
                  <a:pt x="379784" y="308841"/>
                  <a:pt x="394352" y="332933"/>
                </a:cubicBezTo>
                <a:cubicBezTo>
                  <a:pt x="408920" y="357025"/>
                  <a:pt x="365217" y="272981"/>
                  <a:pt x="380905" y="292591"/>
                </a:cubicBezTo>
                <a:cubicBezTo>
                  <a:pt x="396593" y="312201"/>
                  <a:pt x="468311" y="390082"/>
                  <a:pt x="488482" y="450594"/>
                </a:cubicBezTo>
                <a:cubicBezTo>
                  <a:pt x="508653" y="511106"/>
                  <a:pt x="500809" y="637733"/>
                  <a:pt x="501929" y="655662"/>
                </a:cubicBezTo>
                <a:cubicBezTo>
                  <a:pt x="503049" y="673591"/>
                  <a:pt x="510893" y="601874"/>
                  <a:pt x="495205" y="558171"/>
                </a:cubicBezTo>
                <a:cubicBezTo>
                  <a:pt x="479517" y="514468"/>
                  <a:pt x="444778" y="450594"/>
                  <a:pt x="407799" y="393444"/>
                </a:cubicBezTo>
                <a:cubicBezTo>
                  <a:pt x="370820" y="336294"/>
                  <a:pt x="262683" y="203505"/>
                  <a:pt x="273329" y="215271"/>
                </a:cubicBezTo>
                <a:cubicBezTo>
                  <a:pt x="283975" y="227037"/>
                  <a:pt x="465510" y="462360"/>
                  <a:pt x="471673" y="464041"/>
                </a:cubicBezTo>
                <a:cubicBezTo>
                  <a:pt x="477836" y="465722"/>
                  <a:pt x="355692" y="281946"/>
                  <a:pt x="310308" y="225356"/>
                </a:cubicBezTo>
                <a:cubicBezTo>
                  <a:pt x="264924" y="168766"/>
                  <a:pt x="244754" y="158681"/>
                  <a:pt x="199370" y="124503"/>
                </a:cubicBezTo>
                <a:cubicBezTo>
                  <a:pt x="153986" y="90325"/>
                  <a:pt x="-14662" y="-3804"/>
                  <a:pt x="102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A4B84005-04AF-528E-CD20-5E13057A8C08}"/>
              </a:ext>
            </a:extLst>
          </p:cNvPr>
          <p:cNvSpPr/>
          <p:nvPr/>
        </p:nvSpPr>
        <p:spPr>
          <a:xfrm>
            <a:off x="6659626" y="10602849"/>
            <a:ext cx="153219" cy="353485"/>
          </a:xfrm>
          <a:custGeom>
            <a:avLst/>
            <a:gdLst>
              <a:gd name="connsiteX0" fmla="*/ 30 w 153219"/>
              <a:gd name="connsiteY0" fmla="*/ 157 h 353485"/>
              <a:gd name="connsiteX1" fmla="*/ 100883 w 153219"/>
              <a:gd name="connsiteY1" fmla="*/ 134627 h 353485"/>
              <a:gd name="connsiteX2" fmla="*/ 147948 w 153219"/>
              <a:gd name="connsiteY2" fmla="*/ 279183 h 353485"/>
              <a:gd name="connsiteX3" fmla="*/ 147948 w 153219"/>
              <a:gd name="connsiteY3" fmla="*/ 211948 h 353485"/>
              <a:gd name="connsiteX4" fmla="*/ 110968 w 153219"/>
              <a:gd name="connsiteY4" fmla="*/ 353142 h 353485"/>
              <a:gd name="connsiteX5" fmla="*/ 134500 w 153219"/>
              <a:gd name="connsiteY5" fmla="*/ 248927 h 353485"/>
              <a:gd name="connsiteX6" fmla="*/ 90798 w 153219"/>
              <a:gd name="connsiteY6" fmla="*/ 161522 h 353485"/>
              <a:gd name="connsiteX7" fmla="*/ 30 w 153219"/>
              <a:gd name="connsiteY7" fmla="*/ 157 h 35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19" h="353485">
                <a:moveTo>
                  <a:pt x="30" y="157"/>
                </a:moveTo>
                <a:cubicBezTo>
                  <a:pt x="1711" y="-4325"/>
                  <a:pt x="76230" y="88123"/>
                  <a:pt x="100883" y="134627"/>
                </a:cubicBezTo>
                <a:cubicBezTo>
                  <a:pt x="125536" y="181131"/>
                  <a:pt x="140104" y="266296"/>
                  <a:pt x="147948" y="279183"/>
                </a:cubicBezTo>
                <a:cubicBezTo>
                  <a:pt x="155792" y="292070"/>
                  <a:pt x="154111" y="199622"/>
                  <a:pt x="147948" y="211948"/>
                </a:cubicBezTo>
                <a:cubicBezTo>
                  <a:pt x="141785" y="224274"/>
                  <a:pt x="113209" y="346979"/>
                  <a:pt x="110968" y="353142"/>
                </a:cubicBezTo>
                <a:cubicBezTo>
                  <a:pt x="108727" y="359305"/>
                  <a:pt x="137862" y="280864"/>
                  <a:pt x="134500" y="248927"/>
                </a:cubicBezTo>
                <a:cubicBezTo>
                  <a:pt x="131138" y="216990"/>
                  <a:pt x="114891" y="196821"/>
                  <a:pt x="90798" y="161522"/>
                </a:cubicBezTo>
                <a:cubicBezTo>
                  <a:pt x="66706" y="126224"/>
                  <a:pt x="-1651" y="4639"/>
                  <a:pt x="30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0EABC23E-D8F9-6D93-AE56-DA36CA6F0CCA}"/>
              </a:ext>
            </a:extLst>
          </p:cNvPr>
          <p:cNvSpPr/>
          <p:nvPr/>
        </p:nvSpPr>
        <p:spPr>
          <a:xfrm>
            <a:off x="6494281" y="10535610"/>
            <a:ext cx="280020" cy="477656"/>
          </a:xfrm>
          <a:custGeom>
            <a:avLst/>
            <a:gdLst>
              <a:gd name="connsiteX0" fmla="*/ 648 w 280020"/>
              <a:gd name="connsiteY0" fmla="*/ 101014 h 477656"/>
              <a:gd name="connsiteX1" fmla="*/ 182184 w 280020"/>
              <a:gd name="connsiteY1" fmla="*/ 326252 h 477656"/>
              <a:gd name="connsiteX2" fmla="*/ 279675 w 280020"/>
              <a:gd name="connsiteY2" fmla="*/ 477531 h 477656"/>
              <a:gd name="connsiteX3" fmla="*/ 212440 w 280020"/>
              <a:gd name="connsiteY3" fmla="*/ 349784 h 477656"/>
              <a:gd name="connsiteX4" fmla="*/ 155290 w 280020"/>
              <a:gd name="connsiteY4" fmla="*/ 222037 h 477656"/>
              <a:gd name="connsiteX5" fmla="*/ 17457 w 280020"/>
              <a:gd name="connsiteY5" fmla="*/ 161 h 477656"/>
              <a:gd name="connsiteX6" fmla="*/ 118310 w 280020"/>
              <a:gd name="connsiteY6" fmla="*/ 185058 h 477656"/>
              <a:gd name="connsiteX7" fmla="*/ 648 w 280020"/>
              <a:gd name="connsiteY7" fmla="*/ 101014 h 4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20" h="477656">
                <a:moveTo>
                  <a:pt x="648" y="101014"/>
                </a:moveTo>
                <a:cubicBezTo>
                  <a:pt x="11294" y="124546"/>
                  <a:pt x="135679" y="263499"/>
                  <a:pt x="182184" y="326252"/>
                </a:cubicBezTo>
                <a:cubicBezTo>
                  <a:pt x="228689" y="389005"/>
                  <a:pt x="274632" y="473609"/>
                  <a:pt x="279675" y="477531"/>
                </a:cubicBezTo>
                <a:cubicBezTo>
                  <a:pt x="284718" y="481453"/>
                  <a:pt x="233171" y="392366"/>
                  <a:pt x="212440" y="349784"/>
                </a:cubicBezTo>
                <a:cubicBezTo>
                  <a:pt x="191709" y="307202"/>
                  <a:pt x="187787" y="280307"/>
                  <a:pt x="155290" y="222037"/>
                </a:cubicBezTo>
                <a:cubicBezTo>
                  <a:pt x="122793" y="163767"/>
                  <a:pt x="23620" y="6324"/>
                  <a:pt x="17457" y="161"/>
                </a:cubicBezTo>
                <a:cubicBezTo>
                  <a:pt x="11294" y="-6002"/>
                  <a:pt x="122792" y="166008"/>
                  <a:pt x="118310" y="185058"/>
                </a:cubicBezTo>
                <a:cubicBezTo>
                  <a:pt x="113828" y="204108"/>
                  <a:pt x="-9998" y="77482"/>
                  <a:pt x="648" y="10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21008AC7-D4FA-D7E3-B54E-0E5CA5F4E9F4}"/>
              </a:ext>
            </a:extLst>
          </p:cNvPr>
          <p:cNvSpPr/>
          <p:nvPr/>
        </p:nvSpPr>
        <p:spPr>
          <a:xfrm>
            <a:off x="6124476" y="10173537"/>
            <a:ext cx="437642" cy="468910"/>
          </a:xfrm>
          <a:custGeom>
            <a:avLst/>
            <a:gdLst>
              <a:gd name="connsiteX0" fmla="*/ 4021 w 437642"/>
              <a:gd name="connsiteY0" fmla="*/ 19334 h 468910"/>
              <a:gd name="connsiteX1" fmla="*/ 387262 w 437642"/>
              <a:gd name="connsiteY1" fmla="*/ 358872 h 468910"/>
              <a:gd name="connsiteX2" fmla="*/ 424242 w 437642"/>
              <a:gd name="connsiteY2" fmla="*/ 466448 h 468910"/>
              <a:gd name="connsiteX3" fmla="*/ 303218 w 437642"/>
              <a:gd name="connsiteY3" fmla="*/ 274828 h 468910"/>
              <a:gd name="connsiteX4" fmla="*/ 118321 w 437642"/>
              <a:gd name="connsiteY4" fmla="*/ 2525 h 468910"/>
              <a:gd name="connsiteX5" fmla="*/ 182195 w 437642"/>
              <a:gd name="connsiteY5" fmla="*/ 133634 h 468910"/>
              <a:gd name="connsiteX6" fmla="*/ 4021 w 437642"/>
              <a:gd name="connsiteY6" fmla="*/ 19334 h 4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42" h="468910">
                <a:moveTo>
                  <a:pt x="4021" y="19334"/>
                </a:moveTo>
                <a:cubicBezTo>
                  <a:pt x="38199" y="56874"/>
                  <a:pt x="317225" y="284353"/>
                  <a:pt x="387262" y="358872"/>
                </a:cubicBezTo>
                <a:cubicBezTo>
                  <a:pt x="457299" y="433391"/>
                  <a:pt x="438249" y="480455"/>
                  <a:pt x="424242" y="466448"/>
                </a:cubicBezTo>
                <a:cubicBezTo>
                  <a:pt x="410235" y="452441"/>
                  <a:pt x="354205" y="352148"/>
                  <a:pt x="303218" y="274828"/>
                </a:cubicBezTo>
                <a:cubicBezTo>
                  <a:pt x="252231" y="197508"/>
                  <a:pt x="138491" y="26057"/>
                  <a:pt x="118321" y="2525"/>
                </a:cubicBezTo>
                <a:cubicBezTo>
                  <a:pt x="98151" y="-21007"/>
                  <a:pt x="200124" y="127471"/>
                  <a:pt x="182195" y="133634"/>
                </a:cubicBezTo>
                <a:cubicBezTo>
                  <a:pt x="164266" y="139797"/>
                  <a:pt x="-30157" y="-18206"/>
                  <a:pt x="4021" y="19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3364E7D8-1D50-0B50-3758-3445D1E05339}"/>
              </a:ext>
            </a:extLst>
          </p:cNvPr>
          <p:cNvSpPr/>
          <p:nvPr/>
        </p:nvSpPr>
        <p:spPr>
          <a:xfrm>
            <a:off x="5036208" y="9479035"/>
            <a:ext cx="477686" cy="476844"/>
          </a:xfrm>
          <a:custGeom>
            <a:avLst/>
            <a:gdLst>
              <a:gd name="connsiteX0" fmla="*/ 3077 w 477686"/>
              <a:gd name="connsiteY0" fmla="*/ 4503 h 476844"/>
              <a:gd name="connsiteX1" fmla="*/ 467001 w 477686"/>
              <a:gd name="connsiteY1" fmla="*/ 465065 h 476844"/>
              <a:gd name="connsiteX2" fmla="*/ 319083 w 477686"/>
              <a:gd name="connsiteY2" fmla="*/ 313786 h 476844"/>
              <a:gd name="connsiteX3" fmla="*/ 204783 w 477686"/>
              <a:gd name="connsiteY3" fmla="*/ 28036 h 476844"/>
              <a:gd name="connsiteX4" fmla="*/ 261933 w 477686"/>
              <a:gd name="connsiteY4" fmla="*/ 219656 h 476844"/>
              <a:gd name="connsiteX5" fmla="*/ 3077 w 477686"/>
              <a:gd name="connsiteY5" fmla="*/ 4503 h 4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86" h="476844">
                <a:moveTo>
                  <a:pt x="3077" y="4503"/>
                </a:moveTo>
                <a:cubicBezTo>
                  <a:pt x="37255" y="45404"/>
                  <a:pt x="414333" y="413518"/>
                  <a:pt x="467001" y="465065"/>
                </a:cubicBezTo>
                <a:cubicBezTo>
                  <a:pt x="519669" y="516612"/>
                  <a:pt x="362786" y="386624"/>
                  <a:pt x="319083" y="313786"/>
                </a:cubicBezTo>
                <a:cubicBezTo>
                  <a:pt x="275380" y="240948"/>
                  <a:pt x="214308" y="43724"/>
                  <a:pt x="204783" y="28036"/>
                </a:cubicBezTo>
                <a:cubicBezTo>
                  <a:pt x="195258" y="12348"/>
                  <a:pt x="293870" y="224699"/>
                  <a:pt x="261933" y="219656"/>
                </a:cubicBezTo>
                <a:cubicBezTo>
                  <a:pt x="229996" y="214613"/>
                  <a:pt x="-31101" y="-36398"/>
                  <a:pt x="3077" y="4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3CE42627-1316-CD42-4316-66C1198976E1}"/>
              </a:ext>
            </a:extLst>
          </p:cNvPr>
          <p:cNvSpPr/>
          <p:nvPr/>
        </p:nvSpPr>
        <p:spPr>
          <a:xfrm>
            <a:off x="5670616" y="10031287"/>
            <a:ext cx="303390" cy="366770"/>
          </a:xfrm>
          <a:custGeom>
            <a:avLst/>
            <a:gdLst>
              <a:gd name="connsiteX0" fmla="*/ 681 w 303390"/>
              <a:gd name="connsiteY0" fmla="*/ 219 h 366770"/>
              <a:gd name="connsiteX1" fmla="*/ 205749 w 303390"/>
              <a:gd name="connsiteY1" fmla="*/ 255713 h 366770"/>
              <a:gd name="connsiteX2" fmla="*/ 303240 w 303390"/>
              <a:gd name="connsiteY2" fmla="*/ 366651 h 366770"/>
              <a:gd name="connsiteX3" fmla="*/ 225919 w 303390"/>
              <a:gd name="connsiteY3" fmla="*/ 275884 h 366770"/>
              <a:gd name="connsiteX4" fmla="*/ 141875 w 303390"/>
              <a:gd name="connsiteY4" fmla="*/ 212010 h 366770"/>
              <a:gd name="connsiteX5" fmla="*/ 681 w 303390"/>
              <a:gd name="connsiteY5" fmla="*/ 219 h 3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90" h="366770">
                <a:moveTo>
                  <a:pt x="681" y="219"/>
                </a:moveTo>
                <a:cubicBezTo>
                  <a:pt x="11327" y="7503"/>
                  <a:pt x="155323" y="194641"/>
                  <a:pt x="205749" y="255713"/>
                </a:cubicBezTo>
                <a:cubicBezTo>
                  <a:pt x="256176" y="316785"/>
                  <a:pt x="299878" y="363289"/>
                  <a:pt x="303240" y="366651"/>
                </a:cubicBezTo>
                <a:cubicBezTo>
                  <a:pt x="306602" y="370013"/>
                  <a:pt x="252813" y="301657"/>
                  <a:pt x="225919" y="275884"/>
                </a:cubicBezTo>
                <a:cubicBezTo>
                  <a:pt x="199025" y="250111"/>
                  <a:pt x="176613" y="254593"/>
                  <a:pt x="141875" y="212010"/>
                </a:cubicBezTo>
                <a:cubicBezTo>
                  <a:pt x="107137" y="169428"/>
                  <a:pt x="-9965" y="-7065"/>
                  <a:pt x="681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8D95066-7FBA-8DDA-2526-236DC90DAED6}"/>
              </a:ext>
            </a:extLst>
          </p:cNvPr>
          <p:cNvSpPr/>
          <p:nvPr/>
        </p:nvSpPr>
        <p:spPr>
          <a:xfrm>
            <a:off x="5099719" y="9153977"/>
            <a:ext cx="567640" cy="635319"/>
          </a:xfrm>
          <a:custGeom>
            <a:avLst/>
            <a:gdLst>
              <a:gd name="connsiteX0" fmla="*/ 70675 w 567640"/>
              <a:gd name="connsiteY0" fmla="*/ 108 h 635319"/>
              <a:gd name="connsiteX1" fmla="*/ 195060 w 567640"/>
              <a:gd name="connsiteY1" fmla="*/ 319476 h 635319"/>
              <a:gd name="connsiteX2" fmla="*/ 541322 w 567640"/>
              <a:gd name="connsiteY2" fmla="*/ 618673 h 635319"/>
              <a:gd name="connsiteX3" fmla="*/ 484172 w 567640"/>
              <a:gd name="connsiteY3" fmla="*/ 554799 h 635319"/>
              <a:gd name="connsiteX4" fmla="*/ 13525 w 567640"/>
              <a:gd name="connsiteY4" fmla="*/ 201814 h 635319"/>
              <a:gd name="connsiteX5" fmla="*/ 124463 w 567640"/>
              <a:gd name="connsiteY5" fmla="*/ 282497 h 635319"/>
              <a:gd name="connsiteX6" fmla="*/ 70675 w 567640"/>
              <a:gd name="connsiteY6" fmla="*/ 108 h 63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40" h="635319">
                <a:moveTo>
                  <a:pt x="70675" y="108"/>
                </a:moveTo>
                <a:cubicBezTo>
                  <a:pt x="82441" y="6271"/>
                  <a:pt x="116619" y="216382"/>
                  <a:pt x="195060" y="319476"/>
                </a:cubicBezTo>
                <a:cubicBezTo>
                  <a:pt x="273501" y="422570"/>
                  <a:pt x="493137" y="579453"/>
                  <a:pt x="541322" y="618673"/>
                </a:cubicBezTo>
                <a:cubicBezTo>
                  <a:pt x="589507" y="657894"/>
                  <a:pt x="572138" y="624276"/>
                  <a:pt x="484172" y="554799"/>
                </a:cubicBezTo>
                <a:cubicBezTo>
                  <a:pt x="396206" y="485323"/>
                  <a:pt x="73476" y="247198"/>
                  <a:pt x="13525" y="201814"/>
                </a:cubicBezTo>
                <a:cubicBezTo>
                  <a:pt x="-46426" y="156430"/>
                  <a:pt x="111576" y="311632"/>
                  <a:pt x="124463" y="282497"/>
                </a:cubicBezTo>
                <a:cubicBezTo>
                  <a:pt x="137350" y="253362"/>
                  <a:pt x="58909" y="-6055"/>
                  <a:pt x="7067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988597BC-F54C-F2BE-B824-20FEA625C976}"/>
              </a:ext>
            </a:extLst>
          </p:cNvPr>
          <p:cNvSpPr/>
          <p:nvPr/>
        </p:nvSpPr>
        <p:spPr>
          <a:xfrm>
            <a:off x="5599416" y="10094126"/>
            <a:ext cx="207749" cy="537381"/>
          </a:xfrm>
          <a:custGeom>
            <a:avLst/>
            <a:gdLst>
              <a:gd name="connsiteX0" fmla="*/ 1284 w 207749"/>
              <a:gd name="connsiteY0" fmla="*/ 1253 h 537381"/>
              <a:gd name="connsiteX1" fmla="*/ 135755 w 207749"/>
              <a:gd name="connsiteY1" fmla="*/ 347515 h 537381"/>
              <a:gd name="connsiteX2" fmla="*/ 202990 w 207749"/>
              <a:gd name="connsiteY2" fmla="*/ 535774 h 537381"/>
              <a:gd name="connsiteX3" fmla="*/ 182819 w 207749"/>
              <a:gd name="connsiteY3" fmla="*/ 421474 h 537381"/>
              <a:gd name="connsiteX4" fmla="*/ 28178 w 207749"/>
              <a:gd name="connsiteY4" fmla="*/ 139086 h 537381"/>
              <a:gd name="connsiteX5" fmla="*/ 65158 w 207749"/>
              <a:gd name="connsiteY5" fmla="*/ 226492 h 537381"/>
              <a:gd name="connsiteX6" fmla="*/ 1284 w 207749"/>
              <a:gd name="connsiteY6" fmla="*/ 1253 h 5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49" h="537381">
                <a:moveTo>
                  <a:pt x="1284" y="1253"/>
                </a:moveTo>
                <a:cubicBezTo>
                  <a:pt x="13050" y="21423"/>
                  <a:pt x="102137" y="258428"/>
                  <a:pt x="135755" y="347515"/>
                </a:cubicBezTo>
                <a:cubicBezTo>
                  <a:pt x="169373" y="436602"/>
                  <a:pt x="195146" y="523448"/>
                  <a:pt x="202990" y="535774"/>
                </a:cubicBezTo>
                <a:cubicBezTo>
                  <a:pt x="210834" y="548100"/>
                  <a:pt x="211954" y="487589"/>
                  <a:pt x="182819" y="421474"/>
                </a:cubicBezTo>
                <a:cubicBezTo>
                  <a:pt x="153684" y="355359"/>
                  <a:pt x="47788" y="171583"/>
                  <a:pt x="28178" y="139086"/>
                </a:cubicBezTo>
                <a:cubicBezTo>
                  <a:pt x="8568" y="106589"/>
                  <a:pt x="67959" y="242180"/>
                  <a:pt x="65158" y="226492"/>
                </a:cubicBezTo>
                <a:cubicBezTo>
                  <a:pt x="62357" y="210804"/>
                  <a:pt x="-10482" y="-18917"/>
                  <a:pt x="1284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6ED56B61-F03F-FE57-D697-C34CABC8146B}"/>
              </a:ext>
            </a:extLst>
          </p:cNvPr>
          <p:cNvSpPr/>
          <p:nvPr/>
        </p:nvSpPr>
        <p:spPr>
          <a:xfrm>
            <a:off x="5539228" y="10062919"/>
            <a:ext cx="69835" cy="359855"/>
          </a:xfrm>
          <a:custGeom>
            <a:avLst/>
            <a:gdLst>
              <a:gd name="connsiteX0" fmla="*/ 960 w 69835"/>
              <a:gd name="connsiteY0" fmla="*/ 5566 h 359855"/>
              <a:gd name="connsiteX1" fmla="*/ 64834 w 69835"/>
              <a:gd name="connsiteY1" fmla="*/ 351828 h 359855"/>
              <a:gd name="connsiteX2" fmla="*/ 61472 w 69835"/>
              <a:gd name="connsiteY2" fmla="*/ 240890 h 359855"/>
              <a:gd name="connsiteX3" fmla="*/ 27854 w 69835"/>
              <a:gd name="connsiteY3" fmla="*/ 143399 h 359855"/>
              <a:gd name="connsiteX4" fmla="*/ 960 w 69835"/>
              <a:gd name="connsiteY4" fmla="*/ 5566 h 35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5" h="359855">
                <a:moveTo>
                  <a:pt x="960" y="5566"/>
                </a:moveTo>
                <a:cubicBezTo>
                  <a:pt x="7123" y="40304"/>
                  <a:pt x="54749" y="312607"/>
                  <a:pt x="64834" y="351828"/>
                </a:cubicBezTo>
                <a:cubicBezTo>
                  <a:pt x="74919" y="391049"/>
                  <a:pt x="67635" y="275628"/>
                  <a:pt x="61472" y="240890"/>
                </a:cubicBezTo>
                <a:cubicBezTo>
                  <a:pt x="55309" y="206152"/>
                  <a:pt x="35698" y="178137"/>
                  <a:pt x="27854" y="143399"/>
                </a:cubicBezTo>
                <a:cubicBezTo>
                  <a:pt x="20010" y="108661"/>
                  <a:pt x="-5203" y="-29172"/>
                  <a:pt x="960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47E9298-6605-30EC-4F46-3F59BA872C77}"/>
              </a:ext>
            </a:extLst>
          </p:cNvPr>
          <p:cNvSpPr/>
          <p:nvPr/>
        </p:nvSpPr>
        <p:spPr>
          <a:xfrm>
            <a:off x="5680214" y="9870086"/>
            <a:ext cx="748099" cy="595194"/>
          </a:xfrm>
          <a:custGeom>
            <a:avLst/>
            <a:gdLst>
              <a:gd name="connsiteX0" fmla="*/ 1168 w 748099"/>
              <a:gd name="connsiteY0" fmla="*/ 63929 h 595194"/>
              <a:gd name="connsiteX1" fmla="*/ 266748 w 748099"/>
              <a:gd name="connsiteY1" fmla="*/ 275720 h 595194"/>
              <a:gd name="connsiteX2" fmla="*/ 233130 w 748099"/>
              <a:gd name="connsiteY2" fmla="*/ 322785 h 595194"/>
              <a:gd name="connsiteX3" fmla="*/ 431474 w 748099"/>
              <a:gd name="connsiteY3" fmla="*/ 336232 h 595194"/>
              <a:gd name="connsiteX4" fmla="*/ 414665 w 748099"/>
              <a:gd name="connsiteY4" fmla="*/ 433723 h 595194"/>
              <a:gd name="connsiteX5" fmla="*/ 528965 w 748099"/>
              <a:gd name="connsiteY5" fmla="*/ 521129 h 595194"/>
              <a:gd name="connsiteX6" fmla="*/ 528965 w 748099"/>
              <a:gd name="connsiteY6" fmla="*/ 480788 h 595194"/>
              <a:gd name="connsiteX7" fmla="*/ 747480 w 748099"/>
              <a:gd name="connsiteY7" fmla="*/ 595088 h 595194"/>
              <a:gd name="connsiteX8" fmla="*/ 599562 w 748099"/>
              <a:gd name="connsiteY8" fmla="*/ 457255 h 595194"/>
              <a:gd name="connsiteX9" fmla="*/ 404580 w 748099"/>
              <a:gd name="connsiteY9" fmla="*/ 279082 h 595194"/>
              <a:gd name="connsiteX10" fmla="*/ 132277 w 748099"/>
              <a:gd name="connsiteY10" fmla="*/ 55 h 595194"/>
              <a:gd name="connsiteX11" fmla="*/ 387771 w 748099"/>
              <a:gd name="connsiteY11" fmla="*/ 302614 h 595194"/>
              <a:gd name="connsiteX12" fmla="*/ 1168 w 748099"/>
              <a:gd name="connsiteY12" fmla="*/ 63929 h 59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099" h="595194">
                <a:moveTo>
                  <a:pt x="1168" y="63929"/>
                </a:moveTo>
                <a:cubicBezTo>
                  <a:pt x="-19003" y="59447"/>
                  <a:pt x="228088" y="232577"/>
                  <a:pt x="266748" y="275720"/>
                </a:cubicBezTo>
                <a:cubicBezTo>
                  <a:pt x="305408" y="318863"/>
                  <a:pt x="205676" y="312700"/>
                  <a:pt x="233130" y="322785"/>
                </a:cubicBezTo>
                <a:cubicBezTo>
                  <a:pt x="260584" y="332870"/>
                  <a:pt x="401218" y="317742"/>
                  <a:pt x="431474" y="336232"/>
                </a:cubicBezTo>
                <a:cubicBezTo>
                  <a:pt x="461730" y="354722"/>
                  <a:pt x="398417" y="402907"/>
                  <a:pt x="414665" y="433723"/>
                </a:cubicBezTo>
                <a:cubicBezTo>
                  <a:pt x="430913" y="464539"/>
                  <a:pt x="509915" y="513285"/>
                  <a:pt x="528965" y="521129"/>
                </a:cubicBezTo>
                <a:cubicBezTo>
                  <a:pt x="548015" y="528973"/>
                  <a:pt x="492546" y="468462"/>
                  <a:pt x="528965" y="480788"/>
                </a:cubicBezTo>
                <a:cubicBezTo>
                  <a:pt x="565384" y="493115"/>
                  <a:pt x="735714" y="599010"/>
                  <a:pt x="747480" y="595088"/>
                </a:cubicBezTo>
                <a:cubicBezTo>
                  <a:pt x="759246" y="591166"/>
                  <a:pt x="599562" y="457255"/>
                  <a:pt x="599562" y="457255"/>
                </a:cubicBezTo>
                <a:cubicBezTo>
                  <a:pt x="542412" y="404587"/>
                  <a:pt x="482461" y="355282"/>
                  <a:pt x="404580" y="279082"/>
                </a:cubicBezTo>
                <a:cubicBezTo>
                  <a:pt x="326699" y="202882"/>
                  <a:pt x="135078" y="-3867"/>
                  <a:pt x="132277" y="55"/>
                </a:cubicBezTo>
                <a:cubicBezTo>
                  <a:pt x="129476" y="3977"/>
                  <a:pt x="403459" y="290848"/>
                  <a:pt x="387771" y="302614"/>
                </a:cubicBezTo>
                <a:cubicBezTo>
                  <a:pt x="372083" y="314380"/>
                  <a:pt x="21339" y="68411"/>
                  <a:pt x="1168" y="6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8C09D2A-96A5-B103-907A-70B9AB0F8431}"/>
              </a:ext>
            </a:extLst>
          </p:cNvPr>
          <p:cNvSpPr/>
          <p:nvPr/>
        </p:nvSpPr>
        <p:spPr>
          <a:xfrm>
            <a:off x="6370367" y="10609729"/>
            <a:ext cx="416939" cy="441796"/>
          </a:xfrm>
          <a:custGeom>
            <a:avLst/>
            <a:gdLst>
              <a:gd name="connsiteX0" fmla="*/ 177 w 416939"/>
              <a:gd name="connsiteY0" fmla="*/ 80683 h 441796"/>
              <a:gd name="connsiteX1" fmla="*/ 386780 w 416939"/>
              <a:gd name="connsiteY1" fmla="*/ 423583 h 441796"/>
              <a:gd name="connsiteX2" fmla="*/ 356524 w 416939"/>
              <a:gd name="connsiteY2" fmla="*/ 352986 h 441796"/>
              <a:gd name="connsiteX3" fmla="*/ 77498 w 416939"/>
              <a:gd name="connsiteY3" fmla="*/ 0 h 441796"/>
              <a:gd name="connsiteX4" fmla="*/ 332992 w 416939"/>
              <a:gd name="connsiteY4" fmla="*/ 356347 h 441796"/>
              <a:gd name="connsiteX5" fmla="*/ 177 w 416939"/>
              <a:gd name="connsiteY5" fmla="*/ 80683 h 4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9" h="441796">
                <a:moveTo>
                  <a:pt x="177" y="80683"/>
                </a:moveTo>
                <a:cubicBezTo>
                  <a:pt x="9142" y="91889"/>
                  <a:pt x="327389" y="378199"/>
                  <a:pt x="386780" y="423583"/>
                </a:cubicBezTo>
                <a:cubicBezTo>
                  <a:pt x="446171" y="468967"/>
                  <a:pt x="408071" y="423583"/>
                  <a:pt x="356524" y="352986"/>
                </a:cubicBezTo>
                <a:cubicBezTo>
                  <a:pt x="304977" y="282389"/>
                  <a:pt x="81420" y="-560"/>
                  <a:pt x="77498" y="0"/>
                </a:cubicBezTo>
                <a:cubicBezTo>
                  <a:pt x="73576" y="560"/>
                  <a:pt x="340276" y="340098"/>
                  <a:pt x="332992" y="356347"/>
                </a:cubicBezTo>
                <a:cubicBezTo>
                  <a:pt x="325708" y="372596"/>
                  <a:pt x="-8788" y="69477"/>
                  <a:pt x="177" y="80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2398E644-4A41-0B38-9B4F-846804B24547}"/>
              </a:ext>
            </a:extLst>
          </p:cNvPr>
          <p:cNvSpPr/>
          <p:nvPr/>
        </p:nvSpPr>
        <p:spPr>
          <a:xfrm>
            <a:off x="5702676" y="10409420"/>
            <a:ext cx="176262" cy="556760"/>
          </a:xfrm>
          <a:custGeom>
            <a:avLst/>
            <a:gdLst>
              <a:gd name="connsiteX0" fmla="*/ 76198 w 176262"/>
              <a:gd name="connsiteY0" fmla="*/ 1965 h 556760"/>
              <a:gd name="connsiteX1" fmla="*/ 56027 w 176262"/>
              <a:gd name="connsiteY1" fmla="*/ 227204 h 556760"/>
              <a:gd name="connsiteX2" fmla="*/ 173689 w 176262"/>
              <a:gd name="connsiteY2" fmla="*/ 546571 h 556760"/>
              <a:gd name="connsiteX3" fmla="*/ 126624 w 176262"/>
              <a:gd name="connsiteY3" fmla="*/ 455804 h 556760"/>
              <a:gd name="connsiteX4" fmla="*/ 5600 w 176262"/>
              <a:gd name="connsiteY4" fmla="*/ 237289 h 556760"/>
              <a:gd name="connsiteX5" fmla="*/ 22409 w 176262"/>
              <a:gd name="connsiteY5" fmla="*/ 280992 h 556760"/>
              <a:gd name="connsiteX6" fmla="*/ 42580 w 176262"/>
              <a:gd name="connsiteY6" fmla="*/ 126351 h 556760"/>
              <a:gd name="connsiteX7" fmla="*/ 76198 w 176262"/>
              <a:gd name="connsiteY7" fmla="*/ 1965 h 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62" h="556760">
                <a:moveTo>
                  <a:pt x="76198" y="1965"/>
                </a:moveTo>
                <a:cubicBezTo>
                  <a:pt x="78439" y="18774"/>
                  <a:pt x="39778" y="136436"/>
                  <a:pt x="56027" y="227204"/>
                </a:cubicBezTo>
                <a:cubicBezTo>
                  <a:pt x="72275" y="317972"/>
                  <a:pt x="161923" y="508471"/>
                  <a:pt x="173689" y="546571"/>
                </a:cubicBezTo>
                <a:cubicBezTo>
                  <a:pt x="185455" y="584671"/>
                  <a:pt x="154639" y="507351"/>
                  <a:pt x="126624" y="455804"/>
                </a:cubicBezTo>
                <a:cubicBezTo>
                  <a:pt x="98609" y="404257"/>
                  <a:pt x="22969" y="266424"/>
                  <a:pt x="5600" y="237289"/>
                </a:cubicBezTo>
                <a:cubicBezTo>
                  <a:pt x="-11769" y="208154"/>
                  <a:pt x="16246" y="299482"/>
                  <a:pt x="22409" y="280992"/>
                </a:cubicBezTo>
                <a:cubicBezTo>
                  <a:pt x="28572" y="262502"/>
                  <a:pt x="33615" y="172295"/>
                  <a:pt x="42580" y="126351"/>
                </a:cubicBezTo>
                <a:cubicBezTo>
                  <a:pt x="51545" y="80407"/>
                  <a:pt x="73957" y="-14844"/>
                  <a:pt x="76198" y="1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4D0791E3-9A24-7F8C-E7C7-321B20952B8B}"/>
              </a:ext>
            </a:extLst>
          </p:cNvPr>
          <p:cNvSpPr/>
          <p:nvPr/>
        </p:nvSpPr>
        <p:spPr>
          <a:xfrm>
            <a:off x="5799044" y="10233038"/>
            <a:ext cx="127787" cy="511558"/>
          </a:xfrm>
          <a:custGeom>
            <a:avLst/>
            <a:gdLst>
              <a:gd name="connsiteX0" fmla="*/ 127747 w 127787"/>
              <a:gd name="connsiteY0" fmla="*/ 242221 h 511558"/>
              <a:gd name="connsiteX1" fmla="*/ 63874 w 127787"/>
              <a:gd name="connsiteY1" fmla="*/ 417033 h 511558"/>
              <a:gd name="connsiteX2" fmla="*/ 40341 w 127787"/>
              <a:gd name="connsiteY2" fmla="*/ 511162 h 511558"/>
              <a:gd name="connsiteX3" fmla="*/ 53788 w 127787"/>
              <a:gd name="connsiteY3" fmla="*/ 383415 h 511558"/>
              <a:gd name="connsiteX4" fmla="*/ 0 w 127787"/>
              <a:gd name="connsiteY4" fmla="*/ 174 h 511558"/>
              <a:gd name="connsiteX5" fmla="*/ 53788 w 127787"/>
              <a:gd name="connsiteY5" fmla="*/ 332988 h 511558"/>
              <a:gd name="connsiteX6" fmla="*/ 127747 w 127787"/>
              <a:gd name="connsiteY6" fmla="*/ 242221 h 51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87" h="511558">
                <a:moveTo>
                  <a:pt x="127747" y="242221"/>
                </a:moveTo>
                <a:cubicBezTo>
                  <a:pt x="129428" y="256228"/>
                  <a:pt x="78442" y="372210"/>
                  <a:pt x="63874" y="417033"/>
                </a:cubicBezTo>
                <a:cubicBezTo>
                  <a:pt x="49306" y="461856"/>
                  <a:pt x="42022" y="516765"/>
                  <a:pt x="40341" y="511162"/>
                </a:cubicBezTo>
                <a:cubicBezTo>
                  <a:pt x="38660" y="505559"/>
                  <a:pt x="60511" y="468580"/>
                  <a:pt x="53788" y="383415"/>
                </a:cubicBezTo>
                <a:cubicBezTo>
                  <a:pt x="47065" y="298250"/>
                  <a:pt x="0" y="8578"/>
                  <a:pt x="0" y="174"/>
                </a:cubicBezTo>
                <a:cubicBezTo>
                  <a:pt x="0" y="-8230"/>
                  <a:pt x="32497" y="288725"/>
                  <a:pt x="53788" y="332988"/>
                </a:cubicBezTo>
                <a:cubicBezTo>
                  <a:pt x="75079" y="377251"/>
                  <a:pt x="126066" y="228214"/>
                  <a:pt x="127747" y="24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4EE7E03B-7BEA-D7E7-1EAD-7DEE7D7F1962}"/>
              </a:ext>
            </a:extLst>
          </p:cNvPr>
          <p:cNvSpPr/>
          <p:nvPr/>
        </p:nvSpPr>
        <p:spPr>
          <a:xfrm>
            <a:off x="6131838" y="10465032"/>
            <a:ext cx="213870" cy="373299"/>
          </a:xfrm>
          <a:custGeom>
            <a:avLst/>
            <a:gdLst>
              <a:gd name="connsiteX0" fmla="*/ 21 w 213870"/>
              <a:gd name="connsiteY0" fmla="*/ 142 h 373299"/>
              <a:gd name="connsiteX1" fmla="*/ 107597 w 213870"/>
              <a:gd name="connsiteY1" fmla="*/ 148059 h 373299"/>
              <a:gd name="connsiteX2" fmla="*/ 84065 w 213870"/>
              <a:gd name="connsiteY2" fmla="*/ 299339 h 373299"/>
              <a:gd name="connsiteX3" fmla="*/ 131130 w 213870"/>
              <a:gd name="connsiteY3" fmla="*/ 235465 h 373299"/>
              <a:gd name="connsiteX4" fmla="*/ 84065 w 213870"/>
              <a:gd name="connsiteY4" fmla="*/ 373297 h 373299"/>
              <a:gd name="connsiteX5" fmla="*/ 171471 w 213870"/>
              <a:gd name="connsiteY5" fmla="*/ 238827 h 373299"/>
              <a:gd name="connsiteX6" fmla="*/ 211812 w 213870"/>
              <a:gd name="connsiteY6" fmla="*/ 168230 h 373299"/>
              <a:gd name="connsiteX7" fmla="*/ 110959 w 213870"/>
              <a:gd name="connsiteY7" fmla="*/ 242189 h 373299"/>
              <a:gd name="connsiteX8" fmla="*/ 117683 w 213870"/>
              <a:gd name="connsiteY8" fmla="*/ 174953 h 373299"/>
              <a:gd name="connsiteX9" fmla="*/ 21 w 213870"/>
              <a:gd name="connsiteY9" fmla="*/ 142 h 37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70" h="373299">
                <a:moveTo>
                  <a:pt x="21" y="142"/>
                </a:moveTo>
                <a:cubicBezTo>
                  <a:pt x="-1660" y="-4340"/>
                  <a:pt x="93590" y="98193"/>
                  <a:pt x="107597" y="148059"/>
                </a:cubicBezTo>
                <a:cubicBezTo>
                  <a:pt x="121604" y="197925"/>
                  <a:pt x="80143" y="284771"/>
                  <a:pt x="84065" y="299339"/>
                </a:cubicBezTo>
                <a:cubicBezTo>
                  <a:pt x="87987" y="313907"/>
                  <a:pt x="131130" y="223139"/>
                  <a:pt x="131130" y="235465"/>
                </a:cubicBezTo>
                <a:cubicBezTo>
                  <a:pt x="131130" y="247791"/>
                  <a:pt x="77342" y="372737"/>
                  <a:pt x="84065" y="373297"/>
                </a:cubicBezTo>
                <a:cubicBezTo>
                  <a:pt x="90788" y="373857"/>
                  <a:pt x="150180" y="273005"/>
                  <a:pt x="171471" y="238827"/>
                </a:cubicBezTo>
                <a:cubicBezTo>
                  <a:pt x="192762" y="204649"/>
                  <a:pt x="221897" y="167670"/>
                  <a:pt x="211812" y="168230"/>
                </a:cubicBezTo>
                <a:cubicBezTo>
                  <a:pt x="201727" y="168790"/>
                  <a:pt x="126647" y="241069"/>
                  <a:pt x="110959" y="242189"/>
                </a:cubicBezTo>
                <a:cubicBezTo>
                  <a:pt x="95271" y="243309"/>
                  <a:pt x="132811" y="209691"/>
                  <a:pt x="117683" y="174953"/>
                </a:cubicBezTo>
                <a:cubicBezTo>
                  <a:pt x="102555" y="140215"/>
                  <a:pt x="1702" y="4624"/>
                  <a:pt x="2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5242342B-F636-B975-9F76-E673680844E3}"/>
              </a:ext>
            </a:extLst>
          </p:cNvPr>
          <p:cNvSpPr/>
          <p:nvPr/>
        </p:nvSpPr>
        <p:spPr>
          <a:xfrm>
            <a:off x="5926781" y="10592800"/>
            <a:ext cx="171480" cy="299942"/>
          </a:xfrm>
          <a:custGeom>
            <a:avLst/>
            <a:gdLst>
              <a:gd name="connsiteX0" fmla="*/ 134481 w 171480"/>
              <a:gd name="connsiteY0" fmla="*/ 121 h 299942"/>
              <a:gd name="connsiteX1" fmla="*/ 121034 w 171480"/>
              <a:gd name="connsiteY1" fmla="*/ 148038 h 299942"/>
              <a:gd name="connsiteX2" fmla="*/ 171460 w 171480"/>
              <a:gd name="connsiteY2" fmla="*/ 299318 h 299942"/>
              <a:gd name="connsiteX3" fmla="*/ 114310 w 171480"/>
              <a:gd name="connsiteY3" fmla="*/ 195103 h 299942"/>
              <a:gd name="connsiteX4" fmla="*/ 10 w 171480"/>
              <a:gd name="connsiteY4" fmla="*/ 33738 h 299942"/>
              <a:gd name="connsiteX5" fmla="*/ 107587 w 171480"/>
              <a:gd name="connsiteY5" fmla="*/ 121144 h 299942"/>
              <a:gd name="connsiteX6" fmla="*/ 134481 w 171480"/>
              <a:gd name="connsiteY6" fmla="*/ 121 h 29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80" h="299942">
                <a:moveTo>
                  <a:pt x="134481" y="121"/>
                </a:moveTo>
                <a:cubicBezTo>
                  <a:pt x="136722" y="4603"/>
                  <a:pt x="114871" y="98172"/>
                  <a:pt x="121034" y="148038"/>
                </a:cubicBezTo>
                <a:cubicBezTo>
                  <a:pt x="127197" y="197904"/>
                  <a:pt x="172581" y="291474"/>
                  <a:pt x="171460" y="299318"/>
                </a:cubicBezTo>
                <a:cubicBezTo>
                  <a:pt x="170339" y="307162"/>
                  <a:pt x="142885" y="239366"/>
                  <a:pt x="114310" y="195103"/>
                </a:cubicBezTo>
                <a:cubicBezTo>
                  <a:pt x="85735" y="150840"/>
                  <a:pt x="1130" y="46064"/>
                  <a:pt x="10" y="33738"/>
                </a:cubicBezTo>
                <a:cubicBezTo>
                  <a:pt x="-1110" y="21412"/>
                  <a:pt x="85175" y="125626"/>
                  <a:pt x="107587" y="121144"/>
                </a:cubicBezTo>
                <a:cubicBezTo>
                  <a:pt x="129999" y="116662"/>
                  <a:pt x="132240" y="-4361"/>
                  <a:pt x="13448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56D5875-74F7-8DA0-0D5C-0BDCD072C44E}"/>
              </a:ext>
            </a:extLst>
          </p:cNvPr>
          <p:cNvSpPr/>
          <p:nvPr/>
        </p:nvSpPr>
        <p:spPr>
          <a:xfrm>
            <a:off x="5721715" y="10270119"/>
            <a:ext cx="87419" cy="738264"/>
          </a:xfrm>
          <a:custGeom>
            <a:avLst/>
            <a:gdLst>
              <a:gd name="connsiteX0" fmla="*/ 87414 w 87419"/>
              <a:gd name="connsiteY0" fmla="*/ 235396 h 738264"/>
              <a:gd name="connsiteX1" fmla="*/ 40350 w 87419"/>
              <a:gd name="connsiteY1" fmla="*/ 440463 h 738264"/>
              <a:gd name="connsiteX2" fmla="*/ 47073 w 87419"/>
              <a:gd name="connsiteY2" fmla="*/ 729575 h 738264"/>
              <a:gd name="connsiteX3" fmla="*/ 40350 w 87419"/>
              <a:gd name="connsiteY3" fmla="*/ 601828 h 738264"/>
              <a:gd name="connsiteX4" fmla="*/ 9 w 87419"/>
              <a:gd name="connsiteY4" fmla="*/ 3434 h 738264"/>
              <a:gd name="connsiteX5" fmla="*/ 36988 w 87419"/>
              <a:gd name="connsiteY5" fmla="*/ 353057 h 738264"/>
              <a:gd name="connsiteX6" fmla="*/ 87414 w 87419"/>
              <a:gd name="connsiteY6" fmla="*/ 235396 h 7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19" h="738264">
                <a:moveTo>
                  <a:pt x="87414" y="235396"/>
                </a:moveTo>
                <a:cubicBezTo>
                  <a:pt x="87974" y="249964"/>
                  <a:pt x="47073" y="358100"/>
                  <a:pt x="40350" y="440463"/>
                </a:cubicBezTo>
                <a:cubicBezTo>
                  <a:pt x="33627" y="522826"/>
                  <a:pt x="47073" y="702681"/>
                  <a:pt x="47073" y="729575"/>
                </a:cubicBezTo>
                <a:cubicBezTo>
                  <a:pt x="47073" y="756469"/>
                  <a:pt x="48194" y="722851"/>
                  <a:pt x="40350" y="601828"/>
                </a:cubicBezTo>
                <a:cubicBezTo>
                  <a:pt x="32506" y="480805"/>
                  <a:pt x="569" y="44896"/>
                  <a:pt x="9" y="3434"/>
                </a:cubicBezTo>
                <a:cubicBezTo>
                  <a:pt x="-551" y="-38028"/>
                  <a:pt x="24101" y="308794"/>
                  <a:pt x="36988" y="353057"/>
                </a:cubicBezTo>
                <a:cubicBezTo>
                  <a:pt x="49875" y="397320"/>
                  <a:pt x="86854" y="220828"/>
                  <a:pt x="87414" y="23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57B4ED75-8CDC-EBBD-6989-811EB61F09C8}"/>
              </a:ext>
            </a:extLst>
          </p:cNvPr>
          <p:cNvSpPr/>
          <p:nvPr/>
        </p:nvSpPr>
        <p:spPr>
          <a:xfrm>
            <a:off x="5809666" y="10522170"/>
            <a:ext cx="48217" cy="514134"/>
          </a:xfrm>
          <a:custGeom>
            <a:avLst/>
            <a:gdLst>
              <a:gd name="connsiteX0" fmla="*/ 48209 w 48217"/>
              <a:gd name="connsiteY0" fmla="*/ 2955 h 514134"/>
              <a:gd name="connsiteX1" fmla="*/ 16459 w 48217"/>
              <a:gd name="connsiteY1" fmla="*/ 406180 h 514134"/>
              <a:gd name="connsiteX2" fmla="*/ 584 w 48217"/>
              <a:gd name="connsiteY2" fmla="*/ 514130 h 514134"/>
              <a:gd name="connsiteX3" fmla="*/ 3759 w 48217"/>
              <a:gd name="connsiteY3" fmla="*/ 409355 h 514134"/>
              <a:gd name="connsiteX4" fmla="*/ 6934 w 48217"/>
              <a:gd name="connsiteY4" fmla="*/ 158530 h 514134"/>
              <a:gd name="connsiteX5" fmla="*/ 13284 w 48217"/>
              <a:gd name="connsiteY5" fmla="*/ 218855 h 514134"/>
              <a:gd name="connsiteX6" fmla="*/ 48209 w 48217"/>
              <a:gd name="connsiteY6" fmla="*/ 2955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17" h="514134">
                <a:moveTo>
                  <a:pt x="48209" y="2955"/>
                </a:moveTo>
                <a:cubicBezTo>
                  <a:pt x="48738" y="34176"/>
                  <a:pt x="24397" y="320984"/>
                  <a:pt x="16459" y="406180"/>
                </a:cubicBezTo>
                <a:cubicBezTo>
                  <a:pt x="8521" y="491376"/>
                  <a:pt x="2701" y="513601"/>
                  <a:pt x="584" y="514130"/>
                </a:cubicBezTo>
                <a:cubicBezTo>
                  <a:pt x="-1533" y="514659"/>
                  <a:pt x="2701" y="468622"/>
                  <a:pt x="3759" y="409355"/>
                </a:cubicBezTo>
                <a:cubicBezTo>
                  <a:pt x="4817" y="350088"/>
                  <a:pt x="5346" y="190280"/>
                  <a:pt x="6934" y="158530"/>
                </a:cubicBezTo>
                <a:cubicBezTo>
                  <a:pt x="8522" y="126780"/>
                  <a:pt x="4817" y="240022"/>
                  <a:pt x="13284" y="218855"/>
                </a:cubicBezTo>
                <a:cubicBezTo>
                  <a:pt x="21751" y="197688"/>
                  <a:pt x="47680" y="-28266"/>
                  <a:pt x="48209" y="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488CDDC-3ED8-24DC-D341-DD259458AD32}"/>
              </a:ext>
            </a:extLst>
          </p:cNvPr>
          <p:cNvSpPr/>
          <p:nvPr/>
        </p:nvSpPr>
        <p:spPr>
          <a:xfrm>
            <a:off x="5701421" y="10563186"/>
            <a:ext cx="81172" cy="455007"/>
          </a:xfrm>
          <a:custGeom>
            <a:avLst/>
            <a:gdLst>
              <a:gd name="connsiteX0" fmla="*/ 80254 w 81172"/>
              <a:gd name="connsiteY0" fmla="*/ 39 h 455007"/>
              <a:gd name="connsiteX1" fmla="*/ 48504 w 81172"/>
              <a:gd name="connsiteY1" fmla="*/ 203239 h 455007"/>
              <a:gd name="connsiteX2" fmla="*/ 51679 w 81172"/>
              <a:gd name="connsiteY2" fmla="*/ 444539 h 455007"/>
              <a:gd name="connsiteX3" fmla="*/ 51679 w 81172"/>
              <a:gd name="connsiteY3" fmla="*/ 371514 h 455007"/>
              <a:gd name="connsiteX4" fmla="*/ 7229 w 81172"/>
              <a:gd name="connsiteY4" fmla="*/ 15914 h 455007"/>
              <a:gd name="connsiteX5" fmla="*/ 7229 w 81172"/>
              <a:gd name="connsiteY5" fmla="*/ 184189 h 455007"/>
              <a:gd name="connsiteX6" fmla="*/ 80254 w 81172"/>
              <a:gd name="connsiteY6" fmla="*/ 39 h 4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72" h="455007">
                <a:moveTo>
                  <a:pt x="80254" y="39"/>
                </a:moveTo>
                <a:cubicBezTo>
                  <a:pt x="87133" y="3214"/>
                  <a:pt x="53266" y="129156"/>
                  <a:pt x="48504" y="203239"/>
                </a:cubicBezTo>
                <a:cubicBezTo>
                  <a:pt x="43741" y="277322"/>
                  <a:pt x="51150" y="416493"/>
                  <a:pt x="51679" y="444539"/>
                </a:cubicBezTo>
                <a:cubicBezTo>
                  <a:pt x="52208" y="472585"/>
                  <a:pt x="59087" y="442951"/>
                  <a:pt x="51679" y="371514"/>
                </a:cubicBezTo>
                <a:cubicBezTo>
                  <a:pt x="44271" y="300077"/>
                  <a:pt x="14637" y="47135"/>
                  <a:pt x="7229" y="15914"/>
                </a:cubicBezTo>
                <a:cubicBezTo>
                  <a:pt x="-179" y="-15307"/>
                  <a:pt x="-4413" y="183660"/>
                  <a:pt x="7229" y="184189"/>
                </a:cubicBezTo>
                <a:cubicBezTo>
                  <a:pt x="18871" y="184718"/>
                  <a:pt x="73375" y="-3136"/>
                  <a:pt x="8025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87D235B4-228F-FE17-51AB-2608828FA693}"/>
              </a:ext>
            </a:extLst>
          </p:cNvPr>
          <p:cNvSpPr/>
          <p:nvPr/>
        </p:nvSpPr>
        <p:spPr>
          <a:xfrm>
            <a:off x="5428990" y="10069994"/>
            <a:ext cx="316367" cy="718077"/>
          </a:xfrm>
          <a:custGeom>
            <a:avLst/>
            <a:gdLst>
              <a:gd name="connsiteX0" fmla="*/ 32010 w 316367"/>
              <a:gd name="connsiteY0" fmla="*/ 4281 h 718077"/>
              <a:gd name="connsiteX1" fmla="*/ 197110 w 316367"/>
              <a:gd name="connsiteY1" fmla="*/ 490056 h 718077"/>
              <a:gd name="connsiteX2" fmla="*/ 168535 w 316367"/>
              <a:gd name="connsiteY2" fmla="*/ 382106 h 718077"/>
              <a:gd name="connsiteX3" fmla="*/ 308235 w 316367"/>
              <a:gd name="connsiteY3" fmla="*/ 709131 h 718077"/>
              <a:gd name="connsiteX4" fmla="*/ 295535 w 316367"/>
              <a:gd name="connsiteY4" fmla="*/ 601181 h 718077"/>
              <a:gd name="connsiteX5" fmla="*/ 260610 w 316367"/>
              <a:gd name="connsiteY5" fmla="*/ 340831 h 718077"/>
              <a:gd name="connsiteX6" fmla="*/ 190760 w 316367"/>
              <a:gd name="connsiteY6" fmla="*/ 159856 h 718077"/>
              <a:gd name="connsiteX7" fmla="*/ 193935 w 316367"/>
              <a:gd name="connsiteY7" fmla="*/ 420206 h 718077"/>
              <a:gd name="connsiteX8" fmla="*/ 130435 w 316367"/>
              <a:gd name="connsiteY8" fmla="*/ 328131 h 718077"/>
              <a:gd name="connsiteX9" fmla="*/ 260 w 316367"/>
              <a:gd name="connsiteY9" fmla="*/ 150331 h 718077"/>
              <a:gd name="connsiteX10" fmla="*/ 95510 w 316367"/>
              <a:gd name="connsiteY10" fmla="*/ 245581 h 718077"/>
              <a:gd name="connsiteX11" fmla="*/ 32010 w 316367"/>
              <a:gd name="connsiteY11" fmla="*/ 4281 h 71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67" h="718077">
                <a:moveTo>
                  <a:pt x="32010" y="4281"/>
                </a:moveTo>
                <a:cubicBezTo>
                  <a:pt x="48943" y="45027"/>
                  <a:pt x="174356" y="427085"/>
                  <a:pt x="197110" y="490056"/>
                </a:cubicBezTo>
                <a:cubicBezTo>
                  <a:pt x="219864" y="553027"/>
                  <a:pt x="150014" y="345594"/>
                  <a:pt x="168535" y="382106"/>
                </a:cubicBezTo>
                <a:cubicBezTo>
                  <a:pt x="187056" y="418619"/>
                  <a:pt x="287068" y="672619"/>
                  <a:pt x="308235" y="709131"/>
                </a:cubicBezTo>
                <a:cubicBezTo>
                  <a:pt x="329402" y="745643"/>
                  <a:pt x="303472" y="662564"/>
                  <a:pt x="295535" y="601181"/>
                </a:cubicBezTo>
                <a:cubicBezTo>
                  <a:pt x="287598" y="539798"/>
                  <a:pt x="278072" y="414385"/>
                  <a:pt x="260610" y="340831"/>
                </a:cubicBezTo>
                <a:cubicBezTo>
                  <a:pt x="243148" y="267277"/>
                  <a:pt x="201872" y="146627"/>
                  <a:pt x="190760" y="159856"/>
                </a:cubicBezTo>
                <a:cubicBezTo>
                  <a:pt x="179648" y="173085"/>
                  <a:pt x="203989" y="392160"/>
                  <a:pt x="193935" y="420206"/>
                </a:cubicBezTo>
                <a:cubicBezTo>
                  <a:pt x="183881" y="448252"/>
                  <a:pt x="162714" y="373110"/>
                  <a:pt x="130435" y="328131"/>
                </a:cubicBezTo>
                <a:cubicBezTo>
                  <a:pt x="98156" y="283152"/>
                  <a:pt x="6081" y="164089"/>
                  <a:pt x="260" y="150331"/>
                </a:cubicBezTo>
                <a:cubicBezTo>
                  <a:pt x="-5561" y="136573"/>
                  <a:pt x="88102" y="264631"/>
                  <a:pt x="95510" y="245581"/>
                </a:cubicBezTo>
                <a:cubicBezTo>
                  <a:pt x="102918" y="226531"/>
                  <a:pt x="15077" y="-36465"/>
                  <a:pt x="32010" y="4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F1095B2-A89D-B16F-25A2-26238B16795C}"/>
              </a:ext>
            </a:extLst>
          </p:cNvPr>
          <p:cNvSpPr/>
          <p:nvPr/>
        </p:nvSpPr>
        <p:spPr>
          <a:xfrm>
            <a:off x="5441709" y="10817101"/>
            <a:ext cx="359650" cy="502715"/>
          </a:xfrm>
          <a:custGeom>
            <a:avLst/>
            <a:gdLst>
              <a:gd name="connsiteX0" fmla="*/ 330441 w 359650"/>
              <a:gd name="connsiteY0" fmla="*/ 124 h 502715"/>
              <a:gd name="connsiteX1" fmla="*/ 330441 w 359650"/>
              <a:gd name="connsiteY1" fmla="*/ 168399 h 502715"/>
              <a:gd name="connsiteX2" fmla="*/ 292341 w 359650"/>
              <a:gd name="connsiteY2" fmla="*/ 238249 h 502715"/>
              <a:gd name="connsiteX3" fmla="*/ 139941 w 359650"/>
              <a:gd name="connsiteY3" fmla="*/ 381124 h 502715"/>
              <a:gd name="connsiteX4" fmla="*/ 19291 w 359650"/>
              <a:gd name="connsiteY4" fmla="*/ 495424 h 502715"/>
              <a:gd name="connsiteX5" fmla="*/ 35166 w 359650"/>
              <a:gd name="connsiteY5" fmla="*/ 460499 h 502715"/>
              <a:gd name="connsiteX6" fmla="*/ 349491 w 359650"/>
              <a:gd name="connsiteY6" fmla="*/ 212849 h 502715"/>
              <a:gd name="connsiteX7" fmla="*/ 289166 w 359650"/>
              <a:gd name="connsiteY7" fmla="*/ 31874 h 502715"/>
              <a:gd name="connsiteX8" fmla="*/ 355841 w 359650"/>
              <a:gd name="connsiteY8" fmla="*/ 196974 h 502715"/>
              <a:gd name="connsiteX9" fmla="*/ 330441 w 359650"/>
              <a:gd name="connsiteY9" fmla="*/ 124 h 5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650" h="502715">
                <a:moveTo>
                  <a:pt x="330441" y="124"/>
                </a:moveTo>
                <a:cubicBezTo>
                  <a:pt x="326208" y="-4638"/>
                  <a:pt x="336791" y="128712"/>
                  <a:pt x="330441" y="168399"/>
                </a:cubicBezTo>
                <a:cubicBezTo>
                  <a:pt x="324091" y="208086"/>
                  <a:pt x="324091" y="202795"/>
                  <a:pt x="292341" y="238249"/>
                </a:cubicBezTo>
                <a:cubicBezTo>
                  <a:pt x="260591" y="273703"/>
                  <a:pt x="139941" y="381124"/>
                  <a:pt x="139941" y="381124"/>
                </a:cubicBezTo>
                <a:cubicBezTo>
                  <a:pt x="94433" y="423987"/>
                  <a:pt x="36753" y="482195"/>
                  <a:pt x="19291" y="495424"/>
                </a:cubicBezTo>
                <a:cubicBezTo>
                  <a:pt x="1828" y="508653"/>
                  <a:pt x="-19867" y="507595"/>
                  <a:pt x="35166" y="460499"/>
                </a:cubicBezTo>
                <a:cubicBezTo>
                  <a:pt x="90199" y="413403"/>
                  <a:pt x="307158" y="284286"/>
                  <a:pt x="349491" y="212849"/>
                </a:cubicBezTo>
                <a:cubicBezTo>
                  <a:pt x="391824" y="141412"/>
                  <a:pt x="288108" y="34520"/>
                  <a:pt x="289166" y="31874"/>
                </a:cubicBezTo>
                <a:cubicBezTo>
                  <a:pt x="290224" y="29228"/>
                  <a:pt x="345787" y="196974"/>
                  <a:pt x="355841" y="196974"/>
                </a:cubicBezTo>
                <a:cubicBezTo>
                  <a:pt x="365895" y="196974"/>
                  <a:pt x="334674" y="4886"/>
                  <a:pt x="33044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CE851909-0BFE-D107-7EEB-407762BCC119}"/>
              </a:ext>
            </a:extLst>
          </p:cNvPr>
          <p:cNvSpPr/>
          <p:nvPr/>
        </p:nvSpPr>
        <p:spPr>
          <a:xfrm>
            <a:off x="5406993" y="11029936"/>
            <a:ext cx="409638" cy="409634"/>
          </a:xfrm>
          <a:custGeom>
            <a:avLst/>
            <a:gdLst>
              <a:gd name="connsiteX0" fmla="*/ 174657 w 409638"/>
              <a:gd name="connsiteY0" fmla="*/ 111139 h 409634"/>
              <a:gd name="connsiteX1" fmla="*/ 161957 w 409638"/>
              <a:gd name="connsiteY1" fmla="*/ 260364 h 409634"/>
              <a:gd name="connsiteX2" fmla="*/ 107982 w 409638"/>
              <a:gd name="connsiteY2" fmla="*/ 323864 h 409634"/>
              <a:gd name="connsiteX3" fmla="*/ 32 w 409638"/>
              <a:gd name="connsiteY3" fmla="*/ 409589 h 409634"/>
              <a:gd name="connsiteX4" fmla="*/ 98457 w 409638"/>
              <a:gd name="connsiteY4" fmla="*/ 333389 h 409634"/>
              <a:gd name="connsiteX5" fmla="*/ 254032 w 409638"/>
              <a:gd name="connsiteY5" fmla="*/ 184164 h 409634"/>
              <a:gd name="connsiteX6" fmla="*/ 409607 w 409638"/>
              <a:gd name="connsiteY6" fmla="*/ 14 h 409634"/>
              <a:gd name="connsiteX7" fmla="*/ 241332 w 409638"/>
              <a:gd name="connsiteY7" fmla="*/ 193689 h 409634"/>
              <a:gd name="connsiteX8" fmla="*/ 254032 w 409638"/>
              <a:gd name="connsiteY8" fmla="*/ 120664 h 409634"/>
              <a:gd name="connsiteX9" fmla="*/ 190532 w 409638"/>
              <a:gd name="connsiteY9" fmla="*/ 234964 h 409634"/>
              <a:gd name="connsiteX10" fmla="*/ 174657 w 409638"/>
              <a:gd name="connsiteY10" fmla="*/ 111139 h 40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638" h="409634">
                <a:moveTo>
                  <a:pt x="174657" y="111139"/>
                </a:moveTo>
                <a:cubicBezTo>
                  <a:pt x="169895" y="115372"/>
                  <a:pt x="173069" y="224910"/>
                  <a:pt x="161957" y="260364"/>
                </a:cubicBezTo>
                <a:cubicBezTo>
                  <a:pt x="150844" y="295818"/>
                  <a:pt x="134969" y="298993"/>
                  <a:pt x="107982" y="323864"/>
                </a:cubicBezTo>
                <a:cubicBezTo>
                  <a:pt x="80995" y="348735"/>
                  <a:pt x="1619" y="408002"/>
                  <a:pt x="32" y="409589"/>
                </a:cubicBezTo>
                <a:cubicBezTo>
                  <a:pt x="-1555" y="411176"/>
                  <a:pt x="56124" y="370960"/>
                  <a:pt x="98457" y="333389"/>
                </a:cubicBezTo>
                <a:cubicBezTo>
                  <a:pt x="140790" y="295818"/>
                  <a:pt x="202174" y="239726"/>
                  <a:pt x="254032" y="184164"/>
                </a:cubicBezTo>
                <a:cubicBezTo>
                  <a:pt x="305890" y="128602"/>
                  <a:pt x="411724" y="-1574"/>
                  <a:pt x="409607" y="14"/>
                </a:cubicBezTo>
                <a:cubicBezTo>
                  <a:pt x="407490" y="1602"/>
                  <a:pt x="267261" y="173581"/>
                  <a:pt x="241332" y="193689"/>
                </a:cubicBezTo>
                <a:cubicBezTo>
                  <a:pt x="215403" y="213797"/>
                  <a:pt x="262499" y="113785"/>
                  <a:pt x="254032" y="120664"/>
                </a:cubicBezTo>
                <a:cubicBezTo>
                  <a:pt x="245565" y="127543"/>
                  <a:pt x="206407" y="232318"/>
                  <a:pt x="190532" y="234964"/>
                </a:cubicBezTo>
                <a:cubicBezTo>
                  <a:pt x="174657" y="237610"/>
                  <a:pt x="179419" y="106906"/>
                  <a:pt x="174657" y="1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E7C9CF1-3FEB-1ED1-3600-5CF5B678FFC8}"/>
              </a:ext>
            </a:extLst>
          </p:cNvPr>
          <p:cNvSpPr/>
          <p:nvPr/>
        </p:nvSpPr>
        <p:spPr>
          <a:xfrm>
            <a:off x="5376429" y="11312517"/>
            <a:ext cx="237246" cy="397833"/>
          </a:xfrm>
          <a:custGeom>
            <a:avLst/>
            <a:gdLst>
              <a:gd name="connsiteX0" fmla="*/ 125846 w 237246"/>
              <a:gd name="connsiteY0" fmla="*/ 8 h 397833"/>
              <a:gd name="connsiteX1" fmla="*/ 46471 w 237246"/>
              <a:gd name="connsiteY1" fmla="*/ 127008 h 397833"/>
              <a:gd name="connsiteX2" fmla="*/ 24246 w 237246"/>
              <a:gd name="connsiteY2" fmla="*/ 180983 h 397833"/>
              <a:gd name="connsiteX3" fmla="*/ 52821 w 237246"/>
              <a:gd name="connsiteY3" fmla="*/ 247658 h 397833"/>
              <a:gd name="connsiteX4" fmla="*/ 2021 w 237246"/>
              <a:gd name="connsiteY4" fmla="*/ 168283 h 397833"/>
              <a:gd name="connsiteX5" fmla="*/ 135371 w 237246"/>
              <a:gd name="connsiteY5" fmla="*/ 298458 h 397833"/>
              <a:gd name="connsiteX6" fmla="*/ 236971 w 237246"/>
              <a:gd name="connsiteY6" fmla="*/ 396883 h 397833"/>
              <a:gd name="connsiteX7" fmla="*/ 160771 w 237246"/>
              <a:gd name="connsiteY7" fmla="*/ 342908 h 397833"/>
              <a:gd name="connsiteX8" fmla="*/ 27421 w 237246"/>
              <a:gd name="connsiteY8" fmla="*/ 254008 h 397833"/>
              <a:gd name="connsiteX9" fmla="*/ 30596 w 237246"/>
              <a:gd name="connsiteY9" fmla="*/ 88908 h 397833"/>
              <a:gd name="connsiteX10" fmla="*/ 27421 w 237246"/>
              <a:gd name="connsiteY10" fmla="*/ 133358 h 397833"/>
              <a:gd name="connsiteX11" fmla="*/ 125846 w 237246"/>
              <a:gd name="connsiteY11" fmla="*/ 8 h 3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246" h="397833">
                <a:moveTo>
                  <a:pt x="125846" y="8"/>
                </a:moveTo>
                <a:cubicBezTo>
                  <a:pt x="129021" y="-1050"/>
                  <a:pt x="63404" y="96846"/>
                  <a:pt x="46471" y="127008"/>
                </a:cubicBezTo>
                <a:cubicBezTo>
                  <a:pt x="29538" y="157170"/>
                  <a:pt x="23188" y="160875"/>
                  <a:pt x="24246" y="180983"/>
                </a:cubicBezTo>
                <a:cubicBezTo>
                  <a:pt x="25304" y="201091"/>
                  <a:pt x="56525" y="249775"/>
                  <a:pt x="52821" y="247658"/>
                </a:cubicBezTo>
                <a:cubicBezTo>
                  <a:pt x="49117" y="245541"/>
                  <a:pt x="-11737" y="159816"/>
                  <a:pt x="2021" y="168283"/>
                </a:cubicBezTo>
                <a:cubicBezTo>
                  <a:pt x="15779" y="176750"/>
                  <a:pt x="135371" y="298458"/>
                  <a:pt x="135371" y="298458"/>
                </a:cubicBezTo>
                <a:cubicBezTo>
                  <a:pt x="174529" y="336558"/>
                  <a:pt x="232738" y="389475"/>
                  <a:pt x="236971" y="396883"/>
                </a:cubicBezTo>
                <a:cubicBezTo>
                  <a:pt x="241204" y="404291"/>
                  <a:pt x="195696" y="366720"/>
                  <a:pt x="160771" y="342908"/>
                </a:cubicBezTo>
                <a:cubicBezTo>
                  <a:pt x="125846" y="319096"/>
                  <a:pt x="49117" y="296341"/>
                  <a:pt x="27421" y="254008"/>
                </a:cubicBezTo>
                <a:cubicBezTo>
                  <a:pt x="5725" y="211675"/>
                  <a:pt x="30596" y="109016"/>
                  <a:pt x="30596" y="88908"/>
                </a:cubicBezTo>
                <a:cubicBezTo>
                  <a:pt x="30596" y="68800"/>
                  <a:pt x="14721" y="144470"/>
                  <a:pt x="27421" y="133358"/>
                </a:cubicBezTo>
                <a:cubicBezTo>
                  <a:pt x="40121" y="122246"/>
                  <a:pt x="122671" y="1066"/>
                  <a:pt x="1258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3D272B7B-FA4B-7144-D35C-5169FCD16876}"/>
              </a:ext>
            </a:extLst>
          </p:cNvPr>
          <p:cNvSpPr/>
          <p:nvPr/>
        </p:nvSpPr>
        <p:spPr>
          <a:xfrm>
            <a:off x="5689169" y="10836166"/>
            <a:ext cx="271454" cy="392371"/>
          </a:xfrm>
          <a:custGeom>
            <a:avLst/>
            <a:gdLst>
              <a:gd name="connsiteX0" fmla="*/ 270306 w 271454"/>
              <a:gd name="connsiteY0" fmla="*/ 60434 h 392371"/>
              <a:gd name="connsiteX1" fmla="*/ 82981 w 271454"/>
              <a:gd name="connsiteY1" fmla="*/ 276334 h 392371"/>
              <a:gd name="connsiteX2" fmla="*/ 3606 w 271454"/>
              <a:gd name="connsiteY2" fmla="*/ 387459 h 392371"/>
              <a:gd name="connsiteX3" fmla="*/ 190931 w 271454"/>
              <a:gd name="connsiteY3" fmla="*/ 120759 h 392371"/>
              <a:gd name="connsiteX4" fmla="*/ 124256 w 271454"/>
              <a:gd name="connsiteY4" fmla="*/ 187434 h 392371"/>
              <a:gd name="connsiteX5" fmla="*/ 251256 w 271454"/>
              <a:gd name="connsiteY5" fmla="*/ 109 h 392371"/>
              <a:gd name="connsiteX6" fmla="*/ 165531 w 271454"/>
              <a:gd name="connsiteY6" fmla="*/ 158859 h 392371"/>
              <a:gd name="connsiteX7" fmla="*/ 270306 w 271454"/>
              <a:gd name="connsiteY7" fmla="*/ 60434 h 3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454" h="392371">
                <a:moveTo>
                  <a:pt x="270306" y="60434"/>
                </a:moveTo>
                <a:cubicBezTo>
                  <a:pt x="256548" y="80013"/>
                  <a:pt x="127431" y="221830"/>
                  <a:pt x="82981" y="276334"/>
                </a:cubicBezTo>
                <a:cubicBezTo>
                  <a:pt x="38531" y="330838"/>
                  <a:pt x="-14386" y="413388"/>
                  <a:pt x="3606" y="387459"/>
                </a:cubicBezTo>
                <a:cubicBezTo>
                  <a:pt x="21598" y="361530"/>
                  <a:pt x="170823" y="154097"/>
                  <a:pt x="190931" y="120759"/>
                </a:cubicBezTo>
                <a:cubicBezTo>
                  <a:pt x="211039" y="87422"/>
                  <a:pt x="114202" y="207542"/>
                  <a:pt x="124256" y="187434"/>
                </a:cubicBezTo>
                <a:cubicBezTo>
                  <a:pt x="134310" y="167326"/>
                  <a:pt x="244377" y="4871"/>
                  <a:pt x="251256" y="109"/>
                </a:cubicBezTo>
                <a:cubicBezTo>
                  <a:pt x="258135" y="-4653"/>
                  <a:pt x="161298" y="147217"/>
                  <a:pt x="165531" y="158859"/>
                </a:cubicBezTo>
                <a:cubicBezTo>
                  <a:pt x="169764" y="170501"/>
                  <a:pt x="284064" y="40855"/>
                  <a:pt x="270306" y="6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ED58132-19E4-FA84-15C9-803ADD7DF383}"/>
              </a:ext>
            </a:extLst>
          </p:cNvPr>
          <p:cNvSpPr/>
          <p:nvPr/>
        </p:nvSpPr>
        <p:spPr>
          <a:xfrm>
            <a:off x="5418272" y="11182348"/>
            <a:ext cx="250684" cy="262059"/>
          </a:xfrm>
          <a:custGeom>
            <a:avLst/>
            <a:gdLst>
              <a:gd name="connsiteX0" fmla="*/ 153853 w 250684"/>
              <a:gd name="connsiteY0" fmla="*/ 2 h 262059"/>
              <a:gd name="connsiteX1" fmla="*/ 147503 w 250684"/>
              <a:gd name="connsiteY1" fmla="*/ 107952 h 262059"/>
              <a:gd name="connsiteX2" fmla="*/ 99878 w 250684"/>
              <a:gd name="connsiteY2" fmla="*/ 180977 h 262059"/>
              <a:gd name="connsiteX3" fmla="*/ 1453 w 250684"/>
              <a:gd name="connsiteY3" fmla="*/ 260352 h 262059"/>
              <a:gd name="connsiteX4" fmla="*/ 182428 w 250684"/>
              <a:gd name="connsiteY4" fmla="*/ 101602 h 262059"/>
              <a:gd name="connsiteX5" fmla="*/ 249103 w 250684"/>
              <a:gd name="connsiteY5" fmla="*/ 19052 h 262059"/>
              <a:gd name="connsiteX6" fmla="*/ 125278 w 250684"/>
              <a:gd name="connsiteY6" fmla="*/ 139702 h 262059"/>
              <a:gd name="connsiteX7" fmla="*/ 128453 w 250684"/>
              <a:gd name="connsiteY7" fmla="*/ 104777 h 262059"/>
              <a:gd name="connsiteX8" fmla="*/ 153853 w 250684"/>
              <a:gd name="connsiteY8" fmla="*/ 2 h 26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684" h="262059">
                <a:moveTo>
                  <a:pt x="153853" y="2"/>
                </a:moveTo>
                <a:cubicBezTo>
                  <a:pt x="157028" y="531"/>
                  <a:pt x="156499" y="77790"/>
                  <a:pt x="147503" y="107952"/>
                </a:cubicBezTo>
                <a:cubicBezTo>
                  <a:pt x="138507" y="138115"/>
                  <a:pt x="124220" y="155577"/>
                  <a:pt x="99878" y="180977"/>
                </a:cubicBezTo>
                <a:cubicBezTo>
                  <a:pt x="75536" y="206377"/>
                  <a:pt x="-12305" y="273581"/>
                  <a:pt x="1453" y="260352"/>
                </a:cubicBezTo>
                <a:cubicBezTo>
                  <a:pt x="15211" y="247123"/>
                  <a:pt x="141153" y="141819"/>
                  <a:pt x="182428" y="101602"/>
                </a:cubicBezTo>
                <a:cubicBezTo>
                  <a:pt x="223703" y="61385"/>
                  <a:pt x="258628" y="12702"/>
                  <a:pt x="249103" y="19052"/>
                </a:cubicBezTo>
                <a:cubicBezTo>
                  <a:pt x="239578" y="25402"/>
                  <a:pt x="145386" y="125415"/>
                  <a:pt x="125278" y="139702"/>
                </a:cubicBezTo>
                <a:cubicBezTo>
                  <a:pt x="105170" y="153989"/>
                  <a:pt x="122103" y="125944"/>
                  <a:pt x="128453" y="104777"/>
                </a:cubicBezTo>
                <a:cubicBezTo>
                  <a:pt x="134803" y="83610"/>
                  <a:pt x="150678" y="-527"/>
                  <a:pt x="1538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CACAEB6-3479-E9D1-D60A-5AC4E890A3C6}"/>
              </a:ext>
            </a:extLst>
          </p:cNvPr>
          <p:cNvSpPr/>
          <p:nvPr/>
        </p:nvSpPr>
        <p:spPr>
          <a:xfrm>
            <a:off x="5440762" y="11315692"/>
            <a:ext cx="163122" cy="388856"/>
          </a:xfrm>
          <a:custGeom>
            <a:avLst/>
            <a:gdLst>
              <a:gd name="connsiteX0" fmla="*/ 1188 w 163122"/>
              <a:gd name="connsiteY0" fmla="*/ 200033 h 388856"/>
              <a:gd name="connsiteX1" fmla="*/ 58338 w 163122"/>
              <a:gd name="connsiteY1" fmla="*/ 133358 h 388856"/>
              <a:gd name="connsiteX2" fmla="*/ 163113 w 163122"/>
              <a:gd name="connsiteY2" fmla="*/ 8 h 388856"/>
              <a:gd name="connsiteX3" fmla="*/ 64688 w 163122"/>
              <a:gd name="connsiteY3" fmla="*/ 127008 h 388856"/>
              <a:gd name="connsiteX4" fmla="*/ 90088 w 163122"/>
              <a:gd name="connsiteY4" fmla="*/ 200033 h 388856"/>
              <a:gd name="connsiteX5" fmla="*/ 99613 w 163122"/>
              <a:gd name="connsiteY5" fmla="*/ 311158 h 388856"/>
              <a:gd name="connsiteX6" fmla="*/ 115488 w 163122"/>
              <a:gd name="connsiteY6" fmla="*/ 231783 h 388856"/>
              <a:gd name="connsiteX7" fmla="*/ 150413 w 163122"/>
              <a:gd name="connsiteY7" fmla="*/ 387358 h 388856"/>
              <a:gd name="connsiteX8" fmla="*/ 112313 w 163122"/>
              <a:gd name="connsiteY8" fmla="*/ 304808 h 388856"/>
              <a:gd name="connsiteX9" fmla="*/ 99613 w 163122"/>
              <a:gd name="connsiteY9" fmla="*/ 209558 h 388856"/>
              <a:gd name="connsiteX10" fmla="*/ 128188 w 163122"/>
              <a:gd name="connsiteY10" fmla="*/ 101608 h 388856"/>
              <a:gd name="connsiteX11" fmla="*/ 105963 w 163122"/>
              <a:gd name="connsiteY11" fmla="*/ 158758 h 388856"/>
              <a:gd name="connsiteX12" fmla="*/ 109138 w 163122"/>
              <a:gd name="connsiteY12" fmla="*/ 76208 h 388856"/>
              <a:gd name="connsiteX13" fmla="*/ 1188 w 163122"/>
              <a:gd name="connsiteY13" fmla="*/ 200033 h 3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122" h="388856">
                <a:moveTo>
                  <a:pt x="1188" y="200033"/>
                </a:moveTo>
                <a:cubicBezTo>
                  <a:pt x="-7279" y="209558"/>
                  <a:pt x="31351" y="166695"/>
                  <a:pt x="58338" y="133358"/>
                </a:cubicBezTo>
                <a:cubicBezTo>
                  <a:pt x="85326" y="100020"/>
                  <a:pt x="162055" y="1066"/>
                  <a:pt x="163113" y="8"/>
                </a:cubicBezTo>
                <a:cubicBezTo>
                  <a:pt x="164171" y="-1050"/>
                  <a:pt x="76859" y="93671"/>
                  <a:pt x="64688" y="127008"/>
                </a:cubicBezTo>
                <a:cubicBezTo>
                  <a:pt x="52517" y="160345"/>
                  <a:pt x="84267" y="169341"/>
                  <a:pt x="90088" y="200033"/>
                </a:cubicBezTo>
                <a:cubicBezTo>
                  <a:pt x="95909" y="230725"/>
                  <a:pt x="95380" y="305866"/>
                  <a:pt x="99613" y="311158"/>
                </a:cubicBezTo>
                <a:cubicBezTo>
                  <a:pt x="103846" y="316450"/>
                  <a:pt x="107021" y="219083"/>
                  <a:pt x="115488" y="231783"/>
                </a:cubicBezTo>
                <a:cubicBezTo>
                  <a:pt x="123955" y="244483"/>
                  <a:pt x="150942" y="375187"/>
                  <a:pt x="150413" y="387358"/>
                </a:cubicBezTo>
                <a:cubicBezTo>
                  <a:pt x="149884" y="399529"/>
                  <a:pt x="120780" y="334441"/>
                  <a:pt x="112313" y="304808"/>
                </a:cubicBezTo>
                <a:cubicBezTo>
                  <a:pt x="103846" y="275175"/>
                  <a:pt x="96967" y="243425"/>
                  <a:pt x="99613" y="209558"/>
                </a:cubicBezTo>
                <a:cubicBezTo>
                  <a:pt x="102259" y="175691"/>
                  <a:pt x="127130" y="110075"/>
                  <a:pt x="128188" y="101608"/>
                </a:cubicBezTo>
                <a:cubicBezTo>
                  <a:pt x="129246" y="93141"/>
                  <a:pt x="109138" y="162991"/>
                  <a:pt x="105963" y="158758"/>
                </a:cubicBezTo>
                <a:cubicBezTo>
                  <a:pt x="102788" y="154525"/>
                  <a:pt x="128188" y="71975"/>
                  <a:pt x="109138" y="76208"/>
                </a:cubicBezTo>
                <a:cubicBezTo>
                  <a:pt x="90088" y="80441"/>
                  <a:pt x="9655" y="190508"/>
                  <a:pt x="1188" y="20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3C6B7FBD-07B5-0E8C-0D03-404E9E3EB851}"/>
              </a:ext>
            </a:extLst>
          </p:cNvPr>
          <p:cNvSpPr/>
          <p:nvPr/>
        </p:nvSpPr>
        <p:spPr>
          <a:xfrm>
            <a:off x="5566607" y="11128301"/>
            <a:ext cx="250004" cy="571986"/>
          </a:xfrm>
          <a:custGeom>
            <a:avLst/>
            <a:gdLst>
              <a:gd name="connsiteX0" fmla="*/ 249993 w 250004"/>
              <a:gd name="connsiteY0" fmla="*/ 74 h 571986"/>
              <a:gd name="connsiteX1" fmla="*/ 59493 w 250004"/>
              <a:gd name="connsiteY1" fmla="*/ 209624 h 571986"/>
              <a:gd name="connsiteX2" fmla="*/ 15043 w 250004"/>
              <a:gd name="connsiteY2" fmla="*/ 330274 h 571986"/>
              <a:gd name="connsiteX3" fmla="*/ 46793 w 250004"/>
              <a:gd name="connsiteY3" fmla="*/ 231849 h 571986"/>
              <a:gd name="connsiteX4" fmla="*/ 24568 w 250004"/>
              <a:gd name="connsiteY4" fmla="*/ 330274 h 571986"/>
              <a:gd name="connsiteX5" fmla="*/ 49968 w 250004"/>
              <a:gd name="connsiteY5" fmla="*/ 447749 h 571986"/>
              <a:gd name="connsiteX6" fmla="*/ 37268 w 250004"/>
              <a:gd name="connsiteY6" fmla="*/ 435049 h 571986"/>
              <a:gd name="connsiteX7" fmla="*/ 78543 w 250004"/>
              <a:gd name="connsiteY7" fmla="*/ 549349 h 571986"/>
              <a:gd name="connsiteX8" fmla="*/ 100768 w 250004"/>
              <a:gd name="connsiteY8" fmla="*/ 568399 h 571986"/>
              <a:gd name="connsiteX9" fmla="*/ 59493 w 250004"/>
              <a:gd name="connsiteY9" fmla="*/ 501724 h 571986"/>
              <a:gd name="connsiteX10" fmla="*/ 2343 w 250004"/>
              <a:gd name="connsiteY10" fmla="*/ 308049 h 571986"/>
              <a:gd name="connsiteX11" fmla="*/ 145218 w 250004"/>
              <a:gd name="connsiteY11" fmla="*/ 63574 h 571986"/>
              <a:gd name="connsiteX12" fmla="*/ 69018 w 250004"/>
              <a:gd name="connsiteY12" fmla="*/ 184224 h 571986"/>
              <a:gd name="connsiteX13" fmla="*/ 249993 w 250004"/>
              <a:gd name="connsiteY13" fmla="*/ 74 h 57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004" h="571986">
                <a:moveTo>
                  <a:pt x="249993" y="74"/>
                </a:moveTo>
                <a:cubicBezTo>
                  <a:pt x="248406" y="4307"/>
                  <a:pt x="98651" y="154591"/>
                  <a:pt x="59493" y="209624"/>
                </a:cubicBezTo>
                <a:cubicBezTo>
                  <a:pt x="20335" y="264657"/>
                  <a:pt x="17160" y="326570"/>
                  <a:pt x="15043" y="330274"/>
                </a:cubicBezTo>
                <a:cubicBezTo>
                  <a:pt x="12926" y="333978"/>
                  <a:pt x="45206" y="231849"/>
                  <a:pt x="46793" y="231849"/>
                </a:cubicBezTo>
                <a:cubicBezTo>
                  <a:pt x="48380" y="231849"/>
                  <a:pt x="24039" y="294291"/>
                  <a:pt x="24568" y="330274"/>
                </a:cubicBezTo>
                <a:cubicBezTo>
                  <a:pt x="25097" y="366257"/>
                  <a:pt x="47851" y="430287"/>
                  <a:pt x="49968" y="447749"/>
                </a:cubicBezTo>
                <a:cubicBezTo>
                  <a:pt x="52085" y="465211"/>
                  <a:pt x="32506" y="418116"/>
                  <a:pt x="37268" y="435049"/>
                </a:cubicBezTo>
                <a:cubicBezTo>
                  <a:pt x="42030" y="451982"/>
                  <a:pt x="67960" y="527124"/>
                  <a:pt x="78543" y="549349"/>
                </a:cubicBezTo>
                <a:cubicBezTo>
                  <a:pt x="89126" y="571574"/>
                  <a:pt x="103943" y="576337"/>
                  <a:pt x="100768" y="568399"/>
                </a:cubicBezTo>
                <a:cubicBezTo>
                  <a:pt x="97593" y="560461"/>
                  <a:pt x="75897" y="545116"/>
                  <a:pt x="59493" y="501724"/>
                </a:cubicBezTo>
                <a:cubicBezTo>
                  <a:pt x="43089" y="458332"/>
                  <a:pt x="-11944" y="381074"/>
                  <a:pt x="2343" y="308049"/>
                </a:cubicBezTo>
                <a:cubicBezTo>
                  <a:pt x="16630" y="235024"/>
                  <a:pt x="134106" y="84211"/>
                  <a:pt x="145218" y="63574"/>
                </a:cubicBezTo>
                <a:cubicBezTo>
                  <a:pt x="156330" y="42937"/>
                  <a:pt x="48910" y="194278"/>
                  <a:pt x="69018" y="184224"/>
                </a:cubicBezTo>
                <a:cubicBezTo>
                  <a:pt x="89126" y="174170"/>
                  <a:pt x="251580" y="-4159"/>
                  <a:pt x="24999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AC68596-9C9D-AB2D-484E-7095C3AA40D9}"/>
              </a:ext>
            </a:extLst>
          </p:cNvPr>
          <p:cNvSpPr/>
          <p:nvPr/>
        </p:nvSpPr>
        <p:spPr>
          <a:xfrm>
            <a:off x="5745160" y="11382029"/>
            <a:ext cx="103026" cy="363031"/>
          </a:xfrm>
          <a:custGeom>
            <a:avLst/>
            <a:gdLst>
              <a:gd name="connsiteX0" fmla="*/ 1590 w 103026"/>
              <a:gd name="connsiteY0" fmla="*/ 346 h 363031"/>
              <a:gd name="connsiteX1" fmla="*/ 65090 w 103026"/>
              <a:gd name="connsiteY1" fmla="*/ 89246 h 363031"/>
              <a:gd name="connsiteX2" fmla="*/ 55565 w 103026"/>
              <a:gd name="connsiteY2" fmla="*/ 168621 h 363031"/>
              <a:gd name="connsiteX3" fmla="*/ 71440 w 103026"/>
              <a:gd name="connsiteY3" fmla="*/ 111471 h 363031"/>
              <a:gd name="connsiteX4" fmla="*/ 71440 w 103026"/>
              <a:gd name="connsiteY4" fmla="*/ 184496 h 363031"/>
              <a:gd name="connsiteX5" fmla="*/ 80965 w 103026"/>
              <a:gd name="connsiteY5" fmla="*/ 235296 h 363031"/>
              <a:gd name="connsiteX6" fmla="*/ 93665 w 103026"/>
              <a:gd name="connsiteY6" fmla="*/ 362296 h 363031"/>
              <a:gd name="connsiteX7" fmla="*/ 77790 w 103026"/>
              <a:gd name="connsiteY7" fmla="*/ 276571 h 363031"/>
              <a:gd name="connsiteX8" fmla="*/ 96840 w 103026"/>
              <a:gd name="connsiteY8" fmla="*/ 60671 h 363031"/>
              <a:gd name="connsiteX9" fmla="*/ 96840 w 103026"/>
              <a:gd name="connsiteY9" fmla="*/ 140046 h 363031"/>
              <a:gd name="connsiteX10" fmla="*/ 23815 w 103026"/>
              <a:gd name="connsiteY10" fmla="*/ 60671 h 363031"/>
              <a:gd name="connsiteX11" fmla="*/ 1590 w 103026"/>
              <a:gd name="connsiteY11" fmla="*/ 346 h 36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026" h="363031">
                <a:moveTo>
                  <a:pt x="1590" y="346"/>
                </a:moveTo>
                <a:cubicBezTo>
                  <a:pt x="8469" y="5108"/>
                  <a:pt x="56094" y="61200"/>
                  <a:pt x="65090" y="89246"/>
                </a:cubicBezTo>
                <a:cubicBezTo>
                  <a:pt x="74086" y="117292"/>
                  <a:pt x="54507" y="164917"/>
                  <a:pt x="55565" y="168621"/>
                </a:cubicBezTo>
                <a:cubicBezTo>
                  <a:pt x="56623" y="172325"/>
                  <a:pt x="68794" y="108825"/>
                  <a:pt x="71440" y="111471"/>
                </a:cubicBezTo>
                <a:cubicBezTo>
                  <a:pt x="74086" y="114117"/>
                  <a:pt x="69853" y="163859"/>
                  <a:pt x="71440" y="184496"/>
                </a:cubicBezTo>
                <a:cubicBezTo>
                  <a:pt x="73027" y="205133"/>
                  <a:pt x="77261" y="205663"/>
                  <a:pt x="80965" y="235296"/>
                </a:cubicBezTo>
                <a:cubicBezTo>
                  <a:pt x="84669" y="264929"/>
                  <a:pt x="94194" y="355417"/>
                  <a:pt x="93665" y="362296"/>
                </a:cubicBezTo>
                <a:cubicBezTo>
                  <a:pt x="93136" y="369175"/>
                  <a:pt x="77261" y="326842"/>
                  <a:pt x="77790" y="276571"/>
                </a:cubicBezTo>
                <a:cubicBezTo>
                  <a:pt x="78319" y="226300"/>
                  <a:pt x="93665" y="83425"/>
                  <a:pt x="96840" y="60671"/>
                </a:cubicBezTo>
                <a:cubicBezTo>
                  <a:pt x="100015" y="37917"/>
                  <a:pt x="109011" y="140046"/>
                  <a:pt x="96840" y="140046"/>
                </a:cubicBezTo>
                <a:cubicBezTo>
                  <a:pt x="84669" y="140046"/>
                  <a:pt x="35986" y="80250"/>
                  <a:pt x="23815" y="60671"/>
                </a:cubicBezTo>
                <a:cubicBezTo>
                  <a:pt x="11644" y="41092"/>
                  <a:pt x="-5289" y="-4416"/>
                  <a:pt x="1590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71B12599-7134-F9F9-AEF0-90DE90580651}"/>
              </a:ext>
            </a:extLst>
          </p:cNvPr>
          <p:cNvSpPr/>
          <p:nvPr/>
        </p:nvSpPr>
        <p:spPr>
          <a:xfrm>
            <a:off x="5832475" y="10915492"/>
            <a:ext cx="146223" cy="342808"/>
          </a:xfrm>
          <a:custGeom>
            <a:avLst/>
            <a:gdLst>
              <a:gd name="connsiteX0" fmla="*/ 146050 w 146223"/>
              <a:gd name="connsiteY0" fmla="*/ 158 h 342808"/>
              <a:gd name="connsiteX1" fmla="*/ 38100 w 146223"/>
              <a:gd name="connsiteY1" fmla="*/ 155733 h 342808"/>
              <a:gd name="connsiteX2" fmla="*/ 38100 w 146223"/>
              <a:gd name="connsiteY2" fmla="*/ 339883 h 342808"/>
              <a:gd name="connsiteX3" fmla="*/ 31750 w 146223"/>
              <a:gd name="connsiteY3" fmla="*/ 260508 h 342808"/>
              <a:gd name="connsiteX4" fmla="*/ 6350 w 146223"/>
              <a:gd name="connsiteY4" fmla="*/ 149383 h 342808"/>
              <a:gd name="connsiteX5" fmla="*/ 9525 w 146223"/>
              <a:gd name="connsiteY5" fmla="*/ 184308 h 342808"/>
              <a:gd name="connsiteX6" fmla="*/ 146050 w 146223"/>
              <a:gd name="connsiteY6" fmla="*/ 158 h 3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23" h="342808">
                <a:moveTo>
                  <a:pt x="146050" y="158"/>
                </a:moveTo>
                <a:cubicBezTo>
                  <a:pt x="150812" y="-4604"/>
                  <a:pt x="56092" y="99112"/>
                  <a:pt x="38100" y="155733"/>
                </a:cubicBezTo>
                <a:cubicBezTo>
                  <a:pt x="20108" y="212354"/>
                  <a:pt x="39158" y="322421"/>
                  <a:pt x="38100" y="339883"/>
                </a:cubicBezTo>
                <a:cubicBezTo>
                  <a:pt x="37042" y="357345"/>
                  <a:pt x="37042" y="292258"/>
                  <a:pt x="31750" y="260508"/>
                </a:cubicBezTo>
                <a:cubicBezTo>
                  <a:pt x="26458" y="228758"/>
                  <a:pt x="10054" y="162083"/>
                  <a:pt x="6350" y="149383"/>
                </a:cubicBezTo>
                <a:cubicBezTo>
                  <a:pt x="2646" y="136683"/>
                  <a:pt x="-7408" y="204946"/>
                  <a:pt x="9525" y="184308"/>
                </a:cubicBezTo>
                <a:cubicBezTo>
                  <a:pt x="26458" y="163671"/>
                  <a:pt x="141288" y="4920"/>
                  <a:pt x="14605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A4272229-50D9-E9F9-C4E3-A8F4810D9003}"/>
              </a:ext>
            </a:extLst>
          </p:cNvPr>
          <p:cNvSpPr/>
          <p:nvPr/>
        </p:nvSpPr>
        <p:spPr>
          <a:xfrm>
            <a:off x="5845131" y="11131239"/>
            <a:ext cx="73094" cy="232261"/>
          </a:xfrm>
          <a:custGeom>
            <a:avLst/>
            <a:gdLst>
              <a:gd name="connsiteX0" fmla="*/ 44 w 73094"/>
              <a:gd name="connsiteY0" fmla="*/ 13011 h 232261"/>
              <a:gd name="connsiteX1" fmla="*/ 22269 w 73094"/>
              <a:gd name="connsiteY1" fmla="*/ 152711 h 232261"/>
              <a:gd name="connsiteX2" fmla="*/ 31794 w 73094"/>
              <a:gd name="connsiteY2" fmla="*/ 232086 h 232261"/>
              <a:gd name="connsiteX3" fmla="*/ 34969 w 73094"/>
              <a:gd name="connsiteY3" fmla="*/ 168586 h 232261"/>
              <a:gd name="connsiteX4" fmla="*/ 73069 w 73094"/>
              <a:gd name="connsiteY4" fmla="*/ 311 h 232261"/>
              <a:gd name="connsiteX5" fmla="*/ 28619 w 73094"/>
              <a:gd name="connsiteY5" fmla="*/ 124136 h 232261"/>
              <a:gd name="connsiteX6" fmla="*/ 44 w 73094"/>
              <a:gd name="connsiteY6" fmla="*/ 13011 h 2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2261">
                <a:moveTo>
                  <a:pt x="44" y="13011"/>
                </a:moveTo>
                <a:cubicBezTo>
                  <a:pt x="-1014" y="17773"/>
                  <a:pt x="16977" y="116198"/>
                  <a:pt x="22269" y="152711"/>
                </a:cubicBezTo>
                <a:cubicBezTo>
                  <a:pt x="27561" y="189224"/>
                  <a:pt x="29677" y="229440"/>
                  <a:pt x="31794" y="232086"/>
                </a:cubicBezTo>
                <a:cubicBezTo>
                  <a:pt x="33911" y="234732"/>
                  <a:pt x="28090" y="207215"/>
                  <a:pt x="34969" y="168586"/>
                </a:cubicBezTo>
                <a:cubicBezTo>
                  <a:pt x="41848" y="129957"/>
                  <a:pt x="74127" y="7719"/>
                  <a:pt x="73069" y="311"/>
                </a:cubicBezTo>
                <a:cubicBezTo>
                  <a:pt x="72011" y="-7097"/>
                  <a:pt x="41319" y="119903"/>
                  <a:pt x="28619" y="124136"/>
                </a:cubicBezTo>
                <a:cubicBezTo>
                  <a:pt x="15919" y="128369"/>
                  <a:pt x="1102" y="8249"/>
                  <a:pt x="44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25740D4B-23AF-B1D3-F09D-D9741DF5F247}"/>
              </a:ext>
            </a:extLst>
          </p:cNvPr>
          <p:cNvSpPr/>
          <p:nvPr/>
        </p:nvSpPr>
        <p:spPr>
          <a:xfrm>
            <a:off x="5692537" y="11423516"/>
            <a:ext cx="63744" cy="155925"/>
          </a:xfrm>
          <a:custGeom>
            <a:avLst/>
            <a:gdLst>
              <a:gd name="connsiteX0" fmla="*/ 22463 w 63744"/>
              <a:gd name="connsiteY0" fmla="*/ 134 h 155925"/>
              <a:gd name="connsiteX1" fmla="*/ 28813 w 63744"/>
              <a:gd name="connsiteY1" fmla="*/ 92209 h 155925"/>
              <a:gd name="connsiteX2" fmla="*/ 63738 w 63744"/>
              <a:gd name="connsiteY2" fmla="*/ 155709 h 155925"/>
              <a:gd name="connsiteX3" fmla="*/ 31988 w 63744"/>
              <a:gd name="connsiteY3" fmla="*/ 114434 h 155925"/>
              <a:gd name="connsiteX4" fmla="*/ 238 w 63744"/>
              <a:gd name="connsiteY4" fmla="*/ 73159 h 155925"/>
              <a:gd name="connsiteX5" fmla="*/ 22463 w 63744"/>
              <a:gd name="connsiteY5" fmla="*/ 134 h 15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44" h="155925">
                <a:moveTo>
                  <a:pt x="22463" y="134"/>
                </a:moveTo>
                <a:cubicBezTo>
                  <a:pt x="27225" y="3309"/>
                  <a:pt x="21934" y="66280"/>
                  <a:pt x="28813" y="92209"/>
                </a:cubicBezTo>
                <a:cubicBezTo>
                  <a:pt x="35692" y="118138"/>
                  <a:pt x="63209" y="152005"/>
                  <a:pt x="63738" y="155709"/>
                </a:cubicBezTo>
                <a:cubicBezTo>
                  <a:pt x="64267" y="159413"/>
                  <a:pt x="31988" y="114434"/>
                  <a:pt x="31988" y="114434"/>
                </a:cubicBezTo>
                <a:cubicBezTo>
                  <a:pt x="21405" y="100676"/>
                  <a:pt x="2884" y="95384"/>
                  <a:pt x="238" y="73159"/>
                </a:cubicBezTo>
                <a:cubicBezTo>
                  <a:pt x="-2408" y="50934"/>
                  <a:pt x="17701" y="-3041"/>
                  <a:pt x="22463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DFF78398-B86D-6313-8362-68F336941202}"/>
              </a:ext>
            </a:extLst>
          </p:cNvPr>
          <p:cNvSpPr/>
          <p:nvPr/>
        </p:nvSpPr>
        <p:spPr>
          <a:xfrm>
            <a:off x="5647788" y="11372749"/>
            <a:ext cx="98987" cy="369138"/>
          </a:xfrm>
          <a:custGeom>
            <a:avLst/>
            <a:gdLst>
              <a:gd name="connsiteX0" fmla="*/ 60862 w 98987"/>
              <a:gd name="connsiteY0" fmla="*/ 101 h 369138"/>
              <a:gd name="connsiteX1" fmla="*/ 16412 w 98987"/>
              <a:gd name="connsiteY1" fmla="*/ 98526 h 369138"/>
              <a:gd name="connsiteX2" fmla="*/ 57687 w 98987"/>
              <a:gd name="connsiteY2" fmla="*/ 174726 h 369138"/>
              <a:gd name="connsiteX3" fmla="*/ 35462 w 98987"/>
              <a:gd name="connsiteY3" fmla="*/ 162026 h 369138"/>
              <a:gd name="connsiteX4" fmla="*/ 51337 w 98987"/>
              <a:gd name="connsiteY4" fmla="*/ 203301 h 369138"/>
              <a:gd name="connsiteX5" fmla="*/ 48162 w 98987"/>
              <a:gd name="connsiteY5" fmla="*/ 244576 h 369138"/>
              <a:gd name="connsiteX6" fmla="*/ 98962 w 98987"/>
              <a:gd name="connsiteY6" fmla="*/ 368401 h 369138"/>
              <a:gd name="connsiteX7" fmla="*/ 54512 w 98987"/>
              <a:gd name="connsiteY7" fmla="*/ 292201 h 369138"/>
              <a:gd name="connsiteX8" fmla="*/ 16412 w 98987"/>
              <a:gd name="connsiteY8" fmla="*/ 212826 h 369138"/>
              <a:gd name="connsiteX9" fmla="*/ 10062 w 98987"/>
              <a:gd name="connsiteY9" fmla="*/ 209651 h 369138"/>
              <a:gd name="connsiteX10" fmla="*/ 32287 w 98987"/>
              <a:gd name="connsiteY10" fmla="*/ 177901 h 369138"/>
              <a:gd name="connsiteX11" fmla="*/ 537 w 98987"/>
              <a:gd name="connsiteY11" fmla="*/ 117576 h 369138"/>
              <a:gd name="connsiteX12" fmla="*/ 60862 w 98987"/>
              <a:gd name="connsiteY12" fmla="*/ 101 h 36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87" h="369138">
                <a:moveTo>
                  <a:pt x="60862" y="101"/>
                </a:moveTo>
                <a:cubicBezTo>
                  <a:pt x="63508" y="-3074"/>
                  <a:pt x="16941" y="69422"/>
                  <a:pt x="16412" y="98526"/>
                </a:cubicBezTo>
                <a:cubicBezTo>
                  <a:pt x="15883" y="127630"/>
                  <a:pt x="54512" y="164143"/>
                  <a:pt x="57687" y="174726"/>
                </a:cubicBezTo>
                <a:cubicBezTo>
                  <a:pt x="60862" y="185309"/>
                  <a:pt x="36520" y="157264"/>
                  <a:pt x="35462" y="162026"/>
                </a:cubicBezTo>
                <a:cubicBezTo>
                  <a:pt x="34404" y="166788"/>
                  <a:pt x="49220" y="189543"/>
                  <a:pt x="51337" y="203301"/>
                </a:cubicBezTo>
                <a:cubicBezTo>
                  <a:pt x="53454" y="217059"/>
                  <a:pt x="40225" y="217060"/>
                  <a:pt x="48162" y="244576"/>
                </a:cubicBezTo>
                <a:cubicBezTo>
                  <a:pt x="56099" y="272092"/>
                  <a:pt x="97904" y="360464"/>
                  <a:pt x="98962" y="368401"/>
                </a:cubicBezTo>
                <a:cubicBezTo>
                  <a:pt x="100020" y="376338"/>
                  <a:pt x="68270" y="318130"/>
                  <a:pt x="54512" y="292201"/>
                </a:cubicBezTo>
                <a:cubicBezTo>
                  <a:pt x="40754" y="266272"/>
                  <a:pt x="16412" y="212826"/>
                  <a:pt x="16412" y="212826"/>
                </a:cubicBezTo>
                <a:cubicBezTo>
                  <a:pt x="9004" y="199068"/>
                  <a:pt x="7416" y="215472"/>
                  <a:pt x="10062" y="209651"/>
                </a:cubicBezTo>
                <a:cubicBezTo>
                  <a:pt x="12708" y="203830"/>
                  <a:pt x="33874" y="193247"/>
                  <a:pt x="32287" y="177901"/>
                </a:cubicBezTo>
                <a:cubicBezTo>
                  <a:pt x="30699" y="162555"/>
                  <a:pt x="-4755" y="144564"/>
                  <a:pt x="537" y="117576"/>
                </a:cubicBezTo>
                <a:cubicBezTo>
                  <a:pt x="5829" y="90589"/>
                  <a:pt x="58216" y="3276"/>
                  <a:pt x="6086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BFCC9E1B-99DE-8E80-712E-68CBAF69F104}"/>
              </a:ext>
            </a:extLst>
          </p:cNvPr>
          <p:cNvSpPr/>
          <p:nvPr/>
        </p:nvSpPr>
        <p:spPr>
          <a:xfrm>
            <a:off x="5701255" y="11595094"/>
            <a:ext cx="134464" cy="135691"/>
          </a:xfrm>
          <a:custGeom>
            <a:avLst/>
            <a:gdLst>
              <a:gd name="connsiteX0" fmla="*/ 134395 w 134464"/>
              <a:gd name="connsiteY0" fmla="*/ 6 h 135691"/>
              <a:gd name="connsiteX1" fmla="*/ 48670 w 134464"/>
              <a:gd name="connsiteY1" fmla="*/ 44456 h 135691"/>
              <a:gd name="connsiteX2" fmla="*/ 48670 w 134464"/>
              <a:gd name="connsiteY2" fmla="*/ 92081 h 135691"/>
              <a:gd name="connsiteX3" fmla="*/ 67720 w 134464"/>
              <a:gd name="connsiteY3" fmla="*/ 133356 h 135691"/>
              <a:gd name="connsiteX4" fmla="*/ 1045 w 134464"/>
              <a:gd name="connsiteY4" fmla="*/ 19056 h 135691"/>
              <a:gd name="connsiteX5" fmla="*/ 32795 w 134464"/>
              <a:gd name="connsiteY5" fmla="*/ 47631 h 135691"/>
              <a:gd name="connsiteX6" fmla="*/ 134395 w 134464"/>
              <a:gd name="connsiteY6" fmla="*/ 6 h 1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64" h="135691">
                <a:moveTo>
                  <a:pt x="134395" y="6"/>
                </a:moveTo>
                <a:cubicBezTo>
                  <a:pt x="137041" y="-523"/>
                  <a:pt x="62957" y="29110"/>
                  <a:pt x="48670" y="44456"/>
                </a:cubicBezTo>
                <a:cubicBezTo>
                  <a:pt x="34382" y="59802"/>
                  <a:pt x="45495" y="77264"/>
                  <a:pt x="48670" y="92081"/>
                </a:cubicBezTo>
                <a:cubicBezTo>
                  <a:pt x="51845" y="106898"/>
                  <a:pt x="75657" y="145527"/>
                  <a:pt x="67720" y="133356"/>
                </a:cubicBezTo>
                <a:cubicBezTo>
                  <a:pt x="59783" y="121185"/>
                  <a:pt x="6866" y="33343"/>
                  <a:pt x="1045" y="19056"/>
                </a:cubicBezTo>
                <a:cubicBezTo>
                  <a:pt x="-4776" y="4769"/>
                  <a:pt x="14803" y="50806"/>
                  <a:pt x="32795" y="47631"/>
                </a:cubicBezTo>
                <a:cubicBezTo>
                  <a:pt x="50787" y="44456"/>
                  <a:pt x="131749" y="535"/>
                  <a:pt x="13439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A304B4F-46F5-35E2-354E-F8E3C4045906}"/>
              </a:ext>
            </a:extLst>
          </p:cNvPr>
          <p:cNvSpPr/>
          <p:nvPr/>
        </p:nvSpPr>
        <p:spPr>
          <a:xfrm>
            <a:off x="5720715" y="11591916"/>
            <a:ext cx="127611" cy="152481"/>
          </a:xfrm>
          <a:custGeom>
            <a:avLst/>
            <a:gdLst>
              <a:gd name="connsiteX0" fmla="*/ 70485 w 127611"/>
              <a:gd name="connsiteY0" fmla="*/ 9 h 152481"/>
              <a:gd name="connsiteX1" fmla="*/ 89535 w 127611"/>
              <a:gd name="connsiteY1" fmla="*/ 111134 h 152481"/>
              <a:gd name="connsiteX2" fmla="*/ 92710 w 127611"/>
              <a:gd name="connsiteY2" fmla="*/ 136534 h 152481"/>
              <a:gd name="connsiteX3" fmla="*/ 76835 w 127611"/>
              <a:gd name="connsiteY3" fmla="*/ 139709 h 152481"/>
              <a:gd name="connsiteX4" fmla="*/ 635 w 127611"/>
              <a:gd name="connsiteY4" fmla="*/ 127009 h 152481"/>
              <a:gd name="connsiteX5" fmla="*/ 124460 w 127611"/>
              <a:gd name="connsiteY5" fmla="*/ 152409 h 152481"/>
              <a:gd name="connsiteX6" fmla="*/ 89535 w 127611"/>
              <a:gd name="connsiteY6" fmla="*/ 117484 h 152481"/>
              <a:gd name="connsiteX7" fmla="*/ 70485 w 127611"/>
              <a:gd name="connsiteY7" fmla="*/ 9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11" h="152481">
                <a:moveTo>
                  <a:pt x="70485" y="9"/>
                </a:moveTo>
                <a:cubicBezTo>
                  <a:pt x="70485" y="-1049"/>
                  <a:pt x="85831" y="88380"/>
                  <a:pt x="89535" y="111134"/>
                </a:cubicBezTo>
                <a:cubicBezTo>
                  <a:pt x="93239" y="133888"/>
                  <a:pt x="92710" y="136534"/>
                  <a:pt x="92710" y="136534"/>
                </a:cubicBezTo>
                <a:cubicBezTo>
                  <a:pt x="90593" y="141296"/>
                  <a:pt x="92181" y="141297"/>
                  <a:pt x="76835" y="139709"/>
                </a:cubicBezTo>
                <a:cubicBezTo>
                  <a:pt x="61489" y="138122"/>
                  <a:pt x="-7302" y="124892"/>
                  <a:pt x="635" y="127009"/>
                </a:cubicBezTo>
                <a:cubicBezTo>
                  <a:pt x="8572" y="129126"/>
                  <a:pt x="109643" y="153996"/>
                  <a:pt x="124460" y="152409"/>
                </a:cubicBezTo>
                <a:cubicBezTo>
                  <a:pt x="139277" y="150822"/>
                  <a:pt x="97473" y="137063"/>
                  <a:pt x="89535" y="117484"/>
                </a:cubicBezTo>
                <a:cubicBezTo>
                  <a:pt x="81597" y="97905"/>
                  <a:pt x="70485" y="1067"/>
                  <a:pt x="704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FD6FA01A-E78A-9753-5F11-498025A9285F}"/>
              </a:ext>
            </a:extLst>
          </p:cNvPr>
          <p:cNvSpPr/>
          <p:nvPr/>
        </p:nvSpPr>
        <p:spPr>
          <a:xfrm>
            <a:off x="5711005" y="11102910"/>
            <a:ext cx="123069" cy="165255"/>
          </a:xfrm>
          <a:custGeom>
            <a:avLst/>
            <a:gdLst>
              <a:gd name="connsiteX0" fmla="*/ 118295 w 123069"/>
              <a:gd name="connsiteY0" fmla="*/ 65 h 165255"/>
              <a:gd name="connsiteX1" fmla="*/ 51620 w 123069"/>
              <a:gd name="connsiteY1" fmla="*/ 111190 h 165255"/>
              <a:gd name="connsiteX2" fmla="*/ 16695 w 123069"/>
              <a:gd name="connsiteY2" fmla="*/ 165165 h 165255"/>
              <a:gd name="connsiteX3" fmla="*/ 80195 w 123069"/>
              <a:gd name="connsiteY3" fmla="*/ 123890 h 165255"/>
              <a:gd name="connsiteX4" fmla="*/ 118295 w 123069"/>
              <a:gd name="connsiteY4" fmla="*/ 117540 h 165255"/>
              <a:gd name="connsiteX5" fmla="*/ 121470 w 123069"/>
              <a:gd name="connsiteY5" fmla="*/ 63565 h 165255"/>
              <a:gd name="connsiteX6" fmla="*/ 108770 w 123069"/>
              <a:gd name="connsiteY6" fmla="*/ 120715 h 165255"/>
              <a:gd name="connsiteX7" fmla="*/ 820 w 123069"/>
              <a:gd name="connsiteY7" fmla="*/ 149290 h 165255"/>
              <a:gd name="connsiteX8" fmla="*/ 61145 w 123069"/>
              <a:gd name="connsiteY8" fmla="*/ 95315 h 165255"/>
              <a:gd name="connsiteX9" fmla="*/ 118295 w 123069"/>
              <a:gd name="connsiteY9" fmla="*/ 65 h 1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69" h="165255">
                <a:moveTo>
                  <a:pt x="118295" y="65"/>
                </a:moveTo>
                <a:cubicBezTo>
                  <a:pt x="116707" y="2711"/>
                  <a:pt x="68553" y="83673"/>
                  <a:pt x="51620" y="111190"/>
                </a:cubicBezTo>
                <a:cubicBezTo>
                  <a:pt x="34687" y="138707"/>
                  <a:pt x="11933" y="163048"/>
                  <a:pt x="16695" y="165165"/>
                </a:cubicBezTo>
                <a:cubicBezTo>
                  <a:pt x="21457" y="167282"/>
                  <a:pt x="63262" y="131827"/>
                  <a:pt x="80195" y="123890"/>
                </a:cubicBezTo>
                <a:cubicBezTo>
                  <a:pt x="97128" y="115953"/>
                  <a:pt x="111416" y="127594"/>
                  <a:pt x="118295" y="117540"/>
                </a:cubicBezTo>
                <a:cubicBezTo>
                  <a:pt x="125174" y="107486"/>
                  <a:pt x="123057" y="63036"/>
                  <a:pt x="121470" y="63565"/>
                </a:cubicBezTo>
                <a:cubicBezTo>
                  <a:pt x="119883" y="64094"/>
                  <a:pt x="128878" y="106428"/>
                  <a:pt x="108770" y="120715"/>
                </a:cubicBezTo>
                <a:cubicBezTo>
                  <a:pt x="88662" y="135002"/>
                  <a:pt x="8757" y="153523"/>
                  <a:pt x="820" y="149290"/>
                </a:cubicBezTo>
                <a:cubicBezTo>
                  <a:pt x="-7117" y="145057"/>
                  <a:pt x="44741" y="115423"/>
                  <a:pt x="61145" y="95315"/>
                </a:cubicBezTo>
                <a:cubicBezTo>
                  <a:pt x="77549" y="75207"/>
                  <a:pt x="119883" y="-2581"/>
                  <a:pt x="11829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81E87C6-97F2-B983-1CBF-7566D1878FC0}"/>
              </a:ext>
            </a:extLst>
          </p:cNvPr>
          <p:cNvSpPr/>
          <p:nvPr/>
        </p:nvSpPr>
        <p:spPr>
          <a:xfrm>
            <a:off x="5617978" y="11346457"/>
            <a:ext cx="74800" cy="137681"/>
          </a:xfrm>
          <a:custGeom>
            <a:avLst/>
            <a:gdLst>
              <a:gd name="connsiteX0" fmla="*/ 74797 w 74800"/>
              <a:gd name="connsiteY0" fmla="*/ 993 h 137681"/>
              <a:gd name="connsiteX1" fmla="*/ 8122 w 74800"/>
              <a:gd name="connsiteY1" fmla="*/ 77193 h 137681"/>
              <a:gd name="connsiteX2" fmla="*/ 11297 w 74800"/>
              <a:gd name="connsiteY2" fmla="*/ 137518 h 137681"/>
              <a:gd name="connsiteX3" fmla="*/ 4947 w 74800"/>
              <a:gd name="connsiteY3" fmla="*/ 93068 h 137681"/>
              <a:gd name="connsiteX4" fmla="*/ 4947 w 74800"/>
              <a:gd name="connsiteY4" fmla="*/ 35918 h 137681"/>
              <a:gd name="connsiteX5" fmla="*/ 74797 w 74800"/>
              <a:gd name="connsiteY5" fmla="*/ 993 h 13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0" h="137681">
                <a:moveTo>
                  <a:pt x="74797" y="993"/>
                </a:moveTo>
                <a:cubicBezTo>
                  <a:pt x="75326" y="7872"/>
                  <a:pt x="18705" y="54439"/>
                  <a:pt x="8122" y="77193"/>
                </a:cubicBezTo>
                <a:cubicBezTo>
                  <a:pt x="-2461" y="99947"/>
                  <a:pt x="11826" y="134872"/>
                  <a:pt x="11297" y="137518"/>
                </a:cubicBezTo>
                <a:cubicBezTo>
                  <a:pt x="10768" y="140164"/>
                  <a:pt x="6005" y="110001"/>
                  <a:pt x="4947" y="93068"/>
                </a:cubicBezTo>
                <a:cubicBezTo>
                  <a:pt x="3889" y="76135"/>
                  <a:pt x="-5636" y="47030"/>
                  <a:pt x="4947" y="35918"/>
                </a:cubicBezTo>
                <a:cubicBezTo>
                  <a:pt x="15530" y="24806"/>
                  <a:pt x="74268" y="-5886"/>
                  <a:pt x="74797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58A36634-D34C-0FBB-30DD-75848201F88A}"/>
              </a:ext>
            </a:extLst>
          </p:cNvPr>
          <p:cNvSpPr/>
          <p:nvPr/>
        </p:nvSpPr>
        <p:spPr>
          <a:xfrm>
            <a:off x="5742510" y="11318760"/>
            <a:ext cx="112927" cy="95694"/>
          </a:xfrm>
          <a:custGeom>
            <a:avLst/>
            <a:gdLst>
              <a:gd name="connsiteX0" fmla="*/ 112190 w 112927"/>
              <a:gd name="connsiteY0" fmla="*/ 115 h 95694"/>
              <a:gd name="connsiteX1" fmla="*/ 51865 w 112927"/>
              <a:gd name="connsiteY1" fmla="*/ 41390 h 95694"/>
              <a:gd name="connsiteX2" fmla="*/ 102665 w 112927"/>
              <a:gd name="connsiteY2" fmla="*/ 95365 h 95694"/>
              <a:gd name="connsiteX3" fmla="*/ 39165 w 112927"/>
              <a:gd name="connsiteY3" fmla="*/ 63615 h 95694"/>
              <a:gd name="connsiteX4" fmla="*/ 1065 w 112927"/>
              <a:gd name="connsiteY4" fmla="*/ 54090 h 95694"/>
              <a:gd name="connsiteX5" fmla="*/ 112190 w 112927"/>
              <a:gd name="connsiteY5" fmla="*/ 115 h 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27" h="95694">
                <a:moveTo>
                  <a:pt x="112190" y="115"/>
                </a:moveTo>
                <a:cubicBezTo>
                  <a:pt x="120657" y="-2002"/>
                  <a:pt x="53452" y="25515"/>
                  <a:pt x="51865" y="41390"/>
                </a:cubicBezTo>
                <a:cubicBezTo>
                  <a:pt x="50277" y="57265"/>
                  <a:pt x="104782" y="91661"/>
                  <a:pt x="102665" y="95365"/>
                </a:cubicBezTo>
                <a:cubicBezTo>
                  <a:pt x="100548" y="99069"/>
                  <a:pt x="56098" y="70494"/>
                  <a:pt x="39165" y="63615"/>
                </a:cubicBezTo>
                <a:cubicBezTo>
                  <a:pt x="22232" y="56736"/>
                  <a:pt x="-5814" y="62557"/>
                  <a:pt x="1065" y="54090"/>
                </a:cubicBezTo>
                <a:cubicBezTo>
                  <a:pt x="7944" y="45623"/>
                  <a:pt x="103723" y="2232"/>
                  <a:pt x="11219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AF1E06-7713-FC8F-4589-EA889B1FF264}"/>
              </a:ext>
            </a:extLst>
          </p:cNvPr>
          <p:cNvSpPr/>
          <p:nvPr/>
        </p:nvSpPr>
        <p:spPr>
          <a:xfrm>
            <a:off x="5914794" y="10972788"/>
            <a:ext cx="73702" cy="331455"/>
          </a:xfrm>
          <a:custGeom>
            <a:avLst/>
            <a:gdLst>
              <a:gd name="connsiteX0" fmla="*/ 231 w 73702"/>
              <a:gd name="connsiteY0" fmla="*/ 98437 h 331455"/>
              <a:gd name="connsiteX1" fmla="*/ 70081 w 73702"/>
              <a:gd name="connsiteY1" fmla="*/ 327037 h 331455"/>
              <a:gd name="connsiteX2" fmla="*/ 63731 w 73702"/>
              <a:gd name="connsiteY2" fmla="*/ 244487 h 331455"/>
              <a:gd name="connsiteX3" fmla="*/ 63731 w 73702"/>
              <a:gd name="connsiteY3" fmla="*/ 184162 h 331455"/>
              <a:gd name="connsiteX4" fmla="*/ 63731 w 73702"/>
              <a:gd name="connsiteY4" fmla="*/ 12 h 331455"/>
              <a:gd name="connsiteX5" fmla="*/ 47856 w 73702"/>
              <a:gd name="connsiteY5" fmla="*/ 193687 h 331455"/>
              <a:gd name="connsiteX6" fmla="*/ 231 w 73702"/>
              <a:gd name="connsiteY6" fmla="*/ 98437 h 33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02" h="331455">
                <a:moveTo>
                  <a:pt x="231" y="98437"/>
                </a:moveTo>
                <a:cubicBezTo>
                  <a:pt x="3935" y="120662"/>
                  <a:pt x="59498" y="302695"/>
                  <a:pt x="70081" y="327037"/>
                </a:cubicBezTo>
                <a:cubicBezTo>
                  <a:pt x="80664" y="351379"/>
                  <a:pt x="64789" y="268299"/>
                  <a:pt x="63731" y="244487"/>
                </a:cubicBezTo>
                <a:cubicBezTo>
                  <a:pt x="62673" y="220675"/>
                  <a:pt x="63731" y="184162"/>
                  <a:pt x="63731" y="184162"/>
                </a:cubicBezTo>
                <a:cubicBezTo>
                  <a:pt x="63731" y="143416"/>
                  <a:pt x="66377" y="-1576"/>
                  <a:pt x="63731" y="12"/>
                </a:cubicBezTo>
                <a:cubicBezTo>
                  <a:pt x="61085" y="1599"/>
                  <a:pt x="57381" y="171991"/>
                  <a:pt x="47856" y="193687"/>
                </a:cubicBezTo>
                <a:cubicBezTo>
                  <a:pt x="38331" y="215383"/>
                  <a:pt x="-3473" y="76212"/>
                  <a:pt x="231" y="98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E76A89B0-7C43-BC22-719F-51DB0F2F73D4}"/>
              </a:ext>
            </a:extLst>
          </p:cNvPr>
          <p:cNvSpPr/>
          <p:nvPr/>
        </p:nvSpPr>
        <p:spPr>
          <a:xfrm>
            <a:off x="5870053" y="11280677"/>
            <a:ext cx="89463" cy="238377"/>
          </a:xfrm>
          <a:custGeom>
            <a:avLst/>
            <a:gdLst>
              <a:gd name="connsiteX0" fmla="*/ 89422 w 89463"/>
              <a:gd name="connsiteY0" fmla="*/ 98 h 238377"/>
              <a:gd name="connsiteX1" fmla="*/ 32272 w 89463"/>
              <a:gd name="connsiteY1" fmla="*/ 108048 h 238377"/>
              <a:gd name="connsiteX2" fmla="*/ 522 w 89463"/>
              <a:gd name="connsiteY2" fmla="*/ 238223 h 238377"/>
              <a:gd name="connsiteX3" fmla="*/ 13222 w 89463"/>
              <a:gd name="connsiteY3" fmla="*/ 133448 h 238377"/>
              <a:gd name="connsiteX4" fmla="*/ 22747 w 89463"/>
              <a:gd name="connsiteY4" fmla="*/ 88998 h 238377"/>
              <a:gd name="connsiteX5" fmla="*/ 89422 w 89463"/>
              <a:gd name="connsiteY5" fmla="*/ 98 h 2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3" h="238377">
                <a:moveTo>
                  <a:pt x="89422" y="98"/>
                </a:moveTo>
                <a:cubicBezTo>
                  <a:pt x="91009" y="3273"/>
                  <a:pt x="47089" y="68361"/>
                  <a:pt x="32272" y="108048"/>
                </a:cubicBezTo>
                <a:cubicBezTo>
                  <a:pt x="17455" y="147735"/>
                  <a:pt x="3697" y="233990"/>
                  <a:pt x="522" y="238223"/>
                </a:cubicBezTo>
                <a:cubicBezTo>
                  <a:pt x="-2653" y="242456"/>
                  <a:pt x="9518" y="158319"/>
                  <a:pt x="13222" y="133448"/>
                </a:cubicBezTo>
                <a:cubicBezTo>
                  <a:pt x="16926" y="108577"/>
                  <a:pt x="15339" y="106460"/>
                  <a:pt x="22747" y="88998"/>
                </a:cubicBezTo>
                <a:cubicBezTo>
                  <a:pt x="30155" y="71536"/>
                  <a:pt x="87835" y="-3077"/>
                  <a:pt x="8942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A27A229A-4070-2CFF-277B-98765187061C}"/>
              </a:ext>
            </a:extLst>
          </p:cNvPr>
          <p:cNvSpPr/>
          <p:nvPr/>
        </p:nvSpPr>
        <p:spPr>
          <a:xfrm>
            <a:off x="5813413" y="11274389"/>
            <a:ext cx="120940" cy="343108"/>
          </a:xfrm>
          <a:custGeom>
            <a:avLst/>
            <a:gdLst>
              <a:gd name="connsiteX0" fmla="*/ 120662 w 120940"/>
              <a:gd name="connsiteY0" fmla="*/ 36 h 343108"/>
              <a:gd name="connsiteX1" fmla="*/ 53987 w 120940"/>
              <a:gd name="connsiteY1" fmla="*/ 92111 h 343108"/>
              <a:gd name="connsiteX2" fmla="*/ 38112 w 120940"/>
              <a:gd name="connsiteY2" fmla="*/ 260386 h 343108"/>
              <a:gd name="connsiteX3" fmla="*/ 34937 w 120940"/>
              <a:gd name="connsiteY3" fmla="*/ 342936 h 343108"/>
              <a:gd name="connsiteX4" fmla="*/ 22237 w 120940"/>
              <a:gd name="connsiteY4" fmla="*/ 279436 h 343108"/>
              <a:gd name="connsiteX5" fmla="*/ 12 w 120940"/>
              <a:gd name="connsiteY5" fmla="*/ 190536 h 343108"/>
              <a:gd name="connsiteX6" fmla="*/ 25412 w 120940"/>
              <a:gd name="connsiteY6" fmla="*/ 101636 h 343108"/>
              <a:gd name="connsiteX7" fmla="*/ 120662 w 120940"/>
              <a:gd name="connsiteY7" fmla="*/ 36 h 3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40" h="343108">
                <a:moveTo>
                  <a:pt x="120662" y="36"/>
                </a:moveTo>
                <a:cubicBezTo>
                  <a:pt x="125424" y="-1551"/>
                  <a:pt x="67745" y="48719"/>
                  <a:pt x="53987" y="92111"/>
                </a:cubicBezTo>
                <a:cubicBezTo>
                  <a:pt x="40229" y="135503"/>
                  <a:pt x="41287" y="218582"/>
                  <a:pt x="38112" y="260386"/>
                </a:cubicBezTo>
                <a:cubicBezTo>
                  <a:pt x="34937" y="302190"/>
                  <a:pt x="37583" y="339761"/>
                  <a:pt x="34937" y="342936"/>
                </a:cubicBezTo>
                <a:cubicBezTo>
                  <a:pt x="32291" y="346111"/>
                  <a:pt x="28058" y="304836"/>
                  <a:pt x="22237" y="279436"/>
                </a:cubicBezTo>
                <a:cubicBezTo>
                  <a:pt x="16416" y="254036"/>
                  <a:pt x="-517" y="220169"/>
                  <a:pt x="12" y="190536"/>
                </a:cubicBezTo>
                <a:cubicBezTo>
                  <a:pt x="541" y="160903"/>
                  <a:pt x="10595" y="131269"/>
                  <a:pt x="25412" y="101636"/>
                </a:cubicBezTo>
                <a:cubicBezTo>
                  <a:pt x="40229" y="72003"/>
                  <a:pt x="115900" y="1623"/>
                  <a:pt x="12066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083E802A-1C8B-D11A-9BD7-D7656B9B13B0}"/>
              </a:ext>
            </a:extLst>
          </p:cNvPr>
          <p:cNvSpPr/>
          <p:nvPr/>
        </p:nvSpPr>
        <p:spPr>
          <a:xfrm>
            <a:off x="5830865" y="11563004"/>
            <a:ext cx="125672" cy="223173"/>
          </a:xfrm>
          <a:custGeom>
            <a:avLst/>
            <a:gdLst>
              <a:gd name="connsiteX0" fmla="*/ 23835 w 125672"/>
              <a:gd name="connsiteY0" fmla="*/ 346 h 223173"/>
              <a:gd name="connsiteX1" fmla="*/ 20660 w 125672"/>
              <a:gd name="connsiteY1" fmla="*/ 117821 h 223173"/>
              <a:gd name="connsiteX2" fmla="*/ 30185 w 125672"/>
              <a:gd name="connsiteY2" fmla="*/ 162271 h 223173"/>
              <a:gd name="connsiteX3" fmla="*/ 125435 w 125672"/>
              <a:gd name="connsiteY3" fmla="*/ 222596 h 223173"/>
              <a:gd name="connsiteX4" fmla="*/ 55585 w 125672"/>
              <a:gd name="connsiteY4" fmla="*/ 190846 h 223173"/>
              <a:gd name="connsiteX5" fmla="*/ 1610 w 125672"/>
              <a:gd name="connsiteY5" fmla="*/ 159096 h 223173"/>
              <a:gd name="connsiteX6" fmla="*/ 23835 w 125672"/>
              <a:gd name="connsiteY6" fmla="*/ 346 h 22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72" h="223173">
                <a:moveTo>
                  <a:pt x="23835" y="346"/>
                </a:moveTo>
                <a:cubicBezTo>
                  <a:pt x="27010" y="-6533"/>
                  <a:pt x="19602" y="90834"/>
                  <a:pt x="20660" y="117821"/>
                </a:cubicBezTo>
                <a:cubicBezTo>
                  <a:pt x="21718" y="144808"/>
                  <a:pt x="12723" y="144809"/>
                  <a:pt x="30185" y="162271"/>
                </a:cubicBezTo>
                <a:cubicBezTo>
                  <a:pt x="47647" y="179733"/>
                  <a:pt x="121202" y="217834"/>
                  <a:pt x="125435" y="222596"/>
                </a:cubicBezTo>
                <a:cubicBezTo>
                  <a:pt x="129668" y="227358"/>
                  <a:pt x="76223" y="201429"/>
                  <a:pt x="55585" y="190846"/>
                </a:cubicBezTo>
                <a:cubicBezTo>
                  <a:pt x="34948" y="180263"/>
                  <a:pt x="10077" y="187671"/>
                  <a:pt x="1610" y="159096"/>
                </a:cubicBezTo>
                <a:cubicBezTo>
                  <a:pt x="-6857" y="130521"/>
                  <a:pt x="20660" y="7225"/>
                  <a:pt x="2383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22C9EB0F-CD5D-C942-4F37-D524092A94A7}"/>
              </a:ext>
            </a:extLst>
          </p:cNvPr>
          <p:cNvSpPr/>
          <p:nvPr/>
        </p:nvSpPr>
        <p:spPr>
          <a:xfrm>
            <a:off x="6016300" y="11340306"/>
            <a:ext cx="51424" cy="330384"/>
          </a:xfrm>
          <a:custGeom>
            <a:avLst/>
            <a:gdLst>
              <a:gd name="connsiteX0" fmla="*/ 19375 w 51424"/>
              <a:gd name="connsiteY0" fmla="*/ 3969 h 330384"/>
              <a:gd name="connsiteX1" fmla="*/ 28900 w 51424"/>
              <a:gd name="connsiteY1" fmla="*/ 245269 h 330384"/>
              <a:gd name="connsiteX2" fmla="*/ 325 w 51424"/>
              <a:gd name="connsiteY2" fmla="*/ 324644 h 330384"/>
              <a:gd name="connsiteX3" fmla="*/ 51125 w 51424"/>
              <a:gd name="connsiteY3" fmla="*/ 108744 h 330384"/>
              <a:gd name="connsiteX4" fmla="*/ 19375 w 51424"/>
              <a:gd name="connsiteY4" fmla="*/ 3969 h 3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330384">
                <a:moveTo>
                  <a:pt x="19375" y="3969"/>
                </a:moveTo>
                <a:cubicBezTo>
                  <a:pt x="15671" y="26723"/>
                  <a:pt x="32075" y="191823"/>
                  <a:pt x="28900" y="245269"/>
                </a:cubicBezTo>
                <a:cubicBezTo>
                  <a:pt x="25725" y="298715"/>
                  <a:pt x="-3379" y="347398"/>
                  <a:pt x="325" y="324644"/>
                </a:cubicBezTo>
                <a:cubicBezTo>
                  <a:pt x="4029" y="301890"/>
                  <a:pt x="47421" y="155840"/>
                  <a:pt x="51125" y="108744"/>
                </a:cubicBezTo>
                <a:cubicBezTo>
                  <a:pt x="54829" y="61648"/>
                  <a:pt x="23079" y="-18785"/>
                  <a:pt x="19375" y="3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C5DB306-D809-147E-D87C-667B29329F40}"/>
              </a:ext>
            </a:extLst>
          </p:cNvPr>
          <p:cNvSpPr/>
          <p:nvPr/>
        </p:nvSpPr>
        <p:spPr>
          <a:xfrm>
            <a:off x="5910454" y="11356357"/>
            <a:ext cx="10921" cy="146542"/>
          </a:xfrm>
          <a:custGeom>
            <a:avLst/>
            <a:gdLst>
              <a:gd name="connsiteX0" fmla="*/ 1396 w 10921"/>
              <a:gd name="connsiteY0" fmla="*/ 618 h 146542"/>
              <a:gd name="connsiteX1" fmla="*/ 10921 w 10921"/>
              <a:gd name="connsiteY1" fmla="*/ 143493 h 146542"/>
              <a:gd name="connsiteX2" fmla="*/ 1396 w 10921"/>
              <a:gd name="connsiteY2" fmla="*/ 92693 h 146542"/>
              <a:gd name="connsiteX3" fmla="*/ 1396 w 10921"/>
              <a:gd name="connsiteY3" fmla="*/ 618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1" h="146542">
                <a:moveTo>
                  <a:pt x="1396" y="618"/>
                </a:moveTo>
                <a:cubicBezTo>
                  <a:pt x="2983" y="9085"/>
                  <a:pt x="10921" y="128147"/>
                  <a:pt x="10921" y="143493"/>
                </a:cubicBezTo>
                <a:cubicBezTo>
                  <a:pt x="10921" y="158839"/>
                  <a:pt x="3513" y="112272"/>
                  <a:pt x="1396" y="92693"/>
                </a:cubicBezTo>
                <a:cubicBezTo>
                  <a:pt x="-721" y="73114"/>
                  <a:pt x="-191" y="-7849"/>
                  <a:pt x="1396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8543BBC-F6A0-49CC-48B0-E2DF06483A30}"/>
              </a:ext>
            </a:extLst>
          </p:cNvPr>
          <p:cNvSpPr/>
          <p:nvPr/>
        </p:nvSpPr>
        <p:spPr>
          <a:xfrm>
            <a:off x="5971623" y="11350619"/>
            <a:ext cx="54552" cy="162035"/>
          </a:xfrm>
          <a:custGeom>
            <a:avLst/>
            <a:gdLst>
              <a:gd name="connsiteX0" fmla="*/ 45002 w 54552"/>
              <a:gd name="connsiteY0" fmla="*/ 6 h 162035"/>
              <a:gd name="connsiteX1" fmla="*/ 54527 w 54552"/>
              <a:gd name="connsiteY1" fmla="*/ 142881 h 162035"/>
              <a:gd name="connsiteX2" fmla="*/ 41827 w 54552"/>
              <a:gd name="connsiteY2" fmla="*/ 66681 h 162035"/>
              <a:gd name="connsiteX3" fmla="*/ 552 w 54552"/>
              <a:gd name="connsiteY3" fmla="*/ 161931 h 162035"/>
              <a:gd name="connsiteX4" fmla="*/ 19602 w 54552"/>
              <a:gd name="connsiteY4" fmla="*/ 44456 h 162035"/>
              <a:gd name="connsiteX5" fmla="*/ 41827 w 54552"/>
              <a:gd name="connsiteY5" fmla="*/ 149231 h 162035"/>
              <a:gd name="connsiteX6" fmla="*/ 45002 w 54552"/>
              <a:gd name="connsiteY6" fmla="*/ 6 h 16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52" h="162035">
                <a:moveTo>
                  <a:pt x="45002" y="6"/>
                </a:moveTo>
                <a:cubicBezTo>
                  <a:pt x="47119" y="-1052"/>
                  <a:pt x="55056" y="131769"/>
                  <a:pt x="54527" y="142881"/>
                </a:cubicBezTo>
                <a:cubicBezTo>
                  <a:pt x="53998" y="153993"/>
                  <a:pt x="50823" y="63506"/>
                  <a:pt x="41827" y="66681"/>
                </a:cubicBezTo>
                <a:cubicBezTo>
                  <a:pt x="32831" y="69856"/>
                  <a:pt x="4256" y="165635"/>
                  <a:pt x="552" y="161931"/>
                </a:cubicBezTo>
                <a:cubicBezTo>
                  <a:pt x="-3152" y="158227"/>
                  <a:pt x="12723" y="46573"/>
                  <a:pt x="19602" y="44456"/>
                </a:cubicBezTo>
                <a:cubicBezTo>
                  <a:pt x="26481" y="42339"/>
                  <a:pt x="36006" y="156110"/>
                  <a:pt x="41827" y="149231"/>
                </a:cubicBezTo>
                <a:cubicBezTo>
                  <a:pt x="47648" y="142352"/>
                  <a:pt x="42885" y="1064"/>
                  <a:pt x="450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615CE8BF-B64B-9C59-2F3F-12B0814FDF66}"/>
              </a:ext>
            </a:extLst>
          </p:cNvPr>
          <p:cNvSpPr/>
          <p:nvPr/>
        </p:nvSpPr>
        <p:spPr>
          <a:xfrm>
            <a:off x="5899067" y="11302930"/>
            <a:ext cx="147689" cy="60528"/>
          </a:xfrm>
          <a:custGeom>
            <a:avLst/>
            <a:gdLst>
              <a:gd name="connsiteX0" fmla="*/ 83 w 147689"/>
              <a:gd name="connsiteY0" fmla="*/ 57220 h 60528"/>
              <a:gd name="connsiteX1" fmla="*/ 82633 w 147689"/>
              <a:gd name="connsiteY1" fmla="*/ 38170 h 60528"/>
              <a:gd name="connsiteX2" fmla="*/ 146133 w 147689"/>
              <a:gd name="connsiteY2" fmla="*/ 60395 h 60528"/>
              <a:gd name="connsiteX3" fmla="*/ 123908 w 147689"/>
              <a:gd name="connsiteY3" fmla="*/ 25470 h 60528"/>
              <a:gd name="connsiteX4" fmla="*/ 76283 w 147689"/>
              <a:gd name="connsiteY4" fmla="*/ 70 h 60528"/>
              <a:gd name="connsiteX5" fmla="*/ 98508 w 147689"/>
              <a:gd name="connsiteY5" fmla="*/ 19120 h 60528"/>
              <a:gd name="connsiteX6" fmla="*/ 83 w 147689"/>
              <a:gd name="connsiteY6" fmla="*/ 57220 h 6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89" h="60528">
                <a:moveTo>
                  <a:pt x="83" y="57220"/>
                </a:moveTo>
                <a:cubicBezTo>
                  <a:pt x="-2563" y="60395"/>
                  <a:pt x="58291" y="37641"/>
                  <a:pt x="82633" y="38170"/>
                </a:cubicBezTo>
                <a:cubicBezTo>
                  <a:pt x="106975" y="38699"/>
                  <a:pt x="139254" y="62512"/>
                  <a:pt x="146133" y="60395"/>
                </a:cubicBezTo>
                <a:cubicBezTo>
                  <a:pt x="153012" y="58278"/>
                  <a:pt x="135550" y="35524"/>
                  <a:pt x="123908" y="25470"/>
                </a:cubicBezTo>
                <a:cubicBezTo>
                  <a:pt x="112266" y="15416"/>
                  <a:pt x="80516" y="1128"/>
                  <a:pt x="76283" y="70"/>
                </a:cubicBezTo>
                <a:cubicBezTo>
                  <a:pt x="72050" y="-988"/>
                  <a:pt x="109091" y="10124"/>
                  <a:pt x="98508" y="19120"/>
                </a:cubicBezTo>
                <a:cubicBezTo>
                  <a:pt x="87925" y="28116"/>
                  <a:pt x="2729" y="54045"/>
                  <a:pt x="83" y="5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86ADDFED-FAF6-C7FA-FDF1-FF98FE0F79A1}"/>
              </a:ext>
            </a:extLst>
          </p:cNvPr>
          <p:cNvSpPr/>
          <p:nvPr/>
        </p:nvSpPr>
        <p:spPr>
          <a:xfrm>
            <a:off x="5873371" y="11490246"/>
            <a:ext cx="73562" cy="143119"/>
          </a:xfrm>
          <a:custGeom>
            <a:avLst/>
            <a:gdLst>
              <a:gd name="connsiteX0" fmla="*/ 73404 w 73562"/>
              <a:gd name="connsiteY0" fmla="*/ 79 h 143119"/>
              <a:gd name="connsiteX1" fmla="*/ 41654 w 73562"/>
              <a:gd name="connsiteY1" fmla="*/ 82629 h 143119"/>
              <a:gd name="connsiteX2" fmla="*/ 54354 w 73562"/>
              <a:gd name="connsiteY2" fmla="*/ 142954 h 143119"/>
              <a:gd name="connsiteX3" fmla="*/ 44829 w 73562"/>
              <a:gd name="connsiteY3" fmla="*/ 98504 h 143119"/>
              <a:gd name="connsiteX4" fmla="*/ 379 w 73562"/>
              <a:gd name="connsiteY4" fmla="*/ 38179 h 143119"/>
              <a:gd name="connsiteX5" fmla="*/ 25779 w 73562"/>
              <a:gd name="connsiteY5" fmla="*/ 66754 h 143119"/>
              <a:gd name="connsiteX6" fmla="*/ 73404 w 73562"/>
              <a:gd name="connsiteY6" fmla="*/ 79 h 1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62" h="143119">
                <a:moveTo>
                  <a:pt x="73404" y="79"/>
                </a:moveTo>
                <a:cubicBezTo>
                  <a:pt x="76050" y="2725"/>
                  <a:pt x="44829" y="58817"/>
                  <a:pt x="41654" y="82629"/>
                </a:cubicBezTo>
                <a:cubicBezTo>
                  <a:pt x="38479" y="106442"/>
                  <a:pt x="53825" y="140308"/>
                  <a:pt x="54354" y="142954"/>
                </a:cubicBezTo>
                <a:cubicBezTo>
                  <a:pt x="54883" y="145600"/>
                  <a:pt x="53825" y="115967"/>
                  <a:pt x="44829" y="98504"/>
                </a:cubicBezTo>
                <a:cubicBezTo>
                  <a:pt x="35833" y="81042"/>
                  <a:pt x="3554" y="43471"/>
                  <a:pt x="379" y="38179"/>
                </a:cubicBezTo>
                <a:cubicBezTo>
                  <a:pt x="-2796" y="32887"/>
                  <a:pt x="14667" y="71516"/>
                  <a:pt x="25779" y="66754"/>
                </a:cubicBezTo>
                <a:cubicBezTo>
                  <a:pt x="36891" y="61992"/>
                  <a:pt x="70758" y="-2567"/>
                  <a:pt x="7340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E3363537-E93C-9AF8-B5C5-6A75627E65F2}"/>
              </a:ext>
            </a:extLst>
          </p:cNvPr>
          <p:cNvSpPr/>
          <p:nvPr/>
        </p:nvSpPr>
        <p:spPr>
          <a:xfrm>
            <a:off x="6006160" y="11487119"/>
            <a:ext cx="13707" cy="130279"/>
          </a:xfrm>
          <a:custGeom>
            <a:avLst/>
            <a:gdLst>
              <a:gd name="connsiteX0" fmla="*/ 940 w 13707"/>
              <a:gd name="connsiteY0" fmla="*/ 31 h 130279"/>
              <a:gd name="connsiteX1" fmla="*/ 940 w 13707"/>
              <a:gd name="connsiteY1" fmla="*/ 85756 h 130279"/>
              <a:gd name="connsiteX2" fmla="*/ 940 w 13707"/>
              <a:gd name="connsiteY2" fmla="*/ 130206 h 130279"/>
              <a:gd name="connsiteX3" fmla="*/ 13640 w 13707"/>
              <a:gd name="connsiteY3" fmla="*/ 76231 h 130279"/>
              <a:gd name="connsiteX4" fmla="*/ 940 w 13707"/>
              <a:gd name="connsiteY4" fmla="*/ 31 h 1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" h="130279">
                <a:moveTo>
                  <a:pt x="940" y="31"/>
                </a:moveTo>
                <a:cubicBezTo>
                  <a:pt x="-1177" y="1619"/>
                  <a:pt x="940" y="85756"/>
                  <a:pt x="940" y="85756"/>
                </a:cubicBezTo>
                <a:cubicBezTo>
                  <a:pt x="940" y="107452"/>
                  <a:pt x="-1177" y="131794"/>
                  <a:pt x="940" y="130206"/>
                </a:cubicBezTo>
                <a:cubicBezTo>
                  <a:pt x="3057" y="128618"/>
                  <a:pt x="12582" y="94752"/>
                  <a:pt x="13640" y="76231"/>
                </a:cubicBezTo>
                <a:cubicBezTo>
                  <a:pt x="14698" y="57710"/>
                  <a:pt x="3057" y="-1557"/>
                  <a:pt x="94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521EC9FD-D288-8A89-7E3D-56A041391494}"/>
              </a:ext>
            </a:extLst>
          </p:cNvPr>
          <p:cNvSpPr/>
          <p:nvPr/>
        </p:nvSpPr>
        <p:spPr>
          <a:xfrm>
            <a:off x="5880100" y="11526908"/>
            <a:ext cx="9767" cy="220810"/>
          </a:xfrm>
          <a:custGeom>
            <a:avLst/>
            <a:gdLst>
              <a:gd name="connsiteX0" fmla="*/ 6350 w 9767"/>
              <a:gd name="connsiteY0" fmla="*/ 1517 h 220810"/>
              <a:gd name="connsiteX1" fmla="*/ 9525 w 9767"/>
              <a:gd name="connsiteY1" fmla="*/ 217417 h 220810"/>
              <a:gd name="connsiteX2" fmla="*/ 0 w 9767"/>
              <a:gd name="connsiteY2" fmla="*/ 125342 h 220810"/>
              <a:gd name="connsiteX3" fmla="*/ 6350 w 9767"/>
              <a:gd name="connsiteY3" fmla="*/ 1517 h 22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220810">
                <a:moveTo>
                  <a:pt x="6350" y="1517"/>
                </a:moveTo>
                <a:cubicBezTo>
                  <a:pt x="7938" y="16863"/>
                  <a:pt x="10583" y="196780"/>
                  <a:pt x="9525" y="217417"/>
                </a:cubicBezTo>
                <a:cubicBezTo>
                  <a:pt x="8467" y="238054"/>
                  <a:pt x="0" y="159209"/>
                  <a:pt x="0" y="125342"/>
                </a:cubicBezTo>
                <a:cubicBezTo>
                  <a:pt x="0" y="91475"/>
                  <a:pt x="4762" y="-13829"/>
                  <a:pt x="6350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CE7E46F2-2B8C-387D-A176-8D404D0D36FC}"/>
              </a:ext>
            </a:extLst>
          </p:cNvPr>
          <p:cNvSpPr/>
          <p:nvPr/>
        </p:nvSpPr>
        <p:spPr>
          <a:xfrm>
            <a:off x="5911708" y="11622875"/>
            <a:ext cx="14429" cy="139868"/>
          </a:xfrm>
          <a:custGeom>
            <a:avLst/>
            <a:gdLst>
              <a:gd name="connsiteX0" fmla="*/ 12842 w 14429"/>
              <a:gd name="connsiteY0" fmla="*/ 800 h 139868"/>
              <a:gd name="connsiteX1" fmla="*/ 12842 w 14429"/>
              <a:gd name="connsiteY1" fmla="*/ 137325 h 139868"/>
              <a:gd name="connsiteX2" fmla="*/ 142 w 14429"/>
              <a:gd name="connsiteY2" fmla="*/ 83350 h 139868"/>
              <a:gd name="connsiteX3" fmla="*/ 12842 w 14429"/>
              <a:gd name="connsiteY3" fmla="*/ 800 h 1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39868">
                <a:moveTo>
                  <a:pt x="12842" y="800"/>
                </a:moveTo>
                <a:cubicBezTo>
                  <a:pt x="14959" y="9796"/>
                  <a:pt x="14959" y="123567"/>
                  <a:pt x="12842" y="137325"/>
                </a:cubicBezTo>
                <a:cubicBezTo>
                  <a:pt x="10725" y="151083"/>
                  <a:pt x="1729" y="105575"/>
                  <a:pt x="142" y="83350"/>
                </a:cubicBezTo>
                <a:cubicBezTo>
                  <a:pt x="-1445" y="61125"/>
                  <a:pt x="10725" y="-8196"/>
                  <a:pt x="12842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4031E91-DF16-366B-EB9C-4296619AA07F}"/>
              </a:ext>
            </a:extLst>
          </p:cNvPr>
          <p:cNvSpPr/>
          <p:nvPr/>
        </p:nvSpPr>
        <p:spPr>
          <a:xfrm>
            <a:off x="5911400" y="11592834"/>
            <a:ext cx="127871" cy="167694"/>
          </a:xfrm>
          <a:custGeom>
            <a:avLst/>
            <a:gdLst>
              <a:gd name="connsiteX0" fmla="*/ 450 w 127871"/>
              <a:gd name="connsiteY0" fmla="*/ 43541 h 167694"/>
              <a:gd name="connsiteX1" fmla="*/ 86175 w 127871"/>
              <a:gd name="connsiteY1" fmla="*/ 14966 h 167694"/>
              <a:gd name="connsiteX2" fmla="*/ 121100 w 127871"/>
              <a:gd name="connsiteY2" fmla="*/ 113391 h 167694"/>
              <a:gd name="connsiteX3" fmla="*/ 127450 w 127871"/>
              <a:gd name="connsiteY3" fmla="*/ 164191 h 167694"/>
              <a:gd name="connsiteX4" fmla="*/ 114750 w 127871"/>
              <a:gd name="connsiteY4" fmla="*/ 18141 h 167694"/>
              <a:gd name="connsiteX5" fmla="*/ 35375 w 127871"/>
              <a:gd name="connsiteY5" fmla="*/ 2266 h 167694"/>
              <a:gd name="connsiteX6" fmla="*/ 51250 w 127871"/>
              <a:gd name="connsiteY6" fmla="*/ 11791 h 167694"/>
              <a:gd name="connsiteX7" fmla="*/ 450 w 127871"/>
              <a:gd name="connsiteY7" fmla="*/ 43541 h 16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71" h="167694">
                <a:moveTo>
                  <a:pt x="450" y="43541"/>
                </a:moveTo>
                <a:cubicBezTo>
                  <a:pt x="6271" y="44070"/>
                  <a:pt x="66067" y="3324"/>
                  <a:pt x="86175" y="14966"/>
                </a:cubicBezTo>
                <a:cubicBezTo>
                  <a:pt x="106283" y="26608"/>
                  <a:pt x="114221" y="88520"/>
                  <a:pt x="121100" y="113391"/>
                </a:cubicBezTo>
                <a:cubicBezTo>
                  <a:pt x="127979" y="138262"/>
                  <a:pt x="128508" y="180066"/>
                  <a:pt x="127450" y="164191"/>
                </a:cubicBezTo>
                <a:cubicBezTo>
                  <a:pt x="126392" y="148316"/>
                  <a:pt x="130096" y="45128"/>
                  <a:pt x="114750" y="18141"/>
                </a:cubicBezTo>
                <a:cubicBezTo>
                  <a:pt x="99404" y="-8846"/>
                  <a:pt x="35375" y="2266"/>
                  <a:pt x="35375" y="2266"/>
                </a:cubicBezTo>
                <a:cubicBezTo>
                  <a:pt x="24792" y="1208"/>
                  <a:pt x="55483" y="6499"/>
                  <a:pt x="51250" y="11791"/>
                </a:cubicBezTo>
                <a:cubicBezTo>
                  <a:pt x="47017" y="17083"/>
                  <a:pt x="-5371" y="43012"/>
                  <a:pt x="450" y="4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615D4749-68E0-4731-2A64-26AF2E9C9E65}"/>
              </a:ext>
            </a:extLst>
          </p:cNvPr>
          <p:cNvSpPr/>
          <p:nvPr/>
        </p:nvSpPr>
        <p:spPr>
          <a:xfrm>
            <a:off x="5876902" y="11737436"/>
            <a:ext cx="184225" cy="16467"/>
          </a:xfrm>
          <a:custGeom>
            <a:avLst/>
            <a:gdLst>
              <a:gd name="connsiteX0" fmla="*/ 23 w 184225"/>
              <a:gd name="connsiteY0" fmla="*/ 539 h 16467"/>
              <a:gd name="connsiteX1" fmla="*/ 120673 w 184225"/>
              <a:gd name="connsiteY1" fmla="*/ 3714 h 16467"/>
              <a:gd name="connsiteX2" fmla="*/ 184173 w 184225"/>
              <a:gd name="connsiteY2" fmla="*/ 3714 h 16467"/>
              <a:gd name="connsiteX3" fmla="*/ 111148 w 184225"/>
              <a:gd name="connsiteY3" fmla="*/ 16414 h 16467"/>
              <a:gd name="connsiteX4" fmla="*/ 23 w 184225"/>
              <a:gd name="connsiteY4" fmla="*/ 539 h 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25" h="16467">
                <a:moveTo>
                  <a:pt x="23" y="539"/>
                </a:moveTo>
                <a:cubicBezTo>
                  <a:pt x="1611" y="-1578"/>
                  <a:pt x="89981" y="3185"/>
                  <a:pt x="120673" y="3714"/>
                </a:cubicBezTo>
                <a:cubicBezTo>
                  <a:pt x="151365" y="4243"/>
                  <a:pt x="185761" y="1597"/>
                  <a:pt x="184173" y="3714"/>
                </a:cubicBezTo>
                <a:cubicBezTo>
                  <a:pt x="182585" y="5831"/>
                  <a:pt x="145544" y="15356"/>
                  <a:pt x="111148" y="16414"/>
                </a:cubicBezTo>
                <a:cubicBezTo>
                  <a:pt x="76752" y="17472"/>
                  <a:pt x="-1565" y="2656"/>
                  <a:pt x="23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AE04355-E793-0B93-B71C-2D04E60E8731}"/>
              </a:ext>
            </a:extLst>
          </p:cNvPr>
          <p:cNvSpPr/>
          <p:nvPr/>
        </p:nvSpPr>
        <p:spPr>
          <a:xfrm>
            <a:off x="5831678" y="11725269"/>
            <a:ext cx="264170" cy="61663"/>
          </a:xfrm>
          <a:custGeom>
            <a:avLst/>
            <a:gdLst>
              <a:gd name="connsiteX0" fmla="*/ 797 w 264170"/>
              <a:gd name="connsiteY0" fmla="*/ 19056 h 61663"/>
              <a:gd name="connsiteX1" fmla="*/ 165897 w 264170"/>
              <a:gd name="connsiteY1" fmla="*/ 47631 h 61663"/>
              <a:gd name="connsiteX2" fmla="*/ 251622 w 264170"/>
              <a:gd name="connsiteY2" fmla="*/ 41281 h 61663"/>
              <a:gd name="connsiteX3" fmla="*/ 235747 w 264170"/>
              <a:gd name="connsiteY3" fmla="*/ 6 h 61663"/>
              <a:gd name="connsiteX4" fmla="*/ 261147 w 264170"/>
              <a:gd name="connsiteY4" fmla="*/ 38106 h 61663"/>
              <a:gd name="connsiteX5" fmla="*/ 153197 w 264170"/>
              <a:gd name="connsiteY5" fmla="*/ 53981 h 61663"/>
              <a:gd name="connsiteX6" fmla="*/ 105572 w 264170"/>
              <a:gd name="connsiteY6" fmla="*/ 60331 h 61663"/>
              <a:gd name="connsiteX7" fmla="*/ 797 w 264170"/>
              <a:gd name="connsiteY7" fmla="*/ 19056 h 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70" h="61663">
                <a:moveTo>
                  <a:pt x="797" y="19056"/>
                </a:moveTo>
                <a:cubicBezTo>
                  <a:pt x="10851" y="16939"/>
                  <a:pt x="124093" y="43927"/>
                  <a:pt x="165897" y="47631"/>
                </a:cubicBezTo>
                <a:cubicBezTo>
                  <a:pt x="207701" y="51335"/>
                  <a:pt x="239980" y="49219"/>
                  <a:pt x="251622" y="41281"/>
                </a:cubicBezTo>
                <a:cubicBezTo>
                  <a:pt x="263264" y="33344"/>
                  <a:pt x="234160" y="535"/>
                  <a:pt x="235747" y="6"/>
                </a:cubicBezTo>
                <a:cubicBezTo>
                  <a:pt x="237334" y="-523"/>
                  <a:pt x="274905" y="29110"/>
                  <a:pt x="261147" y="38106"/>
                </a:cubicBezTo>
                <a:cubicBezTo>
                  <a:pt x="247389" y="47102"/>
                  <a:pt x="153197" y="53981"/>
                  <a:pt x="153197" y="53981"/>
                </a:cubicBezTo>
                <a:cubicBezTo>
                  <a:pt x="127268" y="57685"/>
                  <a:pt x="132560" y="64564"/>
                  <a:pt x="105572" y="60331"/>
                </a:cubicBezTo>
                <a:cubicBezTo>
                  <a:pt x="78585" y="56098"/>
                  <a:pt x="-9257" y="21173"/>
                  <a:pt x="797" y="1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D643DA88-1580-4FBA-AC05-967AD503CF74}"/>
              </a:ext>
            </a:extLst>
          </p:cNvPr>
          <p:cNvSpPr/>
          <p:nvPr/>
        </p:nvSpPr>
        <p:spPr>
          <a:xfrm>
            <a:off x="5953123" y="10982271"/>
            <a:ext cx="206890" cy="457257"/>
          </a:xfrm>
          <a:custGeom>
            <a:avLst/>
            <a:gdLst>
              <a:gd name="connsiteX0" fmla="*/ 57152 w 206890"/>
              <a:gd name="connsiteY0" fmla="*/ 3229 h 457257"/>
              <a:gd name="connsiteX1" fmla="*/ 101602 w 206890"/>
              <a:gd name="connsiteY1" fmla="*/ 304854 h 457257"/>
              <a:gd name="connsiteX2" fmla="*/ 2 w 206890"/>
              <a:gd name="connsiteY2" fmla="*/ 323904 h 457257"/>
              <a:gd name="connsiteX3" fmla="*/ 104777 w 206890"/>
              <a:gd name="connsiteY3" fmla="*/ 314379 h 457257"/>
              <a:gd name="connsiteX4" fmla="*/ 114302 w 206890"/>
              <a:gd name="connsiteY4" fmla="*/ 352479 h 457257"/>
              <a:gd name="connsiteX5" fmla="*/ 101602 w 206890"/>
              <a:gd name="connsiteY5" fmla="*/ 457254 h 457257"/>
              <a:gd name="connsiteX6" fmla="*/ 120652 w 206890"/>
              <a:gd name="connsiteY6" fmla="*/ 355654 h 457257"/>
              <a:gd name="connsiteX7" fmla="*/ 149227 w 206890"/>
              <a:gd name="connsiteY7" fmla="*/ 219129 h 457257"/>
              <a:gd name="connsiteX8" fmla="*/ 196852 w 206890"/>
              <a:gd name="connsiteY8" fmla="*/ 174679 h 457257"/>
              <a:gd name="connsiteX9" fmla="*/ 142877 w 206890"/>
              <a:gd name="connsiteY9" fmla="*/ 260404 h 457257"/>
              <a:gd name="connsiteX10" fmla="*/ 114302 w 206890"/>
              <a:gd name="connsiteY10" fmla="*/ 171504 h 457257"/>
              <a:gd name="connsiteX11" fmla="*/ 206377 w 206890"/>
              <a:gd name="connsiteY11" fmla="*/ 92129 h 457257"/>
              <a:gd name="connsiteX12" fmla="*/ 152402 w 206890"/>
              <a:gd name="connsiteY12" fmla="*/ 136579 h 457257"/>
              <a:gd name="connsiteX13" fmla="*/ 171452 w 206890"/>
              <a:gd name="connsiteY13" fmla="*/ 41329 h 457257"/>
              <a:gd name="connsiteX14" fmla="*/ 177802 w 206890"/>
              <a:gd name="connsiteY14" fmla="*/ 38154 h 457257"/>
              <a:gd name="connsiteX15" fmla="*/ 104777 w 206890"/>
              <a:gd name="connsiteY15" fmla="*/ 139754 h 457257"/>
              <a:gd name="connsiteX16" fmla="*/ 57152 w 206890"/>
              <a:gd name="connsiteY16" fmla="*/ 3229 h 4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890" h="457257">
                <a:moveTo>
                  <a:pt x="57152" y="3229"/>
                </a:moveTo>
                <a:cubicBezTo>
                  <a:pt x="56623" y="30746"/>
                  <a:pt x="111127" y="251408"/>
                  <a:pt x="101602" y="304854"/>
                </a:cubicBezTo>
                <a:cubicBezTo>
                  <a:pt x="92077" y="358300"/>
                  <a:pt x="-527" y="322317"/>
                  <a:pt x="2" y="323904"/>
                </a:cubicBezTo>
                <a:cubicBezTo>
                  <a:pt x="531" y="325491"/>
                  <a:pt x="85727" y="309617"/>
                  <a:pt x="104777" y="314379"/>
                </a:cubicBezTo>
                <a:cubicBezTo>
                  <a:pt x="123827" y="319141"/>
                  <a:pt x="114831" y="328667"/>
                  <a:pt x="114302" y="352479"/>
                </a:cubicBezTo>
                <a:cubicBezTo>
                  <a:pt x="113773" y="376291"/>
                  <a:pt x="100544" y="456725"/>
                  <a:pt x="101602" y="457254"/>
                </a:cubicBezTo>
                <a:cubicBezTo>
                  <a:pt x="102660" y="457783"/>
                  <a:pt x="112715" y="395341"/>
                  <a:pt x="120652" y="355654"/>
                </a:cubicBezTo>
                <a:cubicBezTo>
                  <a:pt x="128589" y="315967"/>
                  <a:pt x="136527" y="249292"/>
                  <a:pt x="149227" y="219129"/>
                </a:cubicBezTo>
                <a:cubicBezTo>
                  <a:pt x="161927" y="188967"/>
                  <a:pt x="197910" y="167800"/>
                  <a:pt x="196852" y="174679"/>
                </a:cubicBezTo>
                <a:cubicBezTo>
                  <a:pt x="195794" y="181558"/>
                  <a:pt x="156635" y="260933"/>
                  <a:pt x="142877" y="260404"/>
                </a:cubicBezTo>
                <a:cubicBezTo>
                  <a:pt x="129119" y="259875"/>
                  <a:pt x="103719" y="199550"/>
                  <a:pt x="114302" y="171504"/>
                </a:cubicBezTo>
                <a:cubicBezTo>
                  <a:pt x="124885" y="143458"/>
                  <a:pt x="200027" y="97950"/>
                  <a:pt x="206377" y="92129"/>
                </a:cubicBezTo>
                <a:cubicBezTo>
                  <a:pt x="212727" y="86308"/>
                  <a:pt x="158223" y="145046"/>
                  <a:pt x="152402" y="136579"/>
                </a:cubicBezTo>
                <a:cubicBezTo>
                  <a:pt x="146581" y="128112"/>
                  <a:pt x="167219" y="57733"/>
                  <a:pt x="171452" y="41329"/>
                </a:cubicBezTo>
                <a:cubicBezTo>
                  <a:pt x="175685" y="24925"/>
                  <a:pt x="188914" y="21750"/>
                  <a:pt x="177802" y="38154"/>
                </a:cubicBezTo>
                <a:cubicBezTo>
                  <a:pt x="166690" y="54558"/>
                  <a:pt x="126473" y="146633"/>
                  <a:pt x="104777" y="139754"/>
                </a:cubicBezTo>
                <a:cubicBezTo>
                  <a:pt x="83081" y="132875"/>
                  <a:pt x="57681" y="-24288"/>
                  <a:pt x="57152" y="3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D5DBE986-1B99-D9A6-4166-F6751C3B757E}"/>
              </a:ext>
            </a:extLst>
          </p:cNvPr>
          <p:cNvSpPr/>
          <p:nvPr/>
        </p:nvSpPr>
        <p:spPr>
          <a:xfrm>
            <a:off x="6056300" y="11257073"/>
            <a:ext cx="96914" cy="436539"/>
          </a:xfrm>
          <a:custGeom>
            <a:avLst/>
            <a:gdLst>
              <a:gd name="connsiteX0" fmla="*/ 96850 w 96914"/>
              <a:gd name="connsiteY0" fmla="*/ 1477 h 436539"/>
              <a:gd name="connsiteX1" fmla="*/ 27000 w 96914"/>
              <a:gd name="connsiteY1" fmla="*/ 274527 h 436539"/>
              <a:gd name="connsiteX2" fmla="*/ 14300 w 96914"/>
              <a:gd name="connsiteY2" fmla="*/ 353902 h 436539"/>
              <a:gd name="connsiteX3" fmla="*/ 1600 w 96914"/>
              <a:gd name="connsiteY3" fmla="*/ 436452 h 436539"/>
              <a:gd name="connsiteX4" fmla="*/ 4775 w 96914"/>
              <a:gd name="connsiteY4" fmla="*/ 338027 h 436539"/>
              <a:gd name="connsiteX5" fmla="*/ 42875 w 96914"/>
              <a:gd name="connsiteY5" fmla="*/ 144352 h 436539"/>
              <a:gd name="connsiteX6" fmla="*/ 39700 w 96914"/>
              <a:gd name="connsiteY6" fmla="*/ 163402 h 436539"/>
              <a:gd name="connsiteX7" fmla="*/ 96850 w 96914"/>
              <a:gd name="connsiteY7" fmla="*/ 1477 h 43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4" h="436539">
                <a:moveTo>
                  <a:pt x="96850" y="1477"/>
                </a:moveTo>
                <a:cubicBezTo>
                  <a:pt x="94733" y="19998"/>
                  <a:pt x="40758" y="215790"/>
                  <a:pt x="27000" y="274527"/>
                </a:cubicBezTo>
                <a:cubicBezTo>
                  <a:pt x="13242" y="333265"/>
                  <a:pt x="18533" y="326915"/>
                  <a:pt x="14300" y="353902"/>
                </a:cubicBezTo>
                <a:cubicBezTo>
                  <a:pt x="10067" y="380890"/>
                  <a:pt x="3187" y="439098"/>
                  <a:pt x="1600" y="436452"/>
                </a:cubicBezTo>
                <a:cubicBezTo>
                  <a:pt x="12" y="433806"/>
                  <a:pt x="-2104" y="386710"/>
                  <a:pt x="4775" y="338027"/>
                </a:cubicBezTo>
                <a:cubicBezTo>
                  <a:pt x="11654" y="289344"/>
                  <a:pt x="37054" y="173456"/>
                  <a:pt x="42875" y="144352"/>
                </a:cubicBezTo>
                <a:cubicBezTo>
                  <a:pt x="48696" y="115248"/>
                  <a:pt x="31233" y="182452"/>
                  <a:pt x="39700" y="163402"/>
                </a:cubicBezTo>
                <a:cubicBezTo>
                  <a:pt x="48167" y="144352"/>
                  <a:pt x="98967" y="-17044"/>
                  <a:pt x="9685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EDF21D0-E25D-6605-2488-D683ED9613BD}"/>
              </a:ext>
            </a:extLst>
          </p:cNvPr>
          <p:cNvSpPr/>
          <p:nvPr/>
        </p:nvSpPr>
        <p:spPr>
          <a:xfrm>
            <a:off x="6115034" y="11318032"/>
            <a:ext cx="179450" cy="125261"/>
          </a:xfrm>
          <a:custGeom>
            <a:avLst/>
            <a:gdLst>
              <a:gd name="connsiteX0" fmla="*/ 16 w 179450"/>
              <a:gd name="connsiteY0" fmla="*/ 35768 h 125261"/>
              <a:gd name="connsiteX1" fmla="*/ 130191 w 179450"/>
              <a:gd name="connsiteY1" fmla="*/ 7193 h 125261"/>
              <a:gd name="connsiteX2" fmla="*/ 165116 w 179450"/>
              <a:gd name="connsiteY2" fmla="*/ 48468 h 125261"/>
              <a:gd name="connsiteX3" fmla="*/ 158766 w 179450"/>
              <a:gd name="connsiteY3" fmla="*/ 124668 h 125261"/>
              <a:gd name="connsiteX4" fmla="*/ 174641 w 179450"/>
              <a:gd name="connsiteY4" fmla="*/ 4018 h 125261"/>
              <a:gd name="connsiteX5" fmla="*/ 60341 w 179450"/>
              <a:gd name="connsiteY5" fmla="*/ 26243 h 125261"/>
              <a:gd name="connsiteX6" fmla="*/ 120666 w 179450"/>
              <a:gd name="connsiteY6" fmla="*/ 843 h 125261"/>
              <a:gd name="connsiteX7" fmla="*/ 16 w 179450"/>
              <a:gd name="connsiteY7" fmla="*/ 35768 h 1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50" h="125261">
                <a:moveTo>
                  <a:pt x="16" y="35768"/>
                </a:moveTo>
                <a:cubicBezTo>
                  <a:pt x="1604" y="36826"/>
                  <a:pt x="102674" y="5076"/>
                  <a:pt x="130191" y="7193"/>
                </a:cubicBezTo>
                <a:cubicBezTo>
                  <a:pt x="157708" y="9310"/>
                  <a:pt x="160354" y="28889"/>
                  <a:pt x="165116" y="48468"/>
                </a:cubicBezTo>
                <a:cubicBezTo>
                  <a:pt x="169878" y="68047"/>
                  <a:pt x="157179" y="132076"/>
                  <a:pt x="158766" y="124668"/>
                </a:cubicBezTo>
                <a:cubicBezTo>
                  <a:pt x="160353" y="117260"/>
                  <a:pt x="191045" y="20422"/>
                  <a:pt x="174641" y="4018"/>
                </a:cubicBezTo>
                <a:cubicBezTo>
                  <a:pt x="158237" y="-12386"/>
                  <a:pt x="69337" y="26772"/>
                  <a:pt x="60341" y="26243"/>
                </a:cubicBezTo>
                <a:cubicBezTo>
                  <a:pt x="51345" y="25714"/>
                  <a:pt x="126487" y="1901"/>
                  <a:pt x="120666" y="843"/>
                </a:cubicBezTo>
                <a:cubicBezTo>
                  <a:pt x="114845" y="-215"/>
                  <a:pt x="-1572" y="34710"/>
                  <a:pt x="16" y="3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978F8E1-B272-9C3E-569E-E57DF2655A67}"/>
              </a:ext>
            </a:extLst>
          </p:cNvPr>
          <p:cNvSpPr/>
          <p:nvPr/>
        </p:nvSpPr>
        <p:spPr>
          <a:xfrm>
            <a:off x="6114824" y="11266749"/>
            <a:ext cx="215848" cy="224257"/>
          </a:xfrm>
          <a:custGeom>
            <a:avLst/>
            <a:gdLst>
              <a:gd name="connsiteX0" fmla="*/ 226 w 215848"/>
              <a:gd name="connsiteY0" fmla="*/ 68001 h 224257"/>
              <a:gd name="connsiteX1" fmla="*/ 127226 w 215848"/>
              <a:gd name="connsiteY1" fmla="*/ 26726 h 224257"/>
              <a:gd name="connsiteX2" fmla="*/ 158976 w 215848"/>
              <a:gd name="connsiteY2" fmla="*/ 45776 h 224257"/>
              <a:gd name="connsiteX3" fmla="*/ 165326 w 215848"/>
              <a:gd name="connsiteY3" fmla="*/ 1326 h 224257"/>
              <a:gd name="connsiteX4" fmla="*/ 206601 w 215848"/>
              <a:gd name="connsiteY4" fmla="*/ 106101 h 224257"/>
              <a:gd name="connsiteX5" fmla="*/ 203426 w 215848"/>
              <a:gd name="connsiteY5" fmla="*/ 169601 h 224257"/>
              <a:gd name="connsiteX6" fmla="*/ 200251 w 215848"/>
              <a:gd name="connsiteY6" fmla="*/ 220401 h 224257"/>
              <a:gd name="connsiteX7" fmla="*/ 206601 w 215848"/>
              <a:gd name="connsiteY7" fmla="*/ 61651 h 224257"/>
              <a:gd name="connsiteX8" fmla="*/ 57376 w 215848"/>
              <a:gd name="connsiteY8" fmla="*/ 7676 h 224257"/>
              <a:gd name="connsiteX9" fmla="*/ 95476 w 215848"/>
              <a:gd name="connsiteY9" fmla="*/ 23551 h 224257"/>
              <a:gd name="connsiteX10" fmla="*/ 226 w 215848"/>
              <a:gd name="connsiteY10" fmla="*/ 68001 h 2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48" h="224257">
                <a:moveTo>
                  <a:pt x="226" y="68001"/>
                </a:moveTo>
                <a:cubicBezTo>
                  <a:pt x="5518" y="68530"/>
                  <a:pt x="100768" y="30430"/>
                  <a:pt x="127226" y="26726"/>
                </a:cubicBezTo>
                <a:cubicBezTo>
                  <a:pt x="153684" y="23022"/>
                  <a:pt x="152626" y="50009"/>
                  <a:pt x="158976" y="45776"/>
                </a:cubicBezTo>
                <a:cubicBezTo>
                  <a:pt x="165326" y="41543"/>
                  <a:pt x="157389" y="-8728"/>
                  <a:pt x="165326" y="1326"/>
                </a:cubicBezTo>
                <a:cubicBezTo>
                  <a:pt x="173263" y="11380"/>
                  <a:pt x="200251" y="78055"/>
                  <a:pt x="206601" y="106101"/>
                </a:cubicBezTo>
                <a:cubicBezTo>
                  <a:pt x="212951" y="134147"/>
                  <a:pt x="204484" y="150551"/>
                  <a:pt x="203426" y="169601"/>
                </a:cubicBezTo>
                <a:cubicBezTo>
                  <a:pt x="202368" y="188651"/>
                  <a:pt x="199722" y="238393"/>
                  <a:pt x="200251" y="220401"/>
                </a:cubicBezTo>
                <a:cubicBezTo>
                  <a:pt x="200780" y="202409"/>
                  <a:pt x="230414" y="97105"/>
                  <a:pt x="206601" y="61651"/>
                </a:cubicBezTo>
                <a:cubicBezTo>
                  <a:pt x="182789" y="26197"/>
                  <a:pt x="75897" y="14026"/>
                  <a:pt x="57376" y="7676"/>
                </a:cubicBezTo>
                <a:cubicBezTo>
                  <a:pt x="38855" y="1326"/>
                  <a:pt x="107118" y="14026"/>
                  <a:pt x="95476" y="23551"/>
                </a:cubicBezTo>
                <a:cubicBezTo>
                  <a:pt x="83834" y="33076"/>
                  <a:pt x="-5066" y="67472"/>
                  <a:pt x="226" y="68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2AE0143-1C92-AA2A-BDE5-1B2D203A9BFC}"/>
              </a:ext>
            </a:extLst>
          </p:cNvPr>
          <p:cNvSpPr/>
          <p:nvPr/>
        </p:nvSpPr>
        <p:spPr>
          <a:xfrm>
            <a:off x="6287794" y="11371378"/>
            <a:ext cx="19740" cy="287256"/>
          </a:xfrm>
          <a:custGeom>
            <a:avLst/>
            <a:gdLst>
              <a:gd name="connsiteX0" fmla="*/ 17756 w 19740"/>
              <a:gd name="connsiteY0" fmla="*/ 1472 h 287256"/>
              <a:gd name="connsiteX1" fmla="*/ 17756 w 19740"/>
              <a:gd name="connsiteY1" fmla="*/ 179272 h 287256"/>
              <a:gd name="connsiteX2" fmla="*/ 1881 w 19740"/>
              <a:gd name="connsiteY2" fmla="*/ 287222 h 287256"/>
              <a:gd name="connsiteX3" fmla="*/ 1881 w 19740"/>
              <a:gd name="connsiteY3" fmla="*/ 191972 h 287256"/>
              <a:gd name="connsiteX4" fmla="*/ 1881 w 19740"/>
              <a:gd name="connsiteY4" fmla="*/ 99897 h 287256"/>
              <a:gd name="connsiteX5" fmla="*/ 17756 w 19740"/>
              <a:gd name="connsiteY5" fmla="*/ 1472 h 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0" h="287256">
                <a:moveTo>
                  <a:pt x="17756" y="1472"/>
                </a:moveTo>
                <a:cubicBezTo>
                  <a:pt x="20402" y="14701"/>
                  <a:pt x="20402" y="131647"/>
                  <a:pt x="17756" y="179272"/>
                </a:cubicBezTo>
                <a:cubicBezTo>
                  <a:pt x="15110" y="226897"/>
                  <a:pt x="4527" y="285105"/>
                  <a:pt x="1881" y="287222"/>
                </a:cubicBezTo>
                <a:cubicBezTo>
                  <a:pt x="-765" y="289339"/>
                  <a:pt x="1881" y="191972"/>
                  <a:pt x="1881" y="191972"/>
                </a:cubicBezTo>
                <a:cubicBezTo>
                  <a:pt x="1881" y="160751"/>
                  <a:pt x="-2352" y="132176"/>
                  <a:pt x="1881" y="99897"/>
                </a:cubicBezTo>
                <a:cubicBezTo>
                  <a:pt x="6114" y="67618"/>
                  <a:pt x="15110" y="-11757"/>
                  <a:pt x="17756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F9C54A7-297C-D90F-61FA-384B1F9BD41B}"/>
              </a:ext>
            </a:extLst>
          </p:cNvPr>
          <p:cNvSpPr/>
          <p:nvPr/>
        </p:nvSpPr>
        <p:spPr>
          <a:xfrm>
            <a:off x="6235700" y="11293329"/>
            <a:ext cx="32751" cy="315032"/>
          </a:xfrm>
          <a:custGeom>
            <a:avLst/>
            <a:gdLst>
              <a:gd name="connsiteX0" fmla="*/ 0 w 32751"/>
              <a:gd name="connsiteY0" fmla="*/ 146 h 315032"/>
              <a:gd name="connsiteX1" fmla="*/ 22225 w 32751"/>
              <a:gd name="connsiteY1" fmla="*/ 177946 h 315032"/>
              <a:gd name="connsiteX2" fmla="*/ 31750 w 32751"/>
              <a:gd name="connsiteY2" fmla="*/ 254146 h 315032"/>
              <a:gd name="connsiteX3" fmla="*/ 31750 w 32751"/>
              <a:gd name="connsiteY3" fmla="*/ 308121 h 315032"/>
              <a:gd name="connsiteX4" fmla="*/ 25400 w 32751"/>
              <a:gd name="connsiteY4" fmla="*/ 92221 h 315032"/>
              <a:gd name="connsiteX5" fmla="*/ 22225 w 32751"/>
              <a:gd name="connsiteY5" fmla="*/ 146196 h 315032"/>
              <a:gd name="connsiteX6" fmla="*/ 0 w 32751"/>
              <a:gd name="connsiteY6" fmla="*/ 146 h 3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1" h="315032">
                <a:moveTo>
                  <a:pt x="0" y="146"/>
                </a:moveTo>
                <a:cubicBezTo>
                  <a:pt x="0" y="5438"/>
                  <a:pt x="22225" y="177946"/>
                  <a:pt x="22225" y="177946"/>
                </a:cubicBezTo>
                <a:cubicBezTo>
                  <a:pt x="27517" y="220279"/>
                  <a:pt x="30163" y="232450"/>
                  <a:pt x="31750" y="254146"/>
                </a:cubicBezTo>
                <a:cubicBezTo>
                  <a:pt x="33337" y="275842"/>
                  <a:pt x="32808" y="335108"/>
                  <a:pt x="31750" y="308121"/>
                </a:cubicBezTo>
                <a:cubicBezTo>
                  <a:pt x="30692" y="281134"/>
                  <a:pt x="26987" y="119208"/>
                  <a:pt x="25400" y="92221"/>
                </a:cubicBezTo>
                <a:cubicBezTo>
                  <a:pt x="23813" y="65234"/>
                  <a:pt x="24342" y="157308"/>
                  <a:pt x="22225" y="146196"/>
                </a:cubicBezTo>
                <a:cubicBezTo>
                  <a:pt x="20108" y="135084"/>
                  <a:pt x="0" y="-5146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611BCBA3-76EB-9C4A-C1E5-6F5028B7DFB3}"/>
              </a:ext>
            </a:extLst>
          </p:cNvPr>
          <p:cNvSpPr/>
          <p:nvPr/>
        </p:nvSpPr>
        <p:spPr>
          <a:xfrm>
            <a:off x="6092825" y="11255172"/>
            <a:ext cx="147966" cy="219278"/>
          </a:xfrm>
          <a:custGeom>
            <a:avLst/>
            <a:gdLst>
              <a:gd name="connsiteX0" fmla="*/ 127000 w 147966"/>
              <a:gd name="connsiteY0" fmla="*/ 203 h 219278"/>
              <a:gd name="connsiteX1" fmla="*/ 146050 w 147966"/>
              <a:gd name="connsiteY1" fmla="*/ 209753 h 219278"/>
              <a:gd name="connsiteX2" fmla="*/ 136525 w 147966"/>
              <a:gd name="connsiteY2" fmla="*/ 184353 h 219278"/>
              <a:gd name="connsiteX3" fmla="*/ 50800 w 147966"/>
              <a:gd name="connsiteY3" fmla="*/ 200228 h 219278"/>
              <a:gd name="connsiteX4" fmla="*/ 0 w 147966"/>
              <a:gd name="connsiteY4" fmla="*/ 219278 h 219278"/>
              <a:gd name="connsiteX5" fmla="*/ 130175 w 147966"/>
              <a:gd name="connsiteY5" fmla="*/ 171653 h 219278"/>
              <a:gd name="connsiteX6" fmla="*/ 127000 w 147966"/>
              <a:gd name="connsiteY6" fmla="*/ 203 h 2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6" h="219278">
                <a:moveTo>
                  <a:pt x="127000" y="203"/>
                </a:moveTo>
                <a:cubicBezTo>
                  <a:pt x="129646" y="6553"/>
                  <a:pt x="144463" y="179061"/>
                  <a:pt x="146050" y="209753"/>
                </a:cubicBezTo>
                <a:cubicBezTo>
                  <a:pt x="147638" y="240445"/>
                  <a:pt x="152400" y="185941"/>
                  <a:pt x="136525" y="184353"/>
                </a:cubicBezTo>
                <a:cubicBezTo>
                  <a:pt x="120650" y="182766"/>
                  <a:pt x="73554" y="194407"/>
                  <a:pt x="50800" y="200228"/>
                </a:cubicBezTo>
                <a:cubicBezTo>
                  <a:pt x="28046" y="206049"/>
                  <a:pt x="0" y="219278"/>
                  <a:pt x="0" y="219278"/>
                </a:cubicBezTo>
                <a:cubicBezTo>
                  <a:pt x="13229" y="214516"/>
                  <a:pt x="106892" y="204990"/>
                  <a:pt x="130175" y="171653"/>
                </a:cubicBezTo>
                <a:cubicBezTo>
                  <a:pt x="153458" y="138316"/>
                  <a:pt x="124354" y="-6147"/>
                  <a:pt x="12700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F9AC901-07A7-FD10-5EEE-E9D9117BDAF2}"/>
              </a:ext>
            </a:extLst>
          </p:cNvPr>
          <p:cNvSpPr/>
          <p:nvPr/>
        </p:nvSpPr>
        <p:spPr>
          <a:xfrm>
            <a:off x="6047698" y="11562784"/>
            <a:ext cx="289957" cy="177822"/>
          </a:xfrm>
          <a:custGeom>
            <a:avLst/>
            <a:gdLst>
              <a:gd name="connsiteX0" fmla="*/ 677 w 289957"/>
              <a:gd name="connsiteY0" fmla="*/ 143441 h 177822"/>
              <a:gd name="connsiteX1" fmla="*/ 124502 w 289957"/>
              <a:gd name="connsiteY1" fmla="*/ 175191 h 177822"/>
              <a:gd name="connsiteX2" fmla="*/ 175302 w 289957"/>
              <a:gd name="connsiteY2" fmla="*/ 165666 h 177822"/>
              <a:gd name="connsiteX3" fmla="*/ 261027 w 289957"/>
              <a:gd name="connsiteY3" fmla="*/ 92641 h 177822"/>
              <a:gd name="connsiteX4" fmla="*/ 254677 w 289957"/>
              <a:gd name="connsiteY4" fmla="*/ 133916 h 177822"/>
              <a:gd name="connsiteX5" fmla="*/ 289602 w 289957"/>
              <a:gd name="connsiteY5" fmla="*/ 566 h 177822"/>
              <a:gd name="connsiteX6" fmla="*/ 270552 w 289957"/>
              <a:gd name="connsiteY6" fmla="*/ 89466 h 177822"/>
              <a:gd name="connsiteX7" fmla="*/ 235627 w 289957"/>
              <a:gd name="connsiteY7" fmla="*/ 175191 h 177822"/>
              <a:gd name="connsiteX8" fmla="*/ 184827 w 289957"/>
              <a:gd name="connsiteY8" fmla="*/ 156141 h 177822"/>
              <a:gd name="connsiteX9" fmla="*/ 677 w 289957"/>
              <a:gd name="connsiteY9" fmla="*/ 143441 h 17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57" h="177822">
                <a:moveTo>
                  <a:pt x="677" y="143441"/>
                </a:moveTo>
                <a:cubicBezTo>
                  <a:pt x="-9377" y="146616"/>
                  <a:pt x="95398" y="171487"/>
                  <a:pt x="124502" y="175191"/>
                </a:cubicBezTo>
                <a:cubicBezTo>
                  <a:pt x="153606" y="178895"/>
                  <a:pt x="152548" y="179424"/>
                  <a:pt x="175302" y="165666"/>
                </a:cubicBezTo>
                <a:cubicBezTo>
                  <a:pt x="198056" y="151908"/>
                  <a:pt x="247798" y="97933"/>
                  <a:pt x="261027" y="92641"/>
                </a:cubicBezTo>
                <a:cubicBezTo>
                  <a:pt x="274256" y="87349"/>
                  <a:pt x="249914" y="149262"/>
                  <a:pt x="254677" y="133916"/>
                </a:cubicBezTo>
                <a:cubicBezTo>
                  <a:pt x="259440" y="118570"/>
                  <a:pt x="286956" y="7974"/>
                  <a:pt x="289602" y="566"/>
                </a:cubicBezTo>
                <a:cubicBezTo>
                  <a:pt x="292248" y="-6842"/>
                  <a:pt x="279548" y="60362"/>
                  <a:pt x="270552" y="89466"/>
                </a:cubicBezTo>
                <a:cubicBezTo>
                  <a:pt x="261556" y="118570"/>
                  <a:pt x="249915" y="164079"/>
                  <a:pt x="235627" y="175191"/>
                </a:cubicBezTo>
                <a:cubicBezTo>
                  <a:pt x="221340" y="186304"/>
                  <a:pt x="218694" y="158787"/>
                  <a:pt x="184827" y="156141"/>
                </a:cubicBezTo>
                <a:cubicBezTo>
                  <a:pt x="150960" y="153495"/>
                  <a:pt x="10731" y="140266"/>
                  <a:pt x="677" y="14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9CF953E0-6642-EA03-305D-2313F4F10AE3}"/>
              </a:ext>
            </a:extLst>
          </p:cNvPr>
          <p:cNvSpPr/>
          <p:nvPr/>
        </p:nvSpPr>
        <p:spPr>
          <a:xfrm>
            <a:off x="6153148" y="11652120"/>
            <a:ext cx="150643" cy="54105"/>
          </a:xfrm>
          <a:custGeom>
            <a:avLst/>
            <a:gdLst>
              <a:gd name="connsiteX0" fmla="*/ 2 w 150643"/>
              <a:gd name="connsiteY0" fmla="*/ 54105 h 54105"/>
              <a:gd name="connsiteX1" fmla="*/ 101602 w 150643"/>
              <a:gd name="connsiteY1" fmla="*/ 6480 h 54105"/>
              <a:gd name="connsiteX2" fmla="*/ 149227 w 150643"/>
              <a:gd name="connsiteY2" fmla="*/ 130 h 54105"/>
              <a:gd name="connsiteX3" fmla="*/ 50802 w 150643"/>
              <a:gd name="connsiteY3" fmla="*/ 3305 h 54105"/>
              <a:gd name="connsiteX4" fmla="*/ 98427 w 150643"/>
              <a:gd name="connsiteY4" fmla="*/ 6480 h 54105"/>
              <a:gd name="connsiteX5" fmla="*/ 2 w 150643"/>
              <a:gd name="connsiteY5" fmla="*/ 54105 h 5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43" h="54105">
                <a:moveTo>
                  <a:pt x="2" y="54105"/>
                </a:moveTo>
                <a:cubicBezTo>
                  <a:pt x="531" y="54105"/>
                  <a:pt x="76731" y="15476"/>
                  <a:pt x="101602" y="6480"/>
                </a:cubicBezTo>
                <a:cubicBezTo>
                  <a:pt x="126473" y="-2516"/>
                  <a:pt x="157694" y="659"/>
                  <a:pt x="149227" y="130"/>
                </a:cubicBezTo>
                <a:cubicBezTo>
                  <a:pt x="140760" y="-399"/>
                  <a:pt x="59269" y="2247"/>
                  <a:pt x="50802" y="3305"/>
                </a:cubicBezTo>
                <a:cubicBezTo>
                  <a:pt x="42335" y="4363"/>
                  <a:pt x="101073" y="-1457"/>
                  <a:pt x="98427" y="6480"/>
                </a:cubicBezTo>
                <a:cubicBezTo>
                  <a:pt x="95781" y="14417"/>
                  <a:pt x="-527" y="54105"/>
                  <a:pt x="2" y="5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0A37DF6-AD6D-84E7-4DF5-7EA8D62B637A}"/>
              </a:ext>
            </a:extLst>
          </p:cNvPr>
          <p:cNvSpPr/>
          <p:nvPr/>
        </p:nvSpPr>
        <p:spPr>
          <a:xfrm>
            <a:off x="6092232" y="11515723"/>
            <a:ext cx="48269" cy="171459"/>
          </a:xfrm>
          <a:custGeom>
            <a:avLst/>
            <a:gdLst>
              <a:gd name="connsiteX0" fmla="*/ 48218 w 48269"/>
              <a:gd name="connsiteY0" fmla="*/ 2 h 171459"/>
              <a:gd name="connsiteX1" fmla="*/ 10118 w 48269"/>
              <a:gd name="connsiteY1" fmla="*/ 120652 h 171459"/>
              <a:gd name="connsiteX2" fmla="*/ 22818 w 48269"/>
              <a:gd name="connsiteY2" fmla="*/ 171452 h 171459"/>
              <a:gd name="connsiteX3" fmla="*/ 593 w 48269"/>
              <a:gd name="connsiteY3" fmla="*/ 123827 h 171459"/>
              <a:gd name="connsiteX4" fmla="*/ 48218 w 48269"/>
              <a:gd name="connsiteY4" fmla="*/ 2 h 1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9" h="171459">
                <a:moveTo>
                  <a:pt x="48218" y="2"/>
                </a:moveTo>
                <a:cubicBezTo>
                  <a:pt x="49805" y="-527"/>
                  <a:pt x="14351" y="92077"/>
                  <a:pt x="10118" y="120652"/>
                </a:cubicBezTo>
                <a:cubicBezTo>
                  <a:pt x="5885" y="149227"/>
                  <a:pt x="24405" y="170923"/>
                  <a:pt x="22818" y="171452"/>
                </a:cubicBezTo>
                <a:cubicBezTo>
                  <a:pt x="21231" y="171981"/>
                  <a:pt x="-4169" y="145523"/>
                  <a:pt x="593" y="123827"/>
                </a:cubicBezTo>
                <a:cubicBezTo>
                  <a:pt x="5355" y="102131"/>
                  <a:pt x="46631" y="531"/>
                  <a:pt x="482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2E8C05EB-FB7E-F327-A324-7A74C5AF89F2}"/>
              </a:ext>
            </a:extLst>
          </p:cNvPr>
          <p:cNvSpPr/>
          <p:nvPr/>
        </p:nvSpPr>
        <p:spPr>
          <a:xfrm>
            <a:off x="6073436" y="11502452"/>
            <a:ext cx="44897" cy="201511"/>
          </a:xfrm>
          <a:custGeom>
            <a:avLst/>
            <a:gdLst>
              <a:gd name="connsiteX0" fmla="*/ 44789 w 44897"/>
              <a:gd name="connsiteY0" fmla="*/ 573 h 201511"/>
              <a:gd name="connsiteX1" fmla="*/ 13039 w 44897"/>
              <a:gd name="connsiteY1" fmla="*/ 92648 h 201511"/>
              <a:gd name="connsiteX2" fmla="*/ 19389 w 44897"/>
              <a:gd name="connsiteY2" fmla="*/ 200598 h 201511"/>
              <a:gd name="connsiteX3" fmla="*/ 339 w 44897"/>
              <a:gd name="connsiteY3" fmla="*/ 137098 h 201511"/>
              <a:gd name="connsiteX4" fmla="*/ 44789 w 44897"/>
              <a:gd name="connsiteY4" fmla="*/ 573 h 20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7" h="201511">
                <a:moveTo>
                  <a:pt x="44789" y="573"/>
                </a:moveTo>
                <a:cubicBezTo>
                  <a:pt x="46906" y="-6835"/>
                  <a:pt x="17272" y="59310"/>
                  <a:pt x="13039" y="92648"/>
                </a:cubicBezTo>
                <a:cubicBezTo>
                  <a:pt x="8806" y="125986"/>
                  <a:pt x="21506" y="193190"/>
                  <a:pt x="19389" y="200598"/>
                </a:cubicBezTo>
                <a:cubicBezTo>
                  <a:pt x="17272" y="208006"/>
                  <a:pt x="-2836" y="168848"/>
                  <a:pt x="339" y="137098"/>
                </a:cubicBezTo>
                <a:cubicBezTo>
                  <a:pt x="3514" y="105348"/>
                  <a:pt x="42672" y="7981"/>
                  <a:pt x="44789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7006653B-916B-8B16-56CC-6E58A29C8560}"/>
              </a:ext>
            </a:extLst>
          </p:cNvPr>
          <p:cNvSpPr/>
          <p:nvPr/>
        </p:nvSpPr>
        <p:spPr>
          <a:xfrm>
            <a:off x="6108349" y="11509333"/>
            <a:ext cx="155849" cy="152519"/>
          </a:xfrm>
          <a:custGeom>
            <a:avLst/>
            <a:gdLst>
              <a:gd name="connsiteX0" fmla="*/ 140051 w 155849"/>
              <a:gd name="connsiteY0" fmla="*/ 42 h 152519"/>
              <a:gd name="connsiteX1" fmla="*/ 143226 w 155849"/>
              <a:gd name="connsiteY1" fmla="*/ 95292 h 152519"/>
              <a:gd name="connsiteX2" fmla="*/ 101951 w 155849"/>
              <a:gd name="connsiteY2" fmla="*/ 120692 h 152519"/>
              <a:gd name="connsiteX3" fmla="*/ 57501 w 155849"/>
              <a:gd name="connsiteY3" fmla="*/ 152442 h 152519"/>
              <a:gd name="connsiteX4" fmla="*/ 351 w 155849"/>
              <a:gd name="connsiteY4" fmla="*/ 130217 h 152519"/>
              <a:gd name="connsiteX5" fmla="*/ 86076 w 155849"/>
              <a:gd name="connsiteY5" fmla="*/ 149267 h 152519"/>
              <a:gd name="connsiteX6" fmla="*/ 152751 w 155849"/>
              <a:gd name="connsiteY6" fmla="*/ 107992 h 152519"/>
              <a:gd name="connsiteX7" fmla="*/ 140051 w 155849"/>
              <a:gd name="connsiteY7" fmla="*/ 42 h 1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49" h="152519">
                <a:moveTo>
                  <a:pt x="140051" y="42"/>
                </a:moveTo>
                <a:cubicBezTo>
                  <a:pt x="138463" y="-2075"/>
                  <a:pt x="149576" y="75184"/>
                  <a:pt x="143226" y="95292"/>
                </a:cubicBezTo>
                <a:cubicBezTo>
                  <a:pt x="136876" y="115400"/>
                  <a:pt x="116238" y="111167"/>
                  <a:pt x="101951" y="120692"/>
                </a:cubicBezTo>
                <a:cubicBezTo>
                  <a:pt x="87664" y="130217"/>
                  <a:pt x="74434" y="150855"/>
                  <a:pt x="57501" y="152442"/>
                </a:cubicBezTo>
                <a:cubicBezTo>
                  <a:pt x="40568" y="154030"/>
                  <a:pt x="-4412" y="130746"/>
                  <a:pt x="351" y="130217"/>
                </a:cubicBezTo>
                <a:cubicBezTo>
                  <a:pt x="5113" y="129688"/>
                  <a:pt x="60676" y="152971"/>
                  <a:pt x="86076" y="149267"/>
                </a:cubicBezTo>
                <a:cubicBezTo>
                  <a:pt x="111476" y="145563"/>
                  <a:pt x="141639" y="128629"/>
                  <a:pt x="152751" y="107992"/>
                </a:cubicBezTo>
                <a:cubicBezTo>
                  <a:pt x="163863" y="87355"/>
                  <a:pt x="141639" y="2159"/>
                  <a:pt x="1400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545425B-A49D-CE59-7B84-6680A106CE06}"/>
              </a:ext>
            </a:extLst>
          </p:cNvPr>
          <p:cNvSpPr/>
          <p:nvPr/>
        </p:nvSpPr>
        <p:spPr>
          <a:xfrm>
            <a:off x="6104582" y="11556865"/>
            <a:ext cx="167169" cy="35086"/>
          </a:xfrm>
          <a:custGeom>
            <a:avLst/>
            <a:gdLst>
              <a:gd name="connsiteX0" fmla="*/ 943 w 167169"/>
              <a:gd name="connsiteY0" fmla="*/ 35060 h 35086"/>
              <a:gd name="connsiteX1" fmla="*/ 83493 w 167169"/>
              <a:gd name="connsiteY1" fmla="*/ 135 h 35086"/>
              <a:gd name="connsiteX2" fmla="*/ 162868 w 167169"/>
              <a:gd name="connsiteY2" fmla="*/ 22360 h 35086"/>
              <a:gd name="connsiteX3" fmla="*/ 140643 w 167169"/>
              <a:gd name="connsiteY3" fmla="*/ 6485 h 35086"/>
              <a:gd name="connsiteX4" fmla="*/ 943 w 167169"/>
              <a:gd name="connsiteY4" fmla="*/ 35060 h 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9" h="35086">
                <a:moveTo>
                  <a:pt x="943" y="35060"/>
                </a:moveTo>
                <a:cubicBezTo>
                  <a:pt x="-8582" y="34002"/>
                  <a:pt x="56506" y="2252"/>
                  <a:pt x="83493" y="135"/>
                </a:cubicBezTo>
                <a:cubicBezTo>
                  <a:pt x="110481" y="-1982"/>
                  <a:pt x="153343" y="21302"/>
                  <a:pt x="162868" y="22360"/>
                </a:cubicBezTo>
                <a:cubicBezTo>
                  <a:pt x="172393" y="23418"/>
                  <a:pt x="166572" y="7543"/>
                  <a:pt x="140643" y="6485"/>
                </a:cubicBezTo>
                <a:cubicBezTo>
                  <a:pt x="114714" y="5427"/>
                  <a:pt x="10468" y="36118"/>
                  <a:pt x="943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0098939-7206-7F84-8C4C-84F9EA93EACA}"/>
              </a:ext>
            </a:extLst>
          </p:cNvPr>
          <p:cNvSpPr/>
          <p:nvPr/>
        </p:nvSpPr>
        <p:spPr>
          <a:xfrm>
            <a:off x="6108691" y="11495969"/>
            <a:ext cx="143104" cy="64206"/>
          </a:xfrm>
          <a:custGeom>
            <a:avLst/>
            <a:gdLst>
              <a:gd name="connsiteX0" fmla="*/ 9 w 143104"/>
              <a:gd name="connsiteY0" fmla="*/ 64206 h 64206"/>
              <a:gd name="connsiteX1" fmla="*/ 107959 w 143104"/>
              <a:gd name="connsiteY1" fmla="*/ 29281 h 64206"/>
              <a:gd name="connsiteX2" fmla="*/ 142884 w 143104"/>
              <a:gd name="connsiteY2" fmla="*/ 61031 h 64206"/>
              <a:gd name="connsiteX3" fmla="*/ 95259 w 143104"/>
              <a:gd name="connsiteY3" fmla="*/ 706 h 64206"/>
              <a:gd name="connsiteX4" fmla="*/ 101609 w 143104"/>
              <a:gd name="connsiteY4" fmla="*/ 29281 h 64206"/>
              <a:gd name="connsiteX5" fmla="*/ 9 w 143104"/>
              <a:gd name="connsiteY5" fmla="*/ 64206 h 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04" h="64206">
                <a:moveTo>
                  <a:pt x="9" y="64206"/>
                </a:moveTo>
                <a:cubicBezTo>
                  <a:pt x="1067" y="64206"/>
                  <a:pt x="84147" y="29810"/>
                  <a:pt x="107959" y="29281"/>
                </a:cubicBezTo>
                <a:cubicBezTo>
                  <a:pt x="131771" y="28752"/>
                  <a:pt x="145001" y="65793"/>
                  <a:pt x="142884" y="61031"/>
                </a:cubicBezTo>
                <a:cubicBezTo>
                  <a:pt x="140767" y="56269"/>
                  <a:pt x="102138" y="5998"/>
                  <a:pt x="95259" y="706"/>
                </a:cubicBezTo>
                <a:cubicBezTo>
                  <a:pt x="88380" y="-4586"/>
                  <a:pt x="116955" y="21344"/>
                  <a:pt x="101609" y="29281"/>
                </a:cubicBezTo>
                <a:cubicBezTo>
                  <a:pt x="86263" y="37218"/>
                  <a:pt x="-1049" y="64206"/>
                  <a:pt x="9" y="6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93B61B3E-6FF2-4A1E-88B8-ED05229AF67E}"/>
              </a:ext>
            </a:extLst>
          </p:cNvPr>
          <p:cNvSpPr/>
          <p:nvPr/>
        </p:nvSpPr>
        <p:spPr>
          <a:xfrm>
            <a:off x="6276842" y="11158521"/>
            <a:ext cx="62566" cy="184709"/>
          </a:xfrm>
          <a:custGeom>
            <a:avLst/>
            <a:gdLst>
              <a:gd name="connsiteX0" fmla="*/ 133 w 62566"/>
              <a:gd name="connsiteY0" fmla="*/ 1604 h 184709"/>
              <a:gd name="connsiteX1" fmla="*/ 60458 w 62566"/>
              <a:gd name="connsiteY1" fmla="*/ 182579 h 184709"/>
              <a:gd name="connsiteX2" fmla="*/ 44583 w 62566"/>
              <a:gd name="connsiteY2" fmla="*/ 96854 h 184709"/>
              <a:gd name="connsiteX3" fmla="*/ 133 w 62566"/>
              <a:gd name="connsiteY3" fmla="*/ 1604 h 18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6" h="184709">
                <a:moveTo>
                  <a:pt x="133" y="1604"/>
                </a:moveTo>
                <a:cubicBezTo>
                  <a:pt x="2779" y="15891"/>
                  <a:pt x="53050" y="166704"/>
                  <a:pt x="60458" y="182579"/>
                </a:cubicBezTo>
                <a:cubicBezTo>
                  <a:pt x="67866" y="198454"/>
                  <a:pt x="54108" y="121196"/>
                  <a:pt x="44583" y="96854"/>
                </a:cubicBezTo>
                <a:cubicBezTo>
                  <a:pt x="35058" y="72512"/>
                  <a:pt x="-2513" y="-12683"/>
                  <a:pt x="133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822D3193-641B-0E77-5D98-1E4D62E0BC23}"/>
              </a:ext>
            </a:extLst>
          </p:cNvPr>
          <p:cNvSpPr/>
          <p:nvPr/>
        </p:nvSpPr>
        <p:spPr>
          <a:xfrm>
            <a:off x="6329887" y="11139673"/>
            <a:ext cx="109783" cy="339008"/>
          </a:xfrm>
          <a:custGeom>
            <a:avLst/>
            <a:gdLst>
              <a:gd name="connsiteX0" fmla="*/ 109013 w 109783"/>
              <a:gd name="connsiteY0" fmla="*/ 1402 h 339008"/>
              <a:gd name="connsiteX1" fmla="*/ 70913 w 109783"/>
              <a:gd name="connsiteY1" fmla="*/ 103002 h 339008"/>
              <a:gd name="connsiteX2" fmla="*/ 16938 w 109783"/>
              <a:gd name="connsiteY2" fmla="*/ 226827 h 339008"/>
              <a:gd name="connsiteX3" fmla="*/ 48688 w 109783"/>
              <a:gd name="connsiteY3" fmla="*/ 172852 h 339008"/>
              <a:gd name="connsiteX4" fmla="*/ 7413 w 109783"/>
              <a:gd name="connsiteY4" fmla="*/ 287152 h 339008"/>
              <a:gd name="connsiteX5" fmla="*/ 1063 w 109783"/>
              <a:gd name="connsiteY5" fmla="*/ 334777 h 339008"/>
              <a:gd name="connsiteX6" fmla="*/ 20113 w 109783"/>
              <a:gd name="connsiteY6" fmla="*/ 185552 h 339008"/>
              <a:gd name="connsiteX7" fmla="*/ 23288 w 109783"/>
              <a:gd name="connsiteY7" fmla="*/ 93477 h 339008"/>
              <a:gd name="connsiteX8" fmla="*/ 35988 w 109783"/>
              <a:gd name="connsiteY8" fmla="*/ 179202 h 339008"/>
              <a:gd name="connsiteX9" fmla="*/ 109013 w 109783"/>
              <a:gd name="connsiteY9" fmla="*/ 1402 h 33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83" h="339008">
                <a:moveTo>
                  <a:pt x="109013" y="1402"/>
                </a:moveTo>
                <a:cubicBezTo>
                  <a:pt x="114834" y="-11298"/>
                  <a:pt x="86259" y="65431"/>
                  <a:pt x="70913" y="103002"/>
                </a:cubicBezTo>
                <a:cubicBezTo>
                  <a:pt x="55567" y="140573"/>
                  <a:pt x="20642" y="215185"/>
                  <a:pt x="16938" y="226827"/>
                </a:cubicBezTo>
                <a:cubicBezTo>
                  <a:pt x="13234" y="238469"/>
                  <a:pt x="50275" y="162798"/>
                  <a:pt x="48688" y="172852"/>
                </a:cubicBezTo>
                <a:cubicBezTo>
                  <a:pt x="47101" y="182906"/>
                  <a:pt x="15350" y="260165"/>
                  <a:pt x="7413" y="287152"/>
                </a:cubicBezTo>
                <a:cubicBezTo>
                  <a:pt x="-524" y="314139"/>
                  <a:pt x="-1054" y="351710"/>
                  <a:pt x="1063" y="334777"/>
                </a:cubicBezTo>
                <a:cubicBezTo>
                  <a:pt x="3180" y="317844"/>
                  <a:pt x="16409" y="225769"/>
                  <a:pt x="20113" y="185552"/>
                </a:cubicBezTo>
                <a:cubicBezTo>
                  <a:pt x="23817" y="145335"/>
                  <a:pt x="20642" y="94535"/>
                  <a:pt x="23288" y="93477"/>
                </a:cubicBezTo>
                <a:cubicBezTo>
                  <a:pt x="25934" y="92419"/>
                  <a:pt x="21700" y="190315"/>
                  <a:pt x="35988" y="179202"/>
                </a:cubicBezTo>
                <a:cubicBezTo>
                  <a:pt x="50275" y="168090"/>
                  <a:pt x="103192" y="14102"/>
                  <a:pt x="109013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857E255-CACA-A4D5-1B08-A88827EEDB5D}"/>
              </a:ext>
            </a:extLst>
          </p:cNvPr>
          <p:cNvSpPr/>
          <p:nvPr/>
        </p:nvSpPr>
        <p:spPr>
          <a:xfrm>
            <a:off x="6759565" y="10991793"/>
            <a:ext cx="131429" cy="527316"/>
          </a:xfrm>
          <a:custGeom>
            <a:avLst/>
            <a:gdLst>
              <a:gd name="connsiteX0" fmla="*/ 10 w 131429"/>
              <a:gd name="connsiteY0" fmla="*/ 57 h 527316"/>
              <a:gd name="connsiteX1" fmla="*/ 101610 w 131429"/>
              <a:gd name="connsiteY1" fmla="*/ 203257 h 527316"/>
              <a:gd name="connsiteX2" fmla="*/ 123835 w 131429"/>
              <a:gd name="connsiteY2" fmla="*/ 355657 h 527316"/>
              <a:gd name="connsiteX3" fmla="*/ 130185 w 131429"/>
              <a:gd name="connsiteY3" fmla="*/ 254057 h 527316"/>
              <a:gd name="connsiteX4" fmla="*/ 101610 w 131429"/>
              <a:gd name="connsiteY4" fmla="*/ 527107 h 527316"/>
              <a:gd name="connsiteX5" fmla="*/ 123835 w 131429"/>
              <a:gd name="connsiteY5" fmla="*/ 295332 h 527316"/>
              <a:gd name="connsiteX6" fmla="*/ 98435 w 131429"/>
              <a:gd name="connsiteY6" fmla="*/ 82607 h 527316"/>
              <a:gd name="connsiteX7" fmla="*/ 107960 w 131429"/>
              <a:gd name="connsiteY7" fmla="*/ 181032 h 527316"/>
              <a:gd name="connsiteX8" fmla="*/ 10 w 131429"/>
              <a:gd name="connsiteY8" fmla="*/ 57 h 5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29" h="527316">
                <a:moveTo>
                  <a:pt x="10" y="57"/>
                </a:moveTo>
                <a:cubicBezTo>
                  <a:pt x="-1048" y="3761"/>
                  <a:pt x="80973" y="143991"/>
                  <a:pt x="101610" y="203257"/>
                </a:cubicBezTo>
                <a:cubicBezTo>
                  <a:pt x="122247" y="262523"/>
                  <a:pt x="119072" y="347190"/>
                  <a:pt x="123835" y="355657"/>
                </a:cubicBezTo>
                <a:cubicBezTo>
                  <a:pt x="128598" y="364124"/>
                  <a:pt x="133889" y="225482"/>
                  <a:pt x="130185" y="254057"/>
                </a:cubicBezTo>
                <a:cubicBezTo>
                  <a:pt x="126481" y="282632"/>
                  <a:pt x="102668" y="520228"/>
                  <a:pt x="101610" y="527107"/>
                </a:cubicBezTo>
                <a:cubicBezTo>
                  <a:pt x="100552" y="533986"/>
                  <a:pt x="124364" y="369415"/>
                  <a:pt x="123835" y="295332"/>
                </a:cubicBezTo>
                <a:cubicBezTo>
                  <a:pt x="123306" y="221249"/>
                  <a:pt x="101081" y="101657"/>
                  <a:pt x="98435" y="82607"/>
                </a:cubicBezTo>
                <a:cubicBezTo>
                  <a:pt x="95789" y="63557"/>
                  <a:pt x="120660" y="188440"/>
                  <a:pt x="107960" y="181032"/>
                </a:cubicBezTo>
                <a:cubicBezTo>
                  <a:pt x="95260" y="173624"/>
                  <a:pt x="1068" y="-3647"/>
                  <a:pt x="1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BDEE0E7B-13F3-07FD-D9E3-AAD02E950D98}"/>
              </a:ext>
            </a:extLst>
          </p:cNvPr>
          <p:cNvSpPr/>
          <p:nvPr/>
        </p:nvSpPr>
        <p:spPr>
          <a:xfrm>
            <a:off x="6788150" y="11096624"/>
            <a:ext cx="90065" cy="501866"/>
          </a:xfrm>
          <a:custGeom>
            <a:avLst/>
            <a:gdLst>
              <a:gd name="connsiteX0" fmla="*/ 0 w 90065"/>
              <a:gd name="connsiteY0" fmla="*/ 1 h 501866"/>
              <a:gd name="connsiteX1" fmla="*/ 63500 w 90065"/>
              <a:gd name="connsiteY1" fmla="*/ 209551 h 501866"/>
              <a:gd name="connsiteX2" fmla="*/ 88900 w 90065"/>
              <a:gd name="connsiteY2" fmla="*/ 377826 h 501866"/>
              <a:gd name="connsiteX3" fmla="*/ 82550 w 90065"/>
              <a:gd name="connsiteY3" fmla="*/ 254001 h 501866"/>
              <a:gd name="connsiteX4" fmla="*/ 53975 w 90065"/>
              <a:gd name="connsiteY4" fmla="*/ 428626 h 501866"/>
              <a:gd name="connsiteX5" fmla="*/ 38100 w 90065"/>
              <a:gd name="connsiteY5" fmla="*/ 488951 h 501866"/>
              <a:gd name="connsiteX6" fmla="*/ 88900 w 90065"/>
              <a:gd name="connsiteY6" fmla="*/ 190501 h 501866"/>
              <a:gd name="connsiteX7" fmla="*/ 25400 w 90065"/>
              <a:gd name="connsiteY7" fmla="*/ 60326 h 501866"/>
              <a:gd name="connsiteX8" fmla="*/ 63500 w 90065"/>
              <a:gd name="connsiteY8" fmla="*/ 212726 h 501866"/>
              <a:gd name="connsiteX9" fmla="*/ 0 w 90065"/>
              <a:gd name="connsiteY9" fmla="*/ 1 h 50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65" h="501866">
                <a:moveTo>
                  <a:pt x="0" y="1"/>
                </a:moveTo>
                <a:cubicBezTo>
                  <a:pt x="0" y="-528"/>
                  <a:pt x="48683" y="146580"/>
                  <a:pt x="63500" y="209551"/>
                </a:cubicBezTo>
                <a:cubicBezTo>
                  <a:pt x="78317" y="272522"/>
                  <a:pt x="85725" y="370418"/>
                  <a:pt x="88900" y="377826"/>
                </a:cubicBezTo>
                <a:cubicBezTo>
                  <a:pt x="92075" y="385234"/>
                  <a:pt x="88371" y="245534"/>
                  <a:pt x="82550" y="254001"/>
                </a:cubicBezTo>
                <a:cubicBezTo>
                  <a:pt x="76729" y="262468"/>
                  <a:pt x="61383" y="389468"/>
                  <a:pt x="53975" y="428626"/>
                </a:cubicBezTo>
                <a:cubicBezTo>
                  <a:pt x="46567" y="467784"/>
                  <a:pt x="32279" y="528638"/>
                  <a:pt x="38100" y="488951"/>
                </a:cubicBezTo>
                <a:cubicBezTo>
                  <a:pt x="43921" y="449264"/>
                  <a:pt x="91017" y="261938"/>
                  <a:pt x="88900" y="190501"/>
                </a:cubicBezTo>
                <a:cubicBezTo>
                  <a:pt x="86783" y="119064"/>
                  <a:pt x="29633" y="56622"/>
                  <a:pt x="25400" y="60326"/>
                </a:cubicBezTo>
                <a:cubicBezTo>
                  <a:pt x="21167" y="64030"/>
                  <a:pt x="64029" y="219076"/>
                  <a:pt x="63500" y="212726"/>
                </a:cubicBezTo>
                <a:cubicBezTo>
                  <a:pt x="62971" y="206376"/>
                  <a:pt x="0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A3BBD03C-D86B-23BA-D5E5-A4AD6602FD29}"/>
              </a:ext>
            </a:extLst>
          </p:cNvPr>
          <p:cNvSpPr/>
          <p:nvPr/>
        </p:nvSpPr>
        <p:spPr>
          <a:xfrm>
            <a:off x="6346825" y="11095530"/>
            <a:ext cx="165118" cy="389035"/>
          </a:xfrm>
          <a:custGeom>
            <a:avLst/>
            <a:gdLst>
              <a:gd name="connsiteX0" fmla="*/ 165100 w 165118"/>
              <a:gd name="connsiteY0" fmla="*/ 1095 h 389035"/>
              <a:gd name="connsiteX1" fmla="*/ 47625 w 165118"/>
              <a:gd name="connsiteY1" fmla="*/ 267795 h 389035"/>
              <a:gd name="connsiteX2" fmla="*/ 0 w 165118"/>
              <a:gd name="connsiteY2" fmla="*/ 388445 h 389035"/>
              <a:gd name="connsiteX3" fmla="*/ 47625 w 165118"/>
              <a:gd name="connsiteY3" fmla="*/ 223345 h 389035"/>
              <a:gd name="connsiteX4" fmla="*/ 47625 w 165118"/>
              <a:gd name="connsiteY4" fmla="*/ 80470 h 389035"/>
              <a:gd name="connsiteX5" fmla="*/ 79375 w 165118"/>
              <a:gd name="connsiteY5" fmla="*/ 210645 h 389035"/>
              <a:gd name="connsiteX6" fmla="*/ 123825 w 165118"/>
              <a:gd name="connsiteY6" fmla="*/ 77295 h 389035"/>
              <a:gd name="connsiteX7" fmla="*/ 57150 w 165118"/>
              <a:gd name="connsiteY7" fmla="*/ 169370 h 389035"/>
              <a:gd name="connsiteX8" fmla="*/ 165100 w 165118"/>
              <a:gd name="connsiteY8" fmla="*/ 1095 h 3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18" h="389035">
                <a:moveTo>
                  <a:pt x="165100" y="1095"/>
                </a:moveTo>
                <a:cubicBezTo>
                  <a:pt x="163513" y="17499"/>
                  <a:pt x="75142" y="203237"/>
                  <a:pt x="47625" y="267795"/>
                </a:cubicBezTo>
                <a:cubicBezTo>
                  <a:pt x="20108" y="332353"/>
                  <a:pt x="0" y="395853"/>
                  <a:pt x="0" y="388445"/>
                </a:cubicBezTo>
                <a:cubicBezTo>
                  <a:pt x="0" y="381037"/>
                  <a:pt x="39687" y="274674"/>
                  <a:pt x="47625" y="223345"/>
                </a:cubicBezTo>
                <a:cubicBezTo>
                  <a:pt x="55562" y="172016"/>
                  <a:pt x="42333" y="82587"/>
                  <a:pt x="47625" y="80470"/>
                </a:cubicBezTo>
                <a:cubicBezTo>
                  <a:pt x="52917" y="78353"/>
                  <a:pt x="66675" y="211174"/>
                  <a:pt x="79375" y="210645"/>
                </a:cubicBezTo>
                <a:cubicBezTo>
                  <a:pt x="92075" y="210116"/>
                  <a:pt x="127529" y="84174"/>
                  <a:pt x="123825" y="77295"/>
                </a:cubicBezTo>
                <a:cubicBezTo>
                  <a:pt x="120121" y="70416"/>
                  <a:pt x="51329" y="181012"/>
                  <a:pt x="57150" y="169370"/>
                </a:cubicBezTo>
                <a:cubicBezTo>
                  <a:pt x="62971" y="157728"/>
                  <a:pt x="166687" y="-15309"/>
                  <a:pt x="165100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1E9F4A81-344A-4F08-83C4-B5B4102634A9}"/>
              </a:ext>
            </a:extLst>
          </p:cNvPr>
          <p:cNvSpPr/>
          <p:nvPr/>
        </p:nvSpPr>
        <p:spPr>
          <a:xfrm>
            <a:off x="6534102" y="10877538"/>
            <a:ext cx="177962" cy="260362"/>
          </a:xfrm>
          <a:custGeom>
            <a:avLst/>
            <a:gdLst>
              <a:gd name="connsiteX0" fmla="*/ 177848 w 177962"/>
              <a:gd name="connsiteY0" fmla="*/ 12 h 260362"/>
              <a:gd name="connsiteX1" fmla="*/ 123873 w 177962"/>
              <a:gd name="connsiteY1" fmla="*/ 177812 h 260362"/>
              <a:gd name="connsiteX2" fmla="*/ 101648 w 177962"/>
              <a:gd name="connsiteY2" fmla="*/ 203212 h 260362"/>
              <a:gd name="connsiteX3" fmla="*/ 48 w 177962"/>
              <a:gd name="connsiteY3" fmla="*/ 260362 h 260362"/>
              <a:gd name="connsiteX4" fmla="*/ 88948 w 177962"/>
              <a:gd name="connsiteY4" fmla="*/ 203212 h 260362"/>
              <a:gd name="connsiteX5" fmla="*/ 142923 w 177962"/>
              <a:gd name="connsiteY5" fmla="*/ 88912 h 260362"/>
              <a:gd name="connsiteX6" fmla="*/ 107998 w 177962"/>
              <a:gd name="connsiteY6" fmla="*/ 187337 h 260362"/>
              <a:gd name="connsiteX7" fmla="*/ 177848 w 177962"/>
              <a:gd name="connsiteY7" fmla="*/ 12 h 2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962" h="260362">
                <a:moveTo>
                  <a:pt x="177848" y="12"/>
                </a:moveTo>
                <a:cubicBezTo>
                  <a:pt x="180494" y="-1576"/>
                  <a:pt x="136573" y="143945"/>
                  <a:pt x="123873" y="177812"/>
                </a:cubicBezTo>
                <a:cubicBezTo>
                  <a:pt x="111173" y="211679"/>
                  <a:pt x="122286" y="189454"/>
                  <a:pt x="101648" y="203212"/>
                </a:cubicBezTo>
                <a:cubicBezTo>
                  <a:pt x="81010" y="216970"/>
                  <a:pt x="2165" y="260362"/>
                  <a:pt x="48" y="260362"/>
                </a:cubicBezTo>
                <a:cubicBezTo>
                  <a:pt x="-2069" y="260362"/>
                  <a:pt x="65136" y="231787"/>
                  <a:pt x="88948" y="203212"/>
                </a:cubicBezTo>
                <a:cubicBezTo>
                  <a:pt x="112760" y="174637"/>
                  <a:pt x="139748" y="91558"/>
                  <a:pt x="142923" y="88912"/>
                </a:cubicBezTo>
                <a:cubicBezTo>
                  <a:pt x="146098" y="86266"/>
                  <a:pt x="103235" y="195275"/>
                  <a:pt x="107998" y="187337"/>
                </a:cubicBezTo>
                <a:cubicBezTo>
                  <a:pt x="112760" y="179400"/>
                  <a:pt x="175202" y="1600"/>
                  <a:pt x="17784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5E3B4CD3-EB6D-5607-01DE-ED99CC202DF4}"/>
              </a:ext>
            </a:extLst>
          </p:cNvPr>
          <p:cNvSpPr/>
          <p:nvPr/>
        </p:nvSpPr>
        <p:spPr>
          <a:xfrm>
            <a:off x="6737296" y="11111506"/>
            <a:ext cx="108300" cy="481486"/>
          </a:xfrm>
          <a:custGeom>
            <a:avLst/>
            <a:gdLst>
              <a:gd name="connsiteX0" fmla="*/ 54 w 108300"/>
              <a:gd name="connsiteY0" fmla="*/ 994 h 481486"/>
              <a:gd name="connsiteX1" fmla="*/ 73079 w 108300"/>
              <a:gd name="connsiteY1" fmla="*/ 296269 h 481486"/>
              <a:gd name="connsiteX2" fmla="*/ 76254 w 108300"/>
              <a:gd name="connsiteY2" fmla="*/ 397869 h 481486"/>
              <a:gd name="connsiteX3" fmla="*/ 108004 w 108300"/>
              <a:gd name="connsiteY3" fmla="*/ 296269 h 481486"/>
              <a:gd name="connsiteX4" fmla="*/ 92129 w 108300"/>
              <a:gd name="connsiteY4" fmla="*/ 480419 h 481486"/>
              <a:gd name="connsiteX5" fmla="*/ 92129 w 108300"/>
              <a:gd name="connsiteY5" fmla="*/ 356594 h 481486"/>
              <a:gd name="connsiteX6" fmla="*/ 54029 w 108300"/>
              <a:gd name="connsiteY6" fmla="*/ 51794 h 481486"/>
              <a:gd name="connsiteX7" fmla="*/ 60379 w 108300"/>
              <a:gd name="connsiteY7" fmla="*/ 194669 h 481486"/>
              <a:gd name="connsiteX8" fmla="*/ 54 w 108300"/>
              <a:gd name="connsiteY8" fmla="*/ 994 h 4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00" h="481486">
                <a:moveTo>
                  <a:pt x="54" y="994"/>
                </a:moveTo>
                <a:cubicBezTo>
                  <a:pt x="2171" y="17927"/>
                  <a:pt x="60379" y="230123"/>
                  <a:pt x="73079" y="296269"/>
                </a:cubicBezTo>
                <a:cubicBezTo>
                  <a:pt x="85779" y="362415"/>
                  <a:pt x="70433" y="397869"/>
                  <a:pt x="76254" y="397869"/>
                </a:cubicBezTo>
                <a:cubicBezTo>
                  <a:pt x="82075" y="397869"/>
                  <a:pt x="105358" y="282511"/>
                  <a:pt x="108004" y="296269"/>
                </a:cubicBezTo>
                <a:cubicBezTo>
                  <a:pt x="110650" y="310027"/>
                  <a:pt x="94775" y="470365"/>
                  <a:pt x="92129" y="480419"/>
                </a:cubicBezTo>
                <a:cubicBezTo>
                  <a:pt x="89483" y="490473"/>
                  <a:pt x="98479" y="428031"/>
                  <a:pt x="92129" y="356594"/>
                </a:cubicBezTo>
                <a:cubicBezTo>
                  <a:pt x="85779" y="285157"/>
                  <a:pt x="59321" y="78782"/>
                  <a:pt x="54029" y="51794"/>
                </a:cubicBezTo>
                <a:cubicBezTo>
                  <a:pt x="48737" y="24807"/>
                  <a:pt x="63025" y="200490"/>
                  <a:pt x="60379" y="194669"/>
                </a:cubicBezTo>
                <a:cubicBezTo>
                  <a:pt x="57733" y="188848"/>
                  <a:pt x="-2063" y="-15939"/>
                  <a:pt x="54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3EC0BD-8B2A-AE79-7F4B-0B6CEE657BE8}"/>
              </a:ext>
            </a:extLst>
          </p:cNvPr>
          <p:cNvSpPr/>
          <p:nvPr/>
        </p:nvSpPr>
        <p:spPr>
          <a:xfrm>
            <a:off x="6696073" y="11175357"/>
            <a:ext cx="114480" cy="381236"/>
          </a:xfrm>
          <a:custGeom>
            <a:avLst/>
            <a:gdLst>
              <a:gd name="connsiteX0" fmla="*/ 2 w 114480"/>
              <a:gd name="connsiteY0" fmla="*/ 643 h 381236"/>
              <a:gd name="connsiteX1" fmla="*/ 95252 w 114480"/>
              <a:gd name="connsiteY1" fmla="*/ 372118 h 381236"/>
              <a:gd name="connsiteX2" fmla="*/ 101602 w 114480"/>
              <a:gd name="connsiteY2" fmla="*/ 257818 h 381236"/>
              <a:gd name="connsiteX3" fmla="*/ 114302 w 114480"/>
              <a:gd name="connsiteY3" fmla="*/ 149868 h 381236"/>
              <a:gd name="connsiteX4" fmla="*/ 104777 w 114480"/>
              <a:gd name="connsiteY4" fmla="*/ 222893 h 381236"/>
              <a:gd name="connsiteX5" fmla="*/ 53977 w 114480"/>
              <a:gd name="connsiteY5" fmla="*/ 60968 h 381236"/>
              <a:gd name="connsiteX6" fmla="*/ 92077 w 114480"/>
              <a:gd name="connsiteY6" fmla="*/ 276868 h 381236"/>
              <a:gd name="connsiteX7" fmla="*/ 2 w 114480"/>
              <a:gd name="connsiteY7" fmla="*/ 643 h 38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80" h="381236">
                <a:moveTo>
                  <a:pt x="2" y="643"/>
                </a:moveTo>
                <a:cubicBezTo>
                  <a:pt x="531" y="16518"/>
                  <a:pt x="78319" y="329256"/>
                  <a:pt x="95252" y="372118"/>
                </a:cubicBezTo>
                <a:cubicBezTo>
                  <a:pt x="112185" y="414980"/>
                  <a:pt x="98427" y="294860"/>
                  <a:pt x="101602" y="257818"/>
                </a:cubicBezTo>
                <a:cubicBezTo>
                  <a:pt x="104777" y="220776"/>
                  <a:pt x="113773" y="155689"/>
                  <a:pt x="114302" y="149868"/>
                </a:cubicBezTo>
                <a:cubicBezTo>
                  <a:pt x="114831" y="144047"/>
                  <a:pt x="114831" y="237710"/>
                  <a:pt x="104777" y="222893"/>
                </a:cubicBezTo>
                <a:cubicBezTo>
                  <a:pt x="94723" y="208076"/>
                  <a:pt x="56094" y="51972"/>
                  <a:pt x="53977" y="60968"/>
                </a:cubicBezTo>
                <a:cubicBezTo>
                  <a:pt x="51860" y="69964"/>
                  <a:pt x="98427" y="285864"/>
                  <a:pt x="92077" y="276868"/>
                </a:cubicBezTo>
                <a:cubicBezTo>
                  <a:pt x="85727" y="267872"/>
                  <a:pt x="-527" y="-15232"/>
                  <a:pt x="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A9227723-5C5E-0749-0E6B-7C29E27BDD22}"/>
              </a:ext>
            </a:extLst>
          </p:cNvPr>
          <p:cNvSpPr/>
          <p:nvPr/>
        </p:nvSpPr>
        <p:spPr>
          <a:xfrm>
            <a:off x="6449694" y="11115591"/>
            <a:ext cx="381469" cy="114386"/>
          </a:xfrm>
          <a:custGeom>
            <a:avLst/>
            <a:gdLst>
              <a:gd name="connsiteX0" fmla="*/ 62231 w 381469"/>
              <a:gd name="connsiteY0" fmla="*/ 79459 h 114386"/>
              <a:gd name="connsiteX1" fmla="*/ 189231 w 381469"/>
              <a:gd name="connsiteY1" fmla="*/ 22309 h 114386"/>
              <a:gd name="connsiteX2" fmla="*/ 379731 w 381469"/>
              <a:gd name="connsiteY2" fmla="*/ 114384 h 114386"/>
              <a:gd name="connsiteX3" fmla="*/ 274956 w 381469"/>
              <a:gd name="connsiteY3" fmla="*/ 19134 h 114386"/>
              <a:gd name="connsiteX4" fmla="*/ 128906 w 381469"/>
              <a:gd name="connsiteY4" fmla="*/ 84 h 114386"/>
              <a:gd name="connsiteX5" fmla="*/ 198756 w 381469"/>
              <a:gd name="connsiteY5" fmla="*/ 15959 h 114386"/>
              <a:gd name="connsiteX6" fmla="*/ 8256 w 381469"/>
              <a:gd name="connsiteY6" fmla="*/ 88984 h 114386"/>
              <a:gd name="connsiteX7" fmla="*/ 62231 w 381469"/>
              <a:gd name="connsiteY7" fmla="*/ 79459 h 1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69" h="114386">
                <a:moveTo>
                  <a:pt x="62231" y="79459"/>
                </a:moveTo>
                <a:cubicBezTo>
                  <a:pt x="92393" y="68347"/>
                  <a:pt x="136314" y="16488"/>
                  <a:pt x="189231" y="22309"/>
                </a:cubicBezTo>
                <a:cubicBezTo>
                  <a:pt x="242148" y="28130"/>
                  <a:pt x="365444" y="114913"/>
                  <a:pt x="379731" y="114384"/>
                </a:cubicBezTo>
                <a:cubicBezTo>
                  <a:pt x="394019" y="113855"/>
                  <a:pt x="316760" y="38184"/>
                  <a:pt x="274956" y="19134"/>
                </a:cubicBezTo>
                <a:cubicBezTo>
                  <a:pt x="233152" y="84"/>
                  <a:pt x="141606" y="613"/>
                  <a:pt x="128906" y="84"/>
                </a:cubicBezTo>
                <a:cubicBezTo>
                  <a:pt x="116206" y="-445"/>
                  <a:pt x="218864" y="1142"/>
                  <a:pt x="198756" y="15959"/>
                </a:cubicBezTo>
                <a:cubicBezTo>
                  <a:pt x="178648" y="30776"/>
                  <a:pt x="36831" y="78401"/>
                  <a:pt x="8256" y="88984"/>
                </a:cubicBezTo>
                <a:cubicBezTo>
                  <a:pt x="-20319" y="99567"/>
                  <a:pt x="32069" y="90571"/>
                  <a:pt x="62231" y="79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F41B3981-81DC-55CD-6D4A-0A5B3C168995}"/>
              </a:ext>
            </a:extLst>
          </p:cNvPr>
          <p:cNvSpPr/>
          <p:nvPr/>
        </p:nvSpPr>
        <p:spPr>
          <a:xfrm>
            <a:off x="6299811" y="11093438"/>
            <a:ext cx="243980" cy="638256"/>
          </a:xfrm>
          <a:custGeom>
            <a:avLst/>
            <a:gdLst>
              <a:gd name="connsiteX0" fmla="*/ 243864 w 243980"/>
              <a:gd name="connsiteY0" fmla="*/ 12 h 638256"/>
              <a:gd name="connsiteX1" fmla="*/ 72414 w 243980"/>
              <a:gd name="connsiteY1" fmla="*/ 301637 h 638256"/>
              <a:gd name="connsiteX2" fmla="*/ 40664 w 243980"/>
              <a:gd name="connsiteY2" fmla="*/ 511187 h 638256"/>
              <a:gd name="connsiteX3" fmla="*/ 27964 w 243980"/>
              <a:gd name="connsiteY3" fmla="*/ 638187 h 638256"/>
              <a:gd name="connsiteX4" fmla="*/ 27964 w 243980"/>
              <a:gd name="connsiteY4" fmla="*/ 495312 h 638256"/>
              <a:gd name="connsiteX5" fmla="*/ 15264 w 243980"/>
              <a:gd name="connsiteY5" fmla="*/ 269887 h 638256"/>
              <a:gd name="connsiteX6" fmla="*/ 5739 w 243980"/>
              <a:gd name="connsiteY6" fmla="*/ 365137 h 638256"/>
              <a:gd name="connsiteX7" fmla="*/ 110514 w 243980"/>
              <a:gd name="connsiteY7" fmla="*/ 184162 h 638256"/>
              <a:gd name="connsiteX8" fmla="*/ 43839 w 243980"/>
              <a:gd name="connsiteY8" fmla="*/ 288937 h 638256"/>
              <a:gd name="connsiteX9" fmla="*/ 243864 w 243980"/>
              <a:gd name="connsiteY9" fmla="*/ 12 h 63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80" h="638256">
                <a:moveTo>
                  <a:pt x="243864" y="12"/>
                </a:moveTo>
                <a:cubicBezTo>
                  <a:pt x="248626" y="2129"/>
                  <a:pt x="106281" y="216441"/>
                  <a:pt x="72414" y="301637"/>
                </a:cubicBezTo>
                <a:cubicBezTo>
                  <a:pt x="38547" y="386833"/>
                  <a:pt x="48072" y="455095"/>
                  <a:pt x="40664" y="511187"/>
                </a:cubicBezTo>
                <a:cubicBezTo>
                  <a:pt x="33256" y="567279"/>
                  <a:pt x="30081" y="640833"/>
                  <a:pt x="27964" y="638187"/>
                </a:cubicBezTo>
                <a:cubicBezTo>
                  <a:pt x="25847" y="635541"/>
                  <a:pt x="30081" y="556695"/>
                  <a:pt x="27964" y="495312"/>
                </a:cubicBezTo>
                <a:cubicBezTo>
                  <a:pt x="25847" y="433929"/>
                  <a:pt x="18968" y="291583"/>
                  <a:pt x="15264" y="269887"/>
                </a:cubicBezTo>
                <a:cubicBezTo>
                  <a:pt x="11560" y="248191"/>
                  <a:pt x="-10136" y="379425"/>
                  <a:pt x="5739" y="365137"/>
                </a:cubicBezTo>
                <a:cubicBezTo>
                  <a:pt x="21614" y="350850"/>
                  <a:pt x="104164" y="196862"/>
                  <a:pt x="110514" y="184162"/>
                </a:cubicBezTo>
                <a:cubicBezTo>
                  <a:pt x="116864" y="171462"/>
                  <a:pt x="25318" y="320687"/>
                  <a:pt x="43839" y="288937"/>
                </a:cubicBezTo>
                <a:cubicBezTo>
                  <a:pt x="62360" y="257187"/>
                  <a:pt x="239102" y="-2105"/>
                  <a:pt x="24386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0C60EEC-DDA9-08D9-59D4-3DE6E7384DC7}"/>
              </a:ext>
            </a:extLst>
          </p:cNvPr>
          <p:cNvSpPr/>
          <p:nvPr/>
        </p:nvSpPr>
        <p:spPr>
          <a:xfrm>
            <a:off x="6438198" y="11277273"/>
            <a:ext cx="258074" cy="70184"/>
          </a:xfrm>
          <a:custGeom>
            <a:avLst/>
            <a:gdLst>
              <a:gd name="connsiteX0" fmla="*/ 19752 w 258074"/>
              <a:gd name="connsiteY0" fmla="*/ 70177 h 70184"/>
              <a:gd name="connsiteX1" fmla="*/ 140402 w 258074"/>
              <a:gd name="connsiteY1" fmla="*/ 25727 h 70184"/>
              <a:gd name="connsiteX2" fmla="*/ 257877 w 258074"/>
              <a:gd name="connsiteY2" fmla="*/ 57477 h 70184"/>
              <a:gd name="connsiteX3" fmla="*/ 111827 w 258074"/>
              <a:gd name="connsiteY3" fmla="*/ 16202 h 70184"/>
              <a:gd name="connsiteX4" fmla="*/ 702 w 258074"/>
              <a:gd name="connsiteY4" fmla="*/ 327 h 70184"/>
              <a:gd name="connsiteX5" fmla="*/ 61027 w 258074"/>
              <a:gd name="connsiteY5" fmla="*/ 28902 h 70184"/>
              <a:gd name="connsiteX6" fmla="*/ 19752 w 258074"/>
              <a:gd name="connsiteY6" fmla="*/ 70177 h 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74" h="70184">
                <a:moveTo>
                  <a:pt x="19752" y="70177"/>
                </a:moveTo>
                <a:cubicBezTo>
                  <a:pt x="32981" y="69648"/>
                  <a:pt x="100715" y="27844"/>
                  <a:pt x="140402" y="25727"/>
                </a:cubicBezTo>
                <a:cubicBezTo>
                  <a:pt x="180089" y="23610"/>
                  <a:pt x="262639" y="59064"/>
                  <a:pt x="257877" y="57477"/>
                </a:cubicBezTo>
                <a:cubicBezTo>
                  <a:pt x="253115" y="55890"/>
                  <a:pt x="154689" y="25727"/>
                  <a:pt x="111827" y="16202"/>
                </a:cubicBezTo>
                <a:cubicBezTo>
                  <a:pt x="68965" y="6677"/>
                  <a:pt x="9169" y="-1790"/>
                  <a:pt x="702" y="327"/>
                </a:cubicBezTo>
                <a:cubicBezTo>
                  <a:pt x="-7765" y="2444"/>
                  <a:pt x="63144" y="13027"/>
                  <a:pt x="61027" y="28902"/>
                </a:cubicBezTo>
                <a:cubicBezTo>
                  <a:pt x="58910" y="44777"/>
                  <a:pt x="6523" y="70706"/>
                  <a:pt x="19752" y="7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84B67F90-A281-3FF6-1F72-AF81B2ACC139}"/>
              </a:ext>
            </a:extLst>
          </p:cNvPr>
          <p:cNvSpPr/>
          <p:nvPr/>
        </p:nvSpPr>
        <p:spPr>
          <a:xfrm>
            <a:off x="6560713" y="11016706"/>
            <a:ext cx="136287" cy="253214"/>
          </a:xfrm>
          <a:custGeom>
            <a:avLst/>
            <a:gdLst>
              <a:gd name="connsiteX0" fmla="*/ 135362 w 136287"/>
              <a:gd name="connsiteY0" fmla="*/ 3719 h 253214"/>
              <a:gd name="connsiteX1" fmla="*/ 2012 w 136287"/>
              <a:gd name="connsiteY1" fmla="*/ 251369 h 253214"/>
              <a:gd name="connsiteX2" fmla="*/ 59162 w 136287"/>
              <a:gd name="connsiteY2" fmla="*/ 111669 h 253214"/>
              <a:gd name="connsiteX3" fmla="*/ 135362 w 136287"/>
              <a:gd name="connsiteY3" fmla="*/ 3719 h 2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87" h="253214">
                <a:moveTo>
                  <a:pt x="135362" y="3719"/>
                </a:moveTo>
                <a:cubicBezTo>
                  <a:pt x="125837" y="27002"/>
                  <a:pt x="14712" y="233377"/>
                  <a:pt x="2012" y="251369"/>
                </a:cubicBezTo>
                <a:cubicBezTo>
                  <a:pt x="-10688" y="269361"/>
                  <a:pt x="40112" y="150827"/>
                  <a:pt x="59162" y="111669"/>
                </a:cubicBezTo>
                <a:cubicBezTo>
                  <a:pt x="78212" y="72511"/>
                  <a:pt x="144887" y="-19564"/>
                  <a:pt x="135362" y="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6A2765F3-9F10-5144-AA19-4A5BCC63D367}"/>
              </a:ext>
            </a:extLst>
          </p:cNvPr>
          <p:cNvSpPr/>
          <p:nvPr/>
        </p:nvSpPr>
        <p:spPr>
          <a:xfrm>
            <a:off x="6577897" y="11022459"/>
            <a:ext cx="226316" cy="268301"/>
          </a:xfrm>
          <a:custGeom>
            <a:avLst/>
            <a:gdLst>
              <a:gd name="connsiteX0" fmla="*/ 703 w 226316"/>
              <a:gd name="connsiteY0" fmla="*/ 267841 h 268301"/>
              <a:gd name="connsiteX1" fmla="*/ 124528 w 226316"/>
              <a:gd name="connsiteY1" fmla="*/ 74166 h 268301"/>
              <a:gd name="connsiteX2" fmla="*/ 226128 w 226316"/>
              <a:gd name="connsiteY2" fmla="*/ 86866 h 268301"/>
              <a:gd name="connsiteX3" fmla="*/ 149928 w 226316"/>
              <a:gd name="connsiteY3" fmla="*/ 64641 h 268301"/>
              <a:gd name="connsiteX4" fmla="*/ 153103 w 226316"/>
              <a:gd name="connsiteY4" fmla="*/ 1141 h 268301"/>
              <a:gd name="connsiteX5" fmla="*/ 76903 w 226316"/>
              <a:gd name="connsiteY5" fmla="*/ 124966 h 268301"/>
              <a:gd name="connsiteX6" fmla="*/ 703 w 226316"/>
              <a:gd name="connsiteY6" fmla="*/ 267841 h 2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16" h="268301">
                <a:moveTo>
                  <a:pt x="703" y="267841"/>
                </a:moveTo>
                <a:cubicBezTo>
                  <a:pt x="8641" y="259374"/>
                  <a:pt x="86957" y="104328"/>
                  <a:pt x="124528" y="74166"/>
                </a:cubicBezTo>
                <a:cubicBezTo>
                  <a:pt x="162099" y="44004"/>
                  <a:pt x="221895" y="88453"/>
                  <a:pt x="226128" y="86866"/>
                </a:cubicBezTo>
                <a:cubicBezTo>
                  <a:pt x="230361" y="85279"/>
                  <a:pt x="162099" y="78928"/>
                  <a:pt x="149928" y="64641"/>
                </a:cubicBezTo>
                <a:cubicBezTo>
                  <a:pt x="137757" y="50354"/>
                  <a:pt x="165274" y="-8913"/>
                  <a:pt x="153103" y="1141"/>
                </a:cubicBezTo>
                <a:cubicBezTo>
                  <a:pt x="140932" y="11195"/>
                  <a:pt x="99657" y="84220"/>
                  <a:pt x="76903" y="124966"/>
                </a:cubicBezTo>
                <a:cubicBezTo>
                  <a:pt x="54149" y="165712"/>
                  <a:pt x="-7235" y="276308"/>
                  <a:pt x="703" y="267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CC4C3E9B-5FBA-3C1D-0565-B4126D2B6D29}"/>
              </a:ext>
            </a:extLst>
          </p:cNvPr>
          <p:cNvSpPr/>
          <p:nvPr/>
        </p:nvSpPr>
        <p:spPr>
          <a:xfrm>
            <a:off x="6594395" y="11323546"/>
            <a:ext cx="133491" cy="328012"/>
          </a:xfrm>
          <a:custGeom>
            <a:avLst/>
            <a:gdLst>
              <a:gd name="connsiteX0" fmla="*/ 133430 w 133491"/>
              <a:gd name="connsiteY0" fmla="*/ 87404 h 328012"/>
              <a:gd name="connsiteX1" fmla="*/ 60405 w 133491"/>
              <a:gd name="connsiteY1" fmla="*/ 198529 h 328012"/>
              <a:gd name="connsiteX2" fmla="*/ 80 w 133491"/>
              <a:gd name="connsiteY2" fmla="*/ 325529 h 328012"/>
              <a:gd name="connsiteX3" fmla="*/ 73105 w 133491"/>
              <a:gd name="connsiteY3" fmla="*/ 77879 h 328012"/>
              <a:gd name="connsiteX4" fmla="*/ 76280 w 133491"/>
              <a:gd name="connsiteY4" fmla="*/ 1679 h 328012"/>
              <a:gd name="connsiteX5" fmla="*/ 73105 w 133491"/>
              <a:gd name="connsiteY5" fmla="*/ 135029 h 328012"/>
              <a:gd name="connsiteX6" fmla="*/ 133430 w 133491"/>
              <a:gd name="connsiteY6" fmla="*/ 87404 h 3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91" h="328012">
                <a:moveTo>
                  <a:pt x="133430" y="87404"/>
                </a:moveTo>
                <a:cubicBezTo>
                  <a:pt x="131313" y="97987"/>
                  <a:pt x="82630" y="158842"/>
                  <a:pt x="60405" y="198529"/>
                </a:cubicBezTo>
                <a:cubicBezTo>
                  <a:pt x="38180" y="238216"/>
                  <a:pt x="-2037" y="345637"/>
                  <a:pt x="80" y="325529"/>
                </a:cubicBezTo>
                <a:cubicBezTo>
                  <a:pt x="2197" y="305421"/>
                  <a:pt x="60405" y="131854"/>
                  <a:pt x="73105" y="77879"/>
                </a:cubicBezTo>
                <a:cubicBezTo>
                  <a:pt x="85805" y="23904"/>
                  <a:pt x="76280" y="-7846"/>
                  <a:pt x="76280" y="1679"/>
                </a:cubicBezTo>
                <a:cubicBezTo>
                  <a:pt x="76280" y="11204"/>
                  <a:pt x="64109" y="121271"/>
                  <a:pt x="73105" y="135029"/>
                </a:cubicBezTo>
                <a:cubicBezTo>
                  <a:pt x="82101" y="148787"/>
                  <a:pt x="135547" y="76821"/>
                  <a:pt x="133430" y="8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9944E448-B1BD-DB42-6A38-D5AC1C7E7C31}"/>
              </a:ext>
            </a:extLst>
          </p:cNvPr>
          <p:cNvSpPr/>
          <p:nvPr/>
        </p:nvSpPr>
        <p:spPr>
          <a:xfrm>
            <a:off x="6406968" y="11242594"/>
            <a:ext cx="278229" cy="187966"/>
          </a:xfrm>
          <a:custGeom>
            <a:avLst/>
            <a:gdLst>
              <a:gd name="connsiteX0" fmla="*/ 182 w 278229"/>
              <a:gd name="connsiteY0" fmla="*/ 187406 h 187966"/>
              <a:gd name="connsiteX1" fmla="*/ 111307 w 278229"/>
              <a:gd name="connsiteY1" fmla="*/ 146131 h 187966"/>
              <a:gd name="connsiteX2" fmla="*/ 270057 w 278229"/>
              <a:gd name="connsiteY2" fmla="*/ 152481 h 187966"/>
              <a:gd name="connsiteX3" fmla="*/ 244657 w 278229"/>
              <a:gd name="connsiteY3" fmla="*/ 127081 h 187966"/>
              <a:gd name="connsiteX4" fmla="*/ 152582 w 278229"/>
              <a:gd name="connsiteY4" fmla="*/ 81 h 187966"/>
              <a:gd name="connsiteX5" fmla="*/ 197032 w 278229"/>
              <a:gd name="connsiteY5" fmla="*/ 108031 h 187966"/>
              <a:gd name="connsiteX6" fmla="*/ 149407 w 278229"/>
              <a:gd name="connsiteY6" fmla="*/ 120731 h 187966"/>
              <a:gd name="connsiteX7" fmla="*/ 149407 w 278229"/>
              <a:gd name="connsiteY7" fmla="*/ 73106 h 187966"/>
              <a:gd name="connsiteX8" fmla="*/ 136707 w 278229"/>
              <a:gd name="connsiteY8" fmla="*/ 111206 h 187966"/>
              <a:gd name="connsiteX9" fmla="*/ 182 w 278229"/>
              <a:gd name="connsiteY9" fmla="*/ 187406 h 1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229" h="187966">
                <a:moveTo>
                  <a:pt x="182" y="187406"/>
                </a:moveTo>
                <a:cubicBezTo>
                  <a:pt x="-4051" y="193227"/>
                  <a:pt x="66328" y="151952"/>
                  <a:pt x="111307" y="146131"/>
                </a:cubicBezTo>
                <a:cubicBezTo>
                  <a:pt x="156286" y="140310"/>
                  <a:pt x="270057" y="152481"/>
                  <a:pt x="270057" y="152481"/>
                </a:cubicBezTo>
                <a:cubicBezTo>
                  <a:pt x="292282" y="149306"/>
                  <a:pt x="264236" y="152481"/>
                  <a:pt x="244657" y="127081"/>
                </a:cubicBezTo>
                <a:cubicBezTo>
                  <a:pt x="225078" y="101681"/>
                  <a:pt x="160520" y="3256"/>
                  <a:pt x="152582" y="81"/>
                </a:cubicBezTo>
                <a:cubicBezTo>
                  <a:pt x="144644" y="-3094"/>
                  <a:pt x="197561" y="87923"/>
                  <a:pt x="197032" y="108031"/>
                </a:cubicBezTo>
                <a:cubicBezTo>
                  <a:pt x="196503" y="128139"/>
                  <a:pt x="157344" y="126552"/>
                  <a:pt x="149407" y="120731"/>
                </a:cubicBezTo>
                <a:cubicBezTo>
                  <a:pt x="141470" y="114910"/>
                  <a:pt x="151524" y="74694"/>
                  <a:pt x="149407" y="73106"/>
                </a:cubicBezTo>
                <a:cubicBezTo>
                  <a:pt x="147290" y="71518"/>
                  <a:pt x="158403" y="93214"/>
                  <a:pt x="136707" y="111206"/>
                </a:cubicBezTo>
                <a:cubicBezTo>
                  <a:pt x="115011" y="129198"/>
                  <a:pt x="4415" y="181585"/>
                  <a:pt x="182" y="187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C6EDD1FF-634B-2C47-FDB5-9907F8EB54BC}"/>
              </a:ext>
            </a:extLst>
          </p:cNvPr>
          <p:cNvSpPr/>
          <p:nvPr/>
        </p:nvSpPr>
        <p:spPr>
          <a:xfrm>
            <a:off x="6324598" y="11442502"/>
            <a:ext cx="149479" cy="230543"/>
          </a:xfrm>
          <a:custGeom>
            <a:avLst/>
            <a:gdLst>
              <a:gd name="connsiteX0" fmla="*/ 149227 w 149479"/>
              <a:gd name="connsiteY0" fmla="*/ 198 h 230543"/>
              <a:gd name="connsiteX1" fmla="*/ 50802 w 149479"/>
              <a:gd name="connsiteY1" fmla="*/ 76398 h 230543"/>
              <a:gd name="connsiteX2" fmla="*/ 3177 w 149479"/>
              <a:gd name="connsiteY2" fmla="*/ 228798 h 230543"/>
              <a:gd name="connsiteX3" fmla="*/ 9527 w 149479"/>
              <a:gd name="connsiteY3" fmla="*/ 152598 h 230543"/>
              <a:gd name="connsiteX4" fmla="*/ 50802 w 149479"/>
              <a:gd name="connsiteY4" fmla="*/ 54173 h 230543"/>
              <a:gd name="connsiteX5" fmla="*/ 19052 w 149479"/>
              <a:gd name="connsiteY5" fmla="*/ 54173 h 230543"/>
              <a:gd name="connsiteX6" fmla="*/ 149227 w 149479"/>
              <a:gd name="connsiteY6" fmla="*/ 198 h 2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79" h="230543">
                <a:moveTo>
                  <a:pt x="149227" y="198"/>
                </a:moveTo>
                <a:cubicBezTo>
                  <a:pt x="154519" y="3902"/>
                  <a:pt x="75144" y="38298"/>
                  <a:pt x="50802" y="76398"/>
                </a:cubicBezTo>
                <a:cubicBezTo>
                  <a:pt x="26460" y="114498"/>
                  <a:pt x="10056" y="216098"/>
                  <a:pt x="3177" y="228798"/>
                </a:cubicBezTo>
                <a:cubicBezTo>
                  <a:pt x="-3702" y="241498"/>
                  <a:pt x="1590" y="181702"/>
                  <a:pt x="9527" y="152598"/>
                </a:cubicBezTo>
                <a:cubicBezTo>
                  <a:pt x="17464" y="123494"/>
                  <a:pt x="49215" y="70577"/>
                  <a:pt x="50802" y="54173"/>
                </a:cubicBezTo>
                <a:cubicBezTo>
                  <a:pt x="52389" y="37769"/>
                  <a:pt x="4235" y="62640"/>
                  <a:pt x="19052" y="54173"/>
                </a:cubicBezTo>
                <a:cubicBezTo>
                  <a:pt x="33869" y="45706"/>
                  <a:pt x="143935" y="-3506"/>
                  <a:pt x="149227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63DFC84D-64C0-1AF2-0C6B-1F5A38905E8A}"/>
              </a:ext>
            </a:extLst>
          </p:cNvPr>
          <p:cNvSpPr/>
          <p:nvPr/>
        </p:nvSpPr>
        <p:spPr>
          <a:xfrm>
            <a:off x="6546204" y="11483951"/>
            <a:ext cx="102482" cy="165135"/>
          </a:xfrm>
          <a:custGeom>
            <a:avLst/>
            <a:gdLst>
              <a:gd name="connsiteX0" fmla="*/ 102246 w 102482"/>
              <a:gd name="connsiteY0" fmla="*/ 24 h 165135"/>
              <a:gd name="connsiteX1" fmla="*/ 48271 w 102482"/>
              <a:gd name="connsiteY1" fmla="*/ 60349 h 165135"/>
              <a:gd name="connsiteX2" fmla="*/ 646 w 102482"/>
              <a:gd name="connsiteY2" fmla="*/ 165124 h 165135"/>
              <a:gd name="connsiteX3" fmla="*/ 26046 w 102482"/>
              <a:gd name="connsiteY3" fmla="*/ 66699 h 165135"/>
              <a:gd name="connsiteX4" fmla="*/ 102246 w 102482"/>
              <a:gd name="connsiteY4" fmla="*/ 24 h 16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82" h="165135">
                <a:moveTo>
                  <a:pt x="102246" y="24"/>
                </a:moveTo>
                <a:cubicBezTo>
                  <a:pt x="105950" y="-1034"/>
                  <a:pt x="65204" y="32832"/>
                  <a:pt x="48271" y="60349"/>
                </a:cubicBezTo>
                <a:cubicBezTo>
                  <a:pt x="31338" y="87866"/>
                  <a:pt x="4350" y="164066"/>
                  <a:pt x="646" y="165124"/>
                </a:cubicBezTo>
                <a:cubicBezTo>
                  <a:pt x="-3058" y="166182"/>
                  <a:pt x="9642" y="91041"/>
                  <a:pt x="26046" y="66699"/>
                </a:cubicBezTo>
                <a:cubicBezTo>
                  <a:pt x="42450" y="42357"/>
                  <a:pt x="98542" y="1082"/>
                  <a:pt x="10224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A77D82ED-9920-98D3-34A2-485538738237}"/>
              </a:ext>
            </a:extLst>
          </p:cNvPr>
          <p:cNvSpPr/>
          <p:nvPr/>
        </p:nvSpPr>
        <p:spPr>
          <a:xfrm>
            <a:off x="6338736" y="11447771"/>
            <a:ext cx="279080" cy="74520"/>
          </a:xfrm>
          <a:custGeom>
            <a:avLst/>
            <a:gdLst>
              <a:gd name="connsiteX0" fmla="*/ 58889 w 279080"/>
              <a:gd name="connsiteY0" fmla="*/ 52079 h 74520"/>
              <a:gd name="connsiteX1" fmla="*/ 192239 w 279080"/>
              <a:gd name="connsiteY1" fmla="*/ 26679 h 74520"/>
              <a:gd name="connsiteX2" fmla="*/ 277964 w 279080"/>
              <a:gd name="connsiteY2" fmla="*/ 74304 h 74520"/>
              <a:gd name="connsiteX3" fmla="*/ 236689 w 279080"/>
              <a:gd name="connsiteY3" fmla="*/ 42554 h 74520"/>
              <a:gd name="connsiteX4" fmla="*/ 173189 w 279080"/>
              <a:gd name="connsiteY4" fmla="*/ 1279 h 74520"/>
              <a:gd name="connsiteX5" fmla="*/ 100164 w 279080"/>
              <a:gd name="connsiteY5" fmla="*/ 10804 h 74520"/>
              <a:gd name="connsiteX6" fmla="*/ 160489 w 279080"/>
              <a:gd name="connsiteY6" fmla="*/ 13979 h 74520"/>
              <a:gd name="connsiteX7" fmla="*/ 1739 w 279080"/>
              <a:gd name="connsiteY7" fmla="*/ 71129 h 74520"/>
              <a:gd name="connsiteX8" fmla="*/ 58889 w 279080"/>
              <a:gd name="connsiteY8" fmla="*/ 52079 h 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80" h="74520">
                <a:moveTo>
                  <a:pt x="58889" y="52079"/>
                </a:moveTo>
                <a:cubicBezTo>
                  <a:pt x="90639" y="44671"/>
                  <a:pt x="155727" y="22975"/>
                  <a:pt x="192239" y="26679"/>
                </a:cubicBezTo>
                <a:cubicBezTo>
                  <a:pt x="228751" y="30383"/>
                  <a:pt x="270556" y="71658"/>
                  <a:pt x="277964" y="74304"/>
                </a:cubicBezTo>
                <a:cubicBezTo>
                  <a:pt x="285372" y="76950"/>
                  <a:pt x="254151" y="54725"/>
                  <a:pt x="236689" y="42554"/>
                </a:cubicBezTo>
                <a:cubicBezTo>
                  <a:pt x="219227" y="30383"/>
                  <a:pt x="195943" y="6571"/>
                  <a:pt x="173189" y="1279"/>
                </a:cubicBezTo>
                <a:cubicBezTo>
                  <a:pt x="150435" y="-4013"/>
                  <a:pt x="102281" y="8687"/>
                  <a:pt x="100164" y="10804"/>
                </a:cubicBezTo>
                <a:cubicBezTo>
                  <a:pt x="98047" y="12921"/>
                  <a:pt x="176893" y="3925"/>
                  <a:pt x="160489" y="13979"/>
                </a:cubicBezTo>
                <a:cubicBezTo>
                  <a:pt x="144085" y="24033"/>
                  <a:pt x="11793" y="65308"/>
                  <a:pt x="1739" y="71129"/>
                </a:cubicBezTo>
                <a:cubicBezTo>
                  <a:pt x="-8315" y="76950"/>
                  <a:pt x="27139" y="59487"/>
                  <a:pt x="58889" y="5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EBA8B529-3C68-5793-9675-9B563A51FDB1}"/>
              </a:ext>
            </a:extLst>
          </p:cNvPr>
          <p:cNvSpPr/>
          <p:nvPr/>
        </p:nvSpPr>
        <p:spPr>
          <a:xfrm>
            <a:off x="6298773" y="11588359"/>
            <a:ext cx="255538" cy="51604"/>
          </a:xfrm>
          <a:custGeom>
            <a:avLst/>
            <a:gdLst>
              <a:gd name="connsiteX0" fmla="*/ 427 w 255538"/>
              <a:gd name="connsiteY0" fmla="*/ 51191 h 51604"/>
              <a:gd name="connsiteX1" fmla="*/ 111552 w 255538"/>
              <a:gd name="connsiteY1" fmla="*/ 25791 h 51604"/>
              <a:gd name="connsiteX2" fmla="*/ 251252 w 255538"/>
              <a:gd name="connsiteY2" fmla="*/ 51191 h 51604"/>
              <a:gd name="connsiteX3" fmla="*/ 206802 w 255538"/>
              <a:gd name="connsiteY3" fmla="*/ 22616 h 51604"/>
              <a:gd name="connsiteX4" fmla="*/ 76627 w 255538"/>
              <a:gd name="connsiteY4" fmla="*/ 391 h 51604"/>
              <a:gd name="connsiteX5" fmla="*/ 427 w 255538"/>
              <a:gd name="connsiteY5" fmla="*/ 51191 h 5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38" h="51604">
                <a:moveTo>
                  <a:pt x="427" y="51191"/>
                </a:moveTo>
                <a:cubicBezTo>
                  <a:pt x="6248" y="55424"/>
                  <a:pt x="69748" y="25791"/>
                  <a:pt x="111552" y="25791"/>
                </a:cubicBezTo>
                <a:cubicBezTo>
                  <a:pt x="153356" y="25791"/>
                  <a:pt x="235377" y="51720"/>
                  <a:pt x="251252" y="51191"/>
                </a:cubicBezTo>
                <a:cubicBezTo>
                  <a:pt x="267127" y="50662"/>
                  <a:pt x="235906" y="31083"/>
                  <a:pt x="206802" y="22616"/>
                </a:cubicBezTo>
                <a:cubicBezTo>
                  <a:pt x="177698" y="14149"/>
                  <a:pt x="103615" y="-2784"/>
                  <a:pt x="76627" y="391"/>
                </a:cubicBezTo>
                <a:cubicBezTo>
                  <a:pt x="49639" y="3566"/>
                  <a:pt x="-5394" y="46958"/>
                  <a:pt x="427" y="5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AB4155B1-DB7C-0B40-E253-EA67EB9B0DDE}"/>
              </a:ext>
            </a:extLst>
          </p:cNvPr>
          <p:cNvSpPr/>
          <p:nvPr/>
        </p:nvSpPr>
        <p:spPr>
          <a:xfrm>
            <a:off x="6340313" y="11464841"/>
            <a:ext cx="425614" cy="212890"/>
          </a:xfrm>
          <a:custGeom>
            <a:avLst/>
            <a:gdLst>
              <a:gd name="connsiteX0" fmla="*/ 162 w 425614"/>
              <a:gd name="connsiteY0" fmla="*/ 212809 h 212890"/>
              <a:gd name="connsiteX1" fmla="*/ 101762 w 425614"/>
              <a:gd name="connsiteY1" fmla="*/ 190584 h 212890"/>
              <a:gd name="connsiteX2" fmla="*/ 270037 w 425614"/>
              <a:gd name="connsiteY2" fmla="*/ 203284 h 212890"/>
              <a:gd name="connsiteX3" fmla="*/ 289087 w 425614"/>
              <a:gd name="connsiteY3" fmla="*/ 168359 h 212890"/>
              <a:gd name="connsiteX4" fmla="*/ 425612 w 425614"/>
              <a:gd name="connsiteY4" fmla="*/ 84 h 212890"/>
              <a:gd name="connsiteX5" fmla="*/ 292262 w 425614"/>
              <a:gd name="connsiteY5" fmla="*/ 146134 h 212890"/>
              <a:gd name="connsiteX6" fmla="*/ 123987 w 425614"/>
              <a:gd name="connsiteY6" fmla="*/ 181059 h 212890"/>
              <a:gd name="connsiteX7" fmla="*/ 162 w 425614"/>
              <a:gd name="connsiteY7" fmla="*/ 212809 h 21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14" h="212890">
                <a:moveTo>
                  <a:pt x="162" y="212809"/>
                </a:moveTo>
                <a:cubicBezTo>
                  <a:pt x="-3542" y="214396"/>
                  <a:pt x="56783" y="192171"/>
                  <a:pt x="101762" y="190584"/>
                </a:cubicBezTo>
                <a:cubicBezTo>
                  <a:pt x="146741" y="188997"/>
                  <a:pt x="238816" y="206988"/>
                  <a:pt x="270037" y="203284"/>
                </a:cubicBezTo>
                <a:cubicBezTo>
                  <a:pt x="301258" y="199580"/>
                  <a:pt x="263158" y="202226"/>
                  <a:pt x="289087" y="168359"/>
                </a:cubicBezTo>
                <a:cubicBezTo>
                  <a:pt x="315016" y="134492"/>
                  <a:pt x="425083" y="3788"/>
                  <a:pt x="425612" y="84"/>
                </a:cubicBezTo>
                <a:cubicBezTo>
                  <a:pt x="426141" y="-3620"/>
                  <a:pt x="342533" y="115971"/>
                  <a:pt x="292262" y="146134"/>
                </a:cubicBezTo>
                <a:cubicBezTo>
                  <a:pt x="241991" y="176296"/>
                  <a:pt x="173199" y="172063"/>
                  <a:pt x="123987" y="181059"/>
                </a:cubicBezTo>
                <a:cubicBezTo>
                  <a:pt x="74775" y="190055"/>
                  <a:pt x="3866" y="211222"/>
                  <a:pt x="162" y="212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2B8A7FA-0EDC-4C05-2460-D3B14AFFBECE}"/>
              </a:ext>
            </a:extLst>
          </p:cNvPr>
          <p:cNvSpPr/>
          <p:nvPr/>
        </p:nvSpPr>
        <p:spPr>
          <a:xfrm>
            <a:off x="6701514" y="11451745"/>
            <a:ext cx="189026" cy="257732"/>
          </a:xfrm>
          <a:custGeom>
            <a:avLst/>
            <a:gdLst>
              <a:gd name="connsiteX0" fmla="*/ 188236 w 189026"/>
              <a:gd name="connsiteY0" fmla="*/ 32230 h 257732"/>
              <a:gd name="connsiteX1" fmla="*/ 115211 w 189026"/>
              <a:gd name="connsiteY1" fmla="*/ 105255 h 257732"/>
              <a:gd name="connsiteX2" fmla="*/ 70761 w 189026"/>
              <a:gd name="connsiteY2" fmla="*/ 162405 h 257732"/>
              <a:gd name="connsiteX3" fmla="*/ 911 w 189026"/>
              <a:gd name="connsiteY3" fmla="*/ 257655 h 257732"/>
              <a:gd name="connsiteX4" fmla="*/ 35836 w 189026"/>
              <a:gd name="connsiteY4" fmla="*/ 175105 h 257732"/>
              <a:gd name="connsiteX5" fmla="*/ 105686 w 189026"/>
              <a:gd name="connsiteY5" fmla="*/ 480 h 257732"/>
              <a:gd name="connsiteX6" fmla="*/ 64411 w 189026"/>
              <a:gd name="connsiteY6" fmla="*/ 121130 h 257732"/>
              <a:gd name="connsiteX7" fmla="*/ 188236 w 189026"/>
              <a:gd name="connsiteY7" fmla="*/ 32230 h 25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6" h="257732">
                <a:moveTo>
                  <a:pt x="188236" y="32230"/>
                </a:moveTo>
                <a:cubicBezTo>
                  <a:pt x="196703" y="29584"/>
                  <a:pt x="134790" y="83559"/>
                  <a:pt x="115211" y="105255"/>
                </a:cubicBezTo>
                <a:cubicBezTo>
                  <a:pt x="95632" y="126951"/>
                  <a:pt x="89811" y="137005"/>
                  <a:pt x="70761" y="162405"/>
                </a:cubicBezTo>
                <a:cubicBezTo>
                  <a:pt x="51711" y="187805"/>
                  <a:pt x="6732" y="255538"/>
                  <a:pt x="911" y="257655"/>
                </a:cubicBezTo>
                <a:cubicBezTo>
                  <a:pt x="-4910" y="259772"/>
                  <a:pt x="18374" y="217967"/>
                  <a:pt x="35836" y="175105"/>
                </a:cubicBezTo>
                <a:cubicBezTo>
                  <a:pt x="53298" y="132243"/>
                  <a:pt x="100924" y="9476"/>
                  <a:pt x="105686" y="480"/>
                </a:cubicBezTo>
                <a:cubicBezTo>
                  <a:pt x="110448" y="-8516"/>
                  <a:pt x="49594" y="111605"/>
                  <a:pt x="64411" y="121130"/>
                </a:cubicBezTo>
                <a:cubicBezTo>
                  <a:pt x="79228" y="130655"/>
                  <a:pt x="179769" y="34876"/>
                  <a:pt x="188236" y="3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D0A2A7BB-9DAB-E769-9964-8C402DC5F21B}"/>
              </a:ext>
            </a:extLst>
          </p:cNvPr>
          <p:cNvSpPr/>
          <p:nvPr/>
        </p:nvSpPr>
        <p:spPr>
          <a:xfrm>
            <a:off x="6314649" y="11581924"/>
            <a:ext cx="426110" cy="166094"/>
          </a:xfrm>
          <a:custGeom>
            <a:avLst/>
            <a:gdLst>
              <a:gd name="connsiteX0" fmla="*/ 426 w 426110"/>
              <a:gd name="connsiteY0" fmla="*/ 79851 h 166094"/>
              <a:gd name="connsiteX1" fmla="*/ 121076 w 426110"/>
              <a:gd name="connsiteY1" fmla="*/ 121126 h 166094"/>
              <a:gd name="connsiteX2" fmla="*/ 289351 w 426110"/>
              <a:gd name="connsiteY2" fmla="*/ 83026 h 166094"/>
              <a:gd name="connsiteX3" fmla="*/ 279826 w 426110"/>
              <a:gd name="connsiteY3" fmla="*/ 114776 h 166094"/>
              <a:gd name="connsiteX4" fmla="*/ 419526 w 426110"/>
              <a:gd name="connsiteY4" fmla="*/ 3651 h 166094"/>
              <a:gd name="connsiteX5" fmla="*/ 397301 w 426110"/>
              <a:gd name="connsiteY5" fmla="*/ 32226 h 166094"/>
              <a:gd name="connsiteX6" fmla="*/ 343326 w 426110"/>
              <a:gd name="connsiteY6" fmla="*/ 86201 h 166094"/>
              <a:gd name="connsiteX7" fmla="*/ 127426 w 426110"/>
              <a:gd name="connsiteY7" fmla="*/ 165576 h 166094"/>
              <a:gd name="connsiteX8" fmla="*/ 222676 w 426110"/>
              <a:gd name="connsiteY8" fmla="*/ 121126 h 166094"/>
              <a:gd name="connsiteX9" fmla="*/ 86151 w 426110"/>
              <a:gd name="connsiteY9" fmla="*/ 133826 h 166094"/>
              <a:gd name="connsiteX10" fmla="*/ 426 w 426110"/>
              <a:gd name="connsiteY10" fmla="*/ 79851 h 16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110" h="166094">
                <a:moveTo>
                  <a:pt x="426" y="79851"/>
                </a:moveTo>
                <a:cubicBezTo>
                  <a:pt x="6247" y="77734"/>
                  <a:pt x="72922" y="120597"/>
                  <a:pt x="121076" y="121126"/>
                </a:cubicBezTo>
                <a:cubicBezTo>
                  <a:pt x="169230" y="121655"/>
                  <a:pt x="262893" y="84084"/>
                  <a:pt x="289351" y="83026"/>
                </a:cubicBezTo>
                <a:cubicBezTo>
                  <a:pt x="315809" y="81968"/>
                  <a:pt x="258130" y="128005"/>
                  <a:pt x="279826" y="114776"/>
                </a:cubicBezTo>
                <a:cubicBezTo>
                  <a:pt x="301522" y="101547"/>
                  <a:pt x="399947" y="17409"/>
                  <a:pt x="419526" y="3651"/>
                </a:cubicBezTo>
                <a:cubicBezTo>
                  <a:pt x="439105" y="-10107"/>
                  <a:pt x="410001" y="18468"/>
                  <a:pt x="397301" y="32226"/>
                </a:cubicBezTo>
                <a:cubicBezTo>
                  <a:pt x="384601" y="45984"/>
                  <a:pt x="388305" y="63976"/>
                  <a:pt x="343326" y="86201"/>
                </a:cubicBezTo>
                <a:cubicBezTo>
                  <a:pt x="298347" y="108426"/>
                  <a:pt x="147534" y="159755"/>
                  <a:pt x="127426" y="165576"/>
                </a:cubicBezTo>
                <a:cubicBezTo>
                  <a:pt x="107318" y="171397"/>
                  <a:pt x="229555" y="126418"/>
                  <a:pt x="222676" y="121126"/>
                </a:cubicBezTo>
                <a:cubicBezTo>
                  <a:pt x="215797" y="115834"/>
                  <a:pt x="122663" y="137530"/>
                  <a:pt x="86151" y="133826"/>
                </a:cubicBezTo>
                <a:cubicBezTo>
                  <a:pt x="49639" y="130122"/>
                  <a:pt x="-5395" y="81968"/>
                  <a:pt x="426" y="7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0F591886-7338-E7B0-CB06-801BC1DB14DB}"/>
              </a:ext>
            </a:extLst>
          </p:cNvPr>
          <p:cNvSpPr/>
          <p:nvPr/>
        </p:nvSpPr>
        <p:spPr>
          <a:xfrm>
            <a:off x="6283283" y="11670534"/>
            <a:ext cx="446264" cy="127927"/>
          </a:xfrm>
          <a:custGeom>
            <a:avLst/>
            <a:gdLst>
              <a:gd name="connsiteX0" fmla="*/ 42 w 446264"/>
              <a:gd name="connsiteY0" fmla="*/ 42041 h 127927"/>
              <a:gd name="connsiteX1" fmla="*/ 82592 w 446264"/>
              <a:gd name="connsiteY1" fmla="*/ 83316 h 127927"/>
              <a:gd name="connsiteX2" fmla="*/ 273092 w 446264"/>
              <a:gd name="connsiteY2" fmla="*/ 64266 h 127927"/>
              <a:gd name="connsiteX3" fmla="*/ 231817 w 446264"/>
              <a:gd name="connsiteY3" fmla="*/ 89666 h 127927"/>
              <a:gd name="connsiteX4" fmla="*/ 425492 w 446264"/>
              <a:gd name="connsiteY4" fmla="*/ 766 h 127927"/>
              <a:gd name="connsiteX5" fmla="*/ 387392 w 446264"/>
              <a:gd name="connsiteY5" fmla="*/ 45216 h 127927"/>
              <a:gd name="connsiteX6" fmla="*/ 444542 w 446264"/>
              <a:gd name="connsiteY6" fmla="*/ 19816 h 127927"/>
              <a:gd name="connsiteX7" fmla="*/ 308017 w 446264"/>
              <a:gd name="connsiteY7" fmla="*/ 92841 h 127927"/>
              <a:gd name="connsiteX8" fmla="*/ 98467 w 446264"/>
              <a:gd name="connsiteY8" fmla="*/ 127766 h 127927"/>
              <a:gd name="connsiteX9" fmla="*/ 215942 w 446264"/>
              <a:gd name="connsiteY9" fmla="*/ 80141 h 127927"/>
              <a:gd name="connsiteX10" fmla="*/ 73067 w 446264"/>
              <a:gd name="connsiteY10" fmla="*/ 108716 h 127927"/>
              <a:gd name="connsiteX11" fmla="*/ 42 w 446264"/>
              <a:gd name="connsiteY11" fmla="*/ 42041 h 1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264" h="127927">
                <a:moveTo>
                  <a:pt x="42" y="42041"/>
                </a:moveTo>
                <a:cubicBezTo>
                  <a:pt x="1629" y="37808"/>
                  <a:pt x="37084" y="79612"/>
                  <a:pt x="82592" y="83316"/>
                </a:cubicBezTo>
                <a:cubicBezTo>
                  <a:pt x="128100" y="87020"/>
                  <a:pt x="248221" y="63208"/>
                  <a:pt x="273092" y="64266"/>
                </a:cubicBezTo>
                <a:cubicBezTo>
                  <a:pt x="297963" y="65324"/>
                  <a:pt x="206417" y="100249"/>
                  <a:pt x="231817" y="89666"/>
                </a:cubicBezTo>
                <a:cubicBezTo>
                  <a:pt x="257217" y="79083"/>
                  <a:pt x="399563" y="8174"/>
                  <a:pt x="425492" y="766"/>
                </a:cubicBezTo>
                <a:cubicBezTo>
                  <a:pt x="451421" y="-6642"/>
                  <a:pt x="384217" y="42041"/>
                  <a:pt x="387392" y="45216"/>
                </a:cubicBezTo>
                <a:cubicBezTo>
                  <a:pt x="390567" y="48391"/>
                  <a:pt x="457771" y="11879"/>
                  <a:pt x="444542" y="19816"/>
                </a:cubicBezTo>
                <a:cubicBezTo>
                  <a:pt x="431313" y="27753"/>
                  <a:pt x="365696" y="74849"/>
                  <a:pt x="308017" y="92841"/>
                </a:cubicBezTo>
                <a:cubicBezTo>
                  <a:pt x="250338" y="110833"/>
                  <a:pt x="113813" y="129883"/>
                  <a:pt x="98467" y="127766"/>
                </a:cubicBezTo>
                <a:cubicBezTo>
                  <a:pt x="83121" y="125649"/>
                  <a:pt x="220175" y="83316"/>
                  <a:pt x="215942" y="80141"/>
                </a:cubicBezTo>
                <a:cubicBezTo>
                  <a:pt x="211709" y="76966"/>
                  <a:pt x="104288" y="111362"/>
                  <a:pt x="73067" y="108716"/>
                </a:cubicBezTo>
                <a:cubicBezTo>
                  <a:pt x="41846" y="106070"/>
                  <a:pt x="-1545" y="46274"/>
                  <a:pt x="42" y="4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B5841DA-E79D-0261-89D1-0BB49F1A0FFA}"/>
              </a:ext>
            </a:extLst>
          </p:cNvPr>
          <p:cNvSpPr/>
          <p:nvPr/>
        </p:nvSpPr>
        <p:spPr>
          <a:xfrm>
            <a:off x="6149970" y="10778758"/>
            <a:ext cx="371516" cy="505438"/>
          </a:xfrm>
          <a:custGeom>
            <a:avLst/>
            <a:gdLst>
              <a:gd name="connsiteX0" fmla="*/ 5 w 371516"/>
              <a:gd name="connsiteY0" fmla="*/ 367 h 505438"/>
              <a:gd name="connsiteX1" fmla="*/ 187330 w 371516"/>
              <a:gd name="connsiteY1" fmla="*/ 397242 h 505438"/>
              <a:gd name="connsiteX2" fmla="*/ 196855 w 371516"/>
              <a:gd name="connsiteY2" fmla="*/ 505192 h 505438"/>
              <a:gd name="connsiteX3" fmla="*/ 184155 w 371516"/>
              <a:gd name="connsiteY3" fmla="*/ 378192 h 505438"/>
              <a:gd name="connsiteX4" fmla="*/ 200030 w 371516"/>
              <a:gd name="connsiteY4" fmla="*/ 346442 h 505438"/>
              <a:gd name="connsiteX5" fmla="*/ 371480 w 371516"/>
              <a:gd name="connsiteY5" fmla="*/ 317867 h 505438"/>
              <a:gd name="connsiteX6" fmla="*/ 184155 w 371516"/>
              <a:gd name="connsiteY6" fmla="*/ 324217 h 505438"/>
              <a:gd name="connsiteX7" fmla="*/ 219080 w 371516"/>
              <a:gd name="connsiteY7" fmla="*/ 273417 h 505438"/>
              <a:gd name="connsiteX8" fmla="*/ 180980 w 371516"/>
              <a:gd name="connsiteY8" fmla="*/ 324217 h 505438"/>
              <a:gd name="connsiteX9" fmla="*/ 5 w 371516"/>
              <a:gd name="connsiteY9" fmla="*/ 367 h 5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16" h="505438">
                <a:moveTo>
                  <a:pt x="5" y="367"/>
                </a:moveTo>
                <a:cubicBezTo>
                  <a:pt x="1063" y="12538"/>
                  <a:pt x="154522" y="313105"/>
                  <a:pt x="187330" y="397242"/>
                </a:cubicBezTo>
                <a:cubicBezTo>
                  <a:pt x="220138" y="481379"/>
                  <a:pt x="197384" y="508367"/>
                  <a:pt x="196855" y="505192"/>
                </a:cubicBezTo>
                <a:cubicBezTo>
                  <a:pt x="196326" y="502017"/>
                  <a:pt x="183626" y="404650"/>
                  <a:pt x="184155" y="378192"/>
                </a:cubicBezTo>
                <a:cubicBezTo>
                  <a:pt x="184684" y="351734"/>
                  <a:pt x="168809" y="356496"/>
                  <a:pt x="200030" y="346442"/>
                </a:cubicBezTo>
                <a:cubicBezTo>
                  <a:pt x="231251" y="336388"/>
                  <a:pt x="374126" y="321571"/>
                  <a:pt x="371480" y="317867"/>
                </a:cubicBezTo>
                <a:cubicBezTo>
                  <a:pt x="368834" y="314163"/>
                  <a:pt x="209555" y="331625"/>
                  <a:pt x="184155" y="324217"/>
                </a:cubicBezTo>
                <a:cubicBezTo>
                  <a:pt x="158755" y="316809"/>
                  <a:pt x="219609" y="273417"/>
                  <a:pt x="219080" y="273417"/>
                </a:cubicBezTo>
                <a:cubicBezTo>
                  <a:pt x="218551" y="273417"/>
                  <a:pt x="210613" y="366550"/>
                  <a:pt x="180980" y="324217"/>
                </a:cubicBezTo>
                <a:cubicBezTo>
                  <a:pt x="151347" y="281884"/>
                  <a:pt x="-1053" y="-11804"/>
                  <a:pt x="5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8A66708-3C77-20A8-D78A-AAE6CCF98C70}"/>
              </a:ext>
            </a:extLst>
          </p:cNvPr>
          <p:cNvSpPr/>
          <p:nvPr/>
        </p:nvSpPr>
        <p:spPr>
          <a:xfrm>
            <a:off x="6045032" y="10359984"/>
            <a:ext cx="197023" cy="410010"/>
          </a:xfrm>
          <a:custGeom>
            <a:avLst/>
            <a:gdLst>
              <a:gd name="connsiteX0" fmla="*/ 168 w 197023"/>
              <a:gd name="connsiteY0" fmla="*/ 41 h 410010"/>
              <a:gd name="connsiteX1" fmla="*/ 111293 w 197023"/>
              <a:gd name="connsiteY1" fmla="*/ 244516 h 410010"/>
              <a:gd name="connsiteX2" fmla="*/ 111293 w 197023"/>
              <a:gd name="connsiteY2" fmla="*/ 409616 h 410010"/>
              <a:gd name="connsiteX3" fmla="*/ 143043 w 197023"/>
              <a:gd name="connsiteY3" fmla="*/ 288966 h 410010"/>
              <a:gd name="connsiteX4" fmla="*/ 197018 w 197023"/>
              <a:gd name="connsiteY4" fmla="*/ 234991 h 410010"/>
              <a:gd name="connsiteX5" fmla="*/ 139868 w 197023"/>
              <a:gd name="connsiteY5" fmla="*/ 263566 h 410010"/>
              <a:gd name="connsiteX6" fmla="*/ 168 w 197023"/>
              <a:gd name="connsiteY6" fmla="*/ 41 h 4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3" h="410010">
                <a:moveTo>
                  <a:pt x="168" y="41"/>
                </a:moveTo>
                <a:cubicBezTo>
                  <a:pt x="-4594" y="-3134"/>
                  <a:pt x="92772" y="176254"/>
                  <a:pt x="111293" y="244516"/>
                </a:cubicBezTo>
                <a:cubicBezTo>
                  <a:pt x="129814" y="312778"/>
                  <a:pt x="106001" y="402208"/>
                  <a:pt x="111293" y="409616"/>
                </a:cubicBezTo>
                <a:cubicBezTo>
                  <a:pt x="116585" y="417024"/>
                  <a:pt x="128756" y="318070"/>
                  <a:pt x="143043" y="288966"/>
                </a:cubicBezTo>
                <a:cubicBezTo>
                  <a:pt x="157330" y="259862"/>
                  <a:pt x="197547" y="239224"/>
                  <a:pt x="197018" y="234991"/>
                </a:cubicBezTo>
                <a:cubicBezTo>
                  <a:pt x="196489" y="230758"/>
                  <a:pt x="172676" y="297433"/>
                  <a:pt x="139868" y="263566"/>
                </a:cubicBezTo>
                <a:cubicBezTo>
                  <a:pt x="107060" y="229699"/>
                  <a:pt x="4930" y="3216"/>
                  <a:pt x="16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B5D7126-8B15-91B5-C918-199073172B99}"/>
              </a:ext>
            </a:extLst>
          </p:cNvPr>
          <p:cNvSpPr/>
          <p:nvPr/>
        </p:nvSpPr>
        <p:spPr>
          <a:xfrm>
            <a:off x="6324330" y="10760054"/>
            <a:ext cx="250714" cy="308346"/>
          </a:xfrm>
          <a:custGeom>
            <a:avLst/>
            <a:gdLst>
              <a:gd name="connsiteX0" fmla="*/ 270 w 250714"/>
              <a:gd name="connsiteY0" fmla="*/ 41296 h 308346"/>
              <a:gd name="connsiteX1" fmla="*/ 120920 w 250714"/>
              <a:gd name="connsiteY1" fmla="*/ 244496 h 308346"/>
              <a:gd name="connsiteX2" fmla="*/ 85995 w 250714"/>
              <a:gd name="connsiteY2" fmla="*/ 244496 h 308346"/>
              <a:gd name="connsiteX3" fmla="*/ 247920 w 250714"/>
              <a:gd name="connsiteY3" fmla="*/ 307996 h 308346"/>
              <a:gd name="connsiteX4" fmla="*/ 184420 w 250714"/>
              <a:gd name="connsiteY4" fmla="*/ 266721 h 308346"/>
              <a:gd name="connsiteX5" fmla="*/ 130445 w 250714"/>
              <a:gd name="connsiteY5" fmla="*/ 196871 h 308346"/>
              <a:gd name="connsiteX6" fmla="*/ 35195 w 250714"/>
              <a:gd name="connsiteY6" fmla="*/ 21 h 308346"/>
              <a:gd name="connsiteX7" fmla="*/ 85995 w 250714"/>
              <a:gd name="connsiteY7" fmla="*/ 209571 h 308346"/>
              <a:gd name="connsiteX8" fmla="*/ 270 w 250714"/>
              <a:gd name="connsiteY8" fmla="*/ 41296 h 3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14" h="308346">
                <a:moveTo>
                  <a:pt x="270" y="41296"/>
                </a:moveTo>
                <a:cubicBezTo>
                  <a:pt x="6091" y="47117"/>
                  <a:pt x="106632" y="210629"/>
                  <a:pt x="120920" y="244496"/>
                </a:cubicBezTo>
                <a:cubicBezTo>
                  <a:pt x="135208" y="278363"/>
                  <a:pt x="64828" y="233913"/>
                  <a:pt x="85995" y="244496"/>
                </a:cubicBezTo>
                <a:cubicBezTo>
                  <a:pt x="107162" y="255079"/>
                  <a:pt x="231516" y="304292"/>
                  <a:pt x="247920" y="307996"/>
                </a:cubicBezTo>
                <a:cubicBezTo>
                  <a:pt x="264324" y="311700"/>
                  <a:pt x="203999" y="285242"/>
                  <a:pt x="184420" y="266721"/>
                </a:cubicBezTo>
                <a:cubicBezTo>
                  <a:pt x="164841" y="248200"/>
                  <a:pt x="155316" y="241321"/>
                  <a:pt x="130445" y="196871"/>
                </a:cubicBezTo>
                <a:cubicBezTo>
                  <a:pt x="105574" y="152421"/>
                  <a:pt x="42603" y="-2096"/>
                  <a:pt x="35195" y="21"/>
                </a:cubicBezTo>
                <a:cubicBezTo>
                  <a:pt x="27787" y="2138"/>
                  <a:pt x="87582" y="195813"/>
                  <a:pt x="85995" y="209571"/>
                </a:cubicBezTo>
                <a:cubicBezTo>
                  <a:pt x="84408" y="223329"/>
                  <a:pt x="-5551" y="35475"/>
                  <a:pt x="270" y="4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E5C8E89D-D4AD-3917-792B-8C153AB2623E}"/>
              </a:ext>
            </a:extLst>
          </p:cNvPr>
          <p:cNvSpPr/>
          <p:nvPr/>
        </p:nvSpPr>
        <p:spPr>
          <a:xfrm>
            <a:off x="5193511" y="8937197"/>
            <a:ext cx="635809" cy="854543"/>
          </a:xfrm>
          <a:custGeom>
            <a:avLst/>
            <a:gdLst>
              <a:gd name="connsiteX0" fmla="*/ 789 w 635809"/>
              <a:gd name="connsiteY0" fmla="*/ 428 h 854543"/>
              <a:gd name="connsiteX1" fmla="*/ 550064 w 635809"/>
              <a:gd name="connsiteY1" fmla="*/ 702103 h 854543"/>
              <a:gd name="connsiteX2" fmla="*/ 461164 w 635809"/>
              <a:gd name="connsiteY2" fmla="*/ 629078 h 854543"/>
              <a:gd name="connsiteX3" fmla="*/ 635789 w 635809"/>
              <a:gd name="connsiteY3" fmla="*/ 854503 h 854543"/>
              <a:gd name="connsiteX4" fmla="*/ 448464 w 635809"/>
              <a:gd name="connsiteY4" fmla="*/ 644953 h 854543"/>
              <a:gd name="connsiteX5" fmla="*/ 150014 w 635809"/>
              <a:gd name="connsiteY5" fmla="*/ 340153 h 854543"/>
              <a:gd name="connsiteX6" fmla="*/ 308764 w 635809"/>
              <a:gd name="connsiteY6" fmla="*/ 489378 h 854543"/>
              <a:gd name="connsiteX7" fmla="*/ 235739 w 635809"/>
              <a:gd name="connsiteY7" fmla="*/ 359203 h 854543"/>
              <a:gd name="connsiteX8" fmla="*/ 423064 w 635809"/>
              <a:gd name="connsiteY8" fmla="*/ 594153 h 854543"/>
              <a:gd name="connsiteX9" fmla="*/ 789 w 635809"/>
              <a:gd name="connsiteY9" fmla="*/ 428 h 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809" h="854543">
                <a:moveTo>
                  <a:pt x="789" y="428"/>
                </a:moveTo>
                <a:cubicBezTo>
                  <a:pt x="21956" y="18420"/>
                  <a:pt x="473335" y="597328"/>
                  <a:pt x="550064" y="702103"/>
                </a:cubicBezTo>
                <a:cubicBezTo>
                  <a:pt x="626793" y="806878"/>
                  <a:pt x="446877" y="603678"/>
                  <a:pt x="461164" y="629078"/>
                </a:cubicBezTo>
                <a:cubicBezTo>
                  <a:pt x="475451" y="654478"/>
                  <a:pt x="637906" y="851857"/>
                  <a:pt x="635789" y="854503"/>
                </a:cubicBezTo>
                <a:cubicBezTo>
                  <a:pt x="633672" y="857149"/>
                  <a:pt x="529427" y="730678"/>
                  <a:pt x="448464" y="644953"/>
                </a:cubicBezTo>
                <a:cubicBezTo>
                  <a:pt x="367502" y="559228"/>
                  <a:pt x="173297" y="366082"/>
                  <a:pt x="150014" y="340153"/>
                </a:cubicBezTo>
                <a:cubicBezTo>
                  <a:pt x="126731" y="314224"/>
                  <a:pt x="294477" y="486203"/>
                  <a:pt x="308764" y="489378"/>
                </a:cubicBezTo>
                <a:cubicBezTo>
                  <a:pt x="323051" y="492553"/>
                  <a:pt x="216689" y="341741"/>
                  <a:pt x="235739" y="359203"/>
                </a:cubicBezTo>
                <a:cubicBezTo>
                  <a:pt x="254789" y="376665"/>
                  <a:pt x="455343" y="651303"/>
                  <a:pt x="423064" y="594153"/>
                </a:cubicBezTo>
                <a:cubicBezTo>
                  <a:pt x="390785" y="537003"/>
                  <a:pt x="-20378" y="-17564"/>
                  <a:pt x="789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BD5095EA-B5ED-E704-457E-FEAD1457FBE9}"/>
              </a:ext>
            </a:extLst>
          </p:cNvPr>
          <p:cNvSpPr/>
          <p:nvPr/>
        </p:nvSpPr>
        <p:spPr>
          <a:xfrm>
            <a:off x="2596940" y="2301857"/>
            <a:ext cx="436112" cy="1147898"/>
          </a:xfrm>
          <a:custGeom>
            <a:avLst/>
            <a:gdLst>
              <a:gd name="connsiteX0" fmla="*/ 3385 w 436112"/>
              <a:gd name="connsiteY0" fmla="*/ 18 h 1147898"/>
              <a:gd name="connsiteX1" fmla="*/ 66885 w 436112"/>
              <a:gd name="connsiteY1" fmla="*/ 536593 h 1147898"/>
              <a:gd name="connsiteX2" fmla="*/ 149435 w 436112"/>
              <a:gd name="connsiteY2" fmla="*/ 796943 h 1147898"/>
              <a:gd name="connsiteX3" fmla="*/ 149435 w 436112"/>
              <a:gd name="connsiteY3" fmla="*/ 762018 h 1147898"/>
              <a:gd name="connsiteX4" fmla="*/ 320885 w 436112"/>
              <a:gd name="connsiteY4" fmla="*/ 1025543 h 1147898"/>
              <a:gd name="connsiteX5" fmla="*/ 311360 w 436112"/>
              <a:gd name="connsiteY5" fmla="*/ 987443 h 1147898"/>
              <a:gd name="connsiteX6" fmla="*/ 435185 w 436112"/>
              <a:gd name="connsiteY6" fmla="*/ 1146193 h 1147898"/>
              <a:gd name="connsiteX7" fmla="*/ 352635 w 436112"/>
              <a:gd name="connsiteY7" fmla="*/ 1041418 h 1147898"/>
              <a:gd name="connsiteX8" fmla="*/ 89110 w 436112"/>
              <a:gd name="connsiteY8" fmla="*/ 615968 h 1147898"/>
              <a:gd name="connsiteX9" fmla="*/ 101810 w 436112"/>
              <a:gd name="connsiteY9" fmla="*/ 692168 h 1147898"/>
              <a:gd name="connsiteX10" fmla="*/ 210 w 436112"/>
              <a:gd name="connsiteY10" fmla="*/ 409593 h 1147898"/>
              <a:gd name="connsiteX11" fmla="*/ 73235 w 436112"/>
              <a:gd name="connsiteY11" fmla="*/ 555643 h 1147898"/>
              <a:gd name="connsiteX12" fmla="*/ 3385 w 436112"/>
              <a:gd name="connsiteY12" fmla="*/ 18 h 11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112" h="1147898">
                <a:moveTo>
                  <a:pt x="3385" y="18"/>
                </a:moveTo>
                <a:cubicBezTo>
                  <a:pt x="2327" y="-3157"/>
                  <a:pt x="42543" y="403772"/>
                  <a:pt x="66885" y="536593"/>
                </a:cubicBezTo>
                <a:cubicBezTo>
                  <a:pt x="91227" y="669414"/>
                  <a:pt x="135677" y="759372"/>
                  <a:pt x="149435" y="796943"/>
                </a:cubicBezTo>
                <a:cubicBezTo>
                  <a:pt x="163193" y="834514"/>
                  <a:pt x="120860" y="723918"/>
                  <a:pt x="149435" y="762018"/>
                </a:cubicBezTo>
                <a:cubicBezTo>
                  <a:pt x="178010" y="800118"/>
                  <a:pt x="293897" y="987972"/>
                  <a:pt x="320885" y="1025543"/>
                </a:cubicBezTo>
                <a:cubicBezTo>
                  <a:pt x="347873" y="1063114"/>
                  <a:pt x="292310" y="967335"/>
                  <a:pt x="311360" y="987443"/>
                </a:cubicBezTo>
                <a:cubicBezTo>
                  <a:pt x="330410" y="1007551"/>
                  <a:pt x="428306" y="1137197"/>
                  <a:pt x="435185" y="1146193"/>
                </a:cubicBezTo>
                <a:cubicBezTo>
                  <a:pt x="442064" y="1155189"/>
                  <a:pt x="410314" y="1129789"/>
                  <a:pt x="352635" y="1041418"/>
                </a:cubicBezTo>
                <a:cubicBezTo>
                  <a:pt x="294956" y="953047"/>
                  <a:pt x="130914" y="674176"/>
                  <a:pt x="89110" y="615968"/>
                </a:cubicBezTo>
                <a:cubicBezTo>
                  <a:pt x="47306" y="557760"/>
                  <a:pt x="116627" y="726564"/>
                  <a:pt x="101810" y="692168"/>
                </a:cubicBezTo>
                <a:cubicBezTo>
                  <a:pt x="86993" y="657772"/>
                  <a:pt x="4973" y="432347"/>
                  <a:pt x="210" y="409593"/>
                </a:cubicBezTo>
                <a:cubicBezTo>
                  <a:pt x="-4553" y="386839"/>
                  <a:pt x="73235" y="615968"/>
                  <a:pt x="73235" y="555643"/>
                </a:cubicBezTo>
                <a:cubicBezTo>
                  <a:pt x="73235" y="495318"/>
                  <a:pt x="4443" y="3193"/>
                  <a:pt x="33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70F0A8E-5D56-F125-DA40-55B2E1115C55}"/>
              </a:ext>
            </a:extLst>
          </p:cNvPr>
          <p:cNvSpPr/>
          <p:nvPr/>
        </p:nvSpPr>
        <p:spPr>
          <a:xfrm>
            <a:off x="2563140" y="1522539"/>
            <a:ext cx="170555" cy="762199"/>
          </a:xfrm>
          <a:custGeom>
            <a:avLst/>
            <a:gdLst>
              <a:gd name="connsiteX0" fmla="*/ 170535 w 170555"/>
              <a:gd name="connsiteY0" fmla="*/ 1461 h 762199"/>
              <a:gd name="connsiteX1" fmla="*/ 56235 w 170555"/>
              <a:gd name="connsiteY1" fmla="*/ 442786 h 762199"/>
              <a:gd name="connsiteX2" fmla="*/ 8610 w 170555"/>
              <a:gd name="connsiteY2" fmla="*/ 741236 h 762199"/>
              <a:gd name="connsiteX3" fmla="*/ 5435 w 170555"/>
              <a:gd name="connsiteY3" fmla="*/ 680911 h 762199"/>
              <a:gd name="connsiteX4" fmla="*/ 65760 w 170555"/>
              <a:gd name="connsiteY4" fmla="*/ 230061 h 762199"/>
              <a:gd name="connsiteX5" fmla="*/ 65760 w 170555"/>
              <a:gd name="connsiteY5" fmla="*/ 296736 h 762199"/>
              <a:gd name="connsiteX6" fmla="*/ 170535 w 170555"/>
              <a:gd name="connsiteY6" fmla="*/ 1461 h 7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55" h="762199">
                <a:moveTo>
                  <a:pt x="170535" y="1461"/>
                </a:moveTo>
                <a:cubicBezTo>
                  <a:pt x="168947" y="25803"/>
                  <a:pt x="83223" y="319490"/>
                  <a:pt x="56235" y="442786"/>
                </a:cubicBezTo>
                <a:cubicBezTo>
                  <a:pt x="29247" y="566082"/>
                  <a:pt x="17077" y="701549"/>
                  <a:pt x="8610" y="741236"/>
                </a:cubicBezTo>
                <a:cubicBezTo>
                  <a:pt x="143" y="780924"/>
                  <a:pt x="-4090" y="766107"/>
                  <a:pt x="5435" y="680911"/>
                </a:cubicBezTo>
                <a:cubicBezTo>
                  <a:pt x="14960" y="595715"/>
                  <a:pt x="55706" y="294090"/>
                  <a:pt x="65760" y="230061"/>
                </a:cubicBezTo>
                <a:cubicBezTo>
                  <a:pt x="75814" y="166032"/>
                  <a:pt x="50943" y="329015"/>
                  <a:pt x="65760" y="296736"/>
                </a:cubicBezTo>
                <a:cubicBezTo>
                  <a:pt x="80577" y="264457"/>
                  <a:pt x="172123" y="-22881"/>
                  <a:pt x="170535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DB376BE3-4BA5-FB8B-21F1-D5317161667C}"/>
              </a:ext>
            </a:extLst>
          </p:cNvPr>
          <p:cNvSpPr/>
          <p:nvPr/>
        </p:nvSpPr>
        <p:spPr>
          <a:xfrm>
            <a:off x="2574239" y="2269619"/>
            <a:ext cx="74580" cy="483158"/>
          </a:xfrm>
          <a:custGeom>
            <a:avLst/>
            <a:gdLst>
              <a:gd name="connsiteX0" fmla="*/ 686 w 74580"/>
              <a:gd name="connsiteY0" fmla="*/ 506 h 483158"/>
              <a:gd name="connsiteX1" fmla="*/ 73711 w 74580"/>
              <a:gd name="connsiteY1" fmla="*/ 460881 h 483158"/>
              <a:gd name="connsiteX2" fmla="*/ 38786 w 74580"/>
              <a:gd name="connsiteY2" fmla="*/ 371981 h 483158"/>
              <a:gd name="connsiteX3" fmla="*/ 686 w 74580"/>
              <a:gd name="connsiteY3" fmla="*/ 506 h 4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0" h="483158">
                <a:moveTo>
                  <a:pt x="686" y="506"/>
                </a:moveTo>
                <a:cubicBezTo>
                  <a:pt x="6507" y="15323"/>
                  <a:pt x="67361" y="398969"/>
                  <a:pt x="73711" y="460881"/>
                </a:cubicBezTo>
                <a:cubicBezTo>
                  <a:pt x="80061" y="522794"/>
                  <a:pt x="49899" y="443419"/>
                  <a:pt x="38786" y="371981"/>
                </a:cubicBezTo>
                <a:cubicBezTo>
                  <a:pt x="27673" y="300543"/>
                  <a:pt x="-5135" y="-14311"/>
                  <a:pt x="686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B4EF280-1E69-EB31-A32D-A4D05DF71006}"/>
              </a:ext>
            </a:extLst>
          </p:cNvPr>
          <p:cNvSpPr/>
          <p:nvPr/>
        </p:nvSpPr>
        <p:spPr>
          <a:xfrm>
            <a:off x="4422422" y="1796158"/>
            <a:ext cx="310083" cy="1239216"/>
          </a:xfrm>
          <a:custGeom>
            <a:avLst/>
            <a:gdLst>
              <a:gd name="connsiteX0" fmla="*/ 200378 w 310083"/>
              <a:gd name="connsiteY0" fmla="*/ 4067 h 1239216"/>
              <a:gd name="connsiteX1" fmla="*/ 241653 w 310083"/>
              <a:gd name="connsiteY1" fmla="*/ 419992 h 1239216"/>
              <a:gd name="connsiteX2" fmla="*/ 187678 w 310083"/>
              <a:gd name="connsiteY2" fmla="*/ 829567 h 1239216"/>
              <a:gd name="connsiteX3" fmla="*/ 203553 w 310083"/>
              <a:gd name="connsiteY3" fmla="*/ 781942 h 1239216"/>
              <a:gd name="connsiteX4" fmla="*/ 174978 w 310083"/>
              <a:gd name="connsiteY4" fmla="*/ 934342 h 1239216"/>
              <a:gd name="connsiteX5" fmla="*/ 3528 w 310083"/>
              <a:gd name="connsiteY5" fmla="*/ 1232792 h 1239216"/>
              <a:gd name="connsiteX6" fmla="*/ 70203 w 310083"/>
              <a:gd name="connsiteY6" fmla="*/ 1121667 h 1239216"/>
              <a:gd name="connsiteX7" fmla="*/ 200378 w 310083"/>
              <a:gd name="connsiteY7" fmla="*/ 918467 h 1239216"/>
              <a:gd name="connsiteX8" fmla="*/ 305153 w 310083"/>
              <a:gd name="connsiteY8" fmla="*/ 362842 h 1239216"/>
              <a:gd name="connsiteX9" fmla="*/ 289278 w 310083"/>
              <a:gd name="connsiteY9" fmla="*/ 397767 h 1239216"/>
              <a:gd name="connsiteX10" fmla="*/ 308328 w 310083"/>
              <a:gd name="connsiteY10" fmla="*/ 64392 h 1239216"/>
              <a:gd name="connsiteX11" fmla="*/ 298803 w 310083"/>
              <a:gd name="connsiteY11" fmla="*/ 197742 h 1239216"/>
              <a:gd name="connsiteX12" fmla="*/ 200378 w 310083"/>
              <a:gd name="connsiteY12" fmla="*/ 4067 h 123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83" h="1239216">
                <a:moveTo>
                  <a:pt x="200378" y="4067"/>
                </a:moveTo>
                <a:cubicBezTo>
                  <a:pt x="190853" y="41109"/>
                  <a:pt x="243770" y="282409"/>
                  <a:pt x="241653" y="419992"/>
                </a:cubicBezTo>
                <a:cubicBezTo>
                  <a:pt x="239536" y="557575"/>
                  <a:pt x="194028" y="769242"/>
                  <a:pt x="187678" y="829567"/>
                </a:cubicBezTo>
                <a:cubicBezTo>
                  <a:pt x="181328" y="889892"/>
                  <a:pt x="205670" y="764480"/>
                  <a:pt x="203553" y="781942"/>
                </a:cubicBezTo>
                <a:cubicBezTo>
                  <a:pt x="201436" y="799404"/>
                  <a:pt x="208315" y="859200"/>
                  <a:pt x="174978" y="934342"/>
                </a:cubicBezTo>
                <a:cubicBezTo>
                  <a:pt x="141641" y="1009484"/>
                  <a:pt x="20990" y="1201571"/>
                  <a:pt x="3528" y="1232792"/>
                </a:cubicBezTo>
                <a:cubicBezTo>
                  <a:pt x="-13934" y="1264013"/>
                  <a:pt x="37395" y="1174055"/>
                  <a:pt x="70203" y="1121667"/>
                </a:cubicBezTo>
                <a:cubicBezTo>
                  <a:pt x="103011" y="1069280"/>
                  <a:pt x="161220" y="1044938"/>
                  <a:pt x="200378" y="918467"/>
                </a:cubicBezTo>
                <a:cubicBezTo>
                  <a:pt x="239536" y="791996"/>
                  <a:pt x="290336" y="449625"/>
                  <a:pt x="305153" y="362842"/>
                </a:cubicBezTo>
                <a:cubicBezTo>
                  <a:pt x="319970" y="276059"/>
                  <a:pt x="288749" y="447509"/>
                  <a:pt x="289278" y="397767"/>
                </a:cubicBezTo>
                <a:cubicBezTo>
                  <a:pt x="289807" y="348025"/>
                  <a:pt x="306741" y="97729"/>
                  <a:pt x="308328" y="64392"/>
                </a:cubicBezTo>
                <a:cubicBezTo>
                  <a:pt x="309915" y="31055"/>
                  <a:pt x="314149" y="200388"/>
                  <a:pt x="298803" y="197742"/>
                </a:cubicBezTo>
                <a:cubicBezTo>
                  <a:pt x="283457" y="195096"/>
                  <a:pt x="209903" y="-32975"/>
                  <a:pt x="200378" y="4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1F81E17-FFA8-158C-E720-CA1FF0E2905A}"/>
              </a:ext>
            </a:extLst>
          </p:cNvPr>
          <p:cNvSpPr/>
          <p:nvPr/>
        </p:nvSpPr>
        <p:spPr>
          <a:xfrm>
            <a:off x="3628894" y="2888931"/>
            <a:ext cx="911226" cy="756654"/>
          </a:xfrm>
          <a:custGeom>
            <a:avLst/>
            <a:gdLst>
              <a:gd name="connsiteX0" fmla="*/ 905006 w 911226"/>
              <a:gd name="connsiteY0" fmla="*/ 3494 h 756654"/>
              <a:gd name="connsiteX1" fmla="*/ 549406 w 911226"/>
              <a:gd name="connsiteY1" fmla="*/ 397194 h 756654"/>
              <a:gd name="connsiteX2" fmla="*/ 219206 w 911226"/>
              <a:gd name="connsiteY2" fmla="*/ 660719 h 756654"/>
              <a:gd name="connsiteX3" fmla="*/ 311281 w 911226"/>
              <a:gd name="connsiteY3" fmla="*/ 546419 h 756654"/>
              <a:gd name="connsiteX4" fmla="*/ 6481 w 911226"/>
              <a:gd name="connsiteY4" fmla="*/ 752794 h 756654"/>
              <a:gd name="connsiteX5" fmla="*/ 647831 w 911226"/>
              <a:gd name="connsiteY5" fmla="*/ 330519 h 756654"/>
              <a:gd name="connsiteX6" fmla="*/ 581156 w 911226"/>
              <a:gd name="connsiteY6" fmla="*/ 400369 h 756654"/>
              <a:gd name="connsiteX7" fmla="*/ 797056 w 911226"/>
              <a:gd name="connsiteY7" fmla="*/ 165419 h 756654"/>
              <a:gd name="connsiteX8" fmla="*/ 778006 w 911226"/>
              <a:gd name="connsiteY8" fmla="*/ 200344 h 756654"/>
              <a:gd name="connsiteX9" fmla="*/ 905006 w 911226"/>
              <a:gd name="connsiteY9" fmla="*/ 3494 h 75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226" h="756654">
                <a:moveTo>
                  <a:pt x="905006" y="3494"/>
                </a:moveTo>
                <a:cubicBezTo>
                  <a:pt x="866906" y="36302"/>
                  <a:pt x="663706" y="287657"/>
                  <a:pt x="549406" y="397194"/>
                </a:cubicBezTo>
                <a:cubicBezTo>
                  <a:pt x="435106" y="506731"/>
                  <a:pt x="258893" y="635848"/>
                  <a:pt x="219206" y="660719"/>
                </a:cubicBezTo>
                <a:cubicBezTo>
                  <a:pt x="179519" y="685590"/>
                  <a:pt x="346735" y="531073"/>
                  <a:pt x="311281" y="546419"/>
                </a:cubicBezTo>
                <a:cubicBezTo>
                  <a:pt x="275827" y="561765"/>
                  <a:pt x="-49611" y="788777"/>
                  <a:pt x="6481" y="752794"/>
                </a:cubicBezTo>
                <a:cubicBezTo>
                  <a:pt x="62573" y="716811"/>
                  <a:pt x="552052" y="389257"/>
                  <a:pt x="647831" y="330519"/>
                </a:cubicBezTo>
                <a:cubicBezTo>
                  <a:pt x="743610" y="271781"/>
                  <a:pt x="556285" y="427886"/>
                  <a:pt x="581156" y="400369"/>
                </a:cubicBezTo>
                <a:cubicBezTo>
                  <a:pt x="606027" y="372852"/>
                  <a:pt x="764248" y="198757"/>
                  <a:pt x="797056" y="165419"/>
                </a:cubicBezTo>
                <a:cubicBezTo>
                  <a:pt x="829864" y="132082"/>
                  <a:pt x="761602" y="221511"/>
                  <a:pt x="778006" y="200344"/>
                </a:cubicBezTo>
                <a:cubicBezTo>
                  <a:pt x="794410" y="179177"/>
                  <a:pt x="943106" y="-29314"/>
                  <a:pt x="905006" y="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1EE7BFC7-6F6F-BBCF-8980-E6801264C91D}"/>
              </a:ext>
            </a:extLst>
          </p:cNvPr>
          <p:cNvSpPr/>
          <p:nvPr/>
        </p:nvSpPr>
        <p:spPr>
          <a:xfrm>
            <a:off x="3294455" y="3523585"/>
            <a:ext cx="585879" cy="140368"/>
          </a:xfrm>
          <a:custGeom>
            <a:avLst/>
            <a:gdLst>
              <a:gd name="connsiteX0" fmla="*/ 1195 w 585879"/>
              <a:gd name="connsiteY0" fmla="*/ 108615 h 140368"/>
              <a:gd name="connsiteX1" fmla="*/ 413945 w 585879"/>
              <a:gd name="connsiteY1" fmla="*/ 41940 h 140368"/>
              <a:gd name="connsiteX2" fmla="*/ 280595 w 585879"/>
              <a:gd name="connsiteY2" fmla="*/ 130840 h 140368"/>
              <a:gd name="connsiteX3" fmla="*/ 585395 w 585879"/>
              <a:gd name="connsiteY3" fmla="*/ 665 h 140368"/>
              <a:gd name="connsiteX4" fmla="*/ 356795 w 585879"/>
              <a:gd name="connsiteY4" fmla="*/ 76865 h 140368"/>
              <a:gd name="connsiteX5" fmla="*/ 169470 w 585879"/>
              <a:gd name="connsiteY5" fmla="*/ 140365 h 140368"/>
              <a:gd name="connsiteX6" fmla="*/ 283770 w 585879"/>
              <a:gd name="connsiteY6" fmla="*/ 80040 h 140368"/>
              <a:gd name="connsiteX7" fmla="*/ 1195 w 585879"/>
              <a:gd name="connsiteY7" fmla="*/ 108615 h 1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879" h="140368">
                <a:moveTo>
                  <a:pt x="1195" y="108615"/>
                </a:moveTo>
                <a:cubicBezTo>
                  <a:pt x="22891" y="102265"/>
                  <a:pt x="367378" y="38236"/>
                  <a:pt x="413945" y="41940"/>
                </a:cubicBezTo>
                <a:cubicBezTo>
                  <a:pt x="460512" y="45644"/>
                  <a:pt x="252020" y="137719"/>
                  <a:pt x="280595" y="130840"/>
                </a:cubicBezTo>
                <a:cubicBezTo>
                  <a:pt x="309170" y="123961"/>
                  <a:pt x="572695" y="9661"/>
                  <a:pt x="585395" y="665"/>
                </a:cubicBezTo>
                <a:cubicBezTo>
                  <a:pt x="598095" y="-8331"/>
                  <a:pt x="356795" y="76865"/>
                  <a:pt x="356795" y="76865"/>
                </a:cubicBezTo>
                <a:cubicBezTo>
                  <a:pt x="287474" y="100148"/>
                  <a:pt x="181641" y="139836"/>
                  <a:pt x="169470" y="140365"/>
                </a:cubicBezTo>
                <a:cubicBezTo>
                  <a:pt x="157299" y="140894"/>
                  <a:pt x="307582" y="84273"/>
                  <a:pt x="283770" y="80040"/>
                </a:cubicBezTo>
                <a:cubicBezTo>
                  <a:pt x="259958" y="75807"/>
                  <a:pt x="-20501" y="114965"/>
                  <a:pt x="1195" y="10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7776DC72-7EAC-D952-56A6-8CBC73D7C96D}"/>
              </a:ext>
            </a:extLst>
          </p:cNvPr>
          <p:cNvSpPr/>
          <p:nvPr/>
        </p:nvSpPr>
        <p:spPr>
          <a:xfrm>
            <a:off x="3692486" y="3149367"/>
            <a:ext cx="692308" cy="479830"/>
          </a:xfrm>
          <a:custGeom>
            <a:avLst/>
            <a:gdLst>
              <a:gd name="connsiteX0" fmla="*/ 39 w 692308"/>
              <a:gd name="connsiteY0" fmla="*/ 479658 h 479830"/>
              <a:gd name="connsiteX1" fmla="*/ 450889 w 692308"/>
              <a:gd name="connsiteY1" fmla="*/ 235183 h 479830"/>
              <a:gd name="connsiteX2" fmla="*/ 692189 w 692308"/>
              <a:gd name="connsiteY2" fmla="*/ 233 h 479830"/>
              <a:gd name="connsiteX3" fmla="*/ 476289 w 692308"/>
              <a:gd name="connsiteY3" fmla="*/ 197083 h 479830"/>
              <a:gd name="connsiteX4" fmla="*/ 39 w 692308"/>
              <a:gd name="connsiteY4" fmla="*/ 479658 h 47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08" h="479830">
                <a:moveTo>
                  <a:pt x="39" y="479658"/>
                </a:moveTo>
                <a:cubicBezTo>
                  <a:pt x="-4194" y="486008"/>
                  <a:pt x="335531" y="315087"/>
                  <a:pt x="450889" y="235183"/>
                </a:cubicBezTo>
                <a:cubicBezTo>
                  <a:pt x="566247" y="155279"/>
                  <a:pt x="687956" y="6583"/>
                  <a:pt x="692189" y="233"/>
                </a:cubicBezTo>
                <a:cubicBezTo>
                  <a:pt x="696422" y="-6117"/>
                  <a:pt x="587414" y="118766"/>
                  <a:pt x="476289" y="197083"/>
                </a:cubicBezTo>
                <a:cubicBezTo>
                  <a:pt x="365164" y="275400"/>
                  <a:pt x="4272" y="473308"/>
                  <a:pt x="39" y="479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85F38193-1478-A798-57FB-8DCE251F60E5}"/>
              </a:ext>
            </a:extLst>
          </p:cNvPr>
          <p:cNvSpPr/>
          <p:nvPr/>
        </p:nvSpPr>
        <p:spPr>
          <a:xfrm>
            <a:off x="3082924" y="3558737"/>
            <a:ext cx="777183" cy="948591"/>
          </a:xfrm>
          <a:custGeom>
            <a:avLst/>
            <a:gdLst>
              <a:gd name="connsiteX0" fmla="*/ 15876 w 777183"/>
              <a:gd name="connsiteY0" fmla="*/ 438 h 948591"/>
              <a:gd name="connsiteX1" fmla="*/ 314326 w 777183"/>
              <a:gd name="connsiteY1" fmla="*/ 511613 h 948591"/>
              <a:gd name="connsiteX2" fmla="*/ 307976 w 777183"/>
              <a:gd name="connsiteY2" fmla="*/ 476688 h 948591"/>
              <a:gd name="connsiteX3" fmla="*/ 558801 w 777183"/>
              <a:gd name="connsiteY3" fmla="*/ 721163 h 948591"/>
              <a:gd name="connsiteX4" fmla="*/ 508001 w 777183"/>
              <a:gd name="connsiteY4" fmla="*/ 686238 h 948591"/>
              <a:gd name="connsiteX5" fmla="*/ 774701 w 777183"/>
              <a:gd name="connsiteY5" fmla="*/ 946588 h 948591"/>
              <a:gd name="connsiteX6" fmla="*/ 615951 w 777183"/>
              <a:gd name="connsiteY6" fmla="*/ 787838 h 948591"/>
              <a:gd name="connsiteX7" fmla="*/ 209551 w 777183"/>
              <a:gd name="connsiteY7" fmla="*/ 454463 h 948591"/>
              <a:gd name="connsiteX8" fmla="*/ 1 w 777183"/>
              <a:gd name="connsiteY8" fmla="*/ 111563 h 948591"/>
              <a:gd name="connsiteX9" fmla="*/ 206376 w 777183"/>
              <a:gd name="connsiteY9" fmla="*/ 416363 h 948591"/>
              <a:gd name="connsiteX10" fmla="*/ 15876 w 777183"/>
              <a:gd name="connsiteY10" fmla="*/ 438 h 9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83" h="948591">
                <a:moveTo>
                  <a:pt x="15876" y="438"/>
                </a:moveTo>
                <a:cubicBezTo>
                  <a:pt x="33868" y="16313"/>
                  <a:pt x="265643" y="432238"/>
                  <a:pt x="314326" y="511613"/>
                </a:cubicBezTo>
                <a:cubicBezTo>
                  <a:pt x="363009" y="590988"/>
                  <a:pt x="267230" y="441763"/>
                  <a:pt x="307976" y="476688"/>
                </a:cubicBezTo>
                <a:cubicBezTo>
                  <a:pt x="348722" y="511613"/>
                  <a:pt x="525464" y="686238"/>
                  <a:pt x="558801" y="721163"/>
                </a:cubicBezTo>
                <a:cubicBezTo>
                  <a:pt x="592139" y="756088"/>
                  <a:pt x="472018" y="648667"/>
                  <a:pt x="508001" y="686238"/>
                </a:cubicBezTo>
                <a:cubicBezTo>
                  <a:pt x="543984" y="723809"/>
                  <a:pt x="756709" y="929655"/>
                  <a:pt x="774701" y="946588"/>
                </a:cubicBezTo>
                <a:cubicBezTo>
                  <a:pt x="792693" y="963521"/>
                  <a:pt x="710143" y="869859"/>
                  <a:pt x="615951" y="787838"/>
                </a:cubicBezTo>
                <a:cubicBezTo>
                  <a:pt x="521759" y="705817"/>
                  <a:pt x="312209" y="567175"/>
                  <a:pt x="209551" y="454463"/>
                </a:cubicBezTo>
                <a:cubicBezTo>
                  <a:pt x="106893" y="341751"/>
                  <a:pt x="530" y="117913"/>
                  <a:pt x="1" y="111563"/>
                </a:cubicBezTo>
                <a:cubicBezTo>
                  <a:pt x="-528" y="105213"/>
                  <a:pt x="200026" y="428005"/>
                  <a:pt x="206376" y="416363"/>
                </a:cubicBezTo>
                <a:cubicBezTo>
                  <a:pt x="212726" y="404721"/>
                  <a:pt x="-2116" y="-15437"/>
                  <a:pt x="15876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E626C0C2-2EB8-AF43-33C9-0E0A0AA0370E}"/>
              </a:ext>
            </a:extLst>
          </p:cNvPr>
          <p:cNvSpPr/>
          <p:nvPr/>
        </p:nvSpPr>
        <p:spPr>
          <a:xfrm>
            <a:off x="3272840" y="4034461"/>
            <a:ext cx="566180" cy="695830"/>
          </a:xfrm>
          <a:custGeom>
            <a:avLst/>
            <a:gdLst>
              <a:gd name="connsiteX0" fmla="*/ 585 w 566180"/>
              <a:gd name="connsiteY0" fmla="*/ 964 h 695830"/>
              <a:gd name="connsiteX1" fmla="*/ 378410 w 566180"/>
              <a:gd name="connsiteY1" fmla="*/ 410539 h 695830"/>
              <a:gd name="connsiteX2" fmla="*/ 562560 w 566180"/>
              <a:gd name="connsiteY2" fmla="*/ 689939 h 695830"/>
              <a:gd name="connsiteX3" fmla="*/ 480010 w 566180"/>
              <a:gd name="connsiteY3" fmla="*/ 566114 h 695830"/>
              <a:gd name="connsiteX4" fmla="*/ 235535 w 566180"/>
              <a:gd name="connsiteY4" fmla="*/ 169239 h 695830"/>
              <a:gd name="connsiteX5" fmla="*/ 289510 w 566180"/>
              <a:gd name="connsiteY5" fmla="*/ 293064 h 695830"/>
              <a:gd name="connsiteX6" fmla="*/ 585 w 566180"/>
              <a:gd name="connsiteY6" fmla="*/ 964 h 69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80" h="695830">
                <a:moveTo>
                  <a:pt x="585" y="964"/>
                </a:moveTo>
                <a:cubicBezTo>
                  <a:pt x="15402" y="20543"/>
                  <a:pt x="284747" y="295710"/>
                  <a:pt x="378410" y="410539"/>
                </a:cubicBezTo>
                <a:cubicBezTo>
                  <a:pt x="472073" y="525368"/>
                  <a:pt x="545627" y="664010"/>
                  <a:pt x="562560" y="689939"/>
                </a:cubicBezTo>
                <a:cubicBezTo>
                  <a:pt x="579493" y="715868"/>
                  <a:pt x="534514" y="652897"/>
                  <a:pt x="480010" y="566114"/>
                </a:cubicBezTo>
                <a:cubicBezTo>
                  <a:pt x="425506" y="479331"/>
                  <a:pt x="267285" y="214747"/>
                  <a:pt x="235535" y="169239"/>
                </a:cubicBezTo>
                <a:cubicBezTo>
                  <a:pt x="203785" y="123731"/>
                  <a:pt x="322318" y="320052"/>
                  <a:pt x="289510" y="293064"/>
                </a:cubicBezTo>
                <a:cubicBezTo>
                  <a:pt x="256702" y="266077"/>
                  <a:pt x="-14232" y="-18615"/>
                  <a:pt x="585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949BB94B-CBF8-4E4C-13D6-EBE0B6DDC875}"/>
              </a:ext>
            </a:extLst>
          </p:cNvPr>
          <p:cNvSpPr/>
          <p:nvPr/>
        </p:nvSpPr>
        <p:spPr>
          <a:xfrm>
            <a:off x="4326232" y="3360306"/>
            <a:ext cx="20359" cy="547460"/>
          </a:xfrm>
          <a:custGeom>
            <a:avLst/>
            <a:gdLst>
              <a:gd name="connsiteX0" fmla="*/ 20343 w 20359"/>
              <a:gd name="connsiteY0" fmla="*/ 11544 h 547460"/>
              <a:gd name="connsiteX1" fmla="*/ 1293 w 20359"/>
              <a:gd name="connsiteY1" fmla="*/ 544944 h 547460"/>
              <a:gd name="connsiteX2" fmla="*/ 4468 w 20359"/>
              <a:gd name="connsiteY2" fmla="*/ 205219 h 547460"/>
              <a:gd name="connsiteX3" fmla="*/ 20343 w 20359"/>
              <a:gd name="connsiteY3" fmla="*/ 11544 h 5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9" h="547460">
                <a:moveTo>
                  <a:pt x="20343" y="11544"/>
                </a:moveTo>
                <a:cubicBezTo>
                  <a:pt x="19814" y="68165"/>
                  <a:pt x="3939" y="512665"/>
                  <a:pt x="1293" y="544944"/>
                </a:cubicBezTo>
                <a:cubicBezTo>
                  <a:pt x="-1353" y="577223"/>
                  <a:pt x="235" y="289886"/>
                  <a:pt x="4468" y="205219"/>
                </a:cubicBezTo>
                <a:cubicBezTo>
                  <a:pt x="8701" y="120552"/>
                  <a:pt x="20872" y="-45077"/>
                  <a:pt x="20343" y="1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A36DB1A-0FDB-8074-A20B-8A9586DB3C53}"/>
              </a:ext>
            </a:extLst>
          </p:cNvPr>
          <p:cNvSpPr/>
          <p:nvPr/>
        </p:nvSpPr>
        <p:spPr>
          <a:xfrm>
            <a:off x="3885998" y="3578761"/>
            <a:ext cx="97507" cy="333194"/>
          </a:xfrm>
          <a:custGeom>
            <a:avLst/>
            <a:gdLst>
              <a:gd name="connsiteX0" fmla="*/ 95452 w 97507"/>
              <a:gd name="connsiteY0" fmla="*/ 2639 h 333194"/>
              <a:gd name="connsiteX1" fmla="*/ 92277 w 97507"/>
              <a:gd name="connsiteY1" fmla="*/ 323314 h 333194"/>
              <a:gd name="connsiteX2" fmla="*/ 82752 w 97507"/>
              <a:gd name="connsiteY2" fmla="*/ 234414 h 333194"/>
              <a:gd name="connsiteX3" fmla="*/ 202 w 97507"/>
              <a:gd name="connsiteY3" fmla="*/ 62964 h 333194"/>
              <a:gd name="connsiteX4" fmla="*/ 60527 w 97507"/>
              <a:gd name="connsiteY4" fmla="*/ 164564 h 333194"/>
              <a:gd name="connsiteX5" fmla="*/ 95452 w 97507"/>
              <a:gd name="connsiteY5" fmla="*/ 2639 h 3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7" h="333194">
                <a:moveTo>
                  <a:pt x="95452" y="2639"/>
                </a:moveTo>
                <a:cubicBezTo>
                  <a:pt x="100744" y="29097"/>
                  <a:pt x="94394" y="284685"/>
                  <a:pt x="92277" y="323314"/>
                </a:cubicBezTo>
                <a:cubicBezTo>
                  <a:pt x="90160" y="361943"/>
                  <a:pt x="98098" y="277806"/>
                  <a:pt x="82752" y="234414"/>
                </a:cubicBezTo>
                <a:cubicBezTo>
                  <a:pt x="67406" y="191022"/>
                  <a:pt x="3906" y="74606"/>
                  <a:pt x="202" y="62964"/>
                </a:cubicBezTo>
                <a:cubicBezTo>
                  <a:pt x="-3502" y="51322"/>
                  <a:pt x="44652" y="171972"/>
                  <a:pt x="60527" y="164564"/>
                </a:cubicBezTo>
                <a:cubicBezTo>
                  <a:pt x="76402" y="157156"/>
                  <a:pt x="90160" y="-23819"/>
                  <a:pt x="95452" y="2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C32488F5-035A-7909-8156-CCE96F3A3CD4}"/>
              </a:ext>
            </a:extLst>
          </p:cNvPr>
          <p:cNvSpPr/>
          <p:nvPr/>
        </p:nvSpPr>
        <p:spPr>
          <a:xfrm>
            <a:off x="4183692" y="3482716"/>
            <a:ext cx="80361" cy="340680"/>
          </a:xfrm>
          <a:custGeom>
            <a:avLst/>
            <a:gdLst>
              <a:gd name="connsiteX0" fmla="*/ 80333 w 80361"/>
              <a:gd name="connsiteY0" fmla="*/ 259 h 340680"/>
              <a:gd name="connsiteX1" fmla="*/ 10483 w 80361"/>
              <a:gd name="connsiteY1" fmla="*/ 209809 h 340680"/>
              <a:gd name="connsiteX2" fmla="*/ 48583 w 80361"/>
              <a:gd name="connsiteY2" fmla="*/ 339984 h 340680"/>
              <a:gd name="connsiteX3" fmla="*/ 29533 w 80361"/>
              <a:gd name="connsiteY3" fmla="*/ 257434 h 340680"/>
              <a:gd name="connsiteX4" fmla="*/ 958 w 80361"/>
              <a:gd name="connsiteY4" fmla="*/ 168534 h 340680"/>
              <a:gd name="connsiteX5" fmla="*/ 80333 w 80361"/>
              <a:gd name="connsiteY5" fmla="*/ 259 h 3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61" h="340680">
                <a:moveTo>
                  <a:pt x="80333" y="259"/>
                </a:moveTo>
                <a:cubicBezTo>
                  <a:pt x="81920" y="7138"/>
                  <a:pt x="15775" y="153188"/>
                  <a:pt x="10483" y="209809"/>
                </a:cubicBezTo>
                <a:cubicBezTo>
                  <a:pt x="5191" y="266430"/>
                  <a:pt x="45408" y="332046"/>
                  <a:pt x="48583" y="339984"/>
                </a:cubicBezTo>
                <a:cubicBezTo>
                  <a:pt x="51758" y="347922"/>
                  <a:pt x="37471" y="286009"/>
                  <a:pt x="29533" y="257434"/>
                </a:cubicBezTo>
                <a:cubicBezTo>
                  <a:pt x="21595" y="228859"/>
                  <a:pt x="-5392" y="211926"/>
                  <a:pt x="958" y="168534"/>
                </a:cubicBezTo>
                <a:cubicBezTo>
                  <a:pt x="7308" y="125142"/>
                  <a:pt x="78746" y="-6620"/>
                  <a:pt x="80333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78A6C719-ECA6-499F-6F6C-1A4EA0C927B3}"/>
              </a:ext>
            </a:extLst>
          </p:cNvPr>
          <p:cNvSpPr/>
          <p:nvPr/>
        </p:nvSpPr>
        <p:spPr>
          <a:xfrm>
            <a:off x="4047562" y="3533702"/>
            <a:ext cx="107105" cy="483435"/>
          </a:xfrm>
          <a:custGeom>
            <a:avLst/>
            <a:gdLst>
              <a:gd name="connsiteX0" fmla="*/ 76763 w 107105"/>
              <a:gd name="connsiteY0" fmla="*/ 73 h 483435"/>
              <a:gd name="connsiteX1" fmla="*/ 76763 w 107105"/>
              <a:gd name="connsiteY1" fmla="*/ 212798 h 483435"/>
              <a:gd name="connsiteX2" fmla="*/ 105338 w 107105"/>
              <a:gd name="connsiteY2" fmla="*/ 476323 h 483435"/>
              <a:gd name="connsiteX3" fmla="*/ 92638 w 107105"/>
              <a:gd name="connsiteY3" fmla="*/ 384248 h 483435"/>
              <a:gd name="connsiteX4" fmla="*/ 563 w 107105"/>
              <a:gd name="connsiteY4" fmla="*/ 130248 h 483435"/>
              <a:gd name="connsiteX5" fmla="*/ 54538 w 107105"/>
              <a:gd name="connsiteY5" fmla="*/ 235023 h 483435"/>
              <a:gd name="connsiteX6" fmla="*/ 76763 w 107105"/>
              <a:gd name="connsiteY6" fmla="*/ 73 h 48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05" h="483435">
                <a:moveTo>
                  <a:pt x="76763" y="73"/>
                </a:moveTo>
                <a:cubicBezTo>
                  <a:pt x="80467" y="-3631"/>
                  <a:pt x="72001" y="133423"/>
                  <a:pt x="76763" y="212798"/>
                </a:cubicBezTo>
                <a:cubicBezTo>
                  <a:pt x="81525" y="292173"/>
                  <a:pt x="102692" y="447748"/>
                  <a:pt x="105338" y="476323"/>
                </a:cubicBezTo>
                <a:cubicBezTo>
                  <a:pt x="107984" y="504898"/>
                  <a:pt x="110100" y="441927"/>
                  <a:pt x="92638" y="384248"/>
                </a:cubicBezTo>
                <a:cubicBezTo>
                  <a:pt x="75176" y="326569"/>
                  <a:pt x="6913" y="155119"/>
                  <a:pt x="563" y="130248"/>
                </a:cubicBezTo>
                <a:cubicBezTo>
                  <a:pt x="-5787" y="105377"/>
                  <a:pt x="43426" y="254602"/>
                  <a:pt x="54538" y="235023"/>
                </a:cubicBezTo>
                <a:cubicBezTo>
                  <a:pt x="65650" y="215444"/>
                  <a:pt x="73059" y="3777"/>
                  <a:pt x="7676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2CCAE07C-FD92-E881-0F84-51E71DB083E8}"/>
              </a:ext>
            </a:extLst>
          </p:cNvPr>
          <p:cNvSpPr/>
          <p:nvPr/>
        </p:nvSpPr>
        <p:spPr>
          <a:xfrm>
            <a:off x="3305173" y="4133833"/>
            <a:ext cx="499698" cy="602453"/>
          </a:xfrm>
          <a:custGeom>
            <a:avLst/>
            <a:gdLst>
              <a:gd name="connsiteX0" fmla="*/ 2 w 499698"/>
              <a:gd name="connsiteY0" fmla="*/ 17 h 602453"/>
              <a:gd name="connsiteX1" fmla="*/ 349252 w 499698"/>
              <a:gd name="connsiteY1" fmla="*/ 390542 h 602453"/>
              <a:gd name="connsiteX2" fmla="*/ 492127 w 499698"/>
              <a:gd name="connsiteY2" fmla="*/ 596917 h 602453"/>
              <a:gd name="connsiteX3" fmla="*/ 434977 w 499698"/>
              <a:gd name="connsiteY3" fmla="*/ 514367 h 602453"/>
              <a:gd name="connsiteX4" fmla="*/ 60327 w 499698"/>
              <a:gd name="connsiteY4" fmla="*/ 212742 h 602453"/>
              <a:gd name="connsiteX5" fmla="*/ 342902 w 499698"/>
              <a:gd name="connsiteY5" fmla="*/ 406417 h 602453"/>
              <a:gd name="connsiteX6" fmla="*/ 2 w 499698"/>
              <a:gd name="connsiteY6" fmla="*/ 17 h 6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98" h="602453">
                <a:moveTo>
                  <a:pt x="2" y="17"/>
                </a:moveTo>
                <a:cubicBezTo>
                  <a:pt x="1060" y="-2629"/>
                  <a:pt x="267231" y="291059"/>
                  <a:pt x="349252" y="390542"/>
                </a:cubicBezTo>
                <a:cubicBezTo>
                  <a:pt x="431273" y="490025"/>
                  <a:pt x="492127" y="596917"/>
                  <a:pt x="492127" y="596917"/>
                </a:cubicBezTo>
                <a:cubicBezTo>
                  <a:pt x="506414" y="617554"/>
                  <a:pt x="506944" y="578396"/>
                  <a:pt x="434977" y="514367"/>
                </a:cubicBezTo>
                <a:cubicBezTo>
                  <a:pt x="363010" y="450338"/>
                  <a:pt x="75673" y="230734"/>
                  <a:pt x="60327" y="212742"/>
                </a:cubicBezTo>
                <a:cubicBezTo>
                  <a:pt x="44981" y="194750"/>
                  <a:pt x="347135" y="438696"/>
                  <a:pt x="342902" y="406417"/>
                </a:cubicBezTo>
                <a:cubicBezTo>
                  <a:pt x="338669" y="374138"/>
                  <a:pt x="-1056" y="2663"/>
                  <a:pt x="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6AFE8EA4-709D-0EE7-FE85-EB8762730BAD}"/>
              </a:ext>
            </a:extLst>
          </p:cNvPr>
          <p:cNvSpPr/>
          <p:nvPr/>
        </p:nvSpPr>
        <p:spPr>
          <a:xfrm>
            <a:off x="3863274" y="4378294"/>
            <a:ext cx="505585" cy="522643"/>
          </a:xfrm>
          <a:custGeom>
            <a:avLst/>
            <a:gdLst>
              <a:gd name="connsiteX0" fmla="*/ 349951 w 505585"/>
              <a:gd name="connsiteY0" fmla="*/ 31 h 522643"/>
              <a:gd name="connsiteX1" fmla="*/ 311851 w 505585"/>
              <a:gd name="connsiteY1" fmla="*/ 231806 h 522643"/>
              <a:gd name="connsiteX2" fmla="*/ 432501 w 505585"/>
              <a:gd name="connsiteY2" fmla="*/ 419131 h 522643"/>
              <a:gd name="connsiteX3" fmla="*/ 394401 w 505585"/>
              <a:gd name="connsiteY3" fmla="*/ 393731 h 522643"/>
              <a:gd name="connsiteX4" fmla="*/ 502351 w 505585"/>
              <a:gd name="connsiteY4" fmla="*/ 520731 h 522643"/>
              <a:gd name="connsiteX5" fmla="*/ 248351 w 505585"/>
              <a:gd name="connsiteY5" fmla="*/ 279431 h 522643"/>
              <a:gd name="connsiteX6" fmla="*/ 701 w 505585"/>
              <a:gd name="connsiteY6" fmla="*/ 44481 h 522643"/>
              <a:gd name="connsiteX7" fmla="*/ 327726 w 505585"/>
              <a:gd name="connsiteY7" fmla="*/ 323881 h 522643"/>
              <a:gd name="connsiteX8" fmla="*/ 295976 w 505585"/>
              <a:gd name="connsiteY8" fmla="*/ 247681 h 522643"/>
              <a:gd name="connsiteX9" fmla="*/ 349951 w 505585"/>
              <a:gd name="connsiteY9" fmla="*/ 31 h 52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585" h="522643">
                <a:moveTo>
                  <a:pt x="349951" y="31"/>
                </a:moveTo>
                <a:cubicBezTo>
                  <a:pt x="352597" y="-2615"/>
                  <a:pt x="298093" y="161956"/>
                  <a:pt x="311851" y="231806"/>
                </a:cubicBezTo>
                <a:cubicBezTo>
                  <a:pt x="325609" y="301656"/>
                  <a:pt x="418743" y="392144"/>
                  <a:pt x="432501" y="419131"/>
                </a:cubicBezTo>
                <a:cubicBezTo>
                  <a:pt x="446259" y="446119"/>
                  <a:pt x="382759" y="376798"/>
                  <a:pt x="394401" y="393731"/>
                </a:cubicBezTo>
                <a:cubicBezTo>
                  <a:pt x="406043" y="410664"/>
                  <a:pt x="526693" y="539781"/>
                  <a:pt x="502351" y="520731"/>
                </a:cubicBezTo>
                <a:cubicBezTo>
                  <a:pt x="478009" y="501681"/>
                  <a:pt x="248351" y="279431"/>
                  <a:pt x="248351" y="279431"/>
                </a:cubicBezTo>
                <a:cubicBezTo>
                  <a:pt x="164743" y="200056"/>
                  <a:pt x="-12528" y="37073"/>
                  <a:pt x="701" y="44481"/>
                </a:cubicBezTo>
                <a:cubicBezTo>
                  <a:pt x="13930" y="51889"/>
                  <a:pt x="278513" y="290014"/>
                  <a:pt x="327726" y="323881"/>
                </a:cubicBezTo>
                <a:cubicBezTo>
                  <a:pt x="376939" y="357748"/>
                  <a:pt x="294389" y="296364"/>
                  <a:pt x="295976" y="247681"/>
                </a:cubicBezTo>
                <a:cubicBezTo>
                  <a:pt x="297563" y="198998"/>
                  <a:pt x="347305" y="2677"/>
                  <a:pt x="34995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682E89F4-E79E-E5B5-6581-6AB1349D19F7}"/>
              </a:ext>
            </a:extLst>
          </p:cNvPr>
          <p:cNvSpPr/>
          <p:nvPr/>
        </p:nvSpPr>
        <p:spPr>
          <a:xfrm>
            <a:off x="4488917" y="3181330"/>
            <a:ext cx="50127" cy="1023674"/>
          </a:xfrm>
          <a:custGeom>
            <a:avLst/>
            <a:gdLst>
              <a:gd name="connsiteX0" fmla="*/ 38633 w 50127"/>
              <a:gd name="connsiteY0" fmla="*/ 20 h 1023674"/>
              <a:gd name="connsiteX1" fmla="*/ 48158 w 50127"/>
              <a:gd name="connsiteY1" fmla="*/ 536595 h 1023674"/>
              <a:gd name="connsiteX2" fmla="*/ 533 w 50127"/>
              <a:gd name="connsiteY2" fmla="*/ 1009670 h 1023674"/>
              <a:gd name="connsiteX3" fmla="*/ 22758 w 50127"/>
              <a:gd name="connsiteY3" fmla="*/ 857270 h 1023674"/>
              <a:gd name="connsiteX4" fmla="*/ 25933 w 50127"/>
              <a:gd name="connsiteY4" fmla="*/ 434995 h 1023674"/>
              <a:gd name="connsiteX5" fmla="*/ 16408 w 50127"/>
              <a:gd name="connsiteY5" fmla="*/ 555645 h 1023674"/>
              <a:gd name="connsiteX6" fmla="*/ 38633 w 50127"/>
              <a:gd name="connsiteY6" fmla="*/ 20 h 10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7" h="1023674">
                <a:moveTo>
                  <a:pt x="38633" y="20"/>
                </a:moveTo>
                <a:cubicBezTo>
                  <a:pt x="43925" y="-3155"/>
                  <a:pt x="54508" y="368320"/>
                  <a:pt x="48158" y="536595"/>
                </a:cubicBezTo>
                <a:cubicBezTo>
                  <a:pt x="41808" y="704870"/>
                  <a:pt x="4766" y="956224"/>
                  <a:pt x="533" y="1009670"/>
                </a:cubicBezTo>
                <a:cubicBezTo>
                  <a:pt x="-3700" y="1063116"/>
                  <a:pt x="18525" y="953049"/>
                  <a:pt x="22758" y="857270"/>
                </a:cubicBezTo>
                <a:cubicBezTo>
                  <a:pt x="26991" y="761491"/>
                  <a:pt x="26991" y="485266"/>
                  <a:pt x="25933" y="434995"/>
                </a:cubicBezTo>
                <a:cubicBezTo>
                  <a:pt x="24875" y="384724"/>
                  <a:pt x="17995" y="626024"/>
                  <a:pt x="16408" y="555645"/>
                </a:cubicBezTo>
                <a:cubicBezTo>
                  <a:pt x="14821" y="485266"/>
                  <a:pt x="33341" y="3195"/>
                  <a:pt x="3863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DB28BDA3-4E14-9839-7B77-8B9FC0D66036}"/>
              </a:ext>
            </a:extLst>
          </p:cNvPr>
          <p:cNvSpPr/>
          <p:nvPr/>
        </p:nvSpPr>
        <p:spPr>
          <a:xfrm>
            <a:off x="4784669" y="3254115"/>
            <a:ext cx="572485" cy="184558"/>
          </a:xfrm>
          <a:custGeom>
            <a:avLst/>
            <a:gdLst>
              <a:gd name="connsiteX0" fmla="*/ 56 w 572485"/>
              <a:gd name="connsiteY0" fmla="*/ 184410 h 184558"/>
              <a:gd name="connsiteX1" fmla="*/ 412806 w 572485"/>
              <a:gd name="connsiteY1" fmla="*/ 85985 h 184558"/>
              <a:gd name="connsiteX2" fmla="*/ 571556 w 572485"/>
              <a:gd name="connsiteY2" fmla="*/ 95510 h 184558"/>
              <a:gd name="connsiteX3" fmla="*/ 460431 w 572485"/>
              <a:gd name="connsiteY3" fmla="*/ 82810 h 184558"/>
              <a:gd name="connsiteX4" fmla="*/ 117531 w 572485"/>
              <a:gd name="connsiteY4" fmla="*/ 260 h 184558"/>
              <a:gd name="connsiteX5" fmla="*/ 381056 w 572485"/>
              <a:gd name="connsiteY5" fmla="*/ 60585 h 184558"/>
              <a:gd name="connsiteX6" fmla="*/ 56 w 572485"/>
              <a:gd name="connsiteY6" fmla="*/ 184410 h 18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485" h="184558">
                <a:moveTo>
                  <a:pt x="56" y="184410"/>
                </a:moveTo>
                <a:cubicBezTo>
                  <a:pt x="5348" y="188643"/>
                  <a:pt x="317556" y="100802"/>
                  <a:pt x="412806" y="85985"/>
                </a:cubicBezTo>
                <a:cubicBezTo>
                  <a:pt x="508056" y="71168"/>
                  <a:pt x="563619" y="96039"/>
                  <a:pt x="571556" y="95510"/>
                </a:cubicBezTo>
                <a:cubicBezTo>
                  <a:pt x="579494" y="94981"/>
                  <a:pt x="536102" y="98685"/>
                  <a:pt x="460431" y="82810"/>
                </a:cubicBezTo>
                <a:cubicBezTo>
                  <a:pt x="384760" y="66935"/>
                  <a:pt x="130760" y="3964"/>
                  <a:pt x="117531" y="260"/>
                </a:cubicBezTo>
                <a:cubicBezTo>
                  <a:pt x="104302" y="-3444"/>
                  <a:pt x="395873" y="33068"/>
                  <a:pt x="381056" y="60585"/>
                </a:cubicBezTo>
                <a:cubicBezTo>
                  <a:pt x="366239" y="88102"/>
                  <a:pt x="-5236" y="180177"/>
                  <a:pt x="56" y="18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29F46121-AAC8-E797-F454-F0ED1F421C4F}"/>
              </a:ext>
            </a:extLst>
          </p:cNvPr>
          <p:cNvSpPr/>
          <p:nvPr/>
        </p:nvSpPr>
        <p:spPr>
          <a:xfrm>
            <a:off x="4442457" y="3425610"/>
            <a:ext cx="768338" cy="1030394"/>
          </a:xfrm>
          <a:custGeom>
            <a:avLst/>
            <a:gdLst>
              <a:gd name="connsiteX0" fmla="*/ 2543 w 768338"/>
              <a:gd name="connsiteY0" fmla="*/ 1028915 h 1030394"/>
              <a:gd name="connsiteX1" fmla="*/ 688343 w 768338"/>
              <a:gd name="connsiteY1" fmla="*/ 254215 h 1030394"/>
              <a:gd name="connsiteX2" fmla="*/ 548643 w 768338"/>
              <a:gd name="connsiteY2" fmla="*/ 378040 h 1030394"/>
              <a:gd name="connsiteX3" fmla="*/ 767718 w 768338"/>
              <a:gd name="connsiteY3" fmla="*/ 215 h 1030394"/>
              <a:gd name="connsiteX4" fmla="*/ 466093 w 768338"/>
              <a:gd name="connsiteY4" fmla="*/ 438365 h 1030394"/>
              <a:gd name="connsiteX5" fmla="*/ 2543 w 768338"/>
              <a:gd name="connsiteY5" fmla="*/ 1028915 h 10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338" h="1030394">
                <a:moveTo>
                  <a:pt x="2543" y="1028915"/>
                </a:moveTo>
                <a:cubicBezTo>
                  <a:pt x="39585" y="998223"/>
                  <a:pt x="597326" y="362694"/>
                  <a:pt x="688343" y="254215"/>
                </a:cubicBezTo>
                <a:cubicBezTo>
                  <a:pt x="779360" y="145736"/>
                  <a:pt x="535414" y="420373"/>
                  <a:pt x="548643" y="378040"/>
                </a:cubicBezTo>
                <a:cubicBezTo>
                  <a:pt x="561872" y="335707"/>
                  <a:pt x="781476" y="-9839"/>
                  <a:pt x="767718" y="215"/>
                </a:cubicBezTo>
                <a:cubicBezTo>
                  <a:pt x="753960" y="10269"/>
                  <a:pt x="588860" y="272207"/>
                  <a:pt x="466093" y="438365"/>
                </a:cubicBezTo>
                <a:cubicBezTo>
                  <a:pt x="343326" y="604523"/>
                  <a:pt x="-34499" y="1059607"/>
                  <a:pt x="2543" y="102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BE9B14B3-294C-D9F3-F8ED-B2721872F747}"/>
              </a:ext>
            </a:extLst>
          </p:cNvPr>
          <p:cNvSpPr/>
          <p:nvPr/>
        </p:nvSpPr>
        <p:spPr>
          <a:xfrm>
            <a:off x="4325516" y="4379697"/>
            <a:ext cx="49634" cy="384922"/>
          </a:xfrm>
          <a:custGeom>
            <a:avLst/>
            <a:gdLst>
              <a:gd name="connsiteX0" fmla="*/ 49634 w 49634"/>
              <a:gd name="connsiteY0" fmla="*/ 1803 h 384922"/>
              <a:gd name="connsiteX1" fmla="*/ 2009 w 49634"/>
              <a:gd name="connsiteY1" fmla="*/ 214528 h 384922"/>
              <a:gd name="connsiteX2" fmla="*/ 11534 w 49634"/>
              <a:gd name="connsiteY2" fmla="*/ 382803 h 384922"/>
              <a:gd name="connsiteX3" fmla="*/ 11534 w 49634"/>
              <a:gd name="connsiteY3" fmla="*/ 297078 h 384922"/>
              <a:gd name="connsiteX4" fmla="*/ 2009 w 49634"/>
              <a:gd name="connsiteY4" fmla="*/ 122453 h 384922"/>
              <a:gd name="connsiteX5" fmla="*/ 49634 w 49634"/>
              <a:gd name="connsiteY5" fmla="*/ 1803 h 3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34" h="384922">
                <a:moveTo>
                  <a:pt x="49634" y="1803"/>
                </a:moveTo>
                <a:cubicBezTo>
                  <a:pt x="49634" y="17149"/>
                  <a:pt x="8359" y="151028"/>
                  <a:pt x="2009" y="214528"/>
                </a:cubicBezTo>
                <a:cubicBezTo>
                  <a:pt x="-4341" y="278028"/>
                  <a:pt x="9947" y="369045"/>
                  <a:pt x="11534" y="382803"/>
                </a:cubicBezTo>
                <a:cubicBezTo>
                  <a:pt x="13121" y="396561"/>
                  <a:pt x="13121" y="340470"/>
                  <a:pt x="11534" y="297078"/>
                </a:cubicBezTo>
                <a:cubicBezTo>
                  <a:pt x="9946" y="253686"/>
                  <a:pt x="-5399" y="172195"/>
                  <a:pt x="2009" y="122453"/>
                </a:cubicBezTo>
                <a:cubicBezTo>
                  <a:pt x="9417" y="72711"/>
                  <a:pt x="49634" y="-13543"/>
                  <a:pt x="49634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9301BD04-D085-A6DF-02A9-387478FEDA57}"/>
              </a:ext>
            </a:extLst>
          </p:cNvPr>
          <p:cNvSpPr/>
          <p:nvPr/>
        </p:nvSpPr>
        <p:spPr>
          <a:xfrm>
            <a:off x="3643530" y="4303944"/>
            <a:ext cx="393042" cy="609939"/>
          </a:xfrm>
          <a:custGeom>
            <a:avLst/>
            <a:gdLst>
              <a:gd name="connsiteX0" fmla="*/ 1370 w 393042"/>
              <a:gd name="connsiteY0" fmla="*/ 1356 h 609939"/>
              <a:gd name="connsiteX1" fmla="*/ 360145 w 393042"/>
              <a:gd name="connsiteY1" fmla="*/ 522056 h 609939"/>
              <a:gd name="connsiteX2" fmla="*/ 372845 w 393042"/>
              <a:gd name="connsiteY2" fmla="*/ 607781 h 609939"/>
              <a:gd name="connsiteX3" fmla="*/ 325220 w 393042"/>
              <a:gd name="connsiteY3" fmla="*/ 503006 h 609939"/>
              <a:gd name="connsiteX4" fmla="*/ 80745 w 393042"/>
              <a:gd name="connsiteY4" fmla="*/ 258531 h 609939"/>
              <a:gd name="connsiteX5" fmla="*/ 229970 w 393042"/>
              <a:gd name="connsiteY5" fmla="*/ 366481 h 609939"/>
              <a:gd name="connsiteX6" fmla="*/ 1370 w 393042"/>
              <a:gd name="connsiteY6" fmla="*/ 1356 h 6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042" h="609939">
                <a:moveTo>
                  <a:pt x="1370" y="1356"/>
                </a:moveTo>
                <a:cubicBezTo>
                  <a:pt x="23066" y="27285"/>
                  <a:pt x="298233" y="420985"/>
                  <a:pt x="360145" y="522056"/>
                </a:cubicBezTo>
                <a:cubicBezTo>
                  <a:pt x="422058" y="623127"/>
                  <a:pt x="378666" y="610956"/>
                  <a:pt x="372845" y="607781"/>
                </a:cubicBezTo>
                <a:cubicBezTo>
                  <a:pt x="367024" y="604606"/>
                  <a:pt x="373903" y="561214"/>
                  <a:pt x="325220" y="503006"/>
                </a:cubicBezTo>
                <a:cubicBezTo>
                  <a:pt x="276537" y="444798"/>
                  <a:pt x="96620" y="281285"/>
                  <a:pt x="80745" y="258531"/>
                </a:cubicBezTo>
                <a:cubicBezTo>
                  <a:pt x="64870" y="235777"/>
                  <a:pt x="237378" y="403523"/>
                  <a:pt x="229970" y="366481"/>
                </a:cubicBezTo>
                <a:cubicBezTo>
                  <a:pt x="222562" y="329439"/>
                  <a:pt x="-20326" y="-24573"/>
                  <a:pt x="1370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8F533BF7-5FBC-C77B-AEB5-600701C1138C}"/>
              </a:ext>
            </a:extLst>
          </p:cNvPr>
          <p:cNvSpPr/>
          <p:nvPr/>
        </p:nvSpPr>
        <p:spPr>
          <a:xfrm>
            <a:off x="5141369" y="5020187"/>
            <a:ext cx="161073" cy="741346"/>
          </a:xfrm>
          <a:custGeom>
            <a:avLst/>
            <a:gdLst>
              <a:gd name="connsiteX0" fmla="*/ 30706 w 161073"/>
              <a:gd name="connsiteY0" fmla="*/ 2663 h 741346"/>
              <a:gd name="connsiteX1" fmla="*/ 46581 w 161073"/>
              <a:gd name="connsiteY1" fmla="*/ 453513 h 741346"/>
              <a:gd name="connsiteX2" fmla="*/ 160881 w 161073"/>
              <a:gd name="connsiteY2" fmla="*/ 739263 h 741346"/>
              <a:gd name="connsiteX3" fmla="*/ 71981 w 161073"/>
              <a:gd name="connsiteY3" fmla="*/ 567813 h 741346"/>
              <a:gd name="connsiteX4" fmla="*/ 2131 w 161073"/>
              <a:gd name="connsiteY4" fmla="*/ 291588 h 741346"/>
              <a:gd name="connsiteX5" fmla="*/ 18006 w 161073"/>
              <a:gd name="connsiteY5" fmla="*/ 215388 h 741346"/>
              <a:gd name="connsiteX6" fmla="*/ 18006 w 161073"/>
              <a:gd name="connsiteY6" fmla="*/ 263013 h 741346"/>
              <a:gd name="connsiteX7" fmla="*/ 30706 w 161073"/>
              <a:gd name="connsiteY7" fmla="*/ 2663 h 74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73" h="741346">
                <a:moveTo>
                  <a:pt x="30706" y="2663"/>
                </a:moveTo>
                <a:cubicBezTo>
                  <a:pt x="35468" y="34413"/>
                  <a:pt x="24885" y="330746"/>
                  <a:pt x="46581" y="453513"/>
                </a:cubicBezTo>
                <a:cubicBezTo>
                  <a:pt x="68277" y="576280"/>
                  <a:pt x="156648" y="720213"/>
                  <a:pt x="160881" y="739263"/>
                </a:cubicBezTo>
                <a:cubicBezTo>
                  <a:pt x="165114" y="758313"/>
                  <a:pt x="98439" y="642425"/>
                  <a:pt x="71981" y="567813"/>
                </a:cubicBezTo>
                <a:cubicBezTo>
                  <a:pt x="45523" y="493201"/>
                  <a:pt x="11127" y="350325"/>
                  <a:pt x="2131" y="291588"/>
                </a:cubicBezTo>
                <a:cubicBezTo>
                  <a:pt x="-6865" y="232851"/>
                  <a:pt x="15360" y="220150"/>
                  <a:pt x="18006" y="215388"/>
                </a:cubicBezTo>
                <a:cubicBezTo>
                  <a:pt x="20652" y="210626"/>
                  <a:pt x="19064" y="293175"/>
                  <a:pt x="18006" y="263013"/>
                </a:cubicBezTo>
                <a:cubicBezTo>
                  <a:pt x="16948" y="232851"/>
                  <a:pt x="25944" y="-29087"/>
                  <a:pt x="30706" y="2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B2499F2B-4F33-A95A-4A46-5B622EB0A892}"/>
              </a:ext>
            </a:extLst>
          </p:cNvPr>
          <p:cNvSpPr/>
          <p:nvPr/>
        </p:nvSpPr>
        <p:spPr>
          <a:xfrm>
            <a:off x="4291054" y="4883105"/>
            <a:ext cx="412845" cy="190104"/>
          </a:xfrm>
          <a:custGeom>
            <a:avLst/>
            <a:gdLst>
              <a:gd name="connsiteX0" fmla="*/ 1546 w 412845"/>
              <a:gd name="connsiteY0" fmla="*/ 76245 h 190104"/>
              <a:gd name="connsiteX1" fmla="*/ 401596 w 412845"/>
              <a:gd name="connsiteY1" fmla="*/ 187370 h 190104"/>
              <a:gd name="connsiteX2" fmla="*/ 290471 w 412845"/>
              <a:gd name="connsiteY2" fmla="*/ 142920 h 190104"/>
              <a:gd name="connsiteX3" fmla="*/ 163471 w 412845"/>
              <a:gd name="connsiteY3" fmla="*/ 45 h 190104"/>
              <a:gd name="connsiteX4" fmla="*/ 258721 w 412845"/>
              <a:gd name="connsiteY4" fmla="*/ 127045 h 190104"/>
              <a:gd name="connsiteX5" fmla="*/ 1546 w 412845"/>
              <a:gd name="connsiteY5" fmla="*/ 76245 h 19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5" h="190104">
                <a:moveTo>
                  <a:pt x="1546" y="76245"/>
                </a:moveTo>
                <a:cubicBezTo>
                  <a:pt x="25358" y="86299"/>
                  <a:pt x="353442" y="176258"/>
                  <a:pt x="401596" y="187370"/>
                </a:cubicBezTo>
                <a:cubicBezTo>
                  <a:pt x="449750" y="198483"/>
                  <a:pt x="330158" y="174141"/>
                  <a:pt x="290471" y="142920"/>
                </a:cubicBezTo>
                <a:cubicBezTo>
                  <a:pt x="250784" y="111699"/>
                  <a:pt x="168763" y="2691"/>
                  <a:pt x="163471" y="45"/>
                </a:cubicBezTo>
                <a:cubicBezTo>
                  <a:pt x="158179" y="-2601"/>
                  <a:pt x="280946" y="112228"/>
                  <a:pt x="258721" y="127045"/>
                </a:cubicBezTo>
                <a:cubicBezTo>
                  <a:pt x="236496" y="141862"/>
                  <a:pt x="-22266" y="66191"/>
                  <a:pt x="1546" y="7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1FAA6558-25DD-082F-D359-C5F84D17CD7A}"/>
              </a:ext>
            </a:extLst>
          </p:cNvPr>
          <p:cNvSpPr/>
          <p:nvPr/>
        </p:nvSpPr>
        <p:spPr>
          <a:xfrm>
            <a:off x="1712714" y="3892542"/>
            <a:ext cx="900109" cy="535661"/>
          </a:xfrm>
          <a:custGeom>
            <a:avLst/>
            <a:gdLst>
              <a:gd name="connsiteX0" fmla="*/ 4961 w 900109"/>
              <a:gd name="connsiteY0" fmla="*/ 155583 h 535661"/>
              <a:gd name="connsiteX1" fmla="*/ 446286 w 900109"/>
              <a:gd name="connsiteY1" fmla="*/ 320683 h 535661"/>
              <a:gd name="connsiteX2" fmla="*/ 455811 w 900109"/>
              <a:gd name="connsiteY2" fmla="*/ 282583 h 535661"/>
              <a:gd name="connsiteX3" fmla="*/ 674886 w 900109"/>
              <a:gd name="connsiteY3" fmla="*/ 320683 h 535661"/>
              <a:gd name="connsiteX4" fmla="*/ 652661 w 900109"/>
              <a:gd name="connsiteY4" fmla="*/ 298458 h 535661"/>
              <a:gd name="connsiteX5" fmla="*/ 827286 w 900109"/>
              <a:gd name="connsiteY5" fmla="*/ 463558 h 535661"/>
              <a:gd name="connsiteX6" fmla="*/ 893961 w 900109"/>
              <a:gd name="connsiteY6" fmla="*/ 533408 h 535661"/>
              <a:gd name="connsiteX7" fmla="*/ 684411 w 900109"/>
              <a:gd name="connsiteY7" fmla="*/ 387358 h 535661"/>
              <a:gd name="connsiteX8" fmla="*/ 420886 w 900109"/>
              <a:gd name="connsiteY8" fmla="*/ 298458 h 535661"/>
              <a:gd name="connsiteX9" fmla="*/ 71636 w 900109"/>
              <a:gd name="connsiteY9" fmla="*/ 3183 h 535661"/>
              <a:gd name="connsiteX10" fmla="*/ 198636 w 900109"/>
              <a:gd name="connsiteY10" fmla="*/ 142883 h 535661"/>
              <a:gd name="connsiteX11" fmla="*/ 4961 w 900109"/>
              <a:gd name="connsiteY11" fmla="*/ 155583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109" h="535661">
                <a:moveTo>
                  <a:pt x="4961" y="155583"/>
                </a:moveTo>
                <a:cubicBezTo>
                  <a:pt x="46236" y="185216"/>
                  <a:pt x="371144" y="299516"/>
                  <a:pt x="446286" y="320683"/>
                </a:cubicBezTo>
                <a:cubicBezTo>
                  <a:pt x="521428" y="341850"/>
                  <a:pt x="417711" y="282583"/>
                  <a:pt x="455811" y="282583"/>
                </a:cubicBezTo>
                <a:cubicBezTo>
                  <a:pt x="493911" y="282583"/>
                  <a:pt x="642078" y="318037"/>
                  <a:pt x="674886" y="320683"/>
                </a:cubicBezTo>
                <a:cubicBezTo>
                  <a:pt x="707694" y="323329"/>
                  <a:pt x="652661" y="298458"/>
                  <a:pt x="652661" y="298458"/>
                </a:cubicBezTo>
                <a:lnTo>
                  <a:pt x="827286" y="463558"/>
                </a:lnTo>
                <a:cubicBezTo>
                  <a:pt x="867503" y="502716"/>
                  <a:pt x="917774" y="546108"/>
                  <a:pt x="893961" y="533408"/>
                </a:cubicBezTo>
                <a:cubicBezTo>
                  <a:pt x="870149" y="520708"/>
                  <a:pt x="763257" y="426516"/>
                  <a:pt x="684411" y="387358"/>
                </a:cubicBezTo>
                <a:cubicBezTo>
                  <a:pt x="605565" y="348200"/>
                  <a:pt x="523015" y="362487"/>
                  <a:pt x="420886" y="298458"/>
                </a:cubicBezTo>
                <a:cubicBezTo>
                  <a:pt x="318757" y="234429"/>
                  <a:pt x="108678" y="29112"/>
                  <a:pt x="71636" y="3183"/>
                </a:cubicBezTo>
                <a:cubicBezTo>
                  <a:pt x="34594" y="-22746"/>
                  <a:pt x="203928" y="117483"/>
                  <a:pt x="198636" y="142883"/>
                </a:cubicBezTo>
                <a:cubicBezTo>
                  <a:pt x="193344" y="168283"/>
                  <a:pt x="-36314" y="125950"/>
                  <a:pt x="4961" y="155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09A3CCC9-4592-23D2-C19F-4BF75F48D1E4}"/>
              </a:ext>
            </a:extLst>
          </p:cNvPr>
          <p:cNvSpPr/>
          <p:nvPr/>
        </p:nvSpPr>
        <p:spPr>
          <a:xfrm>
            <a:off x="2232510" y="3683970"/>
            <a:ext cx="400476" cy="754433"/>
          </a:xfrm>
          <a:custGeom>
            <a:avLst/>
            <a:gdLst>
              <a:gd name="connsiteX0" fmla="*/ 5865 w 400476"/>
              <a:gd name="connsiteY0" fmla="*/ 11730 h 754433"/>
              <a:gd name="connsiteX1" fmla="*/ 383690 w 400476"/>
              <a:gd name="connsiteY1" fmla="*/ 719755 h 754433"/>
              <a:gd name="connsiteX2" fmla="*/ 313840 w 400476"/>
              <a:gd name="connsiteY2" fmla="*/ 595930 h 754433"/>
              <a:gd name="connsiteX3" fmla="*/ 129690 w 400476"/>
              <a:gd name="connsiteY3" fmla="*/ 167305 h 754433"/>
              <a:gd name="connsiteX4" fmla="*/ 151915 w 400476"/>
              <a:gd name="connsiteY4" fmla="*/ 268905 h 754433"/>
              <a:gd name="connsiteX5" fmla="*/ 5865 w 400476"/>
              <a:gd name="connsiteY5" fmla="*/ 11730 h 7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76" h="754433">
                <a:moveTo>
                  <a:pt x="5865" y="11730"/>
                </a:moveTo>
                <a:cubicBezTo>
                  <a:pt x="44494" y="86872"/>
                  <a:pt x="332361" y="622388"/>
                  <a:pt x="383690" y="719755"/>
                </a:cubicBezTo>
                <a:cubicBezTo>
                  <a:pt x="435019" y="817122"/>
                  <a:pt x="356173" y="688005"/>
                  <a:pt x="313840" y="595930"/>
                </a:cubicBezTo>
                <a:cubicBezTo>
                  <a:pt x="271507" y="503855"/>
                  <a:pt x="156678" y="221809"/>
                  <a:pt x="129690" y="167305"/>
                </a:cubicBezTo>
                <a:cubicBezTo>
                  <a:pt x="102703" y="112801"/>
                  <a:pt x="172552" y="291659"/>
                  <a:pt x="151915" y="268905"/>
                </a:cubicBezTo>
                <a:cubicBezTo>
                  <a:pt x="131278" y="246151"/>
                  <a:pt x="-32764" y="-63412"/>
                  <a:pt x="5865" y="1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79B01426-D704-AAAD-F410-0724088754F4}"/>
              </a:ext>
            </a:extLst>
          </p:cNvPr>
          <p:cNvSpPr/>
          <p:nvPr/>
        </p:nvSpPr>
        <p:spPr>
          <a:xfrm>
            <a:off x="1633366" y="3709784"/>
            <a:ext cx="601848" cy="258376"/>
          </a:xfrm>
          <a:custGeom>
            <a:avLst/>
            <a:gdLst>
              <a:gd name="connsiteX0" fmla="*/ 601834 w 601848"/>
              <a:gd name="connsiteY0" fmla="*/ 1791 h 258376"/>
              <a:gd name="connsiteX1" fmla="*/ 389109 w 601848"/>
              <a:gd name="connsiteY1" fmla="*/ 46241 h 258376"/>
              <a:gd name="connsiteX2" fmla="*/ 4934 w 601848"/>
              <a:gd name="connsiteY2" fmla="*/ 255791 h 258376"/>
              <a:gd name="connsiteX3" fmla="*/ 185909 w 601848"/>
              <a:gd name="connsiteY3" fmla="*/ 154191 h 258376"/>
              <a:gd name="connsiteX4" fmla="*/ 398634 w 601848"/>
              <a:gd name="connsiteY4" fmla="*/ 20841 h 258376"/>
              <a:gd name="connsiteX5" fmla="*/ 601834 w 601848"/>
              <a:gd name="connsiteY5" fmla="*/ 1791 h 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" h="258376">
                <a:moveTo>
                  <a:pt x="601834" y="1791"/>
                </a:moveTo>
                <a:cubicBezTo>
                  <a:pt x="600247" y="6024"/>
                  <a:pt x="488592" y="3908"/>
                  <a:pt x="389109" y="46241"/>
                </a:cubicBezTo>
                <a:cubicBezTo>
                  <a:pt x="289626" y="88574"/>
                  <a:pt x="38801" y="237799"/>
                  <a:pt x="4934" y="255791"/>
                </a:cubicBezTo>
                <a:cubicBezTo>
                  <a:pt x="-28933" y="273783"/>
                  <a:pt x="120292" y="193349"/>
                  <a:pt x="185909" y="154191"/>
                </a:cubicBezTo>
                <a:cubicBezTo>
                  <a:pt x="251526" y="115033"/>
                  <a:pt x="322963" y="42008"/>
                  <a:pt x="398634" y="20841"/>
                </a:cubicBezTo>
                <a:cubicBezTo>
                  <a:pt x="474305" y="-326"/>
                  <a:pt x="603421" y="-2442"/>
                  <a:pt x="601834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C1E59598-34F0-8C29-C508-0E40BE04861F}"/>
              </a:ext>
            </a:extLst>
          </p:cNvPr>
          <p:cNvSpPr/>
          <p:nvPr/>
        </p:nvSpPr>
        <p:spPr>
          <a:xfrm>
            <a:off x="1350421" y="3796267"/>
            <a:ext cx="537952" cy="868593"/>
          </a:xfrm>
          <a:custGeom>
            <a:avLst/>
            <a:gdLst>
              <a:gd name="connsiteX0" fmla="*/ 535529 w 537952"/>
              <a:gd name="connsiteY0" fmla="*/ 4208 h 868593"/>
              <a:gd name="connsiteX1" fmla="*/ 218029 w 537952"/>
              <a:gd name="connsiteY1" fmla="*/ 242333 h 868593"/>
              <a:gd name="connsiteX2" fmla="*/ 11654 w 537952"/>
              <a:gd name="connsiteY2" fmla="*/ 610633 h 868593"/>
              <a:gd name="connsiteX3" fmla="*/ 110079 w 537952"/>
              <a:gd name="connsiteY3" fmla="*/ 483633 h 868593"/>
              <a:gd name="connsiteX4" fmla="*/ 14829 w 537952"/>
              <a:gd name="connsiteY4" fmla="*/ 683658 h 868593"/>
              <a:gd name="connsiteX5" fmla="*/ 2129 w 537952"/>
              <a:gd name="connsiteY5" fmla="*/ 867808 h 868593"/>
              <a:gd name="connsiteX6" fmla="*/ 33879 w 537952"/>
              <a:gd name="connsiteY6" fmla="*/ 610633 h 868593"/>
              <a:gd name="connsiteX7" fmla="*/ 173579 w 537952"/>
              <a:gd name="connsiteY7" fmla="*/ 197883 h 868593"/>
              <a:gd name="connsiteX8" fmla="*/ 145004 w 537952"/>
              <a:gd name="connsiteY8" fmla="*/ 309008 h 868593"/>
              <a:gd name="connsiteX9" fmla="*/ 354554 w 537952"/>
              <a:gd name="connsiteY9" fmla="*/ 105808 h 868593"/>
              <a:gd name="connsiteX10" fmla="*/ 535529 w 537952"/>
              <a:gd name="connsiteY10" fmla="*/ 4208 h 8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952" h="868593">
                <a:moveTo>
                  <a:pt x="535529" y="4208"/>
                </a:moveTo>
                <a:cubicBezTo>
                  <a:pt x="512775" y="26962"/>
                  <a:pt x="305341" y="141262"/>
                  <a:pt x="218029" y="242333"/>
                </a:cubicBezTo>
                <a:cubicBezTo>
                  <a:pt x="130717" y="343404"/>
                  <a:pt x="29646" y="570416"/>
                  <a:pt x="11654" y="610633"/>
                </a:cubicBezTo>
                <a:cubicBezTo>
                  <a:pt x="-6338" y="650850"/>
                  <a:pt x="109550" y="471462"/>
                  <a:pt x="110079" y="483633"/>
                </a:cubicBezTo>
                <a:cubicBezTo>
                  <a:pt x="110608" y="495804"/>
                  <a:pt x="32821" y="619629"/>
                  <a:pt x="14829" y="683658"/>
                </a:cubicBezTo>
                <a:cubicBezTo>
                  <a:pt x="-3163" y="747687"/>
                  <a:pt x="-1046" y="879979"/>
                  <a:pt x="2129" y="867808"/>
                </a:cubicBezTo>
                <a:cubicBezTo>
                  <a:pt x="5304" y="855637"/>
                  <a:pt x="5304" y="722287"/>
                  <a:pt x="33879" y="610633"/>
                </a:cubicBezTo>
                <a:cubicBezTo>
                  <a:pt x="62454" y="498979"/>
                  <a:pt x="155058" y="248154"/>
                  <a:pt x="173579" y="197883"/>
                </a:cubicBezTo>
                <a:cubicBezTo>
                  <a:pt x="192100" y="147612"/>
                  <a:pt x="114841" y="324354"/>
                  <a:pt x="145004" y="309008"/>
                </a:cubicBezTo>
                <a:cubicBezTo>
                  <a:pt x="175166" y="293662"/>
                  <a:pt x="294229" y="155550"/>
                  <a:pt x="354554" y="105808"/>
                </a:cubicBezTo>
                <a:cubicBezTo>
                  <a:pt x="414879" y="56066"/>
                  <a:pt x="558283" y="-18546"/>
                  <a:pt x="535529" y="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60158C00-1639-3708-FAD1-AC5ADCCA2565}"/>
              </a:ext>
            </a:extLst>
          </p:cNvPr>
          <p:cNvSpPr/>
          <p:nvPr/>
        </p:nvSpPr>
        <p:spPr>
          <a:xfrm>
            <a:off x="1563159" y="4063561"/>
            <a:ext cx="75817" cy="607103"/>
          </a:xfrm>
          <a:custGeom>
            <a:avLst/>
            <a:gdLst>
              <a:gd name="connsiteX0" fmla="*/ 75141 w 75817"/>
              <a:gd name="connsiteY0" fmla="*/ 16314 h 607103"/>
              <a:gd name="connsiteX1" fmla="*/ 2116 w 75817"/>
              <a:gd name="connsiteY1" fmla="*/ 606864 h 607103"/>
              <a:gd name="connsiteX2" fmla="*/ 21166 w 75817"/>
              <a:gd name="connsiteY2" fmla="*/ 89339 h 607103"/>
              <a:gd name="connsiteX3" fmla="*/ 37041 w 75817"/>
              <a:gd name="connsiteY3" fmla="*/ 159189 h 607103"/>
              <a:gd name="connsiteX4" fmla="*/ 75141 w 75817"/>
              <a:gd name="connsiteY4" fmla="*/ 16314 h 6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17" h="607103">
                <a:moveTo>
                  <a:pt x="75141" y="16314"/>
                </a:moveTo>
                <a:cubicBezTo>
                  <a:pt x="69320" y="90927"/>
                  <a:pt x="11112" y="594693"/>
                  <a:pt x="2116" y="606864"/>
                </a:cubicBezTo>
                <a:cubicBezTo>
                  <a:pt x="-6880" y="619035"/>
                  <a:pt x="15345" y="163952"/>
                  <a:pt x="21166" y="89339"/>
                </a:cubicBezTo>
                <a:cubicBezTo>
                  <a:pt x="26987" y="14726"/>
                  <a:pt x="26458" y="171889"/>
                  <a:pt x="37041" y="159189"/>
                </a:cubicBezTo>
                <a:cubicBezTo>
                  <a:pt x="47624" y="146489"/>
                  <a:pt x="80962" y="-58299"/>
                  <a:pt x="75141" y="16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BF24481C-74BD-98F5-16F3-A17570A88CB0}"/>
              </a:ext>
            </a:extLst>
          </p:cNvPr>
          <p:cNvSpPr/>
          <p:nvPr/>
        </p:nvSpPr>
        <p:spPr>
          <a:xfrm>
            <a:off x="1472132" y="4996259"/>
            <a:ext cx="188548" cy="1033438"/>
          </a:xfrm>
          <a:custGeom>
            <a:avLst/>
            <a:gdLst>
              <a:gd name="connsiteX0" fmla="*/ 1068 w 188548"/>
              <a:gd name="connsiteY0" fmla="*/ 1191 h 1033438"/>
              <a:gd name="connsiteX1" fmla="*/ 185218 w 188548"/>
              <a:gd name="connsiteY1" fmla="*/ 985441 h 1033438"/>
              <a:gd name="connsiteX2" fmla="*/ 112193 w 188548"/>
              <a:gd name="connsiteY2" fmla="*/ 788591 h 1033438"/>
              <a:gd name="connsiteX3" fmla="*/ 1068 w 188548"/>
              <a:gd name="connsiteY3" fmla="*/ 1191 h 10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48" h="1033438">
                <a:moveTo>
                  <a:pt x="1068" y="1191"/>
                </a:moveTo>
                <a:cubicBezTo>
                  <a:pt x="13239" y="33999"/>
                  <a:pt x="166697" y="854208"/>
                  <a:pt x="185218" y="985441"/>
                </a:cubicBezTo>
                <a:cubicBezTo>
                  <a:pt x="203739" y="1116674"/>
                  <a:pt x="140239" y="954749"/>
                  <a:pt x="112193" y="788591"/>
                </a:cubicBezTo>
                <a:cubicBezTo>
                  <a:pt x="84147" y="622433"/>
                  <a:pt x="-11103" y="-31617"/>
                  <a:pt x="1068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08D261FE-4362-F696-2EF3-7105868542D1}"/>
              </a:ext>
            </a:extLst>
          </p:cNvPr>
          <p:cNvSpPr/>
          <p:nvPr/>
        </p:nvSpPr>
        <p:spPr>
          <a:xfrm>
            <a:off x="1961173" y="5660256"/>
            <a:ext cx="363992" cy="452267"/>
          </a:xfrm>
          <a:custGeom>
            <a:avLst/>
            <a:gdLst>
              <a:gd name="connsiteX0" fmla="*/ 977 w 363992"/>
              <a:gd name="connsiteY0" fmla="*/ 7119 h 452267"/>
              <a:gd name="connsiteX1" fmla="*/ 283552 w 363992"/>
              <a:gd name="connsiteY1" fmla="*/ 245244 h 452267"/>
              <a:gd name="connsiteX2" fmla="*/ 362927 w 363992"/>
              <a:gd name="connsiteY2" fmla="*/ 451619 h 452267"/>
              <a:gd name="connsiteX3" fmla="*/ 324827 w 363992"/>
              <a:gd name="connsiteY3" fmla="*/ 299219 h 452267"/>
              <a:gd name="connsiteX4" fmla="*/ 261327 w 363992"/>
              <a:gd name="connsiteY4" fmla="*/ 769 h 452267"/>
              <a:gd name="connsiteX5" fmla="*/ 305777 w 363992"/>
              <a:gd name="connsiteY5" fmla="*/ 210319 h 452267"/>
              <a:gd name="connsiteX6" fmla="*/ 194652 w 363992"/>
              <a:gd name="connsiteY6" fmla="*/ 124594 h 452267"/>
              <a:gd name="connsiteX7" fmla="*/ 977 w 363992"/>
              <a:gd name="connsiteY7" fmla="*/ 7119 h 4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992" h="452267">
                <a:moveTo>
                  <a:pt x="977" y="7119"/>
                </a:moveTo>
                <a:cubicBezTo>
                  <a:pt x="15794" y="27227"/>
                  <a:pt x="223227" y="171161"/>
                  <a:pt x="283552" y="245244"/>
                </a:cubicBezTo>
                <a:cubicBezTo>
                  <a:pt x="343877" y="319327"/>
                  <a:pt x="356048" y="442623"/>
                  <a:pt x="362927" y="451619"/>
                </a:cubicBezTo>
                <a:cubicBezTo>
                  <a:pt x="369806" y="460615"/>
                  <a:pt x="341760" y="374361"/>
                  <a:pt x="324827" y="299219"/>
                </a:cubicBezTo>
                <a:cubicBezTo>
                  <a:pt x="307894" y="224077"/>
                  <a:pt x="264502" y="15586"/>
                  <a:pt x="261327" y="769"/>
                </a:cubicBezTo>
                <a:cubicBezTo>
                  <a:pt x="258152" y="-14048"/>
                  <a:pt x="316889" y="189682"/>
                  <a:pt x="305777" y="210319"/>
                </a:cubicBezTo>
                <a:cubicBezTo>
                  <a:pt x="294665" y="230956"/>
                  <a:pt x="245452" y="156873"/>
                  <a:pt x="194652" y="124594"/>
                </a:cubicBezTo>
                <a:cubicBezTo>
                  <a:pt x="143852" y="92315"/>
                  <a:pt x="-13840" y="-12989"/>
                  <a:pt x="977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E27977AC-2C8D-C3DC-5B83-1CD05E708DD2}"/>
              </a:ext>
            </a:extLst>
          </p:cNvPr>
          <p:cNvSpPr/>
          <p:nvPr/>
        </p:nvSpPr>
        <p:spPr>
          <a:xfrm>
            <a:off x="1806572" y="5683185"/>
            <a:ext cx="315334" cy="559504"/>
          </a:xfrm>
          <a:custGeom>
            <a:avLst/>
            <a:gdLst>
              <a:gd name="connsiteX0" fmla="*/ 3 w 315334"/>
              <a:gd name="connsiteY0" fmla="*/ 65 h 559504"/>
              <a:gd name="connsiteX1" fmla="*/ 263528 w 315334"/>
              <a:gd name="connsiteY1" fmla="*/ 282640 h 559504"/>
              <a:gd name="connsiteX2" fmla="*/ 314328 w 315334"/>
              <a:gd name="connsiteY2" fmla="*/ 558865 h 559504"/>
              <a:gd name="connsiteX3" fmla="*/ 295278 w 315334"/>
              <a:gd name="connsiteY3" fmla="*/ 355665 h 559504"/>
              <a:gd name="connsiteX4" fmla="*/ 269878 w 315334"/>
              <a:gd name="connsiteY4" fmla="*/ 257240 h 559504"/>
              <a:gd name="connsiteX5" fmla="*/ 3 w 315334"/>
              <a:gd name="connsiteY5" fmla="*/ 65 h 55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34" h="559504">
                <a:moveTo>
                  <a:pt x="3" y="65"/>
                </a:moveTo>
                <a:cubicBezTo>
                  <a:pt x="-1055" y="4298"/>
                  <a:pt x="211141" y="189507"/>
                  <a:pt x="263528" y="282640"/>
                </a:cubicBezTo>
                <a:cubicBezTo>
                  <a:pt x="315915" y="375773"/>
                  <a:pt x="309036" y="546694"/>
                  <a:pt x="314328" y="558865"/>
                </a:cubicBezTo>
                <a:cubicBezTo>
                  <a:pt x="319620" y="571036"/>
                  <a:pt x="302686" y="405936"/>
                  <a:pt x="295278" y="355665"/>
                </a:cubicBezTo>
                <a:cubicBezTo>
                  <a:pt x="287870" y="305394"/>
                  <a:pt x="312211" y="317036"/>
                  <a:pt x="269878" y="257240"/>
                </a:cubicBezTo>
                <a:cubicBezTo>
                  <a:pt x="227545" y="197444"/>
                  <a:pt x="1061" y="-4168"/>
                  <a:pt x="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86E5A2C1-C78E-B7D1-0622-173101CEA375}"/>
              </a:ext>
            </a:extLst>
          </p:cNvPr>
          <p:cNvSpPr/>
          <p:nvPr/>
        </p:nvSpPr>
        <p:spPr>
          <a:xfrm>
            <a:off x="1733393" y="5783970"/>
            <a:ext cx="331228" cy="894970"/>
          </a:xfrm>
          <a:custGeom>
            <a:avLst/>
            <a:gdLst>
              <a:gd name="connsiteX0" fmla="*/ 85882 w 331228"/>
              <a:gd name="connsiteY0" fmla="*/ 4055 h 894970"/>
              <a:gd name="connsiteX1" fmla="*/ 292257 w 331228"/>
              <a:gd name="connsiteY1" fmla="*/ 781930 h 894970"/>
              <a:gd name="connsiteX2" fmla="*/ 327182 w 331228"/>
              <a:gd name="connsiteY2" fmla="*/ 877180 h 894970"/>
              <a:gd name="connsiteX3" fmla="*/ 238282 w 331228"/>
              <a:gd name="connsiteY3" fmla="*/ 651755 h 894970"/>
              <a:gd name="connsiteX4" fmla="*/ 157 w 331228"/>
              <a:gd name="connsiteY4" fmla="*/ 153280 h 894970"/>
              <a:gd name="connsiteX5" fmla="*/ 200182 w 331228"/>
              <a:gd name="connsiteY5" fmla="*/ 461255 h 894970"/>
              <a:gd name="connsiteX6" fmla="*/ 85882 w 331228"/>
              <a:gd name="connsiteY6" fmla="*/ 4055 h 8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228" h="894970">
                <a:moveTo>
                  <a:pt x="85882" y="4055"/>
                </a:moveTo>
                <a:cubicBezTo>
                  <a:pt x="101228" y="57501"/>
                  <a:pt x="252040" y="636409"/>
                  <a:pt x="292257" y="781930"/>
                </a:cubicBezTo>
                <a:cubicBezTo>
                  <a:pt x="332474" y="927451"/>
                  <a:pt x="336178" y="898876"/>
                  <a:pt x="327182" y="877180"/>
                </a:cubicBezTo>
                <a:cubicBezTo>
                  <a:pt x="318186" y="855484"/>
                  <a:pt x="292786" y="772405"/>
                  <a:pt x="238282" y="651755"/>
                </a:cubicBezTo>
                <a:cubicBezTo>
                  <a:pt x="183778" y="531105"/>
                  <a:pt x="6507" y="185030"/>
                  <a:pt x="157" y="153280"/>
                </a:cubicBezTo>
                <a:cubicBezTo>
                  <a:pt x="-6193" y="121530"/>
                  <a:pt x="181132" y="479776"/>
                  <a:pt x="200182" y="461255"/>
                </a:cubicBezTo>
                <a:cubicBezTo>
                  <a:pt x="219232" y="442734"/>
                  <a:pt x="70536" y="-49391"/>
                  <a:pt x="85882" y="4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99148AB5-CE7C-C06F-4328-7DCA043E089E}"/>
              </a:ext>
            </a:extLst>
          </p:cNvPr>
          <p:cNvSpPr/>
          <p:nvPr/>
        </p:nvSpPr>
        <p:spPr>
          <a:xfrm>
            <a:off x="1676188" y="5981323"/>
            <a:ext cx="451174" cy="800592"/>
          </a:xfrm>
          <a:custGeom>
            <a:avLst/>
            <a:gdLst>
              <a:gd name="connsiteX0" fmla="*/ 212 w 451174"/>
              <a:gd name="connsiteY0" fmla="*/ 377 h 800592"/>
              <a:gd name="connsiteX1" fmla="*/ 362162 w 451174"/>
              <a:gd name="connsiteY1" fmla="*/ 663952 h 800592"/>
              <a:gd name="connsiteX2" fmla="*/ 184362 w 451174"/>
              <a:gd name="connsiteY2" fmla="*/ 422652 h 800592"/>
              <a:gd name="connsiteX3" fmla="*/ 447887 w 451174"/>
              <a:gd name="connsiteY3" fmla="*/ 797302 h 800592"/>
              <a:gd name="connsiteX4" fmla="*/ 311362 w 451174"/>
              <a:gd name="connsiteY4" fmla="*/ 571877 h 800592"/>
              <a:gd name="connsiteX5" fmla="*/ 212 w 451174"/>
              <a:gd name="connsiteY5" fmla="*/ 377 h 80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74" h="800592">
                <a:moveTo>
                  <a:pt x="212" y="377"/>
                </a:moveTo>
                <a:cubicBezTo>
                  <a:pt x="8679" y="15723"/>
                  <a:pt x="331470" y="593573"/>
                  <a:pt x="362162" y="663952"/>
                </a:cubicBezTo>
                <a:cubicBezTo>
                  <a:pt x="392854" y="734331"/>
                  <a:pt x="170074" y="400427"/>
                  <a:pt x="184362" y="422652"/>
                </a:cubicBezTo>
                <a:cubicBezTo>
                  <a:pt x="198650" y="444877"/>
                  <a:pt x="426720" y="772431"/>
                  <a:pt x="447887" y="797302"/>
                </a:cubicBezTo>
                <a:cubicBezTo>
                  <a:pt x="469054" y="822173"/>
                  <a:pt x="383858" y="702052"/>
                  <a:pt x="311362" y="571877"/>
                </a:cubicBezTo>
                <a:cubicBezTo>
                  <a:pt x="238866" y="441702"/>
                  <a:pt x="-8255" y="-14969"/>
                  <a:pt x="212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3788317D-DC71-9F90-D605-C4FC7467FB9D}"/>
              </a:ext>
            </a:extLst>
          </p:cNvPr>
          <p:cNvSpPr/>
          <p:nvPr/>
        </p:nvSpPr>
        <p:spPr>
          <a:xfrm>
            <a:off x="2041198" y="6073771"/>
            <a:ext cx="188478" cy="1289054"/>
          </a:xfrm>
          <a:custGeom>
            <a:avLst/>
            <a:gdLst>
              <a:gd name="connsiteX0" fmla="*/ 327 w 188478"/>
              <a:gd name="connsiteY0" fmla="*/ 4 h 1289054"/>
              <a:gd name="connsiteX1" fmla="*/ 44777 w 188478"/>
              <a:gd name="connsiteY1" fmla="*/ 523879 h 1289054"/>
              <a:gd name="connsiteX2" fmla="*/ 117802 w 188478"/>
              <a:gd name="connsiteY2" fmla="*/ 733429 h 1289054"/>
              <a:gd name="connsiteX3" fmla="*/ 184477 w 188478"/>
              <a:gd name="connsiteY3" fmla="*/ 1022354 h 1289054"/>
              <a:gd name="connsiteX4" fmla="*/ 181302 w 188478"/>
              <a:gd name="connsiteY4" fmla="*/ 987429 h 1289054"/>
              <a:gd name="connsiteX5" fmla="*/ 184477 w 188478"/>
              <a:gd name="connsiteY5" fmla="*/ 1289054 h 1289054"/>
              <a:gd name="connsiteX6" fmla="*/ 184477 w 188478"/>
              <a:gd name="connsiteY6" fmla="*/ 987429 h 1289054"/>
              <a:gd name="connsiteX7" fmla="*/ 152727 w 188478"/>
              <a:gd name="connsiteY7" fmla="*/ 409579 h 1289054"/>
              <a:gd name="connsiteX8" fmla="*/ 140027 w 188478"/>
              <a:gd name="connsiteY8" fmla="*/ 660404 h 1289054"/>
              <a:gd name="connsiteX9" fmla="*/ 60652 w 188478"/>
              <a:gd name="connsiteY9" fmla="*/ 371479 h 1289054"/>
              <a:gd name="connsiteX10" fmla="*/ 67002 w 188478"/>
              <a:gd name="connsiteY10" fmla="*/ 533404 h 1289054"/>
              <a:gd name="connsiteX11" fmla="*/ 327 w 188478"/>
              <a:gd name="connsiteY11" fmla="*/ 4 h 128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478" h="1289054">
                <a:moveTo>
                  <a:pt x="327" y="4"/>
                </a:moveTo>
                <a:cubicBezTo>
                  <a:pt x="-3377" y="-1583"/>
                  <a:pt x="25198" y="401642"/>
                  <a:pt x="44777" y="523879"/>
                </a:cubicBezTo>
                <a:cubicBezTo>
                  <a:pt x="64356" y="646116"/>
                  <a:pt x="94519" y="650350"/>
                  <a:pt x="117802" y="733429"/>
                </a:cubicBezTo>
                <a:cubicBezTo>
                  <a:pt x="141085" y="816508"/>
                  <a:pt x="173894" y="980021"/>
                  <a:pt x="184477" y="1022354"/>
                </a:cubicBezTo>
                <a:cubicBezTo>
                  <a:pt x="195060" y="1064687"/>
                  <a:pt x="181302" y="942979"/>
                  <a:pt x="181302" y="987429"/>
                </a:cubicBezTo>
                <a:cubicBezTo>
                  <a:pt x="181302" y="1031879"/>
                  <a:pt x="183948" y="1289054"/>
                  <a:pt x="184477" y="1289054"/>
                </a:cubicBezTo>
                <a:cubicBezTo>
                  <a:pt x="185006" y="1289054"/>
                  <a:pt x="189769" y="1134008"/>
                  <a:pt x="184477" y="987429"/>
                </a:cubicBezTo>
                <a:cubicBezTo>
                  <a:pt x="179185" y="840850"/>
                  <a:pt x="160135" y="464083"/>
                  <a:pt x="152727" y="409579"/>
                </a:cubicBezTo>
                <a:cubicBezTo>
                  <a:pt x="145319" y="355075"/>
                  <a:pt x="155373" y="666754"/>
                  <a:pt x="140027" y="660404"/>
                </a:cubicBezTo>
                <a:cubicBezTo>
                  <a:pt x="124681" y="654054"/>
                  <a:pt x="72823" y="392646"/>
                  <a:pt x="60652" y="371479"/>
                </a:cubicBezTo>
                <a:cubicBezTo>
                  <a:pt x="48481" y="350312"/>
                  <a:pt x="73881" y="593200"/>
                  <a:pt x="67002" y="533404"/>
                </a:cubicBezTo>
                <a:cubicBezTo>
                  <a:pt x="60123" y="473608"/>
                  <a:pt x="4031" y="1591"/>
                  <a:pt x="3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1E6B55CF-4338-D2C9-309E-56F7E96EB672}"/>
              </a:ext>
            </a:extLst>
          </p:cNvPr>
          <p:cNvSpPr/>
          <p:nvPr/>
        </p:nvSpPr>
        <p:spPr>
          <a:xfrm>
            <a:off x="2215325" y="7082941"/>
            <a:ext cx="245368" cy="962955"/>
          </a:xfrm>
          <a:custGeom>
            <a:avLst/>
            <a:gdLst>
              <a:gd name="connsiteX0" fmla="*/ 29400 w 245368"/>
              <a:gd name="connsiteY0" fmla="*/ 16359 h 962955"/>
              <a:gd name="connsiteX1" fmla="*/ 245300 w 245368"/>
              <a:gd name="connsiteY1" fmla="*/ 962509 h 962955"/>
              <a:gd name="connsiteX2" fmla="*/ 4000 w 245368"/>
              <a:gd name="connsiteY2" fmla="*/ 143359 h 962955"/>
              <a:gd name="connsiteX3" fmla="*/ 89725 w 245368"/>
              <a:gd name="connsiteY3" fmla="*/ 346559 h 962955"/>
              <a:gd name="connsiteX4" fmla="*/ 29400 w 245368"/>
              <a:gd name="connsiteY4" fmla="*/ 16359 h 9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68" h="962955">
                <a:moveTo>
                  <a:pt x="29400" y="16359"/>
                </a:moveTo>
                <a:cubicBezTo>
                  <a:pt x="55329" y="119017"/>
                  <a:pt x="249533" y="941342"/>
                  <a:pt x="245300" y="962509"/>
                </a:cubicBezTo>
                <a:cubicBezTo>
                  <a:pt x="241067" y="983676"/>
                  <a:pt x="29929" y="246017"/>
                  <a:pt x="4000" y="143359"/>
                </a:cubicBezTo>
                <a:cubicBezTo>
                  <a:pt x="-21929" y="40701"/>
                  <a:pt x="86550" y="366138"/>
                  <a:pt x="89725" y="346559"/>
                </a:cubicBezTo>
                <a:cubicBezTo>
                  <a:pt x="92900" y="326980"/>
                  <a:pt x="3471" y="-86299"/>
                  <a:pt x="29400" y="1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26263E9C-1BA5-22A0-4BC4-2112B6794D80}"/>
              </a:ext>
            </a:extLst>
          </p:cNvPr>
          <p:cNvSpPr/>
          <p:nvPr/>
        </p:nvSpPr>
        <p:spPr>
          <a:xfrm>
            <a:off x="2614039" y="7859966"/>
            <a:ext cx="320421" cy="1175236"/>
          </a:xfrm>
          <a:custGeom>
            <a:avLst/>
            <a:gdLst>
              <a:gd name="connsiteX0" fmla="*/ 176786 w 320421"/>
              <a:gd name="connsiteY0" fmla="*/ 1334 h 1175236"/>
              <a:gd name="connsiteX1" fmla="*/ 218061 w 320421"/>
              <a:gd name="connsiteY1" fmla="*/ 769684 h 1175236"/>
              <a:gd name="connsiteX2" fmla="*/ 319661 w 320421"/>
              <a:gd name="connsiteY2" fmla="*/ 1172909 h 1175236"/>
              <a:gd name="connsiteX3" fmla="*/ 249811 w 320421"/>
              <a:gd name="connsiteY3" fmla="*/ 893509 h 1175236"/>
              <a:gd name="connsiteX4" fmla="*/ 2161 w 320421"/>
              <a:gd name="connsiteY4" fmla="*/ 83884 h 1175236"/>
              <a:gd name="connsiteX5" fmla="*/ 132336 w 320421"/>
              <a:gd name="connsiteY5" fmla="*/ 506159 h 1175236"/>
              <a:gd name="connsiteX6" fmla="*/ 186311 w 320421"/>
              <a:gd name="connsiteY6" fmla="*/ 582359 h 1175236"/>
              <a:gd name="connsiteX7" fmla="*/ 176786 w 320421"/>
              <a:gd name="connsiteY7" fmla="*/ 1334 h 11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421" h="1175236">
                <a:moveTo>
                  <a:pt x="176786" y="1334"/>
                </a:moveTo>
                <a:cubicBezTo>
                  <a:pt x="182078" y="32555"/>
                  <a:pt x="194249" y="574422"/>
                  <a:pt x="218061" y="769684"/>
                </a:cubicBezTo>
                <a:cubicBezTo>
                  <a:pt x="241873" y="964946"/>
                  <a:pt x="314369" y="1152272"/>
                  <a:pt x="319661" y="1172909"/>
                </a:cubicBezTo>
                <a:cubicBezTo>
                  <a:pt x="324953" y="1193546"/>
                  <a:pt x="302728" y="1075013"/>
                  <a:pt x="249811" y="893509"/>
                </a:cubicBezTo>
                <a:cubicBezTo>
                  <a:pt x="196894" y="712005"/>
                  <a:pt x="21740" y="148442"/>
                  <a:pt x="2161" y="83884"/>
                </a:cubicBezTo>
                <a:cubicBezTo>
                  <a:pt x="-17418" y="19326"/>
                  <a:pt x="101644" y="423080"/>
                  <a:pt x="132336" y="506159"/>
                </a:cubicBezTo>
                <a:cubicBezTo>
                  <a:pt x="163028" y="589238"/>
                  <a:pt x="179961" y="668613"/>
                  <a:pt x="186311" y="582359"/>
                </a:cubicBezTo>
                <a:cubicBezTo>
                  <a:pt x="192661" y="496105"/>
                  <a:pt x="171494" y="-29887"/>
                  <a:pt x="17678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F7A81556-9547-5AA3-8ED5-6E501078C4E0}"/>
              </a:ext>
            </a:extLst>
          </p:cNvPr>
          <p:cNvSpPr/>
          <p:nvPr/>
        </p:nvSpPr>
        <p:spPr>
          <a:xfrm>
            <a:off x="2316604" y="6200671"/>
            <a:ext cx="941022" cy="743604"/>
          </a:xfrm>
          <a:custGeom>
            <a:avLst/>
            <a:gdLst>
              <a:gd name="connsiteX0" fmla="*/ 17021 w 941022"/>
              <a:gd name="connsiteY0" fmla="*/ 196954 h 743604"/>
              <a:gd name="connsiteX1" fmla="*/ 286896 w 941022"/>
              <a:gd name="connsiteY1" fmla="*/ 104879 h 743604"/>
              <a:gd name="connsiteX2" fmla="*/ 598046 w 941022"/>
              <a:gd name="connsiteY2" fmla="*/ 247754 h 743604"/>
              <a:gd name="connsiteX3" fmla="*/ 629796 w 941022"/>
              <a:gd name="connsiteY3" fmla="*/ 212829 h 743604"/>
              <a:gd name="connsiteX4" fmla="*/ 820296 w 941022"/>
              <a:gd name="connsiteY4" fmla="*/ 409679 h 743604"/>
              <a:gd name="connsiteX5" fmla="*/ 940946 w 941022"/>
              <a:gd name="connsiteY5" fmla="*/ 743054 h 743604"/>
              <a:gd name="connsiteX6" fmla="*/ 832996 w 941022"/>
              <a:gd name="connsiteY6" fmla="*/ 479529 h 743604"/>
              <a:gd name="connsiteX7" fmla="*/ 531371 w 941022"/>
              <a:gd name="connsiteY7" fmla="*/ 146154 h 743604"/>
              <a:gd name="connsiteX8" fmla="*/ 258321 w 941022"/>
              <a:gd name="connsiteY8" fmla="*/ 104 h 743604"/>
              <a:gd name="connsiteX9" fmla="*/ 448821 w 941022"/>
              <a:gd name="connsiteY9" fmla="*/ 165204 h 743604"/>
              <a:gd name="connsiteX10" fmla="*/ 315471 w 941022"/>
              <a:gd name="connsiteY10" fmla="*/ 108054 h 743604"/>
              <a:gd name="connsiteX11" fmla="*/ 55121 w 941022"/>
              <a:gd name="connsiteY11" fmla="*/ 155679 h 743604"/>
              <a:gd name="connsiteX12" fmla="*/ 17021 w 941022"/>
              <a:gd name="connsiteY12" fmla="*/ 196954 h 7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022" h="743604">
                <a:moveTo>
                  <a:pt x="17021" y="196954"/>
                </a:moveTo>
                <a:cubicBezTo>
                  <a:pt x="55650" y="188487"/>
                  <a:pt x="190059" y="96412"/>
                  <a:pt x="286896" y="104879"/>
                </a:cubicBezTo>
                <a:cubicBezTo>
                  <a:pt x="383733" y="113346"/>
                  <a:pt x="540896" y="229762"/>
                  <a:pt x="598046" y="247754"/>
                </a:cubicBezTo>
                <a:cubicBezTo>
                  <a:pt x="655196" y="265746"/>
                  <a:pt x="592754" y="185842"/>
                  <a:pt x="629796" y="212829"/>
                </a:cubicBezTo>
                <a:cubicBezTo>
                  <a:pt x="666838" y="239816"/>
                  <a:pt x="768438" y="321308"/>
                  <a:pt x="820296" y="409679"/>
                </a:cubicBezTo>
                <a:cubicBezTo>
                  <a:pt x="872154" y="498050"/>
                  <a:pt x="938829" y="731412"/>
                  <a:pt x="940946" y="743054"/>
                </a:cubicBezTo>
                <a:cubicBezTo>
                  <a:pt x="943063" y="754696"/>
                  <a:pt x="901258" y="579012"/>
                  <a:pt x="832996" y="479529"/>
                </a:cubicBezTo>
                <a:cubicBezTo>
                  <a:pt x="764734" y="380046"/>
                  <a:pt x="627150" y="226058"/>
                  <a:pt x="531371" y="146154"/>
                </a:cubicBezTo>
                <a:cubicBezTo>
                  <a:pt x="435592" y="66250"/>
                  <a:pt x="272079" y="-3071"/>
                  <a:pt x="258321" y="104"/>
                </a:cubicBezTo>
                <a:cubicBezTo>
                  <a:pt x="244563" y="3279"/>
                  <a:pt x="439296" y="147212"/>
                  <a:pt x="448821" y="165204"/>
                </a:cubicBezTo>
                <a:cubicBezTo>
                  <a:pt x="458346" y="183196"/>
                  <a:pt x="381088" y="109641"/>
                  <a:pt x="315471" y="108054"/>
                </a:cubicBezTo>
                <a:cubicBezTo>
                  <a:pt x="249854" y="106467"/>
                  <a:pt x="98513" y="140862"/>
                  <a:pt x="55121" y="155679"/>
                </a:cubicBezTo>
                <a:cubicBezTo>
                  <a:pt x="11729" y="170496"/>
                  <a:pt x="-21608" y="205421"/>
                  <a:pt x="17021" y="19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F9AFB98E-8BD1-2EC3-77C8-EB6351029A12}"/>
              </a:ext>
            </a:extLst>
          </p:cNvPr>
          <p:cNvSpPr/>
          <p:nvPr/>
        </p:nvSpPr>
        <p:spPr>
          <a:xfrm>
            <a:off x="2880041" y="5684694"/>
            <a:ext cx="314029" cy="1018046"/>
          </a:xfrm>
          <a:custGeom>
            <a:avLst/>
            <a:gdLst>
              <a:gd name="connsiteX0" fmla="*/ 6034 w 314029"/>
              <a:gd name="connsiteY0" fmla="*/ 14431 h 1018046"/>
              <a:gd name="connsiteX1" fmla="*/ 298134 w 314029"/>
              <a:gd name="connsiteY1" fmla="*/ 960581 h 1018046"/>
              <a:gd name="connsiteX2" fmla="*/ 250509 w 314029"/>
              <a:gd name="connsiteY2" fmla="*/ 846281 h 1018046"/>
              <a:gd name="connsiteX3" fmla="*/ 40959 w 314029"/>
              <a:gd name="connsiteY3" fmla="*/ 293831 h 1018046"/>
              <a:gd name="connsiteX4" fmla="*/ 94934 w 314029"/>
              <a:gd name="connsiteY4" fmla="*/ 379556 h 1018046"/>
              <a:gd name="connsiteX5" fmla="*/ 6034 w 314029"/>
              <a:gd name="connsiteY5" fmla="*/ 14431 h 101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29" h="1018046">
                <a:moveTo>
                  <a:pt x="6034" y="14431"/>
                </a:moveTo>
                <a:cubicBezTo>
                  <a:pt x="39901" y="111269"/>
                  <a:pt x="257388" y="821939"/>
                  <a:pt x="298134" y="960581"/>
                </a:cubicBezTo>
                <a:cubicBezTo>
                  <a:pt x="338880" y="1099223"/>
                  <a:pt x="293372" y="957406"/>
                  <a:pt x="250509" y="846281"/>
                </a:cubicBezTo>
                <a:cubicBezTo>
                  <a:pt x="207647" y="735156"/>
                  <a:pt x="66888" y="371618"/>
                  <a:pt x="40959" y="293831"/>
                </a:cubicBezTo>
                <a:cubicBezTo>
                  <a:pt x="15030" y="216044"/>
                  <a:pt x="98109" y="420831"/>
                  <a:pt x="94934" y="379556"/>
                </a:cubicBezTo>
                <a:cubicBezTo>
                  <a:pt x="91759" y="338281"/>
                  <a:pt x="-27833" y="-82407"/>
                  <a:pt x="6034" y="14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DB77A6AF-1F5C-6B62-B8ED-8E31D857F6D7}"/>
              </a:ext>
            </a:extLst>
          </p:cNvPr>
          <p:cNvSpPr/>
          <p:nvPr/>
        </p:nvSpPr>
        <p:spPr>
          <a:xfrm>
            <a:off x="2657469" y="5181289"/>
            <a:ext cx="223042" cy="639803"/>
          </a:xfrm>
          <a:custGeom>
            <a:avLst/>
            <a:gdLst>
              <a:gd name="connsiteX0" fmla="*/ 6 w 223042"/>
              <a:gd name="connsiteY0" fmla="*/ 311 h 639803"/>
              <a:gd name="connsiteX1" fmla="*/ 161931 w 223042"/>
              <a:gd name="connsiteY1" fmla="*/ 282886 h 639803"/>
              <a:gd name="connsiteX2" fmla="*/ 222256 w 223042"/>
              <a:gd name="connsiteY2" fmla="*/ 638486 h 639803"/>
              <a:gd name="connsiteX3" fmla="*/ 193681 w 223042"/>
              <a:gd name="connsiteY3" fmla="*/ 394011 h 639803"/>
              <a:gd name="connsiteX4" fmla="*/ 155581 w 223042"/>
              <a:gd name="connsiteY4" fmla="*/ 149536 h 639803"/>
              <a:gd name="connsiteX5" fmla="*/ 168281 w 223042"/>
              <a:gd name="connsiteY5" fmla="*/ 225736 h 639803"/>
              <a:gd name="connsiteX6" fmla="*/ 6 w 223042"/>
              <a:gd name="connsiteY6" fmla="*/ 311 h 63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42" h="639803">
                <a:moveTo>
                  <a:pt x="6" y="311"/>
                </a:moveTo>
                <a:cubicBezTo>
                  <a:pt x="-1052" y="9836"/>
                  <a:pt x="124889" y="176524"/>
                  <a:pt x="161931" y="282886"/>
                </a:cubicBezTo>
                <a:cubicBezTo>
                  <a:pt x="198973" y="389248"/>
                  <a:pt x="216964" y="619965"/>
                  <a:pt x="222256" y="638486"/>
                </a:cubicBezTo>
                <a:cubicBezTo>
                  <a:pt x="227548" y="657007"/>
                  <a:pt x="204794" y="475503"/>
                  <a:pt x="193681" y="394011"/>
                </a:cubicBezTo>
                <a:cubicBezTo>
                  <a:pt x="182569" y="312519"/>
                  <a:pt x="159814" y="177582"/>
                  <a:pt x="155581" y="149536"/>
                </a:cubicBezTo>
                <a:cubicBezTo>
                  <a:pt x="151348" y="121490"/>
                  <a:pt x="191564" y="248490"/>
                  <a:pt x="168281" y="225736"/>
                </a:cubicBezTo>
                <a:cubicBezTo>
                  <a:pt x="144998" y="202982"/>
                  <a:pt x="1064" y="-9214"/>
                  <a:pt x="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41E65855-F7EC-2943-1C9C-D0A2C4FB5061}"/>
              </a:ext>
            </a:extLst>
          </p:cNvPr>
          <p:cNvSpPr/>
          <p:nvPr/>
        </p:nvSpPr>
        <p:spPr>
          <a:xfrm>
            <a:off x="3215920" y="6735502"/>
            <a:ext cx="39211" cy="628028"/>
          </a:xfrm>
          <a:custGeom>
            <a:avLst/>
            <a:gdLst>
              <a:gd name="connsiteX0" fmla="*/ 19405 w 39211"/>
              <a:gd name="connsiteY0" fmla="*/ 1848 h 628028"/>
              <a:gd name="connsiteX1" fmla="*/ 355 w 39211"/>
              <a:gd name="connsiteY1" fmla="*/ 452698 h 628028"/>
              <a:gd name="connsiteX2" fmla="*/ 38455 w 39211"/>
              <a:gd name="connsiteY2" fmla="*/ 627323 h 628028"/>
              <a:gd name="connsiteX3" fmla="*/ 25755 w 39211"/>
              <a:gd name="connsiteY3" fmla="*/ 503498 h 628028"/>
              <a:gd name="connsiteX4" fmla="*/ 25755 w 39211"/>
              <a:gd name="connsiteY4" fmla="*/ 249498 h 628028"/>
              <a:gd name="connsiteX5" fmla="*/ 19405 w 39211"/>
              <a:gd name="connsiteY5" fmla="*/ 290773 h 628028"/>
              <a:gd name="connsiteX6" fmla="*/ 19405 w 39211"/>
              <a:gd name="connsiteY6" fmla="*/ 1848 h 62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11" h="628028">
                <a:moveTo>
                  <a:pt x="19405" y="1848"/>
                </a:moveTo>
                <a:cubicBezTo>
                  <a:pt x="16230" y="28836"/>
                  <a:pt x="-2820" y="348452"/>
                  <a:pt x="355" y="452698"/>
                </a:cubicBezTo>
                <a:cubicBezTo>
                  <a:pt x="3530" y="556944"/>
                  <a:pt x="34222" y="618856"/>
                  <a:pt x="38455" y="627323"/>
                </a:cubicBezTo>
                <a:cubicBezTo>
                  <a:pt x="42688" y="635790"/>
                  <a:pt x="27872" y="566469"/>
                  <a:pt x="25755" y="503498"/>
                </a:cubicBezTo>
                <a:cubicBezTo>
                  <a:pt x="23638" y="440527"/>
                  <a:pt x="26813" y="284952"/>
                  <a:pt x="25755" y="249498"/>
                </a:cubicBezTo>
                <a:cubicBezTo>
                  <a:pt x="24697" y="214044"/>
                  <a:pt x="18876" y="329931"/>
                  <a:pt x="19405" y="290773"/>
                </a:cubicBezTo>
                <a:cubicBezTo>
                  <a:pt x="19934" y="251615"/>
                  <a:pt x="22580" y="-25140"/>
                  <a:pt x="19405" y="1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A36864ED-EF90-7433-DE2C-2BEE5CD030F4}"/>
              </a:ext>
            </a:extLst>
          </p:cNvPr>
          <p:cNvSpPr/>
          <p:nvPr/>
        </p:nvSpPr>
        <p:spPr>
          <a:xfrm>
            <a:off x="3066749" y="7012371"/>
            <a:ext cx="286979" cy="1064832"/>
          </a:xfrm>
          <a:custGeom>
            <a:avLst/>
            <a:gdLst>
              <a:gd name="connsiteX0" fmla="*/ 301 w 286979"/>
              <a:gd name="connsiteY0" fmla="*/ 4379 h 1064832"/>
              <a:gd name="connsiteX1" fmla="*/ 209851 w 286979"/>
              <a:gd name="connsiteY1" fmla="*/ 477454 h 1064832"/>
              <a:gd name="connsiteX2" fmla="*/ 273351 w 286979"/>
              <a:gd name="connsiteY2" fmla="*/ 845754 h 1064832"/>
              <a:gd name="connsiteX3" fmla="*/ 286051 w 286979"/>
              <a:gd name="connsiteY3" fmla="*/ 1064829 h 1064832"/>
              <a:gd name="connsiteX4" fmla="*/ 257476 w 286979"/>
              <a:gd name="connsiteY4" fmla="*/ 848929 h 1064832"/>
              <a:gd name="connsiteX5" fmla="*/ 136826 w 286979"/>
              <a:gd name="connsiteY5" fmla="*/ 102804 h 1064832"/>
              <a:gd name="connsiteX6" fmla="*/ 162226 w 286979"/>
              <a:gd name="connsiteY6" fmla="*/ 232979 h 1064832"/>
              <a:gd name="connsiteX7" fmla="*/ 301 w 286979"/>
              <a:gd name="connsiteY7" fmla="*/ 4379 h 106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79" h="1064832">
                <a:moveTo>
                  <a:pt x="301" y="4379"/>
                </a:moveTo>
                <a:cubicBezTo>
                  <a:pt x="8238" y="45125"/>
                  <a:pt x="164343" y="337225"/>
                  <a:pt x="209851" y="477454"/>
                </a:cubicBezTo>
                <a:cubicBezTo>
                  <a:pt x="255359" y="617683"/>
                  <a:pt x="260651" y="747858"/>
                  <a:pt x="273351" y="845754"/>
                </a:cubicBezTo>
                <a:cubicBezTo>
                  <a:pt x="286051" y="943650"/>
                  <a:pt x="288697" y="1064300"/>
                  <a:pt x="286051" y="1064829"/>
                </a:cubicBezTo>
                <a:cubicBezTo>
                  <a:pt x="283405" y="1065358"/>
                  <a:pt x="282347" y="1009266"/>
                  <a:pt x="257476" y="848929"/>
                </a:cubicBezTo>
                <a:cubicBezTo>
                  <a:pt x="232605" y="688592"/>
                  <a:pt x="152701" y="205462"/>
                  <a:pt x="136826" y="102804"/>
                </a:cubicBezTo>
                <a:cubicBezTo>
                  <a:pt x="120951" y="146"/>
                  <a:pt x="180747" y="245679"/>
                  <a:pt x="162226" y="232979"/>
                </a:cubicBezTo>
                <a:cubicBezTo>
                  <a:pt x="143705" y="220279"/>
                  <a:pt x="-7636" y="-36367"/>
                  <a:pt x="301" y="4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2169BB17-D256-5745-2D0A-49799382852B}"/>
              </a:ext>
            </a:extLst>
          </p:cNvPr>
          <p:cNvSpPr/>
          <p:nvPr/>
        </p:nvSpPr>
        <p:spPr>
          <a:xfrm>
            <a:off x="3345690" y="7999008"/>
            <a:ext cx="433795" cy="1134401"/>
          </a:xfrm>
          <a:custGeom>
            <a:avLst/>
            <a:gdLst>
              <a:gd name="connsiteX0" fmla="*/ 19810 w 433795"/>
              <a:gd name="connsiteY0" fmla="*/ 14692 h 1134401"/>
              <a:gd name="connsiteX1" fmla="*/ 19810 w 433795"/>
              <a:gd name="connsiteY1" fmla="*/ 75017 h 1134401"/>
              <a:gd name="connsiteX2" fmla="*/ 73785 w 433795"/>
              <a:gd name="connsiteY2" fmla="*/ 363942 h 1134401"/>
              <a:gd name="connsiteX3" fmla="*/ 276985 w 433795"/>
              <a:gd name="connsiteY3" fmla="*/ 846542 h 1134401"/>
              <a:gd name="connsiteX4" fmla="*/ 432560 w 433795"/>
              <a:gd name="connsiteY4" fmla="*/ 1132292 h 1134401"/>
              <a:gd name="connsiteX5" fmla="*/ 330960 w 433795"/>
              <a:gd name="connsiteY5" fmla="*/ 935442 h 1134401"/>
              <a:gd name="connsiteX6" fmla="*/ 13460 w 433795"/>
              <a:gd name="connsiteY6" fmla="*/ 240117 h 1134401"/>
              <a:gd name="connsiteX7" fmla="*/ 54735 w 433795"/>
              <a:gd name="connsiteY7" fmla="*/ 300442 h 1134401"/>
              <a:gd name="connsiteX8" fmla="*/ 19810 w 433795"/>
              <a:gd name="connsiteY8" fmla="*/ 14692 h 11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95" h="1134401">
                <a:moveTo>
                  <a:pt x="19810" y="14692"/>
                </a:moveTo>
                <a:cubicBezTo>
                  <a:pt x="13989" y="-22879"/>
                  <a:pt x="10814" y="16809"/>
                  <a:pt x="19810" y="75017"/>
                </a:cubicBezTo>
                <a:cubicBezTo>
                  <a:pt x="28806" y="133225"/>
                  <a:pt x="30923" y="235355"/>
                  <a:pt x="73785" y="363942"/>
                </a:cubicBezTo>
                <a:cubicBezTo>
                  <a:pt x="116648" y="492530"/>
                  <a:pt x="217189" y="718484"/>
                  <a:pt x="276985" y="846542"/>
                </a:cubicBezTo>
                <a:cubicBezTo>
                  <a:pt x="336781" y="974600"/>
                  <a:pt x="423564" y="1117475"/>
                  <a:pt x="432560" y="1132292"/>
                </a:cubicBezTo>
                <a:cubicBezTo>
                  <a:pt x="441556" y="1147109"/>
                  <a:pt x="400810" y="1084138"/>
                  <a:pt x="330960" y="935442"/>
                </a:cubicBezTo>
                <a:cubicBezTo>
                  <a:pt x="261110" y="786746"/>
                  <a:pt x="59497" y="345950"/>
                  <a:pt x="13460" y="240117"/>
                </a:cubicBezTo>
                <a:cubicBezTo>
                  <a:pt x="-32577" y="134284"/>
                  <a:pt x="54206" y="334838"/>
                  <a:pt x="54735" y="300442"/>
                </a:cubicBezTo>
                <a:cubicBezTo>
                  <a:pt x="55264" y="266046"/>
                  <a:pt x="25631" y="52263"/>
                  <a:pt x="19810" y="1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CB029798-19C3-776C-B529-A2872476BC91}"/>
              </a:ext>
            </a:extLst>
          </p:cNvPr>
          <p:cNvSpPr/>
          <p:nvPr/>
        </p:nvSpPr>
        <p:spPr>
          <a:xfrm>
            <a:off x="3546337" y="9321779"/>
            <a:ext cx="275718" cy="757811"/>
          </a:xfrm>
          <a:custGeom>
            <a:avLst/>
            <a:gdLst>
              <a:gd name="connsiteX0" fmla="*/ 138 w 275718"/>
              <a:gd name="connsiteY0" fmla="*/ 21 h 757811"/>
              <a:gd name="connsiteX1" fmla="*/ 108088 w 275718"/>
              <a:gd name="connsiteY1" fmla="*/ 282596 h 757811"/>
              <a:gd name="connsiteX2" fmla="*/ 108088 w 275718"/>
              <a:gd name="connsiteY2" fmla="*/ 422296 h 757811"/>
              <a:gd name="connsiteX3" fmla="*/ 171588 w 275718"/>
              <a:gd name="connsiteY3" fmla="*/ 508021 h 757811"/>
              <a:gd name="connsiteX4" fmla="*/ 273188 w 275718"/>
              <a:gd name="connsiteY4" fmla="*/ 755671 h 757811"/>
              <a:gd name="connsiteX5" fmla="*/ 231913 w 275718"/>
              <a:gd name="connsiteY5" fmla="*/ 612796 h 757811"/>
              <a:gd name="connsiteX6" fmla="*/ 92213 w 275718"/>
              <a:gd name="connsiteY6" fmla="*/ 352446 h 757811"/>
              <a:gd name="connsiteX7" fmla="*/ 117613 w 275718"/>
              <a:gd name="connsiteY7" fmla="*/ 384196 h 757811"/>
              <a:gd name="connsiteX8" fmla="*/ 143013 w 275718"/>
              <a:gd name="connsiteY8" fmla="*/ 209571 h 757811"/>
              <a:gd name="connsiteX9" fmla="*/ 133488 w 275718"/>
              <a:gd name="connsiteY9" fmla="*/ 266721 h 757811"/>
              <a:gd name="connsiteX10" fmla="*/ 138 w 275718"/>
              <a:gd name="connsiteY10" fmla="*/ 21 h 75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18" h="757811">
                <a:moveTo>
                  <a:pt x="138" y="21"/>
                </a:moveTo>
                <a:cubicBezTo>
                  <a:pt x="-4095" y="2667"/>
                  <a:pt x="90096" y="212217"/>
                  <a:pt x="108088" y="282596"/>
                </a:cubicBezTo>
                <a:cubicBezTo>
                  <a:pt x="126080" y="352975"/>
                  <a:pt x="97505" y="384725"/>
                  <a:pt x="108088" y="422296"/>
                </a:cubicBezTo>
                <a:cubicBezTo>
                  <a:pt x="118671" y="459867"/>
                  <a:pt x="144071" y="452458"/>
                  <a:pt x="171588" y="508021"/>
                </a:cubicBezTo>
                <a:cubicBezTo>
                  <a:pt x="199105" y="563584"/>
                  <a:pt x="263134" y="738209"/>
                  <a:pt x="273188" y="755671"/>
                </a:cubicBezTo>
                <a:cubicBezTo>
                  <a:pt x="283242" y="773133"/>
                  <a:pt x="262076" y="680000"/>
                  <a:pt x="231913" y="612796"/>
                </a:cubicBezTo>
                <a:cubicBezTo>
                  <a:pt x="201750" y="545592"/>
                  <a:pt x="111263" y="390546"/>
                  <a:pt x="92213" y="352446"/>
                </a:cubicBezTo>
                <a:cubicBezTo>
                  <a:pt x="73163" y="314346"/>
                  <a:pt x="109146" y="408008"/>
                  <a:pt x="117613" y="384196"/>
                </a:cubicBezTo>
                <a:cubicBezTo>
                  <a:pt x="126080" y="360384"/>
                  <a:pt x="140367" y="229150"/>
                  <a:pt x="143013" y="209571"/>
                </a:cubicBezTo>
                <a:cubicBezTo>
                  <a:pt x="145659" y="189992"/>
                  <a:pt x="153067" y="297413"/>
                  <a:pt x="133488" y="266721"/>
                </a:cubicBezTo>
                <a:cubicBezTo>
                  <a:pt x="113909" y="236029"/>
                  <a:pt x="4371" y="-2625"/>
                  <a:pt x="13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CB76F394-53C9-4556-A861-7238BD4C8BEF}"/>
              </a:ext>
            </a:extLst>
          </p:cNvPr>
          <p:cNvSpPr/>
          <p:nvPr/>
        </p:nvSpPr>
        <p:spPr>
          <a:xfrm>
            <a:off x="3265019" y="9187408"/>
            <a:ext cx="50145" cy="305988"/>
          </a:xfrm>
          <a:custGeom>
            <a:avLst/>
            <a:gdLst>
              <a:gd name="connsiteX0" fmla="*/ 49681 w 50145"/>
              <a:gd name="connsiteY0" fmla="*/ 1042 h 305988"/>
              <a:gd name="connsiteX1" fmla="*/ 30631 w 50145"/>
              <a:gd name="connsiteY1" fmla="*/ 191542 h 305988"/>
              <a:gd name="connsiteX2" fmla="*/ 30631 w 50145"/>
              <a:gd name="connsiteY2" fmla="*/ 305842 h 305988"/>
              <a:gd name="connsiteX3" fmla="*/ 21106 w 50145"/>
              <a:gd name="connsiteY3" fmla="*/ 169317 h 305988"/>
              <a:gd name="connsiteX4" fmla="*/ 2056 w 50145"/>
              <a:gd name="connsiteY4" fmla="*/ 23267 h 305988"/>
              <a:gd name="connsiteX5" fmla="*/ 8406 w 50145"/>
              <a:gd name="connsiteY5" fmla="*/ 112167 h 305988"/>
              <a:gd name="connsiteX6" fmla="*/ 49681 w 50145"/>
              <a:gd name="connsiteY6" fmla="*/ 1042 h 3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5" h="305988">
                <a:moveTo>
                  <a:pt x="49681" y="1042"/>
                </a:moveTo>
                <a:cubicBezTo>
                  <a:pt x="53385" y="14271"/>
                  <a:pt x="33806" y="140742"/>
                  <a:pt x="30631" y="191542"/>
                </a:cubicBezTo>
                <a:cubicBezTo>
                  <a:pt x="27456" y="242342"/>
                  <a:pt x="32218" y="309546"/>
                  <a:pt x="30631" y="305842"/>
                </a:cubicBezTo>
                <a:cubicBezTo>
                  <a:pt x="29044" y="302138"/>
                  <a:pt x="25868" y="216413"/>
                  <a:pt x="21106" y="169317"/>
                </a:cubicBezTo>
                <a:cubicBezTo>
                  <a:pt x="16344" y="122221"/>
                  <a:pt x="4173" y="32792"/>
                  <a:pt x="2056" y="23267"/>
                </a:cubicBezTo>
                <a:cubicBezTo>
                  <a:pt x="-61" y="13742"/>
                  <a:pt x="-3236" y="119575"/>
                  <a:pt x="8406" y="112167"/>
                </a:cubicBezTo>
                <a:cubicBezTo>
                  <a:pt x="20048" y="104759"/>
                  <a:pt x="45977" y="-12187"/>
                  <a:pt x="49681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C1DC6E00-D6C5-6984-D4D3-616B63A41248}"/>
              </a:ext>
            </a:extLst>
          </p:cNvPr>
          <p:cNvSpPr/>
          <p:nvPr/>
        </p:nvSpPr>
        <p:spPr>
          <a:xfrm>
            <a:off x="3125662" y="9747054"/>
            <a:ext cx="164476" cy="254413"/>
          </a:xfrm>
          <a:custGeom>
            <a:avLst/>
            <a:gdLst>
              <a:gd name="connsiteX0" fmla="*/ 27113 w 164476"/>
              <a:gd name="connsiteY0" fmla="*/ 9721 h 254413"/>
              <a:gd name="connsiteX1" fmla="*/ 1713 w 164476"/>
              <a:gd name="connsiteY1" fmla="*/ 244671 h 254413"/>
              <a:gd name="connsiteX2" fmla="*/ 81088 w 164476"/>
              <a:gd name="connsiteY2" fmla="*/ 209746 h 254413"/>
              <a:gd name="connsiteX3" fmla="*/ 116013 w 164476"/>
              <a:gd name="connsiteY3" fmla="*/ 209746 h 254413"/>
              <a:gd name="connsiteX4" fmla="*/ 90613 w 164476"/>
              <a:gd name="connsiteY4" fmla="*/ 177996 h 254413"/>
              <a:gd name="connsiteX5" fmla="*/ 163638 w 164476"/>
              <a:gd name="connsiteY5" fmla="*/ 196 h 254413"/>
              <a:gd name="connsiteX6" fmla="*/ 33463 w 164476"/>
              <a:gd name="connsiteY6" fmla="*/ 216096 h 254413"/>
              <a:gd name="connsiteX7" fmla="*/ 27113 w 164476"/>
              <a:gd name="connsiteY7" fmla="*/ 9721 h 2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76" h="254413">
                <a:moveTo>
                  <a:pt x="27113" y="9721"/>
                </a:moveTo>
                <a:cubicBezTo>
                  <a:pt x="21821" y="14484"/>
                  <a:pt x="-7283" y="211334"/>
                  <a:pt x="1713" y="244671"/>
                </a:cubicBezTo>
                <a:cubicBezTo>
                  <a:pt x="10709" y="278008"/>
                  <a:pt x="62038" y="215567"/>
                  <a:pt x="81088" y="209746"/>
                </a:cubicBezTo>
                <a:cubicBezTo>
                  <a:pt x="100138" y="203925"/>
                  <a:pt x="114426" y="215038"/>
                  <a:pt x="116013" y="209746"/>
                </a:cubicBezTo>
                <a:cubicBezTo>
                  <a:pt x="117600" y="204454"/>
                  <a:pt x="82676" y="212921"/>
                  <a:pt x="90613" y="177996"/>
                </a:cubicBezTo>
                <a:cubicBezTo>
                  <a:pt x="98550" y="143071"/>
                  <a:pt x="173163" y="-6154"/>
                  <a:pt x="163638" y="196"/>
                </a:cubicBezTo>
                <a:cubicBezTo>
                  <a:pt x="154113" y="6546"/>
                  <a:pt x="56746" y="210275"/>
                  <a:pt x="33463" y="216096"/>
                </a:cubicBezTo>
                <a:cubicBezTo>
                  <a:pt x="10180" y="221917"/>
                  <a:pt x="32405" y="4958"/>
                  <a:pt x="27113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1C83D2D-EEBC-ECEA-E318-65BA494C0B18}"/>
              </a:ext>
            </a:extLst>
          </p:cNvPr>
          <p:cNvSpPr/>
          <p:nvPr/>
        </p:nvSpPr>
        <p:spPr>
          <a:xfrm>
            <a:off x="3425398" y="9861163"/>
            <a:ext cx="244972" cy="521163"/>
          </a:xfrm>
          <a:custGeom>
            <a:avLst/>
            <a:gdLst>
              <a:gd name="connsiteX0" fmla="*/ 427 w 244972"/>
              <a:gd name="connsiteY0" fmla="*/ 155962 h 521163"/>
              <a:gd name="connsiteX1" fmla="*/ 89327 w 244972"/>
              <a:gd name="connsiteY1" fmla="*/ 130562 h 521163"/>
              <a:gd name="connsiteX2" fmla="*/ 219502 w 244972"/>
              <a:gd name="connsiteY2" fmla="*/ 225812 h 521163"/>
              <a:gd name="connsiteX3" fmla="*/ 225852 w 244972"/>
              <a:gd name="connsiteY3" fmla="*/ 187712 h 521163"/>
              <a:gd name="connsiteX4" fmla="*/ 244902 w 244972"/>
              <a:gd name="connsiteY4" fmla="*/ 260737 h 521163"/>
              <a:gd name="connsiteX5" fmla="*/ 232202 w 244972"/>
              <a:gd name="connsiteY5" fmla="*/ 521087 h 521163"/>
              <a:gd name="connsiteX6" fmla="*/ 229027 w 244972"/>
              <a:gd name="connsiteY6" fmla="*/ 286137 h 521163"/>
              <a:gd name="connsiteX7" fmla="*/ 225852 w 244972"/>
              <a:gd name="connsiteY7" fmla="*/ 127387 h 521163"/>
              <a:gd name="connsiteX8" fmla="*/ 76627 w 244972"/>
              <a:gd name="connsiteY8" fmla="*/ 387 h 521163"/>
              <a:gd name="connsiteX9" fmla="*/ 203627 w 244972"/>
              <a:gd name="connsiteY9" fmla="*/ 168662 h 521163"/>
              <a:gd name="connsiteX10" fmla="*/ 60752 w 244972"/>
              <a:gd name="connsiteY10" fmla="*/ 121037 h 521163"/>
              <a:gd name="connsiteX11" fmla="*/ 427 w 244972"/>
              <a:gd name="connsiteY11" fmla="*/ 155962 h 5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72" h="521163">
                <a:moveTo>
                  <a:pt x="427" y="155962"/>
                </a:moveTo>
                <a:cubicBezTo>
                  <a:pt x="5189" y="157549"/>
                  <a:pt x="52815" y="118920"/>
                  <a:pt x="89327" y="130562"/>
                </a:cubicBezTo>
                <a:cubicBezTo>
                  <a:pt x="125839" y="142204"/>
                  <a:pt x="196748" y="216287"/>
                  <a:pt x="219502" y="225812"/>
                </a:cubicBezTo>
                <a:cubicBezTo>
                  <a:pt x="242256" y="235337"/>
                  <a:pt x="221619" y="181891"/>
                  <a:pt x="225852" y="187712"/>
                </a:cubicBezTo>
                <a:cubicBezTo>
                  <a:pt x="230085" y="193533"/>
                  <a:pt x="243844" y="205175"/>
                  <a:pt x="244902" y="260737"/>
                </a:cubicBezTo>
                <a:cubicBezTo>
                  <a:pt x="245960" y="316299"/>
                  <a:pt x="234848" y="516854"/>
                  <a:pt x="232202" y="521087"/>
                </a:cubicBezTo>
                <a:cubicBezTo>
                  <a:pt x="229556" y="525320"/>
                  <a:pt x="230085" y="351754"/>
                  <a:pt x="229027" y="286137"/>
                </a:cubicBezTo>
                <a:cubicBezTo>
                  <a:pt x="227969" y="220520"/>
                  <a:pt x="251252" y="175012"/>
                  <a:pt x="225852" y="127387"/>
                </a:cubicBezTo>
                <a:cubicBezTo>
                  <a:pt x="200452" y="79762"/>
                  <a:pt x="80331" y="-6492"/>
                  <a:pt x="76627" y="387"/>
                </a:cubicBezTo>
                <a:cubicBezTo>
                  <a:pt x="72923" y="7266"/>
                  <a:pt x="206273" y="148554"/>
                  <a:pt x="203627" y="168662"/>
                </a:cubicBezTo>
                <a:cubicBezTo>
                  <a:pt x="200981" y="188770"/>
                  <a:pt x="89856" y="125270"/>
                  <a:pt x="60752" y="121037"/>
                </a:cubicBezTo>
                <a:cubicBezTo>
                  <a:pt x="31648" y="116804"/>
                  <a:pt x="-4335" y="154375"/>
                  <a:pt x="427" y="155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1539265E-C324-A71E-0E3D-01453EA4FFC1}"/>
              </a:ext>
            </a:extLst>
          </p:cNvPr>
          <p:cNvSpPr/>
          <p:nvPr/>
        </p:nvSpPr>
        <p:spPr>
          <a:xfrm>
            <a:off x="3317681" y="9369374"/>
            <a:ext cx="302407" cy="552504"/>
          </a:xfrm>
          <a:custGeom>
            <a:avLst/>
            <a:gdLst>
              <a:gd name="connsiteX0" fmla="*/ 260544 w 302407"/>
              <a:gd name="connsiteY0" fmla="*/ 51 h 552504"/>
              <a:gd name="connsiteX1" fmla="*/ 298644 w 302407"/>
              <a:gd name="connsiteY1" fmla="*/ 479476 h 552504"/>
              <a:gd name="connsiteX2" fmla="*/ 266894 w 302407"/>
              <a:gd name="connsiteY2" fmla="*/ 457251 h 552504"/>
              <a:gd name="connsiteX3" fmla="*/ 101794 w 302407"/>
              <a:gd name="connsiteY3" fmla="*/ 476301 h 552504"/>
              <a:gd name="connsiteX4" fmla="*/ 3369 w 302407"/>
              <a:gd name="connsiteY4" fmla="*/ 552501 h 552504"/>
              <a:gd name="connsiteX5" fmla="*/ 222444 w 302407"/>
              <a:gd name="connsiteY5" fmla="*/ 473126 h 552504"/>
              <a:gd name="connsiteX6" fmla="*/ 238319 w 302407"/>
              <a:gd name="connsiteY6" fmla="*/ 314376 h 552504"/>
              <a:gd name="connsiteX7" fmla="*/ 301819 w 302407"/>
              <a:gd name="connsiteY7" fmla="*/ 447726 h 552504"/>
              <a:gd name="connsiteX8" fmla="*/ 260544 w 302407"/>
              <a:gd name="connsiteY8" fmla="*/ 51 h 55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07" h="552504">
                <a:moveTo>
                  <a:pt x="260544" y="51"/>
                </a:moveTo>
                <a:cubicBezTo>
                  <a:pt x="260015" y="5343"/>
                  <a:pt x="297586" y="403276"/>
                  <a:pt x="298644" y="479476"/>
                </a:cubicBezTo>
                <a:cubicBezTo>
                  <a:pt x="299702" y="555676"/>
                  <a:pt x="299702" y="457780"/>
                  <a:pt x="266894" y="457251"/>
                </a:cubicBezTo>
                <a:cubicBezTo>
                  <a:pt x="234086" y="456722"/>
                  <a:pt x="145715" y="460426"/>
                  <a:pt x="101794" y="476301"/>
                </a:cubicBezTo>
                <a:cubicBezTo>
                  <a:pt x="57873" y="492176"/>
                  <a:pt x="-16739" y="553030"/>
                  <a:pt x="3369" y="552501"/>
                </a:cubicBezTo>
                <a:cubicBezTo>
                  <a:pt x="23477" y="551972"/>
                  <a:pt x="183286" y="512814"/>
                  <a:pt x="222444" y="473126"/>
                </a:cubicBezTo>
                <a:cubicBezTo>
                  <a:pt x="261602" y="433439"/>
                  <a:pt x="225090" y="318609"/>
                  <a:pt x="238319" y="314376"/>
                </a:cubicBezTo>
                <a:cubicBezTo>
                  <a:pt x="251548" y="310143"/>
                  <a:pt x="295469" y="495880"/>
                  <a:pt x="301819" y="447726"/>
                </a:cubicBezTo>
                <a:cubicBezTo>
                  <a:pt x="308169" y="399572"/>
                  <a:pt x="261073" y="-5241"/>
                  <a:pt x="260544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02590CC4-AE07-ED73-2EBD-7F551CB6EFD9}"/>
              </a:ext>
            </a:extLst>
          </p:cNvPr>
          <p:cNvSpPr/>
          <p:nvPr/>
        </p:nvSpPr>
        <p:spPr>
          <a:xfrm>
            <a:off x="3412081" y="9187807"/>
            <a:ext cx="39299" cy="617443"/>
          </a:xfrm>
          <a:custGeom>
            <a:avLst/>
            <a:gdLst>
              <a:gd name="connsiteX0" fmla="*/ 39144 w 39299"/>
              <a:gd name="connsiteY0" fmla="*/ 10168 h 617443"/>
              <a:gd name="connsiteX1" fmla="*/ 1044 w 39299"/>
              <a:gd name="connsiteY1" fmla="*/ 613418 h 617443"/>
              <a:gd name="connsiteX2" fmla="*/ 13744 w 39299"/>
              <a:gd name="connsiteY2" fmla="*/ 260993 h 617443"/>
              <a:gd name="connsiteX3" fmla="*/ 39144 w 39299"/>
              <a:gd name="connsiteY3" fmla="*/ 10168 h 6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9" h="617443">
                <a:moveTo>
                  <a:pt x="39144" y="10168"/>
                </a:moveTo>
                <a:cubicBezTo>
                  <a:pt x="37027" y="68905"/>
                  <a:pt x="5277" y="571614"/>
                  <a:pt x="1044" y="613418"/>
                </a:cubicBezTo>
                <a:cubicBezTo>
                  <a:pt x="-3189" y="655222"/>
                  <a:pt x="6336" y="359947"/>
                  <a:pt x="13744" y="260993"/>
                </a:cubicBezTo>
                <a:cubicBezTo>
                  <a:pt x="21152" y="162039"/>
                  <a:pt x="41261" y="-48569"/>
                  <a:pt x="39144" y="10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09126AF0-4062-D67D-268D-7F0B98BD3BB0}"/>
              </a:ext>
            </a:extLst>
          </p:cNvPr>
          <p:cNvSpPr/>
          <p:nvPr/>
        </p:nvSpPr>
        <p:spPr>
          <a:xfrm>
            <a:off x="5433686" y="3313407"/>
            <a:ext cx="448934" cy="1588770"/>
          </a:xfrm>
          <a:custGeom>
            <a:avLst/>
            <a:gdLst>
              <a:gd name="connsiteX0" fmla="*/ 448640 w 448934"/>
              <a:gd name="connsiteY0" fmla="*/ 4828 h 1588770"/>
              <a:gd name="connsiteX1" fmla="*/ 137555 w 448934"/>
              <a:gd name="connsiteY1" fmla="*/ 645851 h 1588770"/>
              <a:gd name="connsiteX2" fmla="*/ 80994 w 448934"/>
              <a:gd name="connsiteY2" fmla="*/ 1258593 h 1588770"/>
              <a:gd name="connsiteX3" fmla="*/ 99848 w 448934"/>
              <a:gd name="connsiteY3" fmla="*/ 1060630 h 1588770"/>
              <a:gd name="connsiteX4" fmla="*/ 15007 w 448934"/>
              <a:gd name="connsiteY4" fmla="*/ 1588531 h 1588770"/>
              <a:gd name="connsiteX5" fmla="*/ 15007 w 448934"/>
              <a:gd name="connsiteY5" fmla="*/ 985216 h 1588770"/>
              <a:gd name="connsiteX6" fmla="*/ 165836 w 448934"/>
              <a:gd name="connsiteY6" fmla="*/ 212218 h 1588770"/>
              <a:gd name="connsiteX7" fmla="*/ 194116 w 448934"/>
              <a:gd name="connsiteY7" fmla="*/ 344193 h 1588770"/>
              <a:gd name="connsiteX8" fmla="*/ 448640 w 448934"/>
              <a:gd name="connsiteY8" fmla="*/ 4828 h 15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934" h="1588770">
                <a:moveTo>
                  <a:pt x="448640" y="4828"/>
                </a:moveTo>
                <a:cubicBezTo>
                  <a:pt x="439213" y="55104"/>
                  <a:pt x="198829" y="436890"/>
                  <a:pt x="137555" y="645851"/>
                </a:cubicBezTo>
                <a:cubicBezTo>
                  <a:pt x="76281" y="854812"/>
                  <a:pt x="87278" y="1189463"/>
                  <a:pt x="80994" y="1258593"/>
                </a:cubicBezTo>
                <a:cubicBezTo>
                  <a:pt x="74710" y="1327723"/>
                  <a:pt x="110846" y="1005640"/>
                  <a:pt x="99848" y="1060630"/>
                </a:cubicBezTo>
                <a:cubicBezTo>
                  <a:pt x="88850" y="1115620"/>
                  <a:pt x="29147" y="1601100"/>
                  <a:pt x="15007" y="1588531"/>
                </a:cubicBezTo>
                <a:cubicBezTo>
                  <a:pt x="867" y="1575962"/>
                  <a:pt x="-10131" y="1214601"/>
                  <a:pt x="15007" y="985216"/>
                </a:cubicBezTo>
                <a:cubicBezTo>
                  <a:pt x="40145" y="755831"/>
                  <a:pt x="135984" y="319055"/>
                  <a:pt x="165836" y="212218"/>
                </a:cubicBezTo>
                <a:cubicBezTo>
                  <a:pt x="195687" y="105381"/>
                  <a:pt x="150124" y="375616"/>
                  <a:pt x="194116" y="344193"/>
                </a:cubicBezTo>
                <a:cubicBezTo>
                  <a:pt x="238108" y="312770"/>
                  <a:pt x="458067" y="-45448"/>
                  <a:pt x="448640" y="4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3F9E2905-0C4B-AC1E-F3A1-709BA316F09F}"/>
              </a:ext>
            </a:extLst>
          </p:cNvPr>
          <p:cNvSpPr/>
          <p:nvPr/>
        </p:nvSpPr>
        <p:spPr>
          <a:xfrm>
            <a:off x="6042581" y="3840071"/>
            <a:ext cx="754301" cy="487469"/>
          </a:xfrm>
          <a:custGeom>
            <a:avLst/>
            <a:gdLst>
              <a:gd name="connsiteX0" fmla="*/ 0 w 754301"/>
              <a:gd name="connsiteY0" fmla="*/ 486832 h 487469"/>
              <a:gd name="connsiteX1" fmla="*/ 358219 w 754301"/>
              <a:gd name="connsiteY1" fmla="*/ 138040 h 487469"/>
              <a:gd name="connsiteX2" fmla="*/ 754145 w 754301"/>
              <a:gd name="connsiteY2" fmla="*/ 326576 h 487469"/>
              <a:gd name="connsiteX3" fmla="*/ 405353 w 754301"/>
              <a:gd name="connsiteY3" fmla="*/ 62626 h 487469"/>
              <a:gd name="connsiteX4" fmla="*/ 358219 w 754301"/>
              <a:gd name="connsiteY4" fmla="*/ 34345 h 487469"/>
              <a:gd name="connsiteX5" fmla="*/ 0 w 754301"/>
              <a:gd name="connsiteY5" fmla="*/ 486832 h 48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01" h="487469">
                <a:moveTo>
                  <a:pt x="0" y="486832"/>
                </a:moveTo>
                <a:cubicBezTo>
                  <a:pt x="0" y="504114"/>
                  <a:pt x="232528" y="164749"/>
                  <a:pt x="358219" y="138040"/>
                </a:cubicBezTo>
                <a:cubicBezTo>
                  <a:pt x="483910" y="111331"/>
                  <a:pt x="746289" y="339145"/>
                  <a:pt x="754145" y="326576"/>
                </a:cubicBezTo>
                <a:cubicBezTo>
                  <a:pt x="762001" y="314007"/>
                  <a:pt x="471341" y="111331"/>
                  <a:pt x="405353" y="62626"/>
                </a:cubicBezTo>
                <a:cubicBezTo>
                  <a:pt x="339365" y="13921"/>
                  <a:pt x="427349" y="-34785"/>
                  <a:pt x="358219" y="34345"/>
                </a:cubicBezTo>
                <a:cubicBezTo>
                  <a:pt x="289089" y="103475"/>
                  <a:pt x="0" y="469550"/>
                  <a:pt x="0" y="486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8CB5A888-8DAE-C95F-C32C-EE803C14876E}"/>
              </a:ext>
            </a:extLst>
          </p:cNvPr>
          <p:cNvSpPr/>
          <p:nvPr/>
        </p:nvSpPr>
        <p:spPr>
          <a:xfrm>
            <a:off x="5584499" y="3515167"/>
            <a:ext cx="137644" cy="1220660"/>
          </a:xfrm>
          <a:custGeom>
            <a:avLst/>
            <a:gdLst>
              <a:gd name="connsiteX0" fmla="*/ 137571 w 137644"/>
              <a:gd name="connsiteY0" fmla="*/ 1031 h 1220660"/>
              <a:gd name="connsiteX1" fmla="*/ 5596 w 137644"/>
              <a:gd name="connsiteY1" fmla="*/ 736322 h 1220660"/>
              <a:gd name="connsiteX2" fmla="*/ 24449 w 137644"/>
              <a:gd name="connsiteY2" fmla="*/ 1217089 h 1220660"/>
              <a:gd name="connsiteX3" fmla="*/ 24449 w 137644"/>
              <a:gd name="connsiteY3" fmla="*/ 906004 h 1220660"/>
              <a:gd name="connsiteX4" fmla="*/ 137571 w 137644"/>
              <a:gd name="connsiteY4" fmla="*/ 1031 h 12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44" h="1220660">
                <a:moveTo>
                  <a:pt x="137571" y="1031"/>
                </a:moveTo>
                <a:cubicBezTo>
                  <a:pt x="134429" y="-27249"/>
                  <a:pt x="24450" y="533646"/>
                  <a:pt x="5596" y="736322"/>
                </a:cubicBezTo>
                <a:cubicBezTo>
                  <a:pt x="-13258" y="938998"/>
                  <a:pt x="21307" y="1188809"/>
                  <a:pt x="24449" y="1217089"/>
                </a:cubicBezTo>
                <a:cubicBezTo>
                  <a:pt x="27591" y="1245369"/>
                  <a:pt x="7166" y="1102396"/>
                  <a:pt x="24449" y="906004"/>
                </a:cubicBezTo>
                <a:cubicBezTo>
                  <a:pt x="41732" y="709612"/>
                  <a:pt x="140713" y="29311"/>
                  <a:pt x="137571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EDA326D8-38AF-14C0-2F82-6404E7A431A9}"/>
              </a:ext>
            </a:extLst>
          </p:cNvPr>
          <p:cNvSpPr/>
          <p:nvPr/>
        </p:nvSpPr>
        <p:spPr>
          <a:xfrm>
            <a:off x="5759357" y="4108391"/>
            <a:ext cx="396744" cy="1388376"/>
          </a:xfrm>
          <a:custGeom>
            <a:avLst/>
            <a:gdLst>
              <a:gd name="connsiteX0" fmla="*/ 396346 w 396744"/>
              <a:gd name="connsiteY0" fmla="*/ 1696 h 1388376"/>
              <a:gd name="connsiteX1" fmla="*/ 75835 w 396744"/>
              <a:gd name="connsiteY1" fmla="*/ 1048071 h 1388376"/>
              <a:gd name="connsiteX2" fmla="*/ 420 w 396744"/>
              <a:gd name="connsiteY2" fmla="*/ 1387436 h 1388376"/>
              <a:gd name="connsiteX3" fmla="*/ 47554 w 396744"/>
              <a:gd name="connsiteY3" fmla="*/ 1123485 h 1388376"/>
              <a:gd name="connsiteX4" fmla="*/ 94688 w 396744"/>
              <a:gd name="connsiteY4" fmla="*/ 416475 h 1388376"/>
              <a:gd name="connsiteX5" fmla="*/ 141822 w 396744"/>
              <a:gd name="connsiteY5" fmla="*/ 793547 h 1388376"/>
              <a:gd name="connsiteX6" fmla="*/ 396346 w 396744"/>
              <a:gd name="connsiteY6" fmla="*/ 1696 h 13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44" h="1388376">
                <a:moveTo>
                  <a:pt x="396346" y="1696"/>
                </a:moveTo>
                <a:cubicBezTo>
                  <a:pt x="385348" y="44117"/>
                  <a:pt x="141823" y="817114"/>
                  <a:pt x="75835" y="1048071"/>
                </a:cubicBezTo>
                <a:cubicBezTo>
                  <a:pt x="9847" y="1279028"/>
                  <a:pt x="5133" y="1374867"/>
                  <a:pt x="420" y="1387436"/>
                </a:cubicBezTo>
                <a:cubicBezTo>
                  <a:pt x="-4293" y="1400005"/>
                  <a:pt x="31843" y="1285312"/>
                  <a:pt x="47554" y="1123485"/>
                </a:cubicBezTo>
                <a:cubicBezTo>
                  <a:pt x="63265" y="961658"/>
                  <a:pt x="78977" y="471465"/>
                  <a:pt x="94688" y="416475"/>
                </a:cubicBezTo>
                <a:cubicBezTo>
                  <a:pt x="110399" y="361485"/>
                  <a:pt x="96259" y="861106"/>
                  <a:pt x="141822" y="793547"/>
                </a:cubicBezTo>
                <a:cubicBezTo>
                  <a:pt x="187385" y="725988"/>
                  <a:pt x="407344" y="-40725"/>
                  <a:pt x="396346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F8DCA811-15E7-C7CD-13C7-E69C0FE3DAE5}"/>
              </a:ext>
            </a:extLst>
          </p:cNvPr>
          <p:cNvSpPr/>
          <p:nvPr/>
        </p:nvSpPr>
        <p:spPr>
          <a:xfrm>
            <a:off x="4088840" y="6740165"/>
            <a:ext cx="304051" cy="731503"/>
          </a:xfrm>
          <a:custGeom>
            <a:avLst/>
            <a:gdLst>
              <a:gd name="connsiteX0" fmla="*/ 256917 w 304051"/>
              <a:gd name="connsiteY0" fmla="*/ 18854 h 731503"/>
              <a:gd name="connsiteX1" fmla="*/ 134368 w 304051"/>
              <a:gd name="connsiteY1" fmla="*/ 282804 h 731503"/>
              <a:gd name="connsiteX2" fmla="*/ 153222 w 304051"/>
              <a:gd name="connsiteY2" fmla="*/ 725864 h 731503"/>
              <a:gd name="connsiteX3" fmla="*/ 124941 w 304051"/>
              <a:gd name="connsiteY3" fmla="*/ 509047 h 731503"/>
              <a:gd name="connsiteX4" fmla="*/ 2393 w 304051"/>
              <a:gd name="connsiteY4" fmla="*/ 160256 h 731503"/>
              <a:gd name="connsiteX5" fmla="*/ 58954 w 304051"/>
              <a:gd name="connsiteY5" fmla="*/ 292231 h 731503"/>
              <a:gd name="connsiteX6" fmla="*/ 238063 w 304051"/>
              <a:gd name="connsiteY6" fmla="*/ 65988 h 731503"/>
              <a:gd name="connsiteX7" fmla="*/ 304051 w 304051"/>
              <a:gd name="connsiteY7" fmla="*/ 0 h 731503"/>
              <a:gd name="connsiteX8" fmla="*/ 256917 w 304051"/>
              <a:gd name="connsiteY8" fmla="*/ 18854 h 7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51" h="731503">
                <a:moveTo>
                  <a:pt x="256917" y="18854"/>
                </a:moveTo>
                <a:cubicBezTo>
                  <a:pt x="204283" y="91911"/>
                  <a:pt x="151650" y="164969"/>
                  <a:pt x="134368" y="282804"/>
                </a:cubicBezTo>
                <a:cubicBezTo>
                  <a:pt x="117086" y="400639"/>
                  <a:pt x="154793" y="688157"/>
                  <a:pt x="153222" y="725864"/>
                </a:cubicBezTo>
                <a:cubicBezTo>
                  <a:pt x="151651" y="763571"/>
                  <a:pt x="150079" y="603315"/>
                  <a:pt x="124941" y="509047"/>
                </a:cubicBezTo>
                <a:cubicBezTo>
                  <a:pt x="99803" y="414779"/>
                  <a:pt x="13391" y="196392"/>
                  <a:pt x="2393" y="160256"/>
                </a:cubicBezTo>
                <a:cubicBezTo>
                  <a:pt x="-8605" y="124120"/>
                  <a:pt x="19676" y="307942"/>
                  <a:pt x="58954" y="292231"/>
                </a:cubicBezTo>
                <a:cubicBezTo>
                  <a:pt x="98232" y="276520"/>
                  <a:pt x="197213" y="114693"/>
                  <a:pt x="238063" y="65988"/>
                </a:cubicBezTo>
                <a:cubicBezTo>
                  <a:pt x="278913" y="17283"/>
                  <a:pt x="304051" y="0"/>
                  <a:pt x="304051" y="0"/>
                </a:cubicBezTo>
                <a:lnTo>
                  <a:pt x="256917" y="188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ED3360FD-8EC3-DE6C-861D-67730C03367C}"/>
              </a:ext>
            </a:extLst>
          </p:cNvPr>
          <p:cNvSpPr/>
          <p:nvPr/>
        </p:nvSpPr>
        <p:spPr>
          <a:xfrm>
            <a:off x="3864760" y="7069561"/>
            <a:ext cx="283074" cy="2133746"/>
          </a:xfrm>
          <a:custGeom>
            <a:avLst/>
            <a:gdLst>
              <a:gd name="connsiteX0" fmla="*/ 188766 w 283074"/>
              <a:gd name="connsiteY0" fmla="*/ 542 h 2133746"/>
              <a:gd name="connsiteX1" fmla="*/ 235900 w 283074"/>
              <a:gd name="connsiteY1" fmla="*/ 547297 h 2133746"/>
              <a:gd name="connsiteX2" fmla="*/ 169912 w 283074"/>
              <a:gd name="connsiteY2" fmla="*/ 1282587 h 2133746"/>
              <a:gd name="connsiteX3" fmla="*/ 169912 w 283074"/>
              <a:gd name="connsiteY3" fmla="*/ 1075198 h 2133746"/>
              <a:gd name="connsiteX4" fmla="*/ 230 w 283074"/>
              <a:gd name="connsiteY4" fmla="*/ 2131000 h 2133746"/>
              <a:gd name="connsiteX5" fmla="*/ 132205 w 283074"/>
              <a:gd name="connsiteY5" fmla="*/ 1358002 h 2133746"/>
              <a:gd name="connsiteX6" fmla="*/ 85071 w 283074"/>
              <a:gd name="connsiteY6" fmla="*/ 641565 h 2133746"/>
              <a:gd name="connsiteX7" fmla="*/ 207619 w 283074"/>
              <a:gd name="connsiteY7" fmla="*/ 792394 h 2133746"/>
              <a:gd name="connsiteX8" fmla="*/ 283034 w 283074"/>
              <a:gd name="connsiteY8" fmla="*/ 453029 h 2133746"/>
              <a:gd name="connsiteX9" fmla="*/ 188766 w 283074"/>
              <a:gd name="connsiteY9" fmla="*/ 542 h 21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074" h="2133746">
                <a:moveTo>
                  <a:pt x="188766" y="542"/>
                </a:moveTo>
                <a:cubicBezTo>
                  <a:pt x="180910" y="16253"/>
                  <a:pt x="239042" y="333623"/>
                  <a:pt x="235900" y="547297"/>
                </a:cubicBezTo>
                <a:cubicBezTo>
                  <a:pt x="232758" y="760971"/>
                  <a:pt x="180910" y="1194604"/>
                  <a:pt x="169912" y="1282587"/>
                </a:cubicBezTo>
                <a:cubicBezTo>
                  <a:pt x="158914" y="1370571"/>
                  <a:pt x="198192" y="933796"/>
                  <a:pt x="169912" y="1075198"/>
                </a:cubicBezTo>
                <a:cubicBezTo>
                  <a:pt x="141632" y="1216600"/>
                  <a:pt x="6514" y="2083866"/>
                  <a:pt x="230" y="2131000"/>
                </a:cubicBezTo>
                <a:cubicBezTo>
                  <a:pt x="-6055" y="2178134"/>
                  <a:pt x="118065" y="1606241"/>
                  <a:pt x="132205" y="1358002"/>
                </a:cubicBezTo>
                <a:cubicBezTo>
                  <a:pt x="146345" y="1109763"/>
                  <a:pt x="72502" y="735833"/>
                  <a:pt x="85071" y="641565"/>
                </a:cubicBezTo>
                <a:cubicBezTo>
                  <a:pt x="97640" y="547297"/>
                  <a:pt x="174625" y="823817"/>
                  <a:pt x="207619" y="792394"/>
                </a:cubicBezTo>
                <a:cubicBezTo>
                  <a:pt x="240613" y="760971"/>
                  <a:pt x="284605" y="591289"/>
                  <a:pt x="283034" y="453029"/>
                </a:cubicBezTo>
                <a:cubicBezTo>
                  <a:pt x="281463" y="314769"/>
                  <a:pt x="196622" y="-15169"/>
                  <a:pt x="18876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5492BAE8-9040-B09C-A277-A05FD9DB79E4}"/>
              </a:ext>
            </a:extLst>
          </p:cNvPr>
          <p:cNvSpPr/>
          <p:nvPr/>
        </p:nvSpPr>
        <p:spPr>
          <a:xfrm>
            <a:off x="4517251" y="3383223"/>
            <a:ext cx="101725" cy="908928"/>
          </a:xfrm>
          <a:custGeom>
            <a:avLst/>
            <a:gdLst>
              <a:gd name="connsiteX0" fmla="*/ 82103 w 101725"/>
              <a:gd name="connsiteY0" fmla="*/ 16469 h 908928"/>
              <a:gd name="connsiteX1" fmla="*/ 41 w 101725"/>
              <a:gd name="connsiteY1" fmla="*/ 907423 h 908928"/>
              <a:gd name="connsiteX2" fmla="*/ 93826 w 101725"/>
              <a:gd name="connsiteY2" fmla="*/ 231392 h 908928"/>
              <a:gd name="connsiteX3" fmla="*/ 93826 w 101725"/>
              <a:gd name="connsiteY3" fmla="*/ 321269 h 908928"/>
              <a:gd name="connsiteX4" fmla="*/ 82103 w 101725"/>
              <a:gd name="connsiteY4" fmla="*/ 16469 h 90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25" h="908928">
                <a:moveTo>
                  <a:pt x="82103" y="16469"/>
                </a:moveTo>
                <a:cubicBezTo>
                  <a:pt x="66472" y="114161"/>
                  <a:pt x="-1913" y="871603"/>
                  <a:pt x="41" y="907423"/>
                </a:cubicBezTo>
                <a:cubicBezTo>
                  <a:pt x="1995" y="943243"/>
                  <a:pt x="78195" y="329084"/>
                  <a:pt x="93826" y="231392"/>
                </a:cubicBezTo>
                <a:cubicBezTo>
                  <a:pt x="109457" y="133700"/>
                  <a:pt x="97734" y="356438"/>
                  <a:pt x="93826" y="321269"/>
                </a:cubicBezTo>
                <a:cubicBezTo>
                  <a:pt x="89918" y="286100"/>
                  <a:pt x="97734" y="-81223"/>
                  <a:pt x="82103" y="16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3BB3E0E3-FFDA-CA9B-D761-D069EDDBAC94}"/>
              </a:ext>
            </a:extLst>
          </p:cNvPr>
          <p:cNvSpPr/>
          <p:nvPr/>
        </p:nvSpPr>
        <p:spPr>
          <a:xfrm>
            <a:off x="4008733" y="3610581"/>
            <a:ext cx="202356" cy="1041906"/>
          </a:xfrm>
          <a:custGeom>
            <a:avLst/>
            <a:gdLst>
              <a:gd name="connsiteX0" fmla="*/ 559 w 202356"/>
              <a:gd name="connsiteY0" fmla="*/ 261942 h 1041906"/>
              <a:gd name="connsiteX1" fmla="*/ 125605 w 202356"/>
              <a:gd name="connsiteY1" fmla="*/ 637081 h 1041906"/>
              <a:gd name="connsiteX2" fmla="*/ 176405 w 202356"/>
              <a:gd name="connsiteY2" fmla="*/ 820742 h 1041906"/>
              <a:gd name="connsiteX3" fmla="*/ 168590 w 202356"/>
              <a:gd name="connsiteY3" fmla="*/ 621450 h 1041906"/>
              <a:gd name="connsiteX4" fmla="*/ 180313 w 202356"/>
              <a:gd name="connsiteY4" fmla="*/ 969234 h 1041906"/>
              <a:gd name="connsiteX5" fmla="*/ 192036 w 202356"/>
              <a:gd name="connsiteY5" fmla="*/ 1008311 h 1041906"/>
              <a:gd name="connsiteX6" fmla="*/ 172498 w 202356"/>
              <a:gd name="connsiteY6" fmla="*/ 574557 h 1041906"/>
              <a:gd name="connsiteX7" fmla="*/ 199852 w 202356"/>
              <a:gd name="connsiteY7" fmla="*/ 127 h 1041906"/>
              <a:gd name="connsiteX8" fmla="*/ 180313 w 202356"/>
              <a:gd name="connsiteY8" fmla="*/ 625357 h 1041906"/>
              <a:gd name="connsiteX9" fmla="*/ 559 w 202356"/>
              <a:gd name="connsiteY9" fmla="*/ 261942 h 10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356" h="1041906">
                <a:moveTo>
                  <a:pt x="559" y="261942"/>
                </a:moveTo>
                <a:cubicBezTo>
                  <a:pt x="-8559" y="263896"/>
                  <a:pt x="96297" y="543948"/>
                  <a:pt x="125605" y="637081"/>
                </a:cubicBezTo>
                <a:cubicBezTo>
                  <a:pt x="154913" y="730214"/>
                  <a:pt x="169241" y="823347"/>
                  <a:pt x="176405" y="820742"/>
                </a:cubicBezTo>
                <a:cubicBezTo>
                  <a:pt x="183569" y="818137"/>
                  <a:pt x="167939" y="596701"/>
                  <a:pt x="168590" y="621450"/>
                </a:cubicBezTo>
                <a:cubicBezTo>
                  <a:pt x="169241" y="646199"/>
                  <a:pt x="176405" y="904757"/>
                  <a:pt x="180313" y="969234"/>
                </a:cubicBezTo>
                <a:cubicBezTo>
                  <a:pt x="184221" y="1033711"/>
                  <a:pt x="193338" y="1074090"/>
                  <a:pt x="192036" y="1008311"/>
                </a:cubicBezTo>
                <a:cubicBezTo>
                  <a:pt x="190734" y="942532"/>
                  <a:pt x="171195" y="742588"/>
                  <a:pt x="172498" y="574557"/>
                </a:cubicBezTo>
                <a:cubicBezTo>
                  <a:pt x="173801" y="406526"/>
                  <a:pt x="198550" y="-8340"/>
                  <a:pt x="199852" y="127"/>
                </a:cubicBezTo>
                <a:cubicBezTo>
                  <a:pt x="201154" y="8594"/>
                  <a:pt x="210923" y="582373"/>
                  <a:pt x="180313" y="625357"/>
                </a:cubicBezTo>
                <a:cubicBezTo>
                  <a:pt x="149703" y="668341"/>
                  <a:pt x="9677" y="259988"/>
                  <a:pt x="559" y="261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812B2B50-BFBF-8382-B931-2534394D2DF6}"/>
              </a:ext>
            </a:extLst>
          </p:cNvPr>
          <p:cNvSpPr/>
          <p:nvPr/>
        </p:nvSpPr>
        <p:spPr>
          <a:xfrm>
            <a:off x="3168607" y="3974157"/>
            <a:ext cx="346436" cy="659629"/>
          </a:xfrm>
          <a:custGeom>
            <a:avLst/>
            <a:gdLst>
              <a:gd name="connsiteX0" fmla="*/ 59147 w 346436"/>
              <a:gd name="connsiteY0" fmla="*/ 3874 h 659629"/>
              <a:gd name="connsiteX1" fmla="*/ 340501 w 346436"/>
              <a:gd name="connsiteY1" fmla="*/ 636920 h 659629"/>
              <a:gd name="connsiteX2" fmla="*/ 231085 w 346436"/>
              <a:gd name="connsiteY2" fmla="*/ 496243 h 659629"/>
              <a:gd name="connsiteX3" fmla="*/ 531 w 346436"/>
              <a:gd name="connsiteY3" fmla="*/ 273505 h 659629"/>
              <a:gd name="connsiteX4" fmla="*/ 301424 w 346436"/>
              <a:gd name="connsiteY4" fmla="*/ 578305 h 659629"/>
              <a:gd name="connsiteX5" fmla="*/ 207639 w 346436"/>
              <a:gd name="connsiteY5" fmla="*/ 379012 h 659629"/>
              <a:gd name="connsiteX6" fmla="*/ 59147 w 346436"/>
              <a:gd name="connsiteY6" fmla="*/ 3874 h 65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436" h="659629">
                <a:moveTo>
                  <a:pt x="59147" y="3874"/>
                </a:moveTo>
                <a:cubicBezTo>
                  <a:pt x="81291" y="46859"/>
                  <a:pt x="311845" y="554859"/>
                  <a:pt x="340501" y="636920"/>
                </a:cubicBezTo>
                <a:cubicBezTo>
                  <a:pt x="369157" y="718981"/>
                  <a:pt x="287747" y="556812"/>
                  <a:pt x="231085" y="496243"/>
                </a:cubicBezTo>
                <a:cubicBezTo>
                  <a:pt x="174423" y="435674"/>
                  <a:pt x="-11192" y="259828"/>
                  <a:pt x="531" y="273505"/>
                </a:cubicBezTo>
                <a:cubicBezTo>
                  <a:pt x="12254" y="287182"/>
                  <a:pt x="266906" y="560721"/>
                  <a:pt x="301424" y="578305"/>
                </a:cubicBezTo>
                <a:cubicBezTo>
                  <a:pt x="335942" y="595889"/>
                  <a:pt x="246065" y="470191"/>
                  <a:pt x="207639" y="379012"/>
                </a:cubicBezTo>
                <a:cubicBezTo>
                  <a:pt x="169213" y="287833"/>
                  <a:pt x="37003" y="-39111"/>
                  <a:pt x="59147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A1027CDE-B312-3895-2CF4-06BB2987972A}"/>
              </a:ext>
            </a:extLst>
          </p:cNvPr>
          <p:cNvSpPr/>
          <p:nvPr/>
        </p:nvSpPr>
        <p:spPr>
          <a:xfrm>
            <a:off x="5168200" y="4230138"/>
            <a:ext cx="172260" cy="1358828"/>
          </a:xfrm>
          <a:custGeom>
            <a:avLst/>
            <a:gdLst>
              <a:gd name="connsiteX0" fmla="*/ 56385 w 172260"/>
              <a:gd name="connsiteY0" fmla="*/ 5800 h 1358828"/>
              <a:gd name="connsiteX1" fmla="*/ 44662 w 172260"/>
              <a:gd name="connsiteY1" fmla="*/ 724816 h 1358828"/>
              <a:gd name="connsiteX2" fmla="*/ 169708 w 172260"/>
              <a:gd name="connsiteY2" fmla="*/ 1334416 h 1358828"/>
              <a:gd name="connsiteX3" fmla="*/ 118908 w 172260"/>
              <a:gd name="connsiteY3" fmla="*/ 1158570 h 1358828"/>
              <a:gd name="connsiteX4" fmla="*/ 1677 w 172260"/>
              <a:gd name="connsiteY4" fmla="*/ 427831 h 1358828"/>
              <a:gd name="connsiteX5" fmla="*/ 56385 w 172260"/>
              <a:gd name="connsiteY5" fmla="*/ 5800 h 135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60" h="1358828">
                <a:moveTo>
                  <a:pt x="56385" y="5800"/>
                </a:moveTo>
                <a:cubicBezTo>
                  <a:pt x="63549" y="55297"/>
                  <a:pt x="25775" y="503380"/>
                  <a:pt x="44662" y="724816"/>
                </a:cubicBezTo>
                <a:cubicBezTo>
                  <a:pt x="63549" y="946252"/>
                  <a:pt x="157334" y="1262124"/>
                  <a:pt x="169708" y="1334416"/>
                </a:cubicBezTo>
                <a:cubicBezTo>
                  <a:pt x="182082" y="1406708"/>
                  <a:pt x="146913" y="1309668"/>
                  <a:pt x="118908" y="1158570"/>
                </a:cubicBezTo>
                <a:cubicBezTo>
                  <a:pt x="90903" y="1007473"/>
                  <a:pt x="14051" y="621262"/>
                  <a:pt x="1677" y="427831"/>
                </a:cubicBezTo>
                <a:cubicBezTo>
                  <a:pt x="-10697" y="234400"/>
                  <a:pt x="49221" y="-43697"/>
                  <a:pt x="56385" y="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96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 hidden="1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8176E32-F8F2-CB51-AAD3-193BF84327A2}"/>
              </a:ext>
            </a:extLst>
          </p:cNvPr>
          <p:cNvSpPr/>
          <p:nvPr/>
        </p:nvSpPr>
        <p:spPr>
          <a:xfrm>
            <a:off x="2533513" y="973002"/>
            <a:ext cx="763622" cy="2672563"/>
          </a:xfrm>
          <a:custGeom>
            <a:avLst/>
            <a:gdLst>
              <a:gd name="connsiteX0" fmla="*/ 579080 w 763622"/>
              <a:gd name="connsiteY0" fmla="*/ 26177 h 2672563"/>
              <a:gd name="connsiteX1" fmla="*/ 221798 w 763622"/>
              <a:gd name="connsiteY1" fmla="*/ 1285748 h 2672563"/>
              <a:gd name="connsiteX2" fmla="*/ 355022 w 763622"/>
              <a:gd name="connsiteY2" fmla="*/ 2036646 h 2672563"/>
              <a:gd name="connsiteX3" fmla="*/ 324744 w 763622"/>
              <a:gd name="connsiteY3" fmla="*/ 1836810 h 2672563"/>
              <a:gd name="connsiteX4" fmla="*/ 633581 w 763622"/>
              <a:gd name="connsiteY4" fmla="*/ 2448428 h 2672563"/>
              <a:gd name="connsiteX5" fmla="*/ 627525 w 763622"/>
              <a:gd name="connsiteY5" fmla="*/ 2393928 h 2672563"/>
              <a:gd name="connsiteX6" fmla="*/ 760749 w 763622"/>
              <a:gd name="connsiteY6" fmla="*/ 2672487 h 2672563"/>
              <a:gd name="connsiteX7" fmla="*/ 482190 w 763622"/>
              <a:gd name="connsiteY7" fmla="*/ 2363650 h 2672563"/>
              <a:gd name="connsiteX8" fmla="*/ 40129 w 763622"/>
              <a:gd name="connsiteY8" fmla="*/ 1861032 h 2672563"/>
              <a:gd name="connsiteX9" fmla="*/ 106741 w 763622"/>
              <a:gd name="connsiteY9" fmla="*/ 2000312 h 2672563"/>
              <a:gd name="connsiteX10" fmla="*/ 9851 w 763622"/>
              <a:gd name="connsiteY10" fmla="*/ 704407 h 2672563"/>
              <a:gd name="connsiteX11" fmla="*/ 34074 w 763622"/>
              <a:gd name="connsiteY11" fmla="*/ 764964 h 2672563"/>
              <a:gd name="connsiteX12" fmla="*/ 282355 w 763622"/>
              <a:gd name="connsiteY12" fmla="*/ 38288 h 2672563"/>
              <a:gd name="connsiteX13" fmla="*/ 143075 w 763622"/>
              <a:gd name="connsiteY13" fmla="*/ 401626 h 2672563"/>
              <a:gd name="connsiteX14" fmla="*/ 579080 w 763622"/>
              <a:gd name="connsiteY14" fmla="*/ 26177 h 267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622" h="2672563">
                <a:moveTo>
                  <a:pt x="579080" y="26177"/>
                </a:moveTo>
                <a:cubicBezTo>
                  <a:pt x="592200" y="173531"/>
                  <a:pt x="259141" y="950670"/>
                  <a:pt x="221798" y="1285748"/>
                </a:cubicBezTo>
                <a:cubicBezTo>
                  <a:pt x="184455" y="1620826"/>
                  <a:pt x="337864" y="1944802"/>
                  <a:pt x="355022" y="2036646"/>
                </a:cubicBezTo>
                <a:cubicBezTo>
                  <a:pt x="372180" y="2128490"/>
                  <a:pt x="278317" y="1768180"/>
                  <a:pt x="324744" y="1836810"/>
                </a:cubicBezTo>
                <a:cubicBezTo>
                  <a:pt x="371171" y="1905440"/>
                  <a:pt x="583118" y="2355575"/>
                  <a:pt x="633581" y="2448428"/>
                </a:cubicBezTo>
                <a:cubicBezTo>
                  <a:pt x="684044" y="2541281"/>
                  <a:pt x="606330" y="2356585"/>
                  <a:pt x="627525" y="2393928"/>
                </a:cubicBezTo>
                <a:cubicBezTo>
                  <a:pt x="648720" y="2431271"/>
                  <a:pt x="784971" y="2677533"/>
                  <a:pt x="760749" y="2672487"/>
                </a:cubicBezTo>
                <a:cubicBezTo>
                  <a:pt x="736527" y="2667441"/>
                  <a:pt x="602293" y="2498892"/>
                  <a:pt x="482190" y="2363650"/>
                </a:cubicBezTo>
                <a:cubicBezTo>
                  <a:pt x="362087" y="2228408"/>
                  <a:pt x="102704" y="1921588"/>
                  <a:pt x="40129" y="1861032"/>
                </a:cubicBezTo>
                <a:cubicBezTo>
                  <a:pt x="-22446" y="1800476"/>
                  <a:pt x="111787" y="2193083"/>
                  <a:pt x="106741" y="2000312"/>
                </a:cubicBezTo>
                <a:cubicBezTo>
                  <a:pt x="101695" y="1807541"/>
                  <a:pt x="21962" y="910298"/>
                  <a:pt x="9851" y="704407"/>
                </a:cubicBezTo>
                <a:cubicBezTo>
                  <a:pt x="-2260" y="498516"/>
                  <a:pt x="-11343" y="875984"/>
                  <a:pt x="34074" y="764964"/>
                </a:cubicBezTo>
                <a:cubicBezTo>
                  <a:pt x="79491" y="653944"/>
                  <a:pt x="264188" y="98844"/>
                  <a:pt x="282355" y="38288"/>
                </a:cubicBezTo>
                <a:cubicBezTo>
                  <a:pt x="300522" y="-22268"/>
                  <a:pt x="91602" y="401626"/>
                  <a:pt x="143075" y="401626"/>
                </a:cubicBezTo>
                <a:cubicBezTo>
                  <a:pt x="194548" y="401626"/>
                  <a:pt x="565960" y="-121177"/>
                  <a:pt x="579080" y="26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8FB6-5F9B-0A76-69F5-2937E1559CBE}"/>
              </a:ext>
            </a:extLst>
          </p:cNvPr>
          <p:cNvSpPr/>
          <p:nvPr/>
        </p:nvSpPr>
        <p:spPr>
          <a:xfrm>
            <a:off x="2631976" y="668768"/>
            <a:ext cx="2260621" cy="670032"/>
          </a:xfrm>
          <a:custGeom>
            <a:avLst/>
            <a:gdLst>
              <a:gd name="connsiteX0" fmla="*/ 214170 w 2260621"/>
              <a:gd name="connsiteY0" fmla="*/ 572636 h 670032"/>
              <a:gd name="connsiteX1" fmla="*/ 1189126 w 2260621"/>
              <a:gd name="connsiteY1" fmla="*/ 245632 h 670032"/>
              <a:gd name="connsiteX2" fmla="*/ 1843134 w 2260621"/>
              <a:gd name="connsiteY2" fmla="*/ 669526 h 670032"/>
              <a:gd name="connsiteX3" fmla="*/ 1806800 w 2260621"/>
              <a:gd name="connsiteY3" fmla="*/ 336466 h 670032"/>
              <a:gd name="connsiteX4" fmla="*/ 2254917 w 2260621"/>
              <a:gd name="connsiteY4" fmla="*/ 554469 h 670032"/>
              <a:gd name="connsiteX5" fmla="*/ 1443462 w 2260621"/>
              <a:gd name="connsiteY5" fmla="*/ 27629 h 670032"/>
              <a:gd name="connsiteX6" fmla="*/ 20390 w 2260621"/>
              <a:gd name="connsiteY6" fmla="*/ 76074 h 670032"/>
              <a:gd name="connsiteX7" fmla="*/ 589619 w 2260621"/>
              <a:gd name="connsiteY7" fmla="*/ 94241 h 670032"/>
              <a:gd name="connsiteX8" fmla="*/ 407950 w 2260621"/>
              <a:gd name="connsiteY8" fmla="*/ 481802 h 670032"/>
              <a:gd name="connsiteX9" fmla="*/ 214170 w 2260621"/>
              <a:gd name="connsiteY9" fmla="*/ 572636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621" h="670032">
                <a:moveTo>
                  <a:pt x="214170" y="572636"/>
                </a:moveTo>
                <a:cubicBezTo>
                  <a:pt x="344366" y="533274"/>
                  <a:pt x="917632" y="229484"/>
                  <a:pt x="1189126" y="245632"/>
                </a:cubicBezTo>
                <a:cubicBezTo>
                  <a:pt x="1460620" y="261780"/>
                  <a:pt x="1740188" y="654387"/>
                  <a:pt x="1843134" y="669526"/>
                </a:cubicBezTo>
                <a:cubicBezTo>
                  <a:pt x="1946080" y="684665"/>
                  <a:pt x="1738170" y="355642"/>
                  <a:pt x="1806800" y="336466"/>
                </a:cubicBezTo>
                <a:cubicBezTo>
                  <a:pt x="1875431" y="317290"/>
                  <a:pt x="2315473" y="605942"/>
                  <a:pt x="2254917" y="554469"/>
                </a:cubicBezTo>
                <a:cubicBezTo>
                  <a:pt x="2194361" y="502996"/>
                  <a:pt x="1815883" y="107361"/>
                  <a:pt x="1443462" y="27629"/>
                </a:cubicBezTo>
                <a:cubicBezTo>
                  <a:pt x="1071041" y="-52103"/>
                  <a:pt x="162697" y="64972"/>
                  <a:pt x="20390" y="76074"/>
                </a:cubicBezTo>
                <a:cubicBezTo>
                  <a:pt x="-121917" y="87176"/>
                  <a:pt x="525026" y="26620"/>
                  <a:pt x="589619" y="94241"/>
                </a:cubicBezTo>
                <a:cubicBezTo>
                  <a:pt x="654212" y="161862"/>
                  <a:pt x="467497" y="404088"/>
                  <a:pt x="407950" y="481802"/>
                </a:cubicBezTo>
                <a:cubicBezTo>
                  <a:pt x="348403" y="559516"/>
                  <a:pt x="83974" y="611998"/>
                  <a:pt x="214170" y="572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C334C8D-5934-AFE9-332E-6E918F0C926E}"/>
              </a:ext>
            </a:extLst>
          </p:cNvPr>
          <p:cNvSpPr/>
          <p:nvPr/>
        </p:nvSpPr>
        <p:spPr>
          <a:xfrm>
            <a:off x="2724234" y="816247"/>
            <a:ext cx="905681" cy="698313"/>
          </a:xfrm>
          <a:custGeom>
            <a:avLst/>
            <a:gdLst>
              <a:gd name="connsiteX0" fmla="*/ 903088 w 905681"/>
              <a:gd name="connsiteY0" fmla="*/ 19430 h 698313"/>
              <a:gd name="connsiteX1" fmla="*/ 600306 w 905681"/>
              <a:gd name="connsiteY1" fmla="*/ 528103 h 698313"/>
              <a:gd name="connsiteX2" fmla="*/ 672974 w 905681"/>
              <a:gd name="connsiteY2" fmla="*/ 697660 h 698313"/>
              <a:gd name="connsiteX3" fmla="*/ 454971 w 905681"/>
              <a:gd name="connsiteY3" fmla="*/ 588659 h 698313"/>
              <a:gd name="connsiteX4" fmla="*/ 799 w 905681"/>
              <a:gd name="connsiteY4" fmla="*/ 643160 h 698313"/>
              <a:gd name="connsiteX5" fmla="*/ 345970 w 905681"/>
              <a:gd name="connsiteY5" fmla="*/ 291933 h 698313"/>
              <a:gd name="connsiteX6" fmla="*/ 400471 w 905681"/>
              <a:gd name="connsiteY6" fmla="*/ 122376 h 698313"/>
              <a:gd name="connsiteX7" fmla="*/ 903088 w 905681"/>
              <a:gd name="connsiteY7" fmla="*/ 19430 h 6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1" h="698313">
                <a:moveTo>
                  <a:pt x="903088" y="19430"/>
                </a:moveTo>
                <a:cubicBezTo>
                  <a:pt x="936394" y="87051"/>
                  <a:pt x="638658" y="415065"/>
                  <a:pt x="600306" y="528103"/>
                </a:cubicBezTo>
                <a:cubicBezTo>
                  <a:pt x="561954" y="641141"/>
                  <a:pt x="697197" y="687567"/>
                  <a:pt x="672974" y="697660"/>
                </a:cubicBezTo>
                <a:cubicBezTo>
                  <a:pt x="648751" y="707753"/>
                  <a:pt x="567000" y="597742"/>
                  <a:pt x="454971" y="588659"/>
                </a:cubicBezTo>
                <a:cubicBezTo>
                  <a:pt x="342942" y="579576"/>
                  <a:pt x="18966" y="692614"/>
                  <a:pt x="799" y="643160"/>
                </a:cubicBezTo>
                <a:cubicBezTo>
                  <a:pt x="-17368" y="593706"/>
                  <a:pt x="279358" y="378730"/>
                  <a:pt x="345970" y="291933"/>
                </a:cubicBezTo>
                <a:cubicBezTo>
                  <a:pt x="412582" y="205136"/>
                  <a:pt x="305600" y="165775"/>
                  <a:pt x="400471" y="122376"/>
                </a:cubicBezTo>
                <a:cubicBezTo>
                  <a:pt x="495342" y="78977"/>
                  <a:pt x="869782" y="-48191"/>
                  <a:pt x="903088" y="194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B45FBB9-6077-DAA9-A758-CFBA9EBEE82C}"/>
              </a:ext>
            </a:extLst>
          </p:cNvPr>
          <p:cNvSpPr/>
          <p:nvPr/>
        </p:nvSpPr>
        <p:spPr>
          <a:xfrm>
            <a:off x="2621470" y="1505141"/>
            <a:ext cx="836684" cy="499405"/>
          </a:xfrm>
          <a:custGeom>
            <a:avLst/>
            <a:gdLst>
              <a:gd name="connsiteX0" fmla="*/ 6673 w 836684"/>
              <a:gd name="connsiteY0" fmla="*/ 8766 h 499405"/>
              <a:gd name="connsiteX1" fmla="*/ 600125 w 836684"/>
              <a:gd name="connsiteY1" fmla="*/ 20878 h 499405"/>
              <a:gd name="connsiteX2" fmla="*/ 787849 w 836684"/>
              <a:gd name="connsiteY2" fmla="*/ 184380 h 499405"/>
              <a:gd name="connsiteX3" fmla="*/ 787849 w 836684"/>
              <a:gd name="connsiteY3" fmla="*/ 93545 h 499405"/>
              <a:gd name="connsiteX4" fmla="*/ 836294 w 836684"/>
              <a:gd name="connsiteY4" fmla="*/ 487161 h 499405"/>
              <a:gd name="connsiteX5" fmla="*/ 757571 w 836684"/>
              <a:gd name="connsiteY5" fmla="*/ 378160 h 499405"/>
              <a:gd name="connsiteX6" fmla="*/ 448734 w 836684"/>
              <a:gd name="connsiteY6" fmla="*/ 160157 h 499405"/>
              <a:gd name="connsiteX7" fmla="*/ 49062 w 836684"/>
              <a:gd name="connsiteY7" fmla="*/ 384215 h 499405"/>
              <a:gd name="connsiteX8" fmla="*/ 206509 w 836684"/>
              <a:gd name="connsiteY8" fmla="*/ 178324 h 499405"/>
              <a:gd name="connsiteX9" fmla="*/ 388178 w 836684"/>
              <a:gd name="connsiteY9" fmla="*/ 172268 h 499405"/>
              <a:gd name="connsiteX10" fmla="*/ 285232 w 836684"/>
              <a:gd name="connsiteY10" fmla="*/ 81434 h 499405"/>
              <a:gd name="connsiteX11" fmla="*/ 6673 w 836684"/>
              <a:gd name="connsiteY11" fmla="*/ 8766 h 4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684" h="499405">
                <a:moveTo>
                  <a:pt x="6673" y="8766"/>
                </a:moveTo>
                <a:cubicBezTo>
                  <a:pt x="59155" y="-1327"/>
                  <a:pt x="469929" y="-8391"/>
                  <a:pt x="600125" y="20878"/>
                </a:cubicBezTo>
                <a:cubicBezTo>
                  <a:pt x="730321" y="50147"/>
                  <a:pt x="756562" y="172269"/>
                  <a:pt x="787849" y="184380"/>
                </a:cubicBezTo>
                <a:cubicBezTo>
                  <a:pt x="819136" y="196491"/>
                  <a:pt x="779775" y="43082"/>
                  <a:pt x="787849" y="93545"/>
                </a:cubicBezTo>
                <a:cubicBezTo>
                  <a:pt x="795923" y="144008"/>
                  <a:pt x="841340" y="439725"/>
                  <a:pt x="836294" y="487161"/>
                </a:cubicBezTo>
                <a:cubicBezTo>
                  <a:pt x="831248" y="534597"/>
                  <a:pt x="822164" y="432661"/>
                  <a:pt x="757571" y="378160"/>
                </a:cubicBezTo>
                <a:cubicBezTo>
                  <a:pt x="692978" y="323659"/>
                  <a:pt x="566819" y="159148"/>
                  <a:pt x="448734" y="160157"/>
                </a:cubicBezTo>
                <a:cubicBezTo>
                  <a:pt x="330649" y="161166"/>
                  <a:pt x="89433" y="381187"/>
                  <a:pt x="49062" y="384215"/>
                </a:cubicBezTo>
                <a:cubicBezTo>
                  <a:pt x="8691" y="387243"/>
                  <a:pt x="149990" y="213648"/>
                  <a:pt x="206509" y="178324"/>
                </a:cubicBezTo>
                <a:cubicBezTo>
                  <a:pt x="263028" y="143000"/>
                  <a:pt x="375058" y="188416"/>
                  <a:pt x="388178" y="172268"/>
                </a:cubicBezTo>
                <a:cubicBezTo>
                  <a:pt x="401298" y="156120"/>
                  <a:pt x="343770" y="109693"/>
                  <a:pt x="285232" y="81434"/>
                </a:cubicBezTo>
                <a:cubicBezTo>
                  <a:pt x="226694" y="53175"/>
                  <a:pt x="-45809" y="18859"/>
                  <a:pt x="6673" y="87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C40FBE-B618-91CB-4692-6466B29C18D9}"/>
              </a:ext>
            </a:extLst>
          </p:cNvPr>
          <p:cNvSpPr/>
          <p:nvPr/>
        </p:nvSpPr>
        <p:spPr>
          <a:xfrm>
            <a:off x="3117996" y="1542125"/>
            <a:ext cx="441653" cy="1124065"/>
          </a:xfrm>
          <a:custGeom>
            <a:avLst/>
            <a:gdLst>
              <a:gd name="connsiteX0" fmla="*/ 158099 w 441653"/>
              <a:gd name="connsiteY0" fmla="*/ 92895 h 1124065"/>
              <a:gd name="connsiteX1" fmla="*/ 152044 w 441653"/>
              <a:gd name="connsiteY1" fmla="*/ 668180 h 1124065"/>
              <a:gd name="connsiteX2" fmla="*/ 653 w 441653"/>
              <a:gd name="connsiteY2" fmla="*/ 1116296 h 1124065"/>
              <a:gd name="connsiteX3" fmla="*/ 103599 w 441653"/>
              <a:gd name="connsiteY3" fmla="*/ 934627 h 1124065"/>
              <a:gd name="connsiteX4" fmla="*/ 254989 w 441653"/>
              <a:gd name="connsiteY4" fmla="*/ 704513 h 1124065"/>
              <a:gd name="connsiteX5" fmla="*/ 418491 w 441653"/>
              <a:gd name="connsiteY5" fmla="*/ 141340 h 1124065"/>
              <a:gd name="connsiteX6" fmla="*/ 418491 w 441653"/>
              <a:gd name="connsiteY6" fmla="*/ 510733 h 1124065"/>
              <a:gd name="connsiteX7" fmla="*/ 212600 w 441653"/>
              <a:gd name="connsiteY7" fmla="*/ 2060 h 1124065"/>
              <a:gd name="connsiteX8" fmla="*/ 400325 w 441653"/>
              <a:gd name="connsiteY8" fmla="*/ 323009 h 1124065"/>
              <a:gd name="connsiteX9" fmla="*/ 158099 w 441653"/>
              <a:gd name="connsiteY9" fmla="*/ 92895 h 1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653" h="1124065">
                <a:moveTo>
                  <a:pt x="158099" y="92895"/>
                </a:moveTo>
                <a:cubicBezTo>
                  <a:pt x="116719" y="150424"/>
                  <a:pt x="178285" y="497613"/>
                  <a:pt x="152044" y="668180"/>
                </a:cubicBezTo>
                <a:cubicBezTo>
                  <a:pt x="125803" y="838747"/>
                  <a:pt x="8727" y="1071888"/>
                  <a:pt x="653" y="1116296"/>
                </a:cubicBezTo>
                <a:cubicBezTo>
                  <a:pt x="-7421" y="1160704"/>
                  <a:pt x="61210" y="1003258"/>
                  <a:pt x="103599" y="934627"/>
                </a:cubicBezTo>
                <a:cubicBezTo>
                  <a:pt x="145988" y="865997"/>
                  <a:pt x="202507" y="836727"/>
                  <a:pt x="254989" y="704513"/>
                </a:cubicBezTo>
                <a:cubicBezTo>
                  <a:pt x="307471" y="572299"/>
                  <a:pt x="391241" y="173637"/>
                  <a:pt x="418491" y="141340"/>
                </a:cubicBezTo>
                <a:cubicBezTo>
                  <a:pt x="445741" y="109043"/>
                  <a:pt x="452806" y="533946"/>
                  <a:pt x="418491" y="510733"/>
                </a:cubicBezTo>
                <a:cubicBezTo>
                  <a:pt x="384176" y="487520"/>
                  <a:pt x="215628" y="33347"/>
                  <a:pt x="212600" y="2060"/>
                </a:cubicBezTo>
                <a:cubicBezTo>
                  <a:pt x="209572" y="-29227"/>
                  <a:pt x="404362" y="305851"/>
                  <a:pt x="400325" y="323009"/>
                </a:cubicBezTo>
                <a:cubicBezTo>
                  <a:pt x="396288" y="340167"/>
                  <a:pt x="199479" y="35366"/>
                  <a:pt x="158099" y="928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2496D48-B705-8A09-EA20-DA7383AA388E}"/>
              </a:ext>
            </a:extLst>
          </p:cNvPr>
          <p:cNvSpPr/>
          <p:nvPr/>
        </p:nvSpPr>
        <p:spPr>
          <a:xfrm>
            <a:off x="2514646" y="1919377"/>
            <a:ext cx="757437" cy="1725035"/>
          </a:xfrm>
          <a:custGeom>
            <a:avLst/>
            <a:gdLst>
              <a:gd name="connsiteX0" fmla="*/ 155886 w 757437"/>
              <a:gd name="connsiteY0" fmla="*/ 257 h 1725035"/>
              <a:gd name="connsiteX1" fmla="*/ 501057 w 757437"/>
              <a:gd name="connsiteY1" fmla="*/ 926769 h 1725035"/>
              <a:gd name="connsiteX2" fmla="*/ 513169 w 757437"/>
              <a:gd name="connsiteY2" fmla="*/ 878324 h 1725035"/>
              <a:gd name="connsiteX3" fmla="*/ 579780 w 757437"/>
              <a:gd name="connsiteY3" fmla="*/ 1156883 h 1725035"/>
              <a:gd name="connsiteX4" fmla="*/ 634281 w 757437"/>
              <a:gd name="connsiteY4" fmla="*/ 1229550 h 1725035"/>
              <a:gd name="connsiteX5" fmla="*/ 664559 w 757437"/>
              <a:gd name="connsiteY5" fmla="*/ 1429386 h 1725035"/>
              <a:gd name="connsiteX6" fmla="*/ 743282 w 757437"/>
              <a:gd name="connsiteY6" fmla="*/ 1720056 h 1725035"/>
              <a:gd name="connsiteX7" fmla="*/ 343611 w 757437"/>
              <a:gd name="connsiteY7" fmla="*/ 1168994 h 1725035"/>
              <a:gd name="connsiteX8" fmla="*/ 4496 w 757437"/>
              <a:gd name="connsiteY8" fmla="*/ 599765 h 1725035"/>
              <a:gd name="connsiteX9" fmla="*/ 149831 w 757437"/>
              <a:gd name="connsiteY9" fmla="*/ 829879 h 1725035"/>
              <a:gd name="connsiteX10" fmla="*/ 155886 w 757437"/>
              <a:gd name="connsiteY10" fmla="*/ 257 h 17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437" h="1725035">
                <a:moveTo>
                  <a:pt x="155886" y="257"/>
                </a:moveTo>
                <a:cubicBezTo>
                  <a:pt x="214424" y="16405"/>
                  <a:pt x="441510" y="780425"/>
                  <a:pt x="501057" y="926769"/>
                </a:cubicBezTo>
                <a:cubicBezTo>
                  <a:pt x="560604" y="1073113"/>
                  <a:pt x="500049" y="839972"/>
                  <a:pt x="513169" y="878324"/>
                </a:cubicBezTo>
                <a:cubicBezTo>
                  <a:pt x="526289" y="916676"/>
                  <a:pt x="559595" y="1098345"/>
                  <a:pt x="579780" y="1156883"/>
                </a:cubicBezTo>
                <a:cubicBezTo>
                  <a:pt x="599965" y="1215421"/>
                  <a:pt x="620151" y="1184133"/>
                  <a:pt x="634281" y="1229550"/>
                </a:cubicBezTo>
                <a:cubicBezTo>
                  <a:pt x="648411" y="1274967"/>
                  <a:pt x="646392" y="1347635"/>
                  <a:pt x="664559" y="1429386"/>
                </a:cubicBezTo>
                <a:cubicBezTo>
                  <a:pt x="682726" y="1511137"/>
                  <a:pt x="796773" y="1763455"/>
                  <a:pt x="743282" y="1720056"/>
                </a:cubicBezTo>
                <a:cubicBezTo>
                  <a:pt x="689791" y="1676657"/>
                  <a:pt x="466742" y="1355709"/>
                  <a:pt x="343611" y="1168994"/>
                </a:cubicBezTo>
                <a:cubicBezTo>
                  <a:pt x="220480" y="982279"/>
                  <a:pt x="36793" y="656284"/>
                  <a:pt x="4496" y="599765"/>
                </a:cubicBezTo>
                <a:cubicBezTo>
                  <a:pt x="-27801" y="543246"/>
                  <a:pt x="123590" y="927778"/>
                  <a:pt x="149831" y="829879"/>
                </a:cubicBezTo>
                <a:cubicBezTo>
                  <a:pt x="176072" y="731980"/>
                  <a:pt x="97348" y="-15891"/>
                  <a:pt x="155886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7CE5A77-2C39-A2CD-AE20-77670A6D9744}"/>
              </a:ext>
            </a:extLst>
          </p:cNvPr>
          <p:cNvSpPr/>
          <p:nvPr/>
        </p:nvSpPr>
        <p:spPr>
          <a:xfrm>
            <a:off x="3528620" y="1845546"/>
            <a:ext cx="1171853" cy="1830590"/>
          </a:xfrm>
          <a:custGeom>
            <a:avLst/>
            <a:gdLst>
              <a:gd name="connsiteX0" fmla="*/ 1812 w 1171853"/>
              <a:gd name="connsiteY0" fmla="*/ 1799943 h 1830590"/>
              <a:gd name="connsiteX1" fmla="*/ 795099 w 1171853"/>
              <a:gd name="connsiteY1" fmla="*/ 915821 h 1830590"/>
              <a:gd name="connsiteX2" fmla="*/ 601319 w 1171853"/>
              <a:gd name="connsiteY2" fmla="*/ 1260992 h 1830590"/>
              <a:gd name="connsiteX3" fmla="*/ 1146326 w 1171853"/>
              <a:gd name="connsiteY3" fmla="*/ 49866 h 1830590"/>
              <a:gd name="connsiteX4" fmla="*/ 1073658 w 1171853"/>
              <a:gd name="connsiteY4" fmla="*/ 322369 h 1830590"/>
              <a:gd name="connsiteX5" fmla="*/ 994935 w 1171853"/>
              <a:gd name="connsiteY5" fmla="*/ 1151990 h 1830590"/>
              <a:gd name="connsiteX6" fmla="*/ 589208 w 1171853"/>
              <a:gd name="connsiteY6" fmla="*/ 1581940 h 1830590"/>
              <a:gd name="connsiteX7" fmla="*/ 1812 w 1171853"/>
              <a:gd name="connsiteY7" fmla="*/ 1799943 h 18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853" h="1830590">
                <a:moveTo>
                  <a:pt x="1812" y="1799943"/>
                </a:moveTo>
                <a:cubicBezTo>
                  <a:pt x="36127" y="1688923"/>
                  <a:pt x="695181" y="1005646"/>
                  <a:pt x="795099" y="915821"/>
                </a:cubicBezTo>
                <a:cubicBezTo>
                  <a:pt x="895017" y="825996"/>
                  <a:pt x="542781" y="1405318"/>
                  <a:pt x="601319" y="1260992"/>
                </a:cubicBezTo>
                <a:cubicBezTo>
                  <a:pt x="659857" y="1116666"/>
                  <a:pt x="1067603" y="206303"/>
                  <a:pt x="1146326" y="49866"/>
                </a:cubicBezTo>
                <a:cubicBezTo>
                  <a:pt x="1225049" y="-106571"/>
                  <a:pt x="1098890" y="138682"/>
                  <a:pt x="1073658" y="322369"/>
                </a:cubicBezTo>
                <a:cubicBezTo>
                  <a:pt x="1048426" y="506056"/>
                  <a:pt x="1075677" y="942062"/>
                  <a:pt x="994935" y="1151990"/>
                </a:cubicBezTo>
                <a:cubicBezTo>
                  <a:pt x="914193" y="1361918"/>
                  <a:pt x="748673" y="1470920"/>
                  <a:pt x="589208" y="1581940"/>
                </a:cubicBezTo>
                <a:cubicBezTo>
                  <a:pt x="429743" y="1692960"/>
                  <a:pt x="-32503" y="1910963"/>
                  <a:pt x="1812" y="17999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5B7D81D-2FA8-70FC-904F-B1714A89BD1E}"/>
              </a:ext>
            </a:extLst>
          </p:cNvPr>
          <p:cNvSpPr/>
          <p:nvPr/>
        </p:nvSpPr>
        <p:spPr>
          <a:xfrm>
            <a:off x="3602088" y="624584"/>
            <a:ext cx="1174425" cy="1615005"/>
          </a:xfrm>
          <a:custGeom>
            <a:avLst/>
            <a:gdLst>
              <a:gd name="connsiteX0" fmla="*/ 61568 w 1174425"/>
              <a:gd name="connsiteY0" fmla="*/ 53646 h 1615005"/>
              <a:gd name="connsiteX1" fmla="*/ 140291 w 1174425"/>
              <a:gd name="connsiteY1" fmla="*/ 102091 h 1615005"/>
              <a:gd name="connsiteX2" fmla="*/ 836688 w 1174425"/>
              <a:gd name="connsiteY2" fmla="*/ 1040714 h 1615005"/>
              <a:gd name="connsiteX3" fmla="*/ 842744 w 1174425"/>
              <a:gd name="connsiteY3" fmla="*/ 955935 h 1615005"/>
              <a:gd name="connsiteX4" fmla="*/ 1097080 w 1174425"/>
              <a:gd name="connsiteY4" fmla="*/ 1609943 h 1615005"/>
              <a:gd name="connsiteX5" fmla="*/ 1103136 w 1174425"/>
              <a:gd name="connsiteY5" fmla="*/ 1234494 h 1615005"/>
              <a:gd name="connsiteX6" fmla="*/ 1163692 w 1174425"/>
              <a:gd name="connsiteY6" fmla="*/ 786378 h 1615005"/>
              <a:gd name="connsiteX7" fmla="*/ 854855 w 1174425"/>
              <a:gd name="connsiteY7" fmla="*/ 356428 h 1615005"/>
              <a:gd name="connsiteX8" fmla="*/ 61568 w 1174425"/>
              <a:gd name="connsiteY8" fmla="*/ 53646 h 16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25" h="1615005">
                <a:moveTo>
                  <a:pt x="61568" y="53646"/>
                </a:moveTo>
                <a:cubicBezTo>
                  <a:pt x="-57526" y="11257"/>
                  <a:pt x="11104" y="-62420"/>
                  <a:pt x="140291" y="102091"/>
                </a:cubicBezTo>
                <a:cubicBezTo>
                  <a:pt x="269478" y="266602"/>
                  <a:pt x="719613" y="898407"/>
                  <a:pt x="836688" y="1040714"/>
                </a:cubicBezTo>
                <a:cubicBezTo>
                  <a:pt x="953763" y="1183021"/>
                  <a:pt x="799345" y="861064"/>
                  <a:pt x="842744" y="955935"/>
                </a:cubicBezTo>
                <a:cubicBezTo>
                  <a:pt x="886143" y="1050806"/>
                  <a:pt x="1053681" y="1563517"/>
                  <a:pt x="1097080" y="1609943"/>
                </a:cubicBezTo>
                <a:cubicBezTo>
                  <a:pt x="1140479" y="1656369"/>
                  <a:pt x="1092034" y="1371755"/>
                  <a:pt x="1103136" y="1234494"/>
                </a:cubicBezTo>
                <a:cubicBezTo>
                  <a:pt x="1114238" y="1097233"/>
                  <a:pt x="1205072" y="932722"/>
                  <a:pt x="1163692" y="786378"/>
                </a:cubicBezTo>
                <a:cubicBezTo>
                  <a:pt x="1122312" y="640034"/>
                  <a:pt x="1034505" y="482587"/>
                  <a:pt x="854855" y="356428"/>
                </a:cubicBezTo>
                <a:cubicBezTo>
                  <a:pt x="675205" y="230269"/>
                  <a:pt x="180662" y="96035"/>
                  <a:pt x="61568" y="536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E31EA8E-C68E-A2E5-0B8D-DBD1A5E0F82E}"/>
              </a:ext>
            </a:extLst>
          </p:cNvPr>
          <p:cNvSpPr/>
          <p:nvPr/>
        </p:nvSpPr>
        <p:spPr>
          <a:xfrm>
            <a:off x="3261402" y="1615496"/>
            <a:ext cx="232986" cy="766021"/>
          </a:xfrm>
          <a:custGeom>
            <a:avLst/>
            <a:gdLst>
              <a:gd name="connsiteX0" fmla="*/ 232696 w 232986"/>
              <a:gd name="connsiteY0" fmla="*/ 1357 h 766021"/>
              <a:gd name="connsiteX1" fmla="*/ 51027 w 232986"/>
              <a:gd name="connsiteY1" fmla="*/ 612976 h 766021"/>
              <a:gd name="connsiteX2" fmla="*/ 2582 w 232986"/>
              <a:gd name="connsiteY2" fmla="*/ 764366 h 766021"/>
              <a:gd name="connsiteX3" fmla="*/ 111583 w 232986"/>
              <a:gd name="connsiteY3" fmla="*/ 552419 h 766021"/>
              <a:gd name="connsiteX4" fmla="*/ 87361 w 232986"/>
              <a:gd name="connsiteY4" fmla="*/ 298083 h 766021"/>
              <a:gd name="connsiteX5" fmla="*/ 93417 w 232986"/>
              <a:gd name="connsiteY5" fmla="*/ 443418 h 766021"/>
              <a:gd name="connsiteX6" fmla="*/ 232696 w 232986"/>
              <a:gd name="connsiteY6" fmla="*/ 1357 h 7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986" h="766021">
                <a:moveTo>
                  <a:pt x="232696" y="1357"/>
                </a:moveTo>
                <a:cubicBezTo>
                  <a:pt x="225631" y="29617"/>
                  <a:pt x="89379" y="485808"/>
                  <a:pt x="51027" y="612976"/>
                </a:cubicBezTo>
                <a:cubicBezTo>
                  <a:pt x="12675" y="740144"/>
                  <a:pt x="-7511" y="774459"/>
                  <a:pt x="2582" y="764366"/>
                </a:cubicBezTo>
                <a:cubicBezTo>
                  <a:pt x="12675" y="754273"/>
                  <a:pt x="97453" y="630133"/>
                  <a:pt x="111583" y="552419"/>
                </a:cubicBezTo>
                <a:cubicBezTo>
                  <a:pt x="125713" y="474705"/>
                  <a:pt x="90389" y="316250"/>
                  <a:pt x="87361" y="298083"/>
                </a:cubicBezTo>
                <a:cubicBezTo>
                  <a:pt x="84333" y="279916"/>
                  <a:pt x="71213" y="491863"/>
                  <a:pt x="93417" y="443418"/>
                </a:cubicBezTo>
                <a:cubicBezTo>
                  <a:pt x="115621" y="394973"/>
                  <a:pt x="239761" y="-26903"/>
                  <a:pt x="232696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49E022D-716C-3951-8BBC-02917E55481C}"/>
              </a:ext>
            </a:extLst>
          </p:cNvPr>
          <p:cNvSpPr/>
          <p:nvPr/>
        </p:nvSpPr>
        <p:spPr>
          <a:xfrm>
            <a:off x="3172582" y="2228040"/>
            <a:ext cx="128441" cy="401094"/>
          </a:xfrm>
          <a:custGeom>
            <a:avLst/>
            <a:gdLst>
              <a:gd name="connsiteX0" fmla="*/ 127736 w 128441"/>
              <a:gd name="connsiteY0" fmla="*/ 432 h 401094"/>
              <a:gd name="connsiteX1" fmla="*/ 55068 w 128441"/>
              <a:gd name="connsiteY1" fmla="*/ 266879 h 401094"/>
              <a:gd name="connsiteX2" fmla="*/ 24790 w 128441"/>
              <a:gd name="connsiteY2" fmla="*/ 400103 h 401094"/>
              <a:gd name="connsiteX3" fmla="*/ 18735 w 128441"/>
              <a:gd name="connsiteY3" fmla="*/ 321380 h 401094"/>
              <a:gd name="connsiteX4" fmla="*/ 6623 w 128441"/>
              <a:gd name="connsiteY4" fmla="*/ 206323 h 401094"/>
              <a:gd name="connsiteX5" fmla="*/ 127736 w 128441"/>
              <a:gd name="connsiteY5" fmla="*/ 432 h 4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41" h="401094">
                <a:moveTo>
                  <a:pt x="127736" y="432"/>
                </a:moveTo>
                <a:cubicBezTo>
                  <a:pt x="135810" y="10525"/>
                  <a:pt x="72226" y="200267"/>
                  <a:pt x="55068" y="266879"/>
                </a:cubicBezTo>
                <a:cubicBezTo>
                  <a:pt x="37910" y="333491"/>
                  <a:pt x="30845" y="391020"/>
                  <a:pt x="24790" y="400103"/>
                </a:cubicBezTo>
                <a:cubicBezTo>
                  <a:pt x="18734" y="409187"/>
                  <a:pt x="21763" y="353677"/>
                  <a:pt x="18735" y="321380"/>
                </a:cubicBezTo>
                <a:cubicBezTo>
                  <a:pt x="15707" y="289083"/>
                  <a:pt x="-12553" y="252750"/>
                  <a:pt x="6623" y="206323"/>
                </a:cubicBezTo>
                <a:cubicBezTo>
                  <a:pt x="25799" y="159896"/>
                  <a:pt x="119662" y="-9661"/>
                  <a:pt x="12773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FDA46D4-E40C-F563-0076-6E38CD7524EA}"/>
              </a:ext>
            </a:extLst>
          </p:cNvPr>
          <p:cNvSpPr/>
          <p:nvPr/>
        </p:nvSpPr>
        <p:spPr>
          <a:xfrm>
            <a:off x="3537281" y="802089"/>
            <a:ext cx="1301173" cy="1443970"/>
          </a:xfrm>
          <a:custGeom>
            <a:avLst/>
            <a:gdLst>
              <a:gd name="connsiteX0" fmla="*/ 174820 w 1301173"/>
              <a:gd name="connsiteY0" fmla="*/ 27532 h 1443970"/>
              <a:gd name="connsiteX1" fmla="*/ 17373 w 1301173"/>
              <a:gd name="connsiteY1" fmla="*/ 657318 h 1443970"/>
              <a:gd name="connsiteX2" fmla="*/ 477601 w 1301173"/>
              <a:gd name="connsiteY2" fmla="*/ 705763 h 1443970"/>
              <a:gd name="connsiteX3" fmla="*/ 29485 w 1301173"/>
              <a:gd name="connsiteY3" fmla="*/ 742096 h 1443970"/>
              <a:gd name="connsiteX4" fmla="*/ 641103 w 1301173"/>
              <a:gd name="connsiteY4" fmla="*/ 687596 h 1443970"/>
              <a:gd name="connsiteX5" fmla="*/ 1095275 w 1301173"/>
              <a:gd name="connsiteY5" fmla="*/ 1123601 h 1443970"/>
              <a:gd name="connsiteX6" fmla="*/ 1113442 w 1301173"/>
              <a:gd name="connsiteY6" fmla="*/ 1153879 h 1443970"/>
              <a:gd name="connsiteX7" fmla="*/ 1301167 w 1301173"/>
              <a:gd name="connsiteY7" fmla="*/ 1414271 h 1443970"/>
              <a:gd name="connsiteX8" fmla="*/ 1119498 w 1301173"/>
              <a:gd name="connsiteY8" fmla="*/ 366647 h 1443970"/>
              <a:gd name="connsiteX9" fmla="*/ 895440 w 1301173"/>
              <a:gd name="connsiteY9" fmla="*/ 136534 h 1443970"/>
              <a:gd name="connsiteX10" fmla="*/ 174820 w 1301173"/>
              <a:gd name="connsiteY10" fmla="*/ 27532 h 144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173" h="1443970">
                <a:moveTo>
                  <a:pt x="174820" y="27532"/>
                </a:moveTo>
                <a:cubicBezTo>
                  <a:pt x="28476" y="114329"/>
                  <a:pt x="-33090" y="544280"/>
                  <a:pt x="17373" y="657318"/>
                </a:cubicBezTo>
                <a:cubicBezTo>
                  <a:pt x="67836" y="770356"/>
                  <a:pt x="475582" y="691633"/>
                  <a:pt x="477601" y="705763"/>
                </a:cubicBezTo>
                <a:cubicBezTo>
                  <a:pt x="479620" y="719893"/>
                  <a:pt x="2235" y="745124"/>
                  <a:pt x="29485" y="742096"/>
                </a:cubicBezTo>
                <a:cubicBezTo>
                  <a:pt x="56735" y="739068"/>
                  <a:pt x="463471" y="624012"/>
                  <a:pt x="641103" y="687596"/>
                </a:cubicBezTo>
                <a:cubicBezTo>
                  <a:pt x="818735" y="751180"/>
                  <a:pt x="1016552" y="1045887"/>
                  <a:pt x="1095275" y="1123601"/>
                </a:cubicBezTo>
                <a:cubicBezTo>
                  <a:pt x="1173998" y="1201315"/>
                  <a:pt x="1079127" y="1105434"/>
                  <a:pt x="1113442" y="1153879"/>
                </a:cubicBezTo>
                <a:cubicBezTo>
                  <a:pt x="1147757" y="1202324"/>
                  <a:pt x="1300158" y="1545476"/>
                  <a:pt x="1301167" y="1414271"/>
                </a:cubicBezTo>
                <a:cubicBezTo>
                  <a:pt x="1302176" y="1283066"/>
                  <a:pt x="1187119" y="579603"/>
                  <a:pt x="1119498" y="366647"/>
                </a:cubicBezTo>
                <a:cubicBezTo>
                  <a:pt x="1051877" y="153691"/>
                  <a:pt x="1048849" y="191035"/>
                  <a:pt x="895440" y="136534"/>
                </a:cubicBezTo>
                <a:cubicBezTo>
                  <a:pt x="742031" y="82033"/>
                  <a:pt x="321164" y="-59265"/>
                  <a:pt x="174820" y="275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34180DB-A915-7FFA-E4BE-2C40E9F4F502}"/>
              </a:ext>
            </a:extLst>
          </p:cNvPr>
          <p:cNvSpPr/>
          <p:nvPr/>
        </p:nvSpPr>
        <p:spPr>
          <a:xfrm>
            <a:off x="3699858" y="1598648"/>
            <a:ext cx="754259" cy="663316"/>
          </a:xfrm>
          <a:custGeom>
            <a:avLst/>
            <a:gdLst>
              <a:gd name="connsiteX0" fmla="*/ 131 w 754259"/>
              <a:gd name="connsiteY0" fmla="*/ 18205 h 663316"/>
              <a:gd name="connsiteX1" fmla="*/ 151522 w 754259"/>
              <a:gd name="connsiteY1" fmla="*/ 647990 h 663316"/>
              <a:gd name="connsiteX2" fmla="*/ 90966 w 754259"/>
              <a:gd name="connsiteY2" fmla="*/ 442099 h 663316"/>
              <a:gd name="connsiteX3" fmla="*/ 387692 w 754259"/>
              <a:gd name="connsiteY3" fmla="*/ 139318 h 663316"/>
              <a:gd name="connsiteX4" fmla="*/ 260523 w 754259"/>
              <a:gd name="connsiteY4" fmla="*/ 260430 h 663316"/>
              <a:gd name="connsiteX5" fmla="*/ 496693 w 754259"/>
              <a:gd name="connsiteY5" fmla="*/ 224096 h 663316"/>
              <a:gd name="connsiteX6" fmla="*/ 751029 w 754259"/>
              <a:gd name="connsiteY6" fmla="*/ 466322 h 663316"/>
              <a:gd name="connsiteX7" fmla="*/ 629917 w 754259"/>
              <a:gd name="connsiteY7" fmla="*/ 211985 h 663316"/>
              <a:gd name="connsiteX8" fmla="*/ 478526 w 754259"/>
              <a:gd name="connsiteY8" fmla="*/ 96928 h 663316"/>
              <a:gd name="connsiteX9" fmla="*/ 236301 w 754259"/>
              <a:gd name="connsiteY9" fmla="*/ 266486 h 663316"/>
              <a:gd name="connsiteX10" fmla="*/ 206023 w 754259"/>
              <a:gd name="connsiteY10" fmla="*/ 24261 h 663316"/>
              <a:gd name="connsiteX11" fmla="*/ 181800 w 754259"/>
              <a:gd name="connsiteY11" fmla="*/ 157484 h 663316"/>
              <a:gd name="connsiteX12" fmla="*/ 131 w 754259"/>
              <a:gd name="connsiteY12" fmla="*/ 18205 h 6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259" h="663316">
                <a:moveTo>
                  <a:pt x="131" y="18205"/>
                </a:moveTo>
                <a:cubicBezTo>
                  <a:pt x="-4915" y="99956"/>
                  <a:pt x="136383" y="577341"/>
                  <a:pt x="151522" y="647990"/>
                </a:cubicBezTo>
                <a:cubicBezTo>
                  <a:pt x="166661" y="718639"/>
                  <a:pt x="51604" y="526878"/>
                  <a:pt x="90966" y="442099"/>
                </a:cubicBezTo>
                <a:cubicBezTo>
                  <a:pt x="130328" y="357320"/>
                  <a:pt x="359433" y="169596"/>
                  <a:pt x="387692" y="139318"/>
                </a:cubicBezTo>
                <a:cubicBezTo>
                  <a:pt x="415951" y="109040"/>
                  <a:pt x="242356" y="246300"/>
                  <a:pt x="260523" y="260430"/>
                </a:cubicBezTo>
                <a:cubicBezTo>
                  <a:pt x="278690" y="274560"/>
                  <a:pt x="414942" y="189781"/>
                  <a:pt x="496693" y="224096"/>
                </a:cubicBezTo>
                <a:cubicBezTo>
                  <a:pt x="578444" y="258411"/>
                  <a:pt x="728825" y="468341"/>
                  <a:pt x="751029" y="466322"/>
                </a:cubicBezTo>
                <a:cubicBezTo>
                  <a:pt x="773233" y="464304"/>
                  <a:pt x="675334" y="273551"/>
                  <a:pt x="629917" y="211985"/>
                </a:cubicBezTo>
                <a:cubicBezTo>
                  <a:pt x="584500" y="150419"/>
                  <a:pt x="544129" y="87845"/>
                  <a:pt x="478526" y="96928"/>
                </a:cubicBezTo>
                <a:cubicBezTo>
                  <a:pt x="412923" y="106011"/>
                  <a:pt x="281718" y="278597"/>
                  <a:pt x="236301" y="266486"/>
                </a:cubicBezTo>
                <a:cubicBezTo>
                  <a:pt x="190884" y="254375"/>
                  <a:pt x="215106" y="42428"/>
                  <a:pt x="206023" y="24261"/>
                </a:cubicBezTo>
                <a:cubicBezTo>
                  <a:pt x="196940" y="6094"/>
                  <a:pt x="215106" y="158493"/>
                  <a:pt x="181800" y="157484"/>
                </a:cubicBezTo>
                <a:cubicBezTo>
                  <a:pt x="148494" y="156475"/>
                  <a:pt x="5177" y="-63546"/>
                  <a:pt x="131" y="18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01A5938-DA3C-20BC-CDC0-41C7B7BC3AAA}"/>
              </a:ext>
            </a:extLst>
          </p:cNvPr>
          <p:cNvSpPr/>
          <p:nvPr/>
        </p:nvSpPr>
        <p:spPr>
          <a:xfrm>
            <a:off x="3893770" y="1719152"/>
            <a:ext cx="420912" cy="37094"/>
          </a:xfrm>
          <a:custGeom>
            <a:avLst/>
            <a:gdLst>
              <a:gd name="connsiteX0" fmla="*/ 0 w 420912"/>
              <a:gd name="connsiteY0" fmla="*/ 24869 h 37094"/>
              <a:gd name="connsiteX1" fmla="*/ 115056 w 420912"/>
              <a:gd name="connsiteY1" fmla="*/ 30925 h 37094"/>
              <a:gd name="connsiteX2" fmla="*/ 375449 w 420912"/>
              <a:gd name="connsiteY2" fmla="*/ 12758 h 37094"/>
              <a:gd name="connsiteX3" fmla="*/ 417838 w 420912"/>
              <a:gd name="connsiteY3" fmla="*/ 36980 h 37094"/>
              <a:gd name="connsiteX4" fmla="*/ 339115 w 420912"/>
              <a:gd name="connsiteY4" fmla="*/ 647 h 37094"/>
              <a:gd name="connsiteX5" fmla="*/ 193780 w 420912"/>
              <a:gd name="connsiteY5" fmla="*/ 12758 h 37094"/>
              <a:gd name="connsiteX6" fmla="*/ 0 w 420912"/>
              <a:gd name="connsiteY6" fmla="*/ 24869 h 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37094">
                <a:moveTo>
                  <a:pt x="0" y="24869"/>
                </a:moveTo>
                <a:cubicBezTo>
                  <a:pt x="26240" y="28906"/>
                  <a:pt x="52481" y="32943"/>
                  <a:pt x="115056" y="30925"/>
                </a:cubicBezTo>
                <a:cubicBezTo>
                  <a:pt x="177631" y="28907"/>
                  <a:pt x="324985" y="11749"/>
                  <a:pt x="375449" y="12758"/>
                </a:cubicBezTo>
                <a:cubicBezTo>
                  <a:pt x="425913" y="13767"/>
                  <a:pt x="423894" y="38999"/>
                  <a:pt x="417838" y="36980"/>
                </a:cubicBezTo>
                <a:cubicBezTo>
                  <a:pt x="411782" y="34961"/>
                  <a:pt x="376458" y="4684"/>
                  <a:pt x="339115" y="647"/>
                </a:cubicBezTo>
                <a:cubicBezTo>
                  <a:pt x="301772" y="-3390"/>
                  <a:pt x="193780" y="12758"/>
                  <a:pt x="193780" y="12758"/>
                </a:cubicBezTo>
                <a:lnTo>
                  <a:pt x="0" y="24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C56FC0F-6E47-8751-3E03-58E73C632C66}"/>
              </a:ext>
            </a:extLst>
          </p:cNvPr>
          <p:cNvSpPr/>
          <p:nvPr/>
        </p:nvSpPr>
        <p:spPr>
          <a:xfrm>
            <a:off x="3760208" y="2288555"/>
            <a:ext cx="79436" cy="263480"/>
          </a:xfrm>
          <a:custGeom>
            <a:avLst/>
            <a:gdLst>
              <a:gd name="connsiteX0" fmla="*/ 79061 w 79436"/>
              <a:gd name="connsiteY0" fmla="*/ 473 h 263480"/>
              <a:gd name="connsiteX1" fmla="*/ 30616 w 79436"/>
              <a:gd name="connsiteY1" fmla="*/ 109474 h 263480"/>
              <a:gd name="connsiteX2" fmla="*/ 42727 w 79436"/>
              <a:gd name="connsiteY2" fmla="*/ 254809 h 263480"/>
              <a:gd name="connsiteX3" fmla="*/ 36671 w 79436"/>
              <a:gd name="connsiteY3" fmla="*/ 236642 h 263480"/>
              <a:gd name="connsiteX4" fmla="*/ 338 w 79436"/>
              <a:gd name="connsiteY4" fmla="*/ 151864 h 263480"/>
              <a:gd name="connsiteX5" fmla="*/ 79061 w 79436"/>
              <a:gd name="connsiteY5" fmla="*/ 473 h 2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6" h="263480">
                <a:moveTo>
                  <a:pt x="79061" y="473"/>
                </a:moveTo>
                <a:cubicBezTo>
                  <a:pt x="84107" y="-6592"/>
                  <a:pt x="36672" y="67085"/>
                  <a:pt x="30616" y="109474"/>
                </a:cubicBezTo>
                <a:cubicBezTo>
                  <a:pt x="24560" y="151863"/>
                  <a:pt x="42727" y="254809"/>
                  <a:pt x="42727" y="254809"/>
                </a:cubicBezTo>
                <a:cubicBezTo>
                  <a:pt x="43736" y="276004"/>
                  <a:pt x="43736" y="253799"/>
                  <a:pt x="36671" y="236642"/>
                </a:cubicBezTo>
                <a:cubicBezTo>
                  <a:pt x="29606" y="219485"/>
                  <a:pt x="-3699" y="191225"/>
                  <a:pt x="338" y="151864"/>
                </a:cubicBezTo>
                <a:cubicBezTo>
                  <a:pt x="4375" y="112503"/>
                  <a:pt x="74015" y="7538"/>
                  <a:pt x="790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8349C00-B071-2519-1B9E-094195D8B86F}"/>
              </a:ext>
            </a:extLst>
          </p:cNvPr>
          <p:cNvSpPr/>
          <p:nvPr/>
        </p:nvSpPr>
        <p:spPr>
          <a:xfrm>
            <a:off x="3796518" y="1197901"/>
            <a:ext cx="292213" cy="31527"/>
          </a:xfrm>
          <a:custGeom>
            <a:avLst/>
            <a:gdLst>
              <a:gd name="connsiteX0" fmla="*/ 361 w 292213"/>
              <a:gd name="connsiteY0" fmla="*/ 31392 h 31527"/>
              <a:gd name="connsiteX1" fmla="*/ 169919 w 292213"/>
              <a:gd name="connsiteY1" fmla="*/ 1114 h 31527"/>
              <a:gd name="connsiteX2" fmla="*/ 291032 w 292213"/>
              <a:gd name="connsiteY2" fmla="*/ 7169 h 31527"/>
              <a:gd name="connsiteX3" fmla="*/ 218364 w 292213"/>
              <a:gd name="connsiteY3" fmla="*/ 13225 h 31527"/>
              <a:gd name="connsiteX4" fmla="*/ 361 w 292213"/>
              <a:gd name="connsiteY4" fmla="*/ 31392 h 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13" h="31527">
                <a:moveTo>
                  <a:pt x="361" y="31392"/>
                </a:moveTo>
                <a:cubicBezTo>
                  <a:pt x="-7713" y="29373"/>
                  <a:pt x="121474" y="5151"/>
                  <a:pt x="169919" y="1114"/>
                </a:cubicBezTo>
                <a:cubicBezTo>
                  <a:pt x="218364" y="-2923"/>
                  <a:pt x="282958" y="5150"/>
                  <a:pt x="291032" y="7169"/>
                </a:cubicBezTo>
                <a:cubicBezTo>
                  <a:pt x="299106" y="9188"/>
                  <a:pt x="264791" y="14234"/>
                  <a:pt x="218364" y="13225"/>
                </a:cubicBezTo>
                <a:cubicBezTo>
                  <a:pt x="171938" y="12216"/>
                  <a:pt x="8435" y="33411"/>
                  <a:pt x="361" y="3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C1DAA4A-290A-E0C6-D8CB-9E14EDEBFEA4}"/>
              </a:ext>
            </a:extLst>
          </p:cNvPr>
          <p:cNvSpPr/>
          <p:nvPr/>
        </p:nvSpPr>
        <p:spPr>
          <a:xfrm>
            <a:off x="2785106" y="2488384"/>
            <a:ext cx="105998" cy="296459"/>
          </a:xfrm>
          <a:custGeom>
            <a:avLst/>
            <a:gdLst>
              <a:gd name="connsiteX0" fmla="*/ 483 w 105998"/>
              <a:gd name="connsiteY0" fmla="*/ 480 h 296459"/>
              <a:gd name="connsiteX1" fmla="*/ 103429 w 105998"/>
              <a:gd name="connsiteY1" fmla="*/ 285094 h 296459"/>
              <a:gd name="connsiteX2" fmla="*/ 67095 w 105998"/>
              <a:gd name="connsiteY2" fmla="*/ 218482 h 296459"/>
              <a:gd name="connsiteX3" fmla="*/ 483 w 105998"/>
              <a:gd name="connsiteY3" fmla="*/ 48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98" h="296459">
                <a:moveTo>
                  <a:pt x="483" y="480"/>
                </a:moveTo>
                <a:cubicBezTo>
                  <a:pt x="6539" y="11582"/>
                  <a:pt x="92327" y="248760"/>
                  <a:pt x="103429" y="285094"/>
                </a:cubicBezTo>
                <a:cubicBezTo>
                  <a:pt x="114531" y="321428"/>
                  <a:pt x="87280" y="262890"/>
                  <a:pt x="67095" y="218482"/>
                </a:cubicBezTo>
                <a:cubicBezTo>
                  <a:pt x="46910" y="174074"/>
                  <a:pt x="-5573" y="-10622"/>
                  <a:pt x="48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CFA8EDF-E7A3-82EA-CA04-7F023377DA20}"/>
              </a:ext>
            </a:extLst>
          </p:cNvPr>
          <p:cNvSpPr/>
          <p:nvPr/>
        </p:nvSpPr>
        <p:spPr>
          <a:xfrm>
            <a:off x="4251009" y="2106818"/>
            <a:ext cx="96933" cy="170203"/>
          </a:xfrm>
          <a:custGeom>
            <a:avLst/>
            <a:gdLst>
              <a:gd name="connsiteX0" fmla="*/ 36376 w 96933"/>
              <a:gd name="connsiteY0" fmla="*/ 541 h 170203"/>
              <a:gd name="connsiteX1" fmla="*/ 78766 w 96933"/>
              <a:gd name="connsiteY1" fmla="*/ 91375 h 170203"/>
              <a:gd name="connsiteX2" fmla="*/ 43 w 96933"/>
              <a:gd name="connsiteY2" fmla="*/ 170099 h 170203"/>
              <a:gd name="connsiteX3" fmla="*/ 66655 w 96933"/>
              <a:gd name="connsiteY3" fmla="*/ 109542 h 170203"/>
              <a:gd name="connsiteX4" fmla="*/ 96933 w 96933"/>
              <a:gd name="connsiteY4" fmla="*/ 91375 h 170203"/>
              <a:gd name="connsiteX5" fmla="*/ 54543 w 96933"/>
              <a:gd name="connsiteY5" fmla="*/ 55042 h 170203"/>
              <a:gd name="connsiteX6" fmla="*/ 36376 w 96933"/>
              <a:gd name="connsiteY6" fmla="*/ 541 h 1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33" h="170203">
                <a:moveTo>
                  <a:pt x="36376" y="541"/>
                </a:moveTo>
                <a:cubicBezTo>
                  <a:pt x="40413" y="6597"/>
                  <a:pt x="84821" y="63115"/>
                  <a:pt x="78766" y="91375"/>
                </a:cubicBezTo>
                <a:cubicBezTo>
                  <a:pt x="72711" y="119635"/>
                  <a:pt x="2061" y="167071"/>
                  <a:pt x="43" y="170099"/>
                </a:cubicBezTo>
                <a:cubicBezTo>
                  <a:pt x="-1975" y="173127"/>
                  <a:pt x="66655" y="109542"/>
                  <a:pt x="66655" y="109542"/>
                </a:cubicBezTo>
                <a:cubicBezTo>
                  <a:pt x="82803" y="96421"/>
                  <a:pt x="96933" y="91375"/>
                  <a:pt x="96933" y="91375"/>
                </a:cubicBezTo>
                <a:cubicBezTo>
                  <a:pt x="94914" y="82292"/>
                  <a:pt x="64636" y="69172"/>
                  <a:pt x="54543" y="55042"/>
                </a:cubicBezTo>
                <a:cubicBezTo>
                  <a:pt x="44450" y="40912"/>
                  <a:pt x="32339" y="-5515"/>
                  <a:pt x="3637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AE04188-6383-29E2-7EDB-0AF7B217AD0F}"/>
              </a:ext>
            </a:extLst>
          </p:cNvPr>
          <p:cNvSpPr/>
          <p:nvPr/>
        </p:nvSpPr>
        <p:spPr>
          <a:xfrm>
            <a:off x="3220037" y="3211261"/>
            <a:ext cx="155149" cy="307183"/>
          </a:xfrm>
          <a:custGeom>
            <a:avLst/>
            <a:gdLst>
              <a:gd name="connsiteX0" fmla="*/ 104503 w 155149"/>
              <a:gd name="connsiteY0" fmla="*/ 64834 h 307183"/>
              <a:gd name="connsiteX1" fmla="*/ 92392 w 155149"/>
              <a:gd name="connsiteY1" fmla="*/ 216225 h 307183"/>
              <a:gd name="connsiteX2" fmla="*/ 152948 w 155149"/>
              <a:gd name="connsiteY2" fmla="*/ 307060 h 307183"/>
              <a:gd name="connsiteX3" fmla="*/ 1558 w 155149"/>
              <a:gd name="connsiteY3" fmla="*/ 198058 h 307183"/>
              <a:gd name="connsiteX4" fmla="*/ 74225 w 155149"/>
              <a:gd name="connsiteY4" fmla="*/ 185947 h 307183"/>
              <a:gd name="connsiteX5" fmla="*/ 74225 w 155149"/>
              <a:gd name="connsiteY5" fmla="*/ 4278 h 307183"/>
              <a:gd name="connsiteX6" fmla="*/ 104503 w 155149"/>
              <a:gd name="connsiteY6" fmla="*/ 64834 h 3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49" h="307183">
                <a:moveTo>
                  <a:pt x="104503" y="64834"/>
                </a:moveTo>
                <a:cubicBezTo>
                  <a:pt x="107531" y="100158"/>
                  <a:pt x="84318" y="175854"/>
                  <a:pt x="92392" y="216225"/>
                </a:cubicBezTo>
                <a:cubicBezTo>
                  <a:pt x="100466" y="256596"/>
                  <a:pt x="168087" y="310088"/>
                  <a:pt x="152948" y="307060"/>
                </a:cubicBezTo>
                <a:cubicBezTo>
                  <a:pt x="137809" y="304032"/>
                  <a:pt x="14678" y="218244"/>
                  <a:pt x="1558" y="198058"/>
                </a:cubicBezTo>
                <a:cubicBezTo>
                  <a:pt x="-11563" y="177873"/>
                  <a:pt x="62114" y="218244"/>
                  <a:pt x="74225" y="185947"/>
                </a:cubicBezTo>
                <a:cubicBezTo>
                  <a:pt x="86336" y="153650"/>
                  <a:pt x="68169" y="22445"/>
                  <a:pt x="74225" y="4278"/>
                </a:cubicBezTo>
                <a:cubicBezTo>
                  <a:pt x="80281" y="-13889"/>
                  <a:pt x="101475" y="29510"/>
                  <a:pt x="104503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2912A26-9C6A-96F6-CB79-C74F1D8C3127}"/>
              </a:ext>
            </a:extLst>
          </p:cNvPr>
          <p:cNvSpPr/>
          <p:nvPr/>
        </p:nvSpPr>
        <p:spPr>
          <a:xfrm>
            <a:off x="3615810" y="2865750"/>
            <a:ext cx="541022" cy="383744"/>
          </a:xfrm>
          <a:custGeom>
            <a:avLst/>
            <a:gdLst>
              <a:gd name="connsiteX0" fmla="*/ 5456 w 541022"/>
              <a:gd name="connsiteY0" fmla="*/ 380067 h 383744"/>
              <a:gd name="connsiteX1" fmla="*/ 526240 w 541022"/>
              <a:gd name="connsiteY1" fmla="*/ 16729 h 383744"/>
              <a:gd name="connsiteX2" fmla="*/ 386961 w 541022"/>
              <a:gd name="connsiteY2" fmla="*/ 83341 h 383744"/>
              <a:gd name="connsiteX3" fmla="*/ 265848 w 541022"/>
              <a:gd name="connsiteY3" fmla="*/ 283177 h 383744"/>
              <a:gd name="connsiteX4" fmla="*/ 132624 w 541022"/>
              <a:gd name="connsiteY4" fmla="*/ 295288 h 383744"/>
              <a:gd name="connsiteX5" fmla="*/ 247681 w 541022"/>
              <a:gd name="connsiteY5" fmla="*/ 210510 h 383744"/>
              <a:gd name="connsiteX6" fmla="*/ 5456 w 541022"/>
              <a:gd name="connsiteY6" fmla="*/ 380067 h 3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2" h="383744">
                <a:moveTo>
                  <a:pt x="5456" y="380067"/>
                </a:moveTo>
                <a:cubicBezTo>
                  <a:pt x="51883" y="347770"/>
                  <a:pt x="462656" y="66183"/>
                  <a:pt x="526240" y="16729"/>
                </a:cubicBezTo>
                <a:cubicBezTo>
                  <a:pt x="589824" y="-32725"/>
                  <a:pt x="430360" y="38933"/>
                  <a:pt x="386961" y="83341"/>
                </a:cubicBezTo>
                <a:cubicBezTo>
                  <a:pt x="343562" y="127749"/>
                  <a:pt x="308237" y="247853"/>
                  <a:pt x="265848" y="283177"/>
                </a:cubicBezTo>
                <a:cubicBezTo>
                  <a:pt x="223459" y="318501"/>
                  <a:pt x="135652" y="307399"/>
                  <a:pt x="132624" y="295288"/>
                </a:cubicBezTo>
                <a:cubicBezTo>
                  <a:pt x="129596" y="283177"/>
                  <a:pt x="271903" y="199408"/>
                  <a:pt x="247681" y="210510"/>
                </a:cubicBezTo>
                <a:cubicBezTo>
                  <a:pt x="223459" y="221612"/>
                  <a:pt x="-40971" y="412364"/>
                  <a:pt x="5456" y="38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149C253-4530-081B-69EC-D8EC01BB5A6A}"/>
              </a:ext>
            </a:extLst>
          </p:cNvPr>
          <p:cNvSpPr/>
          <p:nvPr/>
        </p:nvSpPr>
        <p:spPr>
          <a:xfrm>
            <a:off x="4269115" y="1240667"/>
            <a:ext cx="326207" cy="1256195"/>
          </a:xfrm>
          <a:custGeom>
            <a:avLst/>
            <a:gdLst>
              <a:gd name="connsiteX0" fmla="*/ 104 w 326207"/>
              <a:gd name="connsiteY0" fmla="*/ 6793 h 1256195"/>
              <a:gd name="connsiteX1" fmla="*/ 314996 w 326207"/>
              <a:gd name="connsiteY1" fmla="*/ 1187640 h 1256195"/>
              <a:gd name="connsiteX2" fmla="*/ 248384 w 326207"/>
              <a:gd name="connsiteY2" fmla="*/ 1042305 h 1256195"/>
              <a:gd name="connsiteX3" fmla="*/ 175717 w 326207"/>
              <a:gd name="connsiteY3" fmla="*/ 436742 h 1256195"/>
              <a:gd name="connsiteX4" fmla="*/ 278662 w 326207"/>
              <a:gd name="connsiteY4" fmla="*/ 691079 h 1256195"/>
              <a:gd name="connsiteX5" fmla="*/ 104 w 326207"/>
              <a:gd name="connsiteY5" fmla="*/ 6793 h 12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07" h="1256195">
                <a:moveTo>
                  <a:pt x="104" y="6793"/>
                </a:moveTo>
                <a:cubicBezTo>
                  <a:pt x="6160" y="89553"/>
                  <a:pt x="273616" y="1015055"/>
                  <a:pt x="314996" y="1187640"/>
                </a:cubicBezTo>
                <a:cubicBezTo>
                  <a:pt x="356376" y="1360225"/>
                  <a:pt x="271597" y="1167454"/>
                  <a:pt x="248384" y="1042305"/>
                </a:cubicBezTo>
                <a:cubicBezTo>
                  <a:pt x="225171" y="917156"/>
                  <a:pt x="170671" y="495280"/>
                  <a:pt x="175717" y="436742"/>
                </a:cubicBezTo>
                <a:cubicBezTo>
                  <a:pt x="180763" y="378204"/>
                  <a:pt x="303894" y="758700"/>
                  <a:pt x="278662" y="691079"/>
                </a:cubicBezTo>
                <a:cubicBezTo>
                  <a:pt x="253430" y="623458"/>
                  <a:pt x="-5952" y="-75967"/>
                  <a:pt x="104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AE1C80C-6E8C-7BA9-C29A-2A1A0BB8DD7D}"/>
              </a:ext>
            </a:extLst>
          </p:cNvPr>
          <p:cNvSpPr/>
          <p:nvPr/>
        </p:nvSpPr>
        <p:spPr>
          <a:xfrm>
            <a:off x="2729494" y="1386168"/>
            <a:ext cx="177234" cy="1316912"/>
          </a:xfrm>
          <a:custGeom>
            <a:avLst/>
            <a:gdLst>
              <a:gd name="connsiteX0" fmla="*/ 177208 w 177234"/>
              <a:gd name="connsiteY0" fmla="*/ 571 h 1316912"/>
              <a:gd name="connsiteX1" fmla="*/ 50040 w 177234"/>
              <a:gd name="connsiteY1" fmla="*/ 805970 h 1316912"/>
              <a:gd name="connsiteX2" fmla="*/ 98485 w 177234"/>
              <a:gd name="connsiteY2" fmla="*/ 1278309 h 1316912"/>
              <a:gd name="connsiteX3" fmla="*/ 80318 w 177234"/>
              <a:gd name="connsiteY3" fmla="*/ 1187474 h 1316912"/>
              <a:gd name="connsiteX4" fmla="*/ 1595 w 177234"/>
              <a:gd name="connsiteY4" fmla="*/ 382076 h 1316912"/>
              <a:gd name="connsiteX5" fmla="*/ 37929 w 177234"/>
              <a:gd name="connsiteY5" fmla="*/ 672746 h 1316912"/>
              <a:gd name="connsiteX6" fmla="*/ 177208 w 177234"/>
              <a:gd name="connsiteY6" fmla="*/ 571 h 131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34" h="1316912">
                <a:moveTo>
                  <a:pt x="177208" y="571"/>
                </a:moveTo>
                <a:cubicBezTo>
                  <a:pt x="179227" y="22775"/>
                  <a:pt x="63160" y="593014"/>
                  <a:pt x="50040" y="805970"/>
                </a:cubicBezTo>
                <a:cubicBezTo>
                  <a:pt x="36920" y="1018926"/>
                  <a:pt x="93439" y="1214725"/>
                  <a:pt x="98485" y="1278309"/>
                </a:cubicBezTo>
                <a:cubicBezTo>
                  <a:pt x="103531" y="1341893"/>
                  <a:pt x="96466" y="1336846"/>
                  <a:pt x="80318" y="1187474"/>
                </a:cubicBezTo>
                <a:cubicBezTo>
                  <a:pt x="64170" y="1038102"/>
                  <a:pt x="8660" y="467864"/>
                  <a:pt x="1595" y="382076"/>
                </a:cubicBezTo>
                <a:cubicBezTo>
                  <a:pt x="-5470" y="296288"/>
                  <a:pt x="11688" y="735321"/>
                  <a:pt x="37929" y="672746"/>
                </a:cubicBezTo>
                <a:cubicBezTo>
                  <a:pt x="64170" y="610171"/>
                  <a:pt x="175189" y="-21633"/>
                  <a:pt x="177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8D1D29D-B0B3-15D7-380F-608E608D8DB1}"/>
              </a:ext>
            </a:extLst>
          </p:cNvPr>
          <p:cNvSpPr/>
          <p:nvPr/>
        </p:nvSpPr>
        <p:spPr>
          <a:xfrm>
            <a:off x="3505584" y="2313219"/>
            <a:ext cx="418037" cy="466685"/>
          </a:xfrm>
          <a:custGeom>
            <a:avLst/>
            <a:gdLst>
              <a:gd name="connsiteX0" fmla="*/ 12737 w 418037"/>
              <a:gd name="connsiteY0" fmla="*/ 31 h 466685"/>
              <a:gd name="connsiteX1" fmla="*/ 133849 w 418037"/>
              <a:gd name="connsiteY1" fmla="*/ 139311 h 466685"/>
              <a:gd name="connsiteX2" fmla="*/ 127793 w 418037"/>
              <a:gd name="connsiteY2" fmla="*/ 272535 h 466685"/>
              <a:gd name="connsiteX3" fmla="*/ 625 w 418037"/>
              <a:gd name="connsiteY3" fmla="*/ 466315 h 466685"/>
              <a:gd name="connsiteX4" fmla="*/ 188350 w 418037"/>
              <a:gd name="connsiteY4" fmla="*/ 320980 h 466685"/>
              <a:gd name="connsiteX5" fmla="*/ 345796 w 418037"/>
              <a:gd name="connsiteY5" fmla="*/ 302813 h 466685"/>
              <a:gd name="connsiteX6" fmla="*/ 400297 w 418037"/>
              <a:gd name="connsiteY6" fmla="*/ 151422 h 466685"/>
              <a:gd name="connsiteX7" fmla="*/ 12737 w 418037"/>
              <a:gd name="connsiteY7" fmla="*/ 31 h 4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37" h="466685">
                <a:moveTo>
                  <a:pt x="12737" y="31"/>
                </a:moveTo>
                <a:cubicBezTo>
                  <a:pt x="-31671" y="-1987"/>
                  <a:pt x="114673" y="93894"/>
                  <a:pt x="133849" y="139311"/>
                </a:cubicBezTo>
                <a:cubicBezTo>
                  <a:pt x="153025" y="184728"/>
                  <a:pt x="149997" y="218034"/>
                  <a:pt x="127793" y="272535"/>
                </a:cubicBezTo>
                <a:cubicBezTo>
                  <a:pt x="105589" y="327036"/>
                  <a:pt x="-9468" y="458241"/>
                  <a:pt x="625" y="466315"/>
                </a:cubicBezTo>
                <a:cubicBezTo>
                  <a:pt x="10718" y="474389"/>
                  <a:pt x="130822" y="348230"/>
                  <a:pt x="188350" y="320980"/>
                </a:cubicBezTo>
                <a:cubicBezTo>
                  <a:pt x="245879" y="293730"/>
                  <a:pt x="310472" y="331073"/>
                  <a:pt x="345796" y="302813"/>
                </a:cubicBezTo>
                <a:cubicBezTo>
                  <a:pt x="381120" y="274553"/>
                  <a:pt x="450760" y="200876"/>
                  <a:pt x="400297" y="151422"/>
                </a:cubicBezTo>
                <a:cubicBezTo>
                  <a:pt x="349834" y="101968"/>
                  <a:pt x="57145" y="2049"/>
                  <a:pt x="12737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5BB5972-EEEE-B5D4-FF06-D4034973B13F}"/>
              </a:ext>
            </a:extLst>
          </p:cNvPr>
          <p:cNvSpPr/>
          <p:nvPr/>
        </p:nvSpPr>
        <p:spPr>
          <a:xfrm>
            <a:off x="3148889" y="2500621"/>
            <a:ext cx="559140" cy="438020"/>
          </a:xfrm>
          <a:custGeom>
            <a:avLst/>
            <a:gdLst>
              <a:gd name="connsiteX0" fmla="*/ 102984 w 559140"/>
              <a:gd name="connsiteY0" fmla="*/ 354 h 438020"/>
              <a:gd name="connsiteX1" fmla="*/ 230152 w 559140"/>
              <a:gd name="connsiteY1" fmla="*/ 139633 h 438020"/>
              <a:gd name="connsiteX2" fmla="*/ 333098 w 559140"/>
              <a:gd name="connsiteY2" fmla="*/ 91188 h 438020"/>
              <a:gd name="connsiteX3" fmla="*/ 478433 w 559140"/>
              <a:gd name="connsiteY3" fmla="*/ 36688 h 438020"/>
              <a:gd name="connsiteX4" fmla="*/ 551100 w 559140"/>
              <a:gd name="connsiteY4" fmla="*/ 139633 h 438020"/>
              <a:gd name="connsiteX5" fmla="*/ 290708 w 559140"/>
              <a:gd name="connsiteY5" fmla="*/ 157800 h 438020"/>
              <a:gd name="connsiteX6" fmla="*/ 163540 w 559140"/>
              <a:gd name="connsiteY6" fmla="*/ 212301 h 438020"/>
              <a:gd name="connsiteX7" fmla="*/ 84817 w 559140"/>
              <a:gd name="connsiteY7" fmla="*/ 436359 h 438020"/>
              <a:gd name="connsiteX8" fmla="*/ 90873 w 559140"/>
              <a:gd name="connsiteY8" fmla="*/ 303135 h 438020"/>
              <a:gd name="connsiteX9" fmla="*/ 38 w 559140"/>
              <a:gd name="connsiteY9" fmla="*/ 97244 h 438020"/>
              <a:gd name="connsiteX10" fmla="*/ 102984 w 559140"/>
              <a:gd name="connsiteY10" fmla="*/ 188078 h 438020"/>
              <a:gd name="connsiteX11" fmla="*/ 102984 w 559140"/>
              <a:gd name="connsiteY11" fmla="*/ 354 h 4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40" h="438020">
                <a:moveTo>
                  <a:pt x="102984" y="354"/>
                </a:moveTo>
                <a:cubicBezTo>
                  <a:pt x="124179" y="-7720"/>
                  <a:pt x="191800" y="124494"/>
                  <a:pt x="230152" y="139633"/>
                </a:cubicBezTo>
                <a:cubicBezTo>
                  <a:pt x="268504" y="154772"/>
                  <a:pt x="291718" y="108346"/>
                  <a:pt x="333098" y="91188"/>
                </a:cubicBezTo>
                <a:cubicBezTo>
                  <a:pt x="374478" y="74031"/>
                  <a:pt x="442099" y="28614"/>
                  <a:pt x="478433" y="36688"/>
                </a:cubicBezTo>
                <a:cubicBezTo>
                  <a:pt x="514767" y="44762"/>
                  <a:pt x="582388" y="119448"/>
                  <a:pt x="551100" y="139633"/>
                </a:cubicBezTo>
                <a:cubicBezTo>
                  <a:pt x="519813" y="159818"/>
                  <a:pt x="355301" y="145689"/>
                  <a:pt x="290708" y="157800"/>
                </a:cubicBezTo>
                <a:cubicBezTo>
                  <a:pt x="226115" y="169911"/>
                  <a:pt x="197855" y="165875"/>
                  <a:pt x="163540" y="212301"/>
                </a:cubicBezTo>
                <a:cubicBezTo>
                  <a:pt x="129225" y="258728"/>
                  <a:pt x="96928" y="421220"/>
                  <a:pt x="84817" y="436359"/>
                </a:cubicBezTo>
                <a:cubicBezTo>
                  <a:pt x="72706" y="451498"/>
                  <a:pt x="105003" y="359654"/>
                  <a:pt x="90873" y="303135"/>
                </a:cubicBezTo>
                <a:cubicBezTo>
                  <a:pt x="76743" y="246616"/>
                  <a:pt x="-1980" y="116420"/>
                  <a:pt x="38" y="97244"/>
                </a:cubicBezTo>
                <a:cubicBezTo>
                  <a:pt x="2056" y="78068"/>
                  <a:pt x="82798" y="199180"/>
                  <a:pt x="102984" y="188078"/>
                </a:cubicBezTo>
                <a:cubicBezTo>
                  <a:pt x="123170" y="176976"/>
                  <a:pt x="81789" y="8428"/>
                  <a:pt x="102984" y="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B64689C-842F-2609-92FD-930FD82EFBE0}"/>
              </a:ext>
            </a:extLst>
          </p:cNvPr>
          <p:cNvSpPr/>
          <p:nvPr/>
        </p:nvSpPr>
        <p:spPr>
          <a:xfrm>
            <a:off x="2784916" y="2339527"/>
            <a:ext cx="1224073" cy="1343561"/>
          </a:xfrm>
          <a:custGeom>
            <a:avLst/>
            <a:gdLst>
              <a:gd name="connsiteX0" fmla="*/ 139953 w 1224073"/>
              <a:gd name="connsiteY0" fmla="*/ 4001 h 1343561"/>
              <a:gd name="connsiteX1" fmla="*/ 436679 w 1224073"/>
              <a:gd name="connsiteY1" fmla="*/ 888123 h 1343561"/>
              <a:gd name="connsiteX2" fmla="*/ 630459 w 1224073"/>
              <a:gd name="connsiteY2" fmla="*/ 839678 h 1343561"/>
              <a:gd name="connsiteX3" fmla="*/ 793961 w 1224073"/>
              <a:gd name="connsiteY3" fmla="*/ 839678 h 1343561"/>
              <a:gd name="connsiteX4" fmla="*/ 684959 w 1224073"/>
              <a:gd name="connsiteY4" fmla="*/ 851790 h 1343561"/>
              <a:gd name="connsiteX5" fmla="*/ 1223910 w 1224073"/>
              <a:gd name="connsiteY5" fmla="*/ 748844 h 1343561"/>
              <a:gd name="connsiteX6" fmla="*/ 739460 w 1224073"/>
              <a:gd name="connsiteY6" fmla="*/ 876012 h 1343561"/>
              <a:gd name="connsiteX7" fmla="*/ 497235 w 1224073"/>
              <a:gd name="connsiteY7" fmla="*/ 985013 h 1343561"/>
              <a:gd name="connsiteX8" fmla="*/ 491179 w 1224073"/>
              <a:gd name="connsiteY8" fmla="*/ 1342296 h 1343561"/>
              <a:gd name="connsiteX9" fmla="*/ 139953 w 1224073"/>
              <a:gd name="connsiteY9" fmla="*/ 845734 h 1343561"/>
              <a:gd name="connsiteX10" fmla="*/ 673 w 1224073"/>
              <a:gd name="connsiteY10" fmla="*/ 282560 h 1343561"/>
              <a:gd name="connsiteX11" fmla="*/ 188398 w 1224073"/>
              <a:gd name="connsiteY11" fmla="*/ 549008 h 1343561"/>
              <a:gd name="connsiteX12" fmla="*/ 139953 w 1224073"/>
              <a:gd name="connsiteY12" fmla="*/ 4001 h 1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073" h="1343561">
                <a:moveTo>
                  <a:pt x="139953" y="4001"/>
                </a:moveTo>
                <a:cubicBezTo>
                  <a:pt x="181333" y="60520"/>
                  <a:pt x="354928" y="748844"/>
                  <a:pt x="436679" y="888123"/>
                </a:cubicBezTo>
                <a:cubicBezTo>
                  <a:pt x="518430" y="1027402"/>
                  <a:pt x="570912" y="847752"/>
                  <a:pt x="630459" y="839678"/>
                </a:cubicBezTo>
                <a:cubicBezTo>
                  <a:pt x="690006" y="831604"/>
                  <a:pt x="784878" y="837659"/>
                  <a:pt x="793961" y="839678"/>
                </a:cubicBezTo>
                <a:cubicBezTo>
                  <a:pt x="803044" y="841697"/>
                  <a:pt x="613301" y="866929"/>
                  <a:pt x="684959" y="851790"/>
                </a:cubicBezTo>
                <a:cubicBezTo>
                  <a:pt x="756617" y="836651"/>
                  <a:pt x="1214826" y="744807"/>
                  <a:pt x="1223910" y="748844"/>
                </a:cubicBezTo>
                <a:cubicBezTo>
                  <a:pt x="1232994" y="752881"/>
                  <a:pt x="860573" y="836651"/>
                  <a:pt x="739460" y="876012"/>
                </a:cubicBezTo>
                <a:cubicBezTo>
                  <a:pt x="618348" y="915374"/>
                  <a:pt x="538615" y="907299"/>
                  <a:pt x="497235" y="985013"/>
                </a:cubicBezTo>
                <a:cubicBezTo>
                  <a:pt x="455855" y="1062727"/>
                  <a:pt x="550726" y="1365509"/>
                  <a:pt x="491179" y="1342296"/>
                </a:cubicBezTo>
                <a:cubicBezTo>
                  <a:pt x="431632" y="1319083"/>
                  <a:pt x="221704" y="1022357"/>
                  <a:pt x="139953" y="845734"/>
                </a:cubicBezTo>
                <a:cubicBezTo>
                  <a:pt x="58202" y="669111"/>
                  <a:pt x="-7401" y="332014"/>
                  <a:pt x="673" y="282560"/>
                </a:cubicBezTo>
                <a:cubicBezTo>
                  <a:pt x="8747" y="233106"/>
                  <a:pt x="164175" y="590388"/>
                  <a:pt x="188398" y="549008"/>
                </a:cubicBezTo>
                <a:cubicBezTo>
                  <a:pt x="212621" y="507628"/>
                  <a:pt x="98573" y="-52518"/>
                  <a:pt x="139953" y="40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4E32C30-F7AA-8267-8A7D-352A35C1DFA7}"/>
              </a:ext>
            </a:extLst>
          </p:cNvPr>
          <p:cNvSpPr/>
          <p:nvPr/>
        </p:nvSpPr>
        <p:spPr>
          <a:xfrm>
            <a:off x="3472385" y="1330611"/>
            <a:ext cx="1439049" cy="2335006"/>
          </a:xfrm>
          <a:custGeom>
            <a:avLst/>
            <a:gdLst>
              <a:gd name="connsiteX0" fmla="*/ 1105671 w 1439049"/>
              <a:gd name="connsiteY0" fmla="*/ 437633 h 2335006"/>
              <a:gd name="connsiteX1" fmla="*/ 669665 w 1439049"/>
              <a:gd name="connsiteY1" fmla="*/ 1109808 h 2335006"/>
              <a:gd name="connsiteX2" fmla="*/ 378995 w 1439049"/>
              <a:gd name="connsiteY2" fmla="*/ 1812261 h 2335006"/>
              <a:gd name="connsiteX3" fmla="*/ 427440 w 1439049"/>
              <a:gd name="connsiteY3" fmla="*/ 1800149 h 2335006"/>
              <a:gd name="connsiteX4" fmla="*/ 130714 w 1439049"/>
              <a:gd name="connsiteY4" fmla="*/ 2211932 h 2335006"/>
              <a:gd name="connsiteX5" fmla="*/ 21713 w 1439049"/>
              <a:gd name="connsiteY5" fmla="*/ 2333045 h 2335006"/>
              <a:gd name="connsiteX6" fmla="*/ 542497 w 1439049"/>
              <a:gd name="connsiteY6" fmla="*/ 2139264 h 2335006"/>
              <a:gd name="connsiteX7" fmla="*/ 1002725 w 1439049"/>
              <a:gd name="connsiteY7" fmla="*/ 1939429 h 2335006"/>
              <a:gd name="connsiteX8" fmla="*/ 1099615 w 1439049"/>
              <a:gd name="connsiteY8" fmla="*/ 1539757 h 2335006"/>
              <a:gd name="connsiteX9" fmla="*/ 1438730 w 1439049"/>
              <a:gd name="connsiteY9" fmla="*/ 7683 h 2335006"/>
              <a:gd name="connsiteX10" fmla="*/ 1160171 w 1439049"/>
              <a:gd name="connsiteY10" fmla="*/ 928139 h 2335006"/>
              <a:gd name="connsiteX11" fmla="*/ 1105671 w 1439049"/>
              <a:gd name="connsiteY11" fmla="*/ 4376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049" h="2335006">
                <a:moveTo>
                  <a:pt x="1105671" y="437633"/>
                </a:moveTo>
                <a:cubicBezTo>
                  <a:pt x="1023920" y="467911"/>
                  <a:pt x="790778" y="880703"/>
                  <a:pt x="669665" y="1109808"/>
                </a:cubicBezTo>
                <a:cubicBezTo>
                  <a:pt x="548552" y="1338913"/>
                  <a:pt x="419366" y="1697204"/>
                  <a:pt x="378995" y="1812261"/>
                </a:cubicBezTo>
                <a:cubicBezTo>
                  <a:pt x="338624" y="1927318"/>
                  <a:pt x="468820" y="1733537"/>
                  <a:pt x="427440" y="1800149"/>
                </a:cubicBezTo>
                <a:cubicBezTo>
                  <a:pt x="386060" y="1866761"/>
                  <a:pt x="198335" y="2123116"/>
                  <a:pt x="130714" y="2211932"/>
                </a:cubicBezTo>
                <a:cubicBezTo>
                  <a:pt x="63093" y="2300748"/>
                  <a:pt x="-46917" y="2345156"/>
                  <a:pt x="21713" y="2333045"/>
                </a:cubicBezTo>
                <a:cubicBezTo>
                  <a:pt x="90343" y="2320934"/>
                  <a:pt x="378995" y="2204867"/>
                  <a:pt x="542497" y="2139264"/>
                </a:cubicBezTo>
                <a:cubicBezTo>
                  <a:pt x="705999" y="2073661"/>
                  <a:pt x="909872" y="2039347"/>
                  <a:pt x="1002725" y="1939429"/>
                </a:cubicBezTo>
                <a:cubicBezTo>
                  <a:pt x="1095578" y="1839511"/>
                  <a:pt x="1026947" y="1861715"/>
                  <a:pt x="1099615" y="1539757"/>
                </a:cubicBezTo>
                <a:cubicBezTo>
                  <a:pt x="1172283" y="1217799"/>
                  <a:pt x="1428637" y="109619"/>
                  <a:pt x="1438730" y="7683"/>
                </a:cubicBezTo>
                <a:cubicBezTo>
                  <a:pt x="1448823" y="-94253"/>
                  <a:pt x="1216690" y="850425"/>
                  <a:pt x="1160171" y="928139"/>
                </a:cubicBezTo>
                <a:cubicBezTo>
                  <a:pt x="1103652" y="1005853"/>
                  <a:pt x="1187422" y="407355"/>
                  <a:pt x="1105671" y="4376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7322B1C-4343-14AA-F070-995064C533D3}"/>
              </a:ext>
            </a:extLst>
          </p:cNvPr>
          <p:cNvSpPr/>
          <p:nvPr/>
        </p:nvSpPr>
        <p:spPr>
          <a:xfrm>
            <a:off x="2618936" y="1573174"/>
            <a:ext cx="261524" cy="1620264"/>
          </a:xfrm>
          <a:custGeom>
            <a:avLst/>
            <a:gdLst>
              <a:gd name="connsiteX0" fmla="*/ 93986 w 261524"/>
              <a:gd name="connsiteY0" fmla="*/ 1290 h 1620264"/>
              <a:gd name="connsiteX1" fmla="*/ 100041 w 261524"/>
              <a:gd name="connsiteY1" fmla="*/ 982301 h 1620264"/>
              <a:gd name="connsiteX2" fmla="*/ 100041 w 261524"/>
              <a:gd name="connsiteY2" fmla="*/ 873300 h 1620264"/>
              <a:gd name="connsiteX3" fmla="*/ 251432 w 261524"/>
              <a:gd name="connsiteY3" fmla="*/ 1575753 h 1620264"/>
              <a:gd name="connsiteX4" fmla="*/ 221154 w 261524"/>
              <a:gd name="connsiteY4" fmla="*/ 1448585 h 1620264"/>
              <a:gd name="connsiteX5" fmla="*/ 9207 w 261524"/>
              <a:gd name="connsiteY5" fmla="*/ 637131 h 1620264"/>
              <a:gd name="connsiteX6" fmla="*/ 39485 w 261524"/>
              <a:gd name="connsiteY6" fmla="*/ 770354 h 1620264"/>
              <a:gd name="connsiteX7" fmla="*/ 93986 w 261524"/>
              <a:gd name="connsiteY7" fmla="*/ 1290 h 16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24" h="1620264">
                <a:moveTo>
                  <a:pt x="93986" y="1290"/>
                </a:moveTo>
                <a:cubicBezTo>
                  <a:pt x="104079" y="36614"/>
                  <a:pt x="99032" y="836966"/>
                  <a:pt x="100041" y="982301"/>
                </a:cubicBezTo>
                <a:cubicBezTo>
                  <a:pt x="101050" y="1127636"/>
                  <a:pt x="74809" y="774391"/>
                  <a:pt x="100041" y="873300"/>
                </a:cubicBezTo>
                <a:cubicBezTo>
                  <a:pt x="125273" y="972209"/>
                  <a:pt x="231247" y="1479872"/>
                  <a:pt x="251432" y="1575753"/>
                </a:cubicBezTo>
                <a:cubicBezTo>
                  <a:pt x="271617" y="1671634"/>
                  <a:pt x="261525" y="1605022"/>
                  <a:pt x="221154" y="1448585"/>
                </a:cubicBezTo>
                <a:cubicBezTo>
                  <a:pt x="180783" y="1292148"/>
                  <a:pt x="39485" y="750170"/>
                  <a:pt x="9207" y="637131"/>
                </a:cubicBezTo>
                <a:cubicBezTo>
                  <a:pt x="-21071" y="524093"/>
                  <a:pt x="32420" y="874309"/>
                  <a:pt x="39485" y="770354"/>
                </a:cubicBezTo>
                <a:cubicBezTo>
                  <a:pt x="46550" y="666399"/>
                  <a:pt x="83893" y="-34034"/>
                  <a:pt x="93986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C51B7F1-ED04-204F-86B7-D8D12DAE4B41}"/>
              </a:ext>
            </a:extLst>
          </p:cNvPr>
          <p:cNvSpPr/>
          <p:nvPr/>
        </p:nvSpPr>
        <p:spPr>
          <a:xfrm>
            <a:off x="4353819" y="1222716"/>
            <a:ext cx="214099" cy="1597190"/>
          </a:xfrm>
          <a:custGeom>
            <a:avLst/>
            <a:gdLst>
              <a:gd name="connsiteX0" fmla="*/ 24401 w 214099"/>
              <a:gd name="connsiteY0" fmla="*/ 521 h 1597190"/>
              <a:gd name="connsiteX1" fmla="*/ 109180 w 214099"/>
              <a:gd name="connsiteY1" fmla="*/ 1017867 h 1597190"/>
              <a:gd name="connsiteX2" fmla="*/ 178 w 214099"/>
              <a:gd name="connsiteY2" fmla="*/ 1593152 h 1597190"/>
              <a:gd name="connsiteX3" fmla="*/ 84957 w 214099"/>
              <a:gd name="connsiteY3" fmla="*/ 1254036 h 1597190"/>
              <a:gd name="connsiteX4" fmla="*/ 139458 w 214099"/>
              <a:gd name="connsiteY4" fmla="*/ 872532 h 1597190"/>
              <a:gd name="connsiteX5" fmla="*/ 212125 w 214099"/>
              <a:gd name="connsiteY5" fmla="*/ 878587 h 1597190"/>
              <a:gd name="connsiteX6" fmla="*/ 24401 w 214099"/>
              <a:gd name="connsiteY6" fmla="*/ 521 h 15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99" h="1597190">
                <a:moveTo>
                  <a:pt x="24401" y="521"/>
                </a:moveTo>
                <a:cubicBezTo>
                  <a:pt x="7243" y="23734"/>
                  <a:pt x="113217" y="752429"/>
                  <a:pt x="109180" y="1017867"/>
                </a:cubicBezTo>
                <a:cubicBezTo>
                  <a:pt x="105143" y="1283305"/>
                  <a:pt x="4215" y="1553791"/>
                  <a:pt x="178" y="1593152"/>
                </a:cubicBezTo>
                <a:cubicBezTo>
                  <a:pt x="-3859" y="1632513"/>
                  <a:pt x="61744" y="1374139"/>
                  <a:pt x="84957" y="1254036"/>
                </a:cubicBezTo>
                <a:cubicBezTo>
                  <a:pt x="108170" y="1133933"/>
                  <a:pt x="118263" y="935107"/>
                  <a:pt x="139458" y="872532"/>
                </a:cubicBezTo>
                <a:cubicBezTo>
                  <a:pt x="160653" y="809957"/>
                  <a:pt x="226255" y="1020894"/>
                  <a:pt x="212125" y="878587"/>
                </a:cubicBezTo>
                <a:cubicBezTo>
                  <a:pt x="197995" y="736280"/>
                  <a:pt x="41559" y="-22692"/>
                  <a:pt x="2440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CAB8688-DBC3-0BA1-924B-FA1E3DCE0786}"/>
              </a:ext>
            </a:extLst>
          </p:cNvPr>
          <p:cNvSpPr/>
          <p:nvPr/>
        </p:nvSpPr>
        <p:spPr>
          <a:xfrm>
            <a:off x="3855786" y="2641674"/>
            <a:ext cx="548281" cy="581784"/>
          </a:xfrm>
          <a:custGeom>
            <a:avLst/>
            <a:gdLst>
              <a:gd name="connsiteX0" fmla="*/ 546656 w 548281"/>
              <a:gd name="connsiteY0" fmla="*/ 4636 h 581784"/>
              <a:gd name="connsiteX1" fmla="*/ 1650 w 548281"/>
              <a:gd name="connsiteY1" fmla="*/ 579921 h 581784"/>
              <a:gd name="connsiteX2" fmla="*/ 371043 w 548281"/>
              <a:gd name="connsiteY2" fmla="*/ 192360 h 581784"/>
              <a:gd name="connsiteX3" fmla="*/ 177263 w 548281"/>
              <a:gd name="connsiteY3" fmla="*/ 301362 h 581784"/>
              <a:gd name="connsiteX4" fmla="*/ 546656 w 548281"/>
              <a:gd name="connsiteY4" fmla="*/ 4636 h 58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81" h="581784">
                <a:moveTo>
                  <a:pt x="546656" y="4636"/>
                </a:moveTo>
                <a:cubicBezTo>
                  <a:pt x="517387" y="51062"/>
                  <a:pt x="30919" y="548634"/>
                  <a:pt x="1650" y="579921"/>
                </a:cubicBezTo>
                <a:cubicBezTo>
                  <a:pt x="-27619" y="611208"/>
                  <a:pt x="341774" y="238786"/>
                  <a:pt x="371043" y="192360"/>
                </a:cubicBezTo>
                <a:cubicBezTo>
                  <a:pt x="400312" y="145934"/>
                  <a:pt x="154050" y="327603"/>
                  <a:pt x="177263" y="301362"/>
                </a:cubicBezTo>
                <a:cubicBezTo>
                  <a:pt x="200476" y="275121"/>
                  <a:pt x="575925" y="-41790"/>
                  <a:pt x="546656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B55A0FD-499E-2E95-6A51-34B433716E50}"/>
              </a:ext>
            </a:extLst>
          </p:cNvPr>
          <p:cNvSpPr/>
          <p:nvPr/>
        </p:nvSpPr>
        <p:spPr>
          <a:xfrm>
            <a:off x="3003592" y="2949289"/>
            <a:ext cx="289700" cy="442679"/>
          </a:xfrm>
          <a:custGeom>
            <a:avLst/>
            <a:gdLst>
              <a:gd name="connsiteX0" fmla="*/ 0 w 289700"/>
              <a:gd name="connsiteY0" fmla="*/ 5858 h 442679"/>
              <a:gd name="connsiteX1" fmla="*/ 54501 w 289700"/>
              <a:gd name="connsiteY1" fmla="*/ 60359 h 442679"/>
              <a:gd name="connsiteX2" fmla="*/ 266448 w 289700"/>
              <a:gd name="connsiteY2" fmla="*/ 423696 h 442679"/>
              <a:gd name="connsiteX3" fmla="*/ 260392 w 289700"/>
              <a:gd name="connsiteY3" fmla="*/ 363140 h 442679"/>
              <a:gd name="connsiteX4" fmla="*/ 54501 w 289700"/>
              <a:gd name="connsiteY4" fmla="*/ 120915 h 442679"/>
              <a:gd name="connsiteX5" fmla="*/ 0 w 289700"/>
              <a:gd name="connsiteY5" fmla="*/ 5858 h 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00" h="442679">
                <a:moveTo>
                  <a:pt x="0" y="5858"/>
                </a:moveTo>
                <a:cubicBezTo>
                  <a:pt x="0" y="-4235"/>
                  <a:pt x="10093" y="-9281"/>
                  <a:pt x="54501" y="60359"/>
                </a:cubicBezTo>
                <a:cubicBezTo>
                  <a:pt x="98909" y="129999"/>
                  <a:pt x="232133" y="373233"/>
                  <a:pt x="266448" y="423696"/>
                </a:cubicBezTo>
                <a:cubicBezTo>
                  <a:pt x="300763" y="474159"/>
                  <a:pt x="295717" y="413604"/>
                  <a:pt x="260392" y="363140"/>
                </a:cubicBezTo>
                <a:cubicBezTo>
                  <a:pt x="225068" y="312677"/>
                  <a:pt x="92853" y="180462"/>
                  <a:pt x="54501" y="120915"/>
                </a:cubicBezTo>
                <a:cubicBezTo>
                  <a:pt x="16149" y="61368"/>
                  <a:pt x="0" y="15951"/>
                  <a:pt x="0" y="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16FCB3D-AD23-9ED3-4336-E5F80E09ED0C}"/>
              </a:ext>
            </a:extLst>
          </p:cNvPr>
          <p:cNvSpPr/>
          <p:nvPr/>
        </p:nvSpPr>
        <p:spPr>
          <a:xfrm>
            <a:off x="3355447" y="950332"/>
            <a:ext cx="162897" cy="423545"/>
          </a:xfrm>
          <a:custGeom>
            <a:avLst/>
            <a:gdLst>
              <a:gd name="connsiteX0" fmla="*/ 162874 w 162897"/>
              <a:gd name="connsiteY0" fmla="*/ 402 h 423545"/>
              <a:gd name="connsiteX1" fmla="*/ 17538 w 162897"/>
              <a:gd name="connsiteY1" fmla="*/ 418240 h 423545"/>
              <a:gd name="connsiteX2" fmla="*/ 47817 w 162897"/>
              <a:gd name="connsiteY2" fmla="*/ 242627 h 423545"/>
              <a:gd name="connsiteX3" fmla="*/ 5427 w 162897"/>
              <a:gd name="connsiteY3" fmla="*/ 339517 h 423545"/>
              <a:gd name="connsiteX4" fmla="*/ 162874 w 162897"/>
              <a:gd name="connsiteY4" fmla="*/ 402 h 42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97" h="423545">
                <a:moveTo>
                  <a:pt x="162874" y="402"/>
                </a:moveTo>
                <a:cubicBezTo>
                  <a:pt x="164892" y="13522"/>
                  <a:pt x="36714" y="377869"/>
                  <a:pt x="17538" y="418240"/>
                </a:cubicBezTo>
                <a:cubicBezTo>
                  <a:pt x="-1638" y="458611"/>
                  <a:pt x="49835" y="255747"/>
                  <a:pt x="47817" y="242627"/>
                </a:cubicBezTo>
                <a:cubicBezTo>
                  <a:pt x="45799" y="229507"/>
                  <a:pt x="-18796" y="379888"/>
                  <a:pt x="5427" y="339517"/>
                </a:cubicBezTo>
                <a:cubicBezTo>
                  <a:pt x="29650" y="299146"/>
                  <a:pt x="160856" y="-12718"/>
                  <a:pt x="16287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9D01D6-49E0-C567-7EC7-4A108F9F74D5}"/>
              </a:ext>
            </a:extLst>
          </p:cNvPr>
          <p:cNvSpPr/>
          <p:nvPr/>
        </p:nvSpPr>
        <p:spPr>
          <a:xfrm>
            <a:off x="2810462" y="2004788"/>
            <a:ext cx="200678" cy="693320"/>
          </a:xfrm>
          <a:custGeom>
            <a:avLst/>
            <a:gdLst>
              <a:gd name="connsiteX0" fmla="*/ 11461 w 200678"/>
              <a:gd name="connsiteY0" fmla="*/ 48070 h 693320"/>
              <a:gd name="connsiteX1" fmla="*/ 187074 w 200678"/>
              <a:gd name="connsiteY1" fmla="*/ 689967 h 693320"/>
              <a:gd name="connsiteX2" fmla="*/ 120463 w 200678"/>
              <a:gd name="connsiteY2" fmla="*/ 308462 h 693320"/>
              <a:gd name="connsiteX3" fmla="*/ 199186 w 200678"/>
              <a:gd name="connsiteY3" fmla="*/ 490131 h 693320"/>
              <a:gd name="connsiteX4" fmla="*/ 35684 w 200678"/>
              <a:gd name="connsiteY4" fmla="*/ 96515 h 693320"/>
              <a:gd name="connsiteX5" fmla="*/ 11461 w 200678"/>
              <a:gd name="connsiteY5" fmla="*/ 48070 h 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78" h="693320">
                <a:moveTo>
                  <a:pt x="11461" y="48070"/>
                </a:moveTo>
                <a:cubicBezTo>
                  <a:pt x="36693" y="146979"/>
                  <a:pt x="168907" y="646568"/>
                  <a:pt x="187074" y="689967"/>
                </a:cubicBezTo>
                <a:cubicBezTo>
                  <a:pt x="205241" y="733366"/>
                  <a:pt x="118444" y="341768"/>
                  <a:pt x="120463" y="308462"/>
                </a:cubicBezTo>
                <a:cubicBezTo>
                  <a:pt x="122482" y="275156"/>
                  <a:pt x="213316" y="525456"/>
                  <a:pt x="199186" y="490131"/>
                </a:cubicBezTo>
                <a:cubicBezTo>
                  <a:pt x="185056" y="454806"/>
                  <a:pt x="64953" y="171201"/>
                  <a:pt x="35684" y="96515"/>
                </a:cubicBezTo>
                <a:cubicBezTo>
                  <a:pt x="6415" y="21829"/>
                  <a:pt x="-13771" y="-50839"/>
                  <a:pt x="11461" y="4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0CB9D43-E7DF-962A-FED7-F7646DB98A8F}"/>
              </a:ext>
            </a:extLst>
          </p:cNvPr>
          <p:cNvSpPr/>
          <p:nvPr/>
        </p:nvSpPr>
        <p:spPr>
          <a:xfrm>
            <a:off x="3942029" y="2129555"/>
            <a:ext cx="579161" cy="752958"/>
          </a:xfrm>
          <a:custGeom>
            <a:avLst/>
            <a:gdLst>
              <a:gd name="connsiteX0" fmla="*/ 157632 w 579161"/>
              <a:gd name="connsiteY0" fmla="*/ 2026 h 752958"/>
              <a:gd name="connsiteX1" fmla="*/ 272689 w 579161"/>
              <a:gd name="connsiteY1" fmla="*/ 238196 h 752958"/>
              <a:gd name="connsiteX2" fmla="*/ 139465 w 579161"/>
              <a:gd name="connsiteY2" fmla="*/ 474366 h 752958"/>
              <a:gd name="connsiteX3" fmla="*/ 186 w 579161"/>
              <a:gd name="connsiteY3" fmla="*/ 752924 h 752958"/>
              <a:gd name="connsiteX4" fmla="*/ 169743 w 579161"/>
              <a:gd name="connsiteY4" fmla="*/ 456199 h 752958"/>
              <a:gd name="connsiteX5" fmla="*/ 575470 w 579161"/>
              <a:gd name="connsiteY5" fmla="*/ 26249 h 752958"/>
              <a:gd name="connsiteX6" fmla="*/ 363523 w 579161"/>
              <a:gd name="connsiteY6" fmla="*/ 244252 h 752958"/>
              <a:gd name="connsiteX7" fmla="*/ 242411 w 579161"/>
              <a:gd name="connsiteY7" fmla="*/ 129195 h 752958"/>
              <a:gd name="connsiteX8" fmla="*/ 157632 w 579161"/>
              <a:gd name="connsiteY8" fmla="*/ 2026 h 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61" h="752958">
                <a:moveTo>
                  <a:pt x="157632" y="2026"/>
                </a:moveTo>
                <a:cubicBezTo>
                  <a:pt x="162678" y="20193"/>
                  <a:pt x="275717" y="159473"/>
                  <a:pt x="272689" y="238196"/>
                </a:cubicBezTo>
                <a:cubicBezTo>
                  <a:pt x="269661" y="316919"/>
                  <a:pt x="184882" y="388578"/>
                  <a:pt x="139465" y="474366"/>
                </a:cubicBezTo>
                <a:cubicBezTo>
                  <a:pt x="94048" y="560154"/>
                  <a:pt x="-4860" y="755952"/>
                  <a:pt x="186" y="752924"/>
                </a:cubicBezTo>
                <a:cubicBezTo>
                  <a:pt x="5232" y="749896"/>
                  <a:pt x="73862" y="577312"/>
                  <a:pt x="169743" y="456199"/>
                </a:cubicBezTo>
                <a:cubicBezTo>
                  <a:pt x="265624" y="335086"/>
                  <a:pt x="543173" y="61574"/>
                  <a:pt x="575470" y="26249"/>
                </a:cubicBezTo>
                <a:cubicBezTo>
                  <a:pt x="607767" y="-9076"/>
                  <a:pt x="419033" y="227094"/>
                  <a:pt x="363523" y="244252"/>
                </a:cubicBezTo>
                <a:cubicBezTo>
                  <a:pt x="308013" y="261410"/>
                  <a:pt x="273698" y="165529"/>
                  <a:pt x="242411" y="129195"/>
                </a:cubicBezTo>
                <a:cubicBezTo>
                  <a:pt x="211124" y="92861"/>
                  <a:pt x="152586" y="-16141"/>
                  <a:pt x="157632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29FDA3-EA06-26BE-019B-6A7E35BE3388}"/>
              </a:ext>
            </a:extLst>
          </p:cNvPr>
          <p:cNvSpPr/>
          <p:nvPr/>
        </p:nvSpPr>
        <p:spPr>
          <a:xfrm>
            <a:off x="3553756" y="756894"/>
            <a:ext cx="1075668" cy="812205"/>
          </a:xfrm>
          <a:custGeom>
            <a:avLst/>
            <a:gdLst>
              <a:gd name="connsiteX0" fmla="*/ 449015 w 1075668"/>
              <a:gd name="connsiteY0" fmla="*/ 60 h 812205"/>
              <a:gd name="connsiteX1" fmla="*/ 31176 w 1075668"/>
              <a:gd name="connsiteY1" fmla="*/ 272563 h 812205"/>
              <a:gd name="connsiteX2" fmla="*/ 31176 w 1075668"/>
              <a:gd name="connsiteY2" fmla="*/ 805458 h 812205"/>
              <a:gd name="connsiteX3" fmla="*/ 37232 w 1075668"/>
              <a:gd name="connsiteY3" fmla="*/ 581400 h 812205"/>
              <a:gd name="connsiteX4" fmla="*/ 55399 w 1075668"/>
              <a:gd name="connsiteY4" fmla="*/ 708568 h 812205"/>
              <a:gd name="connsiteX5" fmla="*/ 115955 w 1075668"/>
              <a:gd name="connsiteY5" fmla="*/ 599567 h 812205"/>
              <a:gd name="connsiteX6" fmla="*/ 872909 w 1075668"/>
              <a:gd name="connsiteY6" fmla="*/ 587456 h 812205"/>
              <a:gd name="connsiteX7" fmla="*/ 588294 w 1075668"/>
              <a:gd name="connsiteY7" fmla="*/ 587456 h 812205"/>
              <a:gd name="connsiteX8" fmla="*/ 1072745 w 1075668"/>
              <a:gd name="connsiteY8" fmla="*/ 490566 h 812205"/>
              <a:gd name="connsiteX9" fmla="*/ 782074 w 1075668"/>
              <a:gd name="connsiteY9" fmla="*/ 339175 h 812205"/>
              <a:gd name="connsiteX10" fmla="*/ 600406 w 1075668"/>
              <a:gd name="connsiteY10" fmla="*/ 248340 h 812205"/>
              <a:gd name="connsiteX11" fmla="*/ 449015 w 1075668"/>
              <a:gd name="connsiteY11" fmla="*/ 60 h 81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668" h="812205">
                <a:moveTo>
                  <a:pt x="449015" y="60"/>
                </a:moveTo>
                <a:cubicBezTo>
                  <a:pt x="354143" y="4097"/>
                  <a:pt x="100816" y="138330"/>
                  <a:pt x="31176" y="272563"/>
                </a:cubicBezTo>
                <a:cubicBezTo>
                  <a:pt x="-38464" y="406796"/>
                  <a:pt x="30167" y="753985"/>
                  <a:pt x="31176" y="805458"/>
                </a:cubicBezTo>
                <a:cubicBezTo>
                  <a:pt x="32185" y="856931"/>
                  <a:pt x="33195" y="597548"/>
                  <a:pt x="37232" y="581400"/>
                </a:cubicBezTo>
                <a:cubicBezTo>
                  <a:pt x="41269" y="565252"/>
                  <a:pt x="42278" y="705540"/>
                  <a:pt x="55399" y="708568"/>
                </a:cubicBezTo>
                <a:cubicBezTo>
                  <a:pt x="68520" y="711596"/>
                  <a:pt x="-20297" y="619752"/>
                  <a:pt x="115955" y="599567"/>
                </a:cubicBezTo>
                <a:cubicBezTo>
                  <a:pt x="252207" y="579382"/>
                  <a:pt x="794186" y="589474"/>
                  <a:pt x="872909" y="587456"/>
                </a:cubicBezTo>
                <a:cubicBezTo>
                  <a:pt x="951632" y="585438"/>
                  <a:pt x="554988" y="603604"/>
                  <a:pt x="588294" y="587456"/>
                </a:cubicBezTo>
                <a:cubicBezTo>
                  <a:pt x="621600" y="571308"/>
                  <a:pt x="1040448" y="531946"/>
                  <a:pt x="1072745" y="490566"/>
                </a:cubicBezTo>
                <a:cubicBezTo>
                  <a:pt x="1105042" y="449186"/>
                  <a:pt x="860797" y="379546"/>
                  <a:pt x="782074" y="339175"/>
                </a:cubicBezTo>
                <a:cubicBezTo>
                  <a:pt x="703351" y="298804"/>
                  <a:pt x="652888" y="300822"/>
                  <a:pt x="600406" y="248340"/>
                </a:cubicBezTo>
                <a:cubicBezTo>
                  <a:pt x="547924" y="195858"/>
                  <a:pt x="543887" y="-3977"/>
                  <a:pt x="44901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BDB39C-5CEB-4686-31A1-440C34AC97E8}"/>
              </a:ext>
            </a:extLst>
          </p:cNvPr>
          <p:cNvSpPr/>
          <p:nvPr/>
        </p:nvSpPr>
        <p:spPr>
          <a:xfrm>
            <a:off x="3703194" y="1497809"/>
            <a:ext cx="811275" cy="519701"/>
          </a:xfrm>
          <a:custGeom>
            <a:avLst/>
            <a:gdLst>
              <a:gd name="connsiteX0" fmla="*/ 8907 w 811275"/>
              <a:gd name="connsiteY0" fmla="*/ 209878 h 519701"/>
              <a:gd name="connsiteX1" fmla="*/ 323799 w 811275"/>
              <a:gd name="connsiteY1" fmla="*/ 125100 h 519701"/>
              <a:gd name="connsiteX2" fmla="*/ 481246 w 811275"/>
              <a:gd name="connsiteY2" fmla="*/ 155378 h 519701"/>
              <a:gd name="connsiteX3" fmla="*/ 408578 w 811275"/>
              <a:gd name="connsiteY3" fmla="*/ 3987 h 519701"/>
              <a:gd name="connsiteX4" fmla="*/ 638692 w 811275"/>
              <a:gd name="connsiteY4" fmla="*/ 343102 h 519701"/>
              <a:gd name="connsiteX5" fmla="*/ 808250 w 811275"/>
              <a:gd name="connsiteY5" fmla="*/ 518716 h 519701"/>
              <a:gd name="connsiteX6" fmla="*/ 493357 w 811275"/>
              <a:gd name="connsiteY6" fmla="*/ 270435 h 519701"/>
              <a:gd name="connsiteX7" fmla="*/ 130019 w 811275"/>
              <a:gd name="connsiteY7" fmla="*/ 433937 h 519701"/>
              <a:gd name="connsiteX8" fmla="*/ 136075 w 811275"/>
              <a:gd name="connsiteY8" fmla="*/ 470270 h 519701"/>
              <a:gd name="connsiteX9" fmla="*/ 87630 w 811275"/>
              <a:gd name="connsiteY9" fmla="*/ 318880 h 519701"/>
              <a:gd name="connsiteX10" fmla="*/ 8907 w 811275"/>
              <a:gd name="connsiteY10" fmla="*/ 209878 h 5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275" h="519701">
                <a:moveTo>
                  <a:pt x="8907" y="209878"/>
                </a:moveTo>
                <a:cubicBezTo>
                  <a:pt x="48268" y="177581"/>
                  <a:pt x="245076" y="134183"/>
                  <a:pt x="323799" y="125100"/>
                </a:cubicBezTo>
                <a:cubicBezTo>
                  <a:pt x="402522" y="116017"/>
                  <a:pt x="467116" y="175563"/>
                  <a:pt x="481246" y="155378"/>
                </a:cubicBezTo>
                <a:cubicBezTo>
                  <a:pt x="495376" y="135193"/>
                  <a:pt x="382337" y="-27300"/>
                  <a:pt x="408578" y="3987"/>
                </a:cubicBezTo>
                <a:cubicBezTo>
                  <a:pt x="434819" y="35274"/>
                  <a:pt x="572080" y="257314"/>
                  <a:pt x="638692" y="343102"/>
                </a:cubicBezTo>
                <a:cubicBezTo>
                  <a:pt x="705304" y="428890"/>
                  <a:pt x="832473" y="530827"/>
                  <a:pt x="808250" y="518716"/>
                </a:cubicBezTo>
                <a:cubicBezTo>
                  <a:pt x="784028" y="506605"/>
                  <a:pt x="606395" y="284565"/>
                  <a:pt x="493357" y="270435"/>
                </a:cubicBezTo>
                <a:cubicBezTo>
                  <a:pt x="380319" y="256305"/>
                  <a:pt x="189566" y="400631"/>
                  <a:pt x="130019" y="433937"/>
                </a:cubicBezTo>
                <a:cubicBezTo>
                  <a:pt x="70472" y="467243"/>
                  <a:pt x="143140" y="489446"/>
                  <a:pt x="136075" y="470270"/>
                </a:cubicBezTo>
                <a:cubicBezTo>
                  <a:pt x="129010" y="451094"/>
                  <a:pt x="102769" y="359251"/>
                  <a:pt x="87630" y="318880"/>
                </a:cubicBezTo>
                <a:cubicBezTo>
                  <a:pt x="72491" y="278509"/>
                  <a:pt x="-30454" y="242175"/>
                  <a:pt x="8907" y="2098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EFD57C2-FF65-736D-A107-27376056C87F}"/>
              </a:ext>
            </a:extLst>
          </p:cNvPr>
          <p:cNvSpPr/>
          <p:nvPr/>
        </p:nvSpPr>
        <p:spPr>
          <a:xfrm>
            <a:off x="2936940" y="1476872"/>
            <a:ext cx="551106" cy="1280054"/>
          </a:xfrm>
          <a:custGeom>
            <a:avLst/>
            <a:gdLst>
              <a:gd name="connsiteX0" fmla="*/ 40 w 551106"/>
              <a:gd name="connsiteY0" fmla="*/ 24924 h 1280054"/>
              <a:gd name="connsiteX1" fmla="*/ 345211 w 551106"/>
              <a:gd name="connsiteY1" fmla="*/ 442762 h 1280054"/>
              <a:gd name="connsiteX2" fmla="*/ 248321 w 551106"/>
              <a:gd name="connsiteY2" fmla="*/ 757655 h 1280054"/>
              <a:gd name="connsiteX3" fmla="*/ 302822 w 551106"/>
              <a:gd name="connsiteY3" fmla="*/ 703154 h 1280054"/>
              <a:gd name="connsiteX4" fmla="*/ 211987 w 551106"/>
              <a:gd name="connsiteY4" fmla="*/ 993825 h 1280054"/>
              <a:gd name="connsiteX5" fmla="*/ 260432 w 551106"/>
              <a:gd name="connsiteY5" fmla="*/ 1278439 h 1280054"/>
              <a:gd name="connsiteX6" fmla="*/ 320988 w 551106"/>
              <a:gd name="connsiteY6" fmla="*/ 1072548 h 1280054"/>
              <a:gd name="connsiteX7" fmla="*/ 551102 w 551106"/>
              <a:gd name="connsiteY7" fmla="*/ 364039 h 1280054"/>
              <a:gd name="connsiteX8" fmla="*/ 314933 w 551106"/>
              <a:gd name="connsiteY8" fmla="*/ 702 h 1280054"/>
              <a:gd name="connsiteX9" fmla="*/ 502657 w 551106"/>
              <a:gd name="connsiteY9" fmla="*/ 267149 h 1280054"/>
              <a:gd name="connsiteX10" fmla="*/ 345211 w 551106"/>
              <a:gd name="connsiteY10" fmla="*/ 91536 h 1280054"/>
              <a:gd name="connsiteX11" fmla="*/ 181709 w 551106"/>
              <a:gd name="connsiteY11" fmla="*/ 6757 h 1280054"/>
              <a:gd name="connsiteX12" fmla="*/ 320988 w 551106"/>
              <a:gd name="connsiteY12" fmla="*/ 158148 h 1280054"/>
              <a:gd name="connsiteX13" fmla="*/ 40 w 551106"/>
              <a:gd name="connsiteY13" fmla="*/ 24924 h 1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06" h="1280054">
                <a:moveTo>
                  <a:pt x="40" y="24924"/>
                </a:moveTo>
                <a:cubicBezTo>
                  <a:pt x="4077" y="72360"/>
                  <a:pt x="303831" y="320640"/>
                  <a:pt x="345211" y="442762"/>
                </a:cubicBezTo>
                <a:cubicBezTo>
                  <a:pt x="386591" y="564884"/>
                  <a:pt x="255386" y="714256"/>
                  <a:pt x="248321" y="757655"/>
                </a:cubicBezTo>
                <a:cubicBezTo>
                  <a:pt x="241256" y="801054"/>
                  <a:pt x="308878" y="663792"/>
                  <a:pt x="302822" y="703154"/>
                </a:cubicBezTo>
                <a:cubicBezTo>
                  <a:pt x="296766" y="742516"/>
                  <a:pt x="219052" y="897944"/>
                  <a:pt x="211987" y="993825"/>
                </a:cubicBezTo>
                <a:cubicBezTo>
                  <a:pt x="204922" y="1089706"/>
                  <a:pt x="242265" y="1265319"/>
                  <a:pt x="260432" y="1278439"/>
                </a:cubicBezTo>
                <a:cubicBezTo>
                  <a:pt x="278599" y="1291559"/>
                  <a:pt x="272543" y="1224948"/>
                  <a:pt x="320988" y="1072548"/>
                </a:cubicBezTo>
                <a:cubicBezTo>
                  <a:pt x="369433" y="920148"/>
                  <a:pt x="552111" y="542680"/>
                  <a:pt x="551102" y="364039"/>
                </a:cubicBezTo>
                <a:cubicBezTo>
                  <a:pt x="550093" y="185398"/>
                  <a:pt x="323007" y="16850"/>
                  <a:pt x="314933" y="702"/>
                </a:cubicBezTo>
                <a:cubicBezTo>
                  <a:pt x="306859" y="-15446"/>
                  <a:pt x="497611" y="252010"/>
                  <a:pt x="502657" y="267149"/>
                </a:cubicBezTo>
                <a:cubicBezTo>
                  <a:pt x="507703" y="282288"/>
                  <a:pt x="398702" y="134935"/>
                  <a:pt x="345211" y="91536"/>
                </a:cubicBezTo>
                <a:cubicBezTo>
                  <a:pt x="291720" y="48137"/>
                  <a:pt x="185746" y="-4345"/>
                  <a:pt x="181709" y="6757"/>
                </a:cubicBezTo>
                <a:cubicBezTo>
                  <a:pt x="177672" y="17859"/>
                  <a:pt x="346220" y="152092"/>
                  <a:pt x="320988" y="158148"/>
                </a:cubicBezTo>
                <a:cubicBezTo>
                  <a:pt x="295756" y="164204"/>
                  <a:pt x="-3997" y="-22512"/>
                  <a:pt x="40" y="249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D9AC321-4316-09B4-D8CC-CC77725F2E98}"/>
              </a:ext>
            </a:extLst>
          </p:cNvPr>
          <p:cNvSpPr/>
          <p:nvPr/>
        </p:nvSpPr>
        <p:spPr>
          <a:xfrm>
            <a:off x="3042181" y="1813371"/>
            <a:ext cx="405248" cy="1255853"/>
          </a:xfrm>
          <a:custGeom>
            <a:avLst/>
            <a:gdLst>
              <a:gd name="connsiteX0" fmla="*/ 330804 w 405248"/>
              <a:gd name="connsiteY0" fmla="*/ 3318 h 1255853"/>
              <a:gd name="connsiteX1" fmla="*/ 9856 w 405248"/>
              <a:gd name="connsiteY1" fmla="*/ 608881 h 1255853"/>
              <a:gd name="connsiteX2" fmla="*/ 76468 w 405248"/>
              <a:gd name="connsiteY2" fmla="*/ 524102 h 1255853"/>
              <a:gd name="connsiteX3" fmla="*/ 15912 w 405248"/>
              <a:gd name="connsiteY3" fmla="*/ 802661 h 1255853"/>
              <a:gd name="connsiteX4" fmla="*/ 40134 w 405248"/>
              <a:gd name="connsiteY4" fmla="*/ 748160 h 1255853"/>
              <a:gd name="connsiteX5" fmla="*/ 9856 w 405248"/>
              <a:gd name="connsiteY5" fmla="*/ 1250777 h 1255853"/>
              <a:gd name="connsiteX6" fmla="*/ 155191 w 405248"/>
              <a:gd name="connsiteY6" fmla="*/ 996441 h 1255853"/>
              <a:gd name="connsiteX7" fmla="*/ 336860 w 405248"/>
              <a:gd name="connsiteY7" fmla="*/ 814772 h 1255853"/>
              <a:gd name="connsiteX8" fmla="*/ 209692 w 405248"/>
              <a:gd name="connsiteY8" fmla="*/ 772383 h 1255853"/>
              <a:gd name="connsiteX9" fmla="*/ 403472 w 405248"/>
              <a:gd name="connsiteY9" fmla="*/ 106263 h 1255853"/>
              <a:gd name="connsiteX10" fmla="*/ 306582 w 405248"/>
              <a:gd name="connsiteY10" fmla="*/ 354544 h 1255853"/>
              <a:gd name="connsiteX11" fmla="*/ 330804 w 405248"/>
              <a:gd name="connsiteY11" fmla="*/ 3318 h 12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248" h="1255853">
                <a:moveTo>
                  <a:pt x="330804" y="3318"/>
                </a:moveTo>
                <a:cubicBezTo>
                  <a:pt x="281350" y="45708"/>
                  <a:pt x="52245" y="522084"/>
                  <a:pt x="9856" y="608881"/>
                </a:cubicBezTo>
                <a:cubicBezTo>
                  <a:pt x="-32533" y="695678"/>
                  <a:pt x="75459" y="491805"/>
                  <a:pt x="76468" y="524102"/>
                </a:cubicBezTo>
                <a:cubicBezTo>
                  <a:pt x="77477" y="556399"/>
                  <a:pt x="21968" y="765318"/>
                  <a:pt x="15912" y="802661"/>
                </a:cubicBezTo>
                <a:cubicBezTo>
                  <a:pt x="9856" y="840004"/>
                  <a:pt x="41143" y="673474"/>
                  <a:pt x="40134" y="748160"/>
                </a:cubicBezTo>
                <a:cubicBezTo>
                  <a:pt x="39125" y="822846"/>
                  <a:pt x="-9320" y="1209397"/>
                  <a:pt x="9856" y="1250777"/>
                </a:cubicBezTo>
                <a:cubicBezTo>
                  <a:pt x="29032" y="1292157"/>
                  <a:pt x="100690" y="1069109"/>
                  <a:pt x="155191" y="996441"/>
                </a:cubicBezTo>
                <a:cubicBezTo>
                  <a:pt x="209692" y="923774"/>
                  <a:pt x="327776" y="852115"/>
                  <a:pt x="336860" y="814772"/>
                </a:cubicBezTo>
                <a:cubicBezTo>
                  <a:pt x="345944" y="777429"/>
                  <a:pt x="198590" y="890468"/>
                  <a:pt x="209692" y="772383"/>
                </a:cubicBezTo>
                <a:cubicBezTo>
                  <a:pt x="220794" y="654298"/>
                  <a:pt x="387324" y="175903"/>
                  <a:pt x="403472" y="106263"/>
                </a:cubicBezTo>
                <a:cubicBezTo>
                  <a:pt x="419620" y="36623"/>
                  <a:pt x="320712" y="370692"/>
                  <a:pt x="306582" y="354544"/>
                </a:cubicBezTo>
                <a:cubicBezTo>
                  <a:pt x="292452" y="338396"/>
                  <a:pt x="380258" y="-39072"/>
                  <a:pt x="330804" y="3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EBF8137-4A2A-E320-DBB5-FCDE9BD120B9}"/>
              </a:ext>
            </a:extLst>
          </p:cNvPr>
          <p:cNvSpPr/>
          <p:nvPr/>
        </p:nvSpPr>
        <p:spPr>
          <a:xfrm>
            <a:off x="3685696" y="1519788"/>
            <a:ext cx="931709" cy="336892"/>
          </a:xfrm>
          <a:custGeom>
            <a:avLst/>
            <a:gdLst>
              <a:gd name="connsiteX0" fmla="*/ 2182 w 931709"/>
              <a:gd name="connsiteY0" fmla="*/ 84954 h 336892"/>
              <a:gd name="connsiteX1" fmla="*/ 341297 w 931709"/>
              <a:gd name="connsiteY1" fmla="*/ 175 h 336892"/>
              <a:gd name="connsiteX2" fmla="*/ 541133 w 931709"/>
              <a:gd name="connsiteY2" fmla="*/ 109176 h 336892"/>
              <a:gd name="connsiteX3" fmla="*/ 492688 w 931709"/>
              <a:gd name="connsiteY3" fmla="*/ 78898 h 336892"/>
              <a:gd name="connsiteX4" fmla="*/ 928693 w 931709"/>
              <a:gd name="connsiteY4" fmla="*/ 333235 h 336892"/>
              <a:gd name="connsiteX5" fmla="*/ 662246 w 931709"/>
              <a:gd name="connsiteY5" fmla="*/ 230289 h 336892"/>
              <a:gd name="connsiteX6" fmla="*/ 220185 w 931709"/>
              <a:gd name="connsiteY6" fmla="*/ 242400 h 336892"/>
              <a:gd name="connsiteX7" fmla="*/ 195962 w 931709"/>
              <a:gd name="connsiteY7" fmla="*/ 133399 h 336892"/>
              <a:gd name="connsiteX8" fmla="*/ 2182 w 931709"/>
              <a:gd name="connsiteY8" fmla="*/ 84954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709" h="336892">
                <a:moveTo>
                  <a:pt x="2182" y="84954"/>
                </a:moveTo>
                <a:cubicBezTo>
                  <a:pt x="26404" y="62750"/>
                  <a:pt x="251472" y="-3862"/>
                  <a:pt x="341297" y="175"/>
                </a:cubicBezTo>
                <a:cubicBezTo>
                  <a:pt x="431122" y="4212"/>
                  <a:pt x="515901" y="96056"/>
                  <a:pt x="541133" y="109176"/>
                </a:cubicBezTo>
                <a:cubicBezTo>
                  <a:pt x="566365" y="122296"/>
                  <a:pt x="492688" y="78898"/>
                  <a:pt x="492688" y="78898"/>
                </a:cubicBezTo>
                <a:cubicBezTo>
                  <a:pt x="557281" y="116241"/>
                  <a:pt x="900433" y="308003"/>
                  <a:pt x="928693" y="333235"/>
                </a:cubicBezTo>
                <a:cubicBezTo>
                  <a:pt x="956953" y="358467"/>
                  <a:pt x="780331" y="245428"/>
                  <a:pt x="662246" y="230289"/>
                </a:cubicBezTo>
                <a:cubicBezTo>
                  <a:pt x="544161" y="215150"/>
                  <a:pt x="297899" y="258548"/>
                  <a:pt x="220185" y="242400"/>
                </a:cubicBezTo>
                <a:cubicBezTo>
                  <a:pt x="142471" y="226252"/>
                  <a:pt x="229268" y="159640"/>
                  <a:pt x="195962" y="133399"/>
                </a:cubicBezTo>
                <a:cubicBezTo>
                  <a:pt x="162656" y="107158"/>
                  <a:pt x="-22040" y="107158"/>
                  <a:pt x="2182" y="84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B378438-F9BB-9E66-6B1F-3CFEEBA80051}"/>
              </a:ext>
            </a:extLst>
          </p:cNvPr>
          <p:cNvSpPr/>
          <p:nvPr/>
        </p:nvSpPr>
        <p:spPr>
          <a:xfrm>
            <a:off x="2980917" y="1995868"/>
            <a:ext cx="320796" cy="101048"/>
          </a:xfrm>
          <a:custGeom>
            <a:avLst/>
            <a:gdLst>
              <a:gd name="connsiteX0" fmla="*/ 9933 w 320796"/>
              <a:gd name="connsiteY0" fmla="*/ 99632 h 101048"/>
              <a:gd name="connsiteX1" fmla="*/ 314733 w 320796"/>
              <a:gd name="connsiteY1" fmla="*/ 1207 h 101048"/>
              <a:gd name="connsiteX2" fmla="*/ 203608 w 320796"/>
              <a:gd name="connsiteY2" fmla="*/ 45657 h 101048"/>
              <a:gd name="connsiteX3" fmla="*/ 86133 w 320796"/>
              <a:gd name="connsiteY3" fmla="*/ 58357 h 101048"/>
              <a:gd name="connsiteX4" fmla="*/ 9933 w 320796"/>
              <a:gd name="connsiteY4" fmla="*/ 99632 h 1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6" h="101048">
                <a:moveTo>
                  <a:pt x="9933" y="99632"/>
                </a:moveTo>
                <a:cubicBezTo>
                  <a:pt x="48033" y="90107"/>
                  <a:pt x="282454" y="10203"/>
                  <a:pt x="314733" y="1207"/>
                </a:cubicBezTo>
                <a:cubicBezTo>
                  <a:pt x="347012" y="-7789"/>
                  <a:pt x="241708" y="36132"/>
                  <a:pt x="203608" y="45657"/>
                </a:cubicBezTo>
                <a:cubicBezTo>
                  <a:pt x="165508" y="55182"/>
                  <a:pt x="118941" y="48832"/>
                  <a:pt x="86133" y="58357"/>
                </a:cubicBezTo>
                <a:cubicBezTo>
                  <a:pt x="53325" y="67882"/>
                  <a:pt x="-28167" y="109157"/>
                  <a:pt x="9933" y="9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B6F16CD-BC72-E3FC-4C21-BDA2F2929269}"/>
              </a:ext>
            </a:extLst>
          </p:cNvPr>
          <p:cNvSpPr/>
          <p:nvPr/>
        </p:nvSpPr>
        <p:spPr>
          <a:xfrm>
            <a:off x="2952604" y="2162168"/>
            <a:ext cx="54749" cy="114310"/>
          </a:xfrm>
          <a:custGeom>
            <a:avLst/>
            <a:gdLst>
              <a:gd name="connsiteX0" fmla="*/ 146 w 54749"/>
              <a:gd name="connsiteY0" fmla="*/ 7 h 114310"/>
              <a:gd name="connsiteX1" fmla="*/ 38246 w 54749"/>
              <a:gd name="connsiteY1" fmla="*/ 44457 h 114310"/>
              <a:gd name="connsiteX2" fmla="*/ 41421 w 54749"/>
              <a:gd name="connsiteY2" fmla="*/ 114307 h 114310"/>
              <a:gd name="connsiteX3" fmla="*/ 54121 w 54749"/>
              <a:gd name="connsiteY3" fmla="*/ 47632 h 114310"/>
              <a:gd name="connsiteX4" fmla="*/ 146 w 54749"/>
              <a:gd name="connsiteY4" fmla="*/ 7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" h="114310">
                <a:moveTo>
                  <a:pt x="146" y="7"/>
                </a:moveTo>
                <a:cubicBezTo>
                  <a:pt x="-2500" y="-522"/>
                  <a:pt x="31367" y="25407"/>
                  <a:pt x="38246" y="44457"/>
                </a:cubicBezTo>
                <a:cubicBezTo>
                  <a:pt x="45125" y="63507"/>
                  <a:pt x="38775" y="113778"/>
                  <a:pt x="41421" y="114307"/>
                </a:cubicBezTo>
                <a:cubicBezTo>
                  <a:pt x="44067" y="114836"/>
                  <a:pt x="57825" y="61919"/>
                  <a:pt x="54121" y="47632"/>
                </a:cubicBezTo>
                <a:cubicBezTo>
                  <a:pt x="50417" y="33345"/>
                  <a:pt x="2792" y="536"/>
                  <a:pt x="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872237-8002-9E46-F935-142AB22391F4}"/>
              </a:ext>
            </a:extLst>
          </p:cNvPr>
          <p:cNvSpPr/>
          <p:nvPr/>
        </p:nvSpPr>
        <p:spPr>
          <a:xfrm>
            <a:off x="3920854" y="2116873"/>
            <a:ext cx="172148" cy="48760"/>
          </a:xfrm>
          <a:custGeom>
            <a:avLst/>
            <a:gdLst>
              <a:gd name="connsiteX0" fmla="*/ 271 w 172148"/>
              <a:gd name="connsiteY0" fmla="*/ 852 h 48760"/>
              <a:gd name="connsiteX1" fmla="*/ 165371 w 172148"/>
              <a:gd name="connsiteY1" fmla="*/ 48477 h 48760"/>
              <a:gd name="connsiteX2" fmla="*/ 127271 w 172148"/>
              <a:gd name="connsiteY2" fmla="*/ 19902 h 48760"/>
              <a:gd name="connsiteX3" fmla="*/ 271 w 172148"/>
              <a:gd name="connsiteY3" fmla="*/ 852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" h="48760">
                <a:moveTo>
                  <a:pt x="271" y="852"/>
                </a:moveTo>
                <a:cubicBezTo>
                  <a:pt x="6621" y="5614"/>
                  <a:pt x="144204" y="45302"/>
                  <a:pt x="165371" y="48477"/>
                </a:cubicBezTo>
                <a:cubicBezTo>
                  <a:pt x="186538" y="51652"/>
                  <a:pt x="153729" y="27310"/>
                  <a:pt x="127271" y="19902"/>
                </a:cubicBezTo>
                <a:cubicBezTo>
                  <a:pt x="100813" y="12494"/>
                  <a:pt x="-6079" y="-3910"/>
                  <a:pt x="27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D9A22-9D94-2D5A-D88E-3F084DC553C8}"/>
              </a:ext>
            </a:extLst>
          </p:cNvPr>
          <p:cNvSpPr/>
          <p:nvPr/>
        </p:nvSpPr>
        <p:spPr>
          <a:xfrm>
            <a:off x="3962367" y="2209542"/>
            <a:ext cx="130467" cy="175159"/>
          </a:xfrm>
          <a:custGeom>
            <a:avLst/>
            <a:gdLst>
              <a:gd name="connsiteX0" fmla="*/ 33 w 130467"/>
              <a:gd name="connsiteY0" fmla="*/ 258 h 175159"/>
              <a:gd name="connsiteX1" fmla="*/ 73058 w 130467"/>
              <a:gd name="connsiteY1" fmla="*/ 51058 h 175159"/>
              <a:gd name="connsiteX2" fmla="*/ 63533 w 130467"/>
              <a:gd name="connsiteY2" fmla="*/ 105033 h 175159"/>
              <a:gd name="connsiteX3" fmla="*/ 130208 w 130467"/>
              <a:gd name="connsiteY3" fmla="*/ 174883 h 175159"/>
              <a:gd name="connsiteX4" fmla="*/ 85758 w 130467"/>
              <a:gd name="connsiteY4" fmla="*/ 127258 h 175159"/>
              <a:gd name="connsiteX5" fmla="*/ 63533 w 130467"/>
              <a:gd name="connsiteY5" fmla="*/ 73283 h 175159"/>
              <a:gd name="connsiteX6" fmla="*/ 33 w 130467"/>
              <a:gd name="connsiteY6" fmla="*/ 258 h 1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175159">
                <a:moveTo>
                  <a:pt x="33" y="258"/>
                </a:moveTo>
                <a:cubicBezTo>
                  <a:pt x="1620" y="-3446"/>
                  <a:pt x="62475" y="33596"/>
                  <a:pt x="73058" y="51058"/>
                </a:cubicBezTo>
                <a:cubicBezTo>
                  <a:pt x="83641" y="68521"/>
                  <a:pt x="54008" y="84396"/>
                  <a:pt x="63533" y="105033"/>
                </a:cubicBezTo>
                <a:cubicBezTo>
                  <a:pt x="73058" y="125670"/>
                  <a:pt x="126504" y="171179"/>
                  <a:pt x="130208" y="174883"/>
                </a:cubicBezTo>
                <a:cubicBezTo>
                  <a:pt x="133912" y="178587"/>
                  <a:pt x="96870" y="144191"/>
                  <a:pt x="85758" y="127258"/>
                </a:cubicBezTo>
                <a:cubicBezTo>
                  <a:pt x="74646" y="110325"/>
                  <a:pt x="74116" y="93391"/>
                  <a:pt x="63533" y="73283"/>
                </a:cubicBezTo>
                <a:cubicBezTo>
                  <a:pt x="52950" y="53175"/>
                  <a:pt x="-1554" y="3962"/>
                  <a:pt x="3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2FE7BAC-B6D1-F2D6-36B0-4857DF870782}"/>
              </a:ext>
            </a:extLst>
          </p:cNvPr>
          <p:cNvSpPr/>
          <p:nvPr/>
        </p:nvSpPr>
        <p:spPr>
          <a:xfrm>
            <a:off x="3088776" y="2205107"/>
            <a:ext cx="76761" cy="94184"/>
          </a:xfrm>
          <a:custGeom>
            <a:avLst/>
            <a:gdLst>
              <a:gd name="connsiteX0" fmla="*/ 76699 w 76761"/>
              <a:gd name="connsiteY0" fmla="*/ 1518 h 94184"/>
              <a:gd name="connsiteX1" fmla="*/ 3674 w 76761"/>
              <a:gd name="connsiteY1" fmla="*/ 93593 h 94184"/>
              <a:gd name="connsiteX2" fmla="*/ 16374 w 76761"/>
              <a:gd name="connsiteY2" fmla="*/ 39618 h 94184"/>
              <a:gd name="connsiteX3" fmla="*/ 76699 w 76761"/>
              <a:gd name="connsiteY3" fmla="*/ 1518 h 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61" h="94184">
                <a:moveTo>
                  <a:pt x="76699" y="1518"/>
                </a:moveTo>
                <a:cubicBezTo>
                  <a:pt x="74582" y="10514"/>
                  <a:pt x="13728" y="87243"/>
                  <a:pt x="3674" y="93593"/>
                </a:cubicBezTo>
                <a:cubicBezTo>
                  <a:pt x="-6380" y="99943"/>
                  <a:pt x="6320" y="53376"/>
                  <a:pt x="16374" y="39618"/>
                </a:cubicBezTo>
                <a:cubicBezTo>
                  <a:pt x="26428" y="25860"/>
                  <a:pt x="78816" y="-7478"/>
                  <a:pt x="76699" y="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3458626-6D63-B5F3-F133-0C7AD5EA5946}"/>
              </a:ext>
            </a:extLst>
          </p:cNvPr>
          <p:cNvSpPr/>
          <p:nvPr/>
        </p:nvSpPr>
        <p:spPr>
          <a:xfrm>
            <a:off x="3730515" y="2851083"/>
            <a:ext cx="108776" cy="121289"/>
          </a:xfrm>
          <a:custGeom>
            <a:avLst/>
            <a:gdLst>
              <a:gd name="connsiteX0" fmla="*/ 110 w 108776"/>
              <a:gd name="connsiteY0" fmla="*/ 67 h 121289"/>
              <a:gd name="connsiteX1" fmla="*/ 76310 w 108776"/>
              <a:gd name="connsiteY1" fmla="*/ 47692 h 121289"/>
              <a:gd name="connsiteX2" fmla="*/ 108060 w 108776"/>
              <a:gd name="connsiteY2" fmla="*/ 120717 h 121289"/>
              <a:gd name="connsiteX3" fmla="*/ 95360 w 108776"/>
              <a:gd name="connsiteY3" fmla="*/ 79442 h 121289"/>
              <a:gd name="connsiteX4" fmla="*/ 60435 w 108776"/>
              <a:gd name="connsiteY4" fmla="*/ 38167 h 121289"/>
              <a:gd name="connsiteX5" fmla="*/ 110 w 108776"/>
              <a:gd name="connsiteY5" fmla="*/ 67 h 1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" h="121289">
                <a:moveTo>
                  <a:pt x="110" y="67"/>
                </a:moveTo>
                <a:cubicBezTo>
                  <a:pt x="2756" y="1655"/>
                  <a:pt x="58318" y="27584"/>
                  <a:pt x="76310" y="47692"/>
                </a:cubicBezTo>
                <a:cubicBezTo>
                  <a:pt x="94302" y="67800"/>
                  <a:pt x="104885" y="115425"/>
                  <a:pt x="108060" y="120717"/>
                </a:cubicBezTo>
                <a:cubicBezTo>
                  <a:pt x="111235" y="126009"/>
                  <a:pt x="103298" y="93200"/>
                  <a:pt x="95360" y="79442"/>
                </a:cubicBezTo>
                <a:cubicBezTo>
                  <a:pt x="87423" y="65684"/>
                  <a:pt x="77898" y="50867"/>
                  <a:pt x="60435" y="38167"/>
                </a:cubicBezTo>
                <a:cubicBezTo>
                  <a:pt x="42973" y="25467"/>
                  <a:pt x="-2536" y="-1521"/>
                  <a:pt x="1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C183F1E-7A4D-3129-ACE6-F41FBFFA6218}"/>
              </a:ext>
            </a:extLst>
          </p:cNvPr>
          <p:cNvSpPr/>
          <p:nvPr/>
        </p:nvSpPr>
        <p:spPr>
          <a:xfrm>
            <a:off x="3819396" y="2692065"/>
            <a:ext cx="118105" cy="71556"/>
          </a:xfrm>
          <a:custGeom>
            <a:avLst/>
            <a:gdLst>
              <a:gd name="connsiteX0" fmla="*/ 129 w 118105"/>
              <a:gd name="connsiteY0" fmla="*/ 335 h 71556"/>
              <a:gd name="connsiteX1" fmla="*/ 92204 w 118105"/>
              <a:gd name="connsiteY1" fmla="*/ 44785 h 71556"/>
              <a:gd name="connsiteX2" fmla="*/ 114429 w 118105"/>
              <a:gd name="connsiteY2" fmla="*/ 70185 h 71556"/>
              <a:gd name="connsiteX3" fmla="*/ 129 w 118105"/>
              <a:gd name="connsiteY3" fmla="*/ 335 h 7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05" h="71556">
                <a:moveTo>
                  <a:pt x="129" y="335"/>
                </a:moveTo>
                <a:cubicBezTo>
                  <a:pt x="-3575" y="-3898"/>
                  <a:pt x="73154" y="33143"/>
                  <a:pt x="92204" y="44785"/>
                </a:cubicBezTo>
                <a:cubicBezTo>
                  <a:pt x="111254" y="56427"/>
                  <a:pt x="125012" y="77064"/>
                  <a:pt x="114429" y="70185"/>
                </a:cubicBezTo>
                <a:cubicBezTo>
                  <a:pt x="103846" y="63306"/>
                  <a:pt x="3833" y="4568"/>
                  <a:pt x="129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42B7936-24AB-E475-2961-6049FAEAAC5B}"/>
              </a:ext>
            </a:extLst>
          </p:cNvPr>
          <p:cNvSpPr/>
          <p:nvPr/>
        </p:nvSpPr>
        <p:spPr>
          <a:xfrm>
            <a:off x="3197046" y="2694630"/>
            <a:ext cx="165840" cy="156589"/>
          </a:xfrm>
          <a:custGeom>
            <a:avLst/>
            <a:gdLst>
              <a:gd name="connsiteX0" fmla="*/ 165279 w 165840"/>
              <a:gd name="connsiteY0" fmla="*/ 945 h 156589"/>
              <a:gd name="connsiteX1" fmla="*/ 70029 w 165840"/>
              <a:gd name="connsiteY1" fmla="*/ 108895 h 156589"/>
              <a:gd name="connsiteX2" fmla="*/ 79554 w 165840"/>
              <a:gd name="connsiteY2" fmla="*/ 77145 h 156589"/>
              <a:gd name="connsiteX3" fmla="*/ 179 w 165840"/>
              <a:gd name="connsiteY3" fmla="*/ 156520 h 156589"/>
              <a:gd name="connsiteX4" fmla="*/ 104954 w 165840"/>
              <a:gd name="connsiteY4" fmla="*/ 61270 h 156589"/>
              <a:gd name="connsiteX5" fmla="*/ 165279 w 165840"/>
              <a:gd name="connsiteY5" fmla="*/ 945 h 1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40" h="156589">
                <a:moveTo>
                  <a:pt x="165279" y="945"/>
                </a:moveTo>
                <a:cubicBezTo>
                  <a:pt x="159458" y="8882"/>
                  <a:pt x="84316" y="96195"/>
                  <a:pt x="70029" y="108895"/>
                </a:cubicBezTo>
                <a:cubicBezTo>
                  <a:pt x="55741" y="121595"/>
                  <a:pt x="91196" y="69208"/>
                  <a:pt x="79554" y="77145"/>
                </a:cubicBezTo>
                <a:cubicBezTo>
                  <a:pt x="67912" y="85083"/>
                  <a:pt x="-4054" y="159166"/>
                  <a:pt x="179" y="156520"/>
                </a:cubicBezTo>
                <a:cubicBezTo>
                  <a:pt x="4412" y="153874"/>
                  <a:pt x="79554" y="85612"/>
                  <a:pt x="104954" y="61270"/>
                </a:cubicBezTo>
                <a:cubicBezTo>
                  <a:pt x="130354" y="36928"/>
                  <a:pt x="171100" y="-6992"/>
                  <a:pt x="165279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E9B39A-2976-AE20-9422-FE04B197E5CE}"/>
              </a:ext>
            </a:extLst>
          </p:cNvPr>
          <p:cNvSpPr/>
          <p:nvPr/>
        </p:nvSpPr>
        <p:spPr>
          <a:xfrm>
            <a:off x="3609486" y="2743194"/>
            <a:ext cx="140242" cy="104800"/>
          </a:xfrm>
          <a:custGeom>
            <a:avLst/>
            <a:gdLst>
              <a:gd name="connsiteX0" fmla="*/ 489 w 140242"/>
              <a:gd name="connsiteY0" fmla="*/ 44456 h 104800"/>
              <a:gd name="connsiteX1" fmla="*/ 98914 w 140242"/>
              <a:gd name="connsiteY1" fmla="*/ 53981 h 104800"/>
              <a:gd name="connsiteX2" fmla="*/ 95739 w 140242"/>
              <a:gd name="connsiteY2" fmla="*/ 104781 h 104800"/>
              <a:gd name="connsiteX3" fmla="*/ 140189 w 140242"/>
              <a:gd name="connsiteY3" fmla="*/ 47631 h 104800"/>
              <a:gd name="connsiteX4" fmla="*/ 105264 w 140242"/>
              <a:gd name="connsiteY4" fmla="*/ 6 h 104800"/>
              <a:gd name="connsiteX5" fmla="*/ 127489 w 140242"/>
              <a:gd name="connsiteY5" fmla="*/ 50806 h 104800"/>
              <a:gd name="connsiteX6" fmla="*/ 63989 w 140242"/>
              <a:gd name="connsiteY6" fmla="*/ 57156 h 104800"/>
              <a:gd name="connsiteX7" fmla="*/ 489 w 140242"/>
              <a:gd name="connsiteY7" fmla="*/ 44456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42" h="104800">
                <a:moveTo>
                  <a:pt x="489" y="44456"/>
                </a:moveTo>
                <a:cubicBezTo>
                  <a:pt x="6310" y="43927"/>
                  <a:pt x="83039" y="43927"/>
                  <a:pt x="98914" y="53981"/>
                </a:cubicBezTo>
                <a:cubicBezTo>
                  <a:pt x="114789" y="64035"/>
                  <a:pt x="88860" y="105839"/>
                  <a:pt x="95739" y="104781"/>
                </a:cubicBezTo>
                <a:cubicBezTo>
                  <a:pt x="102618" y="103723"/>
                  <a:pt x="138602" y="65093"/>
                  <a:pt x="140189" y="47631"/>
                </a:cubicBezTo>
                <a:cubicBezTo>
                  <a:pt x="141776" y="30169"/>
                  <a:pt x="107381" y="-523"/>
                  <a:pt x="105264" y="6"/>
                </a:cubicBezTo>
                <a:cubicBezTo>
                  <a:pt x="103147" y="535"/>
                  <a:pt x="134368" y="41281"/>
                  <a:pt x="127489" y="50806"/>
                </a:cubicBezTo>
                <a:cubicBezTo>
                  <a:pt x="120610" y="60331"/>
                  <a:pt x="85685" y="56627"/>
                  <a:pt x="63989" y="57156"/>
                </a:cubicBezTo>
                <a:cubicBezTo>
                  <a:pt x="42293" y="57685"/>
                  <a:pt x="-5332" y="44985"/>
                  <a:pt x="489" y="4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2E155-0164-87A7-0489-EDF35E4CE1E2}"/>
              </a:ext>
            </a:extLst>
          </p:cNvPr>
          <p:cNvSpPr/>
          <p:nvPr/>
        </p:nvSpPr>
        <p:spPr>
          <a:xfrm>
            <a:off x="3294041" y="1586801"/>
            <a:ext cx="116788" cy="147206"/>
          </a:xfrm>
          <a:custGeom>
            <a:avLst/>
            <a:gdLst>
              <a:gd name="connsiteX0" fmla="*/ 1609 w 116788"/>
              <a:gd name="connsiteY0" fmla="*/ 3874 h 147206"/>
              <a:gd name="connsiteX1" fmla="*/ 115909 w 116788"/>
              <a:gd name="connsiteY1" fmla="*/ 146749 h 147206"/>
              <a:gd name="connsiteX2" fmla="*/ 52409 w 116788"/>
              <a:gd name="connsiteY2" fmla="*/ 48324 h 147206"/>
              <a:gd name="connsiteX3" fmla="*/ 1609 w 116788"/>
              <a:gd name="connsiteY3" fmla="*/ 3874 h 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88" h="147206">
                <a:moveTo>
                  <a:pt x="1609" y="3874"/>
                </a:moveTo>
                <a:cubicBezTo>
                  <a:pt x="12192" y="20278"/>
                  <a:pt x="107442" y="139341"/>
                  <a:pt x="115909" y="146749"/>
                </a:cubicBezTo>
                <a:cubicBezTo>
                  <a:pt x="124376" y="154157"/>
                  <a:pt x="69342" y="69491"/>
                  <a:pt x="52409" y="48324"/>
                </a:cubicBezTo>
                <a:cubicBezTo>
                  <a:pt x="35476" y="27157"/>
                  <a:pt x="-8974" y="-12530"/>
                  <a:pt x="1609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AA7BDFA-6402-8294-85BB-263D9874AC79}"/>
              </a:ext>
            </a:extLst>
          </p:cNvPr>
          <p:cNvSpPr/>
          <p:nvPr/>
        </p:nvSpPr>
        <p:spPr>
          <a:xfrm>
            <a:off x="3126585" y="1607151"/>
            <a:ext cx="149897" cy="241317"/>
          </a:xfrm>
          <a:custGeom>
            <a:avLst/>
            <a:gdLst>
              <a:gd name="connsiteX0" fmla="*/ 790 w 149897"/>
              <a:gd name="connsiteY0" fmla="*/ 2574 h 241317"/>
              <a:gd name="connsiteX1" fmla="*/ 146840 w 149897"/>
              <a:gd name="connsiteY1" fmla="*/ 237524 h 241317"/>
              <a:gd name="connsiteX2" fmla="*/ 99215 w 149897"/>
              <a:gd name="connsiteY2" fmla="*/ 145449 h 241317"/>
              <a:gd name="connsiteX3" fmla="*/ 89690 w 149897"/>
              <a:gd name="connsiteY3" fmla="*/ 113699 h 241317"/>
              <a:gd name="connsiteX4" fmla="*/ 790 w 149897"/>
              <a:gd name="connsiteY4" fmla="*/ 2574 h 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7" h="241317">
                <a:moveTo>
                  <a:pt x="790" y="2574"/>
                </a:moveTo>
                <a:cubicBezTo>
                  <a:pt x="10315" y="23211"/>
                  <a:pt x="130436" y="213712"/>
                  <a:pt x="146840" y="237524"/>
                </a:cubicBezTo>
                <a:cubicBezTo>
                  <a:pt x="163244" y="261336"/>
                  <a:pt x="108740" y="166086"/>
                  <a:pt x="99215" y="145449"/>
                </a:cubicBezTo>
                <a:cubicBezTo>
                  <a:pt x="89690" y="124812"/>
                  <a:pt x="108740" y="135924"/>
                  <a:pt x="89690" y="113699"/>
                </a:cubicBezTo>
                <a:cubicBezTo>
                  <a:pt x="70640" y="91474"/>
                  <a:pt x="-8735" y="-18063"/>
                  <a:pt x="790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9B58DD0-AF26-52C4-4AD0-1DD3CCFCCFD7}"/>
              </a:ext>
            </a:extLst>
          </p:cNvPr>
          <p:cNvSpPr/>
          <p:nvPr/>
        </p:nvSpPr>
        <p:spPr>
          <a:xfrm>
            <a:off x="3194038" y="1593584"/>
            <a:ext cx="178174" cy="314643"/>
          </a:xfrm>
          <a:custGeom>
            <a:avLst/>
            <a:gdLst>
              <a:gd name="connsiteX0" fmla="*/ 12 w 178174"/>
              <a:gd name="connsiteY0" fmla="*/ 266 h 314643"/>
              <a:gd name="connsiteX1" fmla="*/ 142887 w 178174"/>
              <a:gd name="connsiteY1" fmla="*/ 70116 h 314643"/>
              <a:gd name="connsiteX2" fmla="*/ 130187 w 178174"/>
              <a:gd name="connsiteY2" fmla="*/ 82816 h 314643"/>
              <a:gd name="connsiteX3" fmla="*/ 171462 w 178174"/>
              <a:gd name="connsiteY3" fmla="*/ 168541 h 314643"/>
              <a:gd name="connsiteX4" fmla="*/ 177812 w 178174"/>
              <a:gd name="connsiteY4" fmla="*/ 314591 h 314643"/>
              <a:gd name="connsiteX5" fmla="*/ 168287 w 178174"/>
              <a:gd name="connsiteY5" fmla="*/ 184416 h 314643"/>
              <a:gd name="connsiteX6" fmla="*/ 152412 w 178174"/>
              <a:gd name="connsiteY6" fmla="*/ 101866 h 314643"/>
              <a:gd name="connsiteX7" fmla="*/ 12 w 178174"/>
              <a:gd name="connsiteY7" fmla="*/ 266 h 31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74" h="314643">
                <a:moveTo>
                  <a:pt x="12" y="266"/>
                </a:moveTo>
                <a:cubicBezTo>
                  <a:pt x="-1575" y="-5026"/>
                  <a:pt x="142887" y="70116"/>
                  <a:pt x="142887" y="70116"/>
                </a:cubicBezTo>
                <a:cubicBezTo>
                  <a:pt x="164583" y="83874"/>
                  <a:pt x="125424" y="66412"/>
                  <a:pt x="130187" y="82816"/>
                </a:cubicBezTo>
                <a:cubicBezTo>
                  <a:pt x="134950" y="99220"/>
                  <a:pt x="163525" y="129912"/>
                  <a:pt x="171462" y="168541"/>
                </a:cubicBezTo>
                <a:cubicBezTo>
                  <a:pt x="179400" y="207170"/>
                  <a:pt x="178341" y="311945"/>
                  <a:pt x="177812" y="314591"/>
                </a:cubicBezTo>
                <a:cubicBezTo>
                  <a:pt x="177283" y="317237"/>
                  <a:pt x="172520" y="219870"/>
                  <a:pt x="168287" y="184416"/>
                </a:cubicBezTo>
                <a:cubicBezTo>
                  <a:pt x="164054" y="148962"/>
                  <a:pt x="184162" y="129912"/>
                  <a:pt x="152412" y="101866"/>
                </a:cubicBezTo>
                <a:cubicBezTo>
                  <a:pt x="120662" y="73820"/>
                  <a:pt x="1599" y="5558"/>
                  <a:pt x="1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FCED91-D0EE-DFA4-1F71-23E3E636C544}"/>
              </a:ext>
            </a:extLst>
          </p:cNvPr>
          <p:cNvSpPr/>
          <p:nvPr/>
        </p:nvSpPr>
        <p:spPr>
          <a:xfrm>
            <a:off x="2769389" y="1546219"/>
            <a:ext cx="373961" cy="121414"/>
          </a:xfrm>
          <a:custGeom>
            <a:avLst/>
            <a:gdLst>
              <a:gd name="connsiteX0" fmla="*/ 56361 w 373961"/>
              <a:gd name="connsiteY0" fmla="*/ 101606 h 121414"/>
              <a:gd name="connsiteX1" fmla="*/ 367511 w 373961"/>
              <a:gd name="connsiteY1" fmla="*/ 28581 h 121414"/>
              <a:gd name="connsiteX2" fmla="*/ 256386 w 373961"/>
              <a:gd name="connsiteY2" fmla="*/ 34931 h 121414"/>
              <a:gd name="connsiteX3" fmla="*/ 129386 w 373961"/>
              <a:gd name="connsiteY3" fmla="*/ 6 h 121414"/>
              <a:gd name="connsiteX4" fmla="*/ 218286 w 373961"/>
              <a:gd name="connsiteY4" fmla="*/ 38106 h 121414"/>
              <a:gd name="connsiteX5" fmla="*/ 180186 w 373961"/>
              <a:gd name="connsiteY5" fmla="*/ 69856 h 121414"/>
              <a:gd name="connsiteX6" fmla="*/ 8736 w 373961"/>
              <a:gd name="connsiteY6" fmla="*/ 120656 h 121414"/>
              <a:gd name="connsiteX7" fmla="*/ 56361 w 373961"/>
              <a:gd name="connsiteY7" fmla="*/ 101606 h 1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61" h="121414">
                <a:moveTo>
                  <a:pt x="56361" y="101606"/>
                </a:moveTo>
                <a:cubicBezTo>
                  <a:pt x="116157" y="86260"/>
                  <a:pt x="334174" y="39693"/>
                  <a:pt x="367511" y="28581"/>
                </a:cubicBezTo>
                <a:cubicBezTo>
                  <a:pt x="400848" y="17469"/>
                  <a:pt x="296074" y="39693"/>
                  <a:pt x="256386" y="34931"/>
                </a:cubicBezTo>
                <a:cubicBezTo>
                  <a:pt x="216699" y="30168"/>
                  <a:pt x="135736" y="-523"/>
                  <a:pt x="129386" y="6"/>
                </a:cubicBezTo>
                <a:cubicBezTo>
                  <a:pt x="123036" y="535"/>
                  <a:pt x="209819" y="26464"/>
                  <a:pt x="218286" y="38106"/>
                </a:cubicBezTo>
                <a:cubicBezTo>
                  <a:pt x="226753" y="49748"/>
                  <a:pt x="215111" y="56098"/>
                  <a:pt x="180186" y="69856"/>
                </a:cubicBezTo>
                <a:cubicBezTo>
                  <a:pt x="145261" y="83614"/>
                  <a:pt x="26198" y="117481"/>
                  <a:pt x="8736" y="120656"/>
                </a:cubicBezTo>
                <a:cubicBezTo>
                  <a:pt x="-8727" y="123831"/>
                  <a:pt x="-3435" y="116952"/>
                  <a:pt x="56361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0BE9FAD-FA0F-755C-EED4-F8EA597ACDC8}"/>
              </a:ext>
            </a:extLst>
          </p:cNvPr>
          <p:cNvSpPr/>
          <p:nvPr/>
        </p:nvSpPr>
        <p:spPr>
          <a:xfrm>
            <a:off x="2736766" y="1622364"/>
            <a:ext cx="308223" cy="340010"/>
          </a:xfrm>
          <a:custGeom>
            <a:avLst/>
            <a:gdLst>
              <a:gd name="connsiteX0" fmla="*/ 308059 w 308223"/>
              <a:gd name="connsiteY0" fmla="*/ 61 h 340010"/>
              <a:gd name="connsiteX1" fmla="*/ 57234 w 308223"/>
              <a:gd name="connsiteY1" fmla="*/ 104836 h 340010"/>
              <a:gd name="connsiteX2" fmla="*/ 28659 w 308223"/>
              <a:gd name="connsiteY2" fmla="*/ 139761 h 340010"/>
              <a:gd name="connsiteX3" fmla="*/ 57234 w 308223"/>
              <a:gd name="connsiteY3" fmla="*/ 336611 h 340010"/>
              <a:gd name="connsiteX4" fmla="*/ 35009 w 308223"/>
              <a:gd name="connsiteY4" fmla="*/ 254061 h 340010"/>
              <a:gd name="connsiteX5" fmla="*/ 15959 w 308223"/>
              <a:gd name="connsiteY5" fmla="*/ 120711 h 340010"/>
              <a:gd name="connsiteX6" fmla="*/ 308059 w 308223"/>
              <a:gd name="connsiteY6" fmla="*/ 61 h 3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3" h="340010">
                <a:moveTo>
                  <a:pt x="308059" y="61"/>
                </a:moveTo>
                <a:cubicBezTo>
                  <a:pt x="314938" y="-2585"/>
                  <a:pt x="103801" y="81553"/>
                  <a:pt x="57234" y="104836"/>
                </a:cubicBezTo>
                <a:cubicBezTo>
                  <a:pt x="10667" y="128119"/>
                  <a:pt x="28659" y="101132"/>
                  <a:pt x="28659" y="139761"/>
                </a:cubicBezTo>
                <a:cubicBezTo>
                  <a:pt x="28659" y="178390"/>
                  <a:pt x="56176" y="317561"/>
                  <a:pt x="57234" y="336611"/>
                </a:cubicBezTo>
                <a:cubicBezTo>
                  <a:pt x="58292" y="355661"/>
                  <a:pt x="41888" y="290044"/>
                  <a:pt x="35009" y="254061"/>
                </a:cubicBezTo>
                <a:cubicBezTo>
                  <a:pt x="28130" y="218078"/>
                  <a:pt x="-26374" y="160398"/>
                  <a:pt x="15959" y="120711"/>
                </a:cubicBezTo>
                <a:cubicBezTo>
                  <a:pt x="58292" y="81024"/>
                  <a:pt x="301180" y="2707"/>
                  <a:pt x="308059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F45FC8-A18A-BC58-2DA6-C4F4FC189573}"/>
              </a:ext>
            </a:extLst>
          </p:cNvPr>
          <p:cNvSpPr/>
          <p:nvPr/>
        </p:nvSpPr>
        <p:spPr>
          <a:xfrm>
            <a:off x="3882435" y="1623389"/>
            <a:ext cx="453625" cy="104306"/>
          </a:xfrm>
          <a:custGeom>
            <a:avLst/>
            <a:gdLst>
              <a:gd name="connsiteX0" fmla="*/ 17 w 453625"/>
              <a:gd name="connsiteY0" fmla="*/ 104227 h 104306"/>
              <a:gd name="connsiteX1" fmla="*/ 168657 w 453625"/>
              <a:gd name="connsiteY1" fmla="*/ 36772 h 104306"/>
              <a:gd name="connsiteX2" fmla="*/ 131181 w 453625"/>
              <a:gd name="connsiteY2" fmla="*/ 25529 h 104306"/>
              <a:gd name="connsiteX3" fmla="*/ 281083 w 453625"/>
              <a:gd name="connsiteY3" fmla="*/ 14286 h 104306"/>
              <a:gd name="connsiteX4" fmla="*/ 266093 w 453625"/>
              <a:gd name="connsiteY4" fmla="*/ 3044 h 104306"/>
              <a:gd name="connsiteX5" fmla="*/ 453470 w 453625"/>
              <a:gd name="connsiteY5" fmla="*/ 74247 h 104306"/>
              <a:gd name="connsiteX6" fmla="*/ 296073 w 453625"/>
              <a:gd name="connsiteY6" fmla="*/ 21781 h 104306"/>
              <a:gd name="connsiteX7" fmla="*/ 179899 w 453625"/>
              <a:gd name="connsiteY7" fmla="*/ 21781 h 104306"/>
              <a:gd name="connsiteX8" fmla="*/ 17 w 453625"/>
              <a:gd name="connsiteY8" fmla="*/ 104227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25" h="104306">
                <a:moveTo>
                  <a:pt x="17" y="104227"/>
                </a:moveTo>
                <a:cubicBezTo>
                  <a:pt x="-1857" y="106725"/>
                  <a:pt x="146796" y="49888"/>
                  <a:pt x="168657" y="36772"/>
                </a:cubicBezTo>
                <a:cubicBezTo>
                  <a:pt x="190518" y="23656"/>
                  <a:pt x="112443" y="29277"/>
                  <a:pt x="131181" y="25529"/>
                </a:cubicBezTo>
                <a:cubicBezTo>
                  <a:pt x="149919" y="21781"/>
                  <a:pt x="281083" y="14286"/>
                  <a:pt x="281083" y="14286"/>
                </a:cubicBezTo>
                <a:cubicBezTo>
                  <a:pt x="303568" y="10539"/>
                  <a:pt x="237362" y="-6949"/>
                  <a:pt x="266093" y="3044"/>
                </a:cubicBezTo>
                <a:cubicBezTo>
                  <a:pt x="294824" y="13037"/>
                  <a:pt x="448473" y="71124"/>
                  <a:pt x="453470" y="74247"/>
                </a:cubicBezTo>
                <a:cubicBezTo>
                  <a:pt x="458467" y="77370"/>
                  <a:pt x="341668" y="30525"/>
                  <a:pt x="296073" y="21781"/>
                </a:cubicBezTo>
                <a:cubicBezTo>
                  <a:pt x="250478" y="13037"/>
                  <a:pt x="229242" y="7415"/>
                  <a:pt x="179899" y="21781"/>
                </a:cubicBezTo>
                <a:cubicBezTo>
                  <a:pt x="130556" y="36147"/>
                  <a:pt x="1891" y="101729"/>
                  <a:pt x="17" y="10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695E793-6C17-7203-A619-BC5EB7270A9B}"/>
              </a:ext>
            </a:extLst>
          </p:cNvPr>
          <p:cNvSpPr/>
          <p:nvPr/>
        </p:nvSpPr>
        <p:spPr>
          <a:xfrm>
            <a:off x="4199838" y="1604513"/>
            <a:ext cx="229913" cy="457080"/>
          </a:xfrm>
          <a:custGeom>
            <a:avLst/>
            <a:gdLst>
              <a:gd name="connsiteX0" fmla="*/ 1155 w 229913"/>
              <a:gd name="connsiteY0" fmla="*/ 3182 h 457080"/>
              <a:gd name="connsiteX1" fmla="*/ 196028 w 229913"/>
              <a:gd name="connsiteY1" fmla="*/ 370441 h 457080"/>
              <a:gd name="connsiteX2" fmla="*/ 166047 w 229913"/>
              <a:gd name="connsiteY2" fmla="*/ 306733 h 457080"/>
              <a:gd name="connsiteX3" fmla="*/ 229755 w 229913"/>
              <a:gd name="connsiteY3" fmla="*/ 456635 h 457080"/>
              <a:gd name="connsiteX4" fmla="*/ 181037 w 229913"/>
              <a:gd name="connsiteY4" fmla="*/ 344208 h 457080"/>
              <a:gd name="connsiteX5" fmla="*/ 87349 w 229913"/>
              <a:gd name="connsiteY5" fmla="*/ 108113 h 457080"/>
              <a:gd name="connsiteX6" fmla="*/ 113582 w 229913"/>
              <a:gd name="connsiteY6" fmla="*/ 186812 h 457080"/>
              <a:gd name="connsiteX7" fmla="*/ 1155 w 229913"/>
              <a:gd name="connsiteY7" fmla="*/ 3182 h 45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13" h="457080">
                <a:moveTo>
                  <a:pt x="1155" y="3182"/>
                </a:moveTo>
                <a:cubicBezTo>
                  <a:pt x="14896" y="33787"/>
                  <a:pt x="168546" y="319849"/>
                  <a:pt x="196028" y="370441"/>
                </a:cubicBezTo>
                <a:cubicBezTo>
                  <a:pt x="223510" y="421033"/>
                  <a:pt x="160426" y="292367"/>
                  <a:pt x="166047" y="306733"/>
                </a:cubicBezTo>
                <a:cubicBezTo>
                  <a:pt x="171668" y="321099"/>
                  <a:pt x="227257" y="450389"/>
                  <a:pt x="229755" y="456635"/>
                </a:cubicBezTo>
                <a:cubicBezTo>
                  <a:pt x="232253" y="462881"/>
                  <a:pt x="204771" y="402295"/>
                  <a:pt x="181037" y="344208"/>
                </a:cubicBezTo>
                <a:cubicBezTo>
                  <a:pt x="157303" y="286121"/>
                  <a:pt x="98592" y="134346"/>
                  <a:pt x="87349" y="108113"/>
                </a:cubicBezTo>
                <a:cubicBezTo>
                  <a:pt x="76106" y="81880"/>
                  <a:pt x="126698" y="201178"/>
                  <a:pt x="113582" y="186812"/>
                </a:cubicBezTo>
                <a:cubicBezTo>
                  <a:pt x="100466" y="172447"/>
                  <a:pt x="-12586" y="-27423"/>
                  <a:pt x="1155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0EEA26-3980-E952-ED72-1C52B0EC8EE1}"/>
              </a:ext>
            </a:extLst>
          </p:cNvPr>
          <p:cNvSpPr/>
          <p:nvPr/>
        </p:nvSpPr>
        <p:spPr>
          <a:xfrm>
            <a:off x="4474060" y="1376118"/>
            <a:ext cx="146188" cy="1047826"/>
          </a:xfrm>
          <a:custGeom>
            <a:avLst/>
            <a:gdLst>
              <a:gd name="connsiteX0" fmla="*/ 504 w 146188"/>
              <a:gd name="connsiteY0" fmla="*/ 14220 h 1047826"/>
              <a:gd name="connsiteX1" fmla="*/ 142910 w 146188"/>
              <a:gd name="connsiteY1" fmla="*/ 1003571 h 1047826"/>
              <a:gd name="connsiteX2" fmla="*/ 97940 w 146188"/>
              <a:gd name="connsiteY2" fmla="*/ 812446 h 1047826"/>
              <a:gd name="connsiteX3" fmla="*/ 67960 w 146188"/>
              <a:gd name="connsiteY3" fmla="*/ 242820 h 1047826"/>
              <a:gd name="connsiteX4" fmla="*/ 94192 w 146188"/>
              <a:gd name="connsiteY4" fmla="*/ 403964 h 1047826"/>
              <a:gd name="connsiteX5" fmla="*/ 504 w 146188"/>
              <a:gd name="connsiteY5" fmla="*/ 14220 h 10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1047826">
                <a:moveTo>
                  <a:pt x="504" y="14220"/>
                </a:moveTo>
                <a:cubicBezTo>
                  <a:pt x="8624" y="114154"/>
                  <a:pt x="126671" y="870533"/>
                  <a:pt x="142910" y="1003571"/>
                </a:cubicBezTo>
                <a:cubicBezTo>
                  <a:pt x="159149" y="1136609"/>
                  <a:pt x="110432" y="939238"/>
                  <a:pt x="97940" y="812446"/>
                </a:cubicBezTo>
                <a:cubicBezTo>
                  <a:pt x="85448" y="685654"/>
                  <a:pt x="68585" y="310900"/>
                  <a:pt x="67960" y="242820"/>
                </a:cubicBezTo>
                <a:cubicBezTo>
                  <a:pt x="67335" y="174740"/>
                  <a:pt x="103561" y="435194"/>
                  <a:pt x="94192" y="403964"/>
                </a:cubicBezTo>
                <a:cubicBezTo>
                  <a:pt x="84823" y="372735"/>
                  <a:pt x="-7616" y="-85714"/>
                  <a:pt x="504" y="1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5E1BE1-2359-3C0A-A42E-5601BA5CAE0D}"/>
              </a:ext>
            </a:extLst>
          </p:cNvPr>
          <p:cNvSpPr/>
          <p:nvPr/>
        </p:nvSpPr>
        <p:spPr>
          <a:xfrm>
            <a:off x="3184523" y="1746236"/>
            <a:ext cx="87999" cy="329013"/>
          </a:xfrm>
          <a:custGeom>
            <a:avLst/>
            <a:gdLst>
              <a:gd name="connsiteX0" fmla="*/ 2 w 87999"/>
              <a:gd name="connsiteY0" fmla="*/ 14 h 329013"/>
              <a:gd name="connsiteX1" fmla="*/ 85727 w 87999"/>
              <a:gd name="connsiteY1" fmla="*/ 177814 h 329013"/>
              <a:gd name="connsiteX2" fmla="*/ 63502 w 87999"/>
              <a:gd name="connsiteY2" fmla="*/ 327039 h 329013"/>
              <a:gd name="connsiteX3" fmla="*/ 66677 w 87999"/>
              <a:gd name="connsiteY3" fmla="*/ 257189 h 329013"/>
              <a:gd name="connsiteX4" fmla="*/ 82552 w 87999"/>
              <a:gd name="connsiteY4" fmla="*/ 168289 h 329013"/>
              <a:gd name="connsiteX5" fmla="*/ 2 w 87999"/>
              <a:gd name="connsiteY5" fmla="*/ 14 h 3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99" h="329013">
                <a:moveTo>
                  <a:pt x="2" y="14"/>
                </a:moveTo>
                <a:cubicBezTo>
                  <a:pt x="531" y="1601"/>
                  <a:pt x="75144" y="123310"/>
                  <a:pt x="85727" y="177814"/>
                </a:cubicBezTo>
                <a:cubicBezTo>
                  <a:pt x="96310" y="232318"/>
                  <a:pt x="66677" y="313810"/>
                  <a:pt x="63502" y="327039"/>
                </a:cubicBezTo>
                <a:cubicBezTo>
                  <a:pt x="60327" y="340268"/>
                  <a:pt x="63502" y="283647"/>
                  <a:pt x="66677" y="257189"/>
                </a:cubicBezTo>
                <a:cubicBezTo>
                  <a:pt x="69852" y="230731"/>
                  <a:pt x="95781" y="207447"/>
                  <a:pt x="82552" y="168289"/>
                </a:cubicBezTo>
                <a:cubicBezTo>
                  <a:pt x="69323" y="129131"/>
                  <a:pt x="-527" y="-1573"/>
                  <a:pt x="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2B250A7-84D9-D149-A8F5-1F67AB28EC09}"/>
              </a:ext>
            </a:extLst>
          </p:cNvPr>
          <p:cNvSpPr/>
          <p:nvPr/>
        </p:nvSpPr>
        <p:spPr>
          <a:xfrm>
            <a:off x="3717817" y="1752237"/>
            <a:ext cx="178012" cy="376941"/>
          </a:xfrm>
          <a:custGeom>
            <a:avLst/>
            <a:gdLst>
              <a:gd name="connsiteX0" fmla="*/ 108 w 178012"/>
              <a:gd name="connsiteY0" fmla="*/ 3538 h 376941"/>
              <a:gd name="connsiteX1" fmla="*/ 92183 w 178012"/>
              <a:gd name="connsiteY1" fmla="*/ 365488 h 376941"/>
              <a:gd name="connsiteX2" fmla="*/ 50908 w 178012"/>
              <a:gd name="connsiteY2" fmla="*/ 276588 h 376941"/>
              <a:gd name="connsiteX3" fmla="*/ 69958 w 178012"/>
              <a:gd name="connsiteY3" fmla="*/ 174988 h 376941"/>
              <a:gd name="connsiteX4" fmla="*/ 177908 w 178012"/>
              <a:gd name="connsiteY4" fmla="*/ 105138 h 376941"/>
              <a:gd name="connsiteX5" fmla="*/ 89008 w 178012"/>
              <a:gd name="connsiteY5" fmla="*/ 149588 h 376941"/>
              <a:gd name="connsiteX6" fmla="*/ 47733 w 178012"/>
              <a:gd name="connsiteY6" fmla="*/ 70213 h 376941"/>
              <a:gd name="connsiteX7" fmla="*/ 73133 w 178012"/>
              <a:gd name="connsiteY7" fmla="*/ 174988 h 376941"/>
              <a:gd name="connsiteX8" fmla="*/ 108 w 178012"/>
              <a:gd name="connsiteY8" fmla="*/ 3538 h 3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12" h="376941">
                <a:moveTo>
                  <a:pt x="108" y="3538"/>
                </a:moveTo>
                <a:cubicBezTo>
                  <a:pt x="3283" y="35288"/>
                  <a:pt x="83716" y="319980"/>
                  <a:pt x="92183" y="365488"/>
                </a:cubicBezTo>
                <a:cubicBezTo>
                  <a:pt x="100650" y="410996"/>
                  <a:pt x="54612" y="308338"/>
                  <a:pt x="50908" y="276588"/>
                </a:cubicBezTo>
                <a:cubicBezTo>
                  <a:pt x="47204" y="244838"/>
                  <a:pt x="48791" y="203563"/>
                  <a:pt x="69958" y="174988"/>
                </a:cubicBezTo>
                <a:cubicBezTo>
                  <a:pt x="91125" y="146413"/>
                  <a:pt x="174733" y="109371"/>
                  <a:pt x="177908" y="105138"/>
                </a:cubicBezTo>
                <a:cubicBezTo>
                  <a:pt x="181083" y="100905"/>
                  <a:pt x="110704" y="155409"/>
                  <a:pt x="89008" y="149588"/>
                </a:cubicBezTo>
                <a:cubicBezTo>
                  <a:pt x="67312" y="143767"/>
                  <a:pt x="50379" y="65980"/>
                  <a:pt x="47733" y="70213"/>
                </a:cubicBezTo>
                <a:cubicBezTo>
                  <a:pt x="45087" y="74446"/>
                  <a:pt x="82129" y="186100"/>
                  <a:pt x="73133" y="174988"/>
                </a:cubicBezTo>
                <a:cubicBezTo>
                  <a:pt x="64137" y="163876"/>
                  <a:pt x="-3067" y="-28212"/>
                  <a:pt x="108" y="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3323583-BFE5-AB49-E226-BDF373EFF78F}"/>
              </a:ext>
            </a:extLst>
          </p:cNvPr>
          <p:cNvSpPr/>
          <p:nvPr/>
        </p:nvSpPr>
        <p:spPr>
          <a:xfrm>
            <a:off x="3287252" y="1604946"/>
            <a:ext cx="71446" cy="484263"/>
          </a:xfrm>
          <a:custGeom>
            <a:avLst/>
            <a:gdLst>
              <a:gd name="connsiteX0" fmla="*/ 70991 w 71446"/>
              <a:gd name="connsiteY0" fmla="*/ 697 h 484263"/>
              <a:gd name="connsiteX1" fmla="*/ 54662 w 71446"/>
              <a:gd name="connsiteY1" fmla="*/ 207525 h 484263"/>
              <a:gd name="connsiteX2" fmla="*/ 16562 w 71446"/>
              <a:gd name="connsiteY2" fmla="*/ 468783 h 484263"/>
              <a:gd name="connsiteX3" fmla="*/ 22005 w 71446"/>
              <a:gd name="connsiteY3" fmla="*/ 419797 h 484263"/>
              <a:gd name="connsiteX4" fmla="*/ 234 w 71446"/>
              <a:gd name="connsiteY4" fmla="*/ 136768 h 484263"/>
              <a:gd name="connsiteX5" fmla="*/ 38334 w 71446"/>
              <a:gd name="connsiteY5" fmla="*/ 278283 h 484263"/>
              <a:gd name="connsiteX6" fmla="*/ 70991 w 71446"/>
              <a:gd name="connsiteY6" fmla="*/ 697 h 4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6" h="484263">
                <a:moveTo>
                  <a:pt x="70991" y="697"/>
                </a:moveTo>
                <a:cubicBezTo>
                  <a:pt x="73712" y="-11096"/>
                  <a:pt x="63733" y="129511"/>
                  <a:pt x="54662" y="207525"/>
                </a:cubicBezTo>
                <a:cubicBezTo>
                  <a:pt x="45590" y="285539"/>
                  <a:pt x="22005" y="433404"/>
                  <a:pt x="16562" y="468783"/>
                </a:cubicBezTo>
                <a:cubicBezTo>
                  <a:pt x="11119" y="504162"/>
                  <a:pt x="24726" y="475133"/>
                  <a:pt x="22005" y="419797"/>
                </a:cubicBezTo>
                <a:cubicBezTo>
                  <a:pt x="19284" y="364461"/>
                  <a:pt x="-2488" y="160354"/>
                  <a:pt x="234" y="136768"/>
                </a:cubicBezTo>
                <a:cubicBezTo>
                  <a:pt x="2956" y="113182"/>
                  <a:pt x="28356" y="298240"/>
                  <a:pt x="38334" y="278283"/>
                </a:cubicBezTo>
                <a:cubicBezTo>
                  <a:pt x="48312" y="258326"/>
                  <a:pt x="68270" y="12490"/>
                  <a:pt x="70991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AE0C0C6-847F-011C-F7E9-27951B2DC008}"/>
              </a:ext>
            </a:extLst>
          </p:cNvPr>
          <p:cNvSpPr/>
          <p:nvPr/>
        </p:nvSpPr>
        <p:spPr>
          <a:xfrm>
            <a:off x="4111705" y="1872971"/>
            <a:ext cx="226628" cy="184826"/>
          </a:xfrm>
          <a:custGeom>
            <a:avLst/>
            <a:gdLst>
              <a:gd name="connsiteX0" fmla="*/ 3095 w 226628"/>
              <a:gd name="connsiteY0" fmla="*/ 279 h 184826"/>
              <a:gd name="connsiteX1" fmla="*/ 206295 w 226628"/>
              <a:gd name="connsiteY1" fmla="*/ 105054 h 184826"/>
              <a:gd name="connsiteX2" fmla="*/ 212645 w 226628"/>
              <a:gd name="connsiteY2" fmla="*/ 105054 h 184826"/>
              <a:gd name="connsiteX3" fmla="*/ 145970 w 226628"/>
              <a:gd name="connsiteY3" fmla="*/ 120929 h 184826"/>
              <a:gd name="connsiteX4" fmla="*/ 9445 w 226628"/>
              <a:gd name="connsiteY4" fmla="*/ 184429 h 184826"/>
              <a:gd name="connsiteX5" fmla="*/ 76120 w 226628"/>
              <a:gd name="connsiteY5" fmla="*/ 146329 h 184826"/>
              <a:gd name="connsiteX6" fmla="*/ 142795 w 226628"/>
              <a:gd name="connsiteY6" fmla="*/ 114579 h 184826"/>
              <a:gd name="connsiteX7" fmla="*/ 69770 w 226628"/>
              <a:gd name="connsiteY7" fmla="*/ 73304 h 184826"/>
              <a:gd name="connsiteX8" fmla="*/ 53895 w 226628"/>
              <a:gd name="connsiteY8" fmla="*/ 66954 h 184826"/>
              <a:gd name="connsiteX9" fmla="*/ 79295 w 226628"/>
              <a:gd name="connsiteY9" fmla="*/ 73304 h 184826"/>
              <a:gd name="connsiteX10" fmla="*/ 3095 w 226628"/>
              <a:gd name="connsiteY10" fmla="*/ 279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28" h="184826">
                <a:moveTo>
                  <a:pt x="3095" y="279"/>
                </a:moveTo>
                <a:cubicBezTo>
                  <a:pt x="24261" y="5571"/>
                  <a:pt x="206295" y="105054"/>
                  <a:pt x="206295" y="105054"/>
                </a:cubicBezTo>
                <a:cubicBezTo>
                  <a:pt x="241220" y="122517"/>
                  <a:pt x="222699" y="102408"/>
                  <a:pt x="212645" y="105054"/>
                </a:cubicBezTo>
                <a:cubicBezTo>
                  <a:pt x="202591" y="107700"/>
                  <a:pt x="179837" y="107700"/>
                  <a:pt x="145970" y="120929"/>
                </a:cubicBezTo>
                <a:cubicBezTo>
                  <a:pt x="112103" y="134158"/>
                  <a:pt x="21087" y="180196"/>
                  <a:pt x="9445" y="184429"/>
                </a:cubicBezTo>
                <a:cubicBezTo>
                  <a:pt x="-2197" y="188662"/>
                  <a:pt x="53895" y="157971"/>
                  <a:pt x="76120" y="146329"/>
                </a:cubicBezTo>
                <a:cubicBezTo>
                  <a:pt x="98345" y="134687"/>
                  <a:pt x="143853" y="126750"/>
                  <a:pt x="142795" y="114579"/>
                </a:cubicBezTo>
                <a:cubicBezTo>
                  <a:pt x="141737" y="102408"/>
                  <a:pt x="69770" y="73304"/>
                  <a:pt x="69770" y="73304"/>
                </a:cubicBezTo>
                <a:cubicBezTo>
                  <a:pt x="54953" y="65367"/>
                  <a:pt x="52308" y="66954"/>
                  <a:pt x="53895" y="66954"/>
                </a:cubicBezTo>
                <a:cubicBezTo>
                  <a:pt x="55482" y="66954"/>
                  <a:pt x="82470" y="80183"/>
                  <a:pt x="79295" y="73304"/>
                </a:cubicBezTo>
                <a:cubicBezTo>
                  <a:pt x="76120" y="66425"/>
                  <a:pt x="-18071" y="-5013"/>
                  <a:pt x="309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90E1170-B8AB-9C2B-6692-298DDD459C0C}"/>
              </a:ext>
            </a:extLst>
          </p:cNvPr>
          <p:cNvSpPr/>
          <p:nvPr/>
        </p:nvSpPr>
        <p:spPr>
          <a:xfrm>
            <a:off x="2701839" y="1771640"/>
            <a:ext cx="268897" cy="184359"/>
          </a:xfrm>
          <a:custGeom>
            <a:avLst/>
            <a:gdLst>
              <a:gd name="connsiteX0" fmla="*/ 263611 w 268897"/>
              <a:gd name="connsiteY0" fmla="*/ 10 h 184359"/>
              <a:gd name="connsiteX1" fmla="*/ 196936 w 268897"/>
              <a:gd name="connsiteY1" fmla="*/ 88910 h 184359"/>
              <a:gd name="connsiteX2" fmla="*/ 209636 w 268897"/>
              <a:gd name="connsiteY2" fmla="*/ 161935 h 184359"/>
              <a:gd name="connsiteX3" fmla="*/ 250911 w 268897"/>
              <a:gd name="connsiteY3" fmla="*/ 184160 h 184359"/>
              <a:gd name="connsiteX4" fmla="*/ 181061 w 268897"/>
              <a:gd name="connsiteY4" fmla="*/ 152410 h 184359"/>
              <a:gd name="connsiteX5" fmla="*/ 86 w 268897"/>
              <a:gd name="connsiteY5" fmla="*/ 161935 h 184359"/>
              <a:gd name="connsiteX6" fmla="*/ 155661 w 268897"/>
              <a:gd name="connsiteY6" fmla="*/ 107960 h 184359"/>
              <a:gd name="connsiteX7" fmla="*/ 44536 w 268897"/>
              <a:gd name="connsiteY7" fmla="*/ 111135 h 184359"/>
              <a:gd name="connsiteX8" fmla="*/ 171536 w 268897"/>
              <a:gd name="connsiteY8" fmla="*/ 44460 h 184359"/>
              <a:gd name="connsiteX9" fmla="*/ 35011 w 268897"/>
              <a:gd name="connsiteY9" fmla="*/ 82560 h 184359"/>
              <a:gd name="connsiteX10" fmla="*/ 263611 w 268897"/>
              <a:gd name="connsiteY10" fmla="*/ 10 h 1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897" h="184359">
                <a:moveTo>
                  <a:pt x="263611" y="10"/>
                </a:moveTo>
                <a:cubicBezTo>
                  <a:pt x="290598" y="1068"/>
                  <a:pt x="205932" y="61923"/>
                  <a:pt x="196936" y="88910"/>
                </a:cubicBezTo>
                <a:cubicBezTo>
                  <a:pt x="187940" y="115897"/>
                  <a:pt x="200640" y="146060"/>
                  <a:pt x="209636" y="161935"/>
                </a:cubicBezTo>
                <a:cubicBezTo>
                  <a:pt x="218632" y="177810"/>
                  <a:pt x="255673" y="185747"/>
                  <a:pt x="250911" y="184160"/>
                </a:cubicBezTo>
                <a:cubicBezTo>
                  <a:pt x="246149" y="182573"/>
                  <a:pt x="222865" y="156114"/>
                  <a:pt x="181061" y="152410"/>
                </a:cubicBezTo>
                <a:cubicBezTo>
                  <a:pt x="139257" y="148706"/>
                  <a:pt x="4319" y="169343"/>
                  <a:pt x="86" y="161935"/>
                </a:cubicBezTo>
                <a:cubicBezTo>
                  <a:pt x="-4147" y="154527"/>
                  <a:pt x="148253" y="116427"/>
                  <a:pt x="155661" y="107960"/>
                </a:cubicBezTo>
                <a:cubicBezTo>
                  <a:pt x="163069" y="99493"/>
                  <a:pt x="41890" y="121718"/>
                  <a:pt x="44536" y="111135"/>
                </a:cubicBezTo>
                <a:cubicBezTo>
                  <a:pt x="47182" y="100552"/>
                  <a:pt x="173123" y="49222"/>
                  <a:pt x="171536" y="44460"/>
                </a:cubicBezTo>
                <a:cubicBezTo>
                  <a:pt x="169949" y="39698"/>
                  <a:pt x="21253" y="85206"/>
                  <a:pt x="35011" y="82560"/>
                </a:cubicBezTo>
                <a:cubicBezTo>
                  <a:pt x="48769" y="79914"/>
                  <a:pt x="236624" y="-1048"/>
                  <a:pt x="2636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F99411D-A28C-AF58-6B3F-1F39A5601424}"/>
              </a:ext>
            </a:extLst>
          </p:cNvPr>
          <p:cNvSpPr/>
          <p:nvPr/>
        </p:nvSpPr>
        <p:spPr>
          <a:xfrm>
            <a:off x="4047973" y="1952621"/>
            <a:ext cx="226842" cy="66365"/>
          </a:xfrm>
          <a:custGeom>
            <a:avLst/>
            <a:gdLst>
              <a:gd name="connsiteX0" fmla="*/ 3327 w 226842"/>
              <a:gd name="connsiteY0" fmla="*/ 60329 h 66365"/>
              <a:gd name="connsiteX1" fmla="*/ 216052 w 226842"/>
              <a:gd name="connsiteY1" fmla="*/ 3179 h 66365"/>
              <a:gd name="connsiteX2" fmla="*/ 187477 w 226842"/>
              <a:gd name="connsiteY2" fmla="*/ 19054 h 66365"/>
              <a:gd name="connsiteX3" fmla="*/ 117627 w 226842"/>
              <a:gd name="connsiteY3" fmla="*/ 53979 h 66365"/>
              <a:gd name="connsiteX4" fmla="*/ 216052 w 226842"/>
              <a:gd name="connsiteY4" fmla="*/ 4 h 66365"/>
              <a:gd name="connsiteX5" fmla="*/ 92227 w 226842"/>
              <a:gd name="connsiteY5" fmla="*/ 57154 h 66365"/>
              <a:gd name="connsiteX6" fmla="*/ 3327 w 226842"/>
              <a:gd name="connsiteY6" fmla="*/ 60329 h 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42" h="66365">
                <a:moveTo>
                  <a:pt x="3327" y="60329"/>
                </a:moveTo>
                <a:cubicBezTo>
                  <a:pt x="23965" y="51333"/>
                  <a:pt x="185360" y="10058"/>
                  <a:pt x="216052" y="3179"/>
                </a:cubicBezTo>
                <a:cubicBezTo>
                  <a:pt x="246744" y="-3700"/>
                  <a:pt x="203881" y="10587"/>
                  <a:pt x="187477" y="19054"/>
                </a:cubicBezTo>
                <a:cubicBezTo>
                  <a:pt x="171073" y="27521"/>
                  <a:pt x="112865" y="57154"/>
                  <a:pt x="117627" y="53979"/>
                </a:cubicBezTo>
                <a:cubicBezTo>
                  <a:pt x="122389" y="50804"/>
                  <a:pt x="220285" y="-525"/>
                  <a:pt x="216052" y="4"/>
                </a:cubicBezTo>
                <a:cubicBezTo>
                  <a:pt x="211819" y="533"/>
                  <a:pt x="120802" y="46042"/>
                  <a:pt x="92227" y="57154"/>
                </a:cubicBezTo>
                <a:cubicBezTo>
                  <a:pt x="63652" y="68266"/>
                  <a:pt x="-17311" y="69325"/>
                  <a:pt x="3327" y="6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2FDFB1EC-0529-1871-3D1B-7683F0454724}"/>
              </a:ext>
            </a:extLst>
          </p:cNvPr>
          <p:cNvSpPr/>
          <p:nvPr/>
        </p:nvSpPr>
        <p:spPr>
          <a:xfrm>
            <a:off x="2889250" y="1777371"/>
            <a:ext cx="51552" cy="184170"/>
          </a:xfrm>
          <a:custGeom>
            <a:avLst/>
            <a:gdLst>
              <a:gd name="connsiteX0" fmla="*/ 50800 w 51552"/>
              <a:gd name="connsiteY0" fmla="*/ 629 h 184170"/>
              <a:gd name="connsiteX1" fmla="*/ 31750 w 51552"/>
              <a:gd name="connsiteY1" fmla="*/ 83179 h 184170"/>
              <a:gd name="connsiteX2" fmla="*/ 50800 w 51552"/>
              <a:gd name="connsiteY2" fmla="*/ 181604 h 184170"/>
              <a:gd name="connsiteX3" fmla="*/ 22225 w 51552"/>
              <a:gd name="connsiteY3" fmla="*/ 153029 h 184170"/>
              <a:gd name="connsiteX4" fmla="*/ 0 w 51552"/>
              <a:gd name="connsiteY4" fmla="*/ 127629 h 184170"/>
              <a:gd name="connsiteX5" fmla="*/ 50800 w 51552"/>
              <a:gd name="connsiteY5" fmla="*/ 629 h 1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52" h="184170">
                <a:moveTo>
                  <a:pt x="50800" y="629"/>
                </a:moveTo>
                <a:cubicBezTo>
                  <a:pt x="56092" y="-6779"/>
                  <a:pt x="31750" y="53017"/>
                  <a:pt x="31750" y="83179"/>
                </a:cubicBezTo>
                <a:cubicBezTo>
                  <a:pt x="31750" y="113341"/>
                  <a:pt x="50800" y="181604"/>
                  <a:pt x="50800" y="181604"/>
                </a:cubicBezTo>
                <a:cubicBezTo>
                  <a:pt x="49213" y="193246"/>
                  <a:pt x="30692" y="162025"/>
                  <a:pt x="22225" y="153029"/>
                </a:cubicBezTo>
                <a:cubicBezTo>
                  <a:pt x="13758" y="144033"/>
                  <a:pt x="0" y="150383"/>
                  <a:pt x="0" y="127629"/>
                </a:cubicBezTo>
                <a:cubicBezTo>
                  <a:pt x="0" y="104875"/>
                  <a:pt x="45508" y="8037"/>
                  <a:pt x="5080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72C6413-AD46-0944-2B38-BA2BA16A1778}"/>
              </a:ext>
            </a:extLst>
          </p:cNvPr>
          <p:cNvSpPr/>
          <p:nvPr/>
        </p:nvSpPr>
        <p:spPr>
          <a:xfrm>
            <a:off x="2736311" y="1910783"/>
            <a:ext cx="242569" cy="99812"/>
          </a:xfrm>
          <a:custGeom>
            <a:avLst/>
            <a:gdLst>
              <a:gd name="connsiteX0" fmla="*/ 539 w 242569"/>
              <a:gd name="connsiteY0" fmla="*/ 19617 h 99812"/>
              <a:gd name="connsiteX1" fmla="*/ 162464 w 242569"/>
              <a:gd name="connsiteY1" fmla="*/ 567 h 99812"/>
              <a:gd name="connsiteX2" fmla="*/ 216439 w 242569"/>
              <a:gd name="connsiteY2" fmla="*/ 41842 h 99812"/>
              <a:gd name="connsiteX3" fmla="*/ 206914 w 242569"/>
              <a:gd name="connsiteY3" fmla="*/ 48192 h 99812"/>
              <a:gd name="connsiteX4" fmla="*/ 241839 w 242569"/>
              <a:gd name="connsiteY4" fmla="*/ 60892 h 99812"/>
              <a:gd name="connsiteX5" fmla="*/ 168814 w 242569"/>
              <a:gd name="connsiteY5" fmla="*/ 41842 h 99812"/>
              <a:gd name="connsiteX6" fmla="*/ 149764 w 242569"/>
              <a:gd name="connsiteY6" fmla="*/ 98992 h 99812"/>
              <a:gd name="connsiteX7" fmla="*/ 143414 w 242569"/>
              <a:gd name="connsiteY7" fmla="*/ 73592 h 99812"/>
              <a:gd name="connsiteX8" fmla="*/ 111664 w 242569"/>
              <a:gd name="connsiteY8" fmla="*/ 45017 h 99812"/>
              <a:gd name="connsiteX9" fmla="*/ 539 w 242569"/>
              <a:gd name="connsiteY9" fmla="*/ 19617 h 9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69" h="99812">
                <a:moveTo>
                  <a:pt x="539" y="19617"/>
                </a:moveTo>
                <a:cubicBezTo>
                  <a:pt x="9006" y="12209"/>
                  <a:pt x="126481" y="-3137"/>
                  <a:pt x="162464" y="567"/>
                </a:cubicBezTo>
                <a:cubicBezTo>
                  <a:pt x="198447" y="4271"/>
                  <a:pt x="209031" y="33905"/>
                  <a:pt x="216439" y="41842"/>
                </a:cubicBezTo>
                <a:cubicBezTo>
                  <a:pt x="223847" y="49780"/>
                  <a:pt x="202681" y="45017"/>
                  <a:pt x="206914" y="48192"/>
                </a:cubicBezTo>
                <a:cubicBezTo>
                  <a:pt x="211147" y="51367"/>
                  <a:pt x="248189" y="61950"/>
                  <a:pt x="241839" y="60892"/>
                </a:cubicBezTo>
                <a:cubicBezTo>
                  <a:pt x="235489" y="59834"/>
                  <a:pt x="184160" y="35492"/>
                  <a:pt x="168814" y="41842"/>
                </a:cubicBezTo>
                <a:cubicBezTo>
                  <a:pt x="153468" y="48192"/>
                  <a:pt x="149764" y="98992"/>
                  <a:pt x="149764" y="98992"/>
                </a:cubicBezTo>
                <a:cubicBezTo>
                  <a:pt x="145531" y="104284"/>
                  <a:pt x="149764" y="82588"/>
                  <a:pt x="143414" y="73592"/>
                </a:cubicBezTo>
                <a:cubicBezTo>
                  <a:pt x="137064" y="64596"/>
                  <a:pt x="137593" y="53484"/>
                  <a:pt x="111664" y="45017"/>
                </a:cubicBezTo>
                <a:cubicBezTo>
                  <a:pt x="85735" y="36550"/>
                  <a:pt x="-7928" y="27025"/>
                  <a:pt x="539" y="1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2F16B24-99C2-D070-DA81-DE59748C2204}"/>
              </a:ext>
            </a:extLst>
          </p:cNvPr>
          <p:cNvSpPr/>
          <p:nvPr/>
        </p:nvSpPr>
        <p:spPr>
          <a:xfrm>
            <a:off x="4181475" y="1895333"/>
            <a:ext cx="197073" cy="162067"/>
          </a:xfrm>
          <a:custGeom>
            <a:avLst/>
            <a:gdLst>
              <a:gd name="connsiteX0" fmla="*/ 0 w 197073"/>
              <a:gd name="connsiteY0" fmla="*/ 142 h 162067"/>
              <a:gd name="connsiteX1" fmla="*/ 149225 w 197073"/>
              <a:gd name="connsiteY1" fmla="*/ 76342 h 162067"/>
              <a:gd name="connsiteX2" fmla="*/ 196850 w 197073"/>
              <a:gd name="connsiteY2" fmla="*/ 162067 h 162067"/>
              <a:gd name="connsiteX3" fmla="*/ 168275 w 197073"/>
              <a:gd name="connsiteY3" fmla="*/ 76342 h 162067"/>
              <a:gd name="connsiteX4" fmla="*/ 149225 w 197073"/>
              <a:gd name="connsiteY4" fmla="*/ 57292 h 162067"/>
              <a:gd name="connsiteX5" fmla="*/ 0 w 197073"/>
              <a:gd name="connsiteY5" fmla="*/ 142 h 1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73" h="162067">
                <a:moveTo>
                  <a:pt x="0" y="142"/>
                </a:moveTo>
                <a:cubicBezTo>
                  <a:pt x="0" y="3317"/>
                  <a:pt x="116417" y="49355"/>
                  <a:pt x="149225" y="76342"/>
                </a:cubicBezTo>
                <a:cubicBezTo>
                  <a:pt x="182033" y="103330"/>
                  <a:pt x="193675" y="162067"/>
                  <a:pt x="196850" y="162067"/>
                </a:cubicBezTo>
                <a:cubicBezTo>
                  <a:pt x="200025" y="162067"/>
                  <a:pt x="168275" y="76342"/>
                  <a:pt x="168275" y="76342"/>
                </a:cubicBezTo>
                <a:cubicBezTo>
                  <a:pt x="160338" y="58880"/>
                  <a:pt x="169862" y="66817"/>
                  <a:pt x="149225" y="57292"/>
                </a:cubicBezTo>
                <a:cubicBezTo>
                  <a:pt x="128588" y="47767"/>
                  <a:pt x="0" y="-3033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C42F8A4-3D6B-7F2B-C312-074A82109B48}"/>
              </a:ext>
            </a:extLst>
          </p:cNvPr>
          <p:cNvSpPr/>
          <p:nvPr/>
        </p:nvSpPr>
        <p:spPr>
          <a:xfrm>
            <a:off x="4142458" y="1978020"/>
            <a:ext cx="236297" cy="127063"/>
          </a:xfrm>
          <a:custGeom>
            <a:avLst/>
            <a:gdLst>
              <a:gd name="connsiteX0" fmla="*/ 235867 w 236297"/>
              <a:gd name="connsiteY0" fmla="*/ 5 h 127063"/>
              <a:gd name="connsiteX1" fmla="*/ 166017 w 236297"/>
              <a:gd name="connsiteY1" fmla="*/ 47630 h 127063"/>
              <a:gd name="connsiteX2" fmla="*/ 917 w 236297"/>
              <a:gd name="connsiteY2" fmla="*/ 127005 h 127063"/>
              <a:gd name="connsiteX3" fmla="*/ 99342 w 236297"/>
              <a:gd name="connsiteY3" fmla="*/ 60330 h 127063"/>
              <a:gd name="connsiteX4" fmla="*/ 99342 w 236297"/>
              <a:gd name="connsiteY4" fmla="*/ 47630 h 127063"/>
              <a:gd name="connsiteX5" fmla="*/ 162842 w 236297"/>
              <a:gd name="connsiteY5" fmla="*/ 120655 h 127063"/>
              <a:gd name="connsiteX6" fmla="*/ 127917 w 236297"/>
              <a:gd name="connsiteY6" fmla="*/ 63505 h 127063"/>
              <a:gd name="connsiteX7" fmla="*/ 137442 w 236297"/>
              <a:gd name="connsiteY7" fmla="*/ 44455 h 127063"/>
              <a:gd name="connsiteX8" fmla="*/ 235867 w 236297"/>
              <a:gd name="connsiteY8" fmla="*/ 5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7" h="127063">
                <a:moveTo>
                  <a:pt x="235867" y="5"/>
                </a:moveTo>
                <a:cubicBezTo>
                  <a:pt x="240630" y="534"/>
                  <a:pt x="205175" y="26463"/>
                  <a:pt x="166017" y="47630"/>
                </a:cubicBezTo>
                <a:cubicBezTo>
                  <a:pt x="126859" y="68797"/>
                  <a:pt x="12029" y="124888"/>
                  <a:pt x="917" y="127005"/>
                </a:cubicBezTo>
                <a:cubicBezTo>
                  <a:pt x="-10195" y="129122"/>
                  <a:pt x="82938" y="73559"/>
                  <a:pt x="99342" y="60330"/>
                </a:cubicBezTo>
                <a:cubicBezTo>
                  <a:pt x="115746" y="47101"/>
                  <a:pt x="88759" y="37576"/>
                  <a:pt x="99342" y="47630"/>
                </a:cubicBezTo>
                <a:cubicBezTo>
                  <a:pt x="109925" y="57684"/>
                  <a:pt x="158080" y="118009"/>
                  <a:pt x="162842" y="120655"/>
                </a:cubicBezTo>
                <a:cubicBezTo>
                  <a:pt x="167604" y="123301"/>
                  <a:pt x="127917" y="63505"/>
                  <a:pt x="127917" y="63505"/>
                </a:cubicBezTo>
                <a:cubicBezTo>
                  <a:pt x="123684" y="50805"/>
                  <a:pt x="119450" y="52393"/>
                  <a:pt x="137442" y="44455"/>
                </a:cubicBezTo>
                <a:cubicBezTo>
                  <a:pt x="155434" y="36518"/>
                  <a:pt x="231104" y="-524"/>
                  <a:pt x="2358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5D33-6927-9244-B46A-9BE84D32D997}"/>
              </a:ext>
            </a:extLst>
          </p:cNvPr>
          <p:cNvSpPr/>
          <p:nvPr/>
        </p:nvSpPr>
        <p:spPr>
          <a:xfrm>
            <a:off x="3807961" y="1999397"/>
            <a:ext cx="366676" cy="32611"/>
          </a:xfrm>
          <a:custGeom>
            <a:avLst/>
            <a:gdLst>
              <a:gd name="connsiteX0" fmla="*/ 5214 w 366676"/>
              <a:gd name="connsiteY0" fmla="*/ 32603 h 32611"/>
              <a:gd name="connsiteX1" fmla="*/ 351289 w 366676"/>
              <a:gd name="connsiteY1" fmla="*/ 4028 h 32611"/>
              <a:gd name="connsiteX2" fmla="*/ 290964 w 366676"/>
              <a:gd name="connsiteY2" fmla="*/ 7203 h 32611"/>
              <a:gd name="connsiteX3" fmla="*/ 154439 w 366676"/>
              <a:gd name="connsiteY3" fmla="*/ 853 h 32611"/>
              <a:gd name="connsiteX4" fmla="*/ 5214 w 366676"/>
              <a:gd name="connsiteY4" fmla="*/ 32603 h 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76" h="32611">
                <a:moveTo>
                  <a:pt x="5214" y="32603"/>
                </a:moveTo>
                <a:cubicBezTo>
                  <a:pt x="38022" y="33132"/>
                  <a:pt x="303664" y="8261"/>
                  <a:pt x="351289" y="4028"/>
                </a:cubicBezTo>
                <a:cubicBezTo>
                  <a:pt x="398914" y="-205"/>
                  <a:pt x="323772" y="7732"/>
                  <a:pt x="290964" y="7203"/>
                </a:cubicBezTo>
                <a:cubicBezTo>
                  <a:pt x="258156" y="6674"/>
                  <a:pt x="205768" y="-2851"/>
                  <a:pt x="154439" y="853"/>
                </a:cubicBezTo>
                <a:cubicBezTo>
                  <a:pt x="103110" y="4557"/>
                  <a:pt x="-27594" y="32074"/>
                  <a:pt x="5214" y="3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9C13186-BCEA-5ABA-BDF5-28C70995FC55}"/>
              </a:ext>
            </a:extLst>
          </p:cNvPr>
          <p:cNvSpPr/>
          <p:nvPr/>
        </p:nvSpPr>
        <p:spPr>
          <a:xfrm>
            <a:off x="3859623" y="2033140"/>
            <a:ext cx="326834" cy="56010"/>
          </a:xfrm>
          <a:custGeom>
            <a:avLst/>
            <a:gdLst>
              <a:gd name="connsiteX0" fmla="*/ 1177 w 326834"/>
              <a:gd name="connsiteY0" fmla="*/ 56010 h 56010"/>
              <a:gd name="connsiteX1" fmla="*/ 312327 w 326834"/>
              <a:gd name="connsiteY1" fmla="*/ 17910 h 56010"/>
              <a:gd name="connsiteX2" fmla="*/ 258352 w 326834"/>
              <a:gd name="connsiteY2" fmla="*/ 17910 h 56010"/>
              <a:gd name="connsiteX3" fmla="*/ 105952 w 326834"/>
              <a:gd name="connsiteY3" fmla="*/ 5210 h 56010"/>
              <a:gd name="connsiteX4" fmla="*/ 201202 w 326834"/>
              <a:gd name="connsiteY4" fmla="*/ 5210 h 56010"/>
              <a:gd name="connsiteX5" fmla="*/ 1177 w 326834"/>
              <a:gd name="connsiteY5" fmla="*/ 56010 h 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34" h="56010">
                <a:moveTo>
                  <a:pt x="1177" y="56010"/>
                </a:moveTo>
                <a:lnTo>
                  <a:pt x="312327" y="17910"/>
                </a:lnTo>
                <a:cubicBezTo>
                  <a:pt x="355189" y="11560"/>
                  <a:pt x="292748" y="20027"/>
                  <a:pt x="258352" y="17910"/>
                </a:cubicBezTo>
                <a:cubicBezTo>
                  <a:pt x="223956" y="15793"/>
                  <a:pt x="115477" y="7327"/>
                  <a:pt x="105952" y="5210"/>
                </a:cubicBezTo>
                <a:cubicBezTo>
                  <a:pt x="96427" y="3093"/>
                  <a:pt x="213902" y="-5373"/>
                  <a:pt x="201202" y="5210"/>
                </a:cubicBezTo>
                <a:cubicBezTo>
                  <a:pt x="188502" y="15793"/>
                  <a:pt x="-17344" y="53893"/>
                  <a:pt x="1177" y="5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B33F04C-C592-3242-5D89-ACCADC153920}"/>
              </a:ext>
            </a:extLst>
          </p:cNvPr>
          <p:cNvSpPr/>
          <p:nvPr/>
        </p:nvSpPr>
        <p:spPr>
          <a:xfrm>
            <a:off x="2676494" y="2027029"/>
            <a:ext cx="334074" cy="1420278"/>
          </a:xfrm>
          <a:custGeom>
            <a:avLst/>
            <a:gdLst>
              <a:gd name="connsiteX0" fmla="*/ 62331 w 334074"/>
              <a:gd name="connsiteY0" fmla="*/ 3027 h 1420278"/>
              <a:gd name="connsiteX1" fmla="*/ 176084 w 334074"/>
              <a:gd name="connsiteY1" fmla="*/ 873675 h 1420278"/>
              <a:gd name="connsiteX2" fmla="*/ 180459 w 334074"/>
              <a:gd name="connsiteY2" fmla="*/ 773048 h 1420278"/>
              <a:gd name="connsiteX3" fmla="*/ 324838 w 334074"/>
              <a:gd name="connsiteY3" fmla="*/ 1363689 h 1420278"/>
              <a:gd name="connsiteX4" fmla="*/ 285462 w 334074"/>
              <a:gd name="connsiteY4" fmla="*/ 1276186 h 1420278"/>
              <a:gd name="connsiteX5" fmla="*/ 9829 w 334074"/>
              <a:gd name="connsiteY5" fmla="*/ 300535 h 1420278"/>
              <a:gd name="connsiteX6" fmla="*/ 57956 w 334074"/>
              <a:gd name="connsiteY6" fmla="*/ 576167 h 1420278"/>
              <a:gd name="connsiteX7" fmla="*/ 62331 w 334074"/>
              <a:gd name="connsiteY7" fmla="*/ 3027 h 14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074" h="1420278">
                <a:moveTo>
                  <a:pt x="62331" y="3027"/>
                </a:moveTo>
                <a:cubicBezTo>
                  <a:pt x="82019" y="52612"/>
                  <a:pt x="156396" y="745338"/>
                  <a:pt x="176084" y="873675"/>
                </a:cubicBezTo>
                <a:cubicBezTo>
                  <a:pt x="195772" y="1002012"/>
                  <a:pt x="155667" y="691379"/>
                  <a:pt x="180459" y="773048"/>
                </a:cubicBezTo>
                <a:cubicBezTo>
                  <a:pt x="205251" y="854717"/>
                  <a:pt x="307338" y="1279833"/>
                  <a:pt x="324838" y="1363689"/>
                </a:cubicBezTo>
                <a:cubicBezTo>
                  <a:pt x="342338" y="1447545"/>
                  <a:pt x="337963" y="1453378"/>
                  <a:pt x="285462" y="1276186"/>
                </a:cubicBezTo>
                <a:cubicBezTo>
                  <a:pt x="232961" y="1098994"/>
                  <a:pt x="47747" y="417205"/>
                  <a:pt x="9829" y="300535"/>
                </a:cubicBezTo>
                <a:cubicBezTo>
                  <a:pt x="-28089" y="183865"/>
                  <a:pt x="55768" y="623564"/>
                  <a:pt x="57956" y="576167"/>
                </a:cubicBezTo>
                <a:cubicBezTo>
                  <a:pt x="60144" y="528770"/>
                  <a:pt x="42643" y="-46558"/>
                  <a:pt x="62331" y="3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78E32A-F0D9-53E4-1E77-645F4CB1F1D4}"/>
              </a:ext>
            </a:extLst>
          </p:cNvPr>
          <p:cNvSpPr/>
          <p:nvPr/>
        </p:nvSpPr>
        <p:spPr>
          <a:xfrm>
            <a:off x="2732696" y="2085684"/>
            <a:ext cx="685193" cy="1462957"/>
          </a:xfrm>
          <a:custGeom>
            <a:avLst/>
            <a:gdLst>
              <a:gd name="connsiteX0" fmla="*/ 41130 w 685193"/>
              <a:gd name="connsiteY0" fmla="*/ 1248 h 1462957"/>
              <a:gd name="connsiteX1" fmla="*/ 351763 w 685193"/>
              <a:gd name="connsiteY1" fmla="*/ 648766 h 1462957"/>
              <a:gd name="connsiteX2" fmla="*/ 434891 w 685193"/>
              <a:gd name="connsiteY2" fmla="*/ 482511 h 1462957"/>
              <a:gd name="connsiteX3" fmla="*/ 684272 w 685193"/>
              <a:gd name="connsiteY3" fmla="*/ 626890 h 1462957"/>
              <a:gd name="connsiteX4" fmla="*/ 513643 w 685193"/>
              <a:gd name="connsiteY4" fmla="*/ 731893 h 1462957"/>
              <a:gd name="connsiteX5" fmla="*/ 364889 w 685193"/>
              <a:gd name="connsiteY5" fmla="*/ 1038151 h 1462957"/>
              <a:gd name="connsiteX6" fmla="*/ 496142 w 685193"/>
              <a:gd name="connsiteY6" fmla="*/ 1458163 h 1462957"/>
              <a:gd name="connsiteX7" fmla="*/ 111132 w 685193"/>
              <a:gd name="connsiteY7" fmla="*/ 740643 h 1462957"/>
              <a:gd name="connsiteX8" fmla="*/ 1754 w 685193"/>
              <a:gd name="connsiteY8" fmla="*/ 425635 h 1462957"/>
              <a:gd name="connsiteX9" fmla="*/ 41130 w 685193"/>
              <a:gd name="connsiteY9" fmla="*/ 482511 h 1462957"/>
              <a:gd name="connsiteX10" fmla="*/ 41130 w 685193"/>
              <a:gd name="connsiteY10" fmla="*/ 1248 h 14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93" h="1462957">
                <a:moveTo>
                  <a:pt x="41130" y="1248"/>
                </a:moveTo>
                <a:cubicBezTo>
                  <a:pt x="92902" y="28957"/>
                  <a:pt x="286136" y="568556"/>
                  <a:pt x="351763" y="648766"/>
                </a:cubicBezTo>
                <a:cubicBezTo>
                  <a:pt x="417390" y="728976"/>
                  <a:pt x="379473" y="486157"/>
                  <a:pt x="434891" y="482511"/>
                </a:cubicBezTo>
                <a:cubicBezTo>
                  <a:pt x="490309" y="478865"/>
                  <a:pt x="671147" y="585326"/>
                  <a:pt x="684272" y="626890"/>
                </a:cubicBezTo>
                <a:cubicBezTo>
                  <a:pt x="697397" y="668454"/>
                  <a:pt x="566873" y="663350"/>
                  <a:pt x="513643" y="731893"/>
                </a:cubicBezTo>
                <a:cubicBezTo>
                  <a:pt x="460413" y="800436"/>
                  <a:pt x="367806" y="917106"/>
                  <a:pt x="364889" y="1038151"/>
                </a:cubicBezTo>
                <a:cubicBezTo>
                  <a:pt x="361972" y="1159196"/>
                  <a:pt x="538435" y="1507748"/>
                  <a:pt x="496142" y="1458163"/>
                </a:cubicBezTo>
                <a:cubicBezTo>
                  <a:pt x="453849" y="1408578"/>
                  <a:pt x="193530" y="912731"/>
                  <a:pt x="111132" y="740643"/>
                </a:cubicBezTo>
                <a:cubicBezTo>
                  <a:pt x="28734" y="568555"/>
                  <a:pt x="13421" y="468657"/>
                  <a:pt x="1754" y="425635"/>
                </a:cubicBezTo>
                <a:cubicBezTo>
                  <a:pt x="-9913" y="382613"/>
                  <a:pt x="40401" y="549596"/>
                  <a:pt x="41130" y="482511"/>
                </a:cubicBezTo>
                <a:cubicBezTo>
                  <a:pt x="41859" y="415426"/>
                  <a:pt x="-10642" y="-26461"/>
                  <a:pt x="41130" y="12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CAC48E6-79F0-5903-8FDC-FC9C27FDF640}"/>
              </a:ext>
            </a:extLst>
          </p:cNvPr>
          <p:cNvSpPr/>
          <p:nvPr/>
        </p:nvSpPr>
        <p:spPr>
          <a:xfrm>
            <a:off x="3880719" y="1635944"/>
            <a:ext cx="533777" cy="118799"/>
          </a:xfrm>
          <a:custGeom>
            <a:avLst/>
            <a:gdLst>
              <a:gd name="connsiteX0" fmla="*/ 12 w 533777"/>
              <a:gd name="connsiteY0" fmla="*/ 100978 h 118799"/>
              <a:gd name="connsiteX1" fmla="*/ 315021 w 533777"/>
              <a:gd name="connsiteY1" fmla="*/ 35352 h 118799"/>
              <a:gd name="connsiteX2" fmla="*/ 529402 w 533777"/>
              <a:gd name="connsiteY2" fmla="*/ 118479 h 118799"/>
              <a:gd name="connsiteX3" fmla="*/ 441899 w 533777"/>
              <a:gd name="connsiteY3" fmla="*/ 61602 h 118799"/>
              <a:gd name="connsiteX4" fmla="*/ 236269 w 533777"/>
              <a:gd name="connsiteY4" fmla="*/ 351 h 118799"/>
              <a:gd name="connsiteX5" fmla="*/ 192517 w 533777"/>
              <a:gd name="connsiteY5" fmla="*/ 35352 h 118799"/>
              <a:gd name="connsiteX6" fmla="*/ 301895 w 533777"/>
              <a:gd name="connsiteY6" fmla="*/ 9101 h 118799"/>
              <a:gd name="connsiteX7" fmla="*/ 12 w 533777"/>
              <a:gd name="connsiteY7" fmla="*/ 100978 h 11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77" h="118799">
                <a:moveTo>
                  <a:pt x="12" y="100978"/>
                </a:moveTo>
                <a:cubicBezTo>
                  <a:pt x="2200" y="105353"/>
                  <a:pt x="226789" y="32435"/>
                  <a:pt x="315021" y="35352"/>
                </a:cubicBezTo>
                <a:cubicBezTo>
                  <a:pt x="403253" y="38269"/>
                  <a:pt x="508256" y="114104"/>
                  <a:pt x="529402" y="118479"/>
                </a:cubicBezTo>
                <a:cubicBezTo>
                  <a:pt x="550548" y="122854"/>
                  <a:pt x="490754" y="81290"/>
                  <a:pt x="441899" y="61602"/>
                </a:cubicBezTo>
                <a:cubicBezTo>
                  <a:pt x="393044" y="41914"/>
                  <a:pt x="277833" y="4726"/>
                  <a:pt x="236269" y="351"/>
                </a:cubicBezTo>
                <a:cubicBezTo>
                  <a:pt x="194705" y="-4024"/>
                  <a:pt x="181579" y="33894"/>
                  <a:pt x="192517" y="35352"/>
                </a:cubicBezTo>
                <a:cubicBezTo>
                  <a:pt x="203455" y="36810"/>
                  <a:pt x="328875" y="-3295"/>
                  <a:pt x="301895" y="9101"/>
                </a:cubicBezTo>
                <a:cubicBezTo>
                  <a:pt x="274915" y="21497"/>
                  <a:pt x="-2176" y="96603"/>
                  <a:pt x="12" y="10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8168CA8-EF86-1C56-917A-87C58B3701AE}"/>
              </a:ext>
            </a:extLst>
          </p:cNvPr>
          <p:cNvSpPr/>
          <p:nvPr/>
        </p:nvSpPr>
        <p:spPr>
          <a:xfrm>
            <a:off x="2733537" y="1583793"/>
            <a:ext cx="477842" cy="192520"/>
          </a:xfrm>
          <a:custGeom>
            <a:avLst/>
            <a:gdLst>
              <a:gd name="connsiteX0" fmla="*/ 913 w 477842"/>
              <a:gd name="connsiteY0" fmla="*/ 157505 h 192520"/>
              <a:gd name="connsiteX1" fmla="*/ 311546 w 477842"/>
              <a:gd name="connsiteY1" fmla="*/ 83128 h 192520"/>
              <a:gd name="connsiteX2" fmla="*/ 399049 w 477842"/>
              <a:gd name="connsiteY2" fmla="*/ 122504 h 192520"/>
              <a:gd name="connsiteX3" fmla="*/ 381548 w 477842"/>
              <a:gd name="connsiteY3" fmla="*/ 74377 h 192520"/>
              <a:gd name="connsiteX4" fmla="*/ 477801 w 477842"/>
              <a:gd name="connsiteY4" fmla="*/ 192506 h 192520"/>
              <a:gd name="connsiteX5" fmla="*/ 368423 w 477842"/>
              <a:gd name="connsiteY5" fmla="*/ 65627 h 192520"/>
              <a:gd name="connsiteX6" fmla="*/ 285296 w 477842"/>
              <a:gd name="connsiteY6" fmla="*/ 0 h 192520"/>
              <a:gd name="connsiteX7" fmla="*/ 337797 w 477842"/>
              <a:gd name="connsiteY7" fmla="*/ 65627 h 192520"/>
              <a:gd name="connsiteX8" fmla="*/ 219669 w 477842"/>
              <a:gd name="connsiteY8" fmla="*/ 91878 h 192520"/>
              <a:gd name="connsiteX9" fmla="*/ 913 w 477842"/>
              <a:gd name="connsiteY9" fmla="*/ 157505 h 19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42" h="192520">
                <a:moveTo>
                  <a:pt x="913" y="157505"/>
                </a:moveTo>
                <a:cubicBezTo>
                  <a:pt x="16226" y="156047"/>
                  <a:pt x="245190" y="88961"/>
                  <a:pt x="311546" y="83128"/>
                </a:cubicBezTo>
                <a:cubicBezTo>
                  <a:pt x="377902" y="77294"/>
                  <a:pt x="387382" y="123962"/>
                  <a:pt x="399049" y="122504"/>
                </a:cubicBezTo>
                <a:cubicBezTo>
                  <a:pt x="410716" y="121046"/>
                  <a:pt x="368423" y="62710"/>
                  <a:pt x="381548" y="74377"/>
                </a:cubicBezTo>
                <a:cubicBezTo>
                  <a:pt x="394673" y="86044"/>
                  <a:pt x="479989" y="193964"/>
                  <a:pt x="477801" y="192506"/>
                </a:cubicBezTo>
                <a:cubicBezTo>
                  <a:pt x="475614" y="191048"/>
                  <a:pt x="400507" y="97711"/>
                  <a:pt x="368423" y="65627"/>
                </a:cubicBezTo>
                <a:cubicBezTo>
                  <a:pt x="336339" y="33543"/>
                  <a:pt x="290400" y="0"/>
                  <a:pt x="285296" y="0"/>
                </a:cubicBezTo>
                <a:cubicBezTo>
                  <a:pt x="280192" y="0"/>
                  <a:pt x="348735" y="50314"/>
                  <a:pt x="337797" y="65627"/>
                </a:cubicBezTo>
                <a:cubicBezTo>
                  <a:pt x="326859" y="80940"/>
                  <a:pt x="272170" y="78753"/>
                  <a:pt x="219669" y="91878"/>
                </a:cubicBezTo>
                <a:cubicBezTo>
                  <a:pt x="167168" y="105003"/>
                  <a:pt x="-14400" y="158963"/>
                  <a:pt x="913" y="157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C60229-451C-8BBF-1662-48B75FE84FD5}"/>
              </a:ext>
            </a:extLst>
          </p:cNvPr>
          <p:cNvSpPr/>
          <p:nvPr/>
        </p:nvSpPr>
        <p:spPr>
          <a:xfrm>
            <a:off x="2699441" y="1890003"/>
            <a:ext cx="525144" cy="166309"/>
          </a:xfrm>
          <a:custGeom>
            <a:avLst/>
            <a:gdLst>
              <a:gd name="connsiteX0" fmla="*/ 8 w 525144"/>
              <a:gd name="connsiteY0" fmla="*/ 49 h 166309"/>
              <a:gd name="connsiteX1" fmla="*/ 43759 w 525144"/>
              <a:gd name="connsiteY1" fmla="*/ 26299 h 166309"/>
              <a:gd name="connsiteX2" fmla="*/ 210014 w 525144"/>
              <a:gd name="connsiteY2" fmla="*/ 131302 h 166309"/>
              <a:gd name="connsiteX3" fmla="*/ 253765 w 525144"/>
              <a:gd name="connsiteY3" fmla="*/ 105052 h 166309"/>
              <a:gd name="connsiteX4" fmla="*/ 350017 w 525144"/>
              <a:gd name="connsiteY4" fmla="*/ 113802 h 166309"/>
              <a:gd name="connsiteX5" fmla="*/ 345642 w 525144"/>
              <a:gd name="connsiteY5" fmla="*/ 105052 h 166309"/>
              <a:gd name="connsiteX6" fmla="*/ 525022 w 525144"/>
              <a:gd name="connsiteY6" fmla="*/ 113802 h 166309"/>
              <a:gd name="connsiteX7" fmla="*/ 315016 w 525144"/>
              <a:gd name="connsiteY7" fmla="*/ 83176 h 166309"/>
              <a:gd name="connsiteX8" fmla="*/ 201263 w 525144"/>
              <a:gd name="connsiteY8" fmla="*/ 91926 h 166309"/>
              <a:gd name="connsiteX9" fmla="*/ 126886 w 525144"/>
              <a:gd name="connsiteY9" fmla="*/ 166303 h 166309"/>
              <a:gd name="connsiteX10" fmla="*/ 179388 w 525144"/>
              <a:gd name="connsiteY10" fmla="*/ 87551 h 166309"/>
              <a:gd name="connsiteX11" fmla="*/ 48134 w 525144"/>
              <a:gd name="connsiteY11" fmla="*/ 21924 h 166309"/>
              <a:gd name="connsiteX12" fmla="*/ 8 w 525144"/>
              <a:gd name="connsiteY12" fmla="*/ 49 h 1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44" h="166309">
                <a:moveTo>
                  <a:pt x="8" y="49"/>
                </a:moveTo>
                <a:cubicBezTo>
                  <a:pt x="-721" y="778"/>
                  <a:pt x="43759" y="26299"/>
                  <a:pt x="43759" y="26299"/>
                </a:cubicBezTo>
                <a:cubicBezTo>
                  <a:pt x="78760" y="48174"/>
                  <a:pt x="175013" y="118177"/>
                  <a:pt x="210014" y="131302"/>
                </a:cubicBezTo>
                <a:cubicBezTo>
                  <a:pt x="245015" y="144428"/>
                  <a:pt x="230431" y="107969"/>
                  <a:pt x="253765" y="105052"/>
                </a:cubicBezTo>
                <a:cubicBezTo>
                  <a:pt x="277099" y="102135"/>
                  <a:pt x="334704" y="113802"/>
                  <a:pt x="350017" y="113802"/>
                </a:cubicBezTo>
                <a:cubicBezTo>
                  <a:pt x="365330" y="113802"/>
                  <a:pt x="316475" y="105052"/>
                  <a:pt x="345642" y="105052"/>
                </a:cubicBezTo>
                <a:cubicBezTo>
                  <a:pt x="374809" y="105052"/>
                  <a:pt x="530126" y="117448"/>
                  <a:pt x="525022" y="113802"/>
                </a:cubicBezTo>
                <a:cubicBezTo>
                  <a:pt x="519918" y="110156"/>
                  <a:pt x="368976" y="86822"/>
                  <a:pt x="315016" y="83176"/>
                </a:cubicBezTo>
                <a:cubicBezTo>
                  <a:pt x="261056" y="79530"/>
                  <a:pt x="232618" y="78072"/>
                  <a:pt x="201263" y="91926"/>
                </a:cubicBezTo>
                <a:cubicBezTo>
                  <a:pt x="169908" y="105780"/>
                  <a:pt x="130532" y="167032"/>
                  <a:pt x="126886" y="166303"/>
                </a:cubicBezTo>
                <a:cubicBezTo>
                  <a:pt x="123240" y="165574"/>
                  <a:pt x="192513" y="111614"/>
                  <a:pt x="179388" y="87551"/>
                </a:cubicBezTo>
                <a:cubicBezTo>
                  <a:pt x="166263" y="63488"/>
                  <a:pt x="77301" y="37237"/>
                  <a:pt x="48134" y="21924"/>
                </a:cubicBezTo>
                <a:cubicBezTo>
                  <a:pt x="18967" y="6611"/>
                  <a:pt x="737" y="-680"/>
                  <a:pt x="8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B3280C9-A714-2539-CE8E-8B5D767FE0D4}"/>
              </a:ext>
            </a:extLst>
          </p:cNvPr>
          <p:cNvSpPr/>
          <p:nvPr/>
        </p:nvSpPr>
        <p:spPr>
          <a:xfrm>
            <a:off x="2561832" y="1903785"/>
            <a:ext cx="327462" cy="1370552"/>
          </a:xfrm>
          <a:custGeom>
            <a:avLst/>
            <a:gdLst>
              <a:gd name="connsiteX0" fmla="*/ 32958 w 327462"/>
              <a:gd name="connsiteY0" fmla="*/ 6401 h 1370552"/>
              <a:gd name="connsiteX1" fmla="*/ 104769 w 327462"/>
              <a:gd name="connsiteY1" fmla="*/ 791541 h 1370552"/>
              <a:gd name="connsiteX2" fmla="*/ 76044 w 327462"/>
              <a:gd name="connsiteY2" fmla="*/ 758029 h 1370552"/>
              <a:gd name="connsiteX3" fmla="*/ 195730 w 327462"/>
              <a:gd name="connsiteY3" fmla="*/ 1131449 h 1370552"/>
              <a:gd name="connsiteX4" fmla="*/ 186155 w 327462"/>
              <a:gd name="connsiteY4" fmla="*/ 1064424 h 1370552"/>
              <a:gd name="connsiteX5" fmla="*/ 320204 w 327462"/>
              <a:gd name="connsiteY5" fmla="*/ 1356458 h 1370552"/>
              <a:gd name="connsiteX6" fmla="*/ 310629 w 327462"/>
              <a:gd name="connsiteY6" fmla="*/ 1327733 h 1370552"/>
              <a:gd name="connsiteX7" fmla="*/ 90407 w 327462"/>
              <a:gd name="connsiteY7" fmla="*/ 710154 h 1370552"/>
              <a:gd name="connsiteX8" fmla="*/ 90407 w 327462"/>
              <a:gd name="connsiteY8" fmla="*/ 729304 h 1370552"/>
              <a:gd name="connsiteX9" fmla="*/ 4233 w 327462"/>
              <a:gd name="connsiteY9" fmla="*/ 336734 h 1370552"/>
              <a:gd name="connsiteX10" fmla="*/ 13808 w 327462"/>
              <a:gd name="connsiteY10" fmla="*/ 413333 h 1370552"/>
              <a:gd name="connsiteX11" fmla="*/ 32958 w 327462"/>
              <a:gd name="connsiteY11" fmla="*/ 6401 h 13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462" h="1370552">
                <a:moveTo>
                  <a:pt x="32958" y="6401"/>
                </a:moveTo>
                <a:cubicBezTo>
                  <a:pt x="48118" y="69436"/>
                  <a:pt x="97588" y="666270"/>
                  <a:pt x="104769" y="791541"/>
                </a:cubicBezTo>
                <a:cubicBezTo>
                  <a:pt x="111950" y="916812"/>
                  <a:pt x="60884" y="701378"/>
                  <a:pt x="76044" y="758029"/>
                </a:cubicBezTo>
                <a:cubicBezTo>
                  <a:pt x="91204" y="814680"/>
                  <a:pt x="177378" y="1080383"/>
                  <a:pt x="195730" y="1131449"/>
                </a:cubicBezTo>
                <a:cubicBezTo>
                  <a:pt x="214082" y="1182515"/>
                  <a:pt x="165409" y="1026923"/>
                  <a:pt x="186155" y="1064424"/>
                </a:cubicBezTo>
                <a:cubicBezTo>
                  <a:pt x="206901" y="1101925"/>
                  <a:pt x="299458" y="1312573"/>
                  <a:pt x="320204" y="1356458"/>
                </a:cubicBezTo>
                <a:cubicBezTo>
                  <a:pt x="340950" y="1400343"/>
                  <a:pt x="310629" y="1327733"/>
                  <a:pt x="310629" y="1327733"/>
                </a:cubicBezTo>
                <a:lnTo>
                  <a:pt x="90407" y="710154"/>
                </a:lnTo>
                <a:cubicBezTo>
                  <a:pt x="53703" y="610416"/>
                  <a:pt x="104769" y="791541"/>
                  <a:pt x="90407" y="729304"/>
                </a:cubicBezTo>
                <a:cubicBezTo>
                  <a:pt x="76045" y="667067"/>
                  <a:pt x="16999" y="389396"/>
                  <a:pt x="4233" y="336734"/>
                </a:cubicBezTo>
                <a:cubicBezTo>
                  <a:pt x="-8533" y="284072"/>
                  <a:pt x="11414" y="461207"/>
                  <a:pt x="13808" y="413333"/>
                </a:cubicBezTo>
                <a:cubicBezTo>
                  <a:pt x="16202" y="365459"/>
                  <a:pt x="17798" y="-56634"/>
                  <a:pt x="32958" y="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46C8640-B4F7-0E99-8FE1-ECEA41425737}"/>
              </a:ext>
            </a:extLst>
          </p:cNvPr>
          <p:cNvSpPr/>
          <p:nvPr/>
        </p:nvSpPr>
        <p:spPr>
          <a:xfrm>
            <a:off x="4107032" y="1904227"/>
            <a:ext cx="493766" cy="1310142"/>
          </a:xfrm>
          <a:custGeom>
            <a:avLst/>
            <a:gdLst>
              <a:gd name="connsiteX0" fmla="*/ 493693 w 493766"/>
              <a:gd name="connsiteY0" fmla="*/ 1172 h 1310142"/>
              <a:gd name="connsiteX1" fmla="*/ 211234 w 493766"/>
              <a:gd name="connsiteY1" fmla="*/ 1001746 h 1310142"/>
              <a:gd name="connsiteX2" fmla="*/ 254321 w 493766"/>
              <a:gd name="connsiteY2" fmla="*/ 886847 h 1310142"/>
              <a:gd name="connsiteX3" fmla="*/ 14949 w 493766"/>
              <a:gd name="connsiteY3" fmla="*/ 1298567 h 1310142"/>
              <a:gd name="connsiteX4" fmla="*/ 58036 w 493766"/>
              <a:gd name="connsiteY4" fmla="*/ 1145369 h 1310142"/>
              <a:gd name="connsiteX5" fmla="*/ 326132 w 493766"/>
              <a:gd name="connsiteY5" fmla="*/ 618751 h 1310142"/>
              <a:gd name="connsiteX6" fmla="*/ 239959 w 493766"/>
              <a:gd name="connsiteY6" fmla="*/ 795886 h 1310142"/>
              <a:gd name="connsiteX7" fmla="*/ 493693 w 493766"/>
              <a:gd name="connsiteY7" fmla="*/ 1172 h 13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66" h="1310142">
                <a:moveTo>
                  <a:pt x="493693" y="1172"/>
                </a:moveTo>
                <a:cubicBezTo>
                  <a:pt x="488905" y="35482"/>
                  <a:pt x="251129" y="854134"/>
                  <a:pt x="211234" y="1001746"/>
                </a:cubicBezTo>
                <a:cubicBezTo>
                  <a:pt x="171339" y="1149359"/>
                  <a:pt x="287035" y="837377"/>
                  <a:pt x="254321" y="886847"/>
                </a:cubicBezTo>
                <a:cubicBezTo>
                  <a:pt x="221607" y="936317"/>
                  <a:pt x="47663" y="1255480"/>
                  <a:pt x="14949" y="1298567"/>
                </a:cubicBezTo>
                <a:cubicBezTo>
                  <a:pt x="-17765" y="1341654"/>
                  <a:pt x="6172" y="1258671"/>
                  <a:pt x="58036" y="1145369"/>
                </a:cubicBezTo>
                <a:cubicBezTo>
                  <a:pt x="109900" y="1032067"/>
                  <a:pt x="295811" y="676998"/>
                  <a:pt x="326132" y="618751"/>
                </a:cubicBezTo>
                <a:cubicBezTo>
                  <a:pt x="356452" y="560504"/>
                  <a:pt x="212032" y="895624"/>
                  <a:pt x="239959" y="795886"/>
                </a:cubicBezTo>
                <a:cubicBezTo>
                  <a:pt x="267886" y="696148"/>
                  <a:pt x="498481" y="-33138"/>
                  <a:pt x="493693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78801E0-1B40-E964-585C-49892274D39D}"/>
              </a:ext>
            </a:extLst>
          </p:cNvPr>
          <p:cNvSpPr/>
          <p:nvPr/>
        </p:nvSpPr>
        <p:spPr>
          <a:xfrm>
            <a:off x="3350054" y="2952690"/>
            <a:ext cx="1038550" cy="562247"/>
          </a:xfrm>
          <a:custGeom>
            <a:avLst/>
            <a:gdLst>
              <a:gd name="connsiteX0" fmla="*/ 5938 w 1038550"/>
              <a:gd name="connsiteY0" fmla="*/ 561287 h 562247"/>
              <a:gd name="connsiteX1" fmla="*/ 700116 w 1038550"/>
              <a:gd name="connsiteY1" fmla="*/ 302765 h 562247"/>
              <a:gd name="connsiteX2" fmla="*/ 604367 w 1038550"/>
              <a:gd name="connsiteY2" fmla="*/ 379364 h 562247"/>
              <a:gd name="connsiteX3" fmla="*/ 1035236 w 1038550"/>
              <a:gd name="connsiteY3" fmla="*/ 5945 h 562247"/>
              <a:gd name="connsiteX4" fmla="*/ 815014 w 1038550"/>
              <a:gd name="connsiteY4" fmla="*/ 139993 h 562247"/>
              <a:gd name="connsiteX5" fmla="*/ 312333 w 1038550"/>
              <a:gd name="connsiteY5" fmla="*/ 460751 h 562247"/>
              <a:gd name="connsiteX6" fmla="*/ 360208 w 1038550"/>
              <a:gd name="connsiteY6" fmla="*/ 393727 h 562247"/>
              <a:gd name="connsiteX7" fmla="*/ 5938 w 1038550"/>
              <a:gd name="connsiteY7" fmla="*/ 561287 h 5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550" h="562247">
                <a:moveTo>
                  <a:pt x="5938" y="561287"/>
                </a:moveTo>
                <a:cubicBezTo>
                  <a:pt x="62589" y="546127"/>
                  <a:pt x="600378" y="333085"/>
                  <a:pt x="700116" y="302765"/>
                </a:cubicBezTo>
                <a:cubicBezTo>
                  <a:pt x="799854" y="272445"/>
                  <a:pt x="548514" y="428834"/>
                  <a:pt x="604367" y="379364"/>
                </a:cubicBezTo>
                <a:cubicBezTo>
                  <a:pt x="660220" y="329894"/>
                  <a:pt x="1000128" y="45840"/>
                  <a:pt x="1035236" y="5945"/>
                </a:cubicBezTo>
                <a:cubicBezTo>
                  <a:pt x="1070344" y="-33950"/>
                  <a:pt x="815014" y="139993"/>
                  <a:pt x="815014" y="139993"/>
                </a:cubicBezTo>
                <a:cubicBezTo>
                  <a:pt x="694530" y="215794"/>
                  <a:pt x="388134" y="418462"/>
                  <a:pt x="312333" y="460751"/>
                </a:cubicBezTo>
                <a:cubicBezTo>
                  <a:pt x="236532" y="503040"/>
                  <a:pt x="404891" y="380163"/>
                  <a:pt x="360208" y="393727"/>
                </a:cubicBezTo>
                <a:cubicBezTo>
                  <a:pt x="315525" y="407291"/>
                  <a:pt x="-50713" y="576447"/>
                  <a:pt x="5938" y="56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68DAD6-A235-3B41-8011-CD9D410DD0CA}"/>
              </a:ext>
            </a:extLst>
          </p:cNvPr>
          <p:cNvSpPr/>
          <p:nvPr/>
        </p:nvSpPr>
        <p:spPr>
          <a:xfrm>
            <a:off x="3108201" y="2819330"/>
            <a:ext cx="346222" cy="134464"/>
          </a:xfrm>
          <a:custGeom>
            <a:avLst/>
            <a:gdLst>
              <a:gd name="connsiteX0" fmla="*/ 124 w 346222"/>
              <a:gd name="connsiteY0" fmla="*/ 133420 h 134464"/>
              <a:gd name="connsiteX1" fmla="*/ 142999 w 346222"/>
              <a:gd name="connsiteY1" fmla="*/ 63570 h 134464"/>
              <a:gd name="connsiteX2" fmla="*/ 152524 w 346222"/>
              <a:gd name="connsiteY2" fmla="*/ 70 h 134464"/>
              <a:gd name="connsiteX3" fmla="*/ 152524 w 346222"/>
              <a:gd name="connsiteY3" fmla="*/ 50870 h 134464"/>
              <a:gd name="connsiteX4" fmla="*/ 235074 w 346222"/>
              <a:gd name="connsiteY4" fmla="*/ 41345 h 134464"/>
              <a:gd name="connsiteX5" fmla="*/ 346199 w 346222"/>
              <a:gd name="connsiteY5" fmla="*/ 82620 h 134464"/>
              <a:gd name="connsiteX6" fmla="*/ 225549 w 346222"/>
              <a:gd name="connsiteY6" fmla="*/ 57220 h 134464"/>
              <a:gd name="connsiteX7" fmla="*/ 123949 w 346222"/>
              <a:gd name="connsiteY7" fmla="*/ 63570 h 134464"/>
              <a:gd name="connsiteX8" fmla="*/ 130299 w 346222"/>
              <a:gd name="connsiteY8" fmla="*/ 31820 h 134464"/>
              <a:gd name="connsiteX9" fmla="*/ 120774 w 346222"/>
              <a:gd name="connsiteY9" fmla="*/ 88970 h 134464"/>
              <a:gd name="connsiteX10" fmla="*/ 117599 w 346222"/>
              <a:gd name="connsiteY10" fmla="*/ 104845 h 134464"/>
              <a:gd name="connsiteX11" fmla="*/ 124 w 346222"/>
              <a:gd name="connsiteY11" fmla="*/ 133420 h 13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2" h="134464">
                <a:moveTo>
                  <a:pt x="124" y="133420"/>
                </a:moveTo>
                <a:cubicBezTo>
                  <a:pt x="4357" y="126541"/>
                  <a:pt x="117599" y="85795"/>
                  <a:pt x="142999" y="63570"/>
                </a:cubicBezTo>
                <a:cubicBezTo>
                  <a:pt x="168399" y="41345"/>
                  <a:pt x="150936" y="2187"/>
                  <a:pt x="152524" y="70"/>
                </a:cubicBezTo>
                <a:cubicBezTo>
                  <a:pt x="154112" y="-2047"/>
                  <a:pt x="138766" y="43991"/>
                  <a:pt x="152524" y="50870"/>
                </a:cubicBezTo>
                <a:cubicBezTo>
                  <a:pt x="166282" y="57749"/>
                  <a:pt x="202795" y="36053"/>
                  <a:pt x="235074" y="41345"/>
                </a:cubicBezTo>
                <a:cubicBezTo>
                  <a:pt x="267353" y="46637"/>
                  <a:pt x="347787" y="79974"/>
                  <a:pt x="346199" y="82620"/>
                </a:cubicBezTo>
                <a:cubicBezTo>
                  <a:pt x="344612" y="85266"/>
                  <a:pt x="262591" y="60395"/>
                  <a:pt x="225549" y="57220"/>
                </a:cubicBezTo>
                <a:cubicBezTo>
                  <a:pt x="188507" y="54045"/>
                  <a:pt x="139824" y="67803"/>
                  <a:pt x="123949" y="63570"/>
                </a:cubicBezTo>
                <a:cubicBezTo>
                  <a:pt x="108074" y="59337"/>
                  <a:pt x="130828" y="27587"/>
                  <a:pt x="130299" y="31820"/>
                </a:cubicBezTo>
                <a:cubicBezTo>
                  <a:pt x="129770" y="36053"/>
                  <a:pt x="122891" y="76799"/>
                  <a:pt x="120774" y="88970"/>
                </a:cubicBezTo>
                <a:cubicBezTo>
                  <a:pt x="118657" y="101141"/>
                  <a:pt x="134532" y="98495"/>
                  <a:pt x="117599" y="104845"/>
                </a:cubicBezTo>
                <a:cubicBezTo>
                  <a:pt x="100666" y="111195"/>
                  <a:pt x="-4109" y="140299"/>
                  <a:pt x="124" y="13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A054891-8AAC-CB7A-0FC5-C57E8922F48F}"/>
              </a:ext>
            </a:extLst>
          </p:cNvPr>
          <p:cNvSpPr/>
          <p:nvPr/>
        </p:nvSpPr>
        <p:spPr>
          <a:xfrm>
            <a:off x="2773338" y="828490"/>
            <a:ext cx="907222" cy="849114"/>
          </a:xfrm>
          <a:custGeom>
            <a:avLst/>
            <a:gdLst>
              <a:gd name="connsiteX0" fmla="*/ 894147 w 907222"/>
              <a:gd name="connsiteY0" fmla="*/ 6827 h 849114"/>
              <a:gd name="connsiteX1" fmla="*/ 661840 w 907222"/>
              <a:gd name="connsiteY1" fmla="*/ 382472 h 849114"/>
              <a:gd name="connsiteX2" fmla="*/ 671726 w 907222"/>
              <a:gd name="connsiteY2" fmla="*/ 837201 h 849114"/>
              <a:gd name="connsiteX3" fmla="*/ 592643 w 907222"/>
              <a:gd name="connsiteY3" fmla="*/ 703748 h 849114"/>
              <a:gd name="connsiteX4" fmla="*/ 19289 w 907222"/>
              <a:gd name="connsiteY4" fmla="*/ 565352 h 849114"/>
              <a:gd name="connsiteX5" fmla="*/ 152742 w 907222"/>
              <a:gd name="connsiteY5" fmla="*/ 520868 h 849114"/>
              <a:gd name="connsiteX6" fmla="*/ 325737 w 907222"/>
              <a:gd name="connsiteY6" fmla="*/ 229248 h 849114"/>
              <a:gd name="connsiteX7" fmla="*/ 276310 w 907222"/>
              <a:gd name="connsiteY7" fmla="*/ 244076 h 849114"/>
              <a:gd name="connsiteX8" fmla="*/ 656898 w 907222"/>
              <a:gd name="connsiteY8" fmla="*/ 66139 h 849114"/>
              <a:gd name="connsiteX9" fmla="*/ 212054 w 907222"/>
              <a:gd name="connsiteY9" fmla="*/ 135337 h 849114"/>
              <a:gd name="connsiteX10" fmla="*/ 894147 w 907222"/>
              <a:gd name="connsiteY10" fmla="*/ 6827 h 8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222" h="849114">
                <a:moveTo>
                  <a:pt x="894147" y="6827"/>
                </a:moveTo>
                <a:cubicBezTo>
                  <a:pt x="969111" y="48016"/>
                  <a:pt x="698910" y="244076"/>
                  <a:pt x="661840" y="382472"/>
                </a:cubicBezTo>
                <a:cubicBezTo>
                  <a:pt x="624770" y="520868"/>
                  <a:pt x="683259" y="783655"/>
                  <a:pt x="671726" y="837201"/>
                </a:cubicBezTo>
                <a:cubicBezTo>
                  <a:pt x="660193" y="890747"/>
                  <a:pt x="701382" y="749056"/>
                  <a:pt x="592643" y="703748"/>
                </a:cubicBezTo>
                <a:cubicBezTo>
                  <a:pt x="483903" y="658440"/>
                  <a:pt x="92606" y="595832"/>
                  <a:pt x="19289" y="565352"/>
                </a:cubicBezTo>
                <a:cubicBezTo>
                  <a:pt x="-54028" y="534872"/>
                  <a:pt x="101667" y="576885"/>
                  <a:pt x="152742" y="520868"/>
                </a:cubicBezTo>
                <a:cubicBezTo>
                  <a:pt x="203817" y="464851"/>
                  <a:pt x="305142" y="275380"/>
                  <a:pt x="325737" y="229248"/>
                </a:cubicBezTo>
                <a:cubicBezTo>
                  <a:pt x="346332" y="183116"/>
                  <a:pt x="221116" y="271261"/>
                  <a:pt x="276310" y="244076"/>
                </a:cubicBezTo>
                <a:cubicBezTo>
                  <a:pt x="331503" y="216891"/>
                  <a:pt x="667607" y="84262"/>
                  <a:pt x="656898" y="66139"/>
                </a:cubicBezTo>
                <a:cubicBezTo>
                  <a:pt x="646189" y="48016"/>
                  <a:pt x="174984" y="146870"/>
                  <a:pt x="212054" y="135337"/>
                </a:cubicBezTo>
                <a:cubicBezTo>
                  <a:pt x="249124" y="123804"/>
                  <a:pt x="819183" y="-34362"/>
                  <a:pt x="894147" y="68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7FFD54A-917E-BD35-6A1E-E2904427F709}"/>
              </a:ext>
            </a:extLst>
          </p:cNvPr>
          <p:cNvSpPr/>
          <p:nvPr/>
        </p:nvSpPr>
        <p:spPr>
          <a:xfrm>
            <a:off x="3275406" y="944027"/>
            <a:ext cx="95784" cy="706981"/>
          </a:xfrm>
          <a:custGeom>
            <a:avLst/>
            <a:gdLst>
              <a:gd name="connsiteX0" fmla="*/ 95517 w 95784"/>
              <a:gd name="connsiteY0" fmla="*/ 29 h 706981"/>
              <a:gd name="connsiteX1" fmla="*/ 31262 w 95784"/>
              <a:gd name="connsiteY1" fmla="*/ 365789 h 706981"/>
              <a:gd name="connsiteX2" fmla="*/ 70804 w 95784"/>
              <a:gd name="connsiteY2" fmla="*/ 578325 h 706981"/>
              <a:gd name="connsiteX3" fmla="*/ 36205 w 95784"/>
              <a:gd name="connsiteY3" fmla="*/ 523956 h 706981"/>
              <a:gd name="connsiteX4" fmla="*/ 90575 w 95784"/>
              <a:gd name="connsiteY4" fmla="*/ 706836 h 706981"/>
              <a:gd name="connsiteX5" fmla="*/ 36205 w 95784"/>
              <a:gd name="connsiteY5" fmla="*/ 489357 h 706981"/>
              <a:gd name="connsiteX6" fmla="*/ 36205 w 95784"/>
              <a:gd name="connsiteY6" fmla="*/ 321305 h 706981"/>
              <a:gd name="connsiteX7" fmla="*/ 1606 w 95784"/>
              <a:gd name="connsiteY7" fmla="*/ 385560 h 706981"/>
              <a:gd name="connsiteX8" fmla="*/ 95517 w 95784"/>
              <a:gd name="connsiteY8" fmla="*/ 29 h 70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84" h="706981">
                <a:moveTo>
                  <a:pt x="95517" y="29"/>
                </a:moveTo>
                <a:cubicBezTo>
                  <a:pt x="100460" y="-3266"/>
                  <a:pt x="35381" y="269406"/>
                  <a:pt x="31262" y="365789"/>
                </a:cubicBezTo>
                <a:cubicBezTo>
                  <a:pt x="27143" y="462172"/>
                  <a:pt x="69980" y="551964"/>
                  <a:pt x="70804" y="578325"/>
                </a:cubicBezTo>
                <a:cubicBezTo>
                  <a:pt x="71628" y="604686"/>
                  <a:pt x="32910" y="502538"/>
                  <a:pt x="36205" y="523956"/>
                </a:cubicBezTo>
                <a:cubicBezTo>
                  <a:pt x="39500" y="545374"/>
                  <a:pt x="90575" y="712602"/>
                  <a:pt x="90575" y="706836"/>
                </a:cubicBezTo>
                <a:cubicBezTo>
                  <a:pt x="90575" y="701070"/>
                  <a:pt x="45267" y="553612"/>
                  <a:pt x="36205" y="489357"/>
                </a:cubicBezTo>
                <a:cubicBezTo>
                  <a:pt x="27143" y="425102"/>
                  <a:pt x="41971" y="338604"/>
                  <a:pt x="36205" y="321305"/>
                </a:cubicBezTo>
                <a:cubicBezTo>
                  <a:pt x="30439" y="304006"/>
                  <a:pt x="-8279" y="433339"/>
                  <a:pt x="1606" y="385560"/>
                </a:cubicBezTo>
                <a:cubicBezTo>
                  <a:pt x="11491" y="337781"/>
                  <a:pt x="90574" y="3324"/>
                  <a:pt x="9551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BFA9084-DBA7-F859-53F9-92F462D25CDA}"/>
              </a:ext>
            </a:extLst>
          </p:cNvPr>
          <p:cNvSpPr/>
          <p:nvPr/>
        </p:nvSpPr>
        <p:spPr>
          <a:xfrm>
            <a:off x="2859903" y="2599820"/>
            <a:ext cx="308246" cy="948612"/>
          </a:xfrm>
          <a:custGeom>
            <a:avLst/>
            <a:gdLst>
              <a:gd name="connsiteX0" fmla="*/ 1922 w 308246"/>
              <a:gd name="connsiteY0" fmla="*/ 4984 h 948612"/>
              <a:gd name="connsiteX1" fmla="*/ 298484 w 308246"/>
              <a:gd name="connsiteY1" fmla="*/ 914442 h 948612"/>
              <a:gd name="connsiteX2" fmla="*/ 219401 w 308246"/>
              <a:gd name="connsiteY2" fmla="*/ 716734 h 948612"/>
              <a:gd name="connsiteX3" fmla="*/ 46406 w 308246"/>
              <a:gd name="connsiteY3" fmla="*/ 341088 h 948612"/>
              <a:gd name="connsiteX4" fmla="*/ 165031 w 308246"/>
              <a:gd name="connsiteY4" fmla="*/ 538796 h 948612"/>
              <a:gd name="connsiteX5" fmla="*/ 1922 w 308246"/>
              <a:gd name="connsiteY5" fmla="*/ 4984 h 94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46" h="948612">
                <a:moveTo>
                  <a:pt x="1922" y="4984"/>
                </a:moveTo>
                <a:cubicBezTo>
                  <a:pt x="24164" y="67592"/>
                  <a:pt x="262238" y="795817"/>
                  <a:pt x="298484" y="914442"/>
                </a:cubicBezTo>
                <a:cubicBezTo>
                  <a:pt x="334731" y="1033067"/>
                  <a:pt x="261414" y="812293"/>
                  <a:pt x="219401" y="716734"/>
                </a:cubicBezTo>
                <a:cubicBezTo>
                  <a:pt x="177388" y="621175"/>
                  <a:pt x="55468" y="370744"/>
                  <a:pt x="46406" y="341088"/>
                </a:cubicBezTo>
                <a:cubicBezTo>
                  <a:pt x="37344" y="311432"/>
                  <a:pt x="172445" y="588223"/>
                  <a:pt x="165031" y="538796"/>
                </a:cubicBezTo>
                <a:cubicBezTo>
                  <a:pt x="157617" y="489369"/>
                  <a:pt x="-20320" y="-57624"/>
                  <a:pt x="1922" y="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5A13A0E-4BC3-E691-0CE0-C29E27F1C310}"/>
              </a:ext>
            </a:extLst>
          </p:cNvPr>
          <p:cNvSpPr/>
          <p:nvPr/>
        </p:nvSpPr>
        <p:spPr>
          <a:xfrm>
            <a:off x="3147161" y="3171959"/>
            <a:ext cx="347530" cy="447953"/>
          </a:xfrm>
          <a:custGeom>
            <a:avLst/>
            <a:gdLst>
              <a:gd name="connsiteX0" fmla="*/ 1341 w 347530"/>
              <a:gd name="connsiteY0" fmla="*/ 1256 h 447953"/>
              <a:gd name="connsiteX1" fmla="*/ 159507 w 347530"/>
              <a:gd name="connsiteY1" fmla="*/ 426329 h 447953"/>
              <a:gd name="connsiteX2" fmla="*/ 164450 w 347530"/>
              <a:gd name="connsiteY2" fmla="*/ 371959 h 447953"/>
              <a:gd name="connsiteX3" fmla="*/ 347330 w 347530"/>
              <a:gd name="connsiteY3" fmla="*/ 253334 h 447953"/>
              <a:gd name="connsiteX4" fmla="*/ 124908 w 347530"/>
              <a:gd name="connsiteY4" fmla="*/ 337360 h 447953"/>
              <a:gd name="connsiteX5" fmla="*/ 30997 w 347530"/>
              <a:gd name="connsiteY5" fmla="*/ 233563 h 447953"/>
              <a:gd name="connsiteX6" fmla="*/ 80424 w 347530"/>
              <a:gd name="connsiteY6" fmla="*/ 292876 h 447953"/>
              <a:gd name="connsiteX7" fmla="*/ 1341 w 347530"/>
              <a:gd name="connsiteY7" fmla="*/ 1256 h 4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30" h="447953">
                <a:moveTo>
                  <a:pt x="1341" y="1256"/>
                </a:moveTo>
                <a:cubicBezTo>
                  <a:pt x="14521" y="23498"/>
                  <a:pt x="132322" y="364545"/>
                  <a:pt x="159507" y="426329"/>
                </a:cubicBezTo>
                <a:cubicBezTo>
                  <a:pt x="186692" y="488113"/>
                  <a:pt x="133146" y="400791"/>
                  <a:pt x="164450" y="371959"/>
                </a:cubicBezTo>
                <a:cubicBezTo>
                  <a:pt x="195754" y="343127"/>
                  <a:pt x="353920" y="259100"/>
                  <a:pt x="347330" y="253334"/>
                </a:cubicBezTo>
                <a:cubicBezTo>
                  <a:pt x="340740" y="247568"/>
                  <a:pt x="177630" y="340655"/>
                  <a:pt x="124908" y="337360"/>
                </a:cubicBezTo>
                <a:cubicBezTo>
                  <a:pt x="72186" y="334065"/>
                  <a:pt x="38411" y="240977"/>
                  <a:pt x="30997" y="233563"/>
                </a:cubicBezTo>
                <a:cubicBezTo>
                  <a:pt x="23583" y="226149"/>
                  <a:pt x="84543" y="326651"/>
                  <a:pt x="80424" y="292876"/>
                </a:cubicBezTo>
                <a:cubicBezTo>
                  <a:pt x="76305" y="259101"/>
                  <a:pt x="-11839" y="-20986"/>
                  <a:pt x="1341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2AF9B13-60A1-2C7F-8066-51748D4E1360}"/>
              </a:ext>
            </a:extLst>
          </p:cNvPr>
          <p:cNvSpPr/>
          <p:nvPr/>
        </p:nvSpPr>
        <p:spPr>
          <a:xfrm>
            <a:off x="2470895" y="3470832"/>
            <a:ext cx="638457" cy="255984"/>
          </a:xfrm>
          <a:custGeom>
            <a:avLst/>
            <a:gdLst>
              <a:gd name="connsiteX0" fmla="*/ 638065 w 638457"/>
              <a:gd name="connsiteY0" fmla="*/ 18716 h 255984"/>
              <a:gd name="connsiteX1" fmla="*/ 203107 w 638457"/>
              <a:gd name="connsiteY1" fmla="*/ 107685 h 255984"/>
              <a:gd name="connsiteX2" fmla="*/ 456 w 638457"/>
              <a:gd name="connsiteY2" fmla="*/ 255966 h 255984"/>
              <a:gd name="connsiteX3" fmla="*/ 252534 w 638457"/>
              <a:gd name="connsiteY3" fmla="*/ 97799 h 255984"/>
              <a:gd name="connsiteX4" fmla="*/ 49883 w 638457"/>
              <a:gd name="connsiteY4" fmla="*/ 186768 h 255984"/>
              <a:gd name="connsiteX5" fmla="*/ 371159 w 638457"/>
              <a:gd name="connsiteY5" fmla="*/ 8831 h 255984"/>
              <a:gd name="connsiteX6" fmla="*/ 282190 w 638457"/>
              <a:gd name="connsiteY6" fmla="*/ 23659 h 255984"/>
              <a:gd name="connsiteX7" fmla="*/ 638065 w 638457"/>
              <a:gd name="connsiteY7" fmla="*/ 18716 h 2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57" h="255984">
                <a:moveTo>
                  <a:pt x="638065" y="18716"/>
                </a:moveTo>
                <a:cubicBezTo>
                  <a:pt x="624885" y="32720"/>
                  <a:pt x="309375" y="68143"/>
                  <a:pt x="203107" y="107685"/>
                </a:cubicBezTo>
                <a:cubicBezTo>
                  <a:pt x="96839" y="147227"/>
                  <a:pt x="-7782" y="257614"/>
                  <a:pt x="456" y="255966"/>
                </a:cubicBezTo>
                <a:cubicBezTo>
                  <a:pt x="8694" y="254318"/>
                  <a:pt x="244296" y="109332"/>
                  <a:pt x="252534" y="97799"/>
                </a:cubicBezTo>
                <a:cubicBezTo>
                  <a:pt x="260772" y="86266"/>
                  <a:pt x="30112" y="201596"/>
                  <a:pt x="49883" y="186768"/>
                </a:cubicBezTo>
                <a:cubicBezTo>
                  <a:pt x="69654" y="171940"/>
                  <a:pt x="332441" y="36016"/>
                  <a:pt x="371159" y="8831"/>
                </a:cubicBezTo>
                <a:cubicBezTo>
                  <a:pt x="409877" y="-18354"/>
                  <a:pt x="236058" y="26130"/>
                  <a:pt x="282190" y="23659"/>
                </a:cubicBezTo>
                <a:cubicBezTo>
                  <a:pt x="328322" y="21188"/>
                  <a:pt x="651245" y="4712"/>
                  <a:pt x="638065" y="1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7FFD122-2E8D-E4ED-618F-E9C0982CF2BC}"/>
              </a:ext>
            </a:extLst>
          </p:cNvPr>
          <p:cNvSpPr/>
          <p:nvPr/>
        </p:nvSpPr>
        <p:spPr>
          <a:xfrm>
            <a:off x="1896858" y="3725612"/>
            <a:ext cx="417747" cy="134691"/>
          </a:xfrm>
          <a:custGeom>
            <a:avLst/>
            <a:gdLst>
              <a:gd name="connsiteX0" fmla="*/ 1140 w 417747"/>
              <a:gd name="connsiteY0" fmla="*/ 134639 h 134691"/>
              <a:gd name="connsiteX1" fmla="*/ 312530 w 417747"/>
              <a:gd name="connsiteY1" fmla="*/ 16014 h 134691"/>
              <a:gd name="connsiteX2" fmla="*/ 416327 w 417747"/>
              <a:gd name="connsiteY2" fmla="*/ 1186 h 134691"/>
              <a:gd name="connsiteX3" fmla="*/ 361957 w 417747"/>
              <a:gd name="connsiteY3" fmla="*/ 16014 h 134691"/>
              <a:gd name="connsiteX4" fmla="*/ 213676 w 417747"/>
              <a:gd name="connsiteY4" fmla="*/ 30842 h 134691"/>
              <a:gd name="connsiteX5" fmla="*/ 1140 w 417747"/>
              <a:gd name="connsiteY5" fmla="*/ 134639 h 1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7" h="134691">
                <a:moveTo>
                  <a:pt x="1140" y="134639"/>
                </a:moveTo>
                <a:cubicBezTo>
                  <a:pt x="17616" y="132168"/>
                  <a:pt x="243332" y="38256"/>
                  <a:pt x="312530" y="16014"/>
                </a:cubicBezTo>
                <a:cubicBezTo>
                  <a:pt x="381728" y="-6228"/>
                  <a:pt x="408089" y="1186"/>
                  <a:pt x="416327" y="1186"/>
                </a:cubicBezTo>
                <a:cubicBezTo>
                  <a:pt x="424565" y="1186"/>
                  <a:pt x="395732" y="11071"/>
                  <a:pt x="361957" y="16014"/>
                </a:cubicBezTo>
                <a:cubicBezTo>
                  <a:pt x="328182" y="20957"/>
                  <a:pt x="276284" y="9424"/>
                  <a:pt x="213676" y="30842"/>
                </a:cubicBezTo>
                <a:cubicBezTo>
                  <a:pt x="151069" y="52260"/>
                  <a:pt x="-15336" y="137110"/>
                  <a:pt x="1140" y="134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04817E3-D807-FC3B-5A08-2F1D5257EE0A}"/>
              </a:ext>
            </a:extLst>
          </p:cNvPr>
          <p:cNvSpPr/>
          <p:nvPr/>
        </p:nvSpPr>
        <p:spPr>
          <a:xfrm>
            <a:off x="1403637" y="4180236"/>
            <a:ext cx="301628" cy="1646105"/>
          </a:xfrm>
          <a:custGeom>
            <a:avLst/>
            <a:gdLst>
              <a:gd name="connsiteX0" fmla="*/ 148372 w 301628"/>
              <a:gd name="connsiteY0" fmla="*/ 1290 h 1646105"/>
              <a:gd name="connsiteX1" fmla="*/ 74231 w 301628"/>
              <a:gd name="connsiteY1" fmla="*/ 223712 h 1646105"/>
              <a:gd name="connsiteX2" fmla="*/ 138486 w 301628"/>
              <a:gd name="connsiteY2" fmla="*/ 564759 h 1646105"/>
              <a:gd name="connsiteX3" fmla="*/ 91 w 301628"/>
              <a:gd name="connsiteY3" fmla="*/ 391764 h 1646105"/>
              <a:gd name="connsiteX4" fmla="*/ 118715 w 301628"/>
              <a:gd name="connsiteY4" fmla="*/ 747639 h 1646105"/>
              <a:gd name="connsiteX5" fmla="*/ 212627 w 301628"/>
              <a:gd name="connsiteY5" fmla="*/ 1113399 h 1646105"/>
              <a:gd name="connsiteX6" fmla="*/ 301595 w 301628"/>
              <a:gd name="connsiteY6" fmla="*/ 1642268 h 1646105"/>
              <a:gd name="connsiteX7" fmla="*/ 202741 w 301628"/>
              <a:gd name="connsiteY7" fmla="*/ 1286393 h 1646105"/>
              <a:gd name="connsiteX8" fmla="*/ 49518 w 301628"/>
              <a:gd name="connsiteY8" fmla="*/ 144629 h 1646105"/>
              <a:gd name="connsiteX9" fmla="*/ 24804 w 301628"/>
              <a:gd name="connsiteY9" fmla="*/ 322566 h 1646105"/>
              <a:gd name="connsiteX10" fmla="*/ 148372 w 301628"/>
              <a:gd name="connsiteY10" fmla="*/ 1290 h 16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28" h="1646105">
                <a:moveTo>
                  <a:pt x="148372" y="1290"/>
                </a:moveTo>
                <a:cubicBezTo>
                  <a:pt x="156610" y="-15186"/>
                  <a:pt x="75879" y="129801"/>
                  <a:pt x="74231" y="223712"/>
                </a:cubicBezTo>
                <a:cubicBezTo>
                  <a:pt x="72583" y="317623"/>
                  <a:pt x="150843" y="536750"/>
                  <a:pt x="138486" y="564759"/>
                </a:cubicBezTo>
                <a:cubicBezTo>
                  <a:pt x="126129" y="592768"/>
                  <a:pt x="3386" y="361284"/>
                  <a:pt x="91" y="391764"/>
                </a:cubicBezTo>
                <a:cubicBezTo>
                  <a:pt x="-3204" y="422244"/>
                  <a:pt x="83292" y="627367"/>
                  <a:pt x="118715" y="747639"/>
                </a:cubicBezTo>
                <a:cubicBezTo>
                  <a:pt x="154138" y="867911"/>
                  <a:pt x="182147" y="964294"/>
                  <a:pt x="212627" y="1113399"/>
                </a:cubicBezTo>
                <a:cubicBezTo>
                  <a:pt x="243107" y="1262504"/>
                  <a:pt x="303243" y="1613436"/>
                  <a:pt x="301595" y="1642268"/>
                </a:cubicBezTo>
                <a:cubicBezTo>
                  <a:pt x="299947" y="1671100"/>
                  <a:pt x="244754" y="1536000"/>
                  <a:pt x="202741" y="1286393"/>
                </a:cubicBezTo>
                <a:cubicBezTo>
                  <a:pt x="160728" y="1036787"/>
                  <a:pt x="79174" y="305267"/>
                  <a:pt x="49518" y="144629"/>
                </a:cubicBezTo>
                <a:cubicBezTo>
                  <a:pt x="19862" y="-16009"/>
                  <a:pt x="9152" y="345632"/>
                  <a:pt x="24804" y="322566"/>
                </a:cubicBezTo>
                <a:cubicBezTo>
                  <a:pt x="40456" y="299500"/>
                  <a:pt x="140134" y="17766"/>
                  <a:pt x="148372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2647D1D-D5C4-5358-1447-DD6AE587816B}"/>
              </a:ext>
            </a:extLst>
          </p:cNvPr>
          <p:cNvSpPr/>
          <p:nvPr/>
        </p:nvSpPr>
        <p:spPr>
          <a:xfrm>
            <a:off x="1680407" y="5779637"/>
            <a:ext cx="552909" cy="654196"/>
          </a:xfrm>
          <a:custGeom>
            <a:avLst/>
            <a:gdLst>
              <a:gd name="connsiteX0" fmla="*/ 5055 w 552909"/>
              <a:gd name="connsiteY0" fmla="*/ 3325 h 654196"/>
              <a:gd name="connsiteX1" fmla="*/ 528981 w 552909"/>
              <a:gd name="connsiteY1" fmla="*/ 626106 h 654196"/>
              <a:gd name="connsiteX2" fmla="*/ 464726 w 552909"/>
              <a:gd name="connsiteY2" fmla="*/ 551965 h 654196"/>
              <a:gd name="connsiteX3" fmla="*/ 469669 w 552909"/>
              <a:gd name="connsiteY3" fmla="*/ 596449 h 654196"/>
              <a:gd name="connsiteX4" fmla="*/ 158278 w 552909"/>
              <a:gd name="connsiteY4" fmla="*/ 186205 h 654196"/>
              <a:gd name="connsiteX5" fmla="*/ 257132 w 552909"/>
              <a:gd name="connsiteY5" fmla="*/ 369085 h 654196"/>
              <a:gd name="connsiteX6" fmla="*/ 5055 w 552909"/>
              <a:gd name="connsiteY6" fmla="*/ 3325 h 6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09" h="654196">
                <a:moveTo>
                  <a:pt x="5055" y="3325"/>
                </a:moveTo>
                <a:cubicBezTo>
                  <a:pt x="50363" y="46162"/>
                  <a:pt x="452369" y="534666"/>
                  <a:pt x="528981" y="626106"/>
                </a:cubicBezTo>
                <a:cubicBezTo>
                  <a:pt x="605593" y="717546"/>
                  <a:pt x="474611" y="556908"/>
                  <a:pt x="464726" y="551965"/>
                </a:cubicBezTo>
                <a:cubicBezTo>
                  <a:pt x="454841" y="547022"/>
                  <a:pt x="520744" y="657409"/>
                  <a:pt x="469669" y="596449"/>
                </a:cubicBezTo>
                <a:cubicBezTo>
                  <a:pt x="418594" y="535489"/>
                  <a:pt x="193701" y="224099"/>
                  <a:pt x="158278" y="186205"/>
                </a:cubicBezTo>
                <a:cubicBezTo>
                  <a:pt x="122855" y="148311"/>
                  <a:pt x="281022" y="392975"/>
                  <a:pt x="257132" y="369085"/>
                </a:cubicBezTo>
                <a:cubicBezTo>
                  <a:pt x="233242" y="345195"/>
                  <a:pt x="-40253" y="-39512"/>
                  <a:pt x="5055" y="3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CBED307-455B-2618-415F-CAFCC1C588F5}"/>
              </a:ext>
            </a:extLst>
          </p:cNvPr>
          <p:cNvSpPr/>
          <p:nvPr/>
        </p:nvSpPr>
        <p:spPr>
          <a:xfrm>
            <a:off x="1604134" y="4082397"/>
            <a:ext cx="204899" cy="664678"/>
          </a:xfrm>
          <a:custGeom>
            <a:avLst/>
            <a:gdLst>
              <a:gd name="connsiteX0" fmla="*/ 204895 w 204899"/>
              <a:gd name="connsiteY0" fmla="*/ 59588 h 664678"/>
              <a:gd name="connsiteX1" fmla="*/ 51671 w 204899"/>
              <a:gd name="connsiteY1" fmla="*/ 331437 h 664678"/>
              <a:gd name="connsiteX2" fmla="*/ 7187 w 204899"/>
              <a:gd name="connsiteY2" fmla="*/ 652712 h 664678"/>
              <a:gd name="connsiteX3" fmla="*/ 7187 w 204899"/>
              <a:gd name="connsiteY3" fmla="*/ 539030 h 664678"/>
              <a:gd name="connsiteX4" fmla="*/ 76385 w 204899"/>
              <a:gd name="connsiteY4" fmla="*/ 10161 h 664678"/>
              <a:gd name="connsiteX5" fmla="*/ 46729 w 204899"/>
              <a:gd name="connsiteY5" fmla="*/ 183155 h 664678"/>
              <a:gd name="connsiteX6" fmla="*/ 204895 w 204899"/>
              <a:gd name="connsiteY6" fmla="*/ 59588 h 66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99" h="664678">
                <a:moveTo>
                  <a:pt x="204895" y="59588"/>
                </a:moveTo>
                <a:cubicBezTo>
                  <a:pt x="205719" y="84302"/>
                  <a:pt x="84622" y="232583"/>
                  <a:pt x="51671" y="331437"/>
                </a:cubicBezTo>
                <a:cubicBezTo>
                  <a:pt x="18720" y="430291"/>
                  <a:pt x="14601" y="618113"/>
                  <a:pt x="7187" y="652712"/>
                </a:cubicBezTo>
                <a:cubicBezTo>
                  <a:pt x="-227" y="687311"/>
                  <a:pt x="-4346" y="646122"/>
                  <a:pt x="7187" y="539030"/>
                </a:cubicBezTo>
                <a:cubicBezTo>
                  <a:pt x="18720" y="431938"/>
                  <a:pt x="69795" y="69473"/>
                  <a:pt x="76385" y="10161"/>
                </a:cubicBezTo>
                <a:cubicBezTo>
                  <a:pt x="82975" y="-49151"/>
                  <a:pt x="28606" y="169975"/>
                  <a:pt x="46729" y="183155"/>
                </a:cubicBezTo>
                <a:cubicBezTo>
                  <a:pt x="64852" y="196335"/>
                  <a:pt x="204071" y="34874"/>
                  <a:pt x="204895" y="59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41E8E3-F4A5-DD9E-42AA-7A7820E537AF}"/>
              </a:ext>
            </a:extLst>
          </p:cNvPr>
          <p:cNvSpPr/>
          <p:nvPr/>
        </p:nvSpPr>
        <p:spPr>
          <a:xfrm>
            <a:off x="1952142" y="3883604"/>
            <a:ext cx="482965" cy="189333"/>
          </a:xfrm>
          <a:custGeom>
            <a:avLst/>
            <a:gdLst>
              <a:gd name="connsiteX0" fmla="*/ 226 w 482965"/>
              <a:gd name="connsiteY0" fmla="*/ 189183 h 189333"/>
              <a:gd name="connsiteX1" fmla="*/ 178163 w 482965"/>
              <a:gd name="connsiteY1" fmla="*/ 95272 h 189333"/>
              <a:gd name="connsiteX2" fmla="*/ 272074 w 482965"/>
              <a:gd name="connsiteY2" fmla="*/ 90329 h 189333"/>
              <a:gd name="connsiteX3" fmla="*/ 474725 w 482965"/>
              <a:gd name="connsiteY3" fmla="*/ 144699 h 189333"/>
              <a:gd name="connsiteX4" fmla="*/ 420355 w 482965"/>
              <a:gd name="connsiteY4" fmla="*/ 129871 h 189333"/>
              <a:gd name="connsiteX5" fmla="*/ 207819 w 482965"/>
              <a:gd name="connsiteY5" fmla="*/ 1360 h 189333"/>
              <a:gd name="connsiteX6" fmla="*/ 217704 w 482965"/>
              <a:gd name="connsiteY6" fmla="*/ 70558 h 189333"/>
              <a:gd name="connsiteX7" fmla="*/ 226 w 482965"/>
              <a:gd name="connsiteY7" fmla="*/ 189183 h 18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65" h="189333">
                <a:moveTo>
                  <a:pt x="226" y="189183"/>
                </a:moveTo>
                <a:cubicBezTo>
                  <a:pt x="-6364" y="193302"/>
                  <a:pt x="132855" y="111748"/>
                  <a:pt x="178163" y="95272"/>
                </a:cubicBezTo>
                <a:cubicBezTo>
                  <a:pt x="223471" y="78796"/>
                  <a:pt x="222647" y="82091"/>
                  <a:pt x="272074" y="90329"/>
                </a:cubicBezTo>
                <a:cubicBezTo>
                  <a:pt x="321501" y="98567"/>
                  <a:pt x="474725" y="144699"/>
                  <a:pt x="474725" y="144699"/>
                </a:cubicBezTo>
                <a:cubicBezTo>
                  <a:pt x="499438" y="151289"/>
                  <a:pt x="464839" y="153761"/>
                  <a:pt x="420355" y="129871"/>
                </a:cubicBezTo>
                <a:cubicBezTo>
                  <a:pt x="375871" y="105981"/>
                  <a:pt x="241594" y="11245"/>
                  <a:pt x="207819" y="1360"/>
                </a:cubicBezTo>
                <a:cubicBezTo>
                  <a:pt x="174044" y="-8525"/>
                  <a:pt x="253127" y="37607"/>
                  <a:pt x="217704" y="70558"/>
                </a:cubicBezTo>
                <a:cubicBezTo>
                  <a:pt x="182281" y="103509"/>
                  <a:pt x="6816" y="185064"/>
                  <a:pt x="226" y="189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3F4F303-FBD5-4A65-6C42-DEE1F5C94F39}"/>
              </a:ext>
            </a:extLst>
          </p:cNvPr>
          <p:cNvSpPr/>
          <p:nvPr/>
        </p:nvSpPr>
        <p:spPr>
          <a:xfrm>
            <a:off x="1942071" y="4265452"/>
            <a:ext cx="520348" cy="209053"/>
          </a:xfrm>
          <a:custGeom>
            <a:avLst/>
            <a:gdLst>
              <a:gd name="connsiteX0" fmla="*/ 411 w 520348"/>
              <a:gd name="connsiteY0" fmla="*/ 100 h 209053"/>
              <a:gd name="connsiteX1" fmla="*/ 163520 w 520348"/>
              <a:gd name="connsiteY1" fmla="*/ 49527 h 209053"/>
              <a:gd name="connsiteX2" fmla="*/ 173406 w 520348"/>
              <a:gd name="connsiteY2" fmla="*/ 178038 h 209053"/>
              <a:gd name="connsiteX3" fmla="*/ 119036 w 520348"/>
              <a:gd name="connsiteY3" fmla="*/ 207694 h 209053"/>
              <a:gd name="connsiteX4" fmla="*/ 232718 w 520348"/>
              <a:gd name="connsiteY4" fmla="*/ 148382 h 209053"/>
              <a:gd name="connsiteX5" fmla="*/ 519395 w 520348"/>
              <a:gd name="connsiteY5" fmla="*/ 173095 h 209053"/>
              <a:gd name="connsiteX6" fmla="*/ 321687 w 520348"/>
              <a:gd name="connsiteY6" fmla="*/ 148382 h 209053"/>
              <a:gd name="connsiteX7" fmla="*/ 217890 w 520348"/>
              <a:gd name="connsiteY7" fmla="*/ 39642 h 209053"/>
              <a:gd name="connsiteX8" fmla="*/ 411 w 520348"/>
              <a:gd name="connsiteY8" fmla="*/ 100 h 20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8" h="209053">
                <a:moveTo>
                  <a:pt x="411" y="100"/>
                </a:moveTo>
                <a:cubicBezTo>
                  <a:pt x="-8651" y="1748"/>
                  <a:pt x="134688" y="19871"/>
                  <a:pt x="163520" y="49527"/>
                </a:cubicBezTo>
                <a:cubicBezTo>
                  <a:pt x="192353" y="79183"/>
                  <a:pt x="180820" y="151677"/>
                  <a:pt x="173406" y="178038"/>
                </a:cubicBezTo>
                <a:cubicBezTo>
                  <a:pt x="165992" y="204399"/>
                  <a:pt x="109151" y="212637"/>
                  <a:pt x="119036" y="207694"/>
                </a:cubicBezTo>
                <a:cubicBezTo>
                  <a:pt x="128921" y="202751"/>
                  <a:pt x="165992" y="154148"/>
                  <a:pt x="232718" y="148382"/>
                </a:cubicBezTo>
                <a:lnTo>
                  <a:pt x="519395" y="173095"/>
                </a:lnTo>
                <a:cubicBezTo>
                  <a:pt x="534223" y="173095"/>
                  <a:pt x="371938" y="170624"/>
                  <a:pt x="321687" y="148382"/>
                </a:cubicBezTo>
                <a:cubicBezTo>
                  <a:pt x="271436" y="126140"/>
                  <a:pt x="268965" y="61884"/>
                  <a:pt x="217890" y="39642"/>
                </a:cubicBezTo>
                <a:cubicBezTo>
                  <a:pt x="166815" y="17400"/>
                  <a:pt x="9473" y="-1548"/>
                  <a:pt x="41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C4F7F30-C661-4043-594D-A08D30271B57}"/>
              </a:ext>
            </a:extLst>
          </p:cNvPr>
          <p:cNvSpPr/>
          <p:nvPr/>
        </p:nvSpPr>
        <p:spPr>
          <a:xfrm>
            <a:off x="2514075" y="5348004"/>
            <a:ext cx="211302" cy="777042"/>
          </a:xfrm>
          <a:custGeom>
            <a:avLst/>
            <a:gdLst>
              <a:gd name="connsiteX0" fmla="*/ 56130 w 211302"/>
              <a:gd name="connsiteY0" fmla="*/ 0 h 777042"/>
              <a:gd name="connsiteX1" fmla="*/ 140156 w 211302"/>
              <a:gd name="connsiteY1" fmla="*/ 415187 h 777042"/>
              <a:gd name="connsiteX2" fmla="*/ 209354 w 211302"/>
              <a:gd name="connsiteY2" fmla="*/ 766119 h 777042"/>
              <a:gd name="connsiteX3" fmla="*/ 174755 w 211302"/>
              <a:gd name="connsiteY3" fmla="*/ 647494 h 777042"/>
              <a:gd name="connsiteX4" fmla="*/ 1761 w 211302"/>
              <a:gd name="connsiteY4" fmla="*/ 242193 h 777042"/>
              <a:gd name="connsiteX5" fmla="*/ 85787 w 211302"/>
              <a:gd name="connsiteY5" fmla="*/ 415187 h 777042"/>
              <a:gd name="connsiteX6" fmla="*/ 56130 w 211302"/>
              <a:gd name="connsiteY6" fmla="*/ 0 h 7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02" h="777042">
                <a:moveTo>
                  <a:pt x="56130" y="0"/>
                </a:moveTo>
                <a:cubicBezTo>
                  <a:pt x="65191" y="0"/>
                  <a:pt x="114619" y="287501"/>
                  <a:pt x="140156" y="415187"/>
                </a:cubicBezTo>
                <a:cubicBezTo>
                  <a:pt x="165693" y="542874"/>
                  <a:pt x="203588" y="727401"/>
                  <a:pt x="209354" y="766119"/>
                </a:cubicBezTo>
                <a:cubicBezTo>
                  <a:pt x="215121" y="804837"/>
                  <a:pt x="209354" y="734815"/>
                  <a:pt x="174755" y="647494"/>
                </a:cubicBezTo>
                <a:cubicBezTo>
                  <a:pt x="140156" y="560173"/>
                  <a:pt x="16589" y="280911"/>
                  <a:pt x="1761" y="242193"/>
                </a:cubicBezTo>
                <a:cubicBezTo>
                  <a:pt x="-13067" y="203475"/>
                  <a:pt x="70135" y="454729"/>
                  <a:pt x="85787" y="415187"/>
                </a:cubicBezTo>
                <a:cubicBezTo>
                  <a:pt x="101439" y="375645"/>
                  <a:pt x="47069" y="0"/>
                  <a:pt x="561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5DD423D-26AD-93D3-02C7-B06B03D0FA0D}"/>
              </a:ext>
            </a:extLst>
          </p:cNvPr>
          <p:cNvSpPr/>
          <p:nvPr/>
        </p:nvSpPr>
        <p:spPr>
          <a:xfrm>
            <a:off x="2658526" y="5274042"/>
            <a:ext cx="391144" cy="1198532"/>
          </a:xfrm>
          <a:custGeom>
            <a:avLst/>
            <a:gdLst>
              <a:gd name="connsiteX0" fmla="*/ 648 w 391144"/>
              <a:gd name="connsiteY0" fmla="*/ 4764 h 1198532"/>
              <a:gd name="connsiteX1" fmla="*/ 252726 w 391144"/>
              <a:gd name="connsiteY1" fmla="*/ 800540 h 1198532"/>
              <a:gd name="connsiteX2" fmla="*/ 252726 w 391144"/>
              <a:gd name="connsiteY2" fmla="*/ 681915 h 1198532"/>
              <a:gd name="connsiteX3" fmla="*/ 391122 w 391144"/>
              <a:gd name="connsiteY3" fmla="*/ 1195956 h 1198532"/>
              <a:gd name="connsiteX4" fmla="*/ 262611 w 391144"/>
              <a:gd name="connsiteY4" fmla="*/ 849967 h 1198532"/>
              <a:gd name="connsiteX5" fmla="*/ 143986 w 391144"/>
              <a:gd name="connsiteY5" fmla="*/ 187644 h 1198532"/>
              <a:gd name="connsiteX6" fmla="*/ 178585 w 391144"/>
              <a:gd name="connsiteY6" fmla="*/ 454550 h 1198532"/>
              <a:gd name="connsiteX7" fmla="*/ 648 w 391144"/>
              <a:gd name="connsiteY7" fmla="*/ 4764 h 11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44" h="1198532">
                <a:moveTo>
                  <a:pt x="648" y="4764"/>
                </a:moveTo>
                <a:cubicBezTo>
                  <a:pt x="13005" y="62429"/>
                  <a:pt x="210713" y="687682"/>
                  <a:pt x="252726" y="800540"/>
                </a:cubicBezTo>
                <a:cubicBezTo>
                  <a:pt x="294739" y="913398"/>
                  <a:pt x="229660" y="616013"/>
                  <a:pt x="252726" y="681915"/>
                </a:cubicBezTo>
                <a:cubicBezTo>
                  <a:pt x="275792" y="747817"/>
                  <a:pt x="389475" y="1167947"/>
                  <a:pt x="391122" y="1195956"/>
                </a:cubicBezTo>
                <a:cubicBezTo>
                  <a:pt x="392770" y="1223965"/>
                  <a:pt x="303800" y="1018019"/>
                  <a:pt x="262611" y="849967"/>
                </a:cubicBezTo>
                <a:cubicBezTo>
                  <a:pt x="221422" y="681915"/>
                  <a:pt x="157990" y="253547"/>
                  <a:pt x="143986" y="187644"/>
                </a:cubicBezTo>
                <a:cubicBezTo>
                  <a:pt x="129982" y="121741"/>
                  <a:pt x="200827" y="477616"/>
                  <a:pt x="178585" y="454550"/>
                </a:cubicBezTo>
                <a:cubicBezTo>
                  <a:pt x="156343" y="431484"/>
                  <a:pt x="-11709" y="-52901"/>
                  <a:pt x="648" y="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09B6896-0C8E-1F30-4732-C52BCF6D1648}"/>
              </a:ext>
            </a:extLst>
          </p:cNvPr>
          <p:cNvSpPr/>
          <p:nvPr/>
        </p:nvSpPr>
        <p:spPr>
          <a:xfrm>
            <a:off x="2455162" y="6257128"/>
            <a:ext cx="817525" cy="1005971"/>
          </a:xfrm>
          <a:custGeom>
            <a:avLst/>
            <a:gdLst>
              <a:gd name="connsiteX0" fmla="*/ 11247 w 817525"/>
              <a:gd name="connsiteY0" fmla="*/ 34933 h 1005971"/>
              <a:gd name="connsiteX1" fmla="*/ 465975 w 817525"/>
              <a:gd name="connsiteY1" fmla="*/ 618171 h 1005971"/>
              <a:gd name="connsiteX2" fmla="*/ 421491 w 817525"/>
              <a:gd name="connsiteY2" fmla="*/ 420463 h 1005971"/>
              <a:gd name="connsiteX3" fmla="*/ 816907 w 817525"/>
              <a:gd name="connsiteY3" fmla="*/ 1003702 h 1005971"/>
              <a:gd name="connsiteX4" fmla="*/ 505517 w 817525"/>
              <a:gd name="connsiteY4" fmla="*/ 598401 h 1005971"/>
              <a:gd name="connsiteX5" fmla="*/ 228726 w 817525"/>
              <a:gd name="connsiteY5" fmla="*/ 334 h 1005971"/>
              <a:gd name="connsiteX6" fmla="*/ 406663 w 817525"/>
              <a:gd name="connsiteY6" fmla="*/ 509432 h 1005971"/>
              <a:gd name="connsiteX7" fmla="*/ 164470 w 817525"/>
              <a:gd name="connsiteY7" fmla="*/ 247469 h 1005971"/>
              <a:gd name="connsiteX8" fmla="*/ 11247 w 817525"/>
              <a:gd name="connsiteY8" fmla="*/ 34933 h 100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25" h="1005971">
                <a:moveTo>
                  <a:pt x="11247" y="34933"/>
                </a:moveTo>
                <a:cubicBezTo>
                  <a:pt x="61498" y="96717"/>
                  <a:pt x="397601" y="553916"/>
                  <a:pt x="465975" y="618171"/>
                </a:cubicBezTo>
                <a:cubicBezTo>
                  <a:pt x="534349" y="682426"/>
                  <a:pt x="363002" y="356208"/>
                  <a:pt x="421491" y="420463"/>
                </a:cubicBezTo>
                <a:cubicBezTo>
                  <a:pt x="479980" y="484718"/>
                  <a:pt x="802903" y="974046"/>
                  <a:pt x="816907" y="1003702"/>
                </a:cubicBezTo>
                <a:cubicBezTo>
                  <a:pt x="830911" y="1033358"/>
                  <a:pt x="603547" y="765629"/>
                  <a:pt x="505517" y="598401"/>
                </a:cubicBezTo>
                <a:cubicBezTo>
                  <a:pt x="407487" y="431173"/>
                  <a:pt x="245202" y="15162"/>
                  <a:pt x="228726" y="334"/>
                </a:cubicBezTo>
                <a:cubicBezTo>
                  <a:pt x="212250" y="-14494"/>
                  <a:pt x="417372" y="468243"/>
                  <a:pt x="406663" y="509432"/>
                </a:cubicBezTo>
                <a:cubicBezTo>
                  <a:pt x="395954" y="550621"/>
                  <a:pt x="237787" y="328200"/>
                  <a:pt x="164470" y="247469"/>
                </a:cubicBezTo>
                <a:cubicBezTo>
                  <a:pt x="91153" y="166738"/>
                  <a:pt x="-39004" y="-26851"/>
                  <a:pt x="11247" y="3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EBACEA1-7EAE-4A58-9C0D-929B5B0FDC18}"/>
              </a:ext>
            </a:extLst>
          </p:cNvPr>
          <p:cNvSpPr/>
          <p:nvPr/>
        </p:nvSpPr>
        <p:spPr>
          <a:xfrm>
            <a:off x="2245306" y="6439868"/>
            <a:ext cx="453510" cy="1574593"/>
          </a:xfrm>
          <a:custGeom>
            <a:avLst/>
            <a:gdLst>
              <a:gd name="connsiteX0" fmla="*/ 3624 w 453510"/>
              <a:gd name="connsiteY0" fmla="*/ 5416 h 1574593"/>
              <a:gd name="connsiteX1" fmla="*/ 359498 w 453510"/>
              <a:gd name="connsiteY1" fmla="*/ 1112582 h 1574593"/>
              <a:gd name="connsiteX2" fmla="*/ 453410 w 453510"/>
              <a:gd name="connsiteY2" fmla="*/ 1572253 h 1574593"/>
              <a:gd name="connsiteX3" fmla="*/ 369384 w 453510"/>
              <a:gd name="connsiteY3" fmla="*/ 1246035 h 1574593"/>
              <a:gd name="connsiteX4" fmla="*/ 48108 w 453510"/>
              <a:gd name="connsiteY4" fmla="*/ 311864 h 1574593"/>
              <a:gd name="connsiteX5" fmla="*/ 166733 w 453510"/>
              <a:gd name="connsiteY5" fmla="*/ 672681 h 1574593"/>
              <a:gd name="connsiteX6" fmla="*/ 3624 w 453510"/>
              <a:gd name="connsiteY6" fmla="*/ 5416 h 1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10" h="1574593">
                <a:moveTo>
                  <a:pt x="3624" y="5416"/>
                </a:moveTo>
                <a:cubicBezTo>
                  <a:pt x="35751" y="78733"/>
                  <a:pt x="284534" y="851443"/>
                  <a:pt x="359498" y="1112582"/>
                </a:cubicBezTo>
                <a:cubicBezTo>
                  <a:pt x="434462" y="1373721"/>
                  <a:pt x="451762" y="1550011"/>
                  <a:pt x="453410" y="1572253"/>
                </a:cubicBezTo>
                <a:cubicBezTo>
                  <a:pt x="455058" y="1594495"/>
                  <a:pt x="436934" y="1456100"/>
                  <a:pt x="369384" y="1246035"/>
                </a:cubicBezTo>
                <a:cubicBezTo>
                  <a:pt x="301834" y="1035970"/>
                  <a:pt x="81883" y="407423"/>
                  <a:pt x="48108" y="311864"/>
                </a:cubicBezTo>
                <a:cubicBezTo>
                  <a:pt x="14333" y="216305"/>
                  <a:pt x="170028" y="718813"/>
                  <a:pt x="166733" y="672681"/>
                </a:cubicBezTo>
                <a:cubicBezTo>
                  <a:pt x="163438" y="626549"/>
                  <a:pt x="-28503" y="-67901"/>
                  <a:pt x="3624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F79418A-BD1C-01E4-20E1-510733822A3F}"/>
              </a:ext>
            </a:extLst>
          </p:cNvPr>
          <p:cNvSpPr/>
          <p:nvPr/>
        </p:nvSpPr>
        <p:spPr>
          <a:xfrm>
            <a:off x="3010751" y="6987686"/>
            <a:ext cx="333103" cy="1497091"/>
          </a:xfrm>
          <a:custGeom>
            <a:avLst/>
            <a:gdLst>
              <a:gd name="connsiteX0" fmla="*/ 4298 w 333103"/>
              <a:gd name="connsiteY0" fmla="*/ 16124 h 1497091"/>
              <a:gd name="connsiteX1" fmla="*/ 310745 w 333103"/>
              <a:gd name="connsiteY1" fmla="*/ 1405023 h 1497091"/>
              <a:gd name="connsiteX2" fmla="*/ 276146 w 333103"/>
              <a:gd name="connsiteY2" fmla="*/ 1246857 h 1497091"/>
              <a:gd name="connsiteX3" fmla="*/ 9240 w 333103"/>
              <a:gd name="connsiteY3" fmla="*/ 278087 h 1497091"/>
              <a:gd name="connsiteX4" fmla="*/ 122923 w 333103"/>
              <a:gd name="connsiteY4" fmla="*/ 624076 h 1497091"/>
              <a:gd name="connsiteX5" fmla="*/ 4298 w 333103"/>
              <a:gd name="connsiteY5" fmla="*/ 16124 h 14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3" h="1497091">
                <a:moveTo>
                  <a:pt x="4298" y="16124"/>
                </a:moveTo>
                <a:cubicBezTo>
                  <a:pt x="35602" y="146282"/>
                  <a:pt x="265437" y="1199901"/>
                  <a:pt x="310745" y="1405023"/>
                </a:cubicBezTo>
                <a:cubicBezTo>
                  <a:pt x="356053" y="1610145"/>
                  <a:pt x="326397" y="1434680"/>
                  <a:pt x="276146" y="1246857"/>
                </a:cubicBezTo>
                <a:cubicBezTo>
                  <a:pt x="225895" y="1059034"/>
                  <a:pt x="34777" y="381884"/>
                  <a:pt x="9240" y="278087"/>
                </a:cubicBezTo>
                <a:cubicBezTo>
                  <a:pt x="-16297" y="174290"/>
                  <a:pt x="122923" y="662794"/>
                  <a:pt x="122923" y="624076"/>
                </a:cubicBezTo>
                <a:cubicBezTo>
                  <a:pt x="122923" y="585358"/>
                  <a:pt x="-27006" y="-114034"/>
                  <a:pt x="4298" y="1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688D7D1-8F98-9EF4-2605-910C8A060127}"/>
              </a:ext>
            </a:extLst>
          </p:cNvPr>
          <p:cNvSpPr/>
          <p:nvPr/>
        </p:nvSpPr>
        <p:spPr>
          <a:xfrm>
            <a:off x="2217500" y="6579284"/>
            <a:ext cx="585141" cy="2205639"/>
          </a:xfrm>
          <a:custGeom>
            <a:avLst/>
            <a:gdLst>
              <a:gd name="connsiteX0" fmla="*/ 31430 w 585141"/>
              <a:gd name="connsiteY0" fmla="*/ 58766 h 2205639"/>
              <a:gd name="connsiteX1" fmla="*/ 204424 w 585141"/>
              <a:gd name="connsiteY1" fmla="*/ 958338 h 2205639"/>
              <a:gd name="connsiteX2" fmla="*/ 436731 w 585141"/>
              <a:gd name="connsiteY2" fmla="*/ 1749170 h 2205639"/>
              <a:gd name="connsiteX3" fmla="*/ 426846 w 585141"/>
              <a:gd name="connsiteY3" fmla="*/ 1586061 h 2205639"/>
              <a:gd name="connsiteX4" fmla="*/ 585012 w 585141"/>
              <a:gd name="connsiteY4" fmla="*/ 2194013 h 2205639"/>
              <a:gd name="connsiteX5" fmla="*/ 397190 w 585141"/>
              <a:gd name="connsiteY5" fmla="*/ 1848024 h 2205639"/>
              <a:gd name="connsiteX6" fmla="*/ 36372 w 585141"/>
              <a:gd name="connsiteY6" fmla="*/ 286130 h 2205639"/>
              <a:gd name="connsiteX7" fmla="*/ 31430 w 585141"/>
              <a:gd name="connsiteY7" fmla="*/ 58766 h 220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41" h="2205639">
                <a:moveTo>
                  <a:pt x="31430" y="58766"/>
                </a:moveTo>
                <a:cubicBezTo>
                  <a:pt x="59439" y="170801"/>
                  <a:pt x="136874" y="676604"/>
                  <a:pt x="204424" y="958338"/>
                </a:cubicBezTo>
                <a:cubicBezTo>
                  <a:pt x="271974" y="1240072"/>
                  <a:pt x="399661" y="1644550"/>
                  <a:pt x="436731" y="1749170"/>
                </a:cubicBezTo>
                <a:cubicBezTo>
                  <a:pt x="473801" y="1853790"/>
                  <a:pt x="402132" y="1511920"/>
                  <a:pt x="426846" y="1586061"/>
                </a:cubicBezTo>
                <a:cubicBezTo>
                  <a:pt x="451560" y="1660202"/>
                  <a:pt x="589955" y="2150353"/>
                  <a:pt x="585012" y="2194013"/>
                </a:cubicBezTo>
                <a:cubicBezTo>
                  <a:pt x="580069" y="2237674"/>
                  <a:pt x="488630" y="2166004"/>
                  <a:pt x="397190" y="1848024"/>
                </a:cubicBezTo>
                <a:cubicBezTo>
                  <a:pt x="305750" y="1530044"/>
                  <a:pt x="97332" y="591754"/>
                  <a:pt x="36372" y="286130"/>
                </a:cubicBezTo>
                <a:cubicBezTo>
                  <a:pt x="-24588" y="-19494"/>
                  <a:pt x="3421" y="-53269"/>
                  <a:pt x="31430" y="5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BF56E09-A2C4-F8F8-FEBD-92E17374D429}"/>
              </a:ext>
            </a:extLst>
          </p:cNvPr>
          <p:cNvSpPr/>
          <p:nvPr/>
        </p:nvSpPr>
        <p:spPr>
          <a:xfrm>
            <a:off x="3371032" y="8468836"/>
            <a:ext cx="558523" cy="1175569"/>
          </a:xfrm>
          <a:custGeom>
            <a:avLst/>
            <a:gdLst>
              <a:gd name="connsiteX0" fmla="*/ 9777 w 558523"/>
              <a:gd name="connsiteY0" fmla="*/ 12842 h 1175569"/>
              <a:gd name="connsiteX1" fmla="*/ 350823 w 558523"/>
              <a:gd name="connsiteY1" fmla="*/ 793789 h 1175569"/>
              <a:gd name="connsiteX2" fmla="*/ 326110 w 558523"/>
              <a:gd name="connsiteY2" fmla="*/ 699878 h 1175569"/>
              <a:gd name="connsiteX3" fmla="*/ 553474 w 558523"/>
              <a:gd name="connsiteY3" fmla="*/ 1164492 h 1175569"/>
              <a:gd name="connsiteX4" fmla="*/ 489219 w 558523"/>
              <a:gd name="connsiteY4" fmla="*/ 1040924 h 1175569"/>
              <a:gd name="connsiteX5" fmla="*/ 19662 w 558523"/>
              <a:gd name="connsiteY5" fmla="*/ 151238 h 1175569"/>
              <a:gd name="connsiteX6" fmla="*/ 83917 w 558523"/>
              <a:gd name="connsiteY6" fmla="*/ 294576 h 1175569"/>
              <a:gd name="connsiteX7" fmla="*/ 9777 w 558523"/>
              <a:gd name="connsiteY7" fmla="*/ 12842 h 11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23" h="1175569">
                <a:moveTo>
                  <a:pt x="9777" y="12842"/>
                </a:moveTo>
                <a:cubicBezTo>
                  <a:pt x="54261" y="96044"/>
                  <a:pt x="298101" y="679283"/>
                  <a:pt x="350823" y="793789"/>
                </a:cubicBezTo>
                <a:cubicBezTo>
                  <a:pt x="403545" y="908295"/>
                  <a:pt x="292335" y="638094"/>
                  <a:pt x="326110" y="699878"/>
                </a:cubicBezTo>
                <a:cubicBezTo>
                  <a:pt x="359885" y="761662"/>
                  <a:pt x="526289" y="1107651"/>
                  <a:pt x="553474" y="1164492"/>
                </a:cubicBezTo>
                <a:cubicBezTo>
                  <a:pt x="580659" y="1221333"/>
                  <a:pt x="489219" y="1040924"/>
                  <a:pt x="489219" y="1040924"/>
                </a:cubicBezTo>
                <a:lnTo>
                  <a:pt x="19662" y="151238"/>
                </a:lnTo>
                <a:cubicBezTo>
                  <a:pt x="-47888" y="26847"/>
                  <a:pt x="80622" y="311875"/>
                  <a:pt x="83917" y="294576"/>
                </a:cubicBezTo>
                <a:cubicBezTo>
                  <a:pt x="87212" y="277277"/>
                  <a:pt x="-34707" y="-70360"/>
                  <a:pt x="9777" y="1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9C431EC-1052-B984-85AA-6B5863310EF0}"/>
              </a:ext>
            </a:extLst>
          </p:cNvPr>
          <p:cNvSpPr/>
          <p:nvPr/>
        </p:nvSpPr>
        <p:spPr>
          <a:xfrm>
            <a:off x="4201912" y="3133992"/>
            <a:ext cx="294042" cy="1220697"/>
          </a:xfrm>
          <a:custGeom>
            <a:avLst/>
            <a:gdLst>
              <a:gd name="connsiteX0" fmla="*/ 293534 w 294042"/>
              <a:gd name="connsiteY0" fmla="*/ 486 h 1220697"/>
              <a:gd name="connsiteX1" fmla="*/ 212726 w 294042"/>
              <a:gd name="connsiteY1" fmla="*/ 851091 h 1220697"/>
              <a:gd name="connsiteX2" fmla="*/ 268015 w 294042"/>
              <a:gd name="connsiteY2" fmla="*/ 697982 h 1220697"/>
              <a:gd name="connsiteX3" fmla="*/ 170196 w 294042"/>
              <a:gd name="connsiteY3" fmla="*/ 1148802 h 1220697"/>
              <a:gd name="connsiteX4" fmla="*/ 144678 w 294042"/>
              <a:gd name="connsiteY4" fmla="*/ 1208345 h 1220697"/>
              <a:gd name="connsiteX5" fmla="*/ 170196 w 294042"/>
              <a:gd name="connsiteY5" fmla="*/ 1029718 h 1220697"/>
              <a:gd name="connsiteX6" fmla="*/ 75 w 294042"/>
              <a:gd name="connsiteY6" fmla="*/ 761777 h 1220697"/>
              <a:gd name="connsiteX7" fmla="*/ 148931 w 294042"/>
              <a:gd name="connsiteY7" fmla="*/ 961669 h 1220697"/>
              <a:gd name="connsiteX8" fmla="*/ 182955 w 294042"/>
              <a:gd name="connsiteY8" fmla="*/ 689476 h 1220697"/>
              <a:gd name="connsiteX9" fmla="*/ 165943 w 294042"/>
              <a:gd name="connsiteY9" fmla="*/ 727753 h 1220697"/>
              <a:gd name="connsiteX10" fmla="*/ 293534 w 294042"/>
              <a:gd name="connsiteY10" fmla="*/ 486 h 12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042" h="1220697">
                <a:moveTo>
                  <a:pt x="293534" y="486"/>
                </a:moveTo>
                <a:cubicBezTo>
                  <a:pt x="301331" y="21042"/>
                  <a:pt x="216979" y="734842"/>
                  <a:pt x="212726" y="851091"/>
                </a:cubicBezTo>
                <a:cubicBezTo>
                  <a:pt x="208473" y="967340"/>
                  <a:pt x="275103" y="648364"/>
                  <a:pt x="268015" y="697982"/>
                </a:cubicBezTo>
                <a:cubicBezTo>
                  <a:pt x="260927" y="747601"/>
                  <a:pt x="190752" y="1063742"/>
                  <a:pt x="170196" y="1148802"/>
                </a:cubicBezTo>
                <a:cubicBezTo>
                  <a:pt x="149640" y="1233862"/>
                  <a:pt x="144678" y="1228192"/>
                  <a:pt x="144678" y="1208345"/>
                </a:cubicBezTo>
                <a:cubicBezTo>
                  <a:pt x="144678" y="1188498"/>
                  <a:pt x="194296" y="1104146"/>
                  <a:pt x="170196" y="1029718"/>
                </a:cubicBezTo>
                <a:cubicBezTo>
                  <a:pt x="146096" y="955290"/>
                  <a:pt x="3619" y="773119"/>
                  <a:pt x="75" y="761777"/>
                </a:cubicBezTo>
                <a:cubicBezTo>
                  <a:pt x="-3469" y="750436"/>
                  <a:pt x="118451" y="973719"/>
                  <a:pt x="148931" y="961669"/>
                </a:cubicBezTo>
                <a:cubicBezTo>
                  <a:pt x="179411" y="949619"/>
                  <a:pt x="180120" y="728462"/>
                  <a:pt x="182955" y="689476"/>
                </a:cubicBezTo>
                <a:cubicBezTo>
                  <a:pt x="185790" y="650490"/>
                  <a:pt x="153893" y="838332"/>
                  <a:pt x="165943" y="727753"/>
                </a:cubicBezTo>
                <a:cubicBezTo>
                  <a:pt x="177993" y="617174"/>
                  <a:pt x="285737" y="-20070"/>
                  <a:pt x="29353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00DB3D2-C41C-75A2-5129-2725B280B941}"/>
              </a:ext>
            </a:extLst>
          </p:cNvPr>
          <p:cNvSpPr/>
          <p:nvPr/>
        </p:nvSpPr>
        <p:spPr>
          <a:xfrm>
            <a:off x="3342564" y="3638263"/>
            <a:ext cx="468450" cy="524474"/>
          </a:xfrm>
          <a:custGeom>
            <a:avLst/>
            <a:gdLst>
              <a:gd name="connsiteX0" fmla="*/ 312 w 468450"/>
              <a:gd name="connsiteY0" fmla="*/ 2325 h 524474"/>
              <a:gd name="connsiteX1" fmla="*/ 234229 w 468450"/>
              <a:gd name="connsiteY1" fmla="*/ 504182 h 524474"/>
              <a:gd name="connsiteX2" fmla="*/ 204457 w 468450"/>
              <a:gd name="connsiteY2" fmla="*/ 329808 h 524474"/>
              <a:gd name="connsiteX3" fmla="*/ 468145 w 468450"/>
              <a:gd name="connsiteY3" fmla="*/ 521194 h 524474"/>
              <a:gd name="connsiteX4" fmla="*/ 144915 w 468450"/>
              <a:gd name="connsiteY4" fmla="*/ 134169 h 524474"/>
              <a:gd name="connsiteX5" fmla="*/ 344807 w 468450"/>
              <a:gd name="connsiteY5" fmla="*/ 295784 h 524474"/>
              <a:gd name="connsiteX6" fmla="*/ 166180 w 468450"/>
              <a:gd name="connsiteY6" fmla="*/ 219229 h 524474"/>
              <a:gd name="connsiteX7" fmla="*/ 183192 w 468450"/>
              <a:gd name="connsiteY7" fmla="*/ 312796 h 524474"/>
              <a:gd name="connsiteX8" fmla="*/ 312 w 468450"/>
              <a:gd name="connsiteY8" fmla="*/ 2325 h 5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50" h="524474">
                <a:moveTo>
                  <a:pt x="312" y="2325"/>
                </a:moveTo>
                <a:cubicBezTo>
                  <a:pt x="8818" y="34223"/>
                  <a:pt x="200205" y="449602"/>
                  <a:pt x="234229" y="504182"/>
                </a:cubicBezTo>
                <a:cubicBezTo>
                  <a:pt x="268253" y="558763"/>
                  <a:pt x="165471" y="326973"/>
                  <a:pt x="204457" y="329808"/>
                </a:cubicBezTo>
                <a:cubicBezTo>
                  <a:pt x="243443" y="332643"/>
                  <a:pt x="478069" y="553800"/>
                  <a:pt x="468145" y="521194"/>
                </a:cubicBezTo>
                <a:cubicBezTo>
                  <a:pt x="458221" y="488588"/>
                  <a:pt x="165471" y="171737"/>
                  <a:pt x="144915" y="134169"/>
                </a:cubicBezTo>
                <a:cubicBezTo>
                  <a:pt x="124359" y="96601"/>
                  <a:pt x="341263" y="281607"/>
                  <a:pt x="344807" y="295784"/>
                </a:cubicBezTo>
                <a:cubicBezTo>
                  <a:pt x="348351" y="309961"/>
                  <a:pt x="193116" y="216394"/>
                  <a:pt x="166180" y="219229"/>
                </a:cubicBezTo>
                <a:cubicBezTo>
                  <a:pt x="139244" y="222064"/>
                  <a:pt x="206584" y="348947"/>
                  <a:pt x="183192" y="312796"/>
                </a:cubicBezTo>
                <a:cubicBezTo>
                  <a:pt x="159800" y="276645"/>
                  <a:pt x="-8194" y="-29573"/>
                  <a:pt x="312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ED30A27-67B6-2683-7082-2FF44FD9CE73}"/>
              </a:ext>
            </a:extLst>
          </p:cNvPr>
          <p:cNvSpPr/>
          <p:nvPr/>
        </p:nvSpPr>
        <p:spPr>
          <a:xfrm>
            <a:off x="3154743" y="3521856"/>
            <a:ext cx="744466" cy="1006380"/>
          </a:xfrm>
          <a:custGeom>
            <a:avLst/>
            <a:gdLst>
              <a:gd name="connsiteX0" fmla="*/ 9506 w 744466"/>
              <a:gd name="connsiteY0" fmla="*/ 8153 h 1006380"/>
              <a:gd name="connsiteX1" fmla="*/ 715508 w 744466"/>
              <a:gd name="connsiteY1" fmla="*/ 965084 h 1006380"/>
              <a:gd name="connsiteX2" fmla="*/ 566652 w 744466"/>
              <a:gd name="connsiteY2" fmla="*/ 790710 h 1006380"/>
              <a:gd name="connsiteX3" fmla="*/ 179627 w 744466"/>
              <a:gd name="connsiteY3" fmla="*/ 407937 h 1006380"/>
              <a:gd name="connsiteX4" fmla="*/ 298712 w 744466"/>
              <a:gd name="connsiteY4" fmla="*/ 497251 h 1006380"/>
              <a:gd name="connsiteX5" fmla="*/ 9506 w 744466"/>
              <a:gd name="connsiteY5" fmla="*/ 8153 h 10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66" h="1006380">
                <a:moveTo>
                  <a:pt x="9506" y="8153"/>
                </a:moveTo>
                <a:cubicBezTo>
                  <a:pt x="78972" y="86125"/>
                  <a:pt x="622650" y="834658"/>
                  <a:pt x="715508" y="965084"/>
                </a:cubicBezTo>
                <a:cubicBezTo>
                  <a:pt x="808366" y="1095510"/>
                  <a:pt x="655965" y="883568"/>
                  <a:pt x="566652" y="790710"/>
                </a:cubicBezTo>
                <a:cubicBezTo>
                  <a:pt x="477339" y="697852"/>
                  <a:pt x="224284" y="456847"/>
                  <a:pt x="179627" y="407937"/>
                </a:cubicBezTo>
                <a:cubicBezTo>
                  <a:pt x="134970" y="359027"/>
                  <a:pt x="324230" y="558920"/>
                  <a:pt x="298712" y="497251"/>
                </a:cubicBezTo>
                <a:cubicBezTo>
                  <a:pt x="273194" y="435582"/>
                  <a:pt x="-59960" y="-69819"/>
                  <a:pt x="9506" y="8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6172D16-5C5F-ADD6-7157-65D85DB07CA1}"/>
              </a:ext>
            </a:extLst>
          </p:cNvPr>
          <p:cNvSpPr/>
          <p:nvPr/>
        </p:nvSpPr>
        <p:spPr>
          <a:xfrm>
            <a:off x="4673601" y="3181205"/>
            <a:ext cx="786885" cy="208499"/>
          </a:xfrm>
          <a:custGeom>
            <a:avLst/>
            <a:gdLst>
              <a:gd name="connsiteX0" fmla="*/ 472 w 786885"/>
              <a:gd name="connsiteY0" fmla="*/ 208455 h 208499"/>
              <a:gd name="connsiteX1" fmla="*/ 455545 w 786885"/>
              <a:gd name="connsiteY1" fmla="*/ 110635 h 208499"/>
              <a:gd name="connsiteX2" fmla="*/ 425774 w 786885"/>
              <a:gd name="connsiteY2" fmla="*/ 59599 h 208499"/>
              <a:gd name="connsiteX3" fmla="*/ 783028 w 786885"/>
              <a:gd name="connsiteY3" fmla="*/ 140406 h 208499"/>
              <a:gd name="connsiteX4" fmla="*/ 591642 w 786885"/>
              <a:gd name="connsiteY4" fmla="*/ 110635 h 208499"/>
              <a:gd name="connsiteX5" fmla="*/ 230135 w 786885"/>
              <a:gd name="connsiteY5" fmla="*/ 56 h 208499"/>
              <a:gd name="connsiteX6" fmla="*/ 366232 w 786885"/>
              <a:gd name="connsiteY6" fmla="*/ 97876 h 208499"/>
              <a:gd name="connsiteX7" fmla="*/ 472 w 786885"/>
              <a:gd name="connsiteY7" fmla="*/ 208455 h 20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885" h="208499">
                <a:moveTo>
                  <a:pt x="472" y="208455"/>
                </a:moveTo>
                <a:cubicBezTo>
                  <a:pt x="15357" y="210581"/>
                  <a:pt x="384661" y="135444"/>
                  <a:pt x="455545" y="110635"/>
                </a:cubicBezTo>
                <a:cubicBezTo>
                  <a:pt x="526429" y="85826"/>
                  <a:pt x="371194" y="54637"/>
                  <a:pt x="425774" y="59599"/>
                </a:cubicBezTo>
                <a:cubicBezTo>
                  <a:pt x="480354" y="64561"/>
                  <a:pt x="755383" y="131900"/>
                  <a:pt x="783028" y="140406"/>
                </a:cubicBezTo>
                <a:cubicBezTo>
                  <a:pt x="810673" y="148912"/>
                  <a:pt x="683791" y="134027"/>
                  <a:pt x="591642" y="110635"/>
                </a:cubicBezTo>
                <a:cubicBezTo>
                  <a:pt x="499493" y="87243"/>
                  <a:pt x="267703" y="2182"/>
                  <a:pt x="230135" y="56"/>
                </a:cubicBezTo>
                <a:cubicBezTo>
                  <a:pt x="192567" y="-2070"/>
                  <a:pt x="405218" y="56055"/>
                  <a:pt x="366232" y="97876"/>
                </a:cubicBezTo>
                <a:cubicBezTo>
                  <a:pt x="327246" y="139697"/>
                  <a:pt x="-14413" y="206329"/>
                  <a:pt x="472" y="20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604F1C3-DCAF-3A7D-A31C-A9E4A0687348}"/>
              </a:ext>
            </a:extLst>
          </p:cNvPr>
          <p:cNvSpPr/>
          <p:nvPr/>
        </p:nvSpPr>
        <p:spPr>
          <a:xfrm>
            <a:off x="5680893" y="3404711"/>
            <a:ext cx="938883" cy="600189"/>
          </a:xfrm>
          <a:custGeom>
            <a:avLst/>
            <a:gdLst>
              <a:gd name="connsiteX0" fmla="*/ 5399 w 938883"/>
              <a:gd name="connsiteY0" fmla="*/ 1961 h 600189"/>
              <a:gd name="connsiteX1" fmla="*/ 673124 w 938883"/>
              <a:gd name="connsiteY1" fmla="*/ 346456 h 600189"/>
              <a:gd name="connsiteX2" fmla="*/ 617834 w 938883"/>
              <a:gd name="connsiteY2" fmla="*/ 312431 h 600189"/>
              <a:gd name="connsiteX3" fmla="*/ 936811 w 938883"/>
              <a:gd name="connsiteY3" fmla="*/ 597384 h 600189"/>
              <a:gd name="connsiteX4" fmla="*/ 732666 w 938883"/>
              <a:gd name="connsiteY4" fmla="*/ 440022 h 600189"/>
              <a:gd name="connsiteX5" fmla="*/ 298858 w 938883"/>
              <a:gd name="connsiteY5" fmla="*/ 150816 h 600189"/>
              <a:gd name="connsiteX6" fmla="*/ 354147 w 938883"/>
              <a:gd name="connsiteY6" fmla="*/ 201853 h 600189"/>
              <a:gd name="connsiteX7" fmla="*/ 5399 w 938883"/>
              <a:gd name="connsiteY7" fmla="*/ 1961 h 6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883" h="600189">
                <a:moveTo>
                  <a:pt x="5399" y="1961"/>
                </a:moveTo>
                <a:cubicBezTo>
                  <a:pt x="58562" y="26062"/>
                  <a:pt x="571052" y="294711"/>
                  <a:pt x="673124" y="346456"/>
                </a:cubicBezTo>
                <a:cubicBezTo>
                  <a:pt x="775196" y="398201"/>
                  <a:pt x="573886" y="270610"/>
                  <a:pt x="617834" y="312431"/>
                </a:cubicBezTo>
                <a:cubicBezTo>
                  <a:pt x="661782" y="354252"/>
                  <a:pt x="917672" y="576119"/>
                  <a:pt x="936811" y="597384"/>
                </a:cubicBezTo>
                <a:cubicBezTo>
                  <a:pt x="955950" y="618649"/>
                  <a:pt x="838991" y="514450"/>
                  <a:pt x="732666" y="440022"/>
                </a:cubicBezTo>
                <a:cubicBezTo>
                  <a:pt x="626341" y="365594"/>
                  <a:pt x="361945" y="190511"/>
                  <a:pt x="298858" y="150816"/>
                </a:cubicBezTo>
                <a:cubicBezTo>
                  <a:pt x="235772" y="111121"/>
                  <a:pt x="400221" y="220283"/>
                  <a:pt x="354147" y="201853"/>
                </a:cubicBezTo>
                <a:cubicBezTo>
                  <a:pt x="308073" y="183423"/>
                  <a:pt x="-47764" y="-22140"/>
                  <a:pt x="5399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A7B979A-238B-516D-C5EC-C780435EDB92}"/>
              </a:ext>
            </a:extLst>
          </p:cNvPr>
          <p:cNvSpPr/>
          <p:nvPr/>
        </p:nvSpPr>
        <p:spPr>
          <a:xfrm>
            <a:off x="6675804" y="4139831"/>
            <a:ext cx="130380" cy="888069"/>
          </a:xfrm>
          <a:custGeom>
            <a:avLst/>
            <a:gdLst>
              <a:gd name="connsiteX0" fmla="*/ 1443 w 130380"/>
              <a:gd name="connsiteY0" fmla="*/ 11120 h 888069"/>
              <a:gd name="connsiteX1" fmla="*/ 129033 w 130380"/>
              <a:gd name="connsiteY1" fmla="*/ 529989 h 888069"/>
              <a:gd name="connsiteX2" fmla="*/ 69491 w 130380"/>
              <a:gd name="connsiteY2" fmla="*/ 874483 h 888069"/>
              <a:gd name="connsiteX3" fmla="*/ 86503 w 130380"/>
              <a:gd name="connsiteY3" fmla="*/ 759652 h 888069"/>
              <a:gd name="connsiteX4" fmla="*/ 60985 w 130380"/>
              <a:gd name="connsiteY4" fmla="*/ 219518 h 888069"/>
              <a:gd name="connsiteX5" fmla="*/ 1443 w 130380"/>
              <a:gd name="connsiteY5" fmla="*/ 11120 h 8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0" h="888069">
                <a:moveTo>
                  <a:pt x="1443" y="11120"/>
                </a:moveTo>
                <a:cubicBezTo>
                  <a:pt x="12784" y="62865"/>
                  <a:pt x="117692" y="386095"/>
                  <a:pt x="129033" y="529989"/>
                </a:cubicBezTo>
                <a:cubicBezTo>
                  <a:pt x="140374" y="673883"/>
                  <a:pt x="76579" y="836206"/>
                  <a:pt x="69491" y="874483"/>
                </a:cubicBezTo>
                <a:cubicBezTo>
                  <a:pt x="62403" y="912760"/>
                  <a:pt x="87921" y="868813"/>
                  <a:pt x="86503" y="759652"/>
                </a:cubicBezTo>
                <a:cubicBezTo>
                  <a:pt x="85085" y="650491"/>
                  <a:pt x="73035" y="340729"/>
                  <a:pt x="60985" y="219518"/>
                </a:cubicBezTo>
                <a:cubicBezTo>
                  <a:pt x="48935" y="98307"/>
                  <a:pt x="-9898" y="-40625"/>
                  <a:pt x="1443" y="1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1DF1FF8-237E-216E-AB21-514E10110971}"/>
              </a:ext>
            </a:extLst>
          </p:cNvPr>
          <p:cNvSpPr/>
          <p:nvPr/>
        </p:nvSpPr>
        <p:spPr>
          <a:xfrm>
            <a:off x="6693656" y="5035550"/>
            <a:ext cx="89916" cy="1182641"/>
          </a:xfrm>
          <a:custGeom>
            <a:avLst/>
            <a:gdLst>
              <a:gd name="connsiteX0" fmla="*/ 34627 w 89916"/>
              <a:gd name="connsiteY0" fmla="*/ 30 h 1182641"/>
              <a:gd name="connsiteX1" fmla="*/ 603 w 89916"/>
              <a:gd name="connsiteY1" fmla="*/ 314753 h 1182641"/>
              <a:gd name="connsiteX2" fmla="*/ 64398 w 89916"/>
              <a:gd name="connsiteY2" fmla="*/ 718790 h 1182641"/>
              <a:gd name="connsiteX3" fmla="*/ 43133 w 89916"/>
              <a:gd name="connsiteY3" fmla="*/ 595453 h 1182641"/>
              <a:gd name="connsiteX4" fmla="*/ 89916 w 89916"/>
              <a:gd name="connsiteY4" fmla="*/ 1178117 h 1182641"/>
              <a:gd name="connsiteX5" fmla="*/ 43133 w 89916"/>
              <a:gd name="connsiteY5" fmla="*/ 829369 h 1182641"/>
              <a:gd name="connsiteX6" fmla="*/ 72904 w 89916"/>
              <a:gd name="connsiteY6" fmla="*/ 178657 h 1182641"/>
              <a:gd name="connsiteX7" fmla="*/ 72904 w 89916"/>
              <a:gd name="connsiteY7" fmla="*/ 331765 h 1182641"/>
              <a:gd name="connsiteX8" fmla="*/ 34627 w 89916"/>
              <a:gd name="connsiteY8" fmla="*/ 30 h 118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" h="1182641">
                <a:moveTo>
                  <a:pt x="34627" y="30"/>
                </a:moveTo>
                <a:cubicBezTo>
                  <a:pt x="22577" y="-2805"/>
                  <a:pt x="-4359" y="194960"/>
                  <a:pt x="603" y="314753"/>
                </a:cubicBezTo>
                <a:cubicBezTo>
                  <a:pt x="5565" y="434546"/>
                  <a:pt x="57310" y="672007"/>
                  <a:pt x="64398" y="718790"/>
                </a:cubicBezTo>
                <a:cubicBezTo>
                  <a:pt x="71486" y="765573"/>
                  <a:pt x="38880" y="518899"/>
                  <a:pt x="43133" y="595453"/>
                </a:cubicBezTo>
                <a:cubicBezTo>
                  <a:pt x="47386" y="672007"/>
                  <a:pt x="89916" y="1139131"/>
                  <a:pt x="89916" y="1178117"/>
                </a:cubicBezTo>
                <a:cubicBezTo>
                  <a:pt x="89916" y="1217103"/>
                  <a:pt x="45968" y="995946"/>
                  <a:pt x="43133" y="829369"/>
                </a:cubicBezTo>
                <a:cubicBezTo>
                  <a:pt x="40298" y="662792"/>
                  <a:pt x="67942" y="261591"/>
                  <a:pt x="72904" y="178657"/>
                </a:cubicBezTo>
                <a:cubicBezTo>
                  <a:pt x="77866" y="95723"/>
                  <a:pt x="81410" y="356574"/>
                  <a:pt x="72904" y="331765"/>
                </a:cubicBezTo>
                <a:cubicBezTo>
                  <a:pt x="64398" y="306956"/>
                  <a:pt x="46677" y="2865"/>
                  <a:pt x="346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B60274A-C960-4B76-CCF6-071B0A1E6998}"/>
              </a:ext>
            </a:extLst>
          </p:cNvPr>
          <p:cNvSpPr/>
          <p:nvPr/>
        </p:nvSpPr>
        <p:spPr>
          <a:xfrm>
            <a:off x="6479556" y="6103024"/>
            <a:ext cx="304032" cy="1688358"/>
          </a:xfrm>
          <a:custGeom>
            <a:avLst/>
            <a:gdLst>
              <a:gd name="connsiteX0" fmla="*/ 304016 w 304032"/>
              <a:gd name="connsiteY0" fmla="*/ 64 h 1688358"/>
              <a:gd name="connsiteX1" fmla="*/ 257233 w 304032"/>
              <a:gd name="connsiteY1" fmla="*/ 825151 h 1688358"/>
              <a:gd name="connsiteX2" fmla="*/ 150907 w 304032"/>
              <a:gd name="connsiteY2" fmla="*/ 1199417 h 1688358"/>
              <a:gd name="connsiteX3" fmla="*/ 193437 w 304032"/>
              <a:gd name="connsiteY3" fmla="*/ 1139875 h 1688358"/>
              <a:gd name="connsiteX4" fmla="*/ 2051 w 304032"/>
              <a:gd name="connsiteY4" fmla="*/ 1684262 h 1688358"/>
              <a:gd name="connsiteX5" fmla="*/ 99871 w 304032"/>
              <a:gd name="connsiteY5" fmla="*/ 1344020 h 1688358"/>
              <a:gd name="connsiteX6" fmla="*/ 218956 w 304032"/>
              <a:gd name="connsiteY6" fmla="*/ 540198 h 1688358"/>
              <a:gd name="connsiteX7" fmla="*/ 252980 w 304032"/>
              <a:gd name="connsiteY7" fmla="*/ 778368 h 1688358"/>
              <a:gd name="connsiteX8" fmla="*/ 304016 w 304032"/>
              <a:gd name="connsiteY8" fmla="*/ 64 h 16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32" h="1688358">
                <a:moveTo>
                  <a:pt x="304016" y="64"/>
                </a:moveTo>
                <a:cubicBezTo>
                  <a:pt x="304725" y="7861"/>
                  <a:pt x="282751" y="625259"/>
                  <a:pt x="257233" y="825151"/>
                </a:cubicBezTo>
                <a:cubicBezTo>
                  <a:pt x="231715" y="1025043"/>
                  <a:pt x="161540" y="1146963"/>
                  <a:pt x="150907" y="1199417"/>
                </a:cubicBezTo>
                <a:cubicBezTo>
                  <a:pt x="140274" y="1251871"/>
                  <a:pt x="218246" y="1059068"/>
                  <a:pt x="193437" y="1139875"/>
                </a:cubicBezTo>
                <a:cubicBezTo>
                  <a:pt x="168628" y="1220683"/>
                  <a:pt x="17645" y="1650238"/>
                  <a:pt x="2051" y="1684262"/>
                </a:cubicBezTo>
                <a:cubicBezTo>
                  <a:pt x="-13543" y="1718286"/>
                  <a:pt x="63720" y="1534697"/>
                  <a:pt x="99871" y="1344020"/>
                </a:cubicBezTo>
                <a:cubicBezTo>
                  <a:pt x="136022" y="1153343"/>
                  <a:pt x="193438" y="634473"/>
                  <a:pt x="218956" y="540198"/>
                </a:cubicBezTo>
                <a:cubicBezTo>
                  <a:pt x="244474" y="445923"/>
                  <a:pt x="235259" y="865555"/>
                  <a:pt x="252980" y="778368"/>
                </a:cubicBezTo>
                <a:cubicBezTo>
                  <a:pt x="270701" y="691181"/>
                  <a:pt x="303307" y="-7733"/>
                  <a:pt x="3040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868EF431-B323-A0C8-298F-B61F6176BF3A}"/>
              </a:ext>
            </a:extLst>
          </p:cNvPr>
          <p:cNvSpPr/>
          <p:nvPr/>
        </p:nvSpPr>
        <p:spPr>
          <a:xfrm>
            <a:off x="6041722" y="7525540"/>
            <a:ext cx="560376" cy="508951"/>
          </a:xfrm>
          <a:custGeom>
            <a:avLst/>
            <a:gdLst>
              <a:gd name="connsiteX0" fmla="*/ 558970 w 560376"/>
              <a:gd name="connsiteY0" fmla="*/ 2311 h 508951"/>
              <a:gd name="connsiteX1" fmla="*/ 257005 w 560376"/>
              <a:gd name="connsiteY1" fmla="*/ 376577 h 508951"/>
              <a:gd name="connsiteX2" fmla="*/ 61366 w 560376"/>
              <a:gd name="connsiteY2" fmla="*/ 482903 h 508951"/>
              <a:gd name="connsiteX3" fmla="*/ 14583 w 560376"/>
              <a:gd name="connsiteY3" fmla="*/ 504168 h 508951"/>
              <a:gd name="connsiteX4" fmla="*/ 291030 w 560376"/>
              <a:gd name="connsiteY4" fmla="*/ 410601 h 508951"/>
              <a:gd name="connsiteX5" fmla="*/ 176198 w 560376"/>
              <a:gd name="connsiteY5" fmla="*/ 457385 h 508951"/>
              <a:gd name="connsiteX6" fmla="*/ 325054 w 560376"/>
              <a:gd name="connsiteY6" fmla="*/ 274505 h 508951"/>
              <a:gd name="connsiteX7" fmla="*/ 367584 w 560376"/>
              <a:gd name="connsiteY7" fmla="*/ 219215 h 508951"/>
              <a:gd name="connsiteX8" fmla="*/ 558970 w 560376"/>
              <a:gd name="connsiteY8" fmla="*/ 2311 h 50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76" h="508951">
                <a:moveTo>
                  <a:pt x="558970" y="2311"/>
                </a:moveTo>
                <a:cubicBezTo>
                  <a:pt x="540540" y="28538"/>
                  <a:pt x="339939" y="296478"/>
                  <a:pt x="257005" y="376577"/>
                </a:cubicBezTo>
                <a:cubicBezTo>
                  <a:pt x="174071" y="456676"/>
                  <a:pt x="101770" y="461638"/>
                  <a:pt x="61366" y="482903"/>
                </a:cubicBezTo>
                <a:cubicBezTo>
                  <a:pt x="20962" y="504168"/>
                  <a:pt x="-23694" y="516218"/>
                  <a:pt x="14583" y="504168"/>
                </a:cubicBezTo>
                <a:cubicBezTo>
                  <a:pt x="52860" y="492118"/>
                  <a:pt x="264094" y="418398"/>
                  <a:pt x="291030" y="410601"/>
                </a:cubicBezTo>
                <a:cubicBezTo>
                  <a:pt x="317966" y="402804"/>
                  <a:pt x="170527" y="480068"/>
                  <a:pt x="176198" y="457385"/>
                </a:cubicBezTo>
                <a:cubicBezTo>
                  <a:pt x="181869" y="434702"/>
                  <a:pt x="293156" y="314200"/>
                  <a:pt x="325054" y="274505"/>
                </a:cubicBezTo>
                <a:cubicBezTo>
                  <a:pt x="356952" y="234810"/>
                  <a:pt x="325763" y="257492"/>
                  <a:pt x="367584" y="219215"/>
                </a:cubicBezTo>
                <a:cubicBezTo>
                  <a:pt x="409405" y="180938"/>
                  <a:pt x="577400" y="-23916"/>
                  <a:pt x="55897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FCE1D79A-5EC9-CF70-96D0-FB0150B4AD41}"/>
              </a:ext>
            </a:extLst>
          </p:cNvPr>
          <p:cNvSpPr/>
          <p:nvPr/>
        </p:nvSpPr>
        <p:spPr>
          <a:xfrm>
            <a:off x="5584193" y="7299172"/>
            <a:ext cx="782700" cy="781731"/>
          </a:xfrm>
          <a:custGeom>
            <a:avLst/>
            <a:gdLst>
              <a:gd name="connsiteX0" fmla="*/ 216931 w 782700"/>
              <a:gd name="connsiteY0" fmla="*/ 41546 h 781731"/>
              <a:gd name="connsiteX1" fmla="*/ 336015 w 782700"/>
              <a:gd name="connsiteY1" fmla="*/ 568921 h 781731"/>
              <a:gd name="connsiteX2" fmla="*/ 399811 w 782700"/>
              <a:gd name="connsiteY2" fmla="*/ 666741 h 781731"/>
              <a:gd name="connsiteX3" fmla="*/ 272220 w 782700"/>
              <a:gd name="connsiteY3" fmla="*/ 581680 h 781731"/>
              <a:gd name="connsiteX4" fmla="*/ 446594 w 782700"/>
              <a:gd name="connsiteY4" fmla="*/ 781572 h 781731"/>
              <a:gd name="connsiteX5" fmla="*/ 199919 w 782700"/>
              <a:gd name="connsiteY5" fmla="*/ 543403 h 781731"/>
              <a:gd name="connsiteX6" fmla="*/ 408317 w 782700"/>
              <a:gd name="connsiteY6" fmla="*/ 688006 h 781731"/>
              <a:gd name="connsiteX7" fmla="*/ 544414 w 782700"/>
              <a:gd name="connsiteY7" fmla="*/ 632716 h 781731"/>
              <a:gd name="connsiteX8" fmla="*/ 782583 w 782700"/>
              <a:gd name="connsiteY8" fmla="*/ 662488 h 781731"/>
              <a:gd name="connsiteX9" fmla="*/ 574185 w 782700"/>
              <a:gd name="connsiteY9" fmla="*/ 649728 h 781731"/>
              <a:gd name="connsiteX10" fmla="*/ 425329 w 782700"/>
              <a:gd name="connsiteY10" fmla="*/ 756054 h 781731"/>
              <a:gd name="connsiteX11" fmla="*/ 331762 w 782700"/>
              <a:gd name="connsiteY11" fmla="*/ 679500 h 781731"/>
              <a:gd name="connsiteX12" fmla="*/ 272220 w 782700"/>
              <a:gd name="connsiteY12" fmla="*/ 556162 h 781731"/>
              <a:gd name="connsiteX13" fmla="*/ 27 w 782700"/>
              <a:gd name="connsiteY13" fmla="*/ 75570 h 781731"/>
              <a:gd name="connsiteX14" fmla="*/ 289232 w 782700"/>
              <a:gd name="connsiteY14" fmla="*/ 517885 h 781731"/>
              <a:gd name="connsiteX15" fmla="*/ 238196 w 782700"/>
              <a:gd name="connsiteY15" fmla="*/ 88329 h 781731"/>
              <a:gd name="connsiteX16" fmla="*/ 216931 w 782700"/>
              <a:gd name="connsiteY16" fmla="*/ 41546 h 7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2700" h="781731">
                <a:moveTo>
                  <a:pt x="216931" y="41546"/>
                </a:moveTo>
                <a:cubicBezTo>
                  <a:pt x="233234" y="121645"/>
                  <a:pt x="305535" y="464722"/>
                  <a:pt x="336015" y="568921"/>
                </a:cubicBezTo>
                <a:cubicBezTo>
                  <a:pt x="366495" y="673120"/>
                  <a:pt x="410443" y="664615"/>
                  <a:pt x="399811" y="666741"/>
                </a:cubicBezTo>
                <a:cubicBezTo>
                  <a:pt x="389179" y="668867"/>
                  <a:pt x="264423" y="562542"/>
                  <a:pt x="272220" y="581680"/>
                </a:cubicBezTo>
                <a:cubicBezTo>
                  <a:pt x="280017" y="600819"/>
                  <a:pt x="458644" y="787952"/>
                  <a:pt x="446594" y="781572"/>
                </a:cubicBezTo>
                <a:cubicBezTo>
                  <a:pt x="434544" y="775193"/>
                  <a:pt x="206298" y="558997"/>
                  <a:pt x="199919" y="543403"/>
                </a:cubicBezTo>
                <a:cubicBezTo>
                  <a:pt x="193540" y="527809"/>
                  <a:pt x="350901" y="673121"/>
                  <a:pt x="408317" y="688006"/>
                </a:cubicBezTo>
                <a:cubicBezTo>
                  <a:pt x="465733" y="702891"/>
                  <a:pt x="482036" y="636969"/>
                  <a:pt x="544414" y="632716"/>
                </a:cubicBezTo>
                <a:cubicBezTo>
                  <a:pt x="606792" y="628463"/>
                  <a:pt x="777621" y="659653"/>
                  <a:pt x="782583" y="662488"/>
                </a:cubicBezTo>
                <a:cubicBezTo>
                  <a:pt x="787545" y="665323"/>
                  <a:pt x="633727" y="634134"/>
                  <a:pt x="574185" y="649728"/>
                </a:cubicBezTo>
                <a:cubicBezTo>
                  <a:pt x="514643" y="665322"/>
                  <a:pt x="465733" y="751092"/>
                  <a:pt x="425329" y="756054"/>
                </a:cubicBezTo>
                <a:cubicBezTo>
                  <a:pt x="384925" y="761016"/>
                  <a:pt x="357280" y="712815"/>
                  <a:pt x="331762" y="679500"/>
                </a:cubicBezTo>
                <a:cubicBezTo>
                  <a:pt x="306244" y="646185"/>
                  <a:pt x="327509" y="656817"/>
                  <a:pt x="272220" y="556162"/>
                </a:cubicBezTo>
                <a:cubicBezTo>
                  <a:pt x="216931" y="455507"/>
                  <a:pt x="-2808" y="81950"/>
                  <a:pt x="27" y="75570"/>
                </a:cubicBezTo>
                <a:cubicBezTo>
                  <a:pt x="2862" y="69191"/>
                  <a:pt x="249537" y="515759"/>
                  <a:pt x="289232" y="517885"/>
                </a:cubicBezTo>
                <a:cubicBezTo>
                  <a:pt x="328927" y="520012"/>
                  <a:pt x="243867" y="168428"/>
                  <a:pt x="238196" y="88329"/>
                </a:cubicBezTo>
                <a:cubicBezTo>
                  <a:pt x="232525" y="8230"/>
                  <a:pt x="200628" y="-38553"/>
                  <a:pt x="216931" y="4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C2B674F0-C7A2-3E98-AA39-A4EE56D315BF}"/>
              </a:ext>
            </a:extLst>
          </p:cNvPr>
          <p:cNvSpPr/>
          <p:nvPr/>
        </p:nvSpPr>
        <p:spPr>
          <a:xfrm>
            <a:off x="5859603" y="6468271"/>
            <a:ext cx="626284" cy="464265"/>
          </a:xfrm>
          <a:custGeom>
            <a:avLst/>
            <a:gdLst>
              <a:gd name="connsiteX0" fmla="*/ 13822 w 626284"/>
              <a:gd name="connsiteY0" fmla="*/ 4830 h 464265"/>
              <a:gd name="connsiteX1" fmla="*/ 315787 w 626284"/>
              <a:gd name="connsiteY1" fmla="*/ 251506 h 464265"/>
              <a:gd name="connsiteX2" fmla="*/ 366823 w 626284"/>
              <a:gd name="connsiteY2" fmla="*/ 459904 h 464265"/>
              <a:gd name="connsiteX3" fmla="*/ 405100 w 626284"/>
              <a:gd name="connsiteY3" fmla="*/ 345072 h 464265"/>
              <a:gd name="connsiteX4" fmla="*/ 626257 w 626284"/>
              <a:gd name="connsiteY4" fmla="*/ 464157 h 464265"/>
              <a:gd name="connsiteX5" fmla="*/ 417859 w 626284"/>
              <a:gd name="connsiteY5" fmla="*/ 319554 h 464265"/>
              <a:gd name="connsiteX6" fmla="*/ 86124 w 626284"/>
              <a:gd name="connsiteY6" fmla="*/ 102650 h 464265"/>
              <a:gd name="connsiteX7" fmla="*/ 13822 w 626284"/>
              <a:gd name="connsiteY7" fmla="*/ 4830 h 4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84" h="464265">
                <a:moveTo>
                  <a:pt x="13822" y="4830"/>
                </a:moveTo>
                <a:cubicBezTo>
                  <a:pt x="52099" y="29639"/>
                  <a:pt x="256954" y="175660"/>
                  <a:pt x="315787" y="251506"/>
                </a:cubicBezTo>
                <a:cubicBezTo>
                  <a:pt x="374620" y="327352"/>
                  <a:pt x="351938" y="444310"/>
                  <a:pt x="366823" y="459904"/>
                </a:cubicBezTo>
                <a:cubicBezTo>
                  <a:pt x="381708" y="475498"/>
                  <a:pt x="361861" y="344363"/>
                  <a:pt x="405100" y="345072"/>
                </a:cubicBezTo>
                <a:cubicBezTo>
                  <a:pt x="448339" y="345781"/>
                  <a:pt x="624131" y="468410"/>
                  <a:pt x="626257" y="464157"/>
                </a:cubicBezTo>
                <a:cubicBezTo>
                  <a:pt x="628384" y="459904"/>
                  <a:pt x="507881" y="379805"/>
                  <a:pt x="417859" y="319554"/>
                </a:cubicBezTo>
                <a:cubicBezTo>
                  <a:pt x="327837" y="259303"/>
                  <a:pt x="149919" y="148724"/>
                  <a:pt x="86124" y="102650"/>
                </a:cubicBezTo>
                <a:cubicBezTo>
                  <a:pt x="22329" y="56576"/>
                  <a:pt x="-24455" y="-19979"/>
                  <a:pt x="13822" y="4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B246707-29C9-8AD6-510D-54D4A48814A2}"/>
              </a:ext>
            </a:extLst>
          </p:cNvPr>
          <p:cNvSpPr/>
          <p:nvPr/>
        </p:nvSpPr>
        <p:spPr>
          <a:xfrm>
            <a:off x="5660191" y="4682049"/>
            <a:ext cx="406071" cy="1689601"/>
          </a:xfrm>
          <a:custGeom>
            <a:avLst/>
            <a:gdLst>
              <a:gd name="connsiteX0" fmla="*/ 387608 w 406071"/>
              <a:gd name="connsiteY0" fmla="*/ 81337 h 1689601"/>
              <a:gd name="connsiteX1" fmla="*/ 366343 w 406071"/>
              <a:gd name="connsiteY1" fmla="*/ 128120 h 1689601"/>
              <a:gd name="connsiteX2" fmla="*/ 191969 w 406071"/>
              <a:gd name="connsiteY2" fmla="*/ 855387 h 1689601"/>
              <a:gd name="connsiteX3" fmla="*/ 200475 w 406071"/>
              <a:gd name="connsiteY3" fmla="*/ 1280690 h 1689601"/>
              <a:gd name="connsiteX4" fmla="*/ 115415 w 406071"/>
              <a:gd name="connsiteY4" fmla="*/ 1097810 h 1689601"/>
              <a:gd name="connsiteX5" fmla="*/ 123921 w 406071"/>
              <a:gd name="connsiteY5" fmla="*/ 1671968 h 1689601"/>
              <a:gd name="connsiteX6" fmla="*/ 94149 w 406071"/>
              <a:gd name="connsiteY6" fmla="*/ 1467823 h 1689601"/>
              <a:gd name="connsiteX7" fmla="*/ 4836 w 406071"/>
              <a:gd name="connsiteY7" fmla="*/ 723544 h 1689601"/>
              <a:gd name="connsiteX8" fmla="*/ 26101 w 406071"/>
              <a:gd name="connsiteY8" fmla="*/ 1114822 h 1689601"/>
              <a:gd name="connsiteX9" fmla="*/ 145186 w 406071"/>
              <a:gd name="connsiteY9" fmla="*/ 646989 h 1689601"/>
              <a:gd name="connsiteX10" fmla="*/ 140933 w 406071"/>
              <a:gd name="connsiteY10" fmla="*/ 970219 h 1689601"/>
              <a:gd name="connsiteX11" fmla="*/ 387608 w 406071"/>
              <a:gd name="connsiteY11" fmla="*/ 81337 h 1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071" h="1689601">
                <a:moveTo>
                  <a:pt x="387608" y="81337"/>
                </a:moveTo>
                <a:cubicBezTo>
                  <a:pt x="425176" y="-59013"/>
                  <a:pt x="398950" y="-888"/>
                  <a:pt x="366343" y="128120"/>
                </a:cubicBezTo>
                <a:cubicBezTo>
                  <a:pt x="333736" y="257128"/>
                  <a:pt x="219614" y="663292"/>
                  <a:pt x="191969" y="855387"/>
                </a:cubicBezTo>
                <a:cubicBezTo>
                  <a:pt x="164324" y="1047482"/>
                  <a:pt x="213234" y="1240286"/>
                  <a:pt x="200475" y="1280690"/>
                </a:cubicBezTo>
                <a:cubicBezTo>
                  <a:pt x="187716" y="1321094"/>
                  <a:pt x="128174" y="1032597"/>
                  <a:pt x="115415" y="1097810"/>
                </a:cubicBezTo>
                <a:cubicBezTo>
                  <a:pt x="102656" y="1163023"/>
                  <a:pt x="127465" y="1610299"/>
                  <a:pt x="123921" y="1671968"/>
                </a:cubicBezTo>
                <a:cubicBezTo>
                  <a:pt x="120377" y="1733637"/>
                  <a:pt x="113996" y="1625894"/>
                  <a:pt x="94149" y="1467823"/>
                </a:cubicBezTo>
                <a:cubicBezTo>
                  <a:pt x="74302" y="1309752"/>
                  <a:pt x="16177" y="782377"/>
                  <a:pt x="4836" y="723544"/>
                </a:cubicBezTo>
                <a:cubicBezTo>
                  <a:pt x="-6505" y="664711"/>
                  <a:pt x="2709" y="1127581"/>
                  <a:pt x="26101" y="1114822"/>
                </a:cubicBezTo>
                <a:cubicBezTo>
                  <a:pt x="49493" y="1102063"/>
                  <a:pt x="126047" y="671089"/>
                  <a:pt x="145186" y="646989"/>
                </a:cubicBezTo>
                <a:cubicBezTo>
                  <a:pt x="164325" y="622889"/>
                  <a:pt x="104074" y="1067330"/>
                  <a:pt x="140933" y="970219"/>
                </a:cubicBezTo>
                <a:cubicBezTo>
                  <a:pt x="177792" y="873108"/>
                  <a:pt x="350040" y="221687"/>
                  <a:pt x="387608" y="8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9CCA79D-A832-A305-0FC9-2CF88AC61C62}"/>
              </a:ext>
            </a:extLst>
          </p:cNvPr>
          <p:cNvSpPr/>
          <p:nvPr/>
        </p:nvSpPr>
        <p:spPr>
          <a:xfrm>
            <a:off x="4829499" y="3292470"/>
            <a:ext cx="435742" cy="1173198"/>
          </a:xfrm>
          <a:custGeom>
            <a:avLst/>
            <a:gdLst>
              <a:gd name="connsiteX0" fmla="*/ 63176 w 435742"/>
              <a:gd name="connsiteY0" fmla="*/ 180980 h 1173198"/>
              <a:gd name="connsiteX1" fmla="*/ 383851 w 435742"/>
              <a:gd name="connsiteY1" fmla="*/ 206380 h 1173198"/>
              <a:gd name="connsiteX2" fmla="*/ 418776 w 435742"/>
              <a:gd name="connsiteY2" fmla="*/ 288930 h 1173198"/>
              <a:gd name="connsiteX3" fmla="*/ 431476 w 435742"/>
              <a:gd name="connsiteY3" fmla="*/ 349255 h 1173198"/>
              <a:gd name="connsiteX4" fmla="*/ 345751 w 435742"/>
              <a:gd name="connsiteY4" fmla="*/ 568330 h 1173198"/>
              <a:gd name="connsiteX5" fmla="*/ 387026 w 435742"/>
              <a:gd name="connsiteY5" fmla="*/ 527055 h 1173198"/>
              <a:gd name="connsiteX6" fmla="*/ 304476 w 435742"/>
              <a:gd name="connsiteY6" fmla="*/ 774705 h 1173198"/>
              <a:gd name="connsiteX7" fmla="*/ 98101 w 435742"/>
              <a:gd name="connsiteY7" fmla="*/ 1009655 h 1173198"/>
              <a:gd name="connsiteX8" fmla="*/ 2851 w 435742"/>
              <a:gd name="connsiteY8" fmla="*/ 1171580 h 1173198"/>
              <a:gd name="connsiteX9" fmla="*/ 199701 w 435742"/>
              <a:gd name="connsiteY9" fmla="*/ 911230 h 1173198"/>
              <a:gd name="connsiteX10" fmla="*/ 209226 w 435742"/>
              <a:gd name="connsiteY10" fmla="*/ 815980 h 1173198"/>
              <a:gd name="connsiteX11" fmla="*/ 250501 w 435742"/>
              <a:gd name="connsiteY11" fmla="*/ 415930 h 1173198"/>
              <a:gd name="connsiteX12" fmla="*/ 225101 w 435742"/>
              <a:gd name="connsiteY12" fmla="*/ 787405 h 1173198"/>
              <a:gd name="connsiteX13" fmla="*/ 339401 w 435742"/>
              <a:gd name="connsiteY13" fmla="*/ 533405 h 1173198"/>
              <a:gd name="connsiteX14" fmla="*/ 418776 w 435742"/>
              <a:gd name="connsiteY14" fmla="*/ 184155 h 1173198"/>
              <a:gd name="connsiteX15" fmla="*/ 47301 w 435742"/>
              <a:gd name="connsiteY15" fmla="*/ 5 h 1173198"/>
              <a:gd name="connsiteX16" fmla="*/ 364801 w 435742"/>
              <a:gd name="connsiteY16" fmla="*/ 177805 h 1173198"/>
              <a:gd name="connsiteX17" fmla="*/ 63176 w 435742"/>
              <a:gd name="connsiteY17" fmla="*/ 180980 h 117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742" h="1173198">
                <a:moveTo>
                  <a:pt x="63176" y="180980"/>
                </a:moveTo>
                <a:cubicBezTo>
                  <a:pt x="66351" y="185742"/>
                  <a:pt x="324584" y="188388"/>
                  <a:pt x="383851" y="206380"/>
                </a:cubicBezTo>
                <a:cubicBezTo>
                  <a:pt x="443118" y="224372"/>
                  <a:pt x="410839" y="265118"/>
                  <a:pt x="418776" y="288930"/>
                </a:cubicBezTo>
                <a:cubicBezTo>
                  <a:pt x="426714" y="312743"/>
                  <a:pt x="443647" y="302688"/>
                  <a:pt x="431476" y="349255"/>
                </a:cubicBezTo>
                <a:cubicBezTo>
                  <a:pt x="419305" y="395822"/>
                  <a:pt x="353159" y="538697"/>
                  <a:pt x="345751" y="568330"/>
                </a:cubicBezTo>
                <a:cubicBezTo>
                  <a:pt x="338343" y="597963"/>
                  <a:pt x="393905" y="492659"/>
                  <a:pt x="387026" y="527055"/>
                </a:cubicBezTo>
                <a:cubicBezTo>
                  <a:pt x="380147" y="561451"/>
                  <a:pt x="352630" y="694272"/>
                  <a:pt x="304476" y="774705"/>
                </a:cubicBezTo>
                <a:cubicBezTo>
                  <a:pt x="256322" y="855138"/>
                  <a:pt x="148372" y="943509"/>
                  <a:pt x="98101" y="1009655"/>
                </a:cubicBezTo>
                <a:cubicBezTo>
                  <a:pt x="47830" y="1075801"/>
                  <a:pt x="-14082" y="1187984"/>
                  <a:pt x="2851" y="1171580"/>
                </a:cubicBezTo>
                <a:cubicBezTo>
                  <a:pt x="19784" y="1155176"/>
                  <a:pt x="165305" y="970497"/>
                  <a:pt x="199701" y="911230"/>
                </a:cubicBezTo>
                <a:cubicBezTo>
                  <a:pt x="234097" y="851963"/>
                  <a:pt x="200759" y="898530"/>
                  <a:pt x="209226" y="815980"/>
                </a:cubicBezTo>
                <a:cubicBezTo>
                  <a:pt x="217693" y="733430"/>
                  <a:pt x="247855" y="420692"/>
                  <a:pt x="250501" y="415930"/>
                </a:cubicBezTo>
                <a:cubicBezTo>
                  <a:pt x="253147" y="411168"/>
                  <a:pt x="210284" y="767826"/>
                  <a:pt x="225101" y="787405"/>
                </a:cubicBezTo>
                <a:cubicBezTo>
                  <a:pt x="239918" y="806984"/>
                  <a:pt x="307122" y="633947"/>
                  <a:pt x="339401" y="533405"/>
                </a:cubicBezTo>
                <a:cubicBezTo>
                  <a:pt x="371680" y="432863"/>
                  <a:pt x="467459" y="273055"/>
                  <a:pt x="418776" y="184155"/>
                </a:cubicBezTo>
                <a:cubicBezTo>
                  <a:pt x="370093" y="95255"/>
                  <a:pt x="56297" y="1063"/>
                  <a:pt x="47301" y="5"/>
                </a:cubicBezTo>
                <a:cubicBezTo>
                  <a:pt x="38305" y="-1053"/>
                  <a:pt x="357393" y="143938"/>
                  <a:pt x="364801" y="177805"/>
                </a:cubicBezTo>
                <a:cubicBezTo>
                  <a:pt x="372209" y="211672"/>
                  <a:pt x="60001" y="176218"/>
                  <a:pt x="63176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38601F9-26B8-4C50-C4C1-B37D9668FEE6}"/>
              </a:ext>
            </a:extLst>
          </p:cNvPr>
          <p:cNvSpPr/>
          <p:nvPr/>
        </p:nvSpPr>
        <p:spPr>
          <a:xfrm>
            <a:off x="2616050" y="3801859"/>
            <a:ext cx="363925" cy="514314"/>
          </a:xfrm>
          <a:custGeom>
            <a:avLst/>
            <a:gdLst>
              <a:gd name="connsiteX0" fmla="*/ 6500 w 363925"/>
              <a:gd name="connsiteY0" fmla="*/ 8141 h 514314"/>
              <a:gd name="connsiteX1" fmla="*/ 38250 w 363925"/>
              <a:gd name="connsiteY1" fmla="*/ 62116 h 514314"/>
              <a:gd name="connsiteX2" fmla="*/ 346225 w 363925"/>
              <a:gd name="connsiteY2" fmla="*/ 458991 h 514314"/>
              <a:gd name="connsiteX3" fmla="*/ 270025 w 363925"/>
              <a:gd name="connsiteY3" fmla="*/ 414541 h 514314"/>
              <a:gd name="connsiteX4" fmla="*/ 362100 w 363925"/>
              <a:gd name="connsiteY4" fmla="*/ 512966 h 514314"/>
              <a:gd name="connsiteX5" fmla="*/ 168425 w 363925"/>
              <a:gd name="connsiteY5" fmla="*/ 328816 h 514314"/>
              <a:gd name="connsiteX6" fmla="*/ 79525 w 363925"/>
              <a:gd name="connsiteY6" fmla="*/ 239916 h 514314"/>
              <a:gd name="connsiteX7" fmla="*/ 190650 w 363925"/>
              <a:gd name="connsiteY7" fmla="*/ 328816 h 514314"/>
              <a:gd name="connsiteX8" fmla="*/ 54125 w 363925"/>
              <a:gd name="connsiteY8" fmla="*/ 135141 h 514314"/>
              <a:gd name="connsiteX9" fmla="*/ 6500 w 363925"/>
              <a:gd name="connsiteY9" fmla="*/ 8141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925" h="514314">
                <a:moveTo>
                  <a:pt x="6500" y="8141"/>
                </a:moveTo>
                <a:cubicBezTo>
                  <a:pt x="3854" y="-4030"/>
                  <a:pt x="-18371" y="-13025"/>
                  <a:pt x="38250" y="62116"/>
                </a:cubicBezTo>
                <a:cubicBezTo>
                  <a:pt x="94871" y="137257"/>
                  <a:pt x="307596" y="400254"/>
                  <a:pt x="346225" y="458991"/>
                </a:cubicBezTo>
                <a:cubicBezTo>
                  <a:pt x="384854" y="517728"/>
                  <a:pt x="267379" y="405545"/>
                  <a:pt x="270025" y="414541"/>
                </a:cubicBezTo>
                <a:cubicBezTo>
                  <a:pt x="272671" y="423537"/>
                  <a:pt x="379033" y="527253"/>
                  <a:pt x="362100" y="512966"/>
                </a:cubicBezTo>
                <a:cubicBezTo>
                  <a:pt x="345167" y="498679"/>
                  <a:pt x="215521" y="374324"/>
                  <a:pt x="168425" y="328816"/>
                </a:cubicBezTo>
                <a:cubicBezTo>
                  <a:pt x="121329" y="283308"/>
                  <a:pt x="75821" y="239916"/>
                  <a:pt x="79525" y="239916"/>
                </a:cubicBezTo>
                <a:cubicBezTo>
                  <a:pt x="83229" y="239916"/>
                  <a:pt x="194883" y="346278"/>
                  <a:pt x="190650" y="328816"/>
                </a:cubicBezTo>
                <a:cubicBezTo>
                  <a:pt x="186417" y="311354"/>
                  <a:pt x="92754" y="187528"/>
                  <a:pt x="54125" y="135141"/>
                </a:cubicBezTo>
                <a:cubicBezTo>
                  <a:pt x="15496" y="82754"/>
                  <a:pt x="9146" y="20312"/>
                  <a:pt x="6500" y="8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8A8F514-C125-A265-00F3-24A0E006DD04}"/>
              </a:ext>
            </a:extLst>
          </p:cNvPr>
          <p:cNvSpPr/>
          <p:nvPr/>
        </p:nvSpPr>
        <p:spPr>
          <a:xfrm>
            <a:off x="3698442" y="3635329"/>
            <a:ext cx="464656" cy="862792"/>
          </a:xfrm>
          <a:custGeom>
            <a:avLst/>
            <a:gdLst>
              <a:gd name="connsiteX0" fmla="*/ 140133 w 464656"/>
              <a:gd name="connsiteY0" fmla="*/ 46 h 862792"/>
              <a:gd name="connsiteX1" fmla="*/ 98858 w 464656"/>
              <a:gd name="connsiteY1" fmla="*/ 152446 h 862792"/>
              <a:gd name="connsiteX2" fmla="*/ 219508 w 464656"/>
              <a:gd name="connsiteY2" fmla="*/ 263571 h 862792"/>
              <a:gd name="connsiteX3" fmla="*/ 152833 w 464656"/>
              <a:gd name="connsiteY3" fmla="*/ 241346 h 862792"/>
              <a:gd name="connsiteX4" fmla="*/ 225858 w 464656"/>
              <a:gd name="connsiteY4" fmla="*/ 323896 h 862792"/>
              <a:gd name="connsiteX5" fmla="*/ 298883 w 464656"/>
              <a:gd name="connsiteY5" fmla="*/ 514396 h 862792"/>
              <a:gd name="connsiteX6" fmla="*/ 254433 w 464656"/>
              <a:gd name="connsiteY6" fmla="*/ 485821 h 862792"/>
              <a:gd name="connsiteX7" fmla="*/ 454458 w 464656"/>
              <a:gd name="connsiteY7" fmla="*/ 854121 h 862792"/>
              <a:gd name="connsiteX8" fmla="*/ 406833 w 464656"/>
              <a:gd name="connsiteY8" fmla="*/ 720771 h 862792"/>
              <a:gd name="connsiteX9" fmla="*/ 162358 w 464656"/>
              <a:gd name="connsiteY9" fmla="*/ 431846 h 862792"/>
              <a:gd name="connsiteX10" fmla="*/ 219508 w 464656"/>
              <a:gd name="connsiteY10" fmla="*/ 495346 h 862792"/>
              <a:gd name="connsiteX11" fmla="*/ 197283 w 464656"/>
              <a:gd name="connsiteY11" fmla="*/ 298496 h 862792"/>
              <a:gd name="connsiteX12" fmla="*/ 25833 w 464656"/>
              <a:gd name="connsiteY12" fmla="*/ 184196 h 862792"/>
              <a:gd name="connsiteX13" fmla="*/ 6783 w 464656"/>
              <a:gd name="connsiteY13" fmla="*/ 184196 h 862792"/>
              <a:gd name="connsiteX14" fmla="*/ 86158 w 464656"/>
              <a:gd name="connsiteY14" fmla="*/ 168321 h 862792"/>
              <a:gd name="connsiteX15" fmla="*/ 140133 w 464656"/>
              <a:gd name="connsiteY15" fmla="*/ 46 h 8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656" h="862792">
                <a:moveTo>
                  <a:pt x="140133" y="46"/>
                </a:moveTo>
                <a:cubicBezTo>
                  <a:pt x="142250" y="-2600"/>
                  <a:pt x="85629" y="108525"/>
                  <a:pt x="98858" y="152446"/>
                </a:cubicBezTo>
                <a:cubicBezTo>
                  <a:pt x="112087" y="196367"/>
                  <a:pt x="210512" y="248754"/>
                  <a:pt x="219508" y="263571"/>
                </a:cubicBezTo>
                <a:cubicBezTo>
                  <a:pt x="228504" y="278388"/>
                  <a:pt x="151775" y="231292"/>
                  <a:pt x="152833" y="241346"/>
                </a:cubicBezTo>
                <a:cubicBezTo>
                  <a:pt x="153891" y="251400"/>
                  <a:pt x="201516" y="278388"/>
                  <a:pt x="225858" y="323896"/>
                </a:cubicBezTo>
                <a:cubicBezTo>
                  <a:pt x="250200" y="369404"/>
                  <a:pt x="294121" y="487409"/>
                  <a:pt x="298883" y="514396"/>
                </a:cubicBezTo>
                <a:cubicBezTo>
                  <a:pt x="303645" y="541383"/>
                  <a:pt x="228504" y="429200"/>
                  <a:pt x="254433" y="485821"/>
                </a:cubicBezTo>
                <a:cubicBezTo>
                  <a:pt x="280362" y="542442"/>
                  <a:pt x="429058" y="814963"/>
                  <a:pt x="454458" y="854121"/>
                </a:cubicBezTo>
                <a:cubicBezTo>
                  <a:pt x="479858" y="893279"/>
                  <a:pt x="455516" y="791150"/>
                  <a:pt x="406833" y="720771"/>
                </a:cubicBezTo>
                <a:cubicBezTo>
                  <a:pt x="358150" y="650392"/>
                  <a:pt x="193579" y="469417"/>
                  <a:pt x="162358" y="431846"/>
                </a:cubicBezTo>
                <a:cubicBezTo>
                  <a:pt x="131137" y="394275"/>
                  <a:pt x="213687" y="517571"/>
                  <a:pt x="219508" y="495346"/>
                </a:cubicBezTo>
                <a:cubicBezTo>
                  <a:pt x="225329" y="473121"/>
                  <a:pt x="229562" y="350354"/>
                  <a:pt x="197283" y="298496"/>
                </a:cubicBezTo>
                <a:cubicBezTo>
                  <a:pt x="165004" y="246638"/>
                  <a:pt x="57583" y="203246"/>
                  <a:pt x="25833" y="184196"/>
                </a:cubicBezTo>
                <a:cubicBezTo>
                  <a:pt x="-5917" y="165146"/>
                  <a:pt x="-3271" y="186842"/>
                  <a:pt x="6783" y="184196"/>
                </a:cubicBezTo>
                <a:cubicBezTo>
                  <a:pt x="16837" y="181550"/>
                  <a:pt x="63933" y="196367"/>
                  <a:pt x="86158" y="168321"/>
                </a:cubicBezTo>
                <a:cubicBezTo>
                  <a:pt x="108383" y="140275"/>
                  <a:pt x="138016" y="2692"/>
                  <a:pt x="14013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417AFB3-80EE-8F44-A615-BA09E710C85A}"/>
              </a:ext>
            </a:extLst>
          </p:cNvPr>
          <p:cNvSpPr/>
          <p:nvPr/>
        </p:nvSpPr>
        <p:spPr>
          <a:xfrm>
            <a:off x="4215556" y="4365462"/>
            <a:ext cx="236675" cy="549928"/>
          </a:xfrm>
          <a:custGeom>
            <a:avLst/>
            <a:gdLst>
              <a:gd name="connsiteX0" fmla="*/ 70694 w 236675"/>
              <a:gd name="connsiteY0" fmla="*/ 163 h 549928"/>
              <a:gd name="connsiteX1" fmla="*/ 32594 w 236675"/>
              <a:gd name="connsiteY1" fmla="*/ 250988 h 549928"/>
              <a:gd name="connsiteX2" fmla="*/ 134194 w 236675"/>
              <a:gd name="connsiteY2" fmla="*/ 460538 h 549928"/>
              <a:gd name="connsiteX3" fmla="*/ 89744 w 236675"/>
              <a:gd name="connsiteY3" fmla="*/ 390688 h 549928"/>
              <a:gd name="connsiteX4" fmla="*/ 235794 w 236675"/>
              <a:gd name="connsiteY4" fmla="*/ 549438 h 549928"/>
              <a:gd name="connsiteX5" fmla="*/ 143719 w 236675"/>
              <a:gd name="connsiteY5" fmla="*/ 435138 h 549928"/>
              <a:gd name="connsiteX6" fmla="*/ 844 w 236675"/>
              <a:gd name="connsiteY6" fmla="*/ 289088 h 549928"/>
              <a:gd name="connsiteX7" fmla="*/ 70694 w 236675"/>
              <a:gd name="connsiteY7" fmla="*/ 163 h 5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75" h="549928">
                <a:moveTo>
                  <a:pt x="70694" y="163"/>
                </a:moveTo>
                <a:cubicBezTo>
                  <a:pt x="75986" y="-6187"/>
                  <a:pt x="22011" y="174259"/>
                  <a:pt x="32594" y="250988"/>
                </a:cubicBezTo>
                <a:cubicBezTo>
                  <a:pt x="43177" y="327717"/>
                  <a:pt x="124669" y="437255"/>
                  <a:pt x="134194" y="460538"/>
                </a:cubicBezTo>
                <a:cubicBezTo>
                  <a:pt x="143719" y="483821"/>
                  <a:pt x="72811" y="375871"/>
                  <a:pt x="89744" y="390688"/>
                </a:cubicBezTo>
                <a:cubicBezTo>
                  <a:pt x="106677" y="405505"/>
                  <a:pt x="226798" y="542030"/>
                  <a:pt x="235794" y="549438"/>
                </a:cubicBezTo>
                <a:cubicBezTo>
                  <a:pt x="244790" y="556846"/>
                  <a:pt x="182877" y="478530"/>
                  <a:pt x="143719" y="435138"/>
                </a:cubicBezTo>
                <a:cubicBezTo>
                  <a:pt x="104561" y="391746"/>
                  <a:pt x="10369" y="358938"/>
                  <a:pt x="844" y="289088"/>
                </a:cubicBezTo>
                <a:cubicBezTo>
                  <a:pt x="-8681" y="219238"/>
                  <a:pt x="65402" y="6513"/>
                  <a:pt x="7069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5761D9C-9178-E86F-BFAE-F533208ADC1A}"/>
              </a:ext>
            </a:extLst>
          </p:cNvPr>
          <p:cNvSpPr/>
          <p:nvPr/>
        </p:nvSpPr>
        <p:spPr>
          <a:xfrm>
            <a:off x="5458793" y="3434444"/>
            <a:ext cx="186763" cy="879856"/>
          </a:xfrm>
          <a:custGeom>
            <a:avLst/>
            <a:gdLst>
              <a:gd name="connsiteX0" fmla="*/ 186357 w 186763"/>
              <a:gd name="connsiteY0" fmla="*/ 906 h 879856"/>
              <a:gd name="connsiteX1" fmla="*/ 59357 w 186763"/>
              <a:gd name="connsiteY1" fmla="*/ 213631 h 879856"/>
              <a:gd name="connsiteX2" fmla="*/ 40307 w 186763"/>
              <a:gd name="connsiteY2" fmla="*/ 413656 h 879856"/>
              <a:gd name="connsiteX3" fmla="*/ 46657 w 186763"/>
              <a:gd name="connsiteY3" fmla="*/ 299356 h 879856"/>
              <a:gd name="connsiteX4" fmla="*/ 2207 w 186763"/>
              <a:gd name="connsiteY4" fmla="*/ 861331 h 879856"/>
              <a:gd name="connsiteX5" fmla="*/ 8557 w 186763"/>
              <a:gd name="connsiteY5" fmla="*/ 693056 h 879856"/>
              <a:gd name="connsiteX6" fmla="*/ 24432 w 186763"/>
              <a:gd name="connsiteY6" fmla="*/ 185056 h 879856"/>
              <a:gd name="connsiteX7" fmla="*/ 11732 w 186763"/>
              <a:gd name="connsiteY7" fmla="*/ 299356 h 879856"/>
              <a:gd name="connsiteX8" fmla="*/ 186357 w 186763"/>
              <a:gd name="connsiteY8" fmla="*/ 906 h 8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63" h="879856">
                <a:moveTo>
                  <a:pt x="186357" y="906"/>
                </a:moveTo>
                <a:cubicBezTo>
                  <a:pt x="194294" y="-13381"/>
                  <a:pt x="83699" y="144839"/>
                  <a:pt x="59357" y="213631"/>
                </a:cubicBezTo>
                <a:cubicBezTo>
                  <a:pt x="35015" y="282423"/>
                  <a:pt x="42424" y="399369"/>
                  <a:pt x="40307" y="413656"/>
                </a:cubicBezTo>
                <a:cubicBezTo>
                  <a:pt x="38190" y="427944"/>
                  <a:pt x="53007" y="224744"/>
                  <a:pt x="46657" y="299356"/>
                </a:cubicBezTo>
                <a:cubicBezTo>
                  <a:pt x="40307" y="373968"/>
                  <a:pt x="8557" y="795714"/>
                  <a:pt x="2207" y="861331"/>
                </a:cubicBezTo>
                <a:cubicBezTo>
                  <a:pt x="-4143" y="926948"/>
                  <a:pt x="4853" y="805768"/>
                  <a:pt x="8557" y="693056"/>
                </a:cubicBezTo>
                <a:cubicBezTo>
                  <a:pt x="12261" y="580344"/>
                  <a:pt x="23903" y="250673"/>
                  <a:pt x="24432" y="185056"/>
                </a:cubicBezTo>
                <a:cubicBezTo>
                  <a:pt x="24961" y="119439"/>
                  <a:pt x="-9435" y="327402"/>
                  <a:pt x="11732" y="299356"/>
                </a:cubicBezTo>
                <a:cubicBezTo>
                  <a:pt x="32899" y="271310"/>
                  <a:pt x="178420" y="15193"/>
                  <a:pt x="186357" y="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A962CD58-0906-662B-8C74-175E7F9403B4}"/>
              </a:ext>
            </a:extLst>
          </p:cNvPr>
          <p:cNvSpPr/>
          <p:nvPr/>
        </p:nvSpPr>
        <p:spPr>
          <a:xfrm>
            <a:off x="4927598" y="4167972"/>
            <a:ext cx="286886" cy="1042204"/>
          </a:xfrm>
          <a:custGeom>
            <a:avLst/>
            <a:gdLst>
              <a:gd name="connsiteX0" fmla="*/ 285752 w 286886"/>
              <a:gd name="connsiteY0" fmla="*/ 803 h 1042204"/>
              <a:gd name="connsiteX1" fmla="*/ 146052 w 286886"/>
              <a:gd name="connsiteY1" fmla="*/ 172253 h 1042204"/>
              <a:gd name="connsiteX2" fmla="*/ 2 w 286886"/>
              <a:gd name="connsiteY2" fmla="*/ 448478 h 1042204"/>
              <a:gd name="connsiteX3" fmla="*/ 149227 w 286886"/>
              <a:gd name="connsiteY3" fmla="*/ 238928 h 1042204"/>
              <a:gd name="connsiteX4" fmla="*/ 127002 w 286886"/>
              <a:gd name="connsiteY4" fmla="*/ 442128 h 1042204"/>
              <a:gd name="connsiteX5" fmla="*/ 215902 w 286886"/>
              <a:gd name="connsiteY5" fmla="*/ 550078 h 1042204"/>
              <a:gd name="connsiteX6" fmla="*/ 241302 w 286886"/>
              <a:gd name="connsiteY6" fmla="*/ 464353 h 1042204"/>
              <a:gd name="connsiteX7" fmla="*/ 215902 w 286886"/>
              <a:gd name="connsiteY7" fmla="*/ 740578 h 1042204"/>
              <a:gd name="connsiteX8" fmla="*/ 212727 w 286886"/>
              <a:gd name="connsiteY8" fmla="*/ 1042203 h 1042204"/>
              <a:gd name="connsiteX9" fmla="*/ 206377 w 286886"/>
              <a:gd name="connsiteY9" fmla="*/ 743753 h 1042204"/>
              <a:gd name="connsiteX10" fmla="*/ 85727 w 286886"/>
              <a:gd name="connsiteY10" fmla="*/ 375453 h 1042204"/>
              <a:gd name="connsiteX11" fmla="*/ 206377 w 286886"/>
              <a:gd name="connsiteY11" fmla="*/ 118278 h 1042204"/>
              <a:gd name="connsiteX12" fmla="*/ 285752 w 286886"/>
              <a:gd name="connsiteY12" fmla="*/ 803 h 10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86" h="1042204">
                <a:moveTo>
                  <a:pt x="285752" y="803"/>
                </a:moveTo>
                <a:cubicBezTo>
                  <a:pt x="275698" y="9799"/>
                  <a:pt x="193677" y="97641"/>
                  <a:pt x="146052" y="172253"/>
                </a:cubicBezTo>
                <a:cubicBezTo>
                  <a:pt x="98427" y="246865"/>
                  <a:pt x="-527" y="437366"/>
                  <a:pt x="2" y="448478"/>
                </a:cubicBezTo>
                <a:cubicBezTo>
                  <a:pt x="531" y="459590"/>
                  <a:pt x="128060" y="239986"/>
                  <a:pt x="149227" y="238928"/>
                </a:cubicBezTo>
                <a:cubicBezTo>
                  <a:pt x="170394" y="237870"/>
                  <a:pt x="115890" y="390270"/>
                  <a:pt x="127002" y="442128"/>
                </a:cubicBezTo>
                <a:cubicBezTo>
                  <a:pt x="138114" y="493986"/>
                  <a:pt x="196852" y="546374"/>
                  <a:pt x="215902" y="550078"/>
                </a:cubicBezTo>
                <a:cubicBezTo>
                  <a:pt x="234952" y="553782"/>
                  <a:pt x="241302" y="432603"/>
                  <a:pt x="241302" y="464353"/>
                </a:cubicBezTo>
                <a:cubicBezTo>
                  <a:pt x="241302" y="496103"/>
                  <a:pt x="220664" y="644270"/>
                  <a:pt x="215902" y="740578"/>
                </a:cubicBezTo>
                <a:cubicBezTo>
                  <a:pt x="211140" y="836886"/>
                  <a:pt x="214314" y="1041674"/>
                  <a:pt x="212727" y="1042203"/>
                </a:cubicBezTo>
                <a:cubicBezTo>
                  <a:pt x="211140" y="1042732"/>
                  <a:pt x="227544" y="854878"/>
                  <a:pt x="206377" y="743753"/>
                </a:cubicBezTo>
                <a:cubicBezTo>
                  <a:pt x="185210" y="632628"/>
                  <a:pt x="85727" y="479699"/>
                  <a:pt x="85727" y="375453"/>
                </a:cubicBezTo>
                <a:cubicBezTo>
                  <a:pt x="85727" y="271207"/>
                  <a:pt x="176215" y="176486"/>
                  <a:pt x="206377" y="118278"/>
                </a:cubicBezTo>
                <a:cubicBezTo>
                  <a:pt x="236539" y="60070"/>
                  <a:pt x="295806" y="-8193"/>
                  <a:pt x="28575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51B055-5542-587D-AE9F-5D55F0063F68}"/>
              </a:ext>
            </a:extLst>
          </p:cNvPr>
          <p:cNvSpPr/>
          <p:nvPr/>
        </p:nvSpPr>
        <p:spPr>
          <a:xfrm>
            <a:off x="6058170" y="4092575"/>
            <a:ext cx="456930" cy="326632"/>
          </a:xfrm>
          <a:custGeom>
            <a:avLst/>
            <a:gdLst>
              <a:gd name="connsiteX0" fmla="*/ 456930 w 456930"/>
              <a:gd name="connsiteY0" fmla="*/ 0 h 326632"/>
              <a:gd name="connsiteX1" fmla="*/ 412480 w 456930"/>
              <a:gd name="connsiteY1" fmla="*/ 28575 h 326632"/>
              <a:gd name="connsiteX2" fmla="*/ 6080 w 456930"/>
              <a:gd name="connsiteY2" fmla="*/ 320675 h 326632"/>
              <a:gd name="connsiteX3" fmla="*/ 177530 w 456930"/>
              <a:gd name="connsiteY3" fmla="*/ 212725 h 326632"/>
              <a:gd name="connsiteX4" fmla="*/ 304530 w 456930"/>
              <a:gd name="connsiteY4" fmla="*/ 63500 h 326632"/>
              <a:gd name="connsiteX5" fmla="*/ 456930 w 456930"/>
              <a:gd name="connsiteY5" fmla="*/ 0 h 3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30" h="326632">
                <a:moveTo>
                  <a:pt x="456930" y="0"/>
                </a:moveTo>
                <a:lnTo>
                  <a:pt x="412480" y="28575"/>
                </a:lnTo>
                <a:lnTo>
                  <a:pt x="6080" y="320675"/>
                </a:lnTo>
                <a:cubicBezTo>
                  <a:pt x="-33078" y="351367"/>
                  <a:pt x="127788" y="255588"/>
                  <a:pt x="177530" y="212725"/>
                </a:cubicBezTo>
                <a:cubicBezTo>
                  <a:pt x="227272" y="169863"/>
                  <a:pt x="259551" y="95250"/>
                  <a:pt x="304530" y="63500"/>
                </a:cubicBezTo>
                <a:cubicBezTo>
                  <a:pt x="349509" y="31750"/>
                  <a:pt x="398457" y="26987"/>
                  <a:pt x="4569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E9CCB81-4182-A89B-7A03-91EEDB7AB45C}"/>
              </a:ext>
            </a:extLst>
          </p:cNvPr>
          <p:cNvSpPr/>
          <p:nvPr/>
        </p:nvSpPr>
        <p:spPr>
          <a:xfrm>
            <a:off x="5612934" y="4237356"/>
            <a:ext cx="572368" cy="682542"/>
          </a:xfrm>
          <a:custGeom>
            <a:avLst/>
            <a:gdLst>
              <a:gd name="connsiteX0" fmla="*/ 571966 w 572368"/>
              <a:gd name="connsiteY0" fmla="*/ 1269 h 682542"/>
              <a:gd name="connsiteX1" fmla="*/ 127466 w 572368"/>
              <a:gd name="connsiteY1" fmla="*/ 379094 h 682542"/>
              <a:gd name="connsiteX2" fmla="*/ 466 w 572368"/>
              <a:gd name="connsiteY2" fmla="*/ 680719 h 682542"/>
              <a:gd name="connsiteX3" fmla="*/ 95716 w 572368"/>
              <a:gd name="connsiteY3" fmla="*/ 483869 h 682542"/>
              <a:gd name="connsiteX4" fmla="*/ 362416 w 572368"/>
              <a:gd name="connsiteY4" fmla="*/ 61594 h 682542"/>
              <a:gd name="connsiteX5" fmla="*/ 210016 w 572368"/>
              <a:gd name="connsiteY5" fmla="*/ 248919 h 682542"/>
              <a:gd name="connsiteX6" fmla="*/ 571966 w 572368"/>
              <a:gd name="connsiteY6" fmla="*/ 1269 h 68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68" h="682542">
                <a:moveTo>
                  <a:pt x="571966" y="1269"/>
                </a:moveTo>
                <a:cubicBezTo>
                  <a:pt x="558208" y="22965"/>
                  <a:pt x="222716" y="265852"/>
                  <a:pt x="127466" y="379094"/>
                </a:cubicBezTo>
                <a:cubicBezTo>
                  <a:pt x="32216" y="492336"/>
                  <a:pt x="5758" y="663257"/>
                  <a:pt x="466" y="680719"/>
                </a:cubicBezTo>
                <a:cubicBezTo>
                  <a:pt x="-4826" y="698181"/>
                  <a:pt x="35391" y="587056"/>
                  <a:pt x="95716" y="483869"/>
                </a:cubicBezTo>
                <a:cubicBezTo>
                  <a:pt x="156041" y="380682"/>
                  <a:pt x="343366" y="100752"/>
                  <a:pt x="362416" y="61594"/>
                </a:cubicBezTo>
                <a:cubicBezTo>
                  <a:pt x="381466" y="22436"/>
                  <a:pt x="177208" y="254740"/>
                  <a:pt x="210016" y="248919"/>
                </a:cubicBezTo>
                <a:cubicBezTo>
                  <a:pt x="242824" y="243098"/>
                  <a:pt x="585724" y="-20427"/>
                  <a:pt x="571966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6D5D86-1708-A08B-D409-49F5E1405943}"/>
              </a:ext>
            </a:extLst>
          </p:cNvPr>
          <p:cNvSpPr/>
          <p:nvPr/>
        </p:nvSpPr>
        <p:spPr>
          <a:xfrm>
            <a:off x="5937050" y="3638549"/>
            <a:ext cx="410453" cy="597570"/>
          </a:xfrm>
          <a:custGeom>
            <a:avLst/>
            <a:gdLst>
              <a:gd name="connsiteX0" fmla="*/ 200 w 410453"/>
              <a:gd name="connsiteY0" fmla="*/ 1 h 597570"/>
              <a:gd name="connsiteX1" fmla="*/ 57350 w 410453"/>
              <a:gd name="connsiteY1" fmla="*/ 177801 h 597570"/>
              <a:gd name="connsiteX2" fmla="*/ 73225 w 410453"/>
              <a:gd name="connsiteY2" fmla="*/ 342901 h 597570"/>
              <a:gd name="connsiteX3" fmla="*/ 95450 w 410453"/>
              <a:gd name="connsiteY3" fmla="*/ 241301 h 597570"/>
              <a:gd name="connsiteX4" fmla="*/ 130375 w 410453"/>
              <a:gd name="connsiteY4" fmla="*/ 352426 h 597570"/>
              <a:gd name="connsiteX5" fmla="*/ 82750 w 410453"/>
              <a:gd name="connsiteY5" fmla="*/ 596901 h 597570"/>
              <a:gd name="connsiteX6" fmla="*/ 117675 w 410453"/>
              <a:gd name="connsiteY6" fmla="*/ 422276 h 597570"/>
              <a:gd name="connsiteX7" fmla="*/ 155775 w 410453"/>
              <a:gd name="connsiteY7" fmla="*/ 339726 h 597570"/>
              <a:gd name="connsiteX8" fmla="*/ 403425 w 410453"/>
              <a:gd name="connsiteY8" fmla="*/ 209551 h 597570"/>
              <a:gd name="connsiteX9" fmla="*/ 339925 w 410453"/>
              <a:gd name="connsiteY9" fmla="*/ 219076 h 597570"/>
              <a:gd name="connsiteX10" fmla="*/ 311350 w 410453"/>
              <a:gd name="connsiteY10" fmla="*/ 152401 h 597570"/>
              <a:gd name="connsiteX11" fmla="*/ 197050 w 410453"/>
              <a:gd name="connsiteY11" fmla="*/ 314326 h 597570"/>
              <a:gd name="connsiteX12" fmla="*/ 146250 w 410453"/>
              <a:gd name="connsiteY12" fmla="*/ 339726 h 597570"/>
              <a:gd name="connsiteX13" fmla="*/ 38300 w 410453"/>
              <a:gd name="connsiteY13" fmla="*/ 266701 h 597570"/>
              <a:gd name="connsiteX14" fmla="*/ 79575 w 410453"/>
              <a:gd name="connsiteY14" fmla="*/ 174626 h 597570"/>
              <a:gd name="connsiteX15" fmla="*/ 200 w 410453"/>
              <a:gd name="connsiteY15" fmla="*/ 1 h 59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453" h="597570">
                <a:moveTo>
                  <a:pt x="200" y="1"/>
                </a:moveTo>
                <a:cubicBezTo>
                  <a:pt x="-3504" y="530"/>
                  <a:pt x="45179" y="120651"/>
                  <a:pt x="57350" y="177801"/>
                </a:cubicBezTo>
                <a:cubicBezTo>
                  <a:pt x="69521" y="234951"/>
                  <a:pt x="66875" y="332318"/>
                  <a:pt x="73225" y="342901"/>
                </a:cubicBezTo>
                <a:cubicBezTo>
                  <a:pt x="79575" y="353484"/>
                  <a:pt x="85925" y="239714"/>
                  <a:pt x="95450" y="241301"/>
                </a:cubicBezTo>
                <a:cubicBezTo>
                  <a:pt x="104975" y="242889"/>
                  <a:pt x="132492" y="293159"/>
                  <a:pt x="130375" y="352426"/>
                </a:cubicBezTo>
                <a:cubicBezTo>
                  <a:pt x="128258" y="411693"/>
                  <a:pt x="84867" y="585259"/>
                  <a:pt x="82750" y="596901"/>
                </a:cubicBezTo>
                <a:cubicBezTo>
                  <a:pt x="80633" y="608543"/>
                  <a:pt x="105504" y="465138"/>
                  <a:pt x="117675" y="422276"/>
                </a:cubicBezTo>
                <a:cubicBezTo>
                  <a:pt x="129846" y="379414"/>
                  <a:pt x="108150" y="375180"/>
                  <a:pt x="155775" y="339726"/>
                </a:cubicBezTo>
                <a:cubicBezTo>
                  <a:pt x="203400" y="304272"/>
                  <a:pt x="372733" y="229659"/>
                  <a:pt x="403425" y="209551"/>
                </a:cubicBezTo>
                <a:cubicBezTo>
                  <a:pt x="434117" y="189443"/>
                  <a:pt x="355271" y="228601"/>
                  <a:pt x="339925" y="219076"/>
                </a:cubicBezTo>
                <a:cubicBezTo>
                  <a:pt x="324579" y="209551"/>
                  <a:pt x="335163" y="136526"/>
                  <a:pt x="311350" y="152401"/>
                </a:cubicBezTo>
                <a:cubicBezTo>
                  <a:pt x="287538" y="168276"/>
                  <a:pt x="224567" y="283105"/>
                  <a:pt x="197050" y="314326"/>
                </a:cubicBezTo>
                <a:cubicBezTo>
                  <a:pt x="169533" y="345547"/>
                  <a:pt x="172708" y="347664"/>
                  <a:pt x="146250" y="339726"/>
                </a:cubicBezTo>
                <a:cubicBezTo>
                  <a:pt x="119792" y="331788"/>
                  <a:pt x="49412" y="294218"/>
                  <a:pt x="38300" y="266701"/>
                </a:cubicBezTo>
                <a:cubicBezTo>
                  <a:pt x="27188" y="239184"/>
                  <a:pt x="82750" y="215372"/>
                  <a:pt x="79575" y="174626"/>
                </a:cubicBezTo>
                <a:cubicBezTo>
                  <a:pt x="76400" y="133880"/>
                  <a:pt x="3904" y="-528"/>
                  <a:pt x="2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6420C2E7-B4E7-9661-791E-B852704D6EA5}"/>
              </a:ext>
            </a:extLst>
          </p:cNvPr>
          <p:cNvSpPr/>
          <p:nvPr/>
        </p:nvSpPr>
        <p:spPr>
          <a:xfrm>
            <a:off x="6322310" y="4369245"/>
            <a:ext cx="239141" cy="1200832"/>
          </a:xfrm>
          <a:custGeom>
            <a:avLst/>
            <a:gdLst>
              <a:gd name="connsiteX0" fmla="*/ 234065 w 239141"/>
              <a:gd name="connsiteY0" fmla="*/ 34480 h 1200832"/>
              <a:gd name="connsiteX1" fmla="*/ 11815 w 239141"/>
              <a:gd name="connsiteY1" fmla="*/ 1148905 h 1200832"/>
              <a:gd name="connsiteX2" fmla="*/ 43565 w 239141"/>
              <a:gd name="connsiteY2" fmla="*/ 948880 h 1200832"/>
              <a:gd name="connsiteX3" fmla="*/ 154690 w 239141"/>
              <a:gd name="connsiteY3" fmla="*/ 345630 h 1200832"/>
              <a:gd name="connsiteX4" fmla="*/ 234065 w 239141"/>
              <a:gd name="connsiteY4" fmla="*/ 34480 h 12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41" h="1200832">
                <a:moveTo>
                  <a:pt x="234065" y="34480"/>
                </a:moveTo>
                <a:cubicBezTo>
                  <a:pt x="210253" y="168359"/>
                  <a:pt x="43565" y="996505"/>
                  <a:pt x="11815" y="1148905"/>
                </a:cubicBezTo>
                <a:cubicBezTo>
                  <a:pt x="-19935" y="1301305"/>
                  <a:pt x="19753" y="1082759"/>
                  <a:pt x="43565" y="948880"/>
                </a:cubicBezTo>
                <a:cubicBezTo>
                  <a:pt x="67377" y="815001"/>
                  <a:pt x="117119" y="502263"/>
                  <a:pt x="154690" y="345630"/>
                </a:cubicBezTo>
                <a:cubicBezTo>
                  <a:pt x="192261" y="188997"/>
                  <a:pt x="257877" y="-99399"/>
                  <a:pt x="234065" y="34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076A7E9-E44E-33AF-093A-32920251C423}"/>
              </a:ext>
            </a:extLst>
          </p:cNvPr>
          <p:cNvSpPr/>
          <p:nvPr/>
        </p:nvSpPr>
        <p:spPr>
          <a:xfrm>
            <a:off x="6244261" y="5696515"/>
            <a:ext cx="186230" cy="549240"/>
          </a:xfrm>
          <a:custGeom>
            <a:avLst/>
            <a:gdLst>
              <a:gd name="connsiteX0" fmla="*/ 185114 w 186230"/>
              <a:gd name="connsiteY0" fmla="*/ 34360 h 549240"/>
              <a:gd name="connsiteX1" fmla="*/ 4139 w 186230"/>
              <a:gd name="connsiteY1" fmla="*/ 532835 h 549240"/>
              <a:gd name="connsiteX2" fmla="*/ 61289 w 186230"/>
              <a:gd name="connsiteY2" fmla="*/ 389960 h 549240"/>
              <a:gd name="connsiteX3" fmla="*/ 96214 w 186230"/>
              <a:gd name="connsiteY3" fmla="*/ 2610 h 549240"/>
              <a:gd name="connsiteX4" fmla="*/ 80339 w 186230"/>
              <a:gd name="connsiteY4" fmla="*/ 212160 h 549240"/>
              <a:gd name="connsiteX5" fmla="*/ 185114 w 186230"/>
              <a:gd name="connsiteY5" fmla="*/ 34360 h 5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30" h="549240">
                <a:moveTo>
                  <a:pt x="185114" y="34360"/>
                </a:moveTo>
                <a:cubicBezTo>
                  <a:pt x="172414" y="87806"/>
                  <a:pt x="24776" y="473569"/>
                  <a:pt x="4139" y="532835"/>
                </a:cubicBezTo>
                <a:cubicBezTo>
                  <a:pt x="-16498" y="592101"/>
                  <a:pt x="45943" y="478331"/>
                  <a:pt x="61289" y="389960"/>
                </a:cubicBezTo>
                <a:cubicBezTo>
                  <a:pt x="76635" y="301589"/>
                  <a:pt x="93039" y="32243"/>
                  <a:pt x="96214" y="2610"/>
                </a:cubicBezTo>
                <a:cubicBezTo>
                  <a:pt x="99389" y="-27023"/>
                  <a:pt x="62347" y="205281"/>
                  <a:pt x="80339" y="212160"/>
                </a:cubicBezTo>
                <a:cubicBezTo>
                  <a:pt x="98331" y="219039"/>
                  <a:pt x="197814" y="-19086"/>
                  <a:pt x="185114" y="3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98536FE-F0C4-293D-50D1-DD4C4058A755}"/>
              </a:ext>
            </a:extLst>
          </p:cNvPr>
          <p:cNvSpPr/>
          <p:nvPr/>
        </p:nvSpPr>
        <p:spPr>
          <a:xfrm>
            <a:off x="6511612" y="5460982"/>
            <a:ext cx="207307" cy="1108097"/>
          </a:xfrm>
          <a:custGeom>
            <a:avLst/>
            <a:gdLst>
              <a:gd name="connsiteX0" fmla="*/ 313 w 207307"/>
              <a:gd name="connsiteY0" fmla="*/ 18 h 1108097"/>
              <a:gd name="connsiteX1" fmla="*/ 149538 w 207307"/>
              <a:gd name="connsiteY1" fmla="*/ 568343 h 1108097"/>
              <a:gd name="connsiteX2" fmla="*/ 184463 w 207307"/>
              <a:gd name="connsiteY2" fmla="*/ 933468 h 1108097"/>
              <a:gd name="connsiteX3" fmla="*/ 206688 w 207307"/>
              <a:gd name="connsiteY3" fmla="*/ 781068 h 1108097"/>
              <a:gd name="connsiteX4" fmla="*/ 181288 w 207307"/>
              <a:gd name="connsiteY4" fmla="*/ 1108093 h 1108097"/>
              <a:gd name="connsiteX5" fmla="*/ 200338 w 207307"/>
              <a:gd name="connsiteY5" fmla="*/ 787418 h 1108097"/>
              <a:gd name="connsiteX6" fmla="*/ 197163 w 207307"/>
              <a:gd name="connsiteY6" fmla="*/ 346093 h 1108097"/>
              <a:gd name="connsiteX7" fmla="*/ 193988 w 207307"/>
              <a:gd name="connsiteY7" fmla="*/ 587393 h 1108097"/>
              <a:gd name="connsiteX8" fmla="*/ 313 w 207307"/>
              <a:gd name="connsiteY8" fmla="*/ 18 h 110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7" h="1108097">
                <a:moveTo>
                  <a:pt x="313" y="18"/>
                </a:moveTo>
                <a:cubicBezTo>
                  <a:pt x="-7095" y="-3157"/>
                  <a:pt x="118846" y="412768"/>
                  <a:pt x="149538" y="568343"/>
                </a:cubicBezTo>
                <a:cubicBezTo>
                  <a:pt x="180230" y="723918"/>
                  <a:pt x="174938" y="898014"/>
                  <a:pt x="184463" y="933468"/>
                </a:cubicBezTo>
                <a:cubicBezTo>
                  <a:pt x="193988" y="968922"/>
                  <a:pt x="207217" y="751964"/>
                  <a:pt x="206688" y="781068"/>
                </a:cubicBezTo>
                <a:cubicBezTo>
                  <a:pt x="206159" y="810172"/>
                  <a:pt x="182346" y="1107035"/>
                  <a:pt x="181288" y="1108093"/>
                </a:cubicBezTo>
                <a:cubicBezTo>
                  <a:pt x="180230" y="1109151"/>
                  <a:pt x="197692" y="914418"/>
                  <a:pt x="200338" y="787418"/>
                </a:cubicBezTo>
                <a:cubicBezTo>
                  <a:pt x="202984" y="660418"/>
                  <a:pt x="198221" y="379430"/>
                  <a:pt x="197163" y="346093"/>
                </a:cubicBezTo>
                <a:cubicBezTo>
                  <a:pt x="196105" y="312756"/>
                  <a:pt x="222563" y="642426"/>
                  <a:pt x="193988" y="587393"/>
                </a:cubicBezTo>
                <a:cubicBezTo>
                  <a:pt x="165413" y="532360"/>
                  <a:pt x="7721" y="3193"/>
                  <a:pt x="3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9045574-4295-3A7A-A60D-1B769E96E6FF}"/>
              </a:ext>
            </a:extLst>
          </p:cNvPr>
          <p:cNvSpPr/>
          <p:nvPr/>
        </p:nvSpPr>
        <p:spPr>
          <a:xfrm>
            <a:off x="5000353" y="5790540"/>
            <a:ext cx="1293862" cy="1021046"/>
          </a:xfrm>
          <a:custGeom>
            <a:avLst/>
            <a:gdLst>
              <a:gd name="connsiteX0" fmla="*/ 272 w 1293862"/>
              <a:gd name="connsiteY0" fmla="*/ 660 h 1021046"/>
              <a:gd name="connsiteX1" fmla="*/ 990872 w 1293862"/>
              <a:gd name="connsiteY1" fmla="*/ 800760 h 1021046"/>
              <a:gd name="connsiteX2" fmla="*/ 978172 w 1293862"/>
              <a:gd name="connsiteY2" fmla="*/ 734085 h 1021046"/>
              <a:gd name="connsiteX3" fmla="*/ 1289322 w 1293862"/>
              <a:gd name="connsiteY3" fmla="*/ 1019835 h 1021046"/>
              <a:gd name="connsiteX4" fmla="*/ 1136922 w 1293862"/>
              <a:gd name="connsiteY4" fmla="*/ 822985 h 1021046"/>
              <a:gd name="connsiteX5" fmla="*/ 781322 w 1293862"/>
              <a:gd name="connsiteY5" fmla="*/ 495960 h 1021046"/>
              <a:gd name="connsiteX6" fmla="*/ 889272 w 1293862"/>
              <a:gd name="connsiteY6" fmla="*/ 661060 h 1021046"/>
              <a:gd name="connsiteX7" fmla="*/ 272 w 1293862"/>
              <a:gd name="connsiteY7" fmla="*/ 660 h 10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862" h="1021046">
                <a:moveTo>
                  <a:pt x="272" y="660"/>
                </a:moveTo>
                <a:cubicBezTo>
                  <a:pt x="17205" y="23943"/>
                  <a:pt x="827889" y="678523"/>
                  <a:pt x="990872" y="800760"/>
                </a:cubicBezTo>
                <a:cubicBezTo>
                  <a:pt x="1153855" y="922997"/>
                  <a:pt x="928431" y="697573"/>
                  <a:pt x="978172" y="734085"/>
                </a:cubicBezTo>
                <a:cubicBezTo>
                  <a:pt x="1027913" y="770597"/>
                  <a:pt x="1262864" y="1005018"/>
                  <a:pt x="1289322" y="1019835"/>
                </a:cubicBezTo>
                <a:cubicBezTo>
                  <a:pt x="1315780" y="1034652"/>
                  <a:pt x="1221589" y="910297"/>
                  <a:pt x="1136922" y="822985"/>
                </a:cubicBezTo>
                <a:cubicBezTo>
                  <a:pt x="1052255" y="735673"/>
                  <a:pt x="822597" y="522947"/>
                  <a:pt x="781322" y="495960"/>
                </a:cubicBezTo>
                <a:cubicBezTo>
                  <a:pt x="740047" y="468973"/>
                  <a:pt x="1016801" y="745727"/>
                  <a:pt x="889272" y="661060"/>
                </a:cubicBezTo>
                <a:cubicBezTo>
                  <a:pt x="761743" y="576393"/>
                  <a:pt x="-16661" y="-22623"/>
                  <a:pt x="272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C85D1A1F-177A-6A34-4E79-284AF40E07AE}"/>
              </a:ext>
            </a:extLst>
          </p:cNvPr>
          <p:cNvSpPr/>
          <p:nvPr/>
        </p:nvSpPr>
        <p:spPr>
          <a:xfrm>
            <a:off x="4297667" y="5120711"/>
            <a:ext cx="878745" cy="849912"/>
          </a:xfrm>
          <a:custGeom>
            <a:avLst/>
            <a:gdLst>
              <a:gd name="connsiteX0" fmla="*/ 17158 w 878745"/>
              <a:gd name="connsiteY0" fmla="*/ 13264 h 849912"/>
              <a:gd name="connsiteX1" fmla="*/ 839483 w 878745"/>
              <a:gd name="connsiteY1" fmla="*/ 813364 h 849912"/>
              <a:gd name="connsiteX2" fmla="*/ 702958 w 878745"/>
              <a:gd name="connsiteY2" fmla="*/ 676839 h 849912"/>
              <a:gd name="connsiteX3" fmla="*/ 312433 w 878745"/>
              <a:gd name="connsiteY3" fmla="*/ 340289 h 849912"/>
              <a:gd name="connsiteX4" fmla="*/ 17158 w 878745"/>
              <a:gd name="connsiteY4" fmla="*/ 13264 h 8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745" h="849912">
                <a:moveTo>
                  <a:pt x="17158" y="13264"/>
                </a:moveTo>
                <a:cubicBezTo>
                  <a:pt x="105000" y="92110"/>
                  <a:pt x="725183" y="702768"/>
                  <a:pt x="839483" y="813364"/>
                </a:cubicBezTo>
                <a:cubicBezTo>
                  <a:pt x="953783" y="923960"/>
                  <a:pt x="790800" y="755685"/>
                  <a:pt x="702958" y="676839"/>
                </a:cubicBezTo>
                <a:cubicBezTo>
                  <a:pt x="615116" y="597993"/>
                  <a:pt x="423029" y="452472"/>
                  <a:pt x="312433" y="340289"/>
                </a:cubicBezTo>
                <a:cubicBezTo>
                  <a:pt x="201837" y="228106"/>
                  <a:pt x="-70684" y="-65582"/>
                  <a:pt x="17158" y="1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423E8CC-F952-C1EA-0EF3-54A8F4FD97AB}"/>
              </a:ext>
            </a:extLst>
          </p:cNvPr>
          <p:cNvSpPr/>
          <p:nvPr/>
        </p:nvSpPr>
        <p:spPr>
          <a:xfrm>
            <a:off x="5200233" y="6823120"/>
            <a:ext cx="553002" cy="973233"/>
          </a:xfrm>
          <a:custGeom>
            <a:avLst/>
            <a:gdLst>
              <a:gd name="connsiteX0" fmla="*/ 3592 w 553002"/>
              <a:gd name="connsiteY0" fmla="*/ 66630 h 973233"/>
              <a:gd name="connsiteX1" fmla="*/ 530642 w 553002"/>
              <a:gd name="connsiteY1" fmla="*/ 917530 h 973233"/>
              <a:gd name="connsiteX2" fmla="*/ 429042 w 553002"/>
              <a:gd name="connsiteY2" fmla="*/ 793705 h 973233"/>
              <a:gd name="connsiteX3" fmla="*/ 187742 w 553002"/>
              <a:gd name="connsiteY3" fmla="*/ 3130 h 973233"/>
              <a:gd name="connsiteX4" fmla="*/ 292517 w 553002"/>
              <a:gd name="connsiteY4" fmla="*/ 501605 h 973233"/>
              <a:gd name="connsiteX5" fmla="*/ 3592 w 553002"/>
              <a:gd name="connsiteY5" fmla="*/ 66630 h 9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02" h="973233">
                <a:moveTo>
                  <a:pt x="3592" y="66630"/>
                </a:moveTo>
                <a:cubicBezTo>
                  <a:pt x="43279" y="135951"/>
                  <a:pt x="459734" y="796351"/>
                  <a:pt x="530642" y="917530"/>
                </a:cubicBezTo>
                <a:cubicBezTo>
                  <a:pt x="601550" y="1038709"/>
                  <a:pt x="486192" y="946105"/>
                  <a:pt x="429042" y="793705"/>
                </a:cubicBezTo>
                <a:cubicBezTo>
                  <a:pt x="371892" y="641305"/>
                  <a:pt x="210496" y="51813"/>
                  <a:pt x="187742" y="3130"/>
                </a:cubicBezTo>
                <a:cubicBezTo>
                  <a:pt x="164988" y="-45553"/>
                  <a:pt x="319505" y="489434"/>
                  <a:pt x="292517" y="501605"/>
                </a:cubicBezTo>
                <a:cubicBezTo>
                  <a:pt x="265530" y="513776"/>
                  <a:pt x="-36095" y="-2691"/>
                  <a:pt x="3592" y="66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00FA796-8A58-C498-A3B0-709DE8E917D1}"/>
              </a:ext>
            </a:extLst>
          </p:cNvPr>
          <p:cNvSpPr/>
          <p:nvPr/>
        </p:nvSpPr>
        <p:spPr>
          <a:xfrm>
            <a:off x="4795183" y="6819811"/>
            <a:ext cx="1156441" cy="1195840"/>
          </a:xfrm>
          <a:custGeom>
            <a:avLst/>
            <a:gdLst>
              <a:gd name="connsiteX0" fmla="*/ 14942 w 1156441"/>
              <a:gd name="connsiteY0" fmla="*/ 31839 h 1195840"/>
              <a:gd name="connsiteX1" fmla="*/ 119717 w 1156441"/>
              <a:gd name="connsiteY1" fmla="*/ 95339 h 1195840"/>
              <a:gd name="connsiteX2" fmla="*/ 681692 w 1156441"/>
              <a:gd name="connsiteY2" fmla="*/ 758914 h 1195840"/>
              <a:gd name="connsiteX3" fmla="*/ 646767 w 1156441"/>
              <a:gd name="connsiteY3" fmla="*/ 647789 h 1195840"/>
              <a:gd name="connsiteX4" fmla="*/ 853142 w 1156441"/>
              <a:gd name="connsiteY4" fmla="*/ 974814 h 1195840"/>
              <a:gd name="connsiteX5" fmla="*/ 834092 w 1156441"/>
              <a:gd name="connsiteY5" fmla="*/ 920839 h 1195840"/>
              <a:gd name="connsiteX6" fmla="*/ 1148417 w 1156441"/>
              <a:gd name="connsiteY6" fmla="*/ 1190714 h 1195840"/>
              <a:gd name="connsiteX7" fmla="*/ 1011892 w 1156441"/>
              <a:gd name="connsiteY7" fmla="*/ 1057364 h 1195840"/>
              <a:gd name="connsiteX8" fmla="*/ 475317 w 1156441"/>
              <a:gd name="connsiteY8" fmla="*/ 581114 h 1195840"/>
              <a:gd name="connsiteX9" fmla="*/ 275292 w 1156441"/>
              <a:gd name="connsiteY9" fmla="*/ 438239 h 1195840"/>
              <a:gd name="connsiteX10" fmla="*/ 462617 w 1156441"/>
              <a:gd name="connsiteY10" fmla="*/ 609689 h 1195840"/>
              <a:gd name="connsiteX11" fmla="*/ 341967 w 1156441"/>
              <a:gd name="connsiteY11" fmla="*/ 362039 h 1195840"/>
              <a:gd name="connsiteX12" fmla="*/ 14942 w 1156441"/>
              <a:gd name="connsiteY12" fmla="*/ 31839 h 11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441" h="1195840">
                <a:moveTo>
                  <a:pt x="14942" y="31839"/>
                </a:moveTo>
                <a:cubicBezTo>
                  <a:pt x="-22100" y="-12611"/>
                  <a:pt x="8592" y="-25840"/>
                  <a:pt x="119717" y="95339"/>
                </a:cubicBezTo>
                <a:cubicBezTo>
                  <a:pt x="230842" y="216518"/>
                  <a:pt x="593850" y="666839"/>
                  <a:pt x="681692" y="758914"/>
                </a:cubicBezTo>
                <a:cubicBezTo>
                  <a:pt x="769534" y="850989"/>
                  <a:pt x="618192" y="611806"/>
                  <a:pt x="646767" y="647789"/>
                </a:cubicBezTo>
                <a:cubicBezTo>
                  <a:pt x="675342" y="683772"/>
                  <a:pt x="821921" y="929306"/>
                  <a:pt x="853142" y="974814"/>
                </a:cubicBezTo>
                <a:cubicBezTo>
                  <a:pt x="884363" y="1020322"/>
                  <a:pt x="784880" y="884856"/>
                  <a:pt x="834092" y="920839"/>
                </a:cubicBezTo>
                <a:cubicBezTo>
                  <a:pt x="883304" y="956822"/>
                  <a:pt x="1118784" y="1167960"/>
                  <a:pt x="1148417" y="1190714"/>
                </a:cubicBezTo>
                <a:cubicBezTo>
                  <a:pt x="1178050" y="1213468"/>
                  <a:pt x="1124075" y="1158964"/>
                  <a:pt x="1011892" y="1057364"/>
                </a:cubicBezTo>
                <a:cubicBezTo>
                  <a:pt x="899709" y="955764"/>
                  <a:pt x="598084" y="684302"/>
                  <a:pt x="475317" y="581114"/>
                </a:cubicBezTo>
                <a:cubicBezTo>
                  <a:pt x="352550" y="477927"/>
                  <a:pt x="277409" y="433477"/>
                  <a:pt x="275292" y="438239"/>
                </a:cubicBezTo>
                <a:cubicBezTo>
                  <a:pt x="273175" y="443001"/>
                  <a:pt x="451505" y="622389"/>
                  <a:pt x="462617" y="609689"/>
                </a:cubicBezTo>
                <a:cubicBezTo>
                  <a:pt x="473729" y="596989"/>
                  <a:pt x="418167" y="462581"/>
                  <a:pt x="341967" y="362039"/>
                </a:cubicBezTo>
                <a:cubicBezTo>
                  <a:pt x="265767" y="261497"/>
                  <a:pt x="51984" y="76289"/>
                  <a:pt x="14942" y="3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AD44A13-CFEE-55CE-6BE4-2693484B9F3D}"/>
              </a:ext>
            </a:extLst>
          </p:cNvPr>
          <p:cNvSpPr/>
          <p:nvPr/>
        </p:nvSpPr>
        <p:spPr>
          <a:xfrm>
            <a:off x="4000847" y="5646791"/>
            <a:ext cx="879521" cy="1310374"/>
          </a:xfrm>
          <a:custGeom>
            <a:avLst/>
            <a:gdLst>
              <a:gd name="connsiteX0" fmla="*/ 18703 w 879521"/>
              <a:gd name="connsiteY0" fmla="*/ 52334 h 1310374"/>
              <a:gd name="connsiteX1" fmla="*/ 104428 w 879521"/>
              <a:gd name="connsiteY1" fmla="*/ 125359 h 1310374"/>
              <a:gd name="connsiteX2" fmla="*/ 717203 w 879521"/>
              <a:gd name="connsiteY2" fmla="*/ 1087384 h 1310374"/>
              <a:gd name="connsiteX3" fmla="*/ 879128 w 879521"/>
              <a:gd name="connsiteY3" fmla="*/ 1309634 h 1310374"/>
              <a:gd name="connsiteX4" fmla="*/ 688628 w 879521"/>
              <a:gd name="connsiteY4" fmla="*/ 1049284 h 1310374"/>
              <a:gd name="connsiteX5" fmla="*/ 247303 w 879521"/>
              <a:gd name="connsiteY5" fmla="*/ 395234 h 1310374"/>
              <a:gd name="connsiteX6" fmla="*/ 307628 w 879521"/>
              <a:gd name="connsiteY6" fmla="*/ 503184 h 1310374"/>
              <a:gd name="connsiteX7" fmla="*/ 18703 w 879521"/>
              <a:gd name="connsiteY7" fmla="*/ 52334 h 13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21" h="1310374">
                <a:moveTo>
                  <a:pt x="18703" y="52334"/>
                </a:moveTo>
                <a:cubicBezTo>
                  <a:pt x="-15164" y="-10637"/>
                  <a:pt x="-11989" y="-47149"/>
                  <a:pt x="104428" y="125359"/>
                </a:cubicBezTo>
                <a:cubicBezTo>
                  <a:pt x="220845" y="297867"/>
                  <a:pt x="588086" y="890005"/>
                  <a:pt x="717203" y="1087384"/>
                </a:cubicBezTo>
                <a:cubicBezTo>
                  <a:pt x="846320" y="1284763"/>
                  <a:pt x="883890" y="1315984"/>
                  <a:pt x="879128" y="1309634"/>
                </a:cubicBezTo>
                <a:cubicBezTo>
                  <a:pt x="874366" y="1303284"/>
                  <a:pt x="793932" y="1201684"/>
                  <a:pt x="688628" y="1049284"/>
                </a:cubicBezTo>
                <a:cubicBezTo>
                  <a:pt x="583324" y="896884"/>
                  <a:pt x="310803" y="486251"/>
                  <a:pt x="247303" y="395234"/>
                </a:cubicBezTo>
                <a:cubicBezTo>
                  <a:pt x="183803" y="304217"/>
                  <a:pt x="347845" y="566684"/>
                  <a:pt x="307628" y="503184"/>
                </a:cubicBezTo>
                <a:cubicBezTo>
                  <a:pt x="267411" y="439684"/>
                  <a:pt x="52570" y="115305"/>
                  <a:pt x="18703" y="5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A05D71D-7395-1A18-2E99-EA99BF60FD9D}"/>
              </a:ext>
            </a:extLst>
          </p:cNvPr>
          <p:cNvSpPr/>
          <p:nvPr/>
        </p:nvSpPr>
        <p:spPr>
          <a:xfrm>
            <a:off x="4011266" y="4858962"/>
            <a:ext cx="473917" cy="451823"/>
          </a:xfrm>
          <a:custGeom>
            <a:avLst/>
            <a:gdLst>
              <a:gd name="connsiteX0" fmla="*/ 1934 w 473917"/>
              <a:gd name="connsiteY0" fmla="*/ 78163 h 451823"/>
              <a:gd name="connsiteX1" fmla="*/ 211484 w 473917"/>
              <a:gd name="connsiteY1" fmla="*/ 236913 h 451823"/>
              <a:gd name="connsiteX2" fmla="*/ 163859 w 473917"/>
              <a:gd name="connsiteY2" fmla="*/ 160713 h 451823"/>
              <a:gd name="connsiteX3" fmla="*/ 471834 w 473917"/>
              <a:gd name="connsiteY3" fmla="*/ 449638 h 451823"/>
              <a:gd name="connsiteX4" fmla="*/ 284509 w 473917"/>
              <a:gd name="connsiteY4" fmla="*/ 278188 h 451823"/>
              <a:gd name="connsiteX5" fmla="*/ 8284 w 473917"/>
              <a:gd name="connsiteY5" fmla="*/ 1963 h 451823"/>
              <a:gd name="connsiteX6" fmla="*/ 100359 w 473917"/>
              <a:gd name="connsiteY6" fmla="*/ 151188 h 451823"/>
              <a:gd name="connsiteX7" fmla="*/ 1934 w 473917"/>
              <a:gd name="connsiteY7" fmla="*/ 78163 h 4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17" h="451823">
                <a:moveTo>
                  <a:pt x="1934" y="78163"/>
                </a:moveTo>
                <a:cubicBezTo>
                  <a:pt x="20455" y="92450"/>
                  <a:pt x="184497" y="223155"/>
                  <a:pt x="211484" y="236913"/>
                </a:cubicBezTo>
                <a:cubicBezTo>
                  <a:pt x="238472" y="250671"/>
                  <a:pt x="120467" y="125259"/>
                  <a:pt x="163859" y="160713"/>
                </a:cubicBezTo>
                <a:cubicBezTo>
                  <a:pt x="207251" y="196167"/>
                  <a:pt x="451726" y="430059"/>
                  <a:pt x="471834" y="449638"/>
                </a:cubicBezTo>
                <a:cubicBezTo>
                  <a:pt x="491942" y="469217"/>
                  <a:pt x="361767" y="352800"/>
                  <a:pt x="284509" y="278188"/>
                </a:cubicBezTo>
                <a:cubicBezTo>
                  <a:pt x="207251" y="203576"/>
                  <a:pt x="38976" y="23130"/>
                  <a:pt x="8284" y="1963"/>
                </a:cubicBezTo>
                <a:cubicBezTo>
                  <a:pt x="-22408" y="-19204"/>
                  <a:pt x="96655" y="137430"/>
                  <a:pt x="100359" y="151188"/>
                </a:cubicBezTo>
                <a:cubicBezTo>
                  <a:pt x="104063" y="164946"/>
                  <a:pt x="-16587" y="63876"/>
                  <a:pt x="1934" y="78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111413E-E88A-F9FC-E704-0023281144B2}"/>
              </a:ext>
            </a:extLst>
          </p:cNvPr>
          <p:cNvSpPr/>
          <p:nvPr/>
        </p:nvSpPr>
        <p:spPr>
          <a:xfrm>
            <a:off x="3789725" y="5139947"/>
            <a:ext cx="325992" cy="710309"/>
          </a:xfrm>
          <a:custGeom>
            <a:avLst/>
            <a:gdLst>
              <a:gd name="connsiteX0" fmla="*/ 17100 w 325992"/>
              <a:gd name="connsiteY0" fmla="*/ 378 h 710309"/>
              <a:gd name="connsiteX1" fmla="*/ 220300 w 325992"/>
              <a:gd name="connsiteY1" fmla="*/ 505203 h 710309"/>
              <a:gd name="connsiteX2" fmla="*/ 325075 w 325992"/>
              <a:gd name="connsiteY2" fmla="*/ 708403 h 710309"/>
              <a:gd name="connsiteX3" fmla="*/ 255225 w 325992"/>
              <a:gd name="connsiteY3" fmla="*/ 584578 h 710309"/>
              <a:gd name="connsiteX4" fmla="*/ 1225 w 325992"/>
              <a:gd name="connsiteY4" fmla="*/ 228978 h 710309"/>
              <a:gd name="connsiteX5" fmla="*/ 153625 w 325992"/>
              <a:gd name="connsiteY5" fmla="*/ 419478 h 710309"/>
              <a:gd name="connsiteX6" fmla="*/ 17100 w 325992"/>
              <a:gd name="connsiteY6" fmla="*/ 378 h 7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92" h="710309">
                <a:moveTo>
                  <a:pt x="17100" y="378"/>
                </a:moveTo>
                <a:cubicBezTo>
                  <a:pt x="28213" y="14666"/>
                  <a:pt x="168971" y="387199"/>
                  <a:pt x="220300" y="505203"/>
                </a:cubicBezTo>
                <a:cubicBezTo>
                  <a:pt x="271629" y="623207"/>
                  <a:pt x="319254" y="695174"/>
                  <a:pt x="325075" y="708403"/>
                </a:cubicBezTo>
                <a:cubicBezTo>
                  <a:pt x="330896" y="721632"/>
                  <a:pt x="309200" y="664482"/>
                  <a:pt x="255225" y="584578"/>
                </a:cubicBezTo>
                <a:cubicBezTo>
                  <a:pt x="201250" y="504674"/>
                  <a:pt x="18158" y="256495"/>
                  <a:pt x="1225" y="228978"/>
                </a:cubicBezTo>
                <a:cubicBezTo>
                  <a:pt x="-15708" y="201461"/>
                  <a:pt x="148333" y="458107"/>
                  <a:pt x="153625" y="419478"/>
                </a:cubicBezTo>
                <a:cubicBezTo>
                  <a:pt x="158917" y="380849"/>
                  <a:pt x="5987" y="-13910"/>
                  <a:pt x="1710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919EAC0-C931-4310-138B-7A205176C536}"/>
              </a:ext>
            </a:extLst>
          </p:cNvPr>
          <p:cNvSpPr/>
          <p:nvPr/>
        </p:nvSpPr>
        <p:spPr>
          <a:xfrm>
            <a:off x="2862678" y="4320329"/>
            <a:ext cx="651431" cy="358692"/>
          </a:xfrm>
          <a:custGeom>
            <a:avLst/>
            <a:gdLst>
              <a:gd name="connsiteX0" fmla="*/ 1172 w 651431"/>
              <a:gd name="connsiteY0" fmla="*/ 42121 h 358692"/>
              <a:gd name="connsiteX1" fmla="*/ 191672 w 651431"/>
              <a:gd name="connsiteY1" fmla="*/ 67521 h 358692"/>
              <a:gd name="connsiteX2" fmla="*/ 382172 w 651431"/>
              <a:gd name="connsiteY2" fmla="*/ 181821 h 358692"/>
              <a:gd name="connsiteX3" fmla="*/ 359947 w 651431"/>
              <a:gd name="connsiteY3" fmla="*/ 143721 h 358692"/>
              <a:gd name="connsiteX4" fmla="*/ 648872 w 651431"/>
              <a:gd name="connsiteY4" fmla="*/ 356446 h 358692"/>
              <a:gd name="connsiteX5" fmla="*/ 509172 w 651431"/>
              <a:gd name="connsiteY5" fmla="*/ 261196 h 358692"/>
              <a:gd name="connsiteX6" fmla="*/ 131347 w 651431"/>
              <a:gd name="connsiteY6" fmla="*/ 13546 h 358692"/>
              <a:gd name="connsiteX7" fmla="*/ 1172 w 651431"/>
              <a:gd name="connsiteY7" fmla="*/ 42121 h 3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31" h="358692">
                <a:moveTo>
                  <a:pt x="1172" y="42121"/>
                </a:moveTo>
                <a:cubicBezTo>
                  <a:pt x="11226" y="51117"/>
                  <a:pt x="128172" y="44238"/>
                  <a:pt x="191672" y="67521"/>
                </a:cubicBezTo>
                <a:cubicBezTo>
                  <a:pt x="255172" y="90804"/>
                  <a:pt x="354126" y="169121"/>
                  <a:pt x="382172" y="181821"/>
                </a:cubicBezTo>
                <a:cubicBezTo>
                  <a:pt x="410218" y="194521"/>
                  <a:pt x="315497" y="114617"/>
                  <a:pt x="359947" y="143721"/>
                </a:cubicBezTo>
                <a:cubicBezTo>
                  <a:pt x="404397" y="172825"/>
                  <a:pt x="624001" y="336867"/>
                  <a:pt x="648872" y="356446"/>
                </a:cubicBezTo>
                <a:cubicBezTo>
                  <a:pt x="673743" y="376025"/>
                  <a:pt x="509172" y="261196"/>
                  <a:pt x="509172" y="261196"/>
                </a:cubicBezTo>
                <a:cubicBezTo>
                  <a:pt x="422918" y="204046"/>
                  <a:pt x="216014" y="53234"/>
                  <a:pt x="131347" y="13546"/>
                </a:cubicBezTo>
                <a:cubicBezTo>
                  <a:pt x="46680" y="-26142"/>
                  <a:pt x="-8882" y="33125"/>
                  <a:pt x="1172" y="4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EF13F9C-8F07-1D73-A645-5D1B374AAED3}"/>
              </a:ext>
            </a:extLst>
          </p:cNvPr>
          <p:cNvSpPr/>
          <p:nvPr/>
        </p:nvSpPr>
        <p:spPr>
          <a:xfrm>
            <a:off x="3448784" y="4603243"/>
            <a:ext cx="654618" cy="323389"/>
          </a:xfrm>
          <a:custGeom>
            <a:avLst/>
            <a:gdLst>
              <a:gd name="connsiteX0" fmla="*/ 2441 w 654618"/>
              <a:gd name="connsiteY0" fmla="*/ 507 h 323389"/>
              <a:gd name="connsiteX1" fmla="*/ 405666 w 654618"/>
              <a:gd name="connsiteY1" fmla="*/ 210057 h 323389"/>
              <a:gd name="connsiteX2" fmla="*/ 285016 w 654618"/>
              <a:gd name="connsiteY2" fmla="*/ 191007 h 323389"/>
              <a:gd name="connsiteX3" fmla="*/ 646966 w 654618"/>
              <a:gd name="connsiteY3" fmla="*/ 321182 h 323389"/>
              <a:gd name="connsiteX4" fmla="*/ 494566 w 654618"/>
              <a:gd name="connsiteY4" fmla="*/ 260857 h 323389"/>
              <a:gd name="connsiteX5" fmla="*/ 65941 w 654618"/>
              <a:gd name="connsiteY5" fmla="*/ 108457 h 323389"/>
              <a:gd name="connsiteX6" fmla="*/ 227866 w 654618"/>
              <a:gd name="connsiteY6" fmla="*/ 149732 h 323389"/>
              <a:gd name="connsiteX7" fmla="*/ 2441 w 654618"/>
              <a:gd name="connsiteY7" fmla="*/ 507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618" h="323389">
                <a:moveTo>
                  <a:pt x="2441" y="507"/>
                </a:moveTo>
                <a:cubicBezTo>
                  <a:pt x="32074" y="10561"/>
                  <a:pt x="358570" y="178307"/>
                  <a:pt x="405666" y="210057"/>
                </a:cubicBezTo>
                <a:cubicBezTo>
                  <a:pt x="452762" y="241807"/>
                  <a:pt x="244799" y="172486"/>
                  <a:pt x="285016" y="191007"/>
                </a:cubicBezTo>
                <a:cubicBezTo>
                  <a:pt x="325233" y="209528"/>
                  <a:pt x="612041" y="309540"/>
                  <a:pt x="646966" y="321182"/>
                </a:cubicBezTo>
                <a:cubicBezTo>
                  <a:pt x="681891" y="332824"/>
                  <a:pt x="591403" y="296311"/>
                  <a:pt x="494566" y="260857"/>
                </a:cubicBezTo>
                <a:cubicBezTo>
                  <a:pt x="397729" y="225403"/>
                  <a:pt x="110391" y="126978"/>
                  <a:pt x="65941" y="108457"/>
                </a:cubicBezTo>
                <a:cubicBezTo>
                  <a:pt x="21491" y="89936"/>
                  <a:pt x="233158" y="166665"/>
                  <a:pt x="227866" y="149732"/>
                </a:cubicBezTo>
                <a:cubicBezTo>
                  <a:pt x="222574" y="132799"/>
                  <a:pt x="-27192" y="-9547"/>
                  <a:pt x="24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925CB06-6901-DDC9-139C-CCDD41B7B5E9}"/>
              </a:ext>
            </a:extLst>
          </p:cNvPr>
          <p:cNvSpPr/>
          <p:nvPr/>
        </p:nvSpPr>
        <p:spPr>
          <a:xfrm>
            <a:off x="2228714" y="4317429"/>
            <a:ext cx="770976" cy="336086"/>
          </a:xfrm>
          <a:custGeom>
            <a:avLst/>
            <a:gdLst>
              <a:gd name="connsiteX0" fmla="*/ 670061 w 770976"/>
              <a:gd name="connsiteY0" fmla="*/ 571 h 336086"/>
              <a:gd name="connsiteX1" fmla="*/ 489086 w 770976"/>
              <a:gd name="connsiteY1" fmla="*/ 54546 h 336086"/>
              <a:gd name="connsiteX2" fmla="*/ 549411 w 770976"/>
              <a:gd name="connsiteY2" fmla="*/ 67246 h 336086"/>
              <a:gd name="connsiteX3" fmla="*/ 460511 w 770976"/>
              <a:gd name="connsiteY3" fmla="*/ 143446 h 336086"/>
              <a:gd name="connsiteX4" fmla="*/ 25536 w 770976"/>
              <a:gd name="connsiteY4" fmla="*/ 324421 h 336086"/>
              <a:gd name="connsiteX5" fmla="*/ 98561 w 770976"/>
              <a:gd name="connsiteY5" fmla="*/ 295846 h 336086"/>
              <a:gd name="connsiteX6" fmla="*/ 492261 w 770976"/>
              <a:gd name="connsiteY6" fmla="*/ 114871 h 336086"/>
              <a:gd name="connsiteX7" fmla="*/ 603386 w 770976"/>
              <a:gd name="connsiteY7" fmla="*/ 41846 h 336086"/>
              <a:gd name="connsiteX8" fmla="*/ 768486 w 770976"/>
              <a:gd name="connsiteY8" fmla="*/ 25971 h 336086"/>
              <a:gd name="connsiteX9" fmla="*/ 670061 w 770976"/>
              <a:gd name="connsiteY9" fmla="*/ 571 h 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76" h="336086">
                <a:moveTo>
                  <a:pt x="670061" y="571"/>
                </a:moveTo>
                <a:cubicBezTo>
                  <a:pt x="623494" y="5333"/>
                  <a:pt x="509194" y="43434"/>
                  <a:pt x="489086" y="54546"/>
                </a:cubicBezTo>
                <a:cubicBezTo>
                  <a:pt x="468978" y="65658"/>
                  <a:pt x="554174" y="52429"/>
                  <a:pt x="549411" y="67246"/>
                </a:cubicBezTo>
                <a:cubicBezTo>
                  <a:pt x="544648" y="82063"/>
                  <a:pt x="547823" y="100584"/>
                  <a:pt x="460511" y="143446"/>
                </a:cubicBezTo>
                <a:cubicBezTo>
                  <a:pt x="373199" y="186308"/>
                  <a:pt x="85861" y="299021"/>
                  <a:pt x="25536" y="324421"/>
                </a:cubicBezTo>
                <a:cubicBezTo>
                  <a:pt x="-34789" y="349821"/>
                  <a:pt x="20774" y="330771"/>
                  <a:pt x="98561" y="295846"/>
                </a:cubicBezTo>
                <a:cubicBezTo>
                  <a:pt x="176348" y="260921"/>
                  <a:pt x="408124" y="157204"/>
                  <a:pt x="492261" y="114871"/>
                </a:cubicBezTo>
                <a:cubicBezTo>
                  <a:pt x="576398" y="72538"/>
                  <a:pt x="557349" y="56663"/>
                  <a:pt x="603386" y="41846"/>
                </a:cubicBezTo>
                <a:cubicBezTo>
                  <a:pt x="649423" y="27029"/>
                  <a:pt x="752082" y="29675"/>
                  <a:pt x="768486" y="25971"/>
                </a:cubicBezTo>
                <a:cubicBezTo>
                  <a:pt x="784890" y="22267"/>
                  <a:pt x="716628" y="-4191"/>
                  <a:pt x="670061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47EAB13-E343-F049-043B-93F2C0D4CC4E}"/>
              </a:ext>
            </a:extLst>
          </p:cNvPr>
          <p:cNvSpPr/>
          <p:nvPr/>
        </p:nvSpPr>
        <p:spPr>
          <a:xfrm>
            <a:off x="2873173" y="4419593"/>
            <a:ext cx="473277" cy="158765"/>
          </a:xfrm>
          <a:custGeom>
            <a:avLst/>
            <a:gdLst>
              <a:gd name="connsiteX0" fmla="*/ 473277 w 473277"/>
              <a:gd name="connsiteY0" fmla="*/ 158757 h 158765"/>
              <a:gd name="connsiteX1" fmla="*/ 152602 w 473277"/>
              <a:gd name="connsiteY1" fmla="*/ 34932 h 158765"/>
              <a:gd name="connsiteX2" fmla="*/ 202 w 473277"/>
              <a:gd name="connsiteY2" fmla="*/ 7 h 158765"/>
              <a:gd name="connsiteX3" fmla="*/ 120852 w 473277"/>
              <a:gd name="connsiteY3" fmla="*/ 31757 h 158765"/>
              <a:gd name="connsiteX4" fmla="*/ 155777 w 473277"/>
              <a:gd name="connsiteY4" fmla="*/ 28582 h 158765"/>
              <a:gd name="connsiteX5" fmla="*/ 473277 w 473277"/>
              <a:gd name="connsiteY5" fmla="*/ 158757 h 1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277" h="158765">
                <a:moveTo>
                  <a:pt x="473277" y="158757"/>
                </a:moveTo>
                <a:cubicBezTo>
                  <a:pt x="472748" y="159815"/>
                  <a:pt x="231448" y="61390"/>
                  <a:pt x="152602" y="34932"/>
                </a:cubicBezTo>
                <a:cubicBezTo>
                  <a:pt x="73756" y="8474"/>
                  <a:pt x="5494" y="536"/>
                  <a:pt x="202" y="7"/>
                </a:cubicBezTo>
                <a:cubicBezTo>
                  <a:pt x="-5090" y="-522"/>
                  <a:pt x="94923" y="26995"/>
                  <a:pt x="120852" y="31757"/>
                </a:cubicBezTo>
                <a:cubicBezTo>
                  <a:pt x="146781" y="36519"/>
                  <a:pt x="92277" y="7945"/>
                  <a:pt x="155777" y="28582"/>
                </a:cubicBezTo>
                <a:cubicBezTo>
                  <a:pt x="219277" y="49219"/>
                  <a:pt x="473806" y="157699"/>
                  <a:pt x="473277" y="158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EC1A0D4C-33B4-D969-310F-04B55811378B}"/>
              </a:ext>
            </a:extLst>
          </p:cNvPr>
          <p:cNvSpPr/>
          <p:nvPr/>
        </p:nvSpPr>
        <p:spPr>
          <a:xfrm>
            <a:off x="2817114" y="4369967"/>
            <a:ext cx="200268" cy="68719"/>
          </a:xfrm>
          <a:custGeom>
            <a:avLst/>
            <a:gdLst>
              <a:gd name="connsiteX0" fmla="*/ 2286 w 200268"/>
              <a:gd name="connsiteY0" fmla="*/ 68683 h 68719"/>
              <a:gd name="connsiteX1" fmla="*/ 97536 w 200268"/>
              <a:gd name="connsiteY1" fmla="*/ 11533 h 68719"/>
              <a:gd name="connsiteX2" fmla="*/ 199136 w 200268"/>
              <a:gd name="connsiteY2" fmla="*/ 24233 h 68719"/>
              <a:gd name="connsiteX3" fmla="*/ 145161 w 200268"/>
              <a:gd name="connsiteY3" fmla="*/ 11533 h 68719"/>
              <a:gd name="connsiteX4" fmla="*/ 40386 w 200268"/>
              <a:gd name="connsiteY4" fmla="*/ 2008 h 68719"/>
              <a:gd name="connsiteX5" fmla="*/ 2286 w 200268"/>
              <a:gd name="connsiteY5" fmla="*/ 68683 h 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68" h="68719">
                <a:moveTo>
                  <a:pt x="2286" y="68683"/>
                </a:moveTo>
                <a:cubicBezTo>
                  <a:pt x="11811" y="70271"/>
                  <a:pt x="64728" y="18941"/>
                  <a:pt x="97536" y="11533"/>
                </a:cubicBezTo>
                <a:cubicBezTo>
                  <a:pt x="130344" y="4125"/>
                  <a:pt x="191199" y="24233"/>
                  <a:pt x="199136" y="24233"/>
                </a:cubicBezTo>
                <a:cubicBezTo>
                  <a:pt x="207073" y="24233"/>
                  <a:pt x="171619" y="15237"/>
                  <a:pt x="145161" y="11533"/>
                </a:cubicBezTo>
                <a:cubicBezTo>
                  <a:pt x="118703" y="7829"/>
                  <a:pt x="66315" y="-4871"/>
                  <a:pt x="40386" y="2008"/>
                </a:cubicBezTo>
                <a:cubicBezTo>
                  <a:pt x="14457" y="8887"/>
                  <a:pt x="-7239" y="67095"/>
                  <a:pt x="2286" y="68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F4E4BF-C68D-579B-D49C-3025DF530FF4}"/>
              </a:ext>
            </a:extLst>
          </p:cNvPr>
          <p:cNvSpPr/>
          <p:nvPr/>
        </p:nvSpPr>
        <p:spPr>
          <a:xfrm>
            <a:off x="2196839" y="4619256"/>
            <a:ext cx="216609" cy="213903"/>
          </a:xfrm>
          <a:custGeom>
            <a:avLst/>
            <a:gdLst>
              <a:gd name="connsiteX0" fmla="*/ 216161 w 216609"/>
              <a:gd name="connsiteY0" fmla="*/ 369 h 213903"/>
              <a:gd name="connsiteX1" fmla="*/ 101861 w 216609"/>
              <a:gd name="connsiteY1" fmla="*/ 63869 h 213903"/>
              <a:gd name="connsiteX2" fmla="*/ 3436 w 216609"/>
              <a:gd name="connsiteY2" fmla="*/ 209919 h 213903"/>
              <a:gd name="connsiteX3" fmla="*/ 25661 w 216609"/>
              <a:gd name="connsiteY3" fmla="*/ 165469 h 213903"/>
              <a:gd name="connsiteX4" fmla="*/ 57411 w 216609"/>
              <a:gd name="connsiteY4" fmla="*/ 89269 h 213903"/>
              <a:gd name="connsiteX5" fmla="*/ 216161 w 216609"/>
              <a:gd name="connsiteY5" fmla="*/ 369 h 21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09" h="213903">
                <a:moveTo>
                  <a:pt x="216161" y="369"/>
                </a:moveTo>
                <a:cubicBezTo>
                  <a:pt x="223569" y="-3864"/>
                  <a:pt x="137315" y="28944"/>
                  <a:pt x="101861" y="63869"/>
                </a:cubicBezTo>
                <a:cubicBezTo>
                  <a:pt x="66407" y="98794"/>
                  <a:pt x="16136" y="192986"/>
                  <a:pt x="3436" y="209919"/>
                </a:cubicBezTo>
                <a:cubicBezTo>
                  <a:pt x="-9264" y="226852"/>
                  <a:pt x="16665" y="185577"/>
                  <a:pt x="25661" y="165469"/>
                </a:cubicBezTo>
                <a:cubicBezTo>
                  <a:pt x="34657" y="145361"/>
                  <a:pt x="29894" y="116257"/>
                  <a:pt x="57411" y="89269"/>
                </a:cubicBezTo>
                <a:cubicBezTo>
                  <a:pt x="84928" y="62282"/>
                  <a:pt x="208753" y="4602"/>
                  <a:pt x="216161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D779E7B-E676-81AC-2698-FBDE3A822029}"/>
              </a:ext>
            </a:extLst>
          </p:cNvPr>
          <p:cNvSpPr/>
          <p:nvPr/>
        </p:nvSpPr>
        <p:spPr>
          <a:xfrm>
            <a:off x="1935345" y="4854909"/>
            <a:ext cx="194823" cy="152850"/>
          </a:xfrm>
          <a:custGeom>
            <a:avLst/>
            <a:gdLst>
              <a:gd name="connsiteX0" fmla="*/ 191905 w 194823"/>
              <a:gd name="connsiteY0" fmla="*/ 2841 h 152850"/>
              <a:gd name="connsiteX1" fmla="*/ 1405 w 194823"/>
              <a:gd name="connsiteY1" fmla="*/ 152066 h 152850"/>
              <a:gd name="connsiteX2" fmla="*/ 109355 w 194823"/>
              <a:gd name="connsiteY2" fmla="*/ 59991 h 152850"/>
              <a:gd name="connsiteX3" fmla="*/ 191905 w 194823"/>
              <a:gd name="connsiteY3" fmla="*/ 2841 h 1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23" h="152850">
                <a:moveTo>
                  <a:pt x="191905" y="2841"/>
                </a:moveTo>
                <a:cubicBezTo>
                  <a:pt x="173913" y="18187"/>
                  <a:pt x="15163" y="142541"/>
                  <a:pt x="1405" y="152066"/>
                </a:cubicBezTo>
                <a:cubicBezTo>
                  <a:pt x="-12353" y="161591"/>
                  <a:pt x="78663" y="81687"/>
                  <a:pt x="109355" y="59991"/>
                </a:cubicBezTo>
                <a:cubicBezTo>
                  <a:pt x="140047" y="38295"/>
                  <a:pt x="209897" y="-12505"/>
                  <a:pt x="191905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E4CE598-39EA-E93F-12A5-B4717DB389C2}"/>
              </a:ext>
            </a:extLst>
          </p:cNvPr>
          <p:cNvSpPr/>
          <p:nvPr/>
        </p:nvSpPr>
        <p:spPr>
          <a:xfrm>
            <a:off x="2126385" y="4631789"/>
            <a:ext cx="191412" cy="291249"/>
          </a:xfrm>
          <a:custGeom>
            <a:avLst/>
            <a:gdLst>
              <a:gd name="connsiteX0" fmla="*/ 191365 w 191412"/>
              <a:gd name="connsiteY0" fmla="*/ 3711 h 291249"/>
              <a:gd name="connsiteX1" fmla="*/ 89765 w 191412"/>
              <a:gd name="connsiteY1" fmla="*/ 102136 h 291249"/>
              <a:gd name="connsiteX2" fmla="*/ 7215 w 191412"/>
              <a:gd name="connsiteY2" fmla="*/ 286286 h 291249"/>
              <a:gd name="connsiteX3" fmla="*/ 13565 w 191412"/>
              <a:gd name="connsiteY3" fmla="*/ 222786 h 291249"/>
              <a:gd name="connsiteX4" fmla="*/ 89765 w 191412"/>
              <a:gd name="connsiteY4" fmla="*/ 54511 h 291249"/>
              <a:gd name="connsiteX5" fmla="*/ 45315 w 191412"/>
              <a:gd name="connsiteY5" fmla="*/ 156111 h 291249"/>
              <a:gd name="connsiteX6" fmla="*/ 102465 w 191412"/>
              <a:gd name="connsiteY6" fmla="*/ 32286 h 291249"/>
              <a:gd name="connsiteX7" fmla="*/ 191365 w 191412"/>
              <a:gd name="connsiteY7" fmla="*/ 3711 h 2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12" h="291249">
                <a:moveTo>
                  <a:pt x="191365" y="3711"/>
                </a:moveTo>
                <a:cubicBezTo>
                  <a:pt x="189248" y="15353"/>
                  <a:pt x="120457" y="55040"/>
                  <a:pt x="89765" y="102136"/>
                </a:cubicBezTo>
                <a:cubicBezTo>
                  <a:pt x="59073" y="149232"/>
                  <a:pt x="19915" y="266178"/>
                  <a:pt x="7215" y="286286"/>
                </a:cubicBezTo>
                <a:cubicBezTo>
                  <a:pt x="-5485" y="306394"/>
                  <a:pt x="-193" y="261415"/>
                  <a:pt x="13565" y="222786"/>
                </a:cubicBezTo>
                <a:cubicBezTo>
                  <a:pt x="27323" y="184157"/>
                  <a:pt x="84473" y="65624"/>
                  <a:pt x="89765" y="54511"/>
                </a:cubicBezTo>
                <a:cubicBezTo>
                  <a:pt x="95057" y="43399"/>
                  <a:pt x="43198" y="159815"/>
                  <a:pt x="45315" y="156111"/>
                </a:cubicBezTo>
                <a:cubicBezTo>
                  <a:pt x="47432" y="152407"/>
                  <a:pt x="80769" y="55040"/>
                  <a:pt x="102465" y="32286"/>
                </a:cubicBezTo>
                <a:cubicBezTo>
                  <a:pt x="124161" y="9532"/>
                  <a:pt x="193482" y="-7931"/>
                  <a:pt x="191365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1E13A1A-5FCE-64E5-81E6-A1F5EE90DD02}"/>
              </a:ext>
            </a:extLst>
          </p:cNvPr>
          <p:cNvSpPr/>
          <p:nvPr/>
        </p:nvSpPr>
        <p:spPr>
          <a:xfrm>
            <a:off x="1969625" y="4810178"/>
            <a:ext cx="205487" cy="331748"/>
          </a:xfrm>
          <a:custGeom>
            <a:avLst/>
            <a:gdLst>
              <a:gd name="connsiteX0" fmla="*/ 205250 w 205487"/>
              <a:gd name="connsiteY0" fmla="*/ 3122 h 331748"/>
              <a:gd name="connsiteX1" fmla="*/ 87775 w 205487"/>
              <a:gd name="connsiteY1" fmla="*/ 161872 h 331748"/>
              <a:gd name="connsiteX2" fmla="*/ 65550 w 205487"/>
              <a:gd name="connsiteY2" fmla="*/ 180922 h 331748"/>
              <a:gd name="connsiteX3" fmla="*/ 78250 w 205487"/>
              <a:gd name="connsiteY3" fmla="*/ 155522 h 331748"/>
              <a:gd name="connsiteX4" fmla="*/ 2050 w 205487"/>
              <a:gd name="connsiteY4" fmla="*/ 330147 h 331748"/>
              <a:gd name="connsiteX5" fmla="*/ 27450 w 205487"/>
              <a:gd name="connsiteY5" fmla="*/ 231722 h 331748"/>
              <a:gd name="connsiteX6" fmla="*/ 87775 w 205487"/>
              <a:gd name="connsiteY6" fmla="*/ 57097 h 331748"/>
              <a:gd name="connsiteX7" fmla="*/ 78250 w 205487"/>
              <a:gd name="connsiteY7" fmla="*/ 152347 h 331748"/>
              <a:gd name="connsiteX8" fmla="*/ 116350 w 205487"/>
              <a:gd name="connsiteY8" fmla="*/ 63447 h 331748"/>
              <a:gd name="connsiteX9" fmla="*/ 205250 w 205487"/>
              <a:gd name="connsiteY9" fmla="*/ 3122 h 3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487" h="331748">
                <a:moveTo>
                  <a:pt x="205250" y="3122"/>
                </a:moveTo>
                <a:cubicBezTo>
                  <a:pt x="200487" y="19526"/>
                  <a:pt x="111058" y="132239"/>
                  <a:pt x="87775" y="161872"/>
                </a:cubicBezTo>
                <a:cubicBezTo>
                  <a:pt x="64492" y="191505"/>
                  <a:pt x="67138" y="181980"/>
                  <a:pt x="65550" y="180922"/>
                </a:cubicBezTo>
                <a:cubicBezTo>
                  <a:pt x="63962" y="179864"/>
                  <a:pt x="88833" y="130651"/>
                  <a:pt x="78250" y="155522"/>
                </a:cubicBezTo>
                <a:cubicBezTo>
                  <a:pt x="67667" y="180393"/>
                  <a:pt x="10517" y="317447"/>
                  <a:pt x="2050" y="330147"/>
                </a:cubicBezTo>
                <a:cubicBezTo>
                  <a:pt x="-6417" y="342847"/>
                  <a:pt x="13162" y="277230"/>
                  <a:pt x="27450" y="231722"/>
                </a:cubicBezTo>
                <a:cubicBezTo>
                  <a:pt x="41737" y="186214"/>
                  <a:pt x="79308" y="70326"/>
                  <a:pt x="87775" y="57097"/>
                </a:cubicBezTo>
                <a:cubicBezTo>
                  <a:pt x="96242" y="43868"/>
                  <a:pt x="73488" y="151289"/>
                  <a:pt x="78250" y="152347"/>
                </a:cubicBezTo>
                <a:cubicBezTo>
                  <a:pt x="83012" y="153405"/>
                  <a:pt x="90950" y="87789"/>
                  <a:pt x="116350" y="63447"/>
                </a:cubicBezTo>
                <a:cubicBezTo>
                  <a:pt x="141750" y="39105"/>
                  <a:pt x="210013" y="-13282"/>
                  <a:pt x="205250" y="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48E38AC-86BA-4D94-C91C-9F464A177655}"/>
              </a:ext>
            </a:extLst>
          </p:cNvPr>
          <p:cNvSpPr/>
          <p:nvPr/>
        </p:nvSpPr>
        <p:spPr>
          <a:xfrm>
            <a:off x="1854198" y="4939103"/>
            <a:ext cx="215910" cy="252057"/>
          </a:xfrm>
          <a:custGeom>
            <a:avLst/>
            <a:gdLst>
              <a:gd name="connsiteX0" fmla="*/ 101602 w 215910"/>
              <a:gd name="connsiteY0" fmla="*/ 1197 h 252057"/>
              <a:gd name="connsiteX1" fmla="*/ 98427 w 215910"/>
              <a:gd name="connsiteY1" fmla="*/ 80572 h 252057"/>
              <a:gd name="connsiteX2" fmla="*/ 95252 w 215910"/>
              <a:gd name="connsiteY2" fmla="*/ 128197 h 252057"/>
              <a:gd name="connsiteX3" fmla="*/ 2 w 215910"/>
              <a:gd name="connsiteY3" fmla="*/ 239322 h 252057"/>
              <a:gd name="connsiteX4" fmla="*/ 98427 w 215910"/>
              <a:gd name="connsiteY4" fmla="*/ 156772 h 252057"/>
              <a:gd name="connsiteX5" fmla="*/ 38102 w 215910"/>
              <a:gd name="connsiteY5" fmla="*/ 252022 h 252057"/>
              <a:gd name="connsiteX6" fmla="*/ 98427 w 215910"/>
              <a:gd name="connsiteY6" fmla="*/ 166297 h 252057"/>
              <a:gd name="connsiteX7" fmla="*/ 215902 w 215910"/>
              <a:gd name="connsiteY7" fmla="*/ 42472 h 252057"/>
              <a:gd name="connsiteX8" fmla="*/ 104777 w 215910"/>
              <a:gd name="connsiteY8" fmla="*/ 147247 h 252057"/>
              <a:gd name="connsiteX9" fmla="*/ 101602 w 215910"/>
              <a:gd name="connsiteY9" fmla="*/ 1197 h 25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10" h="252057">
                <a:moveTo>
                  <a:pt x="101602" y="1197"/>
                </a:moveTo>
                <a:cubicBezTo>
                  <a:pt x="100544" y="-9915"/>
                  <a:pt x="99485" y="59405"/>
                  <a:pt x="98427" y="80572"/>
                </a:cubicBezTo>
                <a:cubicBezTo>
                  <a:pt x="97369" y="101739"/>
                  <a:pt x="111656" y="101739"/>
                  <a:pt x="95252" y="128197"/>
                </a:cubicBezTo>
                <a:cubicBezTo>
                  <a:pt x="78848" y="154655"/>
                  <a:pt x="-527" y="234560"/>
                  <a:pt x="2" y="239322"/>
                </a:cubicBezTo>
                <a:cubicBezTo>
                  <a:pt x="531" y="244085"/>
                  <a:pt x="92077" y="154655"/>
                  <a:pt x="98427" y="156772"/>
                </a:cubicBezTo>
                <a:cubicBezTo>
                  <a:pt x="104777" y="158889"/>
                  <a:pt x="38102" y="250435"/>
                  <a:pt x="38102" y="252022"/>
                </a:cubicBezTo>
                <a:cubicBezTo>
                  <a:pt x="38102" y="253609"/>
                  <a:pt x="68794" y="201222"/>
                  <a:pt x="98427" y="166297"/>
                </a:cubicBezTo>
                <a:cubicBezTo>
                  <a:pt x="128060" y="131372"/>
                  <a:pt x="214844" y="45647"/>
                  <a:pt x="215902" y="42472"/>
                </a:cubicBezTo>
                <a:cubicBezTo>
                  <a:pt x="216960" y="39297"/>
                  <a:pt x="122240" y="149893"/>
                  <a:pt x="104777" y="147247"/>
                </a:cubicBezTo>
                <a:cubicBezTo>
                  <a:pt x="87314" y="144601"/>
                  <a:pt x="102660" y="12309"/>
                  <a:pt x="101602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1294D51-5171-A998-B6BC-769B271425A3}"/>
              </a:ext>
            </a:extLst>
          </p:cNvPr>
          <p:cNvSpPr/>
          <p:nvPr/>
        </p:nvSpPr>
        <p:spPr>
          <a:xfrm>
            <a:off x="1821677" y="4956167"/>
            <a:ext cx="184954" cy="290199"/>
          </a:xfrm>
          <a:custGeom>
            <a:avLst/>
            <a:gdLst>
              <a:gd name="connsiteX0" fmla="*/ 184923 w 184954"/>
              <a:gd name="connsiteY0" fmla="*/ 8 h 290199"/>
              <a:gd name="connsiteX1" fmla="*/ 42048 w 184954"/>
              <a:gd name="connsiteY1" fmla="*/ 123833 h 290199"/>
              <a:gd name="connsiteX2" fmla="*/ 13473 w 184954"/>
              <a:gd name="connsiteY2" fmla="*/ 171458 h 290199"/>
              <a:gd name="connsiteX3" fmla="*/ 13473 w 184954"/>
              <a:gd name="connsiteY3" fmla="*/ 244483 h 290199"/>
              <a:gd name="connsiteX4" fmla="*/ 13473 w 184954"/>
              <a:gd name="connsiteY4" fmla="*/ 168283 h 290199"/>
              <a:gd name="connsiteX5" fmla="*/ 19823 w 184954"/>
              <a:gd name="connsiteY5" fmla="*/ 285758 h 290199"/>
              <a:gd name="connsiteX6" fmla="*/ 29348 w 184954"/>
              <a:gd name="connsiteY6" fmla="*/ 254008 h 290199"/>
              <a:gd name="connsiteX7" fmla="*/ 143648 w 184954"/>
              <a:gd name="connsiteY7" fmla="*/ 146058 h 290199"/>
              <a:gd name="connsiteX8" fmla="*/ 42048 w 184954"/>
              <a:gd name="connsiteY8" fmla="*/ 241308 h 290199"/>
              <a:gd name="connsiteX9" fmla="*/ 773 w 184954"/>
              <a:gd name="connsiteY9" fmla="*/ 234958 h 290199"/>
              <a:gd name="connsiteX10" fmla="*/ 73798 w 184954"/>
              <a:gd name="connsiteY10" fmla="*/ 130183 h 290199"/>
              <a:gd name="connsiteX11" fmla="*/ 29348 w 184954"/>
              <a:gd name="connsiteY11" fmla="*/ 161933 h 290199"/>
              <a:gd name="connsiteX12" fmla="*/ 54748 w 184954"/>
              <a:gd name="connsiteY12" fmla="*/ 130183 h 290199"/>
              <a:gd name="connsiteX13" fmla="*/ 184923 w 184954"/>
              <a:gd name="connsiteY13" fmla="*/ 8 h 2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54" h="290199">
                <a:moveTo>
                  <a:pt x="184923" y="8"/>
                </a:moveTo>
                <a:cubicBezTo>
                  <a:pt x="182806" y="-1050"/>
                  <a:pt x="70623" y="95258"/>
                  <a:pt x="42048" y="123833"/>
                </a:cubicBezTo>
                <a:cubicBezTo>
                  <a:pt x="13473" y="152408"/>
                  <a:pt x="18235" y="151350"/>
                  <a:pt x="13473" y="171458"/>
                </a:cubicBezTo>
                <a:cubicBezTo>
                  <a:pt x="8711" y="191566"/>
                  <a:pt x="13473" y="244483"/>
                  <a:pt x="13473" y="244483"/>
                </a:cubicBezTo>
                <a:cubicBezTo>
                  <a:pt x="13473" y="243954"/>
                  <a:pt x="12415" y="161404"/>
                  <a:pt x="13473" y="168283"/>
                </a:cubicBezTo>
                <a:cubicBezTo>
                  <a:pt x="14531" y="175162"/>
                  <a:pt x="17177" y="271471"/>
                  <a:pt x="19823" y="285758"/>
                </a:cubicBezTo>
                <a:cubicBezTo>
                  <a:pt x="22469" y="300045"/>
                  <a:pt x="8711" y="277291"/>
                  <a:pt x="29348" y="254008"/>
                </a:cubicBezTo>
                <a:cubicBezTo>
                  <a:pt x="49985" y="230725"/>
                  <a:pt x="141531" y="148175"/>
                  <a:pt x="143648" y="146058"/>
                </a:cubicBezTo>
                <a:cubicBezTo>
                  <a:pt x="145765" y="143941"/>
                  <a:pt x="65860" y="226491"/>
                  <a:pt x="42048" y="241308"/>
                </a:cubicBezTo>
                <a:cubicBezTo>
                  <a:pt x="18236" y="256125"/>
                  <a:pt x="-4519" y="253479"/>
                  <a:pt x="773" y="234958"/>
                </a:cubicBezTo>
                <a:cubicBezTo>
                  <a:pt x="6065" y="216437"/>
                  <a:pt x="69036" y="142354"/>
                  <a:pt x="73798" y="130183"/>
                </a:cubicBezTo>
                <a:cubicBezTo>
                  <a:pt x="78560" y="118012"/>
                  <a:pt x="32523" y="161933"/>
                  <a:pt x="29348" y="161933"/>
                </a:cubicBezTo>
                <a:cubicBezTo>
                  <a:pt x="26173" y="161933"/>
                  <a:pt x="28819" y="154525"/>
                  <a:pt x="54748" y="130183"/>
                </a:cubicBezTo>
                <a:cubicBezTo>
                  <a:pt x="80677" y="105841"/>
                  <a:pt x="187040" y="1066"/>
                  <a:pt x="1849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E308066-5B07-0FF5-1DF6-3ABE7E73378B}"/>
              </a:ext>
            </a:extLst>
          </p:cNvPr>
          <p:cNvSpPr/>
          <p:nvPr/>
        </p:nvSpPr>
        <p:spPr>
          <a:xfrm>
            <a:off x="2186233" y="4464050"/>
            <a:ext cx="636342" cy="346099"/>
          </a:xfrm>
          <a:custGeom>
            <a:avLst/>
            <a:gdLst>
              <a:gd name="connsiteX0" fmla="*/ 636342 w 636342"/>
              <a:gd name="connsiteY0" fmla="*/ 0 h 346099"/>
              <a:gd name="connsiteX1" fmla="*/ 220417 w 636342"/>
              <a:gd name="connsiteY1" fmla="*/ 234950 h 346099"/>
              <a:gd name="connsiteX2" fmla="*/ 4517 w 636342"/>
              <a:gd name="connsiteY2" fmla="*/ 342900 h 346099"/>
              <a:gd name="connsiteX3" fmla="*/ 410917 w 636342"/>
              <a:gd name="connsiteY3" fmla="*/ 120650 h 346099"/>
              <a:gd name="connsiteX4" fmla="*/ 636342 w 636342"/>
              <a:gd name="connsiteY4" fmla="*/ 0 h 3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42" h="346099">
                <a:moveTo>
                  <a:pt x="636342" y="0"/>
                </a:moveTo>
                <a:cubicBezTo>
                  <a:pt x="604592" y="19050"/>
                  <a:pt x="325721" y="177800"/>
                  <a:pt x="220417" y="234950"/>
                </a:cubicBezTo>
                <a:cubicBezTo>
                  <a:pt x="115113" y="292100"/>
                  <a:pt x="-27233" y="361950"/>
                  <a:pt x="4517" y="342900"/>
                </a:cubicBezTo>
                <a:cubicBezTo>
                  <a:pt x="36267" y="323850"/>
                  <a:pt x="309317" y="175683"/>
                  <a:pt x="410917" y="120650"/>
                </a:cubicBezTo>
                <a:lnTo>
                  <a:pt x="636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555A448-ACA6-A6E7-C846-6F9210B4DBBE}"/>
              </a:ext>
            </a:extLst>
          </p:cNvPr>
          <p:cNvSpPr/>
          <p:nvPr/>
        </p:nvSpPr>
        <p:spPr>
          <a:xfrm>
            <a:off x="2396141" y="4513171"/>
            <a:ext cx="276076" cy="136322"/>
          </a:xfrm>
          <a:custGeom>
            <a:avLst/>
            <a:gdLst>
              <a:gd name="connsiteX0" fmla="*/ 4159 w 276076"/>
              <a:gd name="connsiteY0" fmla="*/ 135029 h 136322"/>
              <a:gd name="connsiteX1" fmla="*/ 274034 w 276076"/>
              <a:gd name="connsiteY1" fmla="*/ 1679 h 136322"/>
              <a:gd name="connsiteX2" fmla="*/ 121634 w 276076"/>
              <a:gd name="connsiteY2" fmla="*/ 65179 h 136322"/>
              <a:gd name="connsiteX3" fmla="*/ 4159 w 276076"/>
              <a:gd name="connsiteY3" fmla="*/ 135029 h 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76" h="136322">
                <a:moveTo>
                  <a:pt x="4159" y="135029"/>
                </a:moveTo>
                <a:cubicBezTo>
                  <a:pt x="29559" y="124446"/>
                  <a:pt x="254455" y="13321"/>
                  <a:pt x="274034" y="1679"/>
                </a:cubicBezTo>
                <a:cubicBezTo>
                  <a:pt x="293613" y="-9963"/>
                  <a:pt x="167142" y="41896"/>
                  <a:pt x="121634" y="65179"/>
                </a:cubicBezTo>
                <a:cubicBezTo>
                  <a:pt x="76126" y="88462"/>
                  <a:pt x="-21241" y="145612"/>
                  <a:pt x="4159" y="13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90850D7-8C0E-234D-C78D-48AF73722354}"/>
              </a:ext>
            </a:extLst>
          </p:cNvPr>
          <p:cNvSpPr/>
          <p:nvPr/>
        </p:nvSpPr>
        <p:spPr>
          <a:xfrm>
            <a:off x="2228512" y="4584697"/>
            <a:ext cx="413649" cy="276592"/>
          </a:xfrm>
          <a:custGeom>
            <a:avLst/>
            <a:gdLst>
              <a:gd name="connsiteX0" fmla="*/ 413088 w 413649"/>
              <a:gd name="connsiteY0" fmla="*/ 3 h 276592"/>
              <a:gd name="connsiteX1" fmla="*/ 213063 w 413649"/>
              <a:gd name="connsiteY1" fmla="*/ 114303 h 276592"/>
              <a:gd name="connsiteX2" fmla="*/ 338 w 413649"/>
              <a:gd name="connsiteY2" fmla="*/ 276228 h 276592"/>
              <a:gd name="connsiteX3" fmla="*/ 263863 w 413649"/>
              <a:gd name="connsiteY3" fmla="*/ 66678 h 276592"/>
              <a:gd name="connsiteX4" fmla="*/ 149563 w 413649"/>
              <a:gd name="connsiteY4" fmla="*/ 117478 h 276592"/>
              <a:gd name="connsiteX5" fmla="*/ 413088 w 413649"/>
              <a:gd name="connsiteY5" fmla="*/ 3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49" h="276592">
                <a:moveTo>
                  <a:pt x="413088" y="3"/>
                </a:moveTo>
                <a:cubicBezTo>
                  <a:pt x="423671" y="-526"/>
                  <a:pt x="281855" y="68266"/>
                  <a:pt x="213063" y="114303"/>
                </a:cubicBezTo>
                <a:cubicBezTo>
                  <a:pt x="144271" y="160340"/>
                  <a:pt x="-8129" y="284166"/>
                  <a:pt x="338" y="276228"/>
                </a:cubicBezTo>
                <a:cubicBezTo>
                  <a:pt x="8805" y="268291"/>
                  <a:pt x="238992" y="93136"/>
                  <a:pt x="263863" y="66678"/>
                </a:cubicBezTo>
                <a:cubicBezTo>
                  <a:pt x="288734" y="40220"/>
                  <a:pt x="120459" y="129649"/>
                  <a:pt x="149563" y="117478"/>
                </a:cubicBezTo>
                <a:cubicBezTo>
                  <a:pt x="178667" y="105307"/>
                  <a:pt x="402505" y="532"/>
                  <a:pt x="4130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6200C8A-573F-B0A6-859C-455664EFE821}"/>
              </a:ext>
            </a:extLst>
          </p:cNvPr>
          <p:cNvSpPr/>
          <p:nvPr/>
        </p:nvSpPr>
        <p:spPr>
          <a:xfrm>
            <a:off x="2218560" y="4678618"/>
            <a:ext cx="267917" cy="214778"/>
          </a:xfrm>
          <a:custGeom>
            <a:avLst/>
            <a:gdLst>
              <a:gd name="connsiteX0" fmla="*/ 267465 w 267917"/>
              <a:gd name="connsiteY0" fmla="*/ 1332 h 214778"/>
              <a:gd name="connsiteX1" fmla="*/ 80140 w 267917"/>
              <a:gd name="connsiteY1" fmla="*/ 109282 h 214778"/>
              <a:gd name="connsiteX2" fmla="*/ 765 w 267917"/>
              <a:gd name="connsiteY2" fmla="*/ 214057 h 214778"/>
              <a:gd name="connsiteX3" fmla="*/ 45215 w 267917"/>
              <a:gd name="connsiteY3" fmla="*/ 150557 h 214778"/>
              <a:gd name="connsiteX4" fmla="*/ 130940 w 267917"/>
              <a:gd name="connsiteY4" fmla="*/ 55307 h 214778"/>
              <a:gd name="connsiteX5" fmla="*/ 267465 w 267917"/>
              <a:gd name="connsiteY5" fmla="*/ 1332 h 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17" h="214778">
                <a:moveTo>
                  <a:pt x="267465" y="1332"/>
                </a:moveTo>
                <a:cubicBezTo>
                  <a:pt x="258998" y="10328"/>
                  <a:pt x="124590" y="73828"/>
                  <a:pt x="80140" y="109282"/>
                </a:cubicBezTo>
                <a:cubicBezTo>
                  <a:pt x="35690" y="144736"/>
                  <a:pt x="6586" y="207178"/>
                  <a:pt x="765" y="214057"/>
                </a:cubicBezTo>
                <a:cubicBezTo>
                  <a:pt x="-5056" y="220936"/>
                  <a:pt x="23519" y="177015"/>
                  <a:pt x="45215" y="150557"/>
                </a:cubicBezTo>
                <a:cubicBezTo>
                  <a:pt x="66911" y="124099"/>
                  <a:pt x="98661" y="79649"/>
                  <a:pt x="130940" y="55307"/>
                </a:cubicBezTo>
                <a:cubicBezTo>
                  <a:pt x="163219" y="30965"/>
                  <a:pt x="275932" y="-7664"/>
                  <a:pt x="26746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74717C7-6EF3-73D3-9B6E-5DCB030901CB}"/>
              </a:ext>
            </a:extLst>
          </p:cNvPr>
          <p:cNvSpPr/>
          <p:nvPr/>
        </p:nvSpPr>
        <p:spPr>
          <a:xfrm>
            <a:off x="2226034" y="4704048"/>
            <a:ext cx="217414" cy="298766"/>
          </a:xfrm>
          <a:custGeom>
            <a:avLst/>
            <a:gdLst>
              <a:gd name="connsiteX0" fmla="*/ 215541 w 217414"/>
              <a:gd name="connsiteY0" fmla="*/ 4477 h 298766"/>
              <a:gd name="connsiteX1" fmla="*/ 2816 w 217414"/>
              <a:gd name="connsiteY1" fmla="*/ 296577 h 298766"/>
              <a:gd name="connsiteX2" fmla="*/ 101241 w 217414"/>
              <a:gd name="connsiteY2" fmla="*/ 131477 h 298766"/>
              <a:gd name="connsiteX3" fmla="*/ 215541 w 217414"/>
              <a:gd name="connsiteY3" fmla="*/ 4477 h 29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14" h="298766">
                <a:moveTo>
                  <a:pt x="215541" y="4477"/>
                </a:moveTo>
                <a:cubicBezTo>
                  <a:pt x="199137" y="31994"/>
                  <a:pt x="21866" y="275411"/>
                  <a:pt x="2816" y="296577"/>
                </a:cubicBezTo>
                <a:cubicBezTo>
                  <a:pt x="-16234" y="317743"/>
                  <a:pt x="66316" y="179631"/>
                  <a:pt x="101241" y="131477"/>
                </a:cubicBezTo>
                <a:cubicBezTo>
                  <a:pt x="136166" y="83323"/>
                  <a:pt x="231945" y="-23040"/>
                  <a:pt x="215541" y="4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5FD806-39D6-0D78-7B7C-627F9C34F1FF}"/>
              </a:ext>
            </a:extLst>
          </p:cNvPr>
          <p:cNvSpPr/>
          <p:nvPr/>
        </p:nvSpPr>
        <p:spPr>
          <a:xfrm>
            <a:off x="2146257" y="4692650"/>
            <a:ext cx="308077" cy="419192"/>
          </a:xfrm>
          <a:custGeom>
            <a:avLst/>
            <a:gdLst>
              <a:gd name="connsiteX0" fmla="*/ 308018 w 308077"/>
              <a:gd name="connsiteY0" fmla="*/ 0 h 419192"/>
              <a:gd name="connsiteX1" fmla="*/ 146093 w 308077"/>
              <a:gd name="connsiteY1" fmla="*/ 139700 h 419192"/>
              <a:gd name="connsiteX2" fmla="*/ 69893 w 308077"/>
              <a:gd name="connsiteY2" fmla="*/ 244475 h 419192"/>
              <a:gd name="connsiteX3" fmla="*/ 92118 w 308077"/>
              <a:gd name="connsiteY3" fmla="*/ 196850 h 419192"/>
              <a:gd name="connsiteX4" fmla="*/ 19093 w 308077"/>
              <a:gd name="connsiteY4" fmla="*/ 330200 h 419192"/>
              <a:gd name="connsiteX5" fmla="*/ 43 w 308077"/>
              <a:gd name="connsiteY5" fmla="*/ 419100 h 419192"/>
              <a:gd name="connsiteX6" fmla="*/ 22268 w 308077"/>
              <a:gd name="connsiteY6" fmla="*/ 314325 h 419192"/>
              <a:gd name="connsiteX7" fmla="*/ 82593 w 308077"/>
              <a:gd name="connsiteY7" fmla="*/ 155575 h 419192"/>
              <a:gd name="connsiteX8" fmla="*/ 60368 w 308077"/>
              <a:gd name="connsiteY8" fmla="*/ 231775 h 419192"/>
              <a:gd name="connsiteX9" fmla="*/ 146093 w 308077"/>
              <a:gd name="connsiteY9" fmla="*/ 114300 h 419192"/>
              <a:gd name="connsiteX10" fmla="*/ 127043 w 308077"/>
              <a:gd name="connsiteY10" fmla="*/ 139700 h 419192"/>
              <a:gd name="connsiteX11" fmla="*/ 308018 w 308077"/>
              <a:gd name="connsiteY11" fmla="*/ 0 h 4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77" h="419192">
                <a:moveTo>
                  <a:pt x="308018" y="0"/>
                </a:moveTo>
                <a:cubicBezTo>
                  <a:pt x="311193" y="0"/>
                  <a:pt x="185781" y="98954"/>
                  <a:pt x="146093" y="139700"/>
                </a:cubicBezTo>
                <a:cubicBezTo>
                  <a:pt x="106405" y="180446"/>
                  <a:pt x="78889" y="234950"/>
                  <a:pt x="69893" y="244475"/>
                </a:cubicBezTo>
                <a:cubicBezTo>
                  <a:pt x="60897" y="254000"/>
                  <a:pt x="100585" y="182562"/>
                  <a:pt x="92118" y="196850"/>
                </a:cubicBezTo>
                <a:cubicBezTo>
                  <a:pt x="83651" y="211138"/>
                  <a:pt x="34439" y="293158"/>
                  <a:pt x="19093" y="330200"/>
                </a:cubicBezTo>
                <a:cubicBezTo>
                  <a:pt x="3747" y="367242"/>
                  <a:pt x="-486" y="421746"/>
                  <a:pt x="43" y="419100"/>
                </a:cubicBezTo>
                <a:cubicBezTo>
                  <a:pt x="572" y="416454"/>
                  <a:pt x="8510" y="358246"/>
                  <a:pt x="22268" y="314325"/>
                </a:cubicBezTo>
                <a:cubicBezTo>
                  <a:pt x="36026" y="270404"/>
                  <a:pt x="76243" y="169333"/>
                  <a:pt x="82593" y="155575"/>
                </a:cubicBezTo>
                <a:cubicBezTo>
                  <a:pt x="88943" y="141817"/>
                  <a:pt x="49785" y="238654"/>
                  <a:pt x="60368" y="231775"/>
                </a:cubicBezTo>
                <a:cubicBezTo>
                  <a:pt x="70951" y="224896"/>
                  <a:pt x="134981" y="129646"/>
                  <a:pt x="146093" y="114300"/>
                </a:cubicBezTo>
                <a:cubicBezTo>
                  <a:pt x="157205" y="98954"/>
                  <a:pt x="103760" y="157692"/>
                  <a:pt x="127043" y="139700"/>
                </a:cubicBezTo>
                <a:cubicBezTo>
                  <a:pt x="150326" y="121708"/>
                  <a:pt x="304843" y="0"/>
                  <a:pt x="3080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A7D2A96-DB37-6004-FE76-4801DFBE8910}"/>
              </a:ext>
            </a:extLst>
          </p:cNvPr>
          <p:cNvSpPr/>
          <p:nvPr/>
        </p:nvSpPr>
        <p:spPr>
          <a:xfrm>
            <a:off x="2054176" y="4852107"/>
            <a:ext cx="203674" cy="351830"/>
          </a:xfrm>
          <a:custGeom>
            <a:avLst/>
            <a:gdLst>
              <a:gd name="connsiteX0" fmla="*/ 203249 w 203674"/>
              <a:gd name="connsiteY0" fmla="*/ 2468 h 351830"/>
              <a:gd name="connsiteX1" fmla="*/ 63549 w 203674"/>
              <a:gd name="connsiteY1" fmla="*/ 253293 h 351830"/>
              <a:gd name="connsiteX2" fmla="*/ 49 w 203674"/>
              <a:gd name="connsiteY2" fmla="*/ 351718 h 351830"/>
              <a:gd name="connsiteX3" fmla="*/ 54024 w 203674"/>
              <a:gd name="connsiteY3" fmla="*/ 269168 h 351830"/>
              <a:gd name="connsiteX4" fmla="*/ 111174 w 203674"/>
              <a:gd name="connsiteY4" fmla="*/ 107243 h 351830"/>
              <a:gd name="connsiteX5" fmla="*/ 107999 w 203674"/>
              <a:gd name="connsiteY5" fmla="*/ 123118 h 351830"/>
              <a:gd name="connsiteX6" fmla="*/ 203249 w 203674"/>
              <a:gd name="connsiteY6" fmla="*/ 2468 h 3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74" h="351830">
                <a:moveTo>
                  <a:pt x="203249" y="2468"/>
                </a:moveTo>
                <a:cubicBezTo>
                  <a:pt x="195841" y="24164"/>
                  <a:pt x="97416" y="195085"/>
                  <a:pt x="63549" y="253293"/>
                </a:cubicBezTo>
                <a:cubicBezTo>
                  <a:pt x="29682" y="311501"/>
                  <a:pt x="1636" y="349072"/>
                  <a:pt x="49" y="351718"/>
                </a:cubicBezTo>
                <a:cubicBezTo>
                  <a:pt x="-1539" y="354364"/>
                  <a:pt x="35503" y="309914"/>
                  <a:pt x="54024" y="269168"/>
                </a:cubicBezTo>
                <a:cubicBezTo>
                  <a:pt x="72545" y="228422"/>
                  <a:pt x="111174" y="107243"/>
                  <a:pt x="111174" y="107243"/>
                </a:cubicBezTo>
                <a:cubicBezTo>
                  <a:pt x="120170" y="82901"/>
                  <a:pt x="96886" y="137406"/>
                  <a:pt x="107999" y="123118"/>
                </a:cubicBezTo>
                <a:cubicBezTo>
                  <a:pt x="119111" y="108831"/>
                  <a:pt x="210657" y="-19228"/>
                  <a:pt x="203249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EDD5C1B-1B91-33AA-DC74-51162EF6DD1B}"/>
              </a:ext>
            </a:extLst>
          </p:cNvPr>
          <p:cNvSpPr/>
          <p:nvPr/>
        </p:nvSpPr>
        <p:spPr>
          <a:xfrm>
            <a:off x="1937674" y="4943700"/>
            <a:ext cx="217039" cy="356662"/>
          </a:xfrm>
          <a:custGeom>
            <a:avLst/>
            <a:gdLst>
              <a:gd name="connsiteX0" fmla="*/ 211801 w 217039"/>
              <a:gd name="connsiteY0" fmla="*/ 9300 h 356662"/>
              <a:gd name="connsiteX1" fmla="*/ 122901 w 217039"/>
              <a:gd name="connsiteY1" fmla="*/ 228375 h 356662"/>
              <a:gd name="connsiteX2" fmla="*/ 2251 w 217039"/>
              <a:gd name="connsiteY2" fmla="*/ 355375 h 356662"/>
              <a:gd name="connsiteX3" fmla="*/ 49876 w 217039"/>
              <a:gd name="connsiteY3" fmla="*/ 288700 h 356662"/>
              <a:gd name="connsiteX4" fmla="*/ 119726 w 217039"/>
              <a:gd name="connsiteY4" fmla="*/ 202975 h 356662"/>
              <a:gd name="connsiteX5" fmla="*/ 107026 w 217039"/>
              <a:gd name="connsiteY5" fmla="*/ 215675 h 356662"/>
              <a:gd name="connsiteX6" fmla="*/ 195926 w 217039"/>
              <a:gd name="connsiteY6" fmla="*/ 56925 h 356662"/>
              <a:gd name="connsiteX7" fmla="*/ 211801 w 217039"/>
              <a:gd name="connsiteY7" fmla="*/ 9300 h 3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39" h="356662">
                <a:moveTo>
                  <a:pt x="211801" y="9300"/>
                </a:moveTo>
                <a:cubicBezTo>
                  <a:pt x="199630" y="37875"/>
                  <a:pt x="157826" y="170696"/>
                  <a:pt x="122901" y="228375"/>
                </a:cubicBezTo>
                <a:cubicBezTo>
                  <a:pt x="87976" y="286054"/>
                  <a:pt x="14422" y="345321"/>
                  <a:pt x="2251" y="355375"/>
                </a:cubicBezTo>
                <a:cubicBezTo>
                  <a:pt x="-9920" y="365429"/>
                  <a:pt x="30297" y="314100"/>
                  <a:pt x="49876" y="288700"/>
                </a:cubicBezTo>
                <a:cubicBezTo>
                  <a:pt x="69455" y="263300"/>
                  <a:pt x="119726" y="202975"/>
                  <a:pt x="119726" y="202975"/>
                </a:cubicBezTo>
                <a:cubicBezTo>
                  <a:pt x="129251" y="190804"/>
                  <a:pt x="94326" y="240017"/>
                  <a:pt x="107026" y="215675"/>
                </a:cubicBezTo>
                <a:cubicBezTo>
                  <a:pt x="119726" y="191333"/>
                  <a:pt x="178464" y="89733"/>
                  <a:pt x="195926" y="56925"/>
                </a:cubicBezTo>
                <a:cubicBezTo>
                  <a:pt x="213388" y="24117"/>
                  <a:pt x="223972" y="-19275"/>
                  <a:pt x="211801" y="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E8C925A-2D6B-1F3F-E673-6F43BD0CAB26}"/>
              </a:ext>
            </a:extLst>
          </p:cNvPr>
          <p:cNvSpPr/>
          <p:nvPr/>
        </p:nvSpPr>
        <p:spPr>
          <a:xfrm>
            <a:off x="1843119" y="5216273"/>
            <a:ext cx="208872" cy="224219"/>
          </a:xfrm>
          <a:custGeom>
            <a:avLst/>
            <a:gdLst>
              <a:gd name="connsiteX0" fmla="*/ 207931 w 208872"/>
              <a:gd name="connsiteY0" fmla="*/ 252 h 224219"/>
              <a:gd name="connsiteX1" fmla="*/ 128556 w 208872"/>
              <a:gd name="connsiteY1" fmla="*/ 108202 h 224219"/>
              <a:gd name="connsiteX2" fmla="*/ 23781 w 208872"/>
              <a:gd name="connsiteY2" fmla="*/ 203452 h 224219"/>
              <a:gd name="connsiteX3" fmla="*/ 1556 w 208872"/>
              <a:gd name="connsiteY3" fmla="*/ 222502 h 224219"/>
              <a:gd name="connsiteX4" fmla="*/ 52356 w 208872"/>
              <a:gd name="connsiteY4" fmla="*/ 174877 h 224219"/>
              <a:gd name="connsiteX5" fmla="*/ 106331 w 208872"/>
              <a:gd name="connsiteY5" fmla="*/ 89152 h 224219"/>
              <a:gd name="connsiteX6" fmla="*/ 74581 w 208872"/>
              <a:gd name="connsiteY6" fmla="*/ 139952 h 224219"/>
              <a:gd name="connsiteX7" fmla="*/ 207931 w 208872"/>
              <a:gd name="connsiteY7" fmla="*/ 252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72" h="224219">
                <a:moveTo>
                  <a:pt x="207931" y="252"/>
                </a:moveTo>
                <a:cubicBezTo>
                  <a:pt x="216927" y="-5040"/>
                  <a:pt x="159248" y="74335"/>
                  <a:pt x="128556" y="108202"/>
                </a:cubicBezTo>
                <a:cubicBezTo>
                  <a:pt x="97864" y="142069"/>
                  <a:pt x="44947" y="184402"/>
                  <a:pt x="23781" y="203452"/>
                </a:cubicBezTo>
                <a:cubicBezTo>
                  <a:pt x="2615" y="222502"/>
                  <a:pt x="-3206" y="227264"/>
                  <a:pt x="1556" y="222502"/>
                </a:cubicBezTo>
                <a:cubicBezTo>
                  <a:pt x="6318" y="217740"/>
                  <a:pt x="34894" y="197102"/>
                  <a:pt x="52356" y="174877"/>
                </a:cubicBezTo>
                <a:cubicBezTo>
                  <a:pt x="69818" y="152652"/>
                  <a:pt x="102627" y="94973"/>
                  <a:pt x="106331" y="89152"/>
                </a:cubicBezTo>
                <a:cubicBezTo>
                  <a:pt x="110035" y="83331"/>
                  <a:pt x="55002" y="153710"/>
                  <a:pt x="74581" y="139952"/>
                </a:cubicBezTo>
                <a:cubicBezTo>
                  <a:pt x="94160" y="126194"/>
                  <a:pt x="198935" y="5544"/>
                  <a:pt x="20793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A63178E-3F2A-BB38-A4F0-D59EACC7439C}"/>
              </a:ext>
            </a:extLst>
          </p:cNvPr>
          <p:cNvSpPr/>
          <p:nvPr/>
        </p:nvSpPr>
        <p:spPr>
          <a:xfrm>
            <a:off x="1830787" y="5133936"/>
            <a:ext cx="118759" cy="261626"/>
          </a:xfrm>
          <a:custGeom>
            <a:avLst/>
            <a:gdLst>
              <a:gd name="connsiteX0" fmla="*/ 118663 w 118759"/>
              <a:gd name="connsiteY0" fmla="*/ 39 h 261626"/>
              <a:gd name="connsiteX1" fmla="*/ 67863 w 118759"/>
              <a:gd name="connsiteY1" fmla="*/ 155614 h 261626"/>
              <a:gd name="connsiteX2" fmla="*/ 1188 w 118759"/>
              <a:gd name="connsiteY2" fmla="*/ 260389 h 261626"/>
              <a:gd name="connsiteX3" fmla="*/ 23413 w 118759"/>
              <a:gd name="connsiteY3" fmla="*/ 215939 h 261626"/>
              <a:gd name="connsiteX4" fmla="*/ 80563 w 118759"/>
              <a:gd name="connsiteY4" fmla="*/ 101639 h 261626"/>
              <a:gd name="connsiteX5" fmla="*/ 55163 w 118759"/>
              <a:gd name="connsiteY5" fmla="*/ 139739 h 261626"/>
              <a:gd name="connsiteX6" fmla="*/ 118663 w 118759"/>
              <a:gd name="connsiteY6" fmla="*/ 39 h 2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59" h="261626">
                <a:moveTo>
                  <a:pt x="118663" y="39"/>
                </a:moveTo>
                <a:cubicBezTo>
                  <a:pt x="120780" y="2685"/>
                  <a:pt x="87442" y="112222"/>
                  <a:pt x="67863" y="155614"/>
                </a:cubicBezTo>
                <a:cubicBezTo>
                  <a:pt x="48284" y="199006"/>
                  <a:pt x="8596" y="250335"/>
                  <a:pt x="1188" y="260389"/>
                </a:cubicBezTo>
                <a:cubicBezTo>
                  <a:pt x="-6220" y="270443"/>
                  <a:pt x="23413" y="215939"/>
                  <a:pt x="23413" y="215939"/>
                </a:cubicBezTo>
                <a:cubicBezTo>
                  <a:pt x="36642" y="189481"/>
                  <a:pt x="75271" y="114339"/>
                  <a:pt x="80563" y="101639"/>
                </a:cubicBezTo>
                <a:cubicBezTo>
                  <a:pt x="85855" y="88939"/>
                  <a:pt x="52517" y="150322"/>
                  <a:pt x="55163" y="139739"/>
                </a:cubicBezTo>
                <a:cubicBezTo>
                  <a:pt x="57809" y="129156"/>
                  <a:pt x="116546" y="-2607"/>
                  <a:pt x="11866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3ABA75C-9DA0-EB83-6DCD-A6B1E15EC96E}"/>
              </a:ext>
            </a:extLst>
          </p:cNvPr>
          <p:cNvSpPr/>
          <p:nvPr/>
        </p:nvSpPr>
        <p:spPr>
          <a:xfrm>
            <a:off x="1767001" y="5178049"/>
            <a:ext cx="169768" cy="226962"/>
          </a:xfrm>
          <a:custGeom>
            <a:avLst/>
            <a:gdLst>
              <a:gd name="connsiteX0" fmla="*/ 169749 w 169768"/>
              <a:gd name="connsiteY0" fmla="*/ 376 h 226962"/>
              <a:gd name="connsiteX1" fmla="*/ 45924 w 169768"/>
              <a:gd name="connsiteY1" fmla="*/ 111501 h 226962"/>
              <a:gd name="connsiteX2" fmla="*/ 1474 w 169768"/>
              <a:gd name="connsiteY2" fmla="*/ 171826 h 226962"/>
              <a:gd name="connsiteX3" fmla="*/ 14174 w 169768"/>
              <a:gd name="connsiteY3" fmla="*/ 165476 h 226962"/>
              <a:gd name="connsiteX4" fmla="*/ 49099 w 169768"/>
              <a:gd name="connsiteY4" fmla="*/ 225801 h 226962"/>
              <a:gd name="connsiteX5" fmla="*/ 39574 w 169768"/>
              <a:gd name="connsiteY5" fmla="*/ 206751 h 226962"/>
              <a:gd name="connsiteX6" fmla="*/ 20524 w 169768"/>
              <a:gd name="connsiteY6" fmla="*/ 194051 h 226962"/>
              <a:gd name="connsiteX7" fmla="*/ 36399 w 169768"/>
              <a:gd name="connsiteY7" fmla="*/ 152776 h 226962"/>
              <a:gd name="connsiteX8" fmla="*/ 169749 w 169768"/>
              <a:gd name="connsiteY8" fmla="*/ 376 h 2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68" h="226962">
                <a:moveTo>
                  <a:pt x="169749" y="376"/>
                </a:moveTo>
                <a:cubicBezTo>
                  <a:pt x="171336" y="-6503"/>
                  <a:pt x="73970" y="82926"/>
                  <a:pt x="45924" y="111501"/>
                </a:cubicBezTo>
                <a:cubicBezTo>
                  <a:pt x="17878" y="140076"/>
                  <a:pt x="1474" y="171826"/>
                  <a:pt x="1474" y="171826"/>
                </a:cubicBezTo>
                <a:cubicBezTo>
                  <a:pt x="-3818" y="180822"/>
                  <a:pt x="6236" y="156480"/>
                  <a:pt x="14174" y="165476"/>
                </a:cubicBezTo>
                <a:cubicBezTo>
                  <a:pt x="22111" y="174472"/>
                  <a:pt x="49099" y="225801"/>
                  <a:pt x="49099" y="225801"/>
                </a:cubicBezTo>
                <a:cubicBezTo>
                  <a:pt x="53332" y="232680"/>
                  <a:pt x="39574" y="206751"/>
                  <a:pt x="39574" y="206751"/>
                </a:cubicBezTo>
                <a:cubicBezTo>
                  <a:pt x="34811" y="201459"/>
                  <a:pt x="21053" y="203047"/>
                  <a:pt x="20524" y="194051"/>
                </a:cubicBezTo>
                <a:cubicBezTo>
                  <a:pt x="19995" y="185055"/>
                  <a:pt x="14174" y="185055"/>
                  <a:pt x="36399" y="152776"/>
                </a:cubicBezTo>
                <a:cubicBezTo>
                  <a:pt x="58624" y="120497"/>
                  <a:pt x="168162" y="7255"/>
                  <a:pt x="16974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F48C8CE-CE35-49CB-4884-35E78D1AB796}"/>
              </a:ext>
            </a:extLst>
          </p:cNvPr>
          <p:cNvSpPr/>
          <p:nvPr/>
        </p:nvSpPr>
        <p:spPr>
          <a:xfrm>
            <a:off x="1727200" y="5186868"/>
            <a:ext cx="311539" cy="236772"/>
          </a:xfrm>
          <a:custGeom>
            <a:avLst/>
            <a:gdLst>
              <a:gd name="connsiteX0" fmla="*/ 0 w 311539"/>
              <a:gd name="connsiteY0" fmla="*/ 204282 h 236772"/>
              <a:gd name="connsiteX1" fmla="*/ 123825 w 311539"/>
              <a:gd name="connsiteY1" fmla="*/ 236032 h 236772"/>
              <a:gd name="connsiteX2" fmla="*/ 200025 w 311539"/>
              <a:gd name="connsiteY2" fmla="*/ 166182 h 236772"/>
              <a:gd name="connsiteX3" fmla="*/ 180975 w 311539"/>
              <a:gd name="connsiteY3" fmla="*/ 197932 h 236772"/>
              <a:gd name="connsiteX4" fmla="*/ 311150 w 311539"/>
              <a:gd name="connsiteY4" fmla="*/ 1082 h 236772"/>
              <a:gd name="connsiteX5" fmla="*/ 219075 w 311539"/>
              <a:gd name="connsiteY5" fmla="*/ 121732 h 236772"/>
              <a:gd name="connsiteX6" fmla="*/ 158750 w 311539"/>
              <a:gd name="connsiteY6" fmla="*/ 185232 h 236772"/>
              <a:gd name="connsiteX7" fmla="*/ 76200 w 311539"/>
              <a:gd name="connsiteY7" fmla="*/ 204282 h 236772"/>
              <a:gd name="connsiteX8" fmla="*/ 123825 w 311539"/>
              <a:gd name="connsiteY8" fmla="*/ 226507 h 236772"/>
              <a:gd name="connsiteX9" fmla="*/ 0 w 311539"/>
              <a:gd name="connsiteY9" fmla="*/ 204282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39" h="236772">
                <a:moveTo>
                  <a:pt x="0" y="204282"/>
                </a:moveTo>
                <a:cubicBezTo>
                  <a:pt x="0" y="205869"/>
                  <a:pt x="90488" y="242382"/>
                  <a:pt x="123825" y="236032"/>
                </a:cubicBezTo>
                <a:cubicBezTo>
                  <a:pt x="157163" y="229682"/>
                  <a:pt x="190500" y="172532"/>
                  <a:pt x="200025" y="166182"/>
                </a:cubicBezTo>
                <a:cubicBezTo>
                  <a:pt x="209550" y="159832"/>
                  <a:pt x="162454" y="225449"/>
                  <a:pt x="180975" y="197932"/>
                </a:cubicBezTo>
                <a:cubicBezTo>
                  <a:pt x="199496" y="170415"/>
                  <a:pt x="304800" y="13782"/>
                  <a:pt x="311150" y="1082"/>
                </a:cubicBezTo>
                <a:cubicBezTo>
                  <a:pt x="317500" y="-11618"/>
                  <a:pt x="244475" y="91040"/>
                  <a:pt x="219075" y="121732"/>
                </a:cubicBezTo>
                <a:cubicBezTo>
                  <a:pt x="193675" y="152424"/>
                  <a:pt x="182562" y="171474"/>
                  <a:pt x="158750" y="185232"/>
                </a:cubicBezTo>
                <a:cubicBezTo>
                  <a:pt x="134938" y="198990"/>
                  <a:pt x="82021" y="197403"/>
                  <a:pt x="76200" y="204282"/>
                </a:cubicBezTo>
                <a:cubicBezTo>
                  <a:pt x="70379" y="211161"/>
                  <a:pt x="132292" y="225449"/>
                  <a:pt x="123825" y="226507"/>
                </a:cubicBezTo>
                <a:cubicBezTo>
                  <a:pt x="115358" y="227565"/>
                  <a:pt x="0" y="202695"/>
                  <a:pt x="0" y="204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9074F72-CF75-2215-0368-BB4A27E4F08E}"/>
              </a:ext>
            </a:extLst>
          </p:cNvPr>
          <p:cNvSpPr/>
          <p:nvPr/>
        </p:nvSpPr>
        <p:spPr>
          <a:xfrm>
            <a:off x="2076429" y="4891418"/>
            <a:ext cx="187490" cy="405222"/>
          </a:xfrm>
          <a:custGeom>
            <a:avLst/>
            <a:gdLst>
              <a:gd name="connsiteX0" fmla="*/ 187346 w 187490"/>
              <a:gd name="connsiteY0" fmla="*/ 1257 h 405222"/>
              <a:gd name="connsiteX1" fmla="*/ 57171 w 187490"/>
              <a:gd name="connsiteY1" fmla="*/ 242557 h 405222"/>
              <a:gd name="connsiteX2" fmla="*/ 21 w 187490"/>
              <a:gd name="connsiteY2" fmla="*/ 404482 h 405222"/>
              <a:gd name="connsiteX3" fmla="*/ 50821 w 187490"/>
              <a:gd name="connsiteY3" fmla="*/ 296532 h 405222"/>
              <a:gd name="connsiteX4" fmla="*/ 82571 w 187490"/>
              <a:gd name="connsiteY4" fmla="*/ 153657 h 405222"/>
              <a:gd name="connsiteX5" fmla="*/ 187346 w 187490"/>
              <a:gd name="connsiteY5" fmla="*/ 1257 h 4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90" h="405222">
                <a:moveTo>
                  <a:pt x="187346" y="1257"/>
                </a:moveTo>
                <a:cubicBezTo>
                  <a:pt x="183113" y="16074"/>
                  <a:pt x="88392" y="175353"/>
                  <a:pt x="57171" y="242557"/>
                </a:cubicBezTo>
                <a:cubicBezTo>
                  <a:pt x="25950" y="309761"/>
                  <a:pt x="1079" y="395486"/>
                  <a:pt x="21" y="404482"/>
                </a:cubicBezTo>
                <a:cubicBezTo>
                  <a:pt x="-1037" y="413478"/>
                  <a:pt x="37063" y="338336"/>
                  <a:pt x="50821" y="296532"/>
                </a:cubicBezTo>
                <a:cubicBezTo>
                  <a:pt x="64579" y="254728"/>
                  <a:pt x="63521" y="200753"/>
                  <a:pt x="82571" y="153657"/>
                </a:cubicBezTo>
                <a:cubicBezTo>
                  <a:pt x="101621" y="106561"/>
                  <a:pt x="191579" y="-13560"/>
                  <a:pt x="187346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25A6FF-C4CB-F8A5-E3BF-B7E22F6F7366}"/>
              </a:ext>
            </a:extLst>
          </p:cNvPr>
          <p:cNvSpPr/>
          <p:nvPr/>
        </p:nvSpPr>
        <p:spPr>
          <a:xfrm>
            <a:off x="2004648" y="4936431"/>
            <a:ext cx="190658" cy="360415"/>
          </a:xfrm>
          <a:custGeom>
            <a:avLst/>
            <a:gdLst>
              <a:gd name="connsiteX0" fmla="*/ 189277 w 190658"/>
              <a:gd name="connsiteY0" fmla="*/ 3869 h 360415"/>
              <a:gd name="connsiteX1" fmla="*/ 11477 w 190658"/>
              <a:gd name="connsiteY1" fmla="*/ 337244 h 360415"/>
              <a:gd name="connsiteX2" fmla="*/ 27352 w 190658"/>
              <a:gd name="connsiteY2" fmla="*/ 308669 h 360415"/>
              <a:gd name="connsiteX3" fmla="*/ 106727 w 190658"/>
              <a:gd name="connsiteY3" fmla="*/ 121344 h 360415"/>
              <a:gd name="connsiteX4" fmla="*/ 94027 w 190658"/>
              <a:gd name="connsiteY4" fmla="*/ 153094 h 360415"/>
              <a:gd name="connsiteX5" fmla="*/ 189277 w 190658"/>
              <a:gd name="connsiteY5" fmla="*/ 3869 h 3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58" h="360415">
                <a:moveTo>
                  <a:pt x="189277" y="3869"/>
                </a:moveTo>
                <a:cubicBezTo>
                  <a:pt x="175519" y="34561"/>
                  <a:pt x="38464" y="286444"/>
                  <a:pt x="11477" y="337244"/>
                </a:cubicBezTo>
                <a:cubicBezTo>
                  <a:pt x="-15510" y="388044"/>
                  <a:pt x="11477" y="344652"/>
                  <a:pt x="27352" y="308669"/>
                </a:cubicBezTo>
                <a:cubicBezTo>
                  <a:pt x="43227" y="272686"/>
                  <a:pt x="95614" y="147273"/>
                  <a:pt x="106727" y="121344"/>
                </a:cubicBezTo>
                <a:cubicBezTo>
                  <a:pt x="117839" y="95415"/>
                  <a:pt x="78152" y="171615"/>
                  <a:pt x="94027" y="153094"/>
                </a:cubicBezTo>
                <a:cubicBezTo>
                  <a:pt x="109902" y="134573"/>
                  <a:pt x="203035" y="-26823"/>
                  <a:pt x="189277" y="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1725863-E59B-D6BA-31A4-AAAA1B000E5B}"/>
              </a:ext>
            </a:extLst>
          </p:cNvPr>
          <p:cNvSpPr/>
          <p:nvPr/>
        </p:nvSpPr>
        <p:spPr>
          <a:xfrm>
            <a:off x="2298536" y="4627696"/>
            <a:ext cx="372313" cy="449197"/>
          </a:xfrm>
          <a:custGeom>
            <a:avLst/>
            <a:gdLst>
              <a:gd name="connsiteX0" fmla="*/ 371639 w 372313"/>
              <a:gd name="connsiteY0" fmla="*/ 1454 h 449197"/>
              <a:gd name="connsiteX1" fmla="*/ 50964 w 372313"/>
              <a:gd name="connsiteY1" fmla="*/ 347529 h 449197"/>
              <a:gd name="connsiteX2" fmla="*/ 130339 w 372313"/>
              <a:gd name="connsiteY2" fmla="*/ 277679 h 449197"/>
              <a:gd name="connsiteX3" fmla="*/ 164 w 372313"/>
              <a:gd name="connsiteY3" fmla="*/ 449129 h 449197"/>
              <a:gd name="connsiteX4" fmla="*/ 104939 w 372313"/>
              <a:gd name="connsiteY4" fmla="*/ 296729 h 449197"/>
              <a:gd name="connsiteX5" fmla="*/ 181139 w 372313"/>
              <a:gd name="connsiteY5" fmla="*/ 160204 h 449197"/>
              <a:gd name="connsiteX6" fmla="*/ 136689 w 372313"/>
              <a:gd name="connsiteY6" fmla="*/ 220529 h 449197"/>
              <a:gd name="connsiteX7" fmla="*/ 371639 w 372313"/>
              <a:gd name="connsiteY7" fmla="*/ 1454 h 4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13" h="449197">
                <a:moveTo>
                  <a:pt x="371639" y="1454"/>
                </a:moveTo>
                <a:cubicBezTo>
                  <a:pt x="357351" y="22621"/>
                  <a:pt x="91181" y="301492"/>
                  <a:pt x="50964" y="347529"/>
                </a:cubicBezTo>
                <a:cubicBezTo>
                  <a:pt x="10747" y="393566"/>
                  <a:pt x="138806" y="260746"/>
                  <a:pt x="130339" y="277679"/>
                </a:cubicBezTo>
                <a:cubicBezTo>
                  <a:pt x="121872" y="294612"/>
                  <a:pt x="4397" y="445954"/>
                  <a:pt x="164" y="449129"/>
                </a:cubicBezTo>
                <a:cubicBezTo>
                  <a:pt x="-4069" y="452304"/>
                  <a:pt x="74776" y="344883"/>
                  <a:pt x="104939" y="296729"/>
                </a:cubicBezTo>
                <a:cubicBezTo>
                  <a:pt x="135101" y="248575"/>
                  <a:pt x="175847" y="172904"/>
                  <a:pt x="181139" y="160204"/>
                </a:cubicBezTo>
                <a:cubicBezTo>
                  <a:pt x="186431" y="147504"/>
                  <a:pt x="104410" y="244342"/>
                  <a:pt x="136689" y="220529"/>
                </a:cubicBezTo>
                <a:cubicBezTo>
                  <a:pt x="168968" y="196717"/>
                  <a:pt x="385927" y="-19713"/>
                  <a:pt x="371639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62BFDFE-6120-1CA3-1B4A-76C69B4FBAB0}"/>
              </a:ext>
            </a:extLst>
          </p:cNvPr>
          <p:cNvSpPr/>
          <p:nvPr/>
        </p:nvSpPr>
        <p:spPr>
          <a:xfrm>
            <a:off x="2169250" y="4856684"/>
            <a:ext cx="326501" cy="479386"/>
          </a:xfrm>
          <a:custGeom>
            <a:avLst/>
            <a:gdLst>
              <a:gd name="connsiteX0" fmla="*/ 326300 w 326501"/>
              <a:gd name="connsiteY0" fmla="*/ 1066 h 479386"/>
              <a:gd name="connsiteX1" fmla="*/ 62775 w 326501"/>
              <a:gd name="connsiteY1" fmla="*/ 331266 h 479386"/>
              <a:gd name="connsiteX2" fmla="*/ 18325 w 326501"/>
              <a:gd name="connsiteY2" fmla="*/ 432866 h 479386"/>
              <a:gd name="connsiteX3" fmla="*/ 69125 w 326501"/>
              <a:gd name="connsiteY3" fmla="*/ 350316 h 479386"/>
              <a:gd name="connsiteX4" fmla="*/ 2450 w 326501"/>
              <a:gd name="connsiteY4" fmla="*/ 477316 h 479386"/>
              <a:gd name="connsiteX5" fmla="*/ 173900 w 326501"/>
              <a:gd name="connsiteY5" fmla="*/ 226491 h 479386"/>
              <a:gd name="connsiteX6" fmla="*/ 56425 w 326501"/>
              <a:gd name="connsiteY6" fmla="*/ 324916 h 479386"/>
              <a:gd name="connsiteX7" fmla="*/ 164375 w 326501"/>
              <a:gd name="connsiteY7" fmla="*/ 143941 h 479386"/>
              <a:gd name="connsiteX8" fmla="*/ 107225 w 326501"/>
              <a:gd name="connsiteY8" fmla="*/ 223316 h 479386"/>
              <a:gd name="connsiteX9" fmla="*/ 326300 w 326501"/>
              <a:gd name="connsiteY9" fmla="*/ 1066 h 4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1" h="479386">
                <a:moveTo>
                  <a:pt x="326300" y="1066"/>
                </a:moveTo>
                <a:cubicBezTo>
                  <a:pt x="318892" y="19058"/>
                  <a:pt x="114104" y="259299"/>
                  <a:pt x="62775" y="331266"/>
                </a:cubicBezTo>
                <a:cubicBezTo>
                  <a:pt x="11446" y="403233"/>
                  <a:pt x="17267" y="429691"/>
                  <a:pt x="18325" y="432866"/>
                </a:cubicBezTo>
                <a:cubicBezTo>
                  <a:pt x="19383" y="436041"/>
                  <a:pt x="71771" y="342908"/>
                  <a:pt x="69125" y="350316"/>
                </a:cubicBezTo>
                <a:cubicBezTo>
                  <a:pt x="66479" y="357724"/>
                  <a:pt x="-15012" y="497953"/>
                  <a:pt x="2450" y="477316"/>
                </a:cubicBezTo>
                <a:cubicBezTo>
                  <a:pt x="19912" y="456679"/>
                  <a:pt x="164904" y="251891"/>
                  <a:pt x="173900" y="226491"/>
                </a:cubicBezTo>
                <a:cubicBezTo>
                  <a:pt x="182896" y="201091"/>
                  <a:pt x="58012" y="338674"/>
                  <a:pt x="56425" y="324916"/>
                </a:cubicBezTo>
                <a:cubicBezTo>
                  <a:pt x="54838" y="311158"/>
                  <a:pt x="155908" y="160874"/>
                  <a:pt x="164375" y="143941"/>
                </a:cubicBezTo>
                <a:cubicBezTo>
                  <a:pt x="172842" y="127008"/>
                  <a:pt x="79708" y="248187"/>
                  <a:pt x="107225" y="223316"/>
                </a:cubicBezTo>
                <a:cubicBezTo>
                  <a:pt x="134742" y="198445"/>
                  <a:pt x="333708" y="-16926"/>
                  <a:pt x="32630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B632784-A8FB-D503-C111-C7D064C89652}"/>
              </a:ext>
            </a:extLst>
          </p:cNvPr>
          <p:cNvSpPr/>
          <p:nvPr/>
        </p:nvSpPr>
        <p:spPr>
          <a:xfrm>
            <a:off x="1958959" y="5273140"/>
            <a:ext cx="244515" cy="279979"/>
          </a:xfrm>
          <a:custGeom>
            <a:avLst/>
            <a:gdLst>
              <a:gd name="connsiteX0" fmla="*/ 244491 w 244515"/>
              <a:gd name="connsiteY0" fmla="*/ 535 h 279979"/>
              <a:gd name="connsiteX1" fmla="*/ 200041 w 244515"/>
              <a:gd name="connsiteY1" fmla="*/ 102135 h 279979"/>
              <a:gd name="connsiteX2" fmla="*/ 174641 w 244515"/>
              <a:gd name="connsiteY2" fmla="*/ 162460 h 279979"/>
              <a:gd name="connsiteX3" fmla="*/ 69866 w 244515"/>
              <a:gd name="connsiteY3" fmla="*/ 235485 h 279979"/>
              <a:gd name="connsiteX4" fmla="*/ 127016 w 244515"/>
              <a:gd name="connsiteY4" fmla="*/ 232310 h 279979"/>
              <a:gd name="connsiteX5" fmla="*/ 16 w 244515"/>
              <a:gd name="connsiteY5" fmla="*/ 279935 h 279979"/>
              <a:gd name="connsiteX6" fmla="*/ 136541 w 244515"/>
              <a:gd name="connsiteY6" fmla="*/ 222785 h 279979"/>
              <a:gd name="connsiteX7" fmla="*/ 193691 w 244515"/>
              <a:gd name="connsiteY7" fmla="*/ 149760 h 279979"/>
              <a:gd name="connsiteX8" fmla="*/ 244491 w 244515"/>
              <a:gd name="connsiteY8" fmla="*/ 535 h 2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5" h="279979">
                <a:moveTo>
                  <a:pt x="244491" y="535"/>
                </a:moveTo>
                <a:cubicBezTo>
                  <a:pt x="245549" y="-7402"/>
                  <a:pt x="211683" y="75148"/>
                  <a:pt x="200041" y="102135"/>
                </a:cubicBezTo>
                <a:cubicBezTo>
                  <a:pt x="188399" y="129122"/>
                  <a:pt x="196337" y="140235"/>
                  <a:pt x="174641" y="162460"/>
                </a:cubicBezTo>
                <a:cubicBezTo>
                  <a:pt x="152945" y="184685"/>
                  <a:pt x="77803" y="223843"/>
                  <a:pt x="69866" y="235485"/>
                </a:cubicBezTo>
                <a:cubicBezTo>
                  <a:pt x="61928" y="247127"/>
                  <a:pt x="138658" y="224902"/>
                  <a:pt x="127016" y="232310"/>
                </a:cubicBezTo>
                <a:cubicBezTo>
                  <a:pt x="115374" y="239718"/>
                  <a:pt x="-1571" y="281522"/>
                  <a:pt x="16" y="279935"/>
                </a:cubicBezTo>
                <a:cubicBezTo>
                  <a:pt x="1603" y="278348"/>
                  <a:pt x="104262" y="244481"/>
                  <a:pt x="136541" y="222785"/>
                </a:cubicBezTo>
                <a:cubicBezTo>
                  <a:pt x="168820" y="201089"/>
                  <a:pt x="176228" y="183627"/>
                  <a:pt x="193691" y="149760"/>
                </a:cubicBezTo>
                <a:cubicBezTo>
                  <a:pt x="211153" y="115893"/>
                  <a:pt x="243433" y="8472"/>
                  <a:pt x="244491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33CB7C4-3C54-7EC0-67D4-0F6A983185F3}"/>
              </a:ext>
            </a:extLst>
          </p:cNvPr>
          <p:cNvSpPr/>
          <p:nvPr/>
        </p:nvSpPr>
        <p:spPr>
          <a:xfrm>
            <a:off x="1980985" y="5289294"/>
            <a:ext cx="162140" cy="219331"/>
          </a:xfrm>
          <a:custGeom>
            <a:avLst/>
            <a:gdLst>
              <a:gd name="connsiteX0" fmla="*/ 215 w 162140"/>
              <a:gd name="connsiteY0" fmla="*/ 219331 h 219331"/>
              <a:gd name="connsiteX1" fmla="*/ 136740 w 162140"/>
              <a:gd name="connsiteY1" fmla="*/ 127256 h 219331"/>
              <a:gd name="connsiteX2" fmla="*/ 127215 w 162140"/>
              <a:gd name="connsiteY2" fmla="*/ 108206 h 219331"/>
              <a:gd name="connsiteX3" fmla="*/ 162140 w 162140"/>
              <a:gd name="connsiteY3" fmla="*/ 256 h 219331"/>
              <a:gd name="connsiteX4" fmla="*/ 127215 w 162140"/>
              <a:gd name="connsiteY4" fmla="*/ 79631 h 219331"/>
              <a:gd name="connsiteX5" fmla="*/ 104990 w 162140"/>
              <a:gd name="connsiteY5" fmla="*/ 127256 h 219331"/>
              <a:gd name="connsiteX6" fmla="*/ 215 w 162140"/>
              <a:gd name="connsiteY6" fmla="*/ 219331 h 2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40" h="219331">
                <a:moveTo>
                  <a:pt x="215" y="219331"/>
                </a:moveTo>
                <a:cubicBezTo>
                  <a:pt x="5507" y="219331"/>
                  <a:pt x="136740" y="127256"/>
                  <a:pt x="136740" y="127256"/>
                </a:cubicBezTo>
                <a:cubicBezTo>
                  <a:pt x="157907" y="108735"/>
                  <a:pt x="122982" y="129373"/>
                  <a:pt x="127215" y="108206"/>
                </a:cubicBezTo>
                <a:cubicBezTo>
                  <a:pt x="131448" y="87039"/>
                  <a:pt x="162140" y="5018"/>
                  <a:pt x="162140" y="256"/>
                </a:cubicBezTo>
                <a:cubicBezTo>
                  <a:pt x="162140" y="-4506"/>
                  <a:pt x="136740" y="58464"/>
                  <a:pt x="127215" y="79631"/>
                </a:cubicBezTo>
                <a:cubicBezTo>
                  <a:pt x="117690" y="100798"/>
                  <a:pt x="121394" y="109264"/>
                  <a:pt x="104990" y="127256"/>
                </a:cubicBezTo>
                <a:cubicBezTo>
                  <a:pt x="88586" y="145248"/>
                  <a:pt x="-5077" y="219331"/>
                  <a:pt x="215" y="219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79B61E3-D298-CE4E-6905-1638990DF24A}"/>
              </a:ext>
            </a:extLst>
          </p:cNvPr>
          <p:cNvSpPr/>
          <p:nvPr/>
        </p:nvSpPr>
        <p:spPr>
          <a:xfrm>
            <a:off x="1860546" y="5218846"/>
            <a:ext cx="206537" cy="351103"/>
          </a:xfrm>
          <a:custGeom>
            <a:avLst/>
            <a:gdLst>
              <a:gd name="connsiteX0" fmla="*/ 206379 w 206537"/>
              <a:gd name="connsiteY0" fmla="*/ 854 h 351103"/>
              <a:gd name="connsiteX1" fmla="*/ 76204 w 206537"/>
              <a:gd name="connsiteY1" fmla="*/ 153254 h 351103"/>
              <a:gd name="connsiteX2" fmla="*/ 19054 w 206537"/>
              <a:gd name="connsiteY2" fmla="*/ 261204 h 351103"/>
              <a:gd name="connsiteX3" fmla="*/ 19054 w 206537"/>
              <a:gd name="connsiteY3" fmla="*/ 223104 h 351103"/>
              <a:gd name="connsiteX4" fmla="*/ 38104 w 206537"/>
              <a:gd name="connsiteY4" fmla="*/ 296129 h 351103"/>
              <a:gd name="connsiteX5" fmla="*/ 73029 w 206537"/>
              <a:gd name="connsiteY5" fmla="*/ 350104 h 351103"/>
              <a:gd name="connsiteX6" fmla="*/ 60329 w 206537"/>
              <a:gd name="connsiteY6" fmla="*/ 327879 h 351103"/>
              <a:gd name="connsiteX7" fmla="*/ 4 w 206537"/>
              <a:gd name="connsiteY7" fmla="*/ 286604 h 351103"/>
              <a:gd name="connsiteX8" fmla="*/ 57154 w 206537"/>
              <a:gd name="connsiteY8" fmla="*/ 127854 h 351103"/>
              <a:gd name="connsiteX9" fmla="*/ 47629 w 206537"/>
              <a:gd name="connsiteY9" fmla="*/ 226279 h 351103"/>
              <a:gd name="connsiteX10" fmla="*/ 206379 w 206537"/>
              <a:gd name="connsiteY10" fmla="*/ 854 h 3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7" h="351103">
                <a:moveTo>
                  <a:pt x="206379" y="854"/>
                </a:moveTo>
                <a:cubicBezTo>
                  <a:pt x="211141" y="-11317"/>
                  <a:pt x="107425" y="109862"/>
                  <a:pt x="76204" y="153254"/>
                </a:cubicBezTo>
                <a:cubicBezTo>
                  <a:pt x="44983" y="196646"/>
                  <a:pt x="28579" y="249562"/>
                  <a:pt x="19054" y="261204"/>
                </a:cubicBezTo>
                <a:cubicBezTo>
                  <a:pt x="9529" y="272846"/>
                  <a:pt x="15879" y="217283"/>
                  <a:pt x="19054" y="223104"/>
                </a:cubicBezTo>
                <a:cubicBezTo>
                  <a:pt x="22229" y="228925"/>
                  <a:pt x="29108" y="274962"/>
                  <a:pt x="38104" y="296129"/>
                </a:cubicBezTo>
                <a:cubicBezTo>
                  <a:pt x="47100" y="317296"/>
                  <a:pt x="73029" y="350104"/>
                  <a:pt x="73029" y="350104"/>
                </a:cubicBezTo>
                <a:cubicBezTo>
                  <a:pt x="76733" y="355396"/>
                  <a:pt x="72500" y="338462"/>
                  <a:pt x="60329" y="327879"/>
                </a:cubicBezTo>
                <a:cubicBezTo>
                  <a:pt x="48158" y="317296"/>
                  <a:pt x="533" y="319941"/>
                  <a:pt x="4" y="286604"/>
                </a:cubicBezTo>
                <a:cubicBezTo>
                  <a:pt x="-525" y="253267"/>
                  <a:pt x="49217" y="137908"/>
                  <a:pt x="57154" y="127854"/>
                </a:cubicBezTo>
                <a:cubicBezTo>
                  <a:pt x="65091" y="117800"/>
                  <a:pt x="27521" y="243212"/>
                  <a:pt x="47629" y="226279"/>
                </a:cubicBezTo>
                <a:cubicBezTo>
                  <a:pt x="67737" y="209346"/>
                  <a:pt x="201617" y="13025"/>
                  <a:pt x="20637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A8EF009-64D9-BD99-3963-5756729A7154}"/>
              </a:ext>
            </a:extLst>
          </p:cNvPr>
          <p:cNvSpPr/>
          <p:nvPr/>
        </p:nvSpPr>
        <p:spPr>
          <a:xfrm>
            <a:off x="1886886" y="5244072"/>
            <a:ext cx="241639" cy="313180"/>
          </a:xfrm>
          <a:custGeom>
            <a:avLst/>
            <a:gdLst>
              <a:gd name="connsiteX0" fmla="*/ 154639 w 241639"/>
              <a:gd name="connsiteY0" fmla="*/ 1028 h 313180"/>
              <a:gd name="connsiteX1" fmla="*/ 43514 w 241639"/>
              <a:gd name="connsiteY1" fmla="*/ 245503 h 313180"/>
              <a:gd name="connsiteX2" fmla="*/ 46689 w 241639"/>
              <a:gd name="connsiteY2" fmla="*/ 283603 h 313180"/>
              <a:gd name="connsiteX3" fmla="*/ 8589 w 241639"/>
              <a:gd name="connsiteY3" fmla="*/ 302653 h 313180"/>
              <a:gd name="connsiteX4" fmla="*/ 234014 w 241639"/>
              <a:gd name="connsiteY4" fmla="*/ 220103 h 313180"/>
              <a:gd name="connsiteX5" fmla="*/ 180039 w 241639"/>
              <a:gd name="connsiteY5" fmla="*/ 248678 h 313180"/>
              <a:gd name="connsiteX6" fmla="*/ 94314 w 241639"/>
              <a:gd name="connsiteY6" fmla="*/ 312178 h 313180"/>
              <a:gd name="connsiteX7" fmla="*/ 59389 w 241639"/>
              <a:gd name="connsiteY7" fmla="*/ 280428 h 313180"/>
              <a:gd name="connsiteX8" fmla="*/ 91139 w 241639"/>
              <a:gd name="connsiteY8" fmla="*/ 188353 h 313180"/>
              <a:gd name="connsiteX9" fmla="*/ 195914 w 241639"/>
              <a:gd name="connsiteY9" fmla="*/ 77228 h 313180"/>
              <a:gd name="connsiteX10" fmla="*/ 100664 w 241639"/>
              <a:gd name="connsiteY10" fmla="*/ 153428 h 313180"/>
              <a:gd name="connsiteX11" fmla="*/ 154639 w 241639"/>
              <a:gd name="connsiteY11" fmla="*/ 1028 h 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39" h="313180">
                <a:moveTo>
                  <a:pt x="154639" y="1028"/>
                </a:moveTo>
                <a:cubicBezTo>
                  <a:pt x="145114" y="16374"/>
                  <a:pt x="61506" y="198407"/>
                  <a:pt x="43514" y="245503"/>
                </a:cubicBezTo>
                <a:cubicBezTo>
                  <a:pt x="25522" y="292599"/>
                  <a:pt x="52510" y="274078"/>
                  <a:pt x="46689" y="283603"/>
                </a:cubicBezTo>
                <a:cubicBezTo>
                  <a:pt x="40868" y="293128"/>
                  <a:pt x="-22632" y="313236"/>
                  <a:pt x="8589" y="302653"/>
                </a:cubicBezTo>
                <a:cubicBezTo>
                  <a:pt x="39810" y="292070"/>
                  <a:pt x="205439" y="229099"/>
                  <a:pt x="234014" y="220103"/>
                </a:cubicBezTo>
                <a:cubicBezTo>
                  <a:pt x="262589" y="211107"/>
                  <a:pt x="203322" y="233332"/>
                  <a:pt x="180039" y="248678"/>
                </a:cubicBezTo>
                <a:cubicBezTo>
                  <a:pt x="156756" y="264024"/>
                  <a:pt x="114422" y="306886"/>
                  <a:pt x="94314" y="312178"/>
                </a:cubicBezTo>
                <a:cubicBezTo>
                  <a:pt x="74206" y="317470"/>
                  <a:pt x="59918" y="301065"/>
                  <a:pt x="59389" y="280428"/>
                </a:cubicBezTo>
                <a:cubicBezTo>
                  <a:pt x="58860" y="259791"/>
                  <a:pt x="68385" y="222220"/>
                  <a:pt x="91139" y="188353"/>
                </a:cubicBezTo>
                <a:cubicBezTo>
                  <a:pt x="113893" y="154486"/>
                  <a:pt x="194327" y="83049"/>
                  <a:pt x="195914" y="77228"/>
                </a:cubicBezTo>
                <a:cubicBezTo>
                  <a:pt x="197502" y="71407"/>
                  <a:pt x="107014" y="159778"/>
                  <a:pt x="100664" y="153428"/>
                </a:cubicBezTo>
                <a:cubicBezTo>
                  <a:pt x="94314" y="147078"/>
                  <a:pt x="164164" y="-14318"/>
                  <a:pt x="154639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1B5979E-8756-38B0-045C-FEEFC41BB11B}"/>
              </a:ext>
            </a:extLst>
          </p:cNvPr>
          <p:cNvSpPr/>
          <p:nvPr/>
        </p:nvSpPr>
        <p:spPr>
          <a:xfrm>
            <a:off x="2438483" y="4507498"/>
            <a:ext cx="379923" cy="496379"/>
          </a:xfrm>
          <a:custGeom>
            <a:avLst/>
            <a:gdLst>
              <a:gd name="connsiteX0" fmla="*/ 374567 w 379923"/>
              <a:gd name="connsiteY0" fmla="*/ 4177 h 496379"/>
              <a:gd name="connsiteX1" fmla="*/ 66592 w 379923"/>
              <a:gd name="connsiteY1" fmla="*/ 334377 h 496379"/>
              <a:gd name="connsiteX2" fmla="*/ 126917 w 379923"/>
              <a:gd name="connsiteY2" fmla="*/ 299452 h 496379"/>
              <a:gd name="connsiteX3" fmla="*/ 98342 w 379923"/>
              <a:gd name="connsiteY3" fmla="*/ 337552 h 496379"/>
              <a:gd name="connsiteX4" fmla="*/ 12617 w 379923"/>
              <a:gd name="connsiteY4" fmla="*/ 496302 h 496379"/>
              <a:gd name="connsiteX5" fmla="*/ 98342 w 379923"/>
              <a:gd name="connsiteY5" fmla="*/ 315327 h 496379"/>
              <a:gd name="connsiteX6" fmla="*/ 6267 w 379923"/>
              <a:gd name="connsiteY6" fmla="*/ 410577 h 496379"/>
              <a:gd name="connsiteX7" fmla="*/ 311067 w 379923"/>
              <a:gd name="connsiteY7" fmla="*/ 108952 h 496379"/>
              <a:gd name="connsiteX8" fmla="*/ 266617 w 379923"/>
              <a:gd name="connsiteY8" fmla="*/ 143877 h 496379"/>
              <a:gd name="connsiteX9" fmla="*/ 374567 w 379923"/>
              <a:gd name="connsiteY9" fmla="*/ 4177 h 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23" h="496379">
                <a:moveTo>
                  <a:pt x="374567" y="4177"/>
                </a:moveTo>
                <a:cubicBezTo>
                  <a:pt x="341230" y="35927"/>
                  <a:pt x="107867" y="285165"/>
                  <a:pt x="66592" y="334377"/>
                </a:cubicBezTo>
                <a:cubicBezTo>
                  <a:pt x="25317" y="383589"/>
                  <a:pt x="121625" y="298923"/>
                  <a:pt x="126917" y="299452"/>
                </a:cubicBezTo>
                <a:cubicBezTo>
                  <a:pt x="132209" y="299981"/>
                  <a:pt x="117392" y="304744"/>
                  <a:pt x="98342" y="337552"/>
                </a:cubicBezTo>
                <a:cubicBezTo>
                  <a:pt x="79292" y="370360"/>
                  <a:pt x="12617" y="500006"/>
                  <a:pt x="12617" y="496302"/>
                </a:cubicBezTo>
                <a:cubicBezTo>
                  <a:pt x="12617" y="492598"/>
                  <a:pt x="99400" y="329614"/>
                  <a:pt x="98342" y="315327"/>
                </a:cubicBezTo>
                <a:cubicBezTo>
                  <a:pt x="97284" y="301040"/>
                  <a:pt x="-29187" y="444973"/>
                  <a:pt x="6267" y="410577"/>
                </a:cubicBezTo>
                <a:cubicBezTo>
                  <a:pt x="41721" y="376181"/>
                  <a:pt x="267675" y="153402"/>
                  <a:pt x="311067" y="108952"/>
                </a:cubicBezTo>
                <a:cubicBezTo>
                  <a:pt x="354459" y="64502"/>
                  <a:pt x="258150" y="156048"/>
                  <a:pt x="266617" y="143877"/>
                </a:cubicBezTo>
                <a:cubicBezTo>
                  <a:pt x="275084" y="131706"/>
                  <a:pt x="407904" y="-27573"/>
                  <a:pt x="374567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DC5C48A-5249-5A5E-0491-35F8557C6F1E}"/>
              </a:ext>
            </a:extLst>
          </p:cNvPr>
          <p:cNvSpPr/>
          <p:nvPr/>
        </p:nvSpPr>
        <p:spPr>
          <a:xfrm>
            <a:off x="2323974" y="4841824"/>
            <a:ext cx="232436" cy="273162"/>
          </a:xfrm>
          <a:custGeom>
            <a:avLst/>
            <a:gdLst>
              <a:gd name="connsiteX0" fmla="*/ 231901 w 232436"/>
              <a:gd name="connsiteY0" fmla="*/ 51 h 273162"/>
              <a:gd name="connsiteX1" fmla="*/ 95376 w 232436"/>
              <a:gd name="connsiteY1" fmla="*/ 142926 h 273162"/>
              <a:gd name="connsiteX2" fmla="*/ 126 w 232436"/>
              <a:gd name="connsiteY2" fmla="*/ 273101 h 273162"/>
              <a:gd name="connsiteX3" fmla="*/ 76326 w 232436"/>
              <a:gd name="connsiteY3" fmla="*/ 158801 h 273162"/>
              <a:gd name="connsiteX4" fmla="*/ 130301 w 232436"/>
              <a:gd name="connsiteY4" fmla="*/ 76251 h 273162"/>
              <a:gd name="connsiteX5" fmla="*/ 41401 w 232436"/>
              <a:gd name="connsiteY5" fmla="*/ 158801 h 273162"/>
              <a:gd name="connsiteX6" fmla="*/ 231901 w 232436"/>
              <a:gd name="connsiteY6" fmla="*/ 51 h 2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6" h="273162">
                <a:moveTo>
                  <a:pt x="231901" y="51"/>
                </a:moveTo>
                <a:cubicBezTo>
                  <a:pt x="240897" y="-2595"/>
                  <a:pt x="134005" y="97418"/>
                  <a:pt x="95376" y="142926"/>
                </a:cubicBezTo>
                <a:cubicBezTo>
                  <a:pt x="56747" y="188434"/>
                  <a:pt x="3301" y="270455"/>
                  <a:pt x="126" y="273101"/>
                </a:cubicBezTo>
                <a:cubicBezTo>
                  <a:pt x="-3049" y="275747"/>
                  <a:pt x="54630" y="191609"/>
                  <a:pt x="76326" y="158801"/>
                </a:cubicBezTo>
                <a:cubicBezTo>
                  <a:pt x="98022" y="125993"/>
                  <a:pt x="136122" y="76251"/>
                  <a:pt x="130301" y="76251"/>
                </a:cubicBezTo>
                <a:cubicBezTo>
                  <a:pt x="124480" y="76251"/>
                  <a:pt x="22880" y="170443"/>
                  <a:pt x="41401" y="158801"/>
                </a:cubicBezTo>
                <a:cubicBezTo>
                  <a:pt x="59922" y="147159"/>
                  <a:pt x="222905" y="2697"/>
                  <a:pt x="23190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1117CF8-281B-12BB-36E1-4AD949DA0D37}"/>
              </a:ext>
            </a:extLst>
          </p:cNvPr>
          <p:cNvSpPr/>
          <p:nvPr/>
        </p:nvSpPr>
        <p:spPr>
          <a:xfrm>
            <a:off x="2542619" y="4806455"/>
            <a:ext cx="188097" cy="268008"/>
          </a:xfrm>
          <a:custGeom>
            <a:avLst/>
            <a:gdLst>
              <a:gd name="connsiteX0" fmla="*/ 178356 w 188097"/>
              <a:gd name="connsiteY0" fmla="*/ 495 h 268008"/>
              <a:gd name="connsiteX1" fmla="*/ 181531 w 188097"/>
              <a:gd name="connsiteY1" fmla="*/ 83045 h 268008"/>
              <a:gd name="connsiteX2" fmla="*/ 172006 w 188097"/>
              <a:gd name="connsiteY2" fmla="*/ 137020 h 268008"/>
              <a:gd name="connsiteX3" fmla="*/ 556 w 188097"/>
              <a:gd name="connsiteY3" fmla="*/ 267195 h 268008"/>
              <a:gd name="connsiteX4" fmla="*/ 118031 w 188097"/>
              <a:gd name="connsiteY4" fmla="*/ 190995 h 268008"/>
              <a:gd name="connsiteX5" fmla="*/ 143431 w 188097"/>
              <a:gd name="connsiteY5" fmla="*/ 165595 h 268008"/>
              <a:gd name="connsiteX6" fmla="*/ 114856 w 188097"/>
              <a:gd name="connsiteY6" fmla="*/ 60820 h 268008"/>
              <a:gd name="connsiteX7" fmla="*/ 152956 w 188097"/>
              <a:gd name="connsiteY7" fmla="*/ 124320 h 268008"/>
              <a:gd name="connsiteX8" fmla="*/ 178356 w 188097"/>
              <a:gd name="connsiteY8" fmla="*/ 495 h 26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97" h="268008">
                <a:moveTo>
                  <a:pt x="178356" y="495"/>
                </a:moveTo>
                <a:cubicBezTo>
                  <a:pt x="183118" y="-6384"/>
                  <a:pt x="182589" y="60291"/>
                  <a:pt x="181531" y="83045"/>
                </a:cubicBezTo>
                <a:cubicBezTo>
                  <a:pt x="180473" y="105799"/>
                  <a:pt x="202168" y="106328"/>
                  <a:pt x="172006" y="137020"/>
                </a:cubicBezTo>
                <a:cubicBezTo>
                  <a:pt x="141844" y="167712"/>
                  <a:pt x="9552" y="258199"/>
                  <a:pt x="556" y="267195"/>
                </a:cubicBezTo>
                <a:cubicBezTo>
                  <a:pt x="-8440" y="276191"/>
                  <a:pt x="94218" y="207928"/>
                  <a:pt x="118031" y="190995"/>
                </a:cubicBezTo>
                <a:cubicBezTo>
                  <a:pt x="141843" y="174062"/>
                  <a:pt x="143960" y="187291"/>
                  <a:pt x="143431" y="165595"/>
                </a:cubicBezTo>
                <a:cubicBezTo>
                  <a:pt x="142902" y="143899"/>
                  <a:pt x="113269" y="67699"/>
                  <a:pt x="114856" y="60820"/>
                </a:cubicBezTo>
                <a:cubicBezTo>
                  <a:pt x="116443" y="53941"/>
                  <a:pt x="141843" y="131728"/>
                  <a:pt x="152956" y="124320"/>
                </a:cubicBezTo>
                <a:cubicBezTo>
                  <a:pt x="164068" y="116912"/>
                  <a:pt x="173594" y="7374"/>
                  <a:pt x="17835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3937EF4-7AAE-2128-98F3-B15B6DB58649}"/>
              </a:ext>
            </a:extLst>
          </p:cNvPr>
          <p:cNvSpPr/>
          <p:nvPr/>
        </p:nvSpPr>
        <p:spPr>
          <a:xfrm>
            <a:off x="2385392" y="5003726"/>
            <a:ext cx="213940" cy="214734"/>
          </a:xfrm>
          <a:custGeom>
            <a:avLst/>
            <a:gdLst>
              <a:gd name="connsiteX0" fmla="*/ 211758 w 213940"/>
              <a:gd name="connsiteY0" fmla="*/ 74 h 214734"/>
              <a:gd name="connsiteX1" fmla="*/ 180008 w 213940"/>
              <a:gd name="connsiteY1" fmla="*/ 101674 h 214734"/>
              <a:gd name="connsiteX2" fmla="*/ 2208 w 213940"/>
              <a:gd name="connsiteY2" fmla="*/ 212799 h 214734"/>
              <a:gd name="connsiteX3" fmla="*/ 84758 w 213940"/>
              <a:gd name="connsiteY3" fmla="*/ 168349 h 214734"/>
              <a:gd name="connsiteX4" fmla="*/ 148258 w 213940"/>
              <a:gd name="connsiteY4" fmla="*/ 117549 h 214734"/>
              <a:gd name="connsiteX5" fmla="*/ 211758 w 213940"/>
              <a:gd name="connsiteY5" fmla="*/ 74 h 2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40" h="214734">
                <a:moveTo>
                  <a:pt x="211758" y="74"/>
                </a:moveTo>
                <a:cubicBezTo>
                  <a:pt x="217050" y="-2572"/>
                  <a:pt x="214933" y="66220"/>
                  <a:pt x="180008" y="101674"/>
                </a:cubicBezTo>
                <a:cubicBezTo>
                  <a:pt x="145083" y="137128"/>
                  <a:pt x="18083" y="201687"/>
                  <a:pt x="2208" y="212799"/>
                </a:cubicBezTo>
                <a:cubicBezTo>
                  <a:pt x="-13667" y="223912"/>
                  <a:pt x="60416" y="184224"/>
                  <a:pt x="84758" y="168349"/>
                </a:cubicBezTo>
                <a:cubicBezTo>
                  <a:pt x="109100" y="152474"/>
                  <a:pt x="133971" y="146124"/>
                  <a:pt x="148258" y="117549"/>
                </a:cubicBezTo>
                <a:cubicBezTo>
                  <a:pt x="162545" y="88974"/>
                  <a:pt x="206466" y="2720"/>
                  <a:pt x="21175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8705C62-1FD7-7BF5-A1BA-BA2DF918008C}"/>
              </a:ext>
            </a:extLst>
          </p:cNvPr>
          <p:cNvSpPr/>
          <p:nvPr/>
        </p:nvSpPr>
        <p:spPr>
          <a:xfrm>
            <a:off x="2135559" y="5174696"/>
            <a:ext cx="285457" cy="270957"/>
          </a:xfrm>
          <a:custGeom>
            <a:avLst/>
            <a:gdLst>
              <a:gd name="connsiteX0" fmla="*/ 283791 w 285457"/>
              <a:gd name="connsiteY0" fmla="*/ 554 h 270957"/>
              <a:gd name="connsiteX1" fmla="*/ 255216 w 285457"/>
              <a:gd name="connsiteY1" fmla="*/ 140254 h 270957"/>
              <a:gd name="connsiteX2" fmla="*/ 198066 w 285457"/>
              <a:gd name="connsiteY2" fmla="*/ 200579 h 270957"/>
              <a:gd name="connsiteX3" fmla="*/ 1216 w 285457"/>
              <a:gd name="connsiteY3" fmla="*/ 270429 h 270957"/>
              <a:gd name="connsiteX4" fmla="*/ 121866 w 285457"/>
              <a:gd name="connsiteY4" fmla="*/ 232329 h 270957"/>
              <a:gd name="connsiteX5" fmla="*/ 261566 w 285457"/>
              <a:gd name="connsiteY5" fmla="*/ 225979 h 270957"/>
              <a:gd name="connsiteX6" fmla="*/ 207591 w 285457"/>
              <a:gd name="connsiteY6" fmla="*/ 197404 h 270957"/>
              <a:gd name="connsiteX7" fmla="*/ 283791 w 285457"/>
              <a:gd name="connsiteY7" fmla="*/ 554 h 27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57" h="270957">
                <a:moveTo>
                  <a:pt x="283791" y="554"/>
                </a:moveTo>
                <a:cubicBezTo>
                  <a:pt x="291728" y="-8971"/>
                  <a:pt x="269503" y="106917"/>
                  <a:pt x="255216" y="140254"/>
                </a:cubicBezTo>
                <a:cubicBezTo>
                  <a:pt x="240929" y="173591"/>
                  <a:pt x="240399" y="178883"/>
                  <a:pt x="198066" y="200579"/>
                </a:cubicBezTo>
                <a:cubicBezTo>
                  <a:pt x="155733" y="222275"/>
                  <a:pt x="13916" y="265137"/>
                  <a:pt x="1216" y="270429"/>
                </a:cubicBezTo>
                <a:cubicBezTo>
                  <a:pt x="-11484" y="275721"/>
                  <a:pt x="78474" y="239737"/>
                  <a:pt x="121866" y="232329"/>
                </a:cubicBezTo>
                <a:cubicBezTo>
                  <a:pt x="165258" y="224921"/>
                  <a:pt x="247279" y="231800"/>
                  <a:pt x="261566" y="225979"/>
                </a:cubicBezTo>
                <a:cubicBezTo>
                  <a:pt x="275853" y="220158"/>
                  <a:pt x="206533" y="228625"/>
                  <a:pt x="207591" y="197404"/>
                </a:cubicBezTo>
                <a:cubicBezTo>
                  <a:pt x="208649" y="166183"/>
                  <a:pt x="275854" y="10079"/>
                  <a:pt x="283791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DAC4BE50-4713-6AA2-A7CC-45D9341EC394}"/>
              </a:ext>
            </a:extLst>
          </p:cNvPr>
          <p:cNvSpPr/>
          <p:nvPr/>
        </p:nvSpPr>
        <p:spPr>
          <a:xfrm>
            <a:off x="2392677" y="5133889"/>
            <a:ext cx="87075" cy="239831"/>
          </a:xfrm>
          <a:custGeom>
            <a:avLst/>
            <a:gdLst>
              <a:gd name="connsiteX0" fmla="*/ 86998 w 87075"/>
              <a:gd name="connsiteY0" fmla="*/ 86 h 239831"/>
              <a:gd name="connsiteX1" fmla="*/ 33023 w 87075"/>
              <a:gd name="connsiteY1" fmla="*/ 127086 h 239831"/>
              <a:gd name="connsiteX2" fmla="*/ 1273 w 87075"/>
              <a:gd name="connsiteY2" fmla="*/ 238211 h 239831"/>
              <a:gd name="connsiteX3" fmla="*/ 7623 w 87075"/>
              <a:gd name="connsiteY3" fmla="*/ 187411 h 239831"/>
              <a:gd name="connsiteX4" fmla="*/ 20323 w 87075"/>
              <a:gd name="connsiteY4" fmla="*/ 108036 h 239831"/>
              <a:gd name="connsiteX5" fmla="*/ 86998 w 87075"/>
              <a:gd name="connsiteY5" fmla="*/ 86 h 2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5" h="239831">
                <a:moveTo>
                  <a:pt x="86998" y="86"/>
                </a:moveTo>
                <a:cubicBezTo>
                  <a:pt x="89115" y="3261"/>
                  <a:pt x="47310" y="87399"/>
                  <a:pt x="33023" y="127086"/>
                </a:cubicBezTo>
                <a:cubicBezTo>
                  <a:pt x="18736" y="166773"/>
                  <a:pt x="5506" y="228157"/>
                  <a:pt x="1273" y="238211"/>
                </a:cubicBezTo>
                <a:cubicBezTo>
                  <a:pt x="-2960" y="248265"/>
                  <a:pt x="4448" y="209107"/>
                  <a:pt x="7623" y="187411"/>
                </a:cubicBezTo>
                <a:cubicBezTo>
                  <a:pt x="10798" y="165715"/>
                  <a:pt x="9210" y="134494"/>
                  <a:pt x="20323" y="108036"/>
                </a:cubicBezTo>
                <a:cubicBezTo>
                  <a:pt x="31435" y="81578"/>
                  <a:pt x="84881" y="-3089"/>
                  <a:pt x="8699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DC63148-61E3-6C81-E8DE-B70003B4BA34}"/>
              </a:ext>
            </a:extLst>
          </p:cNvPr>
          <p:cNvSpPr/>
          <p:nvPr/>
        </p:nvSpPr>
        <p:spPr>
          <a:xfrm>
            <a:off x="2139918" y="5153024"/>
            <a:ext cx="147888" cy="265463"/>
          </a:xfrm>
          <a:custGeom>
            <a:avLst/>
            <a:gdLst>
              <a:gd name="connsiteX0" fmla="*/ 146082 w 147888"/>
              <a:gd name="connsiteY0" fmla="*/ 1 h 265463"/>
              <a:gd name="connsiteX1" fmla="*/ 139732 w 147888"/>
              <a:gd name="connsiteY1" fmla="*/ 158751 h 265463"/>
              <a:gd name="connsiteX2" fmla="*/ 85757 w 147888"/>
              <a:gd name="connsiteY2" fmla="*/ 244476 h 265463"/>
              <a:gd name="connsiteX3" fmla="*/ 69882 w 147888"/>
              <a:gd name="connsiteY3" fmla="*/ 263526 h 265463"/>
              <a:gd name="connsiteX4" fmla="*/ 32 w 147888"/>
              <a:gd name="connsiteY4" fmla="*/ 250826 h 265463"/>
              <a:gd name="connsiteX5" fmla="*/ 79407 w 147888"/>
              <a:gd name="connsiteY5" fmla="*/ 257176 h 265463"/>
              <a:gd name="connsiteX6" fmla="*/ 123857 w 147888"/>
              <a:gd name="connsiteY6" fmla="*/ 117476 h 265463"/>
              <a:gd name="connsiteX7" fmla="*/ 123857 w 147888"/>
              <a:gd name="connsiteY7" fmla="*/ 155576 h 265463"/>
              <a:gd name="connsiteX8" fmla="*/ 146082 w 147888"/>
              <a:gd name="connsiteY8" fmla="*/ 1 h 2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8" h="265463">
                <a:moveTo>
                  <a:pt x="146082" y="1"/>
                </a:moveTo>
                <a:cubicBezTo>
                  <a:pt x="148728" y="530"/>
                  <a:pt x="149786" y="118005"/>
                  <a:pt x="139732" y="158751"/>
                </a:cubicBezTo>
                <a:cubicBezTo>
                  <a:pt x="129678" y="199497"/>
                  <a:pt x="97399" y="227014"/>
                  <a:pt x="85757" y="244476"/>
                </a:cubicBezTo>
                <a:cubicBezTo>
                  <a:pt x="74115" y="261938"/>
                  <a:pt x="84169" y="262468"/>
                  <a:pt x="69882" y="263526"/>
                </a:cubicBezTo>
                <a:cubicBezTo>
                  <a:pt x="55595" y="264584"/>
                  <a:pt x="-1556" y="251884"/>
                  <a:pt x="32" y="250826"/>
                </a:cubicBezTo>
                <a:cubicBezTo>
                  <a:pt x="1620" y="249768"/>
                  <a:pt x="58770" y="279401"/>
                  <a:pt x="79407" y="257176"/>
                </a:cubicBezTo>
                <a:cubicBezTo>
                  <a:pt x="100044" y="234951"/>
                  <a:pt x="116449" y="134409"/>
                  <a:pt x="123857" y="117476"/>
                </a:cubicBezTo>
                <a:cubicBezTo>
                  <a:pt x="131265" y="100543"/>
                  <a:pt x="121211" y="169334"/>
                  <a:pt x="123857" y="155576"/>
                </a:cubicBezTo>
                <a:cubicBezTo>
                  <a:pt x="126503" y="141818"/>
                  <a:pt x="143436" y="-528"/>
                  <a:pt x="1460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495D983B-7AAE-6917-F029-27A787520AC1}"/>
              </a:ext>
            </a:extLst>
          </p:cNvPr>
          <p:cNvSpPr/>
          <p:nvPr/>
        </p:nvSpPr>
        <p:spPr>
          <a:xfrm>
            <a:off x="2158441" y="5234299"/>
            <a:ext cx="121232" cy="176562"/>
          </a:xfrm>
          <a:custGeom>
            <a:avLst/>
            <a:gdLst>
              <a:gd name="connsiteX0" fmla="*/ 121209 w 121232"/>
              <a:gd name="connsiteY0" fmla="*/ 1276 h 176562"/>
              <a:gd name="connsiteX1" fmla="*/ 19609 w 121232"/>
              <a:gd name="connsiteY1" fmla="*/ 112401 h 176562"/>
              <a:gd name="connsiteX2" fmla="*/ 559 w 121232"/>
              <a:gd name="connsiteY2" fmla="*/ 175901 h 176562"/>
              <a:gd name="connsiteX3" fmla="*/ 29134 w 121232"/>
              <a:gd name="connsiteY3" fmla="*/ 74301 h 176562"/>
              <a:gd name="connsiteX4" fmla="*/ 29134 w 121232"/>
              <a:gd name="connsiteY4" fmla="*/ 52076 h 176562"/>
              <a:gd name="connsiteX5" fmla="*/ 121209 w 121232"/>
              <a:gd name="connsiteY5" fmla="*/ 1276 h 17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2" h="176562">
                <a:moveTo>
                  <a:pt x="121209" y="1276"/>
                </a:moveTo>
                <a:cubicBezTo>
                  <a:pt x="119622" y="11330"/>
                  <a:pt x="39717" y="83297"/>
                  <a:pt x="19609" y="112401"/>
                </a:cubicBezTo>
                <a:cubicBezTo>
                  <a:pt x="-499" y="141505"/>
                  <a:pt x="-1029" y="182251"/>
                  <a:pt x="559" y="175901"/>
                </a:cubicBezTo>
                <a:cubicBezTo>
                  <a:pt x="2146" y="169551"/>
                  <a:pt x="24372" y="94938"/>
                  <a:pt x="29134" y="74301"/>
                </a:cubicBezTo>
                <a:cubicBezTo>
                  <a:pt x="33896" y="53664"/>
                  <a:pt x="15376" y="60543"/>
                  <a:pt x="29134" y="52076"/>
                </a:cubicBezTo>
                <a:cubicBezTo>
                  <a:pt x="42892" y="43609"/>
                  <a:pt x="122796" y="-8778"/>
                  <a:pt x="12120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905C666-69AD-4D1B-6787-07D964234D40}"/>
              </a:ext>
            </a:extLst>
          </p:cNvPr>
          <p:cNvSpPr/>
          <p:nvPr/>
        </p:nvSpPr>
        <p:spPr>
          <a:xfrm>
            <a:off x="2724150" y="4807280"/>
            <a:ext cx="244749" cy="155912"/>
          </a:xfrm>
          <a:custGeom>
            <a:avLst/>
            <a:gdLst>
              <a:gd name="connsiteX0" fmla="*/ 0 w 244749"/>
              <a:gd name="connsiteY0" fmla="*/ 123495 h 155912"/>
              <a:gd name="connsiteX1" fmla="*/ 69850 w 244749"/>
              <a:gd name="connsiteY1" fmla="*/ 142545 h 155912"/>
              <a:gd name="connsiteX2" fmla="*/ 174625 w 244749"/>
              <a:gd name="connsiteY2" fmla="*/ 2845 h 155912"/>
              <a:gd name="connsiteX3" fmla="*/ 174625 w 244749"/>
              <a:gd name="connsiteY3" fmla="*/ 56820 h 155912"/>
              <a:gd name="connsiteX4" fmla="*/ 244475 w 244749"/>
              <a:gd name="connsiteY4" fmla="*/ 155245 h 155912"/>
              <a:gd name="connsiteX5" fmla="*/ 193675 w 244749"/>
              <a:gd name="connsiteY5" fmla="*/ 101270 h 155912"/>
              <a:gd name="connsiteX6" fmla="*/ 69850 w 244749"/>
              <a:gd name="connsiteY6" fmla="*/ 126670 h 155912"/>
              <a:gd name="connsiteX7" fmla="*/ 0 w 244749"/>
              <a:gd name="connsiteY7" fmla="*/ 123495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49" h="155912">
                <a:moveTo>
                  <a:pt x="0" y="123495"/>
                </a:moveTo>
                <a:cubicBezTo>
                  <a:pt x="0" y="126141"/>
                  <a:pt x="40746" y="162653"/>
                  <a:pt x="69850" y="142545"/>
                </a:cubicBezTo>
                <a:cubicBezTo>
                  <a:pt x="98954" y="122437"/>
                  <a:pt x="157163" y="17132"/>
                  <a:pt x="174625" y="2845"/>
                </a:cubicBezTo>
                <a:cubicBezTo>
                  <a:pt x="192087" y="-11442"/>
                  <a:pt x="162983" y="31420"/>
                  <a:pt x="174625" y="56820"/>
                </a:cubicBezTo>
                <a:cubicBezTo>
                  <a:pt x="186267" y="82220"/>
                  <a:pt x="241300" y="147837"/>
                  <a:pt x="244475" y="155245"/>
                </a:cubicBezTo>
                <a:cubicBezTo>
                  <a:pt x="247650" y="162653"/>
                  <a:pt x="222779" y="106032"/>
                  <a:pt x="193675" y="101270"/>
                </a:cubicBezTo>
                <a:cubicBezTo>
                  <a:pt x="164571" y="96508"/>
                  <a:pt x="98425" y="121378"/>
                  <a:pt x="69850" y="126670"/>
                </a:cubicBezTo>
                <a:cubicBezTo>
                  <a:pt x="41275" y="131962"/>
                  <a:pt x="0" y="120849"/>
                  <a:pt x="0" y="123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F0A4292-CEE8-9B5A-DEE8-7C0488E77DF2}"/>
              </a:ext>
            </a:extLst>
          </p:cNvPr>
          <p:cNvSpPr/>
          <p:nvPr/>
        </p:nvSpPr>
        <p:spPr>
          <a:xfrm>
            <a:off x="2942524" y="4903094"/>
            <a:ext cx="391587" cy="295869"/>
          </a:xfrm>
          <a:custGeom>
            <a:avLst/>
            <a:gdLst>
              <a:gd name="connsiteX0" fmla="*/ 701 w 391587"/>
              <a:gd name="connsiteY0" fmla="*/ 2281 h 295869"/>
              <a:gd name="connsiteX1" fmla="*/ 194376 w 391587"/>
              <a:gd name="connsiteY1" fmla="*/ 199131 h 295869"/>
              <a:gd name="connsiteX2" fmla="*/ 194376 w 391587"/>
              <a:gd name="connsiteY2" fmla="*/ 161031 h 295869"/>
              <a:gd name="connsiteX3" fmla="*/ 388051 w 391587"/>
              <a:gd name="connsiteY3" fmla="*/ 294381 h 295869"/>
              <a:gd name="connsiteX4" fmla="*/ 308676 w 391587"/>
              <a:gd name="connsiteY4" fmla="*/ 227706 h 295869"/>
              <a:gd name="connsiteX5" fmla="*/ 172151 w 391587"/>
              <a:gd name="connsiteY5" fmla="*/ 151506 h 295869"/>
              <a:gd name="connsiteX6" fmla="*/ 130876 w 391587"/>
              <a:gd name="connsiteY6" fmla="*/ 94356 h 295869"/>
              <a:gd name="connsiteX7" fmla="*/ 701 w 391587"/>
              <a:gd name="connsiteY7" fmla="*/ 2281 h 29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87" h="295869">
                <a:moveTo>
                  <a:pt x="701" y="2281"/>
                </a:moveTo>
                <a:cubicBezTo>
                  <a:pt x="11284" y="19744"/>
                  <a:pt x="162097" y="172673"/>
                  <a:pt x="194376" y="199131"/>
                </a:cubicBezTo>
                <a:cubicBezTo>
                  <a:pt x="226655" y="225589"/>
                  <a:pt x="162097" y="145156"/>
                  <a:pt x="194376" y="161031"/>
                </a:cubicBezTo>
                <a:cubicBezTo>
                  <a:pt x="226655" y="176906"/>
                  <a:pt x="369001" y="283269"/>
                  <a:pt x="388051" y="294381"/>
                </a:cubicBezTo>
                <a:cubicBezTo>
                  <a:pt x="407101" y="305493"/>
                  <a:pt x="344659" y="251518"/>
                  <a:pt x="308676" y="227706"/>
                </a:cubicBezTo>
                <a:cubicBezTo>
                  <a:pt x="272693" y="203894"/>
                  <a:pt x="201784" y="173731"/>
                  <a:pt x="172151" y="151506"/>
                </a:cubicBezTo>
                <a:cubicBezTo>
                  <a:pt x="142518" y="129281"/>
                  <a:pt x="159451" y="116052"/>
                  <a:pt x="130876" y="94356"/>
                </a:cubicBezTo>
                <a:cubicBezTo>
                  <a:pt x="102301" y="72660"/>
                  <a:pt x="-9882" y="-15182"/>
                  <a:pt x="701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DD66F6D-7F73-4B18-E2FA-6228028B68BE}"/>
              </a:ext>
            </a:extLst>
          </p:cNvPr>
          <p:cNvSpPr/>
          <p:nvPr/>
        </p:nvSpPr>
        <p:spPr>
          <a:xfrm>
            <a:off x="3228705" y="5060920"/>
            <a:ext cx="409903" cy="249686"/>
          </a:xfrm>
          <a:custGeom>
            <a:avLst/>
            <a:gdLst>
              <a:gd name="connsiteX0" fmla="*/ 270 w 409903"/>
              <a:gd name="connsiteY0" fmla="*/ 30 h 249686"/>
              <a:gd name="connsiteX1" fmla="*/ 101870 w 409903"/>
              <a:gd name="connsiteY1" fmla="*/ 130205 h 249686"/>
              <a:gd name="connsiteX2" fmla="*/ 193945 w 409903"/>
              <a:gd name="connsiteY2" fmla="*/ 238155 h 249686"/>
              <a:gd name="connsiteX3" fmla="*/ 346345 w 409903"/>
              <a:gd name="connsiteY3" fmla="*/ 247680 h 249686"/>
              <a:gd name="connsiteX4" fmla="*/ 371745 w 409903"/>
              <a:gd name="connsiteY4" fmla="*/ 247680 h 249686"/>
              <a:gd name="connsiteX5" fmla="*/ 390795 w 409903"/>
              <a:gd name="connsiteY5" fmla="*/ 247680 h 249686"/>
              <a:gd name="connsiteX6" fmla="*/ 320945 w 409903"/>
              <a:gd name="connsiteY6" fmla="*/ 225455 h 249686"/>
              <a:gd name="connsiteX7" fmla="*/ 409845 w 409903"/>
              <a:gd name="connsiteY7" fmla="*/ 92105 h 249686"/>
              <a:gd name="connsiteX8" fmla="*/ 305070 w 409903"/>
              <a:gd name="connsiteY8" fmla="*/ 228630 h 249686"/>
              <a:gd name="connsiteX9" fmla="*/ 241570 w 409903"/>
              <a:gd name="connsiteY9" fmla="*/ 200055 h 249686"/>
              <a:gd name="connsiteX10" fmla="*/ 22495 w 409903"/>
              <a:gd name="connsiteY10" fmla="*/ 111155 h 249686"/>
              <a:gd name="connsiteX11" fmla="*/ 70120 w 409903"/>
              <a:gd name="connsiteY11" fmla="*/ 117505 h 249686"/>
              <a:gd name="connsiteX12" fmla="*/ 270 w 409903"/>
              <a:gd name="connsiteY12" fmla="*/ 30 h 2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03" h="249686">
                <a:moveTo>
                  <a:pt x="270" y="30"/>
                </a:moveTo>
                <a:cubicBezTo>
                  <a:pt x="5562" y="2147"/>
                  <a:pt x="69591" y="90518"/>
                  <a:pt x="101870" y="130205"/>
                </a:cubicBezTo>
                <a:cubicBezTo>
                  <a:pt x="134149" y="169892"/>
                  <a:pt x="153199" y="218576"/>
                  <a:pt x="193945" y="238155"/>
                </a:cubicBezTo>
                <a:cubicBezTo>
                  <a:pt x="234691" y="257734"/>
                  <a:pt x="316712" y="246093"/>
                  <a:pt x="346345" y="247680"/>
                </a:cubicBezTo>
                <a:cubicBezTo>
                  <a:pt x="375978" y="249267"/>
                  <a:pt x="371745" y="247680"/>
                  <a:pt x="371745" y="247680"/>
                </a:cubicBezTo>
                <a:cubicBezTo>
                  <a:pt x="379153" y="247680"/>
                  <a:pt x="399262" y="251384"/>
                  <a:pt x="390795" y="247680"/>
                </a:cubicBezTo>
                <a:cubicBezTo>
                  <a:pt x="382328" y="243976"/>
                  <a:pt x="317770" y="251384"/>
                  <a:pt x="320945" y="225455"/>
                </a:cubicBezTo>
                <a:cubicBezTo>
                  <a:pt x="324120" y="199526"/>
                  <a:pt x="412491" y="91576"/>
                  <a:pt x="409845" y="92105"/>
                </a:cubicBezTo>
                <a:cubicBezTo>
                  <a:pt x="407199" y="92634"/>
                  <a:pt x="333116" y="210638"/>
                  <a:pt x="305070" y="228630"/>
                </a:cubicBezTo>
                <a:cubicBezTo>
                  <a:pt x="277024" y="246622"/>
                  <a:pt x="241570" y="200055"/>
                  <a:pt x="241570" y="200055"/>
                </a:cubicBezTo>
                <a:cubicBezTo>
                  <a:pt x="194474" y="180476"/>
                  <a:pt x="51070" y="124913"/>
                  <a:pt x="22495" y="111155"/>
                </a:cubicBezTo>
                <a:cubicBezTo>
                  <a:pt x="-6080" y="97397"/>
                  <a:pt x="71178" y="129676"/>
                  <a:pt x="70120" y="117505"/>
                </a:cubicBezTo>
                <a:cubicBezTo>
                  <a:pt x="69062" y="105334"/>
                  <a:pt x="-5022" y="-2087"/>
                  <a:pt x="27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E2BE6F-F516-1A9F-8056-698162BAB1AD}"/>
              </a:ext>
            </a:extLst>
          </p:cNvPr>
          <p:cNvSpPr/>
          <p:nvPr/>
        </p:nvSpPr>
        <p:spPr>
          <a:xfrm>
            <a:off x="2907514" y="5231521"/>
            <a:ext cx="697619" cy="158394"/>
          </a:xfrm>
          <a:custGeom>
            <a:avLst/>
            <a:gdLst>
              <a:gd name="connsiteX0" fmla="*/ 689761 w 697619"/>
              <a:gd name="connsiteY0" fmla="*/ 150104 h 158394"/>
              <a:gd name="connsiteX1" fmla="*/ 518311 w 697619"/>
              <a:gd name="connsiteY1" fmla="*/ 146929 h 158394"/>
              <a:gd name="connsiteX2" fmla="*/ 165886 w 697619"/>
              <a:gd name="connsiteY2" fmla="*/ 77079 h 158394"/>
              <a:gd name="connsiteX3" fmla="*/ 270661 w 697619"/>
              <a:gd name="connsiteY3" fmla="*/ 108829 h 158394"/>
              <a:gd name="connsiteX4" fmla="*/ 121436 w 697619"/>
              <a:gd name="connsiteY4" fmla="*/ 879 h 158394"/>
              <a:gd name="connsiteX5" fmla="*/ 153186 w 697619"/>
              <a:gd name="connsiteY5" fmla="*/ 54854 h 158394"/>
              <a:gd name="connsiteX6" fmla="*/ 786 w 697619"/>
              <a:gd name="connsiteY6" fmla="*/ 879 h 158394"/>
              <a:gd name="connsiteX7" fmla="*/ 229386 w 697619"/>
              <a:gd name="connsiteY7" fmla="*/ 70729 h 158394"/>
              <a:gd name="connsiteX8" fmla="*/ 315111 w 697619"/>
              <a:gd name="connsiteY8" fmla="*/ 80254 h 158394"/>
              <a:gd name="connsiteX9" fmla="*/ 632611 w 697619"/>
              <a:gd name="connsiteY9" fmla="*/ 153279 h 158394"/>
              <a:gd name="connsiteX10" fmla="*/ 689761 w 697619"/>
              <a:gd name="connsiteY10" fmla="*/ 150104 h 1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19" h="158394">
                <a:moveTo>
                  <a:pt x="689761" y="150104"/>
                </a:moveTo>
                <a:cubicBezTo>
                  <a:pt x="670711" y="149046"/>
                  <a:pt x="605623" y="159100"/>
                  <a:pt x="518311" y="146929"/>
                </a:cubicBezTo>
                <a:cubicBezTo>
                  <a:pt x="430999" y="134758"/>
                  <a:pt x="207161" y="83429"/>
                  <a:pt x="165886" y="77079"/>
                </a:cubicBezTo>
                <a:cubicBezTo>
                  <a:pt x="124611" y="70729"/>
                  <a:pt x="278069" y="121529"/>
                  <a:pt x="270661" y="108829"/>
                </a:cubicBezTo>
                <a:cubicBezTo>
                  <a:pt x="263253" y="96129"/>
                  <a:pt x="141015" y="9875"/>
                  <a:pt x="121436" y="879"/>
                </a:cubicBezTo>
                <a:cubicBezTo>
                  <a:pt x="101857" y="-8117"/>
                  <a:pt x="173294" y="54854"/>
                  <a:pt x="153186" y="54854"/>
                </a:cubicBezTo>
                <a:cubicBezTo>
                  <a:pt x="133078" y="54854"/>
                  <a:pt x="-11914" y="-1767"/>
                  <a:pt x="786" y="879"/>
                </a:cubicBezTo>
                <a:cubicBezTo>
                  <a:pt x="13486" y="3525"/>
                  <a:pt x="176998" y="57500"/>
                  <a:pt x="229386" y="70729"/>
                </a:cubicBezTo>
                <a:cubicBezTo>
                  <a:pt x="281773" y="83958"/>
                  <a:pt x="247907" y="66496"/>
                  <a:pt x="315111" y="80254"/>
                </a:cubicBezTo>
                <a:cubicBezTo>
                  <a:pt x="382315" y="94012"/>
                  <a:pt x="570698" y="140579"/>
                  <a:pt x="632611" y="153279"/>
                </a:cubicBezTo>
                <a:cubicBezTo>
                  <a:pt x="694524" y="165979"/>
                  <a:pt x="708811" y="151162"/>
                  <a:pt x="689761" y="150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D0502AE-01E1-5268-2CFE-829EE7F7180E}"/>
              </a:ext>
            </a:extLst>
          </p:cNvPr>
          <p:cNvSpPr/>
          <p:nvPr/>
        </p:nvSpPr>
        <p:spPr>
          <a:xfrm>
            <a:off x="2576638" y="5117044"/>
            <a:ext cx="421424" cy="153572"/>
          </a:xfrm>
          <a:custGeom>
            <a:avLst/>
            <a:gdLst>
              <a:gd name="connsiteX0" fmla="*/ 7812 w 421424"/>
              <a:gd name="connsiteY0" fmla="*/ 4231 h 153572"/>
              <a:gd name="connsiteX1" fmla="*/ 58612 w 421424"/>
              <a:gd name="connsiteY1" fmla="*/ 7406 h 153572"/>
              <a:gd name="connsiteX2" fmla="*/ 239587 w 421424"/>
              <a:gd name="connsiteY2" fmla="*/ 13756 h 153572"/>
              <a:gd name="connsiteX3" fmla="*/ 417387 w 421424"/>
              <a:gd name="connsiteY3" fmla="*/ 150281 h 153572"/>
              <a:gd name="connsiteX4" fmla="*/ 347537 w 421424"/>
              <a:gd name="connsiteY4" fmla="*/ 105831 h 153572"/>
              <a:gd name="connsiteX5" fmla="*/ 163387 w 421424"/>
              <a:gd name="connsiteY5" fmla="*/ 45506 h 153572"/>
              <a:gd name="connsiteX6" fmla="*/ 258637 w 421424"/>
              <a:gd name="connsiteY6" fmla="*/ 74081 h 153572"/>
              <a:gd name="connsiteX7" fmla="*/ 7812 w 421424"/>
              <a:gd name="connsiteY7" fmla="*/ 4231 h 15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424" h="153572">
                <a:moveTo>
                  <a:pt x="7812" y="4231"/>
                </a:moveTo>
                <a:cubicBezTo>
                  <a:pt x="-25525" y="-6881"/>
                  <a:pt x="58612" y="7406"/>
                  <a:pt x="58612" y="7406"/>
                </a:cubicBezTo>
                <a:cubicBezTo>
                  <a:pt x="97241" y="8993"/>
                  <a:pt x="179791" y="-10057"/>
                  <a:pt x="239587" y="13756"/>
                </a:cubicBezTo>
                <a:cubicBezTo>
                  <a:pt x="299383" y="37569"/>
                  <a:pt x="399395" y="134935"/>
                  <a:pt x="417387" y="150281"/>
                </a:cubicBezTo>
                <a:cubicBezTo>
                  <a:pt x="435379" y="165627"/>
                  <a:pt x="389870" y="123293"/>
                  <a:pt x="347537" y="105831"/>
                </a:cubicBezTo>
                <a:cubicBezTo>
                  <a:pt x="305204" y="88369"/>
                  <a:pt x="178204" y="50798"/>
                  <a:pt x="163387" y="45506"/>
                </a:cubicBezTo>
                <a:cubicBezTo>
                  <a:pt x="148570" y="40214"/>
                  <a:pt x="288270" y="79373"/>
                  <a:pt x="258637" y="74081"/>
                </a:cubicBezTo>
                <a:cubicBezTo>
                  <a:pt x="229004" y="68789"/>
                  <a:pt x="41149" y="15343"/>
                  <a:pt x="7812" y="4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3BE160A-CB85-C47E-9069-2E1955CD368C}"/>
              </a:ext>
            </a:extLst>
          </p:cNvPr>
          <p:cNvSpPr/>
          <p:nvPr/>
        </p:nvSpPr>
        <p:spPr>
          <a:xfrm>
            <a:off x="2841434" y="4962511"/>
            <a:ext cx="324475" cy="382089"/>
          </a:xfrm>
          <a:custGeom>
            <a:avLst/>
            <a:gdLst>
              <a:gd name="connsiteX0" fmla="*/ 60516 w 324475"/>
              <a:gd name="connsiteY0" fmla="*/ 14 h 382089"/>
              <a:gd name="connsiteX1" fmla="*/ 54166 w 324475"/>
              <a:gd name="connsiteY1" fmla="*/ 152414 h 382089"/>
              <a:gd name="connsiteX2" fmla="*/ 104966 w 324475"/>
              <a:gd name="connsiteY2" fmla="*/ 263539 h 382089"/>
              <a:gd name="connsiteX3" fmla="*/ 111316 w 324475"/>
              <a:gd name="connsiteY3" fmla="*/ 238139 h 382089"/>
              <a:gd name="connsiteX4" fmla="*/ 324041 w 324475"/>
              <a:gd name="connsiteY4" fmla="*/ 381014 h 382089"/>
              <a:gd name="connsiteX5" fmla="*/ 162116 w 324475"/>
              <a:gd name="connsiteY5" fmla="*/ 298464 h 382089"/>
              <a:gd name="connsiteX6" fmla="*/ 6541 w 324475"/>
              <a:gd name="connsiteY6" fmla="*/ 203214 h 382089"/>
              <a:gd name="connsiteX7" fmla="*/ 28766 w 324475"/>
              <a:gd name="connsiteY7" fmla="*/ 219089 h 382089"/>
              <a:gd name="connsiteX8" fmla="*/ 25591 w 324475"/>
              <a:gd name="connsiteY8" fmla="*/ 98439 h 382089"/>
              <a:gd name="connsiteX9" fmla="*/ 19241 w 324475"/>
              <a:gd name="connsiteY9" fmla="*/ 142889 h 382089"/>
              <a:gd name="connsiteX10" fmla="*/ 60516 w 324475"/>
              <a:gd name="connsiteY10" fmla="*/ 14 h 38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475" h="382089">
                <a:moveTo>
                  <a:pt x="60516" y="14"/>
                </a:moveTo>
                <a:cubicBezTo>
                  <a:pt x="66337" y="1602"/>
                  <a:pt x="46758" y="108493"/>
                  <a:pt x="54166" y="152414"/>
                </a:cubicBezTo>
                <a:cubicBezTo>
                  <a:pt x="61574" y="196335"/>
                  <a:pt x="95441" y="249252"/>
                  <a:pt x="104966" y="263539"/>
                </a:cubicBezTo>
                <a:cubicBezTo>
                  <a:pt x="114491" y="277826"/>
                  <a:pt x="74804" y="218560"/>
                  <a:pt x="111316" y="238139"/>
                </a:cubicBezTo>
                <a:cubicBezTo>
                  <a:pt x="147829" y="257718"/>
                  <a:pt x="315574" y="370960"/>
                  <a:pt x="324041" y="381014"/>
                </a:cubicBezTo>
                <a:cubicBezTo>
                  <a:pt x="332508" y="391068"/>
                  <a:pt x="215033" y="328097"/>
                  <a:pt x="162116" y="298464"/>
                </a:cubicBezTo>
                <a:cubicBezTo>
                  <a:pt x="109199" y="268831"/>
                  <a:pt x="28766" y="216443"/>
                  <a:pt x="6541" y="203214"/>
                </a:cubicBezTo>
                <a:cubicBezTo>
                  <a:pt x="-15684" y="189985"/>
                  <a:pt x="25591" y="236552"/>
                  <a:pt x="28766" y="219089"/>
                </a:cubicBezTo>
                <a:cubicBezTo>
                  <a:pt x="31941" y="201627"/>
                  <a:pt x="27178" y="111139"/>
                  <a:pt x="25591" y="98439"/>
                </a:cubicBezTo>
                <a:cubicBezTo>
                  <a:pt x="24004" y="85739"/>
                  <a:pt x="12891" y="159293"/>
                  <a:pt x="19241" y="142889"/>
                </a:cubicBezTo>
                <a:cubicBezTo>
                  <a:pt x="25591" y="126485"/>
                  <a:pt x="54695" y="-1574"/>
                  <a:pt x="6051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E1974FC-CAE1-FCC0-2F4E-F9558701F24A}"/>
              </a:ext>
            </a:extLst>
          </p:cNvPr>
          <p:cNvSpPr/>
          <p:nvPr/>
        </p:nvSpPr>
        <p:spPr>
          <a:xfrm>
            <a:off x="2708232" y="4418094"/>
            <a:ext cx="638249" cy="195419"/>
          </a:xfrm>
          <a:custGeom>
            <a:avLst/>
            <a:gdLst>
              <a:gd name="connsiteX0" fmla="*/ 43 w 638249"/>
              <a:gd name="connsiteY0" fmla="*/ 118981 h 195419"/>
              <a:gd name="connsiteX1" fmla="*/ 168318 w 638249"/>
              <a:gd name="connsiteY1" fmla="*/ 49131 h 195419"/>
              <a:gd name="connsiteX2" fmla="*/ 447718 w 638249"/>
              <a:gd name="connsiteY2" fmla="*/ 112631 h 195419"/>
              <a:gd name="connsiteX3" fmla="*/ 377868 w 638249"/>
              <a:gd name="connsiteY3" fmla="*/ 71356 h 195419"/>
              <a:gd name="connsiteX4" fmla="*/ 638218 w 638249"/>
              <a:gd name="connsiteY4" fmla="*/ 195181 h 195419"/>
              <a:gd name="connsiteX5" fmla="*/ 393743 w 638249"/>
              <a:gd name="connsiteY5" fmla="*/ 99931 h 195419"/>
              <a:gd name="connsiteX6" fmla="*/ 158793 w 638249"/>
              <a:gd name="connsiteY6" fmla="*/ 1506 h 195419"/>
              <a:gd name="connsiteX7" fmla="*/ 241343 w 638249"/>
              <a:gd name="connsiteY7" fmla="*/ 39606 h 195419"/>
              <a:gd name="connsiteX8" fmla="*/ 152443 w 638249"/>
              <a:gd name="connsiteY8" fmla="*/ 30081 h 195419"/>
              <a:gd name="connsiteX9" fmla="*/ 43 w 638249"/>
              <a:gd name="connsiteY9" fmla="*/ 118981 h 1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49" h="195419">
                <a:moveTo>
                  <a:pt x="43" y="118981"/>
                </a:moveTo>
                <a:cubicBezTo>
                  <a:pt x="2689" y="122156"/>
                  <a:pt x="93706" y="50189"/>
                  <a:pt x="168318" y="49131"/>
                </a:cubicBezTo>
                <a:cubicBezTo>
                  <a:pt x="242930" y="48073"/>
                  <a:pt x="412793" y="108927"/>
                  <a:pt x="447718" y="112631"/>
                </a:cubicBezTo>
                <a:cubicBezTo>
                  <a:pt x="482643" y="116335"/>
                  <a:pt x="346118" y="57598"/>
                  <a:pt x="377868" y="71356"/>
                </a:cubicBezTo>
                <a:cubicBezTo>
                  <a:pt x="409618" y="85114"/>
                  <a:pt x="635572" y="190419"/>
                  <a:pt x="638218" y="195181"/>
                </a:cubicBezTo>
                <a:cubicBezTo>
                  <a:pt x="640864" y="199943"/>
                  <a:pt x="473647" y="132210"/>
                  <a:pt x="393743" y="99931"/>
                </a:cubicBezTo>
                <a:cubicBezTo>
                  <a:pt x="313839" y="67652"/>
                  <a:pt x="184193" y="11560"/>
                  <a:pt x="158793" y="1506"/>
                </a:cubicBezTo>
                <a:cubicBezTo>
                  <a:pt x="133393" y="-8548"/>
                  <a:pt x="242401" y="34844"/>
                  <a:pt x="241343" y="39606"/>
                </a:cubicBezTo>
                <a:cubicBezTo>
                  <a:pt x="240285" y="44368"/>
                  <a:pt x="188955" y="18439"/>
                  <a:pt x="152443" y="30081"/>
                </a:cubicBezTo>
                <a:cubicBezTo>
                  <a:pt x="115931" y="41723"/>
                  <a:pt x="-2603" y="115806"/>
                  <a:pt x="43" y="11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3A673BF-D3AA-E3E2-E229-1805EC5FCD31}"/>
              </a:ext>
            </a:extLst>
          </p:cNvPr>
          <p:cNvSpPr/>
          <p:nvPr/>
        </p:nvSpPr>
        <p:spPr>
          <a:xfrm>
            <a:off x="2781065" y="4479952"/>
            <a:ext cx="897157" cy="263026"/>
          </a:xfrm>
          <a:custGeom>
            <a:avLst/>
            <a:gdLst>
              <a:gd name="connsiteX0" fmla="*/ 235 w 897157"/>
              <a:gd name="connsiteY0" fmla="*/ 142848 h 263026"/>
              <a:gd name="connsiteX1" fmla="*/ 149460 w 897157"/>
              <a:gd name="connsiteY1" fmla="*/ 95223 h 263026"/>
              <a:gd name="connsiteX2" fmla="*/ 393935 w 897157"/>
              <a:gd name="connsiteY2" fmla="*/ 136498 h 263026"/>
              <a:gd name="connsiteX3" fmla="*/ 352660 w 897157"/>
              <a:gd name="connsiteY3" fmla="*/ 101573 h 263026"/>
              <a:gd name="connsiteX4" fmla="*/ 882885 w 897157"/>
              <a:gd name="connsiteY4" fmla="*/ 260323 h 263026"/>
              <a:gd name="connsiteX5" fmla="*/ 689210 w 897157"/>
              <a:gd name="connsiteY5" fmla="*/ 187298 h 263026"/>
              <a:gd name="connsiteX6" fmla="*/ 95485 w 897157"/>
              <a:gd name="connsiteY6" fmla="*/ 6323 h 263026"/>
              <a:gd name="connsiteX7" fmla="*/ 228835 w 897157"/>
              <a:gd name="connsiteY7" fmla="*/ 44423 h 263026"/>
              <a:gd name="connsiteX8" fmla="*/ 117710 w 897157"/>
              <a:gd name="connsiteY8" fmla="*/ 76173 h 263026"/>
              <a:gd name="connsiteX9" fmla="*/ 235 w 897157"/>
              <a:gd name="connsiteY9" fmla="*/ 142848 h 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7157" h="263026">
                <a:moveTo>
                  <a:pt x="235" y="142848"/>
                </a:moveTo>
                <a:cubicBezTo>
                  <a:pt x="5527" y="146023"/>
                  <a:pt x="83843" y="96281"/>
                  <a:pt x="149460" y="95223"/>
                </a:cubicBezTo>
                <a:cubicBezTo>
                  <a:pt x="215077" y="94165"/>
                  <a:pt x="360068" y="135440"/>
                  <a:pt x="393935" y="136498"/>
                </a:cubicBezTo>
                <a:cubicBezTo>
                  <a:pt x="427802" y="137556"/>
                  <a:pt x="271168" y="80936"/>
                  <a:pt x="352660" y="101573"/>
                </a:cubicBezTo>
                <a:cubicBezTo>
                  <a:pt x="434152" y="122210"/>
                  <a:pt x="826793" y="246035"/>
                  <a:pt x="882885" y="260323"/>
                </a:cubicBezTo>
                <a:cubicBezTo>
                  <a:pt x="938977" y="274611"/>
                  <a:pt x="820443" y="229631"/>
                  <a:pt x="689210" y="187298"/>
                </a:cubicBezTo>
                <a:cubicBezTo>
                  <a:pt x="557977" y="144965"/>
                  <a:pt x="172214" y="30135"/>
                  <a:pt x="95485" y="6323"/>
                </a:cubicBezTo>
                <a:cubicBezTo>
                  <a:pt x="18756" y="-17489"/>
                  <a:pt x="225131" y="32781"/>
                  <a:pt x="228835" y="44423"/>
                </a:cubicBezTo>
                <a:cubicBezTo>
                  <a:pt x="232539" y="56065"/>
                  <a:pt x="155281" y="62415"/>
                  <a:pt x="117710" y="76173"/>
                </a:cubicBezTo>
                <a:cubicBezTo>
                  <a:pt x="80139" y="89931"/>
                  <a:pt x="-5057" y="139673"/>
                  <a:pt x="235" y="14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A593E4E-E7BD-28C5-3B56-988A703CA147}"/>
              </a:ext>
            </a:extLst>
          </p:cNvPr>
          <p:cNvSpPr/>
          <p:nvPr/>
        </p:nvSpPr>
        <p:spPr>
          <a:xfrm>
            <a:off x="2777654" y="4517921"/>
            <a:ext cx="149795" cy="171253"/>
          </a:xfrm>
          <a:custGeom>
            <a:avLst/>
            <a:gdLst>
              <a:gd name="connsiteX0" fmla="*/ 149696 w 149795"/>
              <a:gd name="connsiteY0" fmla="*/ 104 h 171253"/>
              <a:gd name="connsiteX1" fmla="*/ 32221 w 149795"/>
              <a:gd name="connsiteY1" fmla="*/ 31854 h 171253"/>
              <a:gd name="connsiteX2" fmla="*/ 25871 w 149795"/>
              <a:gd name="connsiteY2" fmla="*/ 60429 h 171253"/>
              <a:gd name="connsiteX3" fmla="*/ 6821 w 149795"/>
              <a:gd name="connsiteY3" fmla="*/ 168379 h 171253"/>
              <a:gd name="connsiteX4" fmla="*/ 9996 w 149795"/>
              <a:gd name="connsiteY4" fmla="*/ 130279 h 171253"/>
              <a:gd name="connsiteX5" fmla="*/ 9996 w 149795"/>
              <a:gd name="connsiteY5" fmla="*/ 25504 h 171253"/>
              <a:gd name="connsiteX6" fmla="*/ 149696 w 149795"/>
              <a:gd name="connsiteY6" fmla="*/ 104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95" h="171253">
                <a:moveTo>
                  <a:pt x="149696" y="104"/>
                </a:moveTo>
                <a:cubicBezTo>
                  <a:pt x="153400" y="1162"/>
                  <a:pt x="52859" y="21800"/>
                  <a:pt x="32221" y="31854"/>
                </a:cubicBezTo>
                <a:cubicBezTo>
                  <a:pt x="11583" y="41908"/>
                  <a:pt x="30104" y="37675"/>
                  <a:pt x="25871" y="60429"/>
                </a:cubicBezTo>
                <a:cubicBezTo>
                  <a:pt x="21638" y="83183"/>
                  <a:pt x="9467" y="156737"/>
                  <a:pt x="6821" y="168379"/>
                </a:cubicBezTo>
                <a:cubicBezTo>
                  <a:pt x="4175" y="180021"/>
                  <a:pt x="9467" y="154091"/>
                  <a:pt x="9996" y="130279"/>
                </a:cubicBezTo>
                <a:cubicBezTo>
                  <a:pt x="10525" y="106467"/>
                  <a:pt x="-12758" y="45083"/>
                  <a:pt x="9996" y="25504"/>
                </a:cubicBezTo>
                <a:cubicBezTo>
                  <a:pt x="32750" y="5925"/>
                  <a:pt x="145992" y="-954"/>
                  <a:pt x="14969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5D1ED4D-A666-6B4C-2900-863B8F1797C7}"/>
              </a:ext>
            </a:extLst>
          </p:cNvPr>
          <p:cNvSpPr/>
          <p:nvPr/>
        </p:nvSpPr>
        <p:spPr>
          <a:xfrm>
            <a:off x="2463805" y="4667754"/>
            <a:ext cx="253449" cy="358111"/>
          </a:xfrm>
          <a:custGeom>
            <a:avLst/>
            <a:gdLst>
              <a:gd name="connsiteX0" fmla="*/ 3170 w 253449"/>
              <a:gd name="connsiteY0" fmla="*/ 355096 h 358111"/>
              <a:gd name="connsiteX1" fmla="*/ 247645 w 253449"/>
              <a:gd name="connsiteY1" fmla="*/ 9021 h 358111"/>
              <a:gd name="connsiteX2" fmla="*/ 171445 w 253449"/>
              <a:gd name="connsiteY2" fmla="*/ 107446 h 358111"/>
              <a:gd name="connsiteX3" fmla="*/ 111120 w 253449"/>
              <a:gd name="connsiteY3" fmla="*/ 174121 h 358111"/>
              <a:gd name="connsiteX4" fmla="*/ 3170 w 253449"/>
              <a:gd name="connsiteY4" fmla="*/ 355096 h 35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49" h="358111">
                <a:moveTo>
                  <a:pt x="3170" y="355096"/>
                </a:moveTo>
                <a:cubicBezTo>
                  <a:pt x="25924" y="327579"/>
                  <a:pt x="219599" y="50296"/>
                  <a:pt x="247645" y="9021"/>
                </a:cubicBezTo>
                <a:cubicBezTo>
                  <a:pt x="275691" y="-32254"/>
                  <a:pt x="194199" y="79929"/>
                  <a:pt x="171445" y="107446"/>
                </a:cubicBezTo>
                <a:cubicBezTo>
                  <a:pt x="148691" y="134963"/>
                  <a:pt x="135462" y="134433"/>
                  <a:pt x="111120" y="174121"/>
                </a:cubicBezTo>
                <a:cubicBezTo>
                  <a:pt x="86778" y="213808"/>
                  <a:pt x="-19584" y="382613"/>
                  <a:pt x="3170" y="35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D71439-B613-EEA6-616B-2F6778851562}"/>
              </a:ext>
            </a:extLst>
          </p:cNvPr>
          <p:cNvSpPr/>
          <p:nvPr/>
        </p:nvSpPr>
        <p:spPr>
          <a:xfrm>
            <a:off x="2770774" y="4714491"/>
            <a:ext cx="23373" cy="254312"/>
          </a:xfrm>
          <a:custGeom>
            <a:avLst/>
            <a:gdLst>
              <a:gd name="connsiteX0" fmla="*/ 10526 w 23373"/>
              <a:gd name="connsiteY0" fmla="*/ 384 h 254312"/>
              <a:gd name="connsiteX1" fmla="*/ 23226 w 23373"/>
              <a:gd name="connsiteY1" fmla="*/ 76584 h 254312"/>
              <a:gd name="connsiteX2" fmla="*/ 1001 w 23373"/>
              <a:gd name="connsiteY2" fmla="*/ 244859 h 254312"/>
              <a:gd name="connsiteX3" fmla="*/ 4176 w 23373"/>
              <a:gd name="connsiteY3" fmla="*/ 219459 h 254312"/>
              <a:gd name="connsiteX4" fmla="*/ 7351 w 23373"/>
              <a:gd name="connsiteY4" fmla="*/ 105159 h 254312"/>
              <a:gd name="connsiteX5" fmla="*/ 10526 w 23373"/>
              <a:gd name="connsiteY5" fmla="*/ 3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" h="254312">
                <a:moveTo>
                  <a:pt x="10526" y="384"/>
                </a:moveTo>
                <a:cubicBezTo>
                  <a:pt x="13172" y="-4378"/>
                  <a:pt x="24813" y="35838"/>
                  <a:pt x="23226" y="76584"/>
                </a:cubicBezTo>
                <a:cubicBezTo>
                  <a:pt x="21639" y="117330"/>
                  <a:pt x="1001" y="244859"/>
                  <a:pt x="1001" y="244859"/>
                </a:cubicBezTo>
                <a:cubicBezTo>
                  <a:pt x="-2174" y="268672"/>
                  <a:pt x="3118" y="242742"/>
                  <a:pt x="4176" y="219459"/>
                </a:cubicBezTo>
                <a:cubicBezTo>
                  <a:pt x="5234" y="196176"/>
                  <a:pt x="5764" y="143788"/>
                  <a:pt x="7351" y="105159"/>
                </a:cubicBezTo>
                <a:cubicBezTo>
                  <a:pt x="8938" y="66530"/>
                  <a:pt x="7880" y="5146"/>
                  <a:pt x="1052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F6FEA16-F264-AAF1-772A-AD94AFBB19F6}"/>
              </a:ext>
            </a:extLst>
          </p:cNvPr>
          <p:cNvSpPr/>
          <p:nvPr/>
        </p:nvSpPr>
        <p:spPr>
          <a:xfrm>
            <a:off x="2877837" y="4590946"/>
            <a:ext cx="821014" cy="288208"/>
          </a:xfrm>
          <a:custGeom>
            <a:avLst/>
            <a:gdLst>
              <a:gd name="connsiteX0" fmla="*/ 5063 w 821014"/>
              <a:gd name="connsiteY0" fmla="*/ 104 h 288208"/>
              <a:gd name="connsiteX1" fmla="*/ 87613 w 821014"/>
              <a:gd name="connsiteY1" fmla="*/ 63604 h 288208"/>
              <a:gd name="connsiteX2" fmla="*/ 8238 w 821014"/>
              <a:gd name="connsiteY2" fmla="*/ 108054 h 288208"/>
              <a:gd name="connsiteX3" fmla="*/ 328913 w 821014"/>
              <a:gd name="connsiteY3" fmla="*/ 158854 h 288208"/>
              <a:gd name="connsiteX4" fmla="*/ 243188 w 821014"/>
              <a:gd name="connsiteY4" fmla="*/ 162029 h 288208"/>
              <a:gd name="connsiteX5" fmla="*/ 522588 w 821014"/>
              <a:gd name="connsiteY5" fmla="*/ 149329 h 288208"/>
              <a:gd name="connsiteX6" fmla="*/ 817863 w 821014"/>
              <a:gd name="connsiteY6" fmla="*/ 285854 h 288208"/>
              <a:gd name="connsiteX7" fmla="*/ 662288 w 821014"/>
              <a:gd name="connsiteY7" fmla="*/ 231879 h 288208"/>
              <a:gd name="connsiteX8" fmla="*/ 411463 w 821014"/>
              <a:gd name="connsiteY8" fmla="*/ 181079 h 288208"/>
              <a:gd name="connsiteX9" fmla="*/ 192388 w 821014"/>
              <a:gd name="connsiteY9" fmla="*/ 158854 h 288208"/>
              <a:gd name="connsiteX10" fmla="*/ 30463 w 821014"/>
              <a:gd name="connsiteY10" fmla="*/ 117579 h 288208"/>
              <a:gd name="connsiteX11" fmla="*/ 55863 w 821014"/>
              <a:gd name="connsiteY11" fmla="*/ 79479 h 288208"/>
              <a:gd name="connsiteX12" fmla="*/ 5063 w 821014"/>
              <a:gd name="connsiteY12" fmla="*/ 104 h 2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014" h="288208">
                <a:moveTo>
                  <a:pt x="5063" y="104"/>
                </a:moveTo>
                <a:cubicBezTo>
                  <a:pt x="10355" y="-2542"/>
                  <a:pt x="87084" y="45612"/>
                  <a:pt x="87613" y="63604"/>
                </a:cubicBezTo>
                <a:cubicBezTo>
                  <a:pt x="88142" y="81596"/>
                  <a:pt x="-31979" y="92179"/>
                  <a:pt x="8238" y="108054"/>
                </a:cubicBezTo>
                <a:cubicBezTo>
                  <a:pt x="48455" y="123929"/>
                  <a:pt x="289755" y="149858"/>
                  <a:pt x="328913" y="158854"/>
                </a:cubicBezTo>
                <a:cubicBezTo>
                  <a:pt x="368071" y="167850"/>
                  <a:pt x="243188" y="162029"/>
                  <a:pt x="243188" y="162029"/>
                </a:cubicBezTo>
                <a:cubicBezTo>
                  <a:pt x="275467" y="160442"/>
                  <a:pt x="426809" y="128692"/>
                  <a:pt x="522588" y="149329"/>
                </a:cubicBezTo>
                <a:cubicBezTo>
                  <a:pt x="618367" y="169966"/>
                  <a:pt x="794580" y="272096"/>
                  <a:pt x="817863" y="285854"/>
                </a:cubicBezTo>
                <a:cubicBezTo>
                  <a:pt x="841146" y="299612"/>
                  <a:pt x="730021" y="249341"/>
                  <a:pt x="662288" y="231879"/>
                </a:cubicBezTo>
                <a:cubicBezTo>
                  <a:pt x="594555" y="214417"/>
                  <a:pt x="489780" y="193250"/>
                  <a:pt x="411463" y="181079"/>
                </a:cubicBezTo>
                <a:cubicBezTo>
                  <a:pt x="333146" y="168908"/>
                  <a:pt x="255888" y="169437"/>
                  <a:pt x="192388" y="158854"/>
                </a:cubicBezTo>
                <a:cubicBezTo>
                  <a:pt x="128888" y="148271"/>
                  <a:pt x="53217" y="130808"/>
                  <a:pt x="30463" y="117579"/>
                </a:cubicBezTo>
                <a:cubicBezTo>
                  <a:pt x="7709" y="104350"/>
                  <a:pt x="55863" y="94296"/>
                  <a:pt x="55863" y="79479"/>
                </a:cubicBezTo>
                <a:cubicBezTo>
                  <a:pt x="55863" y="64662"/>
                  <a:pt x="-229" y="2750"/>
                  <a:pt x="506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AD91C1A-C566-E8C1-9FEE-C42F1A5B0F22}"/>
              </a:ext>
            </a:extLst>
          </p:cNvPr>
          <p:cNvSpPr/>
          <p:nvPr/>
        </p:nvSpPr>
        <p:spPr>
          <a:xfrm>
            <a:off x="3870097" y="4991075"/>
            <a:ext cx="233990" cy="235800"/>
          </a:xfrm>
          <a:custGeom>
            <a:avLst/>
            <a:gdLst>
              <a:gd name="connsiteX0" fmla="*/ 228 w 233990"/>
              <a:gd name="connsiteY0" fmla="*/ 25 h 235800"/>
              <a:gd name="connsiteX1" fmla="*/ 139928 w 233990"/>
              <a:gd name="connsiteY1" fmla="*/ 69875 h 235800"/>
              <a:gd name="connsiteX2" fmla="*/ 232003 w 233990"/>
              <a:gd name="connsiteY2" fmla="*/ 231800 h 235800"/>
              <a:gd name="connsiteX3" fmla="*/ 203428 w 233990"/>
              <a:gd name="connsiteY3" fmla="*/ 177825 h 235800"/>
              <a:gd name="connsiteX4" fmla="*/ 206603 w 233990"/>
              <a:gd name="connsiteY4" fmla="*/ 82575 h 235800"/>
              <a:gd name="connsiteX5" fmla="*/ 216128 w 233990"/>
              <a:gd name="connsiteY5" fmla="*/ 127025 h 235800"/>
              <a:gd name="connsiteX6" fmla="*/ 174853 w 233990"/>
              <a:gd name="connsiteY6" fmla="*/ 76225 h 235800"/>
              <a:gd name="connsiteX7" fmla="*/ 228 w 233990"/>
              <a:gd name="connsiteY7" fmla="*/ 25 h 2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90" h="235800">
                <a:moveTo>
                  <a:pt x="228" y="25"/>
                </a:moveTo>
                <a:cubicBezTo>
                  <a:pt x="-5593" y="-1033"/>
                  <a:pt x="101299" y="31246"/>
                  <a:pt x="139928" y="69875"/>
                </a:cubicBezTo>
                <a:cubicBezTo>
                  <a:pt x="178557" y="108504"/>
                  <a:pt x="221420" y="213808"/>
                  <a:pt x="232003" y="231800"/>
                </a:cubicBezTo>
                <a:cubicBezTo>
                  <a:pt x="242586" y="249792"/>
                  <a:pt x="207661" y="202696"/>
                  <a:pt x="203428" y="177825"/>
                </a:cubicBezTo>
                <a:cubicBezTo>
                  <a:pt x="199195" y="152954"/>
                  <a:pt x="204486" y="91042"/>
                  <a:pt x="206603" y="82575"/>
                </a:cubicBezTo>
                <a:cubicBezTo>
                  <a:pt x="208720" y="74108"/>
                  <a:pt x="221419" y="128083"/>
                  <a:pt x="216128" y="127025"/>
                </a:cubicBezTo>
                <a:cubicBezTo>
                  <a:pt x="210837" y="125967"/>
                  <a:pt x="203957" y="93158"/>
                  <a:pt x="174853" y="76225"/>
                </a:cubicBezTo>
                <a:cubicBezTo>
                  <a:pt x="145749" y="59292"/>
                  <a:pt x="6049" y="1083"/>
                  <a:pt x="22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1BC1A7-2E1F-6E7F-A323-6964BA5B7D49}"/>
              </a:ext>
            </a:extLst>
          </p:cNvPr>
          <p:cNvSpPr/>
          <p:nvPr/>
        </p:nvSpPr>
        <p:spPr>
          <a:xfrm>
            <a:off x="3476283" y="4971308"/>
            <a:ext cx="284515" cy="372342"/>
          </a:xfrm>
          <a:custGeom>
            <a:avLst/>
            <a:gdLst>
              <a:gd name="connsiteX0" fmla="*/ 342 w 284515"/>
              <a:gd name="connsiteY0" fmla="*/ 372217 h 372342"/>
              <a:gd name="connsiteX1" fmla="*/ 130517 w 284515"/>
              <a:gd name="connsiteY1" fmla="*/ 137267 h 372342"/>
              <a:gd name="connsiteX2" fmla="*/ 282917 w 284515"/>
              <a:gd name="connsiteY2" fmla="*/ 742 h 372342"/>
              <a:gd name="connsiteX3" fmla="*/ 203542 w 284515"/>
              <a:gd name="connsiteY3" fmla="*/ 86467 h 372342"/>
              <a:gd name="connsiteX4" fmla="*/ 95592 w 284515"/>
              <a:gd name="connsiteY4" fmla="*/ 169017 h 372342"/>
              <a:gd name="connsiteX5" fmla="*/ 342 w 284515"/>
              <a:gd name="connsiteY5" fmla="*/ 372217 h 3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515" h="372342">
                <a:moveTo>
                  <a:pt x="342" y="372217"/>
                </a:moveTo>
                <a:cubicBezTo>
                  <a:pt x="6163" y="366925"/>
                  <a:pt x="83421" y="199179"/>
                  <a:pt x="130517" y="137267"/>
                </a:cubicBezTo>
                <a:cubicBezTo>
                  <a:pt x="177613" y="75355"/>
                  <a:pt x="270746" y="9209"/>
                  <a:pt x="282917" y="742"/>
                </a:cubicBezTo>
                <a:cubicBezTo>
                  <a:pt x="295088" y="-7725"/>
                  <a:pt x="234763" y="58421"/>
                  <a:pt x="203542" y="86467"/>
                </a:cubicBezTo>
                <a:cubicBezTo>
                  <a:pt x="172321" y="114513"/>
                  <a:pt x="126813" y="123509"/>
                  <a:pt x="95592" y="169017"/>
                </a:cubicBezTo>
                <a:cubicBezTo>
                  <a:pt x="64371" y="214525"/>
                  <a:pt x="-5479" y="377509"/>
                  <a:pt x="342" y="372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5D83D64-223F-C5B4-96F3-F7D6211104D2}"/>
              </a:ext>
            </a:extLst>
          </p:cNvPr>
          <p:cNvSpPr/>
          <p:nvPr/>
        </p:nvSpPr>
        <p:spPr>
          <a:xfrm>
            <a:off x="3461668" y="5100963"/>
            <a:ext cx="470167" cy="517916"/>
          </a:xfrm>
          <a:custGeom>
            <a:avLst/>
            <a:gdLst>
              <a:gd name="connsiteX0" fmla="*/ 11782 w 470167"/>
              <a:gd name="connsiteY0" fmla="*/ 17137 h 517916"/>
              <a:gd name="connsiteX1" fmla="*/ 59407 w 470167"/>
              <a:gd name="connsiteY1" fmla="*/ 39362 h 517916"/>
              <a:gd name="connsiteX2" fmla="*/ 341982 w 470167"/>
              <a:gd name="connsiteY2" fmla="*/ 315587 h 517916"/>
              <a:gd name="connsiteX3" fmla="*/ 468982 w 470167"/>
              <a:gd name="connsiteY3" fmla="*/ 515612 h 517916"/>
              <a:gd name="connsiteX4" fmla="*/ 405482 w 470167"/>
              <a:gd name="connsiteY4" fmla="*/ 426712 h 517916"/>
              <a:gd name="connsiteX5" fmla="*/ 405482 w 470167"/>
              <a:gd name="connsiteY5" fmla="*/ 464812 h 517916"/>
              <a:gd name="connsiteX6" fmla="*/ 94332 w 470167"/>
              <a:gd name="connsiteY6" fmla="*/ 182237 h 517916"/>
              <a:gd name="connsiteX7" fmla="*/ 278482 w 470167"/>
              <a:gd name="connsiteY7" fmla="*/ 271137 h 517916"/>
              <a:gd name="connsiteX8" fmla="*/ 218157 w 470167"/>
              <a:gd name="connsiteY8" fmla="*/ 185412 h 517916"/>
              <a:gd name="connsiteX9" fmla="*/ 11782 w 470167"/>
              <a:gd name="connsiteY9" fmla="*/ 17137 h 5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67" h="517916">
                <a:moveTo>
                  <a:pt x="11782" y="17137"/>
                </a:moveTo>
                <a:cubicBezTo>
                  <a:pt x="-14676" y="-7205"/>
                  <a:pt x="4374" y="-10380"/>
                  <a:pt x="59407" y="39362"/>
                </a:cubicBezTo>
                <a:cubicBezTo>
                  <a:pt x="114440" y="89104"/>
                  <a:pt x="273720" y="236212"/>
                  <a:pt x="341982" y="315587"/>
                </a:cubicBezTo>
                <a:cubicBezTo>
                  <a:pt x="410244" y="394962"/>
                  <a:pt x="458399" y="497091"/>
                  <a:pt x="468982" y="515612"/>
                </a:cubicBezTo>
                <a:cubicBezTo>
                  <a:pt x="479565" y="534133"/>
                  <a:pt x="416065" y="435179"/>
                  <a:pt x="405482" y="426712"/>
                </a:cubicBezTo>
                <a:cubicBezTo>
                  <a:pt x="394899" y="418245"/>
                  <a:pt x="457340" y="505558"/>
                  <a:pt x="405482" y="464812"/>
                </a:cubicBezTo>
                <a:cubicBezTo>
                  <a:pt x="353624" y="424066"/>
                  <a:pt x="115499" y="214516"/>
                  <a:pt x="94332" y="182237"/>
                </a:cubicBezTo>
                <a:cubicBezTo>
                  <a:pt x="73165" y="149958"/>
                  <a:pt x="257845" y="270608"/>
                  <a:pt x="278482" y="271137"/>
                </a:cubicBezTo>
                <a:cubicBezTo>
                  <a:pt x="299119" y="271666"/>
                  <a:pt x="255728" y="228804"/>
                  <a:pt x="218157" y="185412"/>
                </a:cubicBezTo>
                <a:cubicBezTo>
                  <a:pt x="180586" y="142020"/>
                  <a:pt x="38240" y="41479"/>
                  <a:pt x="11782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3B42428-7806-A65A-EC65-F7E00B26B9CA}"/>
              </a:ext>
            </a:extLst>
          </p:cNvPr>
          <p:cNvSpPr/>
          <p:nvPr/>
        </p:nvSpPr>
        <p:spPr>
          <a:xfrm>
            <a:off x="3937401" y="5003544"/>
            <a:ext cx="338602" cy="494354"/>
          </a:xfrm>
          <a:custGeom>
            <a:avLst/>
            <a:gdLst>
              <a:gd name="connsiteX0" fmla="*/ 63099 w 338602"/>
              <a:gd name="connsiteY0" fmla="*/ 256 h 494354"/>
              <a:gd name="connsiteX1" fmla="*/ 75799 w 338602"/>
              <a:gd name="connsiteY1" fmla="*/ 155831 h 494354"/>
              <a:gd name="connsiteX2" fmla="*/ 193274 w 338602"/>
              <a:gd name="connsiteY2" fmla="*/ 320931 h 494354"/>
              <a:gd name="connsiteX3" fmla="*/ 193274 w 338602"/>
              <a:gd name="connsiteY3" fmla="*/ 295531 h 494354"/>
              <a:gd name="connsiteX4" fmla="*/ 336149 w 338602"/>
              <a:gd name="connsiteY4" fmla="*/ 492381 h 494354"/>
              <a:gd name="connsiteX5" fmla="*/ 263124 w 338602"/>
              <a:gd name="connsiteY5" fmla="*/ 378081 h 494354"/>
              <a:gd name="connsiteX6" fmla="*/ 12299 w 338602"/>
              <a:gd name="connsiteY6" fmla="*/ 85981 h 494354"/>
              <a:gd name="connsiteX7" fmla="*/ 40874 w 338602"/>
              <a:gd name="connsiteY7" fmla="*/ 117731 h 494354"/>
              <a:gd name="connsiteX8" fmla="*/ 63099 w 338602"/>
              <a:gd name="connsiteY8" fmla="*/ 256 h 49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602" h="494354">
                <a:moveTo>
                  <a:pt x="63099" y="256"/>
                </a:moveTo>
                <a:cubicBezTo>
                  <a:pt x="68920" y="6606"/>
                  <a:pt x="54103" y="102385"/>
                  <a:pt x="75799" y="155831"/>
                </a:cubicBezTo>
                <a:cubicBezTo>
                  <a:pt x="97495" y="209277"/>
                  <a:pt x="173695" y="297648"/>
                  <a:pt x="193274" y="320931"/>
                </a:cubicBezTo>
                <a:cubicBezTo>
                  <a:pt x="212853" y="344214"/>
                  <a:pt x="169462" y="266956"/>
                  <a:pt x="193274" y="295531"/>
                </a:cubicBezTo>
                <a:cubicBezTo>
                  <a:pt x="217086" y="324106"/>
                  <a:pt x="324507" y="478623"/>
                  <a:pt x="336149" y="492381"/>
                </a:cubicBezTo>
                <a:cubicBezTo>
                  <a:pt x="347791" y="506139"/>
                  <a:pt x="317099" y="445814"/>
                  <a:pt x="263124" y="378081"/>
                </a:cubicBezTo>
                <a:cubicBezTo>
                  <a:pt x="209149" y="310348"/>
                  <a:pt x="49341" y="129373"/>
                  <a:pt x="12299" y="85981"/>
                </a:cubicBezTo>
                <a:cubicBezTo>
                  <a:pt x="-24743" y="42589"/>
                  <a:pt x="32937" y="127785"/>
                  <a:pt x="40874" y="117731"/>
                </a:cubicBezTo>
                <a:cubicBezTo>
                  <a:pt x="48811" y="107677"/>
                  <a:pt x="57278" y="-6094"/>
                  <a:pt x="6309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C7633E5-75CD-B21B-AED4-0A0EAFE2B857}"/>
              </a:ext>
            </a:extLst>
          </p:cNvPr>
          <p:cNvSpPr/>
          <p:nvPr/>
        </p:nvSpPr>
        <p:spPr>
          <a:xfrm>
            <a:off x="4508648" y="5649677"/>
            <a:ext cx="1129829" cy="936092"/>
          </a:xfrm>
          <a:custGeom>
            <a:avLst/>
            <a:gdLst>
              <a:gd name="connsiteX0" fmla="*/ 12552 w 1129829"/>
              <a:gd name="connsiteY0" fmla="*/ 11348 h 936092"/>
              <a:gd name="connsiteX1" fmla="*/ 1082527 w 1129829"/>
              <a:gd name="connsiteY1" fmla="*/ 893998 h 936092"/>
              <a:gd name="connsiteX2" fmla="*/ 892027 w 1129829"/>
              <a:gd name="connsiteY2" fmla="*/ 747948 h 936092"/>
              <a:gd name="connsiteX3" fmla="*/ 447527 w 1129829"/>
              <a:gd name="connsiteY3" fmla="*/ 335198 h 936092"/>
              <a:gd name="connsiteX4" fmla="*/ 491977 w 1129829"/>
              <a:gd name="connsiteY4" fmla="*/ 389173 h 936092"/>
              <a:gd name="connsiteX5" fmla="*/ 12552 w 1129829"/>
              <a:gd name="connsiteY5" fmla="*/ 11348 h 93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829" h="936092">
                <a:moveTo>
                  <a:pt x="12552" y="11348"/>
                </a:moveTo>
                <a:cubicBezTo>
                  <a:pt x="110977" y="95486"/>
                  <a:pt x="935948" y="771231"/>
                  <a:pt x="1082527" y="893998"/>
                </a:cubicBezTo>
                <a:cubicBezTo>
                  <a:pt x="1229106" y="1016765"/>
                  <a:pt x="997860" y="841081"/>
                  <a:pt x="892027" y="747948"/>
                </a:cubicBezTo>
                <a:cubicBezTo>
                  <a:pt x="786194" y="654815"/>
                  <a:pt x="514202" y="394994"/>
                  <a:pt x="447527" y="335198"/>
                </a:cubicBezTo>
                <a:cubicBezTo>
                  <a:pt x="380852" y="275402"/>
                  <a:pt x="559181" y="441560"/>
                  <a:pt x="491977" y="389173"/>
                </a:cubicBezTo>
                <a:cubicBezTo>
                  <a:pt x="424773" y="336786"/>
                  <a:pt x="-85873" y="-72790"/>
                  <a:pt x="12552" y="1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68532EE-56C6-B1FC-5847-0EB7D3105633}"/>
              </a:ext>
            </a:extLst>
          </p:cNvPr>
          <p:cNvSpPr/>
          <p:nvPr/>
        </p:nvSpPr>
        <p:spPr>
          <a:xfrm>
            <a:off x="4636346" y="5840641"/>
            <a:ext cx="1197103" cy="1099786"/>
          </a:xfrm>
          <a:custGeom>
            <a:avLst/>
            <a:gdLst>
              <a:gd name="connsiteX0" fmla="*/ 65829 w 1197103"/>
              <a:gd name="connsiteY0" fmla="*/ 90259 h 1099786"/>
              <a:gd name="connsiteX1" fmla="*/ 113454 w 1197103"/>
              <a:gd name="connsiteY1" fmla="*/ 118834 h 1099786"/>
              <a:gd name="connsiteX2" fmla="*/ 1145329 w 1197103"/>
              <a:gd name="connsiteY2" fmla="*/ 1052284 h 1099786"/>
              <a:gd name="connsiteX3" fmla="*/ 986579 w 1197103"/>
              <a:gd name="connsiteY3" fmla="*/ 909409 h 1099786"/>
              <a:gd name="connsiteX4" fmla="*/ 497629 w 1197103"/>
              <a:gd name="connsiteY4" fmla="*/ 445859 h 1099786"/>
              <a:gd name="connsiteX5" fmla="*/ 554779 w 1197103"/>
              <a:gd name="connsiteY5" fmla="*/ 483959 h 1099786"/>
              <a:gd name="connsiteX6" fmla="*/ 30904 w 1197103"/>
              <a:gd name="connsiteY6" fmla="*/ 20409 h 1099786"/>
              <a:gd name="connsiteX7" fmla="*/ 65829 w 1197103"/>
              <a:gd name="connsiteY7" fmla="*/ 90259 h 10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103" h="1099786">
                <a:moveTo>
                  <a:pt x="65829" y="90259"/>
                </a:moveTo>
                <a:cubicBezTo>
                  <a:pt x="79587" y="106663"/>
                  <a:pt x="-66463" y="-41503"/>
                  <a:pt x="113454" y="118834"/>
                </a:cubicBezTo>
                <a:cubicBezTo>
                  <a:pt x="293371" y="279171"/>
                  <a:pt x="999808" y="920522"/>
                  <a:pt x="1145329" y="1052284"/>
                </a:cubicBezTo>
                <a:cubicBezTo>
                  <a:pt x="1290850" y="1184046"/>
                  <a:pt x="1094529" y="1010480"/>
                  <a:pt x="986579" y="909409"/>
                </a:cubicBezTo>
                <a:cubicBezTo>
                  <a:pt x="878629" y="808338"/>
                  <a:pt x="569596" y="516767"/>
                  <a:pt x="497629" y="445859"/>
                </a:cubicBezTo>
                <a:cubicBezTo>
                  <a:pt x="425662" y="374951"/>
                  <a:pt x="632567" y="554867"/>
                  <a:pt x="554779" y="483959"/>
                </a:cubicBezTo>
                <a:cubicBezTo>
                  <a:pt x="476992" y="413051"/>
                  <a:pt x="111866" y="88142"/>
                  <a:pt x="30904" y="20409"/>
                </a:cubicBezTo>
                <a:cubicBezTo>
                  <a:pt x="-50058" y="-47324"/>
                  <a:pt x="52071" y="73855"/>
                  <a:pt x="65829" y="9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089E86F-7807-46A5-AE4B-5CD91174A9CD}"/>
              </a:ext>
            </a:extLst>
          </p:cNvPr>
          <p:cNvSpPr/>
          <p:nvPr/>
        </p:nvSpPr>
        <p:spPr>
          <a:xfrm>
            <a:off x="4599798" y="5886302"/>
            <a:ext cx="1110550" cy="1263941"/>
          </a:xfrm>
          <a:custGeom>
            <a:avLst/>
            <a:gdLst>
              <a:gd name="connsiteX0" fmla="*/ 3952 w 1110550"/>
              <a:gd name="connsiteY0" fmla="*/ 3323 h 1263941"/>
              <a:gd name="connsiteX1" fmla="*/ 953277 w 1110550"/>
              <a:gd name="connsiteY1" fmla="*/ 974873 h 1263941"/>
              <a:gd name="connsiteX2" fmla="*/ 870727 w 1110550"/>
              <a:gd name="connsiteY2" fmla="*/ 958998 h 1263941"/>
              <a:gd name="connsiteX3" fmla="*/ 1108852 w 1110550"/>
              <a:gd name="connsiteY3" fmla="*/ 1260623 h 1263941"/>
              <a:gd name="connsiteX4" fmla="*/ 972327 w 1110550"/>
              <a:gd name="connsiteY4" fmla="*/ 1114573 h 1263941"/>
              <a:gd name="connsiteX5" fmla="*/ 873902 w 1110550"/>
              <a:gd name="connsiteY5" fmla="*/ 1028848 h 1263941"/>
              <a:gd name="connsiteX6" fmla="*/ 959627 w 1110550"/>
              <a:gd name="connsiteY6" fmla="*/ 1070123 h 1263941"/>
              <a:gd name="connsiteX7" fmla="*/ 842152 w 1110550"/>
              <a:gd name="connsiteY7" fmla="*/ 879623 h 1263941"/>
              <a:gd name="connsiteX8" fmla="*/ 438927 w 1110550"/>
              <a:gd name="connsiteY8" fmla="*/ 533548 h 1263941"/>
              <a:gd name="connsiteX9" fmla="*/ 607202 w 1110550"/>
              <a:gd name="connsiteY9" fmla="*/ 651023 h 1263941"/>
              <a:gd name="connsiteX10" fmla="*/ 3952 w 1110550"/>
              <a:gd name="connsiteY10" fmla="*/ 3323 h 1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550" h="1263941">
                <a:moveTo>
                  <a:pt x="3952" y="3323"/>
                </a:moveTo>
                <a:cubicBezTo>
                  <a:pt x="61631" y="57298"/>
                  <a:pt x="808815" y="815594"/>
                  <a:pt x="953277" y="974873"/>
                </a:cubicBezTo>
                <a:cubicBezTo>
                  <a:pt x="1097740" y="1134152"/>
                  <a:pt x="844798" y="911373"/>
                  <a:pt x="870727" y="958998"/>
                </a:cubicBezTo>
                <a:cubicBezTo>
                  <a:pt x="896656" y="1006623"/>
                  <a:pt x="1091919" y="1234694"/>
                  <a:pt x="1108852" y="1260623"/>
                </a:cubicBezTo>
                <a:cubicBezTo>
                  <a:pt x="1125785" y="1286552"/>
                  <a:pt x="1011485" y="1153202"/>
                  <a:pt x="972327" y="1114573"/>
                </a:cubicBezTo>
                <a:cubicBezTo>
                  <a:pt x="933169" y="1075944"/>
                  <a:pt x="876019" y="1036256"/>
                  <a:pt x="873902" y="1028848"/>
                </a:cubicBezTo>
                <a:cubicBezTo>
                  <a:pt x="871785" y="1021440"/>
                  <a:pt x="964919" y="1094994"/>
                  <a:pt x="959627" y="1070123"/>
                </a:cubicBezTo>
                <a:cubicBezTo>
                  <a:pt x="954335" y="1045252"/>
                  <a:pt x="928935" y="969052"/>
                  <a:pt x="842152" y="879623"/>
                </a:cubicBezTo>
                <a:cubicBezTo>
                  <a:pt x="755369" y="790194"/>
                  <a:pt x="478085" y="571648"/>
                  <a:pt x="438927" y="533548"/>
                </a:cubicBezTo>
                <a:cubicBezTo>
                  <a:pt x="399769" y="495448"/>
                  <a:pt x="676523" y="732515"/>
                  <a:pt x="607202" y="651023"/>
                </a:cubicBezTo>
                <a:cubicBezTo>
                  <a:pt x="537881" y="569531"/>
                  <a:pt x="-53727" y="-50652"/>
                  <a:pt x="3952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7D4E259-069C-7625-8530-6F136E928F46}"/>
              </a:ext>
            </a:extLst>
          </p:cNvPr>
          <p:cNvSpPr/>
          <p:nvPr/>
        </p:nvSpPr>
        <p:spPr>
          <a:xfrm>
            <a:off x="5809494" y="7070688"/>
            <a:ext cx="341668" cy="577440"/>
          </a:xfrm>
          <a:custGeom>
            <a:avLst/>
            <a:gdLst>
              <a:gd name="connsiteX0" fmla="*/ 756 w 341668"/>
              <a:gd name="connsiteY0" fmla="*/ 76237 h 577440"/>
              <a:gd name="connsiteX1" fmla="*/ 299206 w 341668"/>
              <a:gd name="connsiteY1" fmla="*/ 301662 h 577440"/>
              <a:gd name="connsiteX2" fmla="*/ 340481 w 341668"/>
              <a:gd name="connsiteY2" fmla="*/ 574712 h 577440"/>
              <a:gd name="connsiteX3" fmla="*/ 327781 w 341668"/>
              <a:gd name="connsiteY3" fmla="*/ 431837 h 577440"/>
              <a:gd name="connsiteX4" fmla="*/ 327781 w 341668"/>
              <a:gd name="connsiteY4" fmla="*/ 266737 h 577440"/>
              <a:gd name="connsiteX5" fmla="*/ 134106 w 341668"/>
              <a:gd name="connsiteY5" fmla="*/ 37 h 577440"/>
              <a:gd name="connsiteX6" fmla="*/ 321431 w 341668"/>
              <a:gd name="connsiteY6" fmla="*/ 285787 h 577440"/>
              <a:gd name="connsiteX7" fmla="*/ 216656 w 341668"/>
              <a:gd name="connsiteY7" fmla="*/ 196887 h 577440"/>
              <a:gd name="connsiteX8" fmla="*/ 756 w 341668"/>
              <a:gd name="connsiteY8" fmla="*/ 76237 h 5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68" h="577440">
                <a:moveTo>
                  <a:pt x="756" y="76237"/>
                </a:moveTo>
                <a:cubicBezTo>
                  <a:pt x="14514" y="93699"/>
                  <a:pt x="242585" y="218583"/>
                  <a:pt x="299206" y="301662"/>
                </a:cubicBezTo>
                <a:cubicBezTo>
                  <a:pt x="355827" y="384741"/>
                  <a:pt x="335719" y="553016"/>
                  <a:pt x="340481" y="574712"/>
                </a:cubicBezTo>
                <a:cubicBezTo>
                  <a:pt x="345243" y="596408"/>
                  <a:pt x="329898" y="483166"/>
                  <a:pt x="327781" y="431837"/>
                </a:cubicBezTo>
                <a:cubicBezTo>
                  <a:pt x="325664" y="380508"/>
                  <a:pt x="360060" y="338704"/>
                  <a:pt x="327781" y="266737"/>
                </a:cubicBezTo>
                <a:cubicBezTo>
                  <a:pt x="295502" y="194770"/>
                  <a:pt x="135164" y="-3138"/>
                  <a:pt x="134106" y="37"/>
                </a:cubicBezTo>
                <a:cubicBezTo>
                  <a:pt x="133048" y="3212"/>
                  <a:pt x="307673" y="252979"/>
                  <a:pt x="321431" y="285787"/>
                </a:cubicBezTo>
                <a:cubicBezTo>
                  <a:pt x="335189" y="318595"/>
                  <a:pt x="268514" y="227579"/>
                  <a:pt x="216656" y="196887"/>
                </a:cubicBezTo>
                <a:cubicBezTo>
                  <a:pt x="164798" y="166195"/>
                  <a:pt x="-13002" y="58775"/>
                  <a:pt x="756" y="7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E393ED0-9D89-0B6F-D0CA-4D22727FB987}"/>
              </a:ext>
            </a:extLst>
          </p:cNvPr>
          <p:cNvSpPr/>
          <p:nvPr/>
        </p:nvSpPr>
        <p:spPr>
          <a:xfrm>
            <a:off x="6254723" y="7072104"/>
            <a:ext cx="301652" cy="581200"/>
          </a:xfrm>
          <a:custGeom>
            <a:avLst/>
            <a:gdLst>
              <a:gd name="connsiteX0" fmla="*/ 120677 w 301652"/>
              <a:gd name="connsiteY0" fmla="*/ 1796 h 581200"/>
              <a:gd name="connsiteX1" fmla="*/ 190527 w 301652"/>
              <a:gd name="connsiteY1" fmla="*/ 255796 h 581200"/>
              <a:gd name="connsiteX2" fmla="*/ 190527 w 301652"/>
              <a:gd name="connsiteY2" fmla="*/ 427246 h 581200"/>
              <a:gd name="connsiteX3" fmla="*/ 98452 w 301652"/>
              <a:gd name="connsiteY3" fmla="*/ 541546 h 581200"/>
              <a:gd name="connsiteX4" fmla="*/ 27 w 301652"/>
              <a:gd name="connsiteY4" fmla="*/ 579646 h 581200"/>
              <a:gd name="connsiteX5" fmla="*/ 107977 w 301652"/>
              <a:gd name="connsiteY5" fmla="*/ 497096 h 581200"/>
              <a:gd name="connsiteX6" fmla="*/ 234977 w 301652"/>
              <a:gd name="connsiteY6" fmla="*/ 360571 h 581200"/>
              <a:gd name="connsiteX7" fmla="*/ 301652 w 301652"/>
              <a:gd name="connsiteY7" fmla="*/ 36721 h 581200"/>
              <a:gd name="connsiteX8" fmla="*/ 234977 w 301652"/>
              <a:gd name="connsiteY8" fmla="*/ 351046 h 581200"/>
              <a:gd name="connsiteX9" fmla="*/ 168302 w 301652"/>
              <a:gd name="connsiteY9" fmla="*/ 151021 h 581200"/>
              <a:gd name="connsiteX10" fmla="*/ 120677 w 301652"/>
              <a:gd name="connsiteY10" fmla="*/ 1796 h 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52" h="581200">
                <a:moveTo>
                  <a:pt x="120677" y="1796"/>
                </a:moveTo>
                <a:cubicBezTo>
                  <a:pt x="124381" y="19258"/>
                  <a:pt x="178885" y="184888"/>
                  <a:pt x="190527" y="255796"/>
                </a:cubicBezTo>
                <a:cubicBezTo>
                  <a:pt x="202169" y="326704"/>
                  <a:pt x="205873" y="379621"/>
                  <a:pt x="190527" y="427246"/>
                </a:cubicBezTo>
                <a:cubicBezTo>
                  <a:pt x="175181" y="474871"/>
                  <a:pt x="130202" y="516146"/>
                  <a:pt x="98452" y="541546"/>
                </a:cubicBezTo>
                <a:cubicBezTo>
                  <a:pt x="66702" y="566946"/>
                  <a:pt x="-1560" y="587054"/>
                  <a:pt x="27" y="579646"/>
                </a:cubicBezTo>
                <a:cubicBezTo>
                  <a:pt x="1614" y="572238"/>
                  <a:pt x="68819" y="533608"/>
                  <a:pt x="107977" y="497096"/>
                </a:cubicBezTo>
                <a:cubicBezTo>
                  <a:pt x="147135" y="460584"/>
                  <a:pt x="202698" y="437300"/>
                  <a:pt x="234977" y="360571"/>
                </a:cubicBezTo>
                <a:cubicBezTo>
                  <a:pt x="267256" y="283842"/>
                  <a:pt x="301652" y="38308"/>
                  <a:pt x="301652" y="36721"/>
                </a:cubicBezTo>
                <a:cubicBezTo>
                  <a:pt x="301652" y="35134"/>
                  <a:pt x="257202" y="331996"/>
                  <a:pt x="234977" y="351046"/>
                </a:cubicBezTo>
                <a:cubicBezTo>
                  <a:pt x="212752" y="370096"/>
                  <a:pt x="185235" y="203408"/>
                  <a:pt x="168302" y="151021"/>
                </a:cubicBezTo>
                <a:cubicBezTo>
                  <a:pt x="151369" y="98634"/>
                  <a:pt x="116973" y="-15666"/>
                  <a:pt x="120677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FF47EBB-DF42-9682-131B-ED30C4B0652D}"/>
              </a:ext>
            </a:extLst>
          </p:cNvPr>
          <p:cNvSpPr/>
          <p:nvPr/>
        </p:nvSpPr>
        <p:spPr>
          <a:xfrm>
            <a:off x="5843381" y="6762110"/>
            <a:ext cx="263649" cy="326325"/>
          </a:xfrm>
          <a:custGeom>
            <a:avLst/>
            <a:gdLst>
              <a:gd name="connsiteX0" fmla="*/ 11319 w 263649"/>
              <a:gd name="connsiteY0" fmla="*/ 19690 h 326325"/>
              <a:gd name="connsiteX1" fmla="*/ 255794 w 263649"/>
              <a:gd name="connsiteY1" fmla="*/ 314965 h 326325"/>
              <a:gd name="connsiteX2" fmla="*/ 204994 w 263649"/>
              <a:gd name="connsiteY2" fmla="*/ 245115 h 326325"/>
              <a:gd name="connsiteX3" fmla="*/ 220869 w 263649"/>
              <a:gd name="connsiteY3" fmla="*/ 54615 h 326325"/>
              <a:gd name="connsiteX4" fmla="*/ 204994 w 263649"/>
              <a:gd name="connsiteY4" fmla="*/ 184790 h 326325"/>
              <a:gd name="connsiteX5" fmla="*/ 58944 w 263649"/>
              <a:gd name="connsiteY5" fmla="*/ 45090 h 326325"/>
              <a:gd name="connsiteX6" fmla="*/ 11319 w 263649"/>
              <a:gd name="connsiteY6" fmla="*/ 19690 h 3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9" h="326325">
                <a:moveTo>
                  <a:pt x="11319" y="19690"/>
                </a:moveTo>
                <a:cubicBezTo>
                  <a:pt x="44127" y="64669"/>
                  <a:pt x="223515" y="277394"/>
                  <a:pt x="255794" y="314965"/>
                </a:cubicBezTo>
                <a:cubicBezTo>
                  <a:pt x="288073" y="352536"/>
                  <a:pt x="210815" y="288507"/>
                  <a:pt x="204994" y="245115"/>
                </a:cubicBezTo>
                <a:cubicBezTo>
                  <a:pt x="199173" y="201723"/>
                  <a:pt x="220869" y="64669"/>
                  <a:pt x="220869" y="54615"/>
                </a:cubicBezTo>
                <a:cubicBezTo>
                  <a:pt x="220869" y="44561"/>
                  <a:pt x="231981" y="186377"/>
                  <a:pt x="204994" y="184790"/>
                </a:cubicBezTo>
                <a:cubicBezTo>
                  <a:pt x="178007" y="183203"/>
                  <a:pt x="93869" y="73136"/>
                  <a:pt x="58944" y="45090"/>
                </a:cubicBezTo>
                <a:cubicBezTo>
                  <a:pt x="24019" y="17044"/>
                  <a:pt x="-21489" y="-25289"/>
                  <a:pt x="11319" y="1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8F0BC01-2DAE-3AEA-007C-3733F5A1D3AA}"/>
              </a:ext>
            </a:extLst>
          </p:cNvPr>
          <p:cNvSpPr/>
          <p:nvPr/>
        </p:nvSpPr>
        <p:spPr>
          <a:xfrm>
            <a:off x="4479597" y="5955912"/>
            <a:ext cx="893050" cy="1286119"/>
          </a:xfrm>
          <a:custGeom>
            <a:avLst/>
            <a:gdLst>
              <a:gd name="connsiteX0" fmla="*/ 3503 w 893050"/>
              <a:gd name="connsiteY0" fmla="*/ 3563 h 1286119"/>
              <a:gd name="connsiteX1" fmla="*/ 848053 w 893050"/>
              <a:gd name="connsiteY1" fmla="*/ 1216413 h 1286119"/>
              <a:gd name="connsiteX2" fmla="*/ 784553 w 893050"/>
              <a:gd name="connsiteY2" fmla="*/ 1146563 h 1286119"/>
              <a:gd name="connsiteX3" fmla="*/ 571828 w 893050"/>
              <a:gd name="connsiteY3" fmla="*/ 905263 h 1286119"/>
              <a:gd name="connsiteX4" fmla="*/ 286078 w 893050"/>
              <a:gd name="connsiteY4" fmla="*/ 667138 h 1286119"/>
              <a:gd name="connsiteX5" fmla="*/ 536903 w 893050"/>
              <a:gd name="connsiteY5" fmla="*/ 838588 h 1286119"/>
              <a:gd name="connsiteX6" fmla="*/ 3503 w 893050"/>
              <a:gd name="connsiteY6" fmla="*/ 3563 h 12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050" h="1286119">
                <a:moveTo>
                  <a:pt x="3503" y="3563"/>
                </a:moveTo>
                <a:cubicBezTo>
                  <a:pt x="55361" y="66534"/>
                  <a:pt x="717878" y="1025913"/>
                  <a:pt x="848053" y="1216413"/>
                </a:cubicBezTo>
                <a:cubicBezTo>
                  <a:pt x="978228" y="1406913"/>
                  <a:pt x="784553" y="1146563"/>
                  <a:pt x="784553" y="1146563"/>
                </a:cubicBezTo>
                <a:cubicBezTo>
                  <a:pt x="738516" y="1094705"/>
                  <a:pt x="654907" y="985167"/>
                  <a:pt x="571828" y="905263"/>
                </a:cubicBezTo>
                <a:cubicBezTo>
                  <a:pt x="488749" y="825359"/>
                  <a:pt x="291899" y="678250"/>
                  <a:pt x="286078" y="667138"/>
                </a:cubicBezTo>
                <a:cubicBezTo>
                  <a:pt x="280257" y="656026"/>
                  <a:pt x="581882" y="945480"/>
                  <a:pt x="536903" y="838588"/>
                </a:cubicBezTo>
                <a:cubicBezTo>
                  <a:pt x="491924" y="731696"/>
                  <a:pt x="-48355" y="-59408"/>
                  <a:pt x="3503" y="3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B94ADB4-56D4-0CB0-E8C0-D05E75CCDDFB}"/>
              </a:ext>
            </a:extLst>
          </p:cNvPr>
          <p:cNvSpPr/>
          <p:nvPr/>
        </p:nvSpPr>
        <p:spPr>
          <a:xfrm>
            <a:off x="4233763" y="5211584"/>
            <a:ext cx="201821" cy="316138"/>
          </a:xfrm>
          <a:custGeom>
            <a:avLst/>
            <a:gdLst>
              <a:gd name="connsiteX0" fmla="*/ 1687 w 201821"/>
              <a:gd name="connsiteY0" fmla="*/ 1766 h 316138"/>
              <a:gd name="connsiteX1" fmla="*/ 119162 w 201821"/>
              <a:gd name="connsiteY1" fmla="*/ 236716 h 316138"/>
              <a:gd name="connsiteX2" fmla="*/ 201712 w 201821"/>
              <a:gd name="connsiteY2" fmla="*/ 316091 h 316138"/>
              <a:gd name="connsiteX3" fmla="*/ 138212 w 201821"/>
              <a:gd name="connsiteY3" fmla="*/ 249416 h 316138"/>
              <a:gd name="connsiteX4" fmla="*/ 14387 w 201821"/>
              <a:gd name="connsiteY4" fmla="*/ 116066 h 316138"/>
              <a:gd name="connsiteX5" fmla="*/ 46137 w 201821"/>
              <a:gd name="connsiteY5" fmla="*/ 128766 h 316138"/>
              <a:gd name="connsiteX6" fmla="*/ 1687 w 201821"/>
              <a:gd name="connsiteY6" fmla="*/ 1766 h 3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21" h="316138">
                <a:moveTo>
                  <a:pt x="1687" y="1766"/>
                </a:moveTo>
                <a:cubicBezTo>
                  <a:pt x="13858" y="19758"/>
                  <a:pt x="85824" y="184328"/>
                  <a:pt x="119162" y="236716"/>
                </a:cubicBezTo>
                <a:cubicBezTo>
                  <a:pt x="152500" y="289104"/>
                  <a:pt x="198537" y="313974"/>
                  <a:pt x="201712" y="316091"/>
                </a:cubicBezTo>
                <a:cubicBezTo>
                  <a:pt x="204887" y="318208"/>
                  <a:pt x="138212" y="249416"/>
                  <a:pt x="138212" y="249416"/>
                </a:cubicBezTo>
                <a:cubicBezTo>
                  <a:pt x="106991" y="216079"/>
                  <a:pt x="29733" y="136174"/>
                  <a:pt x="14387" y="116066"/>
                </a:cubicBezTo>
                <a:cubicBezTo>
                  <a:pt x="-959" y="95958"/>
                  <a:pt x="45079" y="148874"/>
                  <a:pt x="46137" y="128766"/>
                </a:cubicBezTo>
                <a:cubicBezTo>
                  <a:pt x="47195" y="108658"/>
                  <a:pt x="-10484" y="-16226"/>
                  <a:pt x="1687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DD9B8E-5965-5272-9780-1C9958579565}"/>
              </a:ext>
            </a:extLst>
          </p:cNvPr>
          <p:cNvSpPr/>
          <p:nvPr/>
        </p:nvSpPr>
        <p:spPr>
          <a:xfrm>
            <a:off x="3870955" y="5094217"/>
            <a:ext cx="634688" cy="1043609"/>
          </a:xfrm>
          <a:custGeom>
            <a:avLst/>
            <a:gdLst>
              <a:gd name="connsiteX0" fmla="*/ 111 w 634688"/>
              <a:gd name="connsiteY0" fmla="*/ 297 h 1043609"/>
              <a:gd name="connsiteX1" fmla="*/ 114809 w 634688"/>
              <a:gd name="connsiteY1" fmla="*/ 146856 h 1043609"/>
              <a:gd name="connsiteX2" fmla="*/ 210391 w 634688"/>
              <a:gd name="connsiteY2" fmla="*/ 267927 h 1043609"/>
              <a:gd name="connsiteX3" fmla="*/ 165786 w 634688"/>
              <a:gd name="connsiteY3" fmla="*/ 258368 h 1043609"/>
              <a:gd name="connsiteX4" fmla="*/ 318717 w 634688"/>
              <a:gd name="connsiteY4" fmla="*/ 545114 h 1043609"/>
              <a:gd name="connsiteX5" fmla="*/ 395183 w 634688"/>
              <a:gd name="connsiteY5" fmla="*/ 596091 h 1043609"/>
              <a:gd name="connsiteX6" fmla="*/ 634138 w 634688"/>
              <a:gd name="connsiteY6" fmla="*/ 1042140 h 1043609"/>
              <a:gd name="connsiteX7" fmla="*/ 458904 w 634688"/>
              <a:gd name="connsiteY7" fmla="*/ 733092 h 1043609"/>
              <a:gd name="connsiteX8" fmla="*/ 395183 w 634688"/>
              <a:gd name="connsiteY8" fmla="*/ 548300 h 1043609"/>
              <a:gd name="connsiteX9" fmla="*/ 360136 w 634688"/>
              <a:gd name="connsiteY9" fmla="*/ 318904 h 1043609"/>
              <a:gd name="connsiteX10" fmla="*/ 369694 w 634688"/>
              <a:gd name="connsiteY10" fmla="*/ 513253 h 1043609"/>
              <a:gd name="connsiteX11" fmla="*/ 302787 w 634688"/>
              <a:gd name="connsiteY11" fmla="*/ 427230 h 1043609"/>
              <a:gd name="connsiteX12" fmla="*/ 140298 w 634688"/>
              <a:gd name="connsiteY12" fmla="*/ 194647 h 1043609"/>
              <a:gd name="connsiteX13" fmla="*/ 111 w 634688"/>
              <a:gd name="connsiteY13" fmla="*/ 297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688" h="1043609">
                <a:moveTo>
                  <a:pt x="111" y="297"/>
                </a:moveTo>
                <a:cubicBezTo>
                  <a:pt x="-4137" y="-7668"/>
                  <a:pt x="114809" y="146856"/>
                  <a:pt x="114809" y="146856"/>
                </a:cubicBezTo>
                <a:cubicBezTo>
                  <a:pt x="149856" y="191461"/>
                  <a:pt x="201895" y="249342"/>
                  <a:pt x="210391" y="267927"/>
                </a:cubicBezTo>
                <a:cubicBezTo>
                  <a:pt x="218887" y="286512"/>
                  <a:pt x="147732" y="212170"/>
                  <a:pt x="165786" y="258368"/>
                </a:cubicBezTo>
                <a:cubicBezTo>
                  <a:pt x="183840" y="304566"/>
                  <a:pt x="280484" y="488827"/>
                  <a:pt x="318717" y="545114"/>
                </a:cubicBezTo>
                <a:cubicBezTo>
                  <a:pt x="356950" y="601401"/>
                  <a:pt x="342613" y="513253"/>
                  <a:pt x="395183" y="596091"/>
                </a:cubicBezTo>
                <a:cubicBezTo>
                  <a:pt x="447753" y="678929"/>
                  <a:pt x="623518" y="1019307"/>
                  <a:pt x="634138" y="1042140"/>
                </a:cubicBezTo>
                <a:cubicBezTo>
                  <a:pt x="644758" y="1064974"/>
                  <a:pt x="498730" y="815399"/>
                  <a:pt x="458904" y="733092"/>
                </a:cubicBezTo>
                <a:cubicBezTo>
                  <a:pt x="419078" y="650785"/>
                  <a:pt x="411644" y="617331"/>
                  <a:pt x="395183" y="548300"/>
                </a:cubicBezTo>
                <a:cubicBezTo>
                  <a:pt x="378722" y="479269"/>
                  <a:pt x="364384" y="324745"/>
                  <a:pt x="360136" y="318904"/>
                </a:cubicBezTo>
                <a:cubicBezTo>
                  <a:pt x="355888" y="313063"/>
                  <a:pt x="379252" y="495199"/>
                  <a:pt x="369694" y="513253"/>
                </a:cubicBezTo>
                <a:cubicBezTo>
                  <a:pt x="360136" y="531307"/>
                  <a:pt x="341020" y="480331"/>
                  <a:pt x="302787" y="427230"/>
                </a:cubicBezTo>
                <a:cubicBezTo>
                  <a:pt x="264554" y="374129"/>
                  <a:pt x="191806" y="264740"/>
                  <a:pt x="140298" y="194647"/>
                </a:cubicBezTo>
                <a:cubicBezTo>
                  <a:pt x="88790" y="124554"/>
                  <a:pt x="4359" y="8262"/>
                  <a:pt x="11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94A7D73-CDB9-5821-E570-72F527F1CE97}"/>
              </a:ext>
            </a:extLst>
          </p:cNvPr>
          <p:cNvSpPr/>
          <p:nvPr/>
        </p:nvSpPr>
        <p:spPr>
          <a:xfrm>
            <a:off x="4517776" y="6218894"/>
            <a:ext cx="306089" cy="448309"/>
          </a:xfrm>
          <a:custGeom>
            <a:avLst/>
            <a:gdLst>
              <a:gd name="connsiteX0" fmla="*/ 61 w 306089"/>
              <a:gd name="connsiteY0" fmla="*/ 300 h 448309"/>
              <a:gd name="connsiteX1" fmla="*/ 283621 w 306089"/>
              <a:gd name="connsiteY1" fmla="*/ 424047 h 448309"/>
              <a:gd name="connsiteX2" fmla="*/ 258132 w 306089"/>
              <a:gd name="connsiteY2" fmla="*/ 357139 h 448309"/>
              <a:gd name="connsiteX3" fmla="*/ 61 w 306089"/>
              <a:gd name="connsiteY3" fmla="*/ 300 h 4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89" h="448309">
                <a:moveTo>
                  <a:pt x="61" y="300"/>
                </a:moveTo>
                <a:cubicBezTo>
                  <a:pt x="4309" y="11451"/>
                  <a:pt x="240609" y="364574"/>
                  <a:pt x="283621" y="424047"/>
                </a:cubicBezTo>
                <a:cubicBezTo>
                  <a:pt x="326633" y="483520"/>
                  <a:pt x="302206" y="422984"/>
                  <a:pt x="258132" y="357139"/>
                </a:cubicBezTo>
                <a:cubicBezTo>
                  <a:pt x="214058" y="291294"/>
                  <a:pt x="-4187" y="-10851"/>
                  <a:pt x="6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50FEC92-7F35-BF09-1E7E-EFCF51E2188E}"/>
              </a:ext>
            </a:extLst>
          </p:cNvPr>
          <p:cNvSpPr/>
          <p:nvPr/>
        </p:nvSpPr>
        <p:spPr>
          <a:xfrm>
            <a:off x="2659559" y="4914719"/>
            <a:ext cx="319058" cy="268645"/>
          </a:xfrm>
          <a:custGeom>
            <a:avLst/>
            <a:gdLst>
              <a:gd name="connsiteX0" fmla="*/ 803 w 319058"/>
              <a:gd name="connsiteY0" fmla="*/ 58725 h 268645"/>
              <a:gd name="connsiteX1" fmla="*/ 105943 w 319058"/>
              <a:gd name="connsiteY1" fmla="*/ 45981 h 268645"/>
              <a:gd name="connsiteX2" fmla="*/ 271619 w 319058"/>
              <a:gd name="connsiteY2" fmla="*/ 49167 h 268645"/>
              <a:gd name="connsiteX3" fmla="*/ 316224 w 319058"/>
              <a:gd name="connsiteY3" fmla="*/ 81027 h 268645"/>
              <a:gd name="connsiteX4" fmla="*/ 207897 w 319058"/>
              <a:gd name="connsiteY4" fmla="*/ 61911 h 268645"/>
              <a:gd name="connsiteX5" fmla="*/ 185595 w 319058"/>
              <a:gd name="connsiteY5" fmla="*/ 100144 h 268645"/>
              <a:gd name="connsiteX6" fmla="*/ 214270 w 319058"/>
              <a:gd name="connsiteY6" fmla="*/ 265819 h 268645"/>
              <a:gd name="connsiteX7" fmla="*/ 201525 w 319058"/>
              <a:gd name="connsiteY7" fmla="*/ 195726 h 268645"/>
              <a:gd name="connsiteX8" fmla="*/ 313038 w 319058"/>
              <a:gd name="connsiteY8" fmla="*/ 81027 h 268645"/>
              <a:gd name="connsiteX9" fmla="*/ 255688 w 319058"/>
              <a:gd name="connsiteY9" fmla="*/ 4562 h 268645"/>
              <a:gd name="connsiteX10" fmla="*/ 160107 w 319058"/>
              <a:gd name="connsiteY10" fmla="*/ 14120 h 268645"/>
              <a:gd name="connsiteX11" fmla="*/ 803 w 319058"/>
              <a:gd name="connsiteY11" fmla="*/ 58725 h 2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58" h="268645">
                <a:moveTo>
                  <a:pt x="803" y="58725"/>
                </a:moveTo>
                <a:cubicBezTo>
                  <a:pt x="-8224" y="64035"/>
                  <a:pt x="60807" y="47574"/>
                  <a:pt x="105943" y="45981"/>
                </a:cubicBezTo>
                <a:cubicBezTo>
                  <a:pt x="151079" y="44388"/>
                  <a:pt x="236572" y="43326"/>
                  <a:pt x="271619" y="49167"/>
                </a:cubicBezTo>
                <a:cubicBezTo>
                  <a:pt x="306666" y="55008"/>
                  <a:pt x="326844" y="78903"/>
                  <a:pt x="316224" y="81027"/>
                </a:cubicBezTo>
                <a:cubicBezTo>
                  <a:pt x="305604" y="83151"/>
                  <a:pt x="229669" y="58725"/>
                  <a:pt x="207897" y="61911"/>
                </a:cubicBezTo>
                <a:cubicBezTo>
                  <a:pt x="186126" y="65097"/>
                  <a:pt x="184533" y="66159"/>
                  <a:pt x="185595" y="100144"/>
                </a:cubicBezTo>
                <a:cubicBezTo>
                  <a:pt x="186657" y="134129"/>
                  <a:pt x="211615" y="249889"/>
                  <a:pt x="214270" y="265819"/>
                </a:cubicBezTo>
                <a:cubicBezTo>
                  <a:pt x="216925" y="281749"/>
                  <a:pt x="185064" y="226525"/>
                  <a:pt x="201525" y="195726"/>
                </a:cubicBezTo>
                <a:cubicBezTo>
                  <a:pt x="217986" y="164927"/>
                  <a:pt x="304011" y="112888"/>
                  <a:pt x="313038" y="81027"/>
                </a:cubicBezTo>
                <a:cubicBezTo>
                  <a:pt x="322065" y="49166"/>
                  <a:pt x="281176" y="15713"/>
                  <a:pt x="255688" y="4562"/>
                </a:cubicBezTo>
                <a:cubicBezTo>
                  <a:pt x="230200" y="-6589"/>
                  <a:pt x="201526" y="5093"/>
                  <a:pt x="160107" y="14120"/>
                </a:cubicBezTo>
                <a:cubicBezTo>
                  <a:pt x="118688" y="23147"/>
                  <a:pt x="9830" y="53415"/>
                  <a:pt x="803" y="5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F342D343-0983-263E-6093-927872EBBF70}"/>
              </a:ext>
            </a:extLst>
          </p:cNvPr>
          <p:cNvSpPr/>
          <p:nvPr/>
        </p:nvSpPr>
        <p:spPr>
          <a:xfrm>
            <a:off x="3058428" y="5116454"/>
            <a:ext cx="197725" cy="174754"/>
          </a:xfrm>
          <a:custGeom>
            <a:avLst/>
            <a:gdLst>
              <a:gd name="connsiteX0" fmla="*/ 192 w 197725"/>
              <a:gd name="connsiteY0" fmla="*/ 363 h 174754"/>
              <a:gd name="connsiteX1" fmla="*/ 188170 w 197725"/>
              <a:gd name="connsiteY1" fmla="*/ 169224 h 174754"/>
              <a:gd name="connsiteX2" fmla="*/ 153123 w 197725"/>
              <a:gd name="connsiteY2" fmla="*/ 124619 h 174754"/>
              <a:gd name="connsiteX3" fmla="*/ 192 w 197725"/>
              <a:gd name="connsiteY3" fmla="*/ 363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25" h="174754">
                <a:moveTo>
                  <a:pt x="192" y="363"/>
                </a:moveTo>
                <a:cubicBezTo>
                  <a:pt x="6033" y="7797"/>
                  <a:pt x="162682" y="148515"/>
                  <a:pt x="188170" y="169224"/>
                </a:cubicBezTo>
                <a:cubicBezTo>
                  <a:pt x="213659" y="189933"/>
                  <a:pt x="183391" y="147452"/>
                  <a:pt x="153123" y="124619"/>
                </a:cubicBezTo>
                <a:cubicBezTo>
                  <a:pt x="122855" y="101786"/>
                  <a:pt x="-5649" y="-7071"/>
                  <a:pt x="192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269B3EE-4104-A6C3-CFAE-8A465E5043B8}"/>
              </a:ext>
            </a:extLst>
          </p:cNvPr>
          <p:cNvSpPr/>
          <p:nvPr/>
        </p:nvSpPr>
        <p:spPr>
          <a:xfrm>
            <a:off x="2800499" y="4712165"/>
            <a:ext cx="44949" cy="194697"/>
          </a:xfrm>
          <a:custGeom>
            <a:avLst/>
            <a:gdLst>
              <a:gd name="connsiteX0" fmla="*/ 44655 w 44949"/>
              <a:gd name="connsiteY0" fmla="*/ 22 h 194697"/>
              <a:gd name="connsiteX1" fmla="*/ 6422 w 44949"/>
              <a:gd name="connsiteY1" fmla="*/ 66929 h 194697"/>
              <a:gd name="connsiteX2" fmla="*/ 15980 w 44949"/>
              <a:gd name="connsiteY2" fmla="*/ 191186 h 194697"/>
              <a:gd name="connsiteX3" fmla="*/ 50 w 44949"/>
              <a:gd name="connsiteY3" fmla="*/ 152953 h 194697"/>
              <a:gd name="connsiteX4" fmla="*/ 22353 w 44949"/>
              <a:gd name="connsiteY4" fmla="*/ 73301 h 194697"/>
              <a:gd name="connsiteX5" fmla="*/ 44655 w 44949"/>
              <a:gd name="connsiteY5" fmla="*/ 22 h 1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9" h="194697">
                <a:moveTo>
                  <a:pt x="44655" y="22"/>
                </a:moveTo>
                <a:cubicBezTo>
                  <a:pt x="42000" y="-1040"/>
                  <a:pt x="11201" y="35068"/>
                  <a:pt x="6422" y="66929"/>
                </a:cubicBezTo>
                <a:cubicBezTo>
                  <a:pt x="1643" y="98790"/>
                  <a:pt x="17042" y="176849"/>
                  <a:pt x="15980" y="191186"/>
                </a:cubicBezTo>
                <a:cubicBezTo>
                  <a:pt x="14918" y="205523"/>
                  <a:pt x="-1012" y="172600"/>
                  <a:pt x="50" y="152953"/>
                </a:cubicBezTo>
                <a:cubicBezTo>
                  <a:pt x="1112" y="133306"/>
                  <a:pt x="13326" y="94011"/>
                  <a:pt x="22353" y="73301"/>
                </a:cubicBezTo>
                <a:cubicBezTo>
                  <a:pt x="31380" y="52592"/>
                  <a:pt x="47310" y="1084"/>
                  <a:pt x="4465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E333C5E-C78A-E09D-4425-405ECF5AB2E9}"/>
              </a:ext>
            </a:extLst>
          </p:cNvPr>
          <p:cNvSpPr/>
          <p:nvPr/>
        </p:nvSpPr>
        <p:spPr>
          <a:xfrm>
            <a:off x="3074551" y="4797997"/>
            <a:ext cx="969303" cy="146250"/>
          </a:xfrm>
          <a:custGeom>
            <a:avLst/>
            <a:gdLst>
              <a:gd name="connsiteX0" fmla="*/ 0 w 969303"/>
              <a:gd name="connsiteY0" fmla="*/ 22516 h 146250"/>
              <a:gd name="connsiteX1" fmla="*/ 548002 w 969303"/>
              <a:gd name="connsiteY1" fmla="*/ 114912 h 146250"/>
              <a:gd name="connsiteX2" fmla="*/ 461979 w 969303"/>
              <a:gd name="connsiteY2" fmla="*/ 127656 h 146250"/>
              <a:gd name="connsiteX3" fmla="*/ 675445 w 969303"/>
              <a:gd name="connsiteY3" fmla="*/ 140400 h 146250"/>
              <a:gd name="connsiteX4" fmla="*/ 751910 w 969303"/>
              <a:gd name="connsiteY4" fmla="*/ 140400 h 146250"/>
              <a:gd name="connsiteX5" fmla="*/ 968563 w 969303"/>
              <a:gd name="connsiteY5" fmla="*/ 140400 h 146250"/>
              <a:gd name="connsiteX6" fmla="*/ 815632 w 969303"/>
              <a:gd name="connsiteY6" fmla="*/ 137214 h 146250"/>
              <a:gd name="connsiteX7" fmla="*/ 624468 w 969303"/>
              <a:gd name="connsiteY7" fmla="*/ 28888 h 146250"/>
              <a:gd name="connsiteX8" fmla="*/ 694561 w 969303"/>
              <a:gd name="connsiteY8" fmla="*/ 105354 h 146250"/>
              <a:gd name="connsiteX9" fmla="*/ 583049 w 969303"/>
              <a:gd name="connsiteY9" fmla="*/ 89423 h 146250"/>
              <a:gd name="connsiteX10" fmla="*/ 226210 w 969303"/>
              <a:gd name="connsiteY10" fmla="*/ 213 h 146250"/>
              <a:gd name="connsiteX11" fmla="*/ 324978 w 969303"/>
              <a:gd name="connsiteY11" fmla="*/ 63935 h 146250"/>
              <a:gd name="connsiteX12" fmla="*/ 420560 w 969303"/>
              <a:gd name="connsiteY12" fmla="*/ 44818 h 146250"/>
              <a:gd name="connsiteX13" fmla="*/ 506583 w 969303"/>
              <a:gd name="connsiteY13" fmla="*/ 57563 h 146250"/>
              <a:gd name="connsiteX14" fmla="*/ 245326 w 969303"/>
              <a:gd name="connsiteY14" fmla="*/ 38446 h 146250"/>
              <a:gd name="connsiteX15" fmla="*/ 0 w 969303"/>
              <a:gd name="connsiteY15" fmla="*/ 22516 h 1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303" h="146250">
                <a:moveTo>
                  <a:pt x="0" y="22516"/>
                </a:moveTo>
                <a:lnTo>
                  <a:pt x="548002" y="114912"/>
                </a:lnTo>
                <a:cubicBezTo>
                  <a:pt x="624999" y="132435"/>
                  <a:pt x="440738" y="123408"/>
                  <a:pt x="461979" y="127656"/>
                </a:cubicBezTo>
                <a:cubicBezTo>
                  <a:pt x="483220" y="131904"/>
                  <a:pt x="627123" y="138276"/>
                  <a:pt x="675445" y="140400"/>
                </a:cubicBezTo>
                <a:cubicBezTo>
                  <a:pt x="723767" y="142524"/>
                  <a:pt x="751910" y="140400"/>
                  <a:pt x="751910" y="140400"/>
                </a:cubicBezTo>
                <a:lnTo>
                  <a:pt x="968563" y="140400"/>
                </a:lnTo>
                <a:cubicBezTo>
                  <a:pt x="979183" y="139869"/>
                  <a:pt x="872981" y="155799"/>
                  <a:pt x="815632" y="137214"/>
                </a:cubicBezTo>
                <a:cubicBezTo>
                  <a:pt x="758283" y="118629"/>
                  <a:pt x="644646" y="34198"/>
                  <a:pt x="624468" y="28888"/>
                </a:cubicBezTo>
                <a:cubicBezTo>
                  <a:pt x="604290" y="23578"/>
                  <a:pt x="701464" y="95265"/>
                  <a:pt x="694561" y="105354"/>
                </a:cubicBezTo>
                <a:cubicBezTo>
                  <a:pt x="687658" y="115443"/>
                  <a:pt x="661107" y="106946"/>
                  <a:pt x="583049" y="89423"/>
                </a:cubicBezTo>
                <a:cubicBezTo>
                  <a:pt x="504991" y="71900"/>
                  <a:pt x="269222" y="4461"/>
                  <a:pt x="226210" y="213"/>
                </a:cubicBezTo>
                <a:cubicBezTo>
                  <a:pt x="183198" y="-4035"/>
                  <a:pt x="292586" y="56501"/>
                  <a:pt x="324978" y="63935"/>
                </a:cubicBezTo>
                <a:cubicBezTo>
                  <a:pt x="357370" y="71369"/>
                  <a:pt x="390293" y="45880"/>
                  <a:pt x="420560" y="44818"/>
                </a:cubicBezTo>
                <a:cubicBezTo>
                  <a:pt x="450828" y="43756"/>
                  <a:pt x="535789" y="58625"/>
                  <a:pt x="506583" y="57563"/>
                </a:cubicBezTo>
                <a:cubicBezTo>
                  <a:pt x="477377" y="56501"/>
                  <a:pt x="245326" y="38446"/>
                  <a:pt x="245326" y="38446"/>
                </a:cubicBezTo>
                <a:lnTo>
                  <a:pt x="0" y="225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A41544C-86F7-F135-E17F-7694EC670E9F}"/>
              </a:ext>
            </a:extLst>
          </p:cNvPr>
          <p:cNvSpPr/>
          <p:nvPr/>
        </p:nvSpPr>
        <p:spPr>
          <a:xfrm>
            <a:off x="2949224" y="4733897"/>
            <a:ext cx="157636" cy="217894"/>
          </a:xfrm>
          <a:custGeom>
            <a:avLst/>
            <a:gdLst>
              <a:gd name="connsiteX0" fmla="*/ 80722 w 157636"/>
              <a:gd name="connsiteY0" fmla="*/ 592 h 217894"/>
              <a:gd name="connsiteX1" fmla="*/ 71163 w 157636"/>
              <a:gd name="connsiteY1" fmla="*/ 102546 h 217894"/>
              <a:gd name="connsiteX2" fmla="*/ 154001 w 157636"/>
              <a:gd name="connsiteY2" fmla="*/ 214058 h 217894"/>
              <a:gd name="connsiteX3" fmla="*/ 128513 w 157636"/>
              <a:gd name="connsiteY3" fmla="*/ 188570 h 217894"/>
              <a:gd name="connsiteX4" fmla="*/ 1070 w 157636"/>
              <a:gd name="connsiteY4" fmla="*/ 153523 h 217894"/>
              <a:gd name="connsiteX5" fmla="*/ 67977 w 157636"/>
              <a:gd name="connsiteY5" fmla="*/ 150337 h 217894"/>
              <a:gd name="connsiteX6" fmla="*/ 80722 w 157636"/>
              <a:gd name="connsiteY6" fmla="*/ 592 h 21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6" h="217894">
                <a:moveTo>
                  <a:pt x="80722" y="592"/>
                </a:moveTo>
                <a:cubicBezTo>
                  <a:pt x="81253" y="-7373"/>
                  <a:pt x="58950" y="66968"/>
                  <a:pt x="71163" y="102546"/>
                </a:cubicBezTo>
                <a:cubicBezTo>
                  <a:pt x="83376" y="138124"/>
                  <a:pt x="144443" y="199721"/>
                  <a:pt x="154001" y="214058"/>
                </a:cubicBezTo>
                <a:cubicBezTo>
                  <a:pt x="163559" y="228395"/>
                  <a:pt x="154001" y="198659"/>
                  <a:pt x="128513" y="188570"/>
                </a:cubicBezTo>
                <a:cubicBezTo>
                  <a:pt x="103025" y="178481"/>
                  <a:pt x="11159" y="159895"/>
                  <a:pt x="1070" y="153523"/>
                </a:cubicBezTo>
                <a:cubicBezTo>
                  <a:pt x="-9019" y="147151"/>
                  <a:pt x="55233" y="172639"/>
                  <a:pt x="67977" y="150337"/>
                </a:cubicBezTo>
                <a:cubicBezTo>
                  <a:pt x="80721" y="128035"/>
                  <a:pt x="80191" y="8557"/>
                  <a:pt x="8072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71E990A-C6C0-4AB6-D342-FBA70C01C40A}"/>
              </a:ext>
            </a:extLst>
          </p:cNvPr>
          <p:cNvSpPr/>
          <p:nvPr/>
        </p:nvSpPr>
        <p:spPr>
          <a:xfrm>
            <a:off x="3282750" y="5183176"/>
            <a:ext cx="498002" cy="284353"/>
          </a:xfrm>
          <a:custGeom>
            <a:avLst/>
            <a:gdLst>
              <a:gd name="connsiteX0" fmla="*/ 2081 w 498002"/>
              <a:gd name="connsiteY0" fmla="*/ 26037 h 284353"/>
              <a:gd name="connsiteX1" fmla="*/ 272896 w 498002"/>
              <a:gd name="connsiteY1" fmla="*/ 137549 h 284353"/>
              <a:gd name="connsiteX2" fmla="*/ 327059 w 498002"/>
              <a:gd name="connsiteY2" fmla="*/ 548 h 284353"/>
              <a:gd name="connsiteX3" fmla="*/ 311129 w 498002"/>
              <a:gd name="connsiteY3" fmla="*/ 92944 h 284353"/>
              <a:gd name="connsiteX4" fmla="*/ 384408 w 498002"/>
              <a:gd name="connsiteY4" fmla="*/ 178968 h 284353"/>
              <a:gd name="connsiteX5" fmla="*/ 368478 w 498002"/>
              <a:gd name="connsiteY5" fmla="*/ 45153 h 284353"/>
              <a:gd name="connsiteX6" fmla="*/ 495920 w 498002"/>
              <a:gd name="connsiteY6" fmla="*/ 280922 h 284353"/>
              <a:gd name="connsiteX7" fmla="*/ 432199 w 498002"/>
              <a:gd name="connsiteY7" fmla="*/ 185340 h 284353"/>
              <a:gd name="connsiteX8" fmla="*/ 237849 w 498002"/>
              <a:gd name="connsiteY8" fmla="*/ 185340 h 284353"/>
              <a:gd name="connsiteX9" fmla="*/ 151826 w 498002"/>
              <a:gd name="connsiteY9" fmla="*/ 150293 h 284353"/>
              <a:gd name="connsiteX10" fmla="*/ 2081 w 498002"/>
              <a:gd name="connsiteY10" fmla="*/ 26037 h 28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002" h="284353">
                <a:moveTo>
                  <a:pt x="2081" y="26037"/>
                </a:moveTo>
                <a:cubicBezTo>
                  <a:pt x="22259" y="23913"/>
                  <a:pt x="218733" y="141797"/>
                  <a:pt x="272896" y="137549"/>
                </a:cubicBezTo>
                <a:cubicBezTo>
                  <a:pt x="327059" y="133301"/>
                  <a:pt x="320687" y="7982"/>
                  <a:pt x="327059" y="548"/>
                </a:cubicBezTo>
                <a:cubicBezTo>
                  <a:pt x="333431" y="-6886"/>
                  <a:pt x="301571" y="63207"/>
                  <a:pt x="311129" y="92944"/>
                </a:cubicBezTo>
                <a:cubicBezTo>
                  <a:pt x="320687" y="122681"/>
                  <a:pt x="374850" y="186933"/>
                  <a:pt x="384408" y="178968"/>
                </a:cubicBezTo>
                <a:cubicBezTo>
                  <a:pt x="393966" y="171003"/>
                  <a:pt x="349893" y="28161"/>
                  <a:pt x="368478" y="45153"/>
                </a:cubicBezTo>
                <a:cubicBezTo>
                  <a:pt x="387063" y="62145"/>
                  <a:pt x="485300" y="257558"/>
                  <a:pt x="495920" y="280922"/>
                </a:cubicBezTo>
                <a:cubicBezTo>
                  <a:pt x="506540" y="304287"/>
                  <a:pt x="475211" y="201270"/>
                  <a:pt x="432199" y="185340"/>
                </a:cubicBezTo>
                <a:cubicBezTo>
                  <a:pt x="389187" y="169410"/>
                  <a:pt x="284578" y="191181"/>
                  <a:pt x="237849" y="185340"/>
                </a:cubicBezTo>
                <a:cubicBezTo>
                  <a:pt x="191120" y="179499"/>
                  <a:pt x="189528" y="174189"/>
                  <a:pt x="151826" y="150293"/>
                </a:cubicBezTo>
                <a:cubicBezTo>
                  <a:pt x="114124" y="126398"/>
                  <a:pt x="-18097" y="28161"/>
                  <a:pt x="2081" y="26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3E519C4-BF23-690E-85B8-0739388A94F4}"/>
              </a:ext>
            </a:extLst>
          </p:cNvPr>
          <p:cNvSpPr/>
          <p:nvPr/>
        </p:nvSpPr>
        <p:spPr>
          <a:xfrm>
            <a:off x="2620714" y="4835637"/>
            <a:ext cx="767299" cy="494294"/>
          </a:xfrm>
          <a:custGeom>
            <a:avLst/>
            <a:gdLst>
              <a:gd name="connsiteX0" fmla="*/ 7788 w 767299"/>
              <a:gd name="connsiteY0" fmla="*/ 246133 h 494294"/>
              <a:gd name="connsiteX1" fmla="*/ 119300 w 767299"/>
              <a:gd name="connsiteY1" fmla="*/ 137807 h 494294"/>
              <a:gd name="connsiteX2" fmla="*/ 358255 w 767299"/>
              <a:gd name="connsiteY2" fmla="*/ 179226 h 494294"/>
              <a:gd name="connsiteX3" fmla="*/ 335952 w 767299"/>
              <a:gd name="connsiteY3" fmla="*/ 156923 h 494294"/>
              <a:gd name="connsiteX4" fmla="*/ 399673 w 767299"/>
              <a:gd name="connsiteY4" fmla="*/ 239761 h 494294"/>
              <a:gd name="connsiteX5" fmla="*/ 364627 w 767299"/>
              <a:gd name="connsiteY5" fmla="*/ 306668 h 494294"/>
              <a:gd name="connsiteX6" fmla="*/ 453837 w 767299"/>
              <a:gd name="connsiteY6" fmla="*/ 255691 h 494294"/>
              <a:gd name="connsiteX7" fmla="*/ 543046 w 767299"/>
              <a:gd name="connsiteY7" fmla="*/ 287552 h 494294"/>
              <a:gd name="connsiteX8" fmla="*/ 759699 w 767299"/>
              <a:gd name="connsiteY8" fmla="*/ 491460 h 494294"/>
              <a:gd name="connsiteX9" fmla="*/ 680047 w 767299"/>
              <a:gd name="connsiteY9" fmla="*/ 386320 h 494294"/>
              <a:gd name="connsiteX10" fmla="*/ 320022 w 767299"/>
              <a:gd name="connsiteY10" fmla="*/ 109132 h 494294"/>
              <a:gd name="connsiteX11" fmla="*/ 179835 w 767299"/>
              <a:gd name="connsiteY11" fmla="*/ 105946 h 494294"/>
              <a:gd name="connsiteX12" fmla="*/ 100184 w 767299"/>
              <a:gd name="connsiteY12" fmla="*/ 109132 h 494294"/>
              <a:gd name="connsiteX13" fmla="*/ 141602 w 767299"/>
              <a:gd name="connsiteY13" fmla="*/ 45411 h 494294"/>
              <a:gd name="connsiteX14" fmla="*/ 125672 w 767299"/>
              <a:gd name="connsiteY14" fmla="*/ 806 h 494294"/>
              <a:gd name="connsiteX15" fmla="*/ 116114 w 767299"/>
              <a:gd name="connsiteY15" fmla="*/ 83644 h 494294"/>
              <a:gd name="connsiteX16" fmla="*/ 20532 w 767299"/>
              <a:gd name="connsiteY16" fmla="*/ 176040 h 494294"/>
              <a:gd name="connsiteX17" fmla="*/ 7788 w 767299"/>
              <a:gd name="connsiteY17" fmla="*/ 246133 h 4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299" h="494294">
                <a:moveTo>
                  <a:pt x="7788" y="246133"/>
                </a:moveTo>
                <a:cubicBezTo>
                  <a:pt x="24249" y="239761"/>
                  <a:pt x="60889" y="148958"/>
                  <a:pt x="119300" y="137807"/>
                </a:cubicBezTo>
                <a:cubicBezTo>
                  <a:pt x="177711" y="126656"/>
                  <a:pt x="322146" y="176040"/>
                  <a:pt x="358255" y="179226"/>
                </a:cubicBezTo>
                <a:cubicBezTo>
                  <a:pt x="394364" y="182412"/>
                  <a:pt x="329049" y="146834"/>
                  <a:pt x="335952" y="156923"/>
                </a:cubicBezTo>
                <a:cubicBezTo>
                  <a:pt x="342855" y="167012"/>
                  <a:pt x="394894" y="214804"/>
                  <a:pt x="399673" y="239761"/>
                </a:cubicBezTo>
                <a:cubicBezTo>
                  <a:pt x="404452" y="264718"/>
                  <a:pt x="355600" y="304013"/>
                  <a:pt x="364627" y="306668"/>
                </a:cubicBezTo>
                <a:cubicBezTo>
                  <a:pt x="373654" y="309323"/>
                  <a:pt x="424101" y="258877"/>
                  <a:pt x="453837" y="255691"/>
                </a:cubicBezTo>
                <a:cubicBezTo>
                  <a:pt x="483574" y="252505"/>
                  <a:pt x="492069" y="248257"/>
                  <a:pt x="543046" y="287552"/>
                </a:cubicBezTo>
                <a:cubicBezTo>
                  <a:pt x="594023" y="326847"/>
                  <a:pt x="736866" y="474999"/>
                  <a:pt x="759699" y="491460"/>
                </a:cubicBezTo>
                <a:cubicBezTo>
                  <a:pt x="782533" y="507921"/>
                  <a:pt x="753326" y="450041"/>
                  <a:pt x="680047" y="386320"/>
                </a:cubicBezTo>
                <a:cubicBezTo>
                  <a:pt x="606768" y="322599"/>
                  <a:pt x="403391" y="155861"/>
                  <a:pt x="320022" y="109132"/>
                </a:cubicBezTo>
                <a:cubicBezTo>
                  <a:pt x="236653" y="62403"/>
                  <a:pt x="216475" y="105946"/>
                  <a:pt x="179835" y="105946"/>
                </a:cubicBezTo>
                <a:cubicBezTo>
                  <a:pt x="143195" y="105946"/>
                  <a:pt x="106556" y="119221"/>
                  <a:pt x="100184" y="109132"/>
                </a:cubicBezTo>
                <a:cubicBezTo>
                  <a:pt x="93812" y="99043"/>
                  <a:pt x="137354" y="63465"/>
                  <a:pt x="141602" y="45411"/>
                </a:cubicBezTo>
                <a:cubicBezTo>
                  <a:pt x="145850" y="27357"/>
                  <a:pt x="129920" y="-5566"/>
                  <a:pt x="125672" y="806"/>
                </a:cubicBezTo>
                <a:cubicBezTo>
                  <a:pt x="121424" y="7178"/>
                  <a:pt x="133637" y="54438"/>
                  <a:pt x="116114" y="83644"/>
                </a:cubicBezTo>
                <a:cubicBezTo>
                  <a:pt x="98591" y="112850"/>
                  <a:pt x="37524" y="155331"/>
                  <a:pt x="20532" y="176040"/>
                </a:cubicBezTo>
                <a:cubicBezTo>
                  <a:pt x="3540" y="196749"/>
                  <a:pt x="-8673" y="252505"/>
                  <a:pt x="7788" y="246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489C954-BB63-6EF8-DCAE-47E0847E731F}"/>
              </a:ext>
            </a:extLst>
          </p:cNvPr>
          <p:cNvSpPr/>
          <p:nvPr/>
        </p:nvSpPr>
        <p:spPr>
          <a:xfrm>
            <a:off x="2402248" y="4973294"/>
            <a:ext cx="229726" cy="280526"/>
          </a:xfrm>
          <a:custGeom>
            <a:avLst/>
            <a:gdLst>
              <a:gd name="connsiteX0" fmla="*/ 229440 w 229726"/>
              <a:gd name="connsiteY0" fmla="*/ 150 h 280526"/>
              <a:gd name="connsiteX1" fmla="*/ 165719 w 229726"/>
              <a:gd name="connsiteY1" fmla="*/ 111662 h 280526"/>
              <a:gd name="connsiteX2" fmla="*/ 101997 w 229726"/>
              <a:gd name="connsiteY2" fmla="*/ 172197 h 280526"/>
              <a:gd name="connsiteX3" fmla="*/ 43 w 229726"/>
              <a:gd name="connsiteY3" fmla="*/ 251849 h 280526"/>
              <a:gd name="connsiteX4" fmla="*/ 114742 w 229726"/>
              <a:gd name="connsiteY4" fmla="*/ 194500 h 280526"/>
              <a:gd name="connsiteX5" fmla="*/ 3229 w 229726"/>
              <a:gd name="connsiteY5" fmla="*/ 280523 h 280526"/>
              <a:gd name="connsiteX6" fmla="*/ 92439 w 229726"/>
              <a:gd name="connsiteY6" fmla="*/ 197686 h 280526"/>
              <a:gd name="connsiteX7" fmla="*/ 184835 w 229726"/>
              <a:gd name="connsiteY7" fmla="*/ 137151 h 280526"/>
              <a:gd name="connsiteX8" fmla="*/ 229440 w 229726"/>
              <a:gd name="connsiteY8" fmla="*/ 150 h 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26" h="280526">
                <a:moveTo>
                  <a:pt x="229440" y="150"/>
                </a:moveTo>
                <a:cubicBezTo>
                  <a:pt x="226254" y="-4098"/>
                  <a:pt x="186959" y="82988"/>
                  <a:pt x="165719" y="111662"/>
                </a:cubicBezTo>
                <a:cubicBezTo>
                  <a:pt x="144478" y="140337"/>
                  <a:pt x="129610" y="148832"/>
                  <a:pt x="101997" y="172197"/>
                </a:cubicBezTo>
                <a:cubicBezTo>
                  <a:pt x="74384" y="195562"/>
                  <a:pt x="-2081" y="248132"/>
                  <a:pt x="43" y="251849"/>
                </a:cubicBezTo>
                <a:cubicBezTo>
                  <a:pt x="2167" y="255566"/>
                  <a:pt x="114211" y="189721"/>
                  <a:pt x="114742" y="194500"/>
                </a:cubicBezTo>
                <a:cubicBezTo>
                  <a:pt x="115273" y="199279"/>
                  <a:pt x="6946" y="279992"/>
                  <a:pt x="3229" y="280523"/>
                </a:cubicBezTo>
                <a:cubicBezTo>
                  <a:pt x="-488" y="281054"/>
                  <a:pt x="62171" y="221581"/>
                  <a:pt x="92439" y="197686"/>
                </a:cubicBezTo>
                <a:cubicBezTo>
                  <a:pt x="122707" y="173791"/>
                  <a:pt x="160939" y="165826"/>
                  <a:pt x="184835" y="137151"/>
                </a:cubicBezTo>
                <a:cubicBezTo>
                  <a:pt x="208730" y="108476"/>
                  <a:pt x="232626" y="4398"/>
                  <a:pt x="22944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2A0AB5BF-F0AC-BB12-EFF9-48009199BD33}"/>
              </a:ext>
            </a:extLst>
          </p:cNvPr>
          <p:cNvSpPr/>
          <p:nvPr/>
        </p:nvSpPr>
        <p:spPr>
          <a:xfrm>
            <a:off x="2337398" y="4849170"/>
            <a:ext cx="208617" cy="303652"/>
          </a:xfrm>
          <a:custGeom>
            <a:avLst/>
            <a:gdLst>
              <a:gd name="connsiteX0" fmla="*/ 208266 w 208617"/>
              <a:gd name="connsiteY0" fmla="*/ 17 h 303652"/>
              <a:gd name="connsiteX1" fmla="*/ 84010 w 208617"/>
              <a:gd name="connsiteY1" fmla="*/ 159321 h 303652"/>
              <a:gd name="connsiteX2" fmla="*/ 1172 w 208617"/>
              <a:gd name="connsiteY2" fmla="*/ 302693 h 303652"/>
              <a:gd name="connsiteX3" fmla="*/ 39405 w 208617"/>
              <a:gd name="connsiteY3" fmla="*/ 216670 h 303652"/>
              <a:gd name="connsiteX4" fmla="*/ 96754 w 208617"/>
              <a:gd name="connsiteY4" fmla="*/ 114716 h 303652"/>
              <a:gd name="connsiteX5" fmla="*/ 42591 w 208617"/>
              <a:gd name="connsiteY5" fmla="*/ 168879 h 303652"/>
              <a:gd name="connsiteX6" fmla="*/ 208266 w 208617"/>
              <a:gd name="connsiteY6" fmla="*/ 17 h 30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17" h="303652">
                <a:moveTo>
                  <a:pt x="208266" y="17"/>
                </a:moveTo>
                <a:cubicBezTo>
                  <a:pt x="215169" y="-1576"/>
                  <a:pt x="118526" y="108875"/>
                  <a:pt x="84010" y="159321"/>
                </a:cubicBezTo>
                <a:cubicBezTo>
                  <a:pt x="49494" y="209767"/>
                  <a:pt x="8606" y="293135"/>
                  <a:pt x="1172" y="302693"/>
                </a:cubicBezTo>
                <a:cubicBezTo>
                  <a:pt x="-6262" y="312251"/>
                  <a:pt x="23475" y="248000"/>
                  <a:pt x="39405" y="216670"/>
                </a:cubicBezTo>
                <a:cubicBezTo>
                  <a:pt x="55335" y="185341"/>
                  <a:pt x="96223" y="122681"/>
                  <a:pt x="96754" y="114716"/>
                </a:cubicBezTo>
                <a:cubicBezTo>
                  <a:pt x="97285" y="106751"/>
                  <a:pt x="27723" y="185340"/>
                  <a:pt x="42591" y="168879"/>
                </a:cubicBezTo>
                <a:cubicBezTo>
                  <a:pt x="57459" y="152418"/>
                  <a:pt x="201363" y="1610"/>
                  <a:pt x="2082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A62CE91-5756-7B4E-099B-F6E5C3173773}"/>
              </a:ext>
            </a:extLst>
          </p:cNvPr>
          <p:cNvSpPr/>
          <p:nvPr/>
        </p:nvSpPr>
        <p:spPr>
          <a:xfrm>
            <a:off x="2271544" y="5120003"/>
            <a:ext cx="127789" cy="264443"/>
          </a:xfrm>
          <a:custGeom>
            <a:avLst/>
            <a:gdLst>
              <a:gd name="connsiteX0" fmla="*/ 82956 w 127789"/>
              <a:gd name="connsiteY0" fmla="*/ 0 h 264443"/>
              <a:gd name="connsiteX1" fmla="*/ 82956 w 127789"/>
              <a:gd name="connsiteY1" fmla="*/ 101954 h 264443"/>
              <a:gd name="connsiteX2" fmla="*/ 51096 w 127789"/>
              <a:gd name="connsiteY2" fmla="*/ 178419 h 264443"/>
              <a:gd name="connsiteX3" fmla="*/ 67026 w 127789"/>
              <a:gd name="connsiteY3" fmla="*/ 133814 h 264443"/>
              <a:gd name="connsiteX4" fmla="*/ 119 w 127789"/>
              <a:gd name="connsiteY4" fmla="*/ 264443 h 264443"/>
              <a:gd name="connsiteX5" fmla="*/ 86142 w 127789"/>
              <a:gd name="connsiteY5" fmla="*/ 133814 h 264443"/>
              <a:gd name="connsiteX6" fmla="*/ 127561 w 127789"/>
              <a:gd name="connsiteY6" fmla="*/ 60535 h 264443"/>
              <a:gd name="connsiteX7" fmla="*/ 102073 w 127789"/>
              <a:gd name="connsiteY7" fmla="*/ 101954 h 264443"/>
              <a:gd name="connsiteX8" fmla="*/ 82956 w 127789"/>
              <a:gd name="connsiteY8" fmla="*/ 0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89" h="264443">
                <a:moveTo>
                  <a:pt x="82956" y="0"/>
                </a:moveTo>
                <a:cubicBezTo>
                  <a:pt x="79770" y="0"/>
                  <a:pt x="88266" y="72218"/>
                  <a:pt x="82956" y="101954"/>
                </a:cubicBezTo>
                <a:cubicBezTo>
                  <a:pt x="77646" y="131691"/>
                  <a:pt x="53751" y="173109"/>
                  <a:pt x="51096" y="178419"/>
                </a:cubicBezTo>
                <a:cubicBezTo>
                  <a:pt x="48441" y="183729"/>
                  <a:pt x="75522" y="119477"/>
                  <a:pt x="67026" y="133814"/>
                </a:cubicBezTo>
                <a:cubicBezTo>
                  <a:pt x="58530" y="148151"/>
                  <a:pt x="-3067" y="264443"/>
                  <a:pt x="119" y="264443"/>
                </a:cubicBezTo>
                <a:cubicBezTo>
                  <a:pt x="3305" y="264443"/>
                  <a:pt x="64902" y="167799"/>
                  <a:pt x="86142" y="133814"/>
                </a:cubicBezTo>
                <a:cubicBezTo>
                  <a:pt x="107382" y="99829"/>
                  <a:pt x="124906" y="65845"/>
                  <a:pt x="127561" y="60535"/>
                </a:cubicBezTo>
                <a:cubicBezTo>
                  <a:pt x="130216" y="55225"/>
                  <a:pt x="108976" y="109388"/>
                  <a:pt x="102073" y="101954"/>
                </a:cubicBezTo>
                <a:cubicBezTo>
                  <a:pt x="95170" y="94520"/>
                  <a:pt x="86142" y="0"/>
                  <a:pt x="82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924E1CF-7872-5A06-F70D-883238C7488D}"/>
              </a:ext>
            </a:extLst>
          </p:cNvPr>
          <p:cNvSpPr/>
          <p:nvPr/>
        </p:nvSpPr>
        <p:spPr>
          <a:xfrm>
            <a:off x="2014426" y="4956330"/>
            <a:ext cx="95030" cy="162758"/>
          </a:xfrm>
          <a:custGeom>
            <a:avLst/>
            <a:gdLst>
              <a:gd name="connsiteX0" fmla="*/ 94748 w 95030"/>
              <a:gd name="connsiteY0" fmla="*/ 1184 h 162758"/>
              <a:gd name="connsiteX1" fmla="*/ 2352 w 95030"/>
              <a:gd name="connsiteY1" fmla="*/ 160487 h 162758"/>
              <a:gd name="connsiteX2" fmla="*/ 31026 w 95030"/>
              <a:gd name="connsiteY2" fmla="*/ 90393 h 162758"/>
              <a:gd name="connsiteX3" fmla="*/ 94748 w 95030"/>
              <a:gd name="connsiteY3" fmla="*/ 1184 h 1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30" h="162758">
                <a:moveTo>
                  <a:pt x="94748" y="1184"/>
                </a:moveTo>
                <a:cubicBezTo>
                  <a:pt x="89969" y="12866"/>
                  <a:pt x="12972" y="145619"/>
                  <a:pt x="2352" y="160487"/>
                </a:cubicBezTo>
                <a:cubicBezTo>
                  <a:pt x="-8268" y="175355"/>
                  <a:pt x="19875" y="113226"/>
                  <a:pt x="31026" y="90393"/>
                </a:cubicBezTo>
                <a:cubicBezTo>
                  <a:pt x="42177" y="67560"/>
                  <a:pt x="99527" y="-10498"/>
                  <a:pt x="94748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15C610-BACE-41D7-28F4-9AA8EF0D99A0}"/>
              </a:ext>
            </a:extLst>
          </p:cNvPr>
          <p:cNvSpPr/>
          <p:nvPr/>
        </p:nvSpPr>
        <p:spPr>
          <a:xfrm>
            <a:off x="2140681" y="5080432"/>
            <a:ext cx="73700" cy="185551"/>
          </a:xfrm>
          <a:custGeom>
            <a:avLst/>
            <a:gdLst>
              <a:gd name="connsiteX0" fmla="*/ 73633 w 73700"/>
              <a:gd name="connsiteY0" fmla="*/ 1338 h 185551"/>
              <a:gd name="connsiteX1" fmla="*/ 3539 w 73700"/>
              <a:gd name="connsiteY1" fmla="*/ 182944 h 185551"/>
              <a:gd name="connsiteX2" fmla="*/ 16283 w 73700"/>
              <a:gd name="connsiteY2" fmla="*/ 103292 h 185551"/>
              <a:gd name="connsiteX3" fmla="*/ 73633 w 73700"/>
              <a:gd name="connsiteY3" fmla="*/ 1338 h 1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0" h="185551">
                <a:moveTo>
                  <a:pt x="73633" y="1338"/>
                </a:moveTo>
                <a:cubicBezTo>
                  <a:pt x="71509" y="14613"/>
                  <a:pt x="13097" y="165952"/>
                  <a:pt x="3539" y="182944"/>
                </a:cubicBezTo>
                <a:cubicBezTo>
                  <a:pt x="-6019" y="199936"/>
                  <a:pt x="5663" y="129312"/>
                  <a:pt x="16283" y="103292"/>
                </a:cubicBezTo>
                <a:cubicBezTo>
                  <a:pt x="26903" y="77273"/>
                  <a:pt x="75757" y="-11937"/>
                  <a:pt x="73633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D82EEFA-6AEE-1EB1-41CE-BD3542C50F7F}"/>
              </a:ext>
            </a:extLst>
          </p:cNvPr>
          <p:cNvSpPr/>
          <p:nvPr/>
        </p:nvSpPr>
        <p:spPr>
          <a:xfrm>
            <a:off x="2669270" y="4702606"/>
            <a:ext cx="156768" cy="188051"/>
          </a:xfrm>
          <a:custGeom>
            <a:avLst/>
            <a:gdLst>
              <a:gd name="connsiteX0" fmla="*/ 651 w 156768"/>
              <a:gd name="connsiteY0" fmla="*/ 188000 h 188051"/>
              <a:gd name="connsiteX1" fmla="*/ 77116 w 156768"/>
              <a:gd name="connsiteY1" fmla="*/ 51000 h 188051"/>
              <a:gd name="connsiteX2" fmla="*/ 156768 w 156768"/>
              <a:gd name="connsiteY2" fmla="*/ 23 h 188051"/>
              <a:gd name="connsiteX3" fmla="*/ 77116 w 156768"/>
              <a:gd name="connsiteY3" fmla="*/ 44627 h 188051"/>
              <a:gd name="connsiteX4" fmla="*/ 42069 w 156768"/>
              <a:gd name="connsiteY4" fmla="*/ 66930 h 188051"/>
              <a:gd name="connsiteX5" fmla="*/ 651 w 156768"/>
              <a:gd name="connsiteY5" fmla="*/ 188000 h 1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68" h="188051">
                <a:moveTo>
                  <a:pt x="651" y="188000"/>
                </a:moveTo>
                <a:cubicBezTo>
                  <a:pt x="6492" y="185345"/>
                  <a:pt x="51097" y="82329"/>
                  <a:pt x="77116" y="51000"/>
                </a:cubicBezTo>
                <a:cubicBezTo>
                  <a:pt x="103136" y="19670"/>
                  <a:pt x="156768" y="1085"/>
                  <a:pt x="156768" y="23"/>
                </a:cubicBezTo>
                <a:cubicBezTo>
                  <a:pt x="156768" y="-1039"/>
                  <a:pt x="96232" y="33476"/>
                  <a:pt x="77116" y="44627"/>
                </a:cubicBezTo>
                <a:cubicBezTo>
                  <a:pt x="58000" y="55778"/>
                  <a:pt x="54282" y="44097"/>
                  <a:pt x="42069" y="66930"/>
                </a:cubicBezTo>
                <a:cubicBezTo>
                  <a:pt x="29856" y="89763"/>
                  <a:pt x="-5190" y="190655"/>
                  <a:pt x="651" y="18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D9EE06-E428-173C-2964-862D5D725514}"/>
              </a:ext>
            </a:extLst>
          </p:cNvPr>
          <p:cNvSpPr/>
          <p:nvPr/>
        </p:nvSpPr>
        <p:spPr>
          <a:xfrm>
            <a:off x="3191110" y="4909403"/>
            <a:ext cx="126203" cy="131406"/>
          </a:xfrm>
          <a:custGeom>
            <a:avLst/>
            <a:gdLst>
              <a:gd name="connsiteX0" fmla="*/ 84162 w 126203"/>
              <a:gd name="connsiteY0" fmla="*/ 320 h 131406"/>
              <a:gd name="connsiteX1" fmla="*/ 106465 w 126203"/>
              <a:gd name="connsiteY1" fmla="*/ 67227 h 131406"/>
              <a:gd name="connsiteX2" fmla="*/ 1325 w 126203"/>
              <a:gd name="connsiteY2" fmla="*/ 130948 h 131406"/>
              <a:gd name="connsiteX3" fmla="*/ 52302 w 126203"/>
              <a:gd name="connsiteY3" fmla="*/ 95902 h 131406"/>
              <a:gd name="connsiteX4" fmla="*/ 125581 w 126203"/>
              <a:gd name="connsiteY4" fmla="*/ 95902 h 131406"/>
              <a:gd name="connsiteX5" fmla="*/ 84162 w 126203"/>
              <a:gd name="connsiteY5" fmla="*/ 320 h 1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3" h="131406">
                <a:moveTo>
                  <a:pt x="84162" y="320"/>
                </a:moveTo>
                <a:cubicBezTo>
                  <a:pt x="80976" y="-4459"/>
                  <a:pt x="120271" y="45456"/>
                  <a:pt x="106465" y="67227"/>
                </a:cubicBezTo>
                <a:cubicBezTo>
                  <a:pt x="92659" y="88998"/>
                  <a:pt x="10352" y="126169"/>
                  <a:pt x="1325" y="130948"/>
                </a:cubicBezTo>
                <a:cubicBezTo>
                  <a:pt x="-7702" y="135727"/>
                  <a:pt x="31593" y="101743"/>
                  <a:pt x="52302" y="95902"/>
                </a:cubicBezTo>
                <a:cubicBezTo>
                  <a:pt x="73011" y="90061"/>
                  <a:pt x="119209" y="105991"/>
                  <a:pt x="125581" y="95902"/>
                </a:cubicBezTo>
                <a:cubicBezTo>
                  <a:pt x="131953" y="85813"/>
                  <a:pt x="87348" y="5099"/>
                  <a:pt x="8416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7452E29-23AE-029A-F9DA-F40B57AD846F}"/>
              </a:ext>
            </a:extLst>
          </p:cNvPr>
          <p:cNvSpPr/>
          <p:nvPr/>
        </p:nvSpPr>
        <p:spPr>
          <a:xfrm>
            <a:off x="3356934" y="4960377"/>
            <a:ext cx="93572" cy="172770"/>
          </a:xfrm>
          <a:custGeom>
            <a:avLst/>
            <a:gdLst>
              <a:gd name="connsiteX0" fmla="*/ 93572 w 93572"/>
              <a:gd name="connsiteY0" fmla="*/ 323 h 172770"/>
              <a:gd name="connsiteX1" fmla="*/ 7548 w 93572"/>
              <a:gd name="connsiteY1" fmla="*/ 76788 h 172770"/>
              <a:gd name="connsiteX2" fmla="*/ 4362 w 93572"/>
              <a:gd name="connsiteY2" fmla="*/ 172370 h 172770"/>
              <a:gd name="connsiteX3" fmla="*/ 7548 w 93572"/>
              <a:gd name="connsiteY3" fmla="*/ 108649 h 172770"/>
              <a:gd name="connsiteX4" fmla="*/ 7548 w 93572"/>
              <a:gd name="connsiteY4" fmla="*/ 51300 h 172770"/>
              <a:gd name="connsiteX5" fmla="*/ 93572 w 93572"/>
              <a:gd name="connsiteY5" fmla="*/ 323 h 1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2" h="172770">
                <a:moveTo>
                  <a:pt x="93572" y="323"/>
                </a:moveTo>
                <a:cubicBezTo>
                  <a:pt x="93572" y="4571"/>
                  <a:pt x="22416" y="48113"/>
                  <a:pt x="7548" y="76788"/>
                </a:cubicBezTo>
                <a:cubicBezTo>
                  <a:pt x="-7320" y="105463"/>
                  <a:pt x="4362" y="167060"/>
                  <a:pt x="4362" y="172370"/>
                </a:cubicBezTo>
                <a:cubicBezTo>
                  <a:pt x="4362" y="177680"/>
                  <a:pt x="7017" y="128827"/>
                  <a:pt x="7548" y="108649"/>
                </a:cubicBezTo>
                <a:cubicBezTo>
                  <a:pt x="8079" y="88471"/>
                  <a:pt x="-8913" y="67761"/>
                  <a:pt x="7548" y="51300"/>
                </a:cubicBezTo>
                <a:cubicBezTo>
                  <a:pt x="24009" y="34839"/>
                  <a:pt x="93572" y="-3925"/>
                  <a:pt x="935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075F824-E724-A08B-F358-B2CA03D2E2C4}"/>
              </a:ext>
            </a:extLst>
          </p:cNvPr>
          <p:cNvSpPr/>
          <p:nvPr/>
        </p:nvSpPr>
        <p:spPr>
          <a:xfrm>
            <a:off x="3695450" y="5001317"/>
            <a:ext cx="143971" cy="166477"/>
          </a:xfrm>
          <a:custGeom>
            <a:avLst/>
            <a:gdLst>
              <a:gd name="connsiteX0" fmla="*/ 143756 w 143971"/>
              <a:gd name="connsiteY0" fmla="*/ 801 h 166477"/>
              <a:gd name="connsiteX1" fmla="*/ 22685 w 143971"/>
              <a:gd name="connsiteY1" fmla="*/ 109128 h 166477"/>
              <a:gd name="connsiteX2" fmla="*/ 383 w 143971"/>
              <a:gd name="connsiteY2" fmla="*/ 166477 h 166477"/>
              <a:gd name="connsiteX3" fmla="*/ 29057 w 143971"/>
              <a:gd name="connsiteY3" fmla="*/ 109128 h 166477"/>
              <a:gd name="connsiteX4" fmla="*/ 51360 w 143971"/>
              <a:gd name="connsiteY4" fmla="*/ 61337 h 166477"/>
              <a:gd name="connsiteX5" fmla="*/ 143756 w 143971"/>
              <a:gd name="connsiteY5" fmla="*/ 801 h 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71" h="166477">
                <a:moveTo>
                  <a:pt x="143756" y="801"/>
                </a:moveTo>
                <a:cubicBezTo>
                  <a:pt x="138977" y="8766"/>
                  <a:pt x="46580" y="81515"/>
                  <a:pt x="22685" y="109128"/>
                </a:cubicBezTo>
                <a:cubicBezTo>
                  <a:pt x="-1210" y="136741"/>
                  <a:pt x="-679" y="166477"/>
                  <a:pt x="383" y="166477"/>
                </a:cubicBezTo>
                <a:cubicBezTo>
                  <a:pt x="1445" y="166477"/>
                  <a:pt x="20561" y="126651"/>
                  <a:pt x="29057" y="109128"/>
                </a:cubicBezTo>
                <a:cubicBezTo>
                  <a:pt x="37553" y="91605"/>
                  <a:pt x="30120" y="76205"/>
                  <a:pt x="51360" y="61337"/>
                </a:cubicBezTo>
                <a:cubicBezTo>
                  <a:pt x="72600" y="46469"/>
                  <a:pt x="148535" y="-7164"/>
                  <a:pt x="143756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AEBE87A-AE4C-965F-F419-0BE9F6F7E039}"/>
              </a:ext>
            </a:extLst>
          </p:cNvPr>
          <p:cNvSpPr/>
          <p:nvPr/>
        </p:nvSpPr>
        <p:spPr>
          <a:xfrm>
            <a:off x="3713961" y="5137994"/>
            <a:ext cx="120310" cy="241799"/>
          </a:xfrm>
          <a:custGeom>
            <a:avLst/>
            <a:gdLst>
              <a:gd name="connsiteX0" fmla="*/ 45593 w 120310"/>
              <a:gd name="connsiteY0" fmla="*/ 1125 h 241799"/>
              <a:gd name="connsiteX1" fmla="*/ 39221 w 120310"/>
              <a:gd name="connsiteY1" fmla="*/ 90335 h 241799"/>
              <a:gd name="connsiteX2" fmla="*/ 118872 w 120310"/>
              <a:gd name="connsiteY2" fmla="*/ 236894 h 241799"/>
              <a:gd name="connsiteX3" fmla="*/ 83826 w 120310"/>
              <a:gd name="connsiteY3" fmla="*/ 198661 h 241799"/>
              <a:gd name="connsiteX4" fmla="*/ 988 w 120310"/>
              <a:gd name="connsiteY4" fmla="*/ 115823 h 241799"/>
              <a:gd name="connsiteX5" fmla="*/ 39221 w 120310"/>
              <a:gd name="connsiteY5" fmla="*/ 150870 h 241799"/>
              <a:gd name="connsiteX6" fmla="*/ 45593 w 120310"/>
              <a:gd name="connsiteY6" fmla="*/ 1125 h 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10" h="241799">
                <a:moveTo>
                  <a:pt x="45593" y="1125"/>
                </a:moveTo>
                <a:cubicBezTo>
                  <a:pt x="45593" y="-8964"/>
                  <a:pt x="27008" y="51040"/>
                  <a:pt x="39221" y="90335"/>
                </a:cubicBezTo>
                <a:cubicBezTo>
                  <a:pt x="51434" y="129630"/>
                  <a:pt x="111438" y="218840"/>
                  <a:pt x="118872" y="236894"/>
                </a:cubicBezTo>
                <a:cubicBezTo>
                  <a:pt x="126306" y="254948"/>
                  <a:pt x="103473" y="218840"/>
                  <a:pt x="83826" y="198661"/>
                </a:cubicBezTo>
                <a:cubicBezTo>
                  <a:pt x="64179" y="178483"/>
                  <a:pt x="8422" y="123788"/>
                  <a:pt x="988" y="115823"/>
                </a:cubicBezTo>
                <a:cubicBezTo>
                  <a:pt x="-6446" y="107858"/>
                  <a:pt x="30194" y="164145"/>
                  <a:pt x="39221" y="150870"/>
                </a:cubicBezTo>
                <a:cubicBezTo>
                  <a:pt x="48248" y="137595"/>
                  <a:pt x="45593" y="11214"/>
                  <a:pt x="45593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41881C5-3DF3-F9D2-2655-B0D3318B6F59}"/>
              </a:ext>
            </a:extLst>
          </p:cNvPr>
          <p:cNvSpPr/>
          <p:nvPr/>
        </p:nvSpPr>
        <p:spPr>
          <a:xfrm>
            <a:off x="4635611" y="5562850"/>
            <a:ext cx="907378" cy="771688"/>
          </a:xfrm>
          <a:custGeom>
            <a:avLst/>
            <a:gdLst>
              <a:gd name="connsiteX0" fmla="*/ 110 w 907378"/>
              <a:gd name="connsiteY0" fmla="*/ 16 h 771688"/>
              <a:gd name="connsiteX1" fmla="*/ 130739 w 907378"/>
              <a:gd name="connsiteY1" fmla="*/ 114714 h 771688"/>
              <a:gd name="connsiteX2" fmla="*/ 838045 w 907378"/>
              <a:gd name="connsiteY2" fmla="*/ 707321 h 771688"/>
              <a:gd name="connsiteX3" fmla="*/ 787068 w 907378"/>
              <a:gd name="connsiteY3" fmla="*/ 675461 h 771688"/>
              <a:gd name="connsiteX4" fmla="*/ 110 w 907378"/>
              <a:gd name="connsiteY4" fmla="*/ 16 h 7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378" h="771688">
                <a:moveTo>
                  <a:pt x="110" y="16"/>
                </a:moveTo>
                <a:cubicBezTo>
                  <a:pt x="-4404" y="-1577"/>
                  <a:pt x="130739" y="114714"/>
                  <a:pt x="130739" y="114714"/>
                </a:cubicBezTo>
                <a:lnTo>
                  <a:pt x="838045" y="707321"/>
                </a:lnTo>
                <a:cubicBezTo>
                  <a:pt x="947433" y="800779"/>
                  <a:pt x="925131" y="794407"/>
                  <a:pt x="787068" y="675461"/>
                </a:cubicBezTo>
                <a:cubicBezTo>
                  <a:pt x="649005" y="556515"/>
                  <a:pt x="329336" y="275079"/>
                  <a:pt x="1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86309CB0-FDF8-378C-5749-E9D24BFE1C94}"/>
              </a:ext>
            </a:extLst>
          </p:cNvPr>
          <p:cNvSpPr/>
          <p:nvPr/>
        </p:nvSpPr>
        <p:spPr>
          <a:xfrm>
            <a:off x="2286821" y="4359035"/>
            <a:ext cx="559989" cy="290043"/>
          </a:xfrm>
          <a:custGeom>
            <a:avLst/>
            <a:gdLst>
              <a:gd name="connsiteX0" fmla="*/ 2354 w 559989"/>
              <a:gd name="connsiteY0" fmla="*/ 289165 h 290043"/>
              <a:gd name="connsiteX1" fmla="*/ 500829 w 559989"/>
              <a:gd name="connsiteY1" fmla="*/ 38340 h 290043"/>
              <a:gd name="connsiteX2" fmla="*/ 542104 w 559989"/>
              <a:gd name="connsiteY2" fmla="*/ 3415 h 290043"/>
              <a:gd name="connsiteX3" fmla="*/ 424629 w 559989"/>
              <a:gd name="connsiteY3" fmla="*/ 63740 h 290043"/>
              <a:gd name="connsiteX4" fmla="*/ 491304 w 559989"/>
              <a:gd name="connsiteY4" fmla="*/ 12940 h 290043"/>
              <a:gd name="connsiteX5" fmla="*/ 97604 w 559989"/>
              <a:gd name="connsiteY5" fmla="*/ 200265 h 290043"/>
              <a:gd name="connsiteX6" fmla="*/ 303979 w 559989"/>
              <a:gd name="connsiteY6" fmla="*/ 124065 h 290043"/>
              <a:gd name="connsiteX7" fmla="*/ 2354 w 559989"/>
              <a:gd name="connsiteY7" fmla="*/ 289165 h 2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989" h="290043">
                <a:moveTo>
                  <a:pt x="2354" y="289165"/>
                </a:moveTo>
                <a:cubicBezTo>
                  <a:pt x="35162" y="274877"/>
                  <a:pt x="410871" y="85965"/>
                  <a:pt x="500829" y="38340"/>
                </a:cubicBezTo>
                <a:cubicBezTo>
                  <a:pt x="590787" y="-9285"/>
                  <a:pt x="554804" y="-818"/>
                  <a:pt x="542104" y="3415"/>
                </a:cubicBezTo>
                <a:cubicBezTo>
                  <a:pt x="529404" y="7648"/>
                  <a:pt x="433096" y="62153"/>
                  <a:pt x="424629" y="63740"/>
                </a:cubicBezTo>
                <a:cubicBezTo>
                  <a:pt x="416162" y="65327"/>
                  <a:pt x="545808" y="-9814"/>
                  <a:pt x="491304" y="12940"/>
                </a:cubicBezTo>
                <a:cubicBezTo>
                  <a:pt x="436800" y="35694"/>
                  <a:pt x="128825" y="181744"/>
                  <a:pt x="97604" y="200265"/>
                </a:cubicBezTo>
                <a:cubicBezTo>
                  <a:pt x="66383" y="218786"/>
                  <a:pt x="317737" y="109248"/>
                  <a:pt x="303979" y="124065"/>
                </a:cubicBezTo>
                <a:cubicBezTo>
                  <a:pt x="290221" y="138882"/>
                  <a:pt x="-30454" y="303453"/>
                  <a:pt x="2354" y="289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37A2CFE-B9FB-5298-6A00-67F8644DC981}"/>
              </a:ext>
            </a:extLst>
          </p:cNvPr>
          <p:cNvSpPr/>
          <p:nvPr/>
        </p:nvSpPr>
        <p:spPr>
          <a:xfrm>
            <a:off x="1726259" y="4480272"/>
            <a:ext cx="182004" cy="559228"/>
          </a:xfrm>
          <a:custGeom>
            <a:avLst/>
            <a:gdLst>
              <a:gd name="connsiteX0" fmla="*/ 181916 w 182004"/>
              <a:gd name="connsiteY0" fmla="*/ 2828 h 559228"/>
              <a:gd name="connsiteX1" fmla="*/ 108891 w 182004"/>
              <a:gd name="connsiteY1" fmla="*/ 202853 h 559228"/>
              <a:gd name="connsiteX2" fmla="*/ 115241 w 182004"/>
              <a:gd name="connsiteY2" fmla="*/ 307628 h 559228"/>
              <a:gd name="connsiteX3" fmla="*/ 96191 w 182004"/>
              <a:gd name="connsiteY3" fmla="*/ 256828 h 559228"/>
              <a:gd name="connsiteX4" fmla="*/ 941 w 182004"/>
              <a:gd name="connsiteY4" fmla="*/ 558453 h 559228"/>
              <a:gd name="connsiteX5" fmla="*/ 51741 w 182004"/>
              <a:gd name="connsiteY5" fmla="*/ 336203 h 559228"/>
              <a:gd name="connsiteX6" fmla="*/ 121591 w 182004"/>
              <a:gd name="connsiteY6" fmla="*/ 101253 h 559228"/>
              <a:gd name="connsiteX7" fmla="*/ 181916 w 182004"/>
              <a:gd name="connsiteY7" fmla="*/ 2828 h 5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04" h="559228">
                <a:moveTo>
                  <a:pt x="181916" y="2828"/>
                </a:moveTo>
                <a:cubicBezTo>
                  <a:pt x="179799" y="19761"/>
                  <a:pt x="120003" y="152053"/>
                  <a:pt x="108891" y="202853"/>
                </a:cubicBezTo>
                <a:cubicBezTo>
                  <a:pt x="97778" y="253653"/>
                  <a:pt x="117358" y="298632"/>
                  <a:pt x="115241" y="307628"/>
                </a:cubicBezTo>
                <a:cubicBezTo>
                  <a:pt x="113124" y="316624"/>
                  <a:pt x="115241" y="215024"/>
                  <a:pt x="96191" y="256828"/>
                </a:cubicBezTo>
                <a:cubicBezTo>
                  <a:pt x="77141" y="298632"/>
                  <a:pt x="8349" y="545224"/>
                  <a:pt x="941" y="558453"/>
                </a:cubicBezTo>
                <a:cubicBezTo>
                  <a:pt x="-6467" y="571682"/>
                  <a:pt x="31633" y="412403"/>
                  <a:pt x="51741" y="336203"/>
                </a:cubicBezTo>
                <a:cubicBezTo>
                  <a:pt x="71849" y="260003"/>
                  <a:pt x="95662" y="154170"/>
                  <a:pt x="121591" y="101253"/>
                </a:cubicBezTo>
                <a:cubicBezTo>
                  <a:pt x="147520" y="48336"/>
                  <a:pt x="184033" y="-14105"/>
                  <a:pt x="181916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C68B7C0-5E38-A17C-4147-0CA98ED74F69}"/>
              </a:ext>
            </a:extLst>
          </p:cNvPr>
          <p:cNvSpPr/>
          <p:nvPr/>
        </p:nvSpPr>
        <p:spPr>
          <a:xfrm>
            <a:off x="1667958" y="4443698"/>
            <a:ext cx="183574" cy="471265"/>
          </a:xfrm>
          <a:custGeom>
            <a:avLst/>
            <a:gdLst>
              <a:gd name="connsiteX0" fmla="*/ 21142 w 183574"/>
              <a:gd name="connsiteY0" fmla="*/ 125127 h 471265"/>
              <a:gd name="connsiteX1" fmla="*/ 52892 w 183574"/>
              <a:gd name="connsiteY1" fmla="*/ 331502 h 471265"/>
              <a:gd name="connsiteX2" fmla="*/ 2092 w 183574"/>
              <a:gd name="connsiteY2" fmla="*/ 471202 h 471265"/>
              <a:gd name="connsiteX3" fmla="*/ 27492 w 183574"/>
              <a:gd name="connsiteY3" fmla="*/ 344202 h 471265"/>
              <a:gd name="connsiteX4" fmla="*/ 183067 w 183574"/>
              <a:gd name="connsiteY4" fmla="*/ 1302 h 471265"/>
              <a:gd name="connsiteX5" fmla="*/ 75117 w 183574"/>
              <a:gd name="connsiteY5" fmla="*/ 223552 h 471265"/>
              <a:gd name="connsiteX6" fmla="*/ 21142 w 183574"/>
              <a:gd name="connsiteY6" fmla="*/ 125127 h 47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74" h="471265">
                <a:moveTo>
                  <a:pt x="21142" y="125127"/>
                </a:moveTo>
                <a:cubicBezTo>
                  <a:pt x="17438" y="143119"/>
                  <a:pt x="56067" y="273823"/>
                  <a:pt x="52892" y="331502"/>
                </a:cubicBezTo>
                <a:cubicBezTo>
                  <a:pt x="49717" y="389181"/>
                  <a:pt x="6325" y="469085"/>
                  <a:pt x="2092" y="471202"/>
                </a:cubicBezTo>
                <a:cubicBezTo>
                  <a:pt x="-2141" y="473319"/>
                  <a:pt x="-2670" y="422519"/>
                  <a:pt x="27492" y="344202"/>
                </a:cubicBezTo>
                <a:cubicBezTo>
                  <a:pt x="57654" y="265885"/>
                  <a:pt x="175130" y="21410"/>
                  <a:pt x="183067" y="1302"/>
                </a:cubicBezTo>
                <a:cubicBezTo>
                  <a:pt x="191004" y="-18806"/>
                  <a:pt x="103692" y="200269"/>
                  <a:pt x="75117" y="223552"/>
                </a:cubicBezTo>
                <a:cubicBezTo>
                  <a:pt x="46542" y="246835"/>
                  <a:pt x="24846" y="107135"/>
                  <a:pt x="21142" y="12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6D98451-14C8-E628-29B9-7122C0C0A3EA}"/>
              </a:ext>
            </a:extLst>
          </p:cNvPr>
          <p:cNvSpPr/>
          <p:nvPr/>
        </p:nvSpPr>
        <p:spPr>
          <a:xfrm>
            <a:off x="2238363" y="5492671"/>
            <a:ext cx="219409" cy="565284"/>
          </a:xfrm>
          <a:custGeom>
            <a:avLst/>
            <a:gdLst>
              <a:gd name="connsiteX0" fmla="*/ 12 w 219409"/>
              <a:gd name="connsiteY0" fmla="*/ 190579 h 565284"/>
              <a:gd name="connsiteX1" fmla="*/ 174637 w 219409"/>
              <a:gd name="connsiteY1" fmla="*/ 365204 h 565284"/>
              <a:gd name="connsiteX2" fmla="*/ 174637 w 219409"/>
              <a:gd name="connsiteY2" fmla="*/ 565229 h 565284"/>
              <a:gd name="connsiteX3" fmla="*/ 200037 w 219409"/>
              <a:gd name="connsiteY3" fmla="*/ 381079 h 565284"/>
              <a:gd name="connsiteX4" fmla="*/ 219087 w 219409"/>
              <a:gd name="connsiteY4" fmla="*/ 79 h 565284"/>
              <a:gd name="connsiteX5" fmla="*/ 184162 w 219409"/>
              <a:gd name="connsiteY5" fmla="*/ 346154 h 565284"/>
              <a:gd name="connsiteX6" fmla="*/ 12 w 219409"/>
              <a:gd name="connsiteY6" fmla="*/ 190579 h 5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09" h="565284">
                <a:moveTo>
                  <a:pt x="12" y="190579"/>
                </a:moveTo>
                <a:cubicBezTo>
                  <a:pt x="-1575" y="193754"/>
                  <a:pt x="145533" y="302762"/>
                  <a:pt x="174637" y="365204"/>
                </a:cubicBezTo>
                <a:cubicBezTo>
                  <a:pt x="203741" y="427646"/>
                  <a:pt x="170404" y="562583"/>
                  <a:pt x="174637" y="565229"/>
                </a:cubicBezTo>
                <a:cubicBezTo>
                  <a:pt x="178870" y="567875"/>
                  <a:pt x="192629" y="475271"/>
                  <a:pt x="200037" y="381079"/>
                </a:cubicBezTo>
                <a:cubicBezTo>
                  <a:pt x="207445" y="286887"/>
                  <a:pt x="221733" y="5900"/>
                  <a:pt x="219087" y="79"/>
                </a:cubicBezTo>
                <a:cubicBezTo>
                  <a:pt x="216441" y="-5742"/>
                  <a:pt x="219616" y="310700"/>
                  <a:pt x="184162" y="346154"/>
                </a:cubicBezTo>
                <a:cubicBezTo>
                  <a:pt x="148708" y="381608"/>
                  <a:pt x="1599" y="187404"/>
                  <a:pt x="12" y="19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F074B7C-5731-3D0A-720C-5240BA6A1BF3}"/>
              </a:ext>
            </a:extLst>
          </p:cNvPr>
          <p:cNvSpPr/>
          <p:nvPr/>
        </p:nvSpPr>
        <p:spPr>
          <a:xfrm>
            <a:off x="2432655" y="6542192"/>
            <a:ext cx="432738" cy="1025865"/>
          </a:xfrm>
          <a:custGeom>
            <a:avLst/>
            <a:gdLst>
              <a:gd name="connsiteX0" fmla="*/ 24795 w 432738"/>
              <a:gd name="connsiteY0" fmla="*/ 68158 h 1025865"/>
              <a:gd name="connsiteX1" fmla="*/ 56545 w 432738"/>
              <a:gd name="connsiteY1" fmla="*/ 109433 h 1025865"/>
              <a:gd name="connsiteX2" fmla="*/ 412145 w 432738"/>
              <a:gd name="connsiteY2" fmla="*/ 979383 h 1025865"/>
              <a:gd name="connsiteX3" fmla="*/ 374045 w 432738"/>
              <a:gd name="connsiteY3" fmla="*/ 846033 h 1025865"/>
              <a:gd name="connsiteX4" fmla="*/ 240695 w 432738"/>
              <a:gd name="connsiteY4" fmla="*/ 325333 h 1025865"/>
              <a:gd name="connsiteX5" fmla="*/ 297845 w 432738"/>
              <a:gd name="connsiteY5" fmla="*/ 617433 h 1025865"/>
              <a:gd name="connsiteX6" fmla="*/ 24795 w 432738"/>
              <a:gd name="connsiteY6" fmla="*/ 68158 h 10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38" h="1025865">
                <a:moveTo>
                  <a:pt x="24795" y="68158"/>
                </a:moveTo>
                <a:cubicBezTo>
                  <a:pt x="-15422" y="-16509"/>
                  <a:pt x="-8013" y="-42438"/>
                  <a:pt x="56545" y="109433"/>
                </a:cubicBezTo>
                <a:cubicBezTo>
                  <a:pt x="121103" y="261304"/>
                  <a:pt x="359228" y="856616"/>
                  <a:pt x="412145" y="979383"/>
                </a:cubicBezTo>
                <a:cubicBezTo>
                  <a:pt x="465062" y="1102150"/>
                  <a:pt x="402620" y="955041"/>
                  <a:pt x="374045" y="846033"/>
                </a:cubicBezTo>
                <a:cubicBezTo>
                  <a:pt x="345470" y="737025"/>
                  <a:pt x="253395" y="363433"/>
                  <a:pt x="240695" y="325333"/>
                </a:cubicBezTo>
                <a:cubicBezTo>
                  <a:pt x="227995" y="287233"/>
                  <a:pt x="334357" y="661883"/>
                  <a:pt x="297845" y="617433"/>
                </a:cubicBezTo>
                <a:cubicBezTo>
                  <a:pt x="261333" y="572983"/>
                  <a:pt x="65012" y="152825"/>
                  <a:pt x="24795" y="6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51880A4-17E1-7888-91A9-D6F15804696B}"/>
              </a:ext>
            </a:extLst>
          </p:cNvPr>
          <p:cNvSpPr/>
          <p:nvPr/>
        </p:nvSpPr>
        <p:spPr>
          <a:xfrm>
            <a:off x="2889002" y="7745311"/>
            <a:ext cx="259992" cy="985013"/>
          </a:xfrm>
          <a:custGeom>
            <a:avLst/>
            <a:gdLst>
              <a:gd name="connsiteX0" fmla="*/ 3423 w 259992"/>
              <a:gd name="connsiteY0" fmla="*/ 4864 h 985013"/>
              <a:gd name="connsiteX1" fmla="*/ 244723 w 259992"/>
              <a:gd name="connsiteY1" fmla="*/ 931964 h 985013"/>
              <a:gd name="connsiteX2" fmla="*/ 216148 w 259992"/>
              <a:gd name="connsiteY2" fmla="*/ 824014 h 985013"/>
              <a:gd name="connsiteX3" fmla="*/ 60573 w 259992"/>
              <a:gd name="connsiteY3" fmla="*/ 427139 h 985013"/>
              <a:gd name="connsiteX4" fmla="*/ 98673 w 259992"/>
              <a:gd name="connsiteY4" fmla="*/ 560489 h 985013"/>
              <a:gd name="connsiteX5" fmla="*/ 3423 w 259992"/>
              <a:gd name="connsiteY5" fmla="*/ 4864 h 98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2" h="985013">
                <a:moveTo>
                  <a:pt x="3423" y="4864"/>
                </a:moveTo>
                <a:cubicBezTo>
                  <a:pt x="27765" y="66777"/>
                  <a:pt x="209269" y="795439"/>
                  <a:pt x="244723" y="931964"/>
                </a:cubicBezTo>
                <a:cubicBezTo>
                  <a:pt x="280177" y="1068489"/>
                  <a:pt x="246840" y="908151"/>
                  <a:pt x="216148" y="824014"/>
                </a:cubicBezTo>
                <a:cubicBezTo>
                  <a:pt x="185456" y="739877"/>
                  <a:pt x="80152" y="471060"/>
                  <a:pt x="60573" y="427139"/>
                </a:cubicBezTo>
                <a:cubicBezTo>
                  <a:pt x="40994" y="383218"/>
                  <a:pt x="105023" y="629810"/>
                  <a:pt x="98673" y="560489"/>
                </a:cubicBezTo>
                <a:cubicBezTo>
                  <a:pt x="92323" y="491168"/>
                  <a:pt x="-20919" y="-57049"/>
                  <a:pt x="3423" y="4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19E8ADF-7068-F945-14F6-139CDA3E01E7}"/>
              </a:ext>
            </a:extLst>
          </p:cNvPr>
          <p:cNvSpPr/>
          <p:nvPr/>
        </p:nvSpPr>
        <p:spPr>
          <a:xfrm>
            <a:off x="2784551" y="8821775"/>
            <a:ext cx="226566" cy="739470"/>
          </a:xfrm>
          <a:custGeom>
            <a:avLst/>
            <a:gdLst>
              <a:gd name="connsiteX0" fmla="*/ 3099 w 226566"/>
              <a:gd name="connsiteY0" fmla="*/ 4725 h 739470"/>
              <a:gd name="connsiteX1" fmla="*/ 203124 w 226566"/>
              <a:gd name="connsiteY1" fmla="*/ 674650 h 739470"/>
              <a:gd name="connsiteX2" fmla="*/ 203124 w 226566"/>
              <a:gd name="connsiteY2" fmla="*/ 661950 h 739470"/>
              <a:gd name="connsiteX3" fmla="*/ 28499 w 226566"/>
              <a:gd name="connsiteY3" fmla="*/ 220625 h 739470"/>
              <a:gd name="connsiteX4" fmla="*/ 76124 w 226566"/>
              <a:gd name="connsiteY4" fmla="*/ 366675 h 739470"/>
              <a:gd name="connsiteX5" fmla="*/ 3099 w 226566"/>
              <a:gd name="connsiteY5" fmla="*/ 4725 h 73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566" h="739470">
                <a:moveTo>
                  <a:pt x="3099" y="4725"/>
                </a:moveTo>
                <a:cubicBezTo>
                  <a:pt x="24266" y="56054"/>
                  <a:pt x="203124" y="674650"/>
                  <a:pt x="203124" y="674650"/>
                </a:cubicBezTo>
                <a:cubicBezTo>
                  <a:pt x="236461" y="784187"/>
                  <a:pt x="232228" y="737621"/>
                  <a:pt x="203124" y="661950"/>
                </a:cubicBezTo>
                <a:cubicBezTo>
                  <a:pt x="174020" y="586279"/>
                  <a:pt x="49666" y="269837"/>
                  <a:pt x="28499" y="220625"/>
                </a:cubicBezTo>
                <a:cubicBezTo>
                  <a:pt x="7332" y="171413"/>
                  <a:pt x="76124" y="396837"/>
                  <a:pt x="76124" y="366675"/>
                </a:cubicBezTo>
                <a:cubicBezTo>
                  <a:pt x="76124" y="336513"/>
                  <a:pt x="-18068" y="-46604"/>
                  <a:pt x="3099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0476536-1F29-36CD-16A3-E6C1B87AEB34}"/>
              </a:ext>
            </a:extLst>
          </p:cNvPr>
          <p:cNvSpPr/>
          <p:nvPr/>
        </p:nvSpPr>
        <p:spPr>
          <a:xfrm>
            <a:off x="2926521" y="9067351"/>
            <a:ext cx="292189" cy="315159"/>
          </a:xfrm>
          <a:custGeom>
            <a:avLst/>
            <a:gdLst>
              <a:gd name="connsiteX0" fmla="*/ 829 w 292189"/>
              <a:gd name="connsiteY0" fmla="*/ 449 h 315159"/>
              <a:gd name="connsiteX1" fmla="*/ 29404 w 292189"/>
              <a:gd name="connsiteY1" fmla="*/ 121099 h 315159"/>
              <a:gd name="connsiteX2" fmla="*/ 48454 w 292189"/>
              <a:gd name="connsiteY2" fmla="*/ 175074 h 315159"/>
              <a:gd name="connsiteX3" fmla="*/ 29404 w 292189"/>
              <a:gd name="connsiteY3" fmla="*/ 308424 h 315159"/>
              <a:gd name="connsiteX4" fmla="*/ 38929 w 292189"/>
              <a:gd name="connsiteY4" fmla="*/ 273499 h 315159"/>
              <a:gd name="connsiteX5" fmla="*/ 289754 w 292189"/>
              <a:gd name="connsiteY5" fmla="*/ 86174 h 315159"/>
              <a:gd name="connsiteX6" fmla="*/ 162754 w 292189"/>
              <a:gd name="connsiteY6" fmla="*/ 184599 h 315159"/>
              <a:gd name="connsiteX7" fmla="*/ 102429 w 292189"/>
              <a:gd name="connsiteY7" fmla="*/ 121099 h 315159"/>
              <a:gd name="connsiteX8" fmla="*/ 131004 w 292189"/>
              <a:gd name="connsiteY8" fmla="*/ 194124 h 315159"/>
              <a:gd name="connsiteX9" fmla="*/ 73854 w 292189"/>
              <a:gd name="connsiteY9" fmla="*/ 235399 h 315159"/>
              <a:gd name="connsiteX10" fmla="*/ 64329 w 292189"/>
              <a:gd name="connsiteY10" fmla="*/ 168724 h 315159"/>
              <a:gd name="connsiteX11" fmla="*/ 829 w 292189"/>
              <a:gd name="connsiteY11" fmla="*/ 449 h 3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89" h="315159">
                <a:moveTo>
                  <a:pt x="829" y="449"/>
                </a:moveTo>
                <a:cubicBezTo>
                  <a:pt x="-4992" y="-7488"/>
                  <a:pt x="21467" y="91995"/>
                  <a:pt x="29404" y="121099"/>
                </a:cubicBezTo>
                <a:cubicBezTo>
                  <a:pt x="37341" y="150203"/>
                  <a:pt x="48454" y="143853"/>
                  <a:pt x="48454" y="175074"/>
                </a:cubicBezTo>
                <a:cubicBezTo>
                  <a:pt x="48454" y="206295"/>
                  <a:pt x="30991" y="292020"/>
                  <a:pt x="29404" y="308424"/>
                </a:cubicBezTo>
                <a:cubicBezTo>
                  <a:pt x="27817" y="324828"/>
                  <a:pt x="-4463" y="310541"/>
                  <a:pt x="38929" y="273499"/>
                </a:cubicBezTo>
                <a:cubicBezTo>
                  <a:pt x="82321" y="236457"/>
                  <a:pt x="269117" y="100991"/>
                  <a:pt x="289754" y="86174"/>
                </a:cubicBezTo>
                <a:cubicBezTo>
                  <a:pt x="310391" y="71357"/>
                  <a:pt x="193975" y="178778"/>
                  <a:pt x="162754" y="184599"/>
                </a:cubicBezTo>
                <a:cubicBezTo>
                  <a:pt x="131533" y="190420"/>
                  <a:pt x="107721" y="119512"/>
                  <a:pt x="102429" y="121099"/>
                </a:cubicBezTo>
                <a:cubicBezTo>
                  <a:pt x="97137" y="122686"/>
                  <a:pt x="135766" y="175074"/>
                  <a:pt x="131004" y="194124"/>
                </a:cubicBezTo>
                <a:cubicBezTo>
                  <a:pt x="126242" y="213174"/>
                  <a:pt x="84967" y="239632"/>
                  <a:pt x="73854" y="235399"/>
                </a:cubicBezTo>
                <a:cubicBezTo>
                  <a:pt x="62742" y="231166"/>
                  <a:pt x="78087" y="201003"/>
                  <a:pt x="64329" y="168724"/>
                </a:cubicBezTo>
                <a:cubicBezTo>
                  <a:pt x="50571" y="136445"/>
                  <a:pt x="6650" y="8386"/>
                  <a:pt x="8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0CB0911-24F0-B28F-7A9B-3FAD9D6BDF67}"/>
              </a:ext>
            </a:extLst>
          </p:cNvPr>
          <p:cNvSpPr/>
          <p:nvPr/>
        </p:nvSpPr>
        <p:spPr>
          <a:xfrm>
            <a:off x="6037729" y="4370645"/>
            <a:ext cx="357165" cy="1994101"/>
          </a:xfrm>
          <a:custGeom>
            <a:avLst/>
            <a:gdLst>
              <a:gd name="connsiteX0" fmla="*/ 355814 w 357165"/>
              <a:gd name="connsiteY0" fmla="*/ 12669 h 1994101"/>
              <a:gd name="connsiteX1" fmla="*/ 109071 w 357165"/>
              <a:gd name="connsiteY1" fmla="*/ 1093984 h 1994101"/>
              <a:gd name="connsiteX2" fmla="*/ 214 w 357165"/>
              <a:gd name="connsiteY2" fmla="*/ 1623755 h 1994101"/>
              <a:gd name="connsiteX3" fmla="*/ 80042 w 357165"/>
              <a:gd name="connsiteY3" fmla="*/ 1420555 h 1994101"/>
              <a:gd name="connsiteX4" fmla="*/ 36500 w 357165"/>
              <a:gd name="connsiteY4" fmla="*/ 1993869 h 1994101"/>
              <a:gd name="connsiteX5" fmla="*/ 51014 w 357165"/>
              <a:gd name="connsiteY5" fmla="*/ 1478612 h 1994101"/>
              <a:gd name="connsiteX6" fmla="*/ 167128 w 357165"/>
              <a:gd name="connsiteY6" fmla="*/ 607755 h 1994101"/>
              <a:gd name="connsiteX7" fmla="*/ 94557 w 357165"/>
              <a:gd name="connsiteY7" fmla="*/ 201355 h 1994101"/>
              <a:gd name="connsiteX8" fmla="*/ 203414 w 357165"/>
              <a:gd name="connsiteY8" fmla="*/ 484384 h 1994101"/>
              <a:gd name="connsiteX9" fmla="*/ 355814 w 357165"/>
              <a:gd name="connsiteY9" fmla="*/ 12669 h 19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65" h="1994101">
                <a:moveTo>
                  <a:pt x="355814" y="12669"/>
                </a:moveTo>
                <a:cubicBezTo>
                  <a:pt x="340090" y="114269"/>
                  <a:pt x="168338" y="825470"/>
                  <a:pt x="109071" y="1093984"/>
                </a:cubicBezTo>
                <a:cubicBezTo>
                  <a:pt x="49804" y="1362498"/>
                  <a:pt x="5052" y="1569327"/>
                  <a:pt x="214" y="1623755"/>
                </a:cubicBezTo>
                <a:cubicBezTo>
                  <a:pt x="-4624" y="1678183"/>
                  <a:pt x="73994" y="1358869"/>
                  <a:pt x="80042" y="1420555"/>
                </a:cubicBezTo>
                <a:cubicBezTo>
                  <a:pt x="86090" y="1482241"/>
                  <a:pt x="41338" y="1984193"/>
                  <a:pt x="36500" y="1993869"/>
                </a:cubicBezTo>
                <a:cubicBezTo>
                  <a:pt x="31662" y="2003545"/>
                  <a:pt x="29243" y="1709631"/>
                  <a:pt x="51014" y="1478612"/>
                </a:cubicBezTo>
                <a:cubicBezTo>
                  <a:pt x="72785" y="1247593"/>
                  <a:pt x="159871" y="820631"/>
                  <a:pt x="167128" y="607755"/>
                </a:cubicBezTo>
                <a:cubicBezTo>
                  <a:pt x="174385" y="394879"/>
                  <a:pt x="88509" y="221917"/>
                  <a:pt x="94557" y="201355"/>
                </a:cubicBezTo>
                <a:cubicBezTo>
                  <a:pt x="100605" y="180793"/>
                  <a:pt x="161081" y="515832"/>
                  <a:pt x="203414" y="484384"/>
                </a:cubicBezTo>
                <a:cubicBezTo>
                  <a:pt x="245747" y="452936"/>
                  <a:pt x="371538" y="-88931"/>
                  <a:pt x="355814" y="1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13526559-0643-DCE1-F17B-B2A8047D8E2D}"/>
              </a:ext>
            </a:extLst>
          </p:cNvPr>
          <p:cNvSpPr/>
          <p:nvPr/>
        </p:nvSpPr>
        <p:spPr>
          <a:xfrm>
            <a:off x="6357103" y="4013077"/>
            <a:ext cx="360159" cy="1203416"/>
          </a:xfrm>
          <a:custGeom>
            <a:avLst/>
            <a:gdLst>
              <a:gd name="connsiteX0" fmla="*/ 154 w 360159"/>
              <a:gd name="connsiteY0" fmla="*/ 123 h 1203416"/>
              <a:gd name="connsiteX1" fmla="*/ 333983 w 360159"/>
              <a:gd name="connsiteY1" fmla="*/ 493609 h 1203416"/>
              <a:gd name="connsiteX2" fmla="*/ 319468 w 360159"/>
              <a:gd name="connsiteY2" fmla="*/ 587952 h 1203416"/>
              <a:gd name="connsiteX3" fmla="*/ 167068 w 360159"/>
              <a:gd name="connsiteY3" fmla="*/ 1197552 h 1203416"/>
              <a:gd name="connsiteX4" fmla="*/ 297697 w 360159"/>
              <a:gd name="connsiteY4" fmla="*/ 870980 h 1203416"/>
              <a:gd name="connsiteX5" fmla="*/ 290440 w 360159"/>
              <a:gd name="connsiteY5" fmla="*/ 450066 h 1203416"/>
              <a:gd name="connsiteX6" fmla="*/ 154 w 360159"/>
              <a:gd name="connsiteY6" fmla="*/ 123 h 120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159" h="1203416">
                <a:moveTo>
                  <a:pt x="154" y="123"/>
                </a:moveTo>
                <a:cubicBezTo>
                  <a:pt x="7411" y="7380"/>
                  <a:pt x="280764" y="395638"/>
                  <a:pt x="333983" y="493609"/>
                </a:cubicBezTo>
                <a:cubicBezTo>
                  <a:pt x="387202" y="591580"/>
                  <a:pt x="347287" y="470628"/>
                  <a:pt x="319468" y="587952"/>
                </a:cubicBezTo>
                <a:cubicBezTo>
                  <a:pt x="291649" y="705276"/>
                  <a:pt x="170696" y="1150381"/>
                  <a:pt x="167068" y="1197552"/>
                </a:cubicBezTo>
                <a:cubicBezTo>
                  <a:pt x="163440" y="1244723"/>
                  <a:pt x="277135" y="995561"/>
                  <a:pt x="297697" y="870980"/>
                </a:cubicBezTo>
                <a:cubicBezTo>
                  <a:pt x="318259" y="746399"/>
                  <a:pt x="337612" y="591580"/>
                  <a:pt x="290440" y="450066"/>
                </a:cubicBezTo>
                <a:cubicBezTo>
                  <a:pt x="243268" y="308552"/>
                  <a:pt x="-7103" y="-7134"/>
                  <a:pt x="15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A3E4C5D-9583-7BC3-1E18-CF040C18CECD}"/>
              </a:ext>
            </a:extLst>
          </p:cNvPr>
          <p:cNvSpPr/>
          <p:nvPr/>
        </p:nvSpPr>
        <p:spPr>
          <a:xfrm>
            <a:off x="6335454" y="5941783"/>
            <a:ext cx="211462" cy="1084893"/>
          </a:xfrm>
          <a:custGeom>
            <a:avLst/>
            <a:gdLst>
              <a:gd name="connsiteX0" fmla="*/ 181460 w 211462"/>
              <a:gd name="connsiteY0" fmla="*/ 110674 h 1084893"/>
              <a:gd name="connsiteX1" fmla="*/ 195975 w 211462"/>
              <a:gd name="connsiteY1" fmla="*/ 1054103 h 1084893"/>
              <a:gd name="connsiteX2" fmla="*/ 210489 w 211462"/>
              <a:gd name="connsiteY2" fmla="*/ 829131 h 1084893"/>
              <a:gd name="connsiteX3" fmla="*/ 166946 w 211462"/>
              <a:gd name="connsiteY3" fmla="*/ 560617 h 1084893"/>
              <a:gd name="connsiteX4" fmla="*/ 32 w 211462"/>
              <a:gd name="connsiteY4" fmla="*/ 328388 h 1084893"/>
              <a:gd name="connsiteX5" fmla="*/ 181460 w 211462"/>
              <a:gd name="connsiteY5" fmla="*/ 524331 h 1084893"/>
              <a:gd name="connsiteX6" fmla="*/ 174203 w 211462"/>
              <a:gd name="connsiteY6" fmla="*/ 59874 h 1084893"/>
              <a:gd name="connsiteX7" fmla="*/ 181460 w 211462"/>
              <a:gd name="connsiteY7" fmla="*/ 110674 h 10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62" h="1084893">
                <a:moveTo>
                  <a:pt x="181460" y="110674"/>
                </a:moveTo>
                <a:cubicBezTo>
                  <a:pt x="185089" y="276379"/>
                  <a:pt x="191137" y="934360"/>
                  <a:pt x="195975" y="1054103"/>
                </a:cubicBezTo>
                <a:cubicBezTo>
                  <a:pt x="200813" y="1173846"/>
                  <a:pt x="215327" y="911379"/>
                  <a:pt x="210489" y="829131"/>
                </a:cubicBezTo>
                <a:cubicBezTo>
                  <a:pt x="205651" y="746883"/>
                  <a:pt x="202022" y="644074"/>
                  <a:pt x="166946" y="560617"/>
                </a:cubicBezTo>
                <a:cubicBezTo>
                  <a:pt x="131870" y="477160"/>
                  <a:pt x="-2387" y="334436"/>
                  <a:pt x="32" y="328388"/>
                </a:cubicBezTo>
                <a:cubicBezTo>
                  <a:pt x="2451" y="322340"/>
                  <a:pt x="152431" y="569083"/>
                  <a:pt x="181460" y="524331"/>
                </a:cubicBezTo>
                <a:cubicBezTo>
                  <a:pt x="210489" y="479579"/>
                  <a:pt x="175412" y="121560"/>
                  <a:pt x="174203" y="59874"/>
                </a:cubicBezTo>
                <a:cubicBezTo>
                  <a:pt x="172994" y="-1812"/>
                  <a:pt x="177831" y="-55031"/>
                  <a:pt x="181460" y="110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3A21747A-3C4A-477B-B4CB-701621912A1D}"/>
              </a:ext>
            </a:extLst>
          </p:cNvPr>
          <p:cNvSpPr/>
          <p:nvPr/>
        </p:nvSpPr>
        <p:spPr>
          <a:xfrm>
            <a:off x="3127829" y="6059714"/>
            <a:ext cx="638634" cy="1503005"/>
          </a:xfrm>
          <a:custGeom>
            <a:avLst/>
            <a:gdLst>
              <a:gd name="connsiteX0" fmla="*/ 0 w 638634"/>
              <a:gd name="connsiteY0" fmla="*/ 0 h 1503005"/>
              <a:gd name="connsiteX1" fmla="*/ 362857 w 638634"/>
              <a:gd name="connsiteY1" fmla="*/ 442686 h 1503005"/>
              <a:gd name="connsiteX2" fmla="*/ 493485 w 638634"/>
              <a:gd name="connsiteY2" fmla="*/ 805543 h 1503005"/>
              <a:gd name="connsiteX3" fmla="*/ 493485 w 638634"/>
              <a:gd name="connsiteY3" fmla="*/ 732972 h 1503005"/>
              <a:gd name="connsiteX4" fmla="*/ 631371 w 638634"/>
              <a:gd name="connsiteY4" fmla="*/ 986972 h 1503005"/>
              <a:gd name="connsiteX5" fmla="*/ 602342 w 638634"/>
              <a:gd name="connsiteY5" fmla="*/ 1204686 h 1503005"/>
              <a:gd name="connsiteX6" fmla="*/ 457200 w 638634"/>
              <a:gd name="connsiteY6" fmla="*/ 1502229 h 1503005"/>
              <a:gd name="connsiteX7" fmla="*/ 544285 w 638634"/>
              <a:gd name="connsiteY7" fmla="*/ 1110343 h 1503005"/>
              <a:gd name="connsiteX8" fmla="*/ 624114 w 638634"/>
              <a:gd name="connsiteY8" fmla="*/ 856343 h 1503005"/>
              <a:gd name="connsiteX9" fmla="*/ 515257 w 638634"/>
              <a:gd name="connsiteY9" fmla="*/ 696686 h 1503005"/>
              <a:gd name="connsiteX10" fmla="*/ 0 w 638634"/>
              <a:gd name="connsiteY10" fmla="*/ 0 h 150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634" h="1503005">
                <a:moveTo>
                  <a:pt x="0" y="0"/>
                </a:moveTo>
                <a:cubicBezTo>
                  <a:pt x="140305" y="154214"/>
                  <a:pt x="280610" y="308429"/>
                  <a:pt x="362857" y="442686"/>
                </a:cubicBezTo>
                <a:cubicBezTo>
                  <a:pt x="445104" y="576943"/>
                  <a:pt x="471714" y="757162"/>
                  <a:pt x="493485" y="805543"/>
                </a:cubicBezTo>
                <a:cubicBezTo>
                  <a:pt x="515256" y="853924"/>
                  <a:pt x="470504" y="702734"/>
                  <a:pt x="493485" y="732972"/>
                </a:cubicBezTo>
                <a:cubicBezTo>
                  <a:pt x="516466" y="763210"/>
                  <a:pt x="613228" y="908353"/>
                  <a:pt x="631371" y="986972"/>
                </a:cubicBezTo>
                <a:cubicBezTo>
                  <a:pt x="649514" y="1065591"/>
                  <a:pt x="631370" y="1118810"/>
                  <a:pt x="602342" y="1204686"/>
                </a:cubicBezTo>
                <a:cubicBezTo>
                  <a:pt x="573314" y="1290562"/>
                  <a:pt x="466876" y="1517953"/>
                  <a:pt x="457200" y="1502229"/>
                </a:cubicBezTo>
                <a:cubicBezTo>
                  <a:pt x="447524" y="1486505"/>
                  <a:pt x="516466" y="1217991"/>
                  <a:pt x="544285" y="1110343"/>
                </a:cubicBezTo>
                <a:cubicBezTo>
                  <a:pt x="572104" y="1002695"/>
                  <a:pt x="628952" y="925286"/>
                  <a:pt x="624114" y="856343"/>
                </a:cubicBezTo>
                <a:cubicBezTo>
                  <a:pt x="619276" y="787400"/>
                  <a:pt x="515257" y="696686"/>
                  <a:pt x="515257" y="6966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EDE33B11-2379-EA06-4DAD-67CB34E633A3}"/>
              </a:ext>
            </a:extLst>
          </p:cNvPr>
          <p:cNvSpPr/>
          <p:nvPr/>
        </p:nvSpPr>
        <p:spPr>
          <a:xfrm>
            <a:off x="3366370" y="6474684"/>
            <a:ext cx="227135" cy="1106525"/>
          </a:xfrm>
          <a:custGeom>
            <a:avLst/>
            <a:gdLst>
              <a:gd name="connsiteX0" fmla="*/ 44487 w 227135"/>
              <a:gd name="connsiteY0" fmla="*/ 34973 h 1106525"/>
              <a:gd name="connsiteX1" fmla="*/ 167859 w 227135"/>
              <a:gd name="connsiteY1" fmla="*/ 550230 h 1106525"/>
              <a:gd name="connsiteX2" fmla="*/ 167859 w 227135"/>
              <a:gd name="connsiteY2" fmla="*/ 782459 h 1106525"/>
              <a:gd name="connsiteX3" fmla="*/ 225916 w 227135"/>
              <a:gd name="connsiteY3" fmla="*/ 1101773 h 1106525"/>
              <a:gd name="connsiteX4" fmla="*/ 189630 w 227135"/>
              <a:gd name="connsiteY4" fmla="*/ 942116 h 1106525"/>
              <a:gd name="connsiteX5" fmla="*/ 944 w 227135"/>
              <a:gd name="connsiteY5" fmla="*/ 521202 h 1106525"/>
              <a:gd name="connsiteX6" fmla="*/ 117059 w 227135"/>
              <a:gd name="connsiteY6" fmla="*/ 688116 h 1106525"/>
              <a:gd name="connsiteX7" fmla="*/ 124316 w 227135"/>
              <a:gd name="connsiteY7" fmla="*/ 405087 h 1106525"/>
              <a:gd name="connsiteX8" fmla="*/ 59001 w 227135"/>
              <a:gd name="connsiteY8" fmla="*/ 85773 h 1106525"/>
              <a:gd name="connsiteX9" fmla="*/ 44487 w 227135"/>
              <a:gd name="connsiteY9" fmla="*/ 34973 h 1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35" h="1106525">
                <a:moveTo>
                  <a:pt x="44487" y="34973"/>
                </a:moveTo>
                <a:cubicBezTo>
                  <a:pt x="62630" y="112382"/>
                  <a:pt x="147297" y="425649"/>
                  <a:pt x="167859" y="550230"/>
                </a:cubicBezTo>
                <a:cubicBezTo>
                  <a:pt x="188421" y="674811"/>
                  <a:pt x="158183" y="690535"/>
                  <a:pt x="167859" y="782459"/>
                </a:cubicBezTo>
                <a:cubicBezTo>
                  <a:pt x="177535" y="874383"/>
                  <a:pt x="222288" y="1075164"/>
                  <a:pt x="225916" y="1101773"/>
                </a:cubicBezTo>
                <a:cubicBezTo>
                  <a:pt x="229545" y="1128383"/>
                  <a:pt x="227125" y="1038878"/>
                  <a:pt x="189630" y="942116"/>
                </a:cubicBezTo>
                <a:cubicBezTo>
                  <a:pt x="152135" y="845354"/>
                  <a:pt x="13039" y="563535"/>
                  <a:pt x="944" y="521202"/>
                </a:cubicBezTo>
                <a:cubicBezTo>
                  <a:pt x="-11151" y="478869"/>
                  <a:pt x="96497" y="707469"/>
                  <a:pt x="117059" y="688116"/>
                </a:cubicBezTo>
                <a:cubicBezTo>
                  <a:pt x="137621" y="668763"/>
                  <a:pt x="133992" y="505477"/>
                  <a:pt x="124316" y="405087"/>
                </a:cubicBezTo>
                <a:cubicBezTo>
                  <a:pt x="114640" y="304697"/>
                  <a:pt x="69887" y="147459"/>
                  <a:pt x="59001" y="85773"/>
                </a:cubicBezTo>
                <a:cubicBezTo>
                  <a:pt x="48115" y="24087"/>
                  <a:pt x="26344" y="-42436"/>
                  <a:pt x="44487" y="3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BA6C9B9-9E20-0586-8229-35CDE1F54606}"/>
              </a:ext>
            </a:extLst>
          </p:cNvPr>
          <p:cNvSpPr/>
          <p:nvPr/>
        </p:nvSpPr>
        <p:spPr>
          <a:xfrm>
            <a:off x="3397013" y="7331121"/>
            <a:ext cx="285642" cy="705892"/>
          </a:xfrm>
          <a:custGeom>
            <a:avLst/>
            <a:gdLst>
              <a:gd name="connsiteX0" fmla="*/ 275101 w 285642"/>
              <a:gd name="connsiteY0" fmla="*/ 42136 h 705892"/>
              <a:gd name="connsiteX1" fmla="*/ 13844 w 285642"/>
              <a:gd name="connsiteY1" fmla="*/ 680765 h 705892"/>
              <a:gd name="connsiteX2" fmla="*/ 42873 w 285642"/>
              <a:gd name="connsiteY2" fmla="*/ 550136 h 705892"/>
              <a:gd name="connsiteX3" fmla="*/ 100930 w 285642"/>
              <a:gd name="connsiteY3" fmla="*/ 296136 h 705892"/>
              <a:gd name="connsiteX4" fmla="*/ 57387 w 285642"/>
              <a:gd name="connsiteY4" fmla="*/ 42136 h 705892"/>
              <a:gd name="connsiteX5" fmla="*/ 129958 w 285642"/>
              <a:gd name="connsiteY5" fmla="*/ 325165 h 705892"/>
              <a:gd name="connsiteX6" fmla="*/ 224301 w 285642"/>
              <a:gd name="connsiteY6" fmla="*/ 85679 h 705892"/>
              <a:gd name="connsiteX7" fmla="*/ 275101 w 285642"/>
              <a:gd name="connsiteY7" fmla="*/ 42136 h 7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42" h="705892">
                <a:moveTo>
                  <a:pt x="275101" y="42136"/>
                </a:moveTo>
                <a:cubicBezTo>
                  <a:pt x="240025" y="141317"/>
                  <a:pt x="52549" y="596098"/>
                  <a:pt x="13844" y="680765"/>
                </a:cubicBezTo>
                <a:cubicBezTo>
                  <a:pt x="-24861" y="765432"/>
                  <a:pt x="28359" y="614241"/>
                  <a:pt x="42873" y="550136"/>
                </a:cubicBezTo>
                <a:cubicBezTo>
                  <a:pt x="57387" y="486031"/>
                  <a:pt x="98511" y="380803"/>
                  <a:pt x="100930" y="296136"/>
                </a:cubicBezTo>
                <a:cubicBezTo>
                  <a:pt x="103349" y="211469"/>
                  <a:pt x="52549" y="37298"/>
                  <a:pt x="57387" y="42136"/>
                </a:cubicBezTo>
                <a:cubicBezTo>
                  <a:pt x="62225" y="46974"/>
                  <a:pt x="102139" y="317908"/>
                  <a:pt x="129958" y="325165"/>
                </a:cubicBezTo>
                <a:cubicBezTo>
                  <a:pt x="157777" y="332422"/>
                  <a:pt x="200111" y="126803"/>
                  <a:pt x="224301" y="85679"/>
                </a:cubicBezTo>
                <a:cubicBezTo>
                  <a:pt x="248491" y="44555"/>
                  <a:pt x="310177" y="-57045"/>
                  <a:pt x="275101" y="4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87A969B-8EB3-098E-558F-3C2C7D188472}"/>
              </a:ext>
            </a:extLst>
          </p:cNvPr>
          <p:cNvSpPr/>
          <p:nvPr/>
        </p:nvSpPr>
        <p:spPr>
          <a:xfrm>
            <a:off x="3680935" y="6585640"/>
            <a:ext cx="661004" cy="2329816"/>
          </a:xfrm>
          <a:custGeom>
            <a:avLst/>
            <a:gdLst>
              <a:gd name="connsiteX0" fmla="*/ 637065 w 661004"/>
              <a:gd name="connsiteY0" fmla="*/ 18360 h 2329816"/>
              <a:gd name="connsiteX1" fmla="*/ 303236 w 661004"/>
              <a:gd name="connsiteY1" fmla="*/ 301389 h 2329816"/>
              <a:gd name="connsiteX2" fmla="*/ 201636 w 661004"/>
              <a:gd name="connsiteY2" fmla="*/ 976303 h 2329816"/>
              <a:gd name="connsiteX3" fmla="*/ 5694 w 661004"/>
              <a:gd name="connsiteY3" fmla="*/ 1513331 h 2329816"/>
              <a:gd name="connsiteX4" fmla="*/ 49236 w 661004"/>
              <a:gd name="connsiteY4" fmla="*/ 1433503 h 2329816"/>
              <a:gd name="connsiteX5" fmla="*/ 12951 w 661004"/>
              <a:gd name="connsiteY5" fmla="*/ 2166474 h 2329816"/>
              <a:gd name="connsiteX6" fmla="*/ 12951 w 661004"/>
              <a:gd name="connsiteY6" fmla="*/ 2318874 h 2329816"/>
              <a:gd name="connsiteX7" fmla="*/ 41979 w 661004"/>
              <a:gd name="connsiteY7" fmla="*/ 1970531 h 2329816"/>
              <a:gd name="connsiteX8" fmla="*/ 150836 w 661004"/>
              <a:gd name="connsiteY8" fmla="*/ 446531 h 2329816"/>
              <a:gd name="connsiteX9" fmla="*/ 143579 w 661004"/>
              <a:gd name="connsiteY9" fmla="*/ 780360 h 2329816"/>
              <a:gd name="connsiteX10" fmla="*/ 266951 w 661004"/>
              <a:gd name="connsiteY10" fmla="*/ 243331 h 2329816"/>
              <a:gd name="connsiteX11" fmla="*/ 593522 w 661004"/>
              <a:gd name="connsiteY11" fmla="*/ 47389 h 2329816"/>
              <a:gd name="connsiteX12" fmla="*/ 637065 w 661004"/>
              <a:gd name="connsiteY12" fmla="*/ 18360 h 23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004" h="2329816">
                <a:moveTo>
                  <a:pt x="637065" y="18360"/>
                </a:moveTo>
                <a:cubicBezTo>
                  <a:pt x="588684" y="60693"/>
                  <a:pt x="375807" y="141732"/>
                  <a:pt x="303236" y="301389"/>
                </a:cubicBezTo>
                <a:cubicBezTo>
                  <a:pt x="230665" y="461046"/>
                  <a:pt x="251226" y="774313"/>
                  <a:pt x="201636" y="976303"/>
                </a:cubicBezTo>
                <a:cubicBezTo>
                  <a:pt x="152046" y="1178293"/>
                  <a:pt x="31094" y="1437131"/>
                  <a:pt x="5694" y="1513331"/>
                </a:cubicBezTo>
                <a:cubicBezTo>
                  <a:pt x="-19706" y="1589531"/>
                  <a:pt x="48027" y="1324646"/>
                  <a:pt x="49236" y="1433503"/>
                </a:cubicBezTo>
                <a:cubicBezTo>
                  <a:pt x="50445" y="1542360"/>
                  <a:pt x="18998" y="2018912"/>
                  <a:pt x="12951" y="2166474"/>
                </a:cubicBezTo>
                <a:cubicBezTo>
                  <a:pt x="6903" y="2314036"/>
                  <a:pt x="8113" y="2351531"/>
                  <a:pt x="12951" y="2318874"/>
                </a:cubicBezTo>
                <a:cubicBezTo>
                  <a:pt x="17789" y="2286217"/>
                  <a:pt x="18998" y="2282588"/>
                  <a:pt x="41979" y="1970531"/>
                </a:cubicBezTo>
                <a:cubicBezTo>
                  <a:pt x="64960" y="1658474"/>
                  <a:pt x="133903" y="644893"/>
                  <a:pt x="150836" y="446531"/>
                </a:cubicBezTo>
                <a:cubicBezTo>
                  <a:pt x="167769" y="248169"/>
                  <a:pt x="124227" y="814227"/>
                  <a:pt x="143579" y="780360"/>
                </a:cubicBezTo>
                <a:cubicBezTo>
                  <a:pt x="162931" y="746493"/>
                  <a:pt x="191961" y="365493"/>
                  <a:pt x="266951" y="243331"/>
                </a:cubicBezTo>
                <a:cubicBezTo>
                  <a:pt x="341941" y="121169"/>
                  <a:pt x="531836" y="78837"/>
                  <a:pt x="593522" y="47389"/>
                </a:cubicBezTo>
                <a:cubicBezTo>
                  <a:pt x="655208" y="15941"/>
                  <a:pt x="685446" y="-23973"/>
                  <a:pt x="637065" y="1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6698AB-8E51-2832-D347-8FFEAC061FC6}"/>
              </a:ext>
            </a:extLst>
          </p:cNvPr>
          <p:cNvSpPr/>
          <p:nvPr/>
        </p:nvSpPr>
        <p:spPr>
          <a:xfrm>
            <a:off x="4730644" y="7356562"/>
            <a:ext cx="582770" cy="1795816"/>
          </a:xfrm>
          <a:custGeom>
            <a:avLst/>
            <a:gdLst>
              <a:gd name="connsiteX0" fmla="*/ 574327 w 582770"/>
              <a:gd name="connsiteY0" fmla="*/ 350524 h 1795816"/>
              <a:gd name="connsiteX1" fmla="*/ 15527 w 582770"/>
              <a:gd name="connsiteY1" fmla="*/ 1758409 h 1795816"/>
              <a:gd name="connsiteX2" fmla="*/ 167927 w 582770"/>
              <a:gd name="connsiteY2" fmla="*/ 1352009 h 1795816"/>
              <a:gd name="connsiteX3" fmla="*/ 298556 w 582770"/>
              <a:gd name="connsiteY3" fmla="*/ 945609 h 1795816"/>
              <a:gd name="connsiteX4" fmla="*/ 313070 w 582770"/>
              <a:gd name="connsiteY4" fmla="*/ 2181 h 1795816"/>
              <a:gd name="connsiteX5" fmla="*/ 349356 w 582770"/>
              <a:gd name="connsiteY5" fmla="*/ 677095 h 1795816"/>
              <a:gd name="connsiteX6" fmla="*/ 574327 w 582770"/>
              <a:gd name="connsiteY6" fmla="*/ 350524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70" h="1795816">
                <a:moveTo>
                  <a:pt x="574327" y="350524"/>
                </a:moveTo>
                <a:cubicBezTo>
                  <a:pt x="518689" y="530743"/>
                  <a:pt x="83260" y="1591495"/>
                  <a:pt x="15527" y="1758409"/>
                </a:cubicBezTo>
                <a:cubicBezTo>
                  <a:pt x="-52206" y="1925323"/>
                  <a:pt x="120756" y="1487476"/>
                  <a:pt x="167927" y="1352009"/>
                </a:cubicBezTo>
                <a:cubicBezTo>
                  <a:pt x="215098" y="1216542"/>
                  <a:pt x="274366" y="1170580"/>
                  <a:pt x="298556" y="945609"/>
                </a:cubicBezTo>
                <a:cubicBezTo>
                  <a:pt x="322746" y="720638"/>
                  <a:pt x="304603" y="46933"/>
                  <a:pt x="313070" y="2181"/>
                </a:cubicBezTo>
                <a:cubicBezTo>
                  <a:pt x="321537" y="-42571"/>
                  <a:pt x="304603" y="615409"/>
                  <a:pt x="349356" y="677095"/>
                </a:cubicBezTo>
                <a:cubicBezTo>
                  <a:pt x="394108" y="738781"/>
                  <a:pt x="629965" y="170305"/>
                  <a:pt x="574327" y="35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DA8B222B-83CC-29A6-1B31-31027BE27099}"/>
              </a:ext>
            </a:extLst>
          </p:cNvPr>
          <p:cNvSpPr/>
          <p:nvPr/>
        </p:nvSpPr>
        <p:spPr>
          <a:xfrm>
            <a:off x="4027025" y="7757051"/>
            <a:ext cx="1478315" cy="2940544"/>
          </a:xfrm>
          <a:custGeom>
            <a:avLst/>
            <a:gdLst>
              <a:gd name="connsiteX0" fmla="*/ 1423089 w 1478315"/>
              <a:gd name="connsiteY0" fmla="*/ 124206 h 2940544"/>
              <a:gd name="connsiteX1" fmla="*/ 80518 w 1478315"/>
              <a:gd name="connsiteY1" fmla="*/ 2780320 h 2940544"/>
              <a:gd name="connsiteX2" fmla="*/ 254689 w 1478315"/>
              <a:gd name="connsiteY2" fmla="*/ 2461006 h 2940544"/>
              <a:gd name="connsiteX3" fmla="*/ 1103775 w 1478315"/>
              <a:gd name="connsiteY3" fmla="*/ 958778 h 2940544"/>
              <a:gd name="connsiteX4" fmla="*/ 980404 w 1478315"/>
              <a:gd name="connsiteY4" fmla="*/ 1118435 h 2940544"/>
              <a:gd name="connsiteX5" fmla="*/ 1198118 w 1478315"/>
              <a:gd name="connsiteY5" fmla="*/ 501578 h 2940544"/>
              <a:gd name="connsiteX6" fmla="*/ 1423089 w 1478315"/>
              <a:gd name="connsiteY6" fmla="*/ 124206 h 29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315" h="2940544">
                <a:moveTo>
                  <a:pt x="1423089" y="124206"/>
                </a:moveTo>
                <a:cubicBezTo>
                  <a:pt x="1236822" y="503996"/>
                  <a:pt x="275251" y="2390853"/>
                  <a:pt x="80518" y="2780320"/>
                </a:cubicBezTo>
                <a:cubicBezTo>
                  <a:pt x="-114215" y="3169787"/>
                  <a:pt x="84146" y="2764596"/>
                  <a:pt x="254689" y="2461006"/>
                </a:cubicBezTo>
                <a:cubicBezTo>
                  <a:pt x="425232" y="2157416"/>
                  <a:pt x="982823" y="1182540"/>
                  <a:pt x="1103775" y="958778"/>
                </a:cubicBezTo>
                <a:cubicBezTo>
                  <a:pt x="1224727" y="735016"/>
                  <a:pt x="964680" y="1194635"/>
                  <a:pt x="980404" y="1118435"/>
                </a:cubicBezTo>
                <a:cubicBezTo>
                  <a:pt x="996128" y="1042235"/>
                  <a:pt x="1125547" y="661235"/>
                  <a:pt x="1198118" y="501578"/>
                </a:cubicBezTo>
                <a:cubicBezTo>
                  <a:pt x="1270689" y="341921"/>
                  <a:pt x="1609356" y="-255584"/>
                  <a:pt x="1423089" y="12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66DB34E-D2AA-E6DE-9166-617128EF5887}"/>
              </a:ext>
            </a:extLst>
          </p:cNvPr>
          <p:cNvSpPr/>
          <p:nvPr/>
        </p:nvSpPr>
        <p:spPr>
          <a:xfrm>
            <a:off x="3912466" y="6860822"/>
            <a:ext cx="493630" cy="2308663"/>
          </a:xfrm>
          <a:custGeom>
            <a:avLst/>
            <a:gdLst>
              <a:gd name="connsiteX0" fmla="*/ 492620 w 493630"/>
              <a:gd name="connsiteY0" fmla="*/ 11692 h 2308663"/>
              <a:gd name="connsiteX1" fmla="*/ 253134 w 493630"/>
              <a:gd name="connsiteY1" fmla="*/ 1303464 h 2308663"/>
              <a:gd name="connsiteX2" fmla="*/ 311191 w 493630"/>
              <a:gd name="connsiteY2" fmla="*/ 1172835 h 2308663"/>
              <a:gd name="connsiteX3" fmla="*/ 6391 w 493630"/>
              <a:gd name="connsiteY3" fmla="*/ 2290435 h 2308663"/>
              <a:gd name="connsiteX4" fmla="*/ 122505 w 493630"/>
              <a:gd name="connsiteY4" fmla="*/ 1767921 h 2308663"/>
              <a:gd name="connsiteX5" fmla="*/ 340220 w 493630"/>
              <a:gd name="connsiteY5" fmla="*/ 505178 h 2308663"/>
              <a:gd name="connsiteX6" fmla="*/ 340220 w 493630"/>
              <a:gd name="connsiteY6" fmla="*/ 657578 h 2308663"/>
              <a:gd name="connsiteX7" fmla="*/ 492620 w 493630"/>
              <a:gd name="connsiteY7" fmla="*/ 11692 h 23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30" h="2308663">
                <a:moveTo>
                  <a:pt x="492620" y="11692"/>
                </a:moveTo>
                <a:cubicBezTo>
                  <a:pt x="478106" y="119340"/>
                  <a:pt x="283372" y="1109940"/>
                  <a:pt x="253134" y="1303464"/>
                </a:cubicBezTo>
                <a:cubicBezTo>
                  <a:pt x="222896" y="1496988"/>
                  <a:pt x="352315" y="1008340"/>
                  <a:pt x="311191" y="1172835"/>
                </a:cubicBezTo>
                <a:cubicBezTo>
                  <a:pt x="270067" y="1337330"/>
                  <a:pt x="37839" y="2191254"/>
                  <a:pt x="6391" y="2290435"/>
                </a:cubicBezTo>
                <a:cubicBezTo>
                  <a:pt x="-25057" y="2389616"/>
                  <a:pt x="66867" y="2065464"/>
                  <a:pt x="122505" y="1767921"/>
                </a:cubicBezTo>
                <a:cubicBezTo>
                  <a:pt x="178143" y="1470378"/>
                  <a:pt x="303934" y="690235"/>
                  <a:pt x="340220" y="505178"/>
                </a:cubicBezTo>
                <a:cubicBezTo>
                  <a:pt x="376506" y="320121"/>
                  <a:pt x="319658" y="742245"/>
                  <a:pt x="340220" y="657578"/>
                </a:cubicBezTo>
                <a:cubicBezTo>
                  <a:pt x="360782" y="572911"/>
                  <a:pt x="507134" y="-95956"/>
                  <a:pt x="492620" y="1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8660850-762B-70BD-FE59-518040563BD7}"/>
              </a:ext>
            </a:extLst>
          </p:cNvPr>
          <p:cNvSpPr/>
          <p:nvPr/>
        </p:nvSpPr>
        <p:spPr>
          <a:xfrm>
            <a:off x="3964294" y="6907018"/>
            <a:ext cx="644417" cy="2554547"/>
          </a:xfrm>
          <a:custGeom>
            <a:avLst/>
            <a:gdLst>
              <a:gd name="connsiteX0" fmla="*/ 593192 w 644417"/>
              <a:gd name="connsiteY0" fmla="*/ 1782 h 2554547"/>
              <a:gd name="connsiteX1" fmla="*/ 165020 w 644417"/>
              <a:gd name="connsiteY1" fmla="*/ 1939439 h 2554547"/>
              <a:gd name="connsiteX2" fmla="*/ 5363 w 644417"/>
              <a:gd name="connsiteY2" fmla="*/ 2549039 h 2554547"/>
              <a:gd name="connsiteX3" fmla="*/ 63420 w 644417"/>
              <a:gd name="connsiteY3" fmla="*/ 2200696 h 2554547"/>
              <a:gd name="connsiteX4" fmla="*/ 310163 w 644417"/>
              <a:gd name="connsiteY4" fmla="*/ 1540296 h 2554547"/>
              <a:gd name="connsiteX5" fmla="*/ 643992 w 644417"/>
              <a:gd name="connsiteY5" fmla="*/ 458982 h 2554547"/>
              <a:gd name="connsiteX6" fmla="*/ 237592 w 644417"/>
              <a:gd name="connsiteY6" fmla="*/ 1569325 h 2554547"/>
              <a:gd name="connsiteX7" fmla="*/ 593192 w 644417"/>
              <a:gd name="connsiteY7" fmla="*/ 1782 h 25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417" h="2554547">
                <a:moveTo>
                  <a:pt x="593192" y="1782"/>
                </a:moveTo>
                <a:cubicBezTo>
                  <a:pt x="581097" y="63468"/>
                  <a:pt x="262991" y="1514896"/>
                  <a:pt x="165020" y="1939439"/>
                </a:cubicBezTo>
                <a:cubicBezTo>
                  <a:pt x="67048" y="2363982"/>
                  <a:pt x="22296" y="2505496"/>
                  <a:pt x="5363" y="2549039"/>
                </a:cubicBezTo>
                <a:cubicBezTo>
                  <a:pt x="-11570" y="2592582"/>
                  <a:pt x="12620" y="2368820"/>
                  <a:pt x="63420" y="2200696"/>
                </a:cubicBezTo>
                <a:cubicBezTo>
                  <a:pt x="114220" y="2032572"/>
                  <a:pt x="213401" y="1830582"/>
                  <a:pt x="310163" y="1540296"/>
                </a:cubicBezTo>
                <a:cubicBezTo>
                  <a:pt x="406925" y="1250010"/>
                  <a:pt x="656087" y="454144"/>
                  <a:pt x="643992" y="458982"/>
                </a:cubicBezTo>
                <a:cubicBezTo>
                  <a:pt x="631897" y="463820"/>
                  <a:pt x="246059" y="1639477"/>
                  <a:pt x="237592" y="1569325"/>
                </a:cubicBezTo>
                <a:cubicBezTo>
                  <a:pt x="229125" y="1499173"/>
                  <a:pt x="605287" y="-59904"/>
                  <a:pt x="593192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39A0422-E9B6-A28E-85BA-C953925083A6}"/>
              </a:ext>
            </a:extLst>
          </p:cNvPr>
          <p:cNvSpPr/>
          <p:nvPr/>
        </p:nvSpPr>
        <p:spPr>
          <a:xfrm>
            <a:off x="4076882" y="7402521"/>
            <a:ext cx="779070" cy="2434078"/>
          </a:xfrm>
          <a:custGeom>
            <a:avLst/>
            <a:gdLst>
              <a:gd name="connsiteX0" fmla="*/ 712832 w 779070"/>
              <a:gd name="connsiteY0" fmla="*/ 7022 h 2434078"/>
              <a:gd name="connsiteX1" fmla="*/ 313689 w 779070"/>
              <a:gd name="connsiteY1" fmla="*/ 1763250 h 2434078"/>
              <a:gd name="connsiteX2" fmla="*/ 1632 w 779070"/>
              <a:gd name="connsiteY2" fmla="*/ 2430908 h 2434078"/>
              <a:gd name="connsiteX3" fmla="*/ 183061 w 779070"/>
              <a:gd name="connsiteY3" fmla="*/ 2031765 h 2434078"/>
              <a:gd name="connsiteX4" fmla="*/ 770889 w 779070"/>
              <a:gd name="connsiteY4" fmla="*/ 761765 h 2434078"/>
              <a:gd name="connsiteX5" fmla="*/ 538661 w 779070"/>
              <a:gd name="connsiteY5" fmla="*/ 1131879 h 2434078"/>
              <a:gd name="connsiteX6" fmla="*/ 712832 w 779070"/>
              <a:gd name="connsiteY6" fmla="*/ 7022 h 24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0" h="2434078">
                <a:moveTo>
                  <a:pt x="712832" y="7022"/>
                </a:moveTo>
                <a:cubicBezTo>
                  <a:pt x="675337" y="112250"/>
                  <a:pt x="432222" y="1359269"/>
                  <a:pt x="313689" y="1763250"/>
                </a:cubicBezTo>
                <a:cubicBezTo>
                  <a:pt x="195156" y="2167231"/>
                  <a:pt x="23403" y="2386156"/>
                  <a:pt x="1632" y="2430908"/>
                </a:cubicBezTo>
                <a:cubicBezTo>
                  <a:pt x="-20139" y="2475661"/>
                  <a:pt x="183061" y="2031765"/>
                  <a:pt x="183061" y="2031765"/>
                </a:cubicBezTo>
                <a:cubicBezTo>
                  <a:pt x="311270" y="1753575"/>
                  <a:pt x="711622" y="911746"/>
                  <a:pt x="770889" y="761765"/>
                </a:cubicBezTo>
                <a:cubicBezTo>
                  <a:pt x="830156" y="611784"/>
                  <a:pt x="548337" y="1251622"/>
                  <a:pt x="538661" y="1131879"/>
                </a:cubicBezTo>
                <a:cubicBezTo>
                  <a:pt x="528985" y="1012136"/>
                  <a:pt x="750327" y="-98206"/>
                  <a:pt x="712832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DB9EBDB-2BE4-B547-D060-A29261DE03FC}"/>
              </a:ext>
            </a:extLst>
          </p:cNvPr>
          <p:cNvSpPr/>
          <p:nvPr/>
        </p:nvSpPr>
        <p:spPr>
          <a:xfrm>
            <a:off x="3774707" y="9182457"/>
            <a:ext cx="267439" cy="898735"/>
          </a:xfrm>
          <a:custGeom>
            <a:avLst/>
            <a:gdLst>
              <a:gd name="connsiteX0" fmla="*/ 368 w 267439"/>
              <a:gd name="connsiteY0" fmla="*/ 5993 h 898735"/>
              <a:gd name="connsiteX1" fmla="*/ 222618 w 267439"/>
              <a:gd name="connsiteY1" fmla="*/ 755293 h 898735"/>
              <a:gd name="connsiteX2" fmla="*/ 267068 w 267439"/>
              <a:gd name="connsiteY2" fmla="*/ 898168 h 898735"/>
              <a:gd name="connsiteX3" fmla="*/ 213093 w 267439"/>
              <a:gd name="connsiteY3" fmla="*/ 742593 h 898735"/>
              <a:gd name="connsiteX4" fmla="*/ 105143 w 267439"/>
              <a:gd name="connsiteY4" fmla="*/ 294918 h 898735"/>
              <a:gd name="connsiteX5" fmla="*/ 168643 w 267439"/>
              <a:gd name="connsiteY5" fmla="*/ 399693 h 898735"/>
              <a:gd name="connsiteX6" fmla="*/ 368 w 267439"/>
              <a:gd name="connsiteY6" fmla="*/ 5993 h 89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39" h="898735">
                <a:moveTo>
                  <a:pt x="368" y="5993"/>
                </a:moveTo>
                <a:cubicBezTo>
                  <a:pt x="9364" y="65260"/>
                  <a:pt x="178168" y="606597"/>
                  <a:pt x="222618" y="755293"/>
                </a:cubicBezTo>
                <a:cubicBezTo>
                  <a:pt x="267068" y="903989"/>
                  <a:pt x="268656" y="900285"/>
                  <a:pt x="267068" y="898168"/>
                </a:cubicBezTo>
                <a:cubicBezTo>
                  <a:pt x="265480" y="896051"/>
                  <a:pt x="240081" y="843135"/>
                  <a:pt x="213093" y="742593"/>
                </a:cubicBezTo>
                <a:cubicBezTo>
                  <a:pt x="186105" y="642051"/>
                  <a:pt x="112551" y="352068"/>
                  <a:pt x="105143" y="294918"/>
                </a:cubicBezTo>
                <a:cubicBezTo>
                  <a:pt x="97735" y="237768"/>
                  <a:pt x="187164" y="454197"/>
                  <a:pt x="168643" y="399693"/>
                </a:cubicBezTo>
                <a:cubicBezTo>
                  <a:pt x="150122" y="345189"/>
                  <a:pt x="-8628" y="-53274"/>
                  <a:pt x="368" y="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A9828F5-9777-7E22-C363-03ED280CA36D}"/>
              </a:ext>
            </a:extLst>
          </p:cNvPr>
          <p:cNvSpPr/>
          <p:nvPr/>
        </p:nvSpPr>
        <p:spPr>
          <a:xfrm>
            <a:off x="2799842" y="9449460"/>
            <a:ext cx="237171" cy="853567"/>
          </a:xfrm>
          <a:custGeom>
            <a:avLst/>
            <a:gdLst>
              <a:gd name="connsiteX0" fmla="*/ 235458 w 237171"/>
              <a:gd name="connsiteY0" fmla="*/ 5690 h 853567"/>
              <a:gd name="connsiteX1" fmla="*/ 60833 w 237171"/>
              <a:gd name="connsiteY1" fmla="*/ 729590 h 853567"/>
              <a:gd name="connsiteX2" fmla="*/ 508 w 237171"/>
              <a:gd name="connsiteY2" fmla="*/ 853415 h 853567"/>
              <a:gd name="connsiteX3" fmla="*/ 38608 w 237171"/>
              <a:gd name="connsiteY3" fmla="*/ 742290 h 853567"/>
              <a:gd name="connsiteX4" fmla="*/ 149733 w 237171"/>
              <a:gd name="connsiteY4" fmla="*/ 288265 h 853567"/>
              <a:gd name="connsiteX5" fmla="*/ 149733 w 237171"/>
              <a:gd name="connsiteY5" fmla="*/ 386690 h 853567"/>
              <a:gd name="connsiteX6" fmla="*/ 235458 w 237171"/>
              <a:gd name="connsiteY6" fmla="*/ 5690 h 8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71" h="853567">
                <a:moveTo>
                  <a:pt x="235458" y="5690"/>
                </a:moveTo>
                <a:cubicBezTo>
                  <a:pt x="220641" y="62840"/>
                  <a:pt x="99991" y="588303"/>
                  <a:pt x="60833" y="729590"/>
                </a:cubicBezTo>
                <a:cubicBezTo>
                  <a:pt x="21675" y="870878"/>
                  <a:pt x="4212" y="851298"/>
                  <a:pt x="508" y="853415"/>
                </a:cubicBezTo>
                <a:cubicBezTo>
                  <a:pt x="-3196" y="855532"/>
                  <a:pt x="13737" y="836482"/>
                  <a:pt x="38608" y="742290"/>
                </a:cubicBezTo>
                <a:cubicBezTo>
                  <a:pt x="63479" y="648098"/>
                  <a:pt x="131212" y="347532"/>
                  <a:pt x="149733" y="288265"/>
                </a:cubicBezTo>
                <a:cubicBezTo>
                  <a:pt x="168254" y="228998"/>
                  <a:pt x="134916" y="433786"/>
                  <a:pt x="149733" y="386690"/>
                </a:cubicBezTo>
                <a:cubicBezTo>
                  <a:pt x="164550" y="339594"/>
                  <a:pt x="250275" y="-51460"/>
                  <a:pt x="235458" y="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C36006C-83B8-340D-DCDB-457997D0438A}"/>
              </a:ext>
            </a:extLst>
          </p:cNvPr>
          <p:cNvSpPr/>
          <p:nvPr/>
        </p:nvSpPr>
        <p:spPr>
          <a:xfrm>
            <a:off x="2778067" y="10226491"/>
            <a:ext cx="232320" cy="268224"/>
          </a:xfrm>
          <a:custGeom>
            <a:avLst/>
            <a:gdLst>
              <a:gd name="connsiteX0" fmla="*/ 58 w 232320"/>
              <a:gd name="connsiteY0" fmla="*/ 184 h 268224"/>
              <a:gd name="connsiteX1" fmla="*/ 123883 w 232320"/>
              <a:gd name="connsiteY1" fmla="*/ 149409 h 268224"/>
              <a:gd name="connsiteX2" fmla="*/ 228658 w 232320"/>
              <a:gd name="connsiteY2" fmla="*/ 266884 h 268224"/>
              <a:gd name="connsiteX3" fmla="*/ 196908 w 232320"/>
              <a:gd name="connsiteY3" fmla="*/ 209734 h 268224"/>
              <a:gd name="connsiteX4" fmla="*/ 85783 w 232320"/>
              <a:gd name="connsiteY4" fmla="*/ 158934 h 268224"/>
              <a:gd name="connsiteX5" fmla="*/ 139758 w 232320"/>
              <a:gd name="connsiteY5" fmla="*/ 181159 h 268224"/>
              <a:gd name="connsiteX6" fmla="*/ 58 w 232320"/>
              <a:gd name="connsiteY6" fmla="*/ 18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20" h="268224">
                <a:moveTo>
                  <a:pt x="58" y="184"/>
                </a:moveTo>
                <a:cubicBezTo>
                  <a:pt x="-2588" y="-5108"/>
                  <a:pt x="85783" y="104959"/>
                  <a:pt x="123883" y="149409"/>
                </a:cubicBezTo>
                <a:cubicBezTo>
                  <a:pt x="161983" y="193859"/>
                  <a:pt x="216487" y="256830"/>
                  <a:pt x="228658" y="266884"/>
                </a:cubicBezTo>
                <a:cubicBezTo>
                  <a:pt x="240829" y="276938"/>
                  <a:pt x="220721" y="227726"/>
                  <a:pt x="196908" y="209734"/>
                </a:cubicBezTo>
                <a:cubicBezTo>
                  <a:pt x="173096" y="191742"/>
                  <a:pt x="95308" y="163697"/>
                  <a:pt x="85783" y="158934"/>
                </a:cubicBezTo>
                <a:cubicBezTo>
                  <a:pt x="76258" y="154171"/>
                  <a:pt x="150341" y="203384"/>
                  <a:pt x="139758" y="181159"/>
                </a:cubicBezTo>
                <a:cubicBezTo>
                  <a:pt x="129175" y="158934"/>
                  <a:pt x="2704" y="5476"/>
                  <a:pt x="5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1585C0E-37EF-9F36-468D-D1B221B9AF92}"/>
              </a:ext>
            </a:extLst>
          </p:cNvPr>
          <p:cNvSpPr/>
          <p:nvPr/>
        </p:nvSpPr>
        <p:spPr>
          <a:xfrm>
            <a:off x="2924092" y="9498820"/>
            <a:ext cx="155298" cy="702845"/>
          </a:xfrm>
          <a:custGeom>
            <a:avLst/>
            <a:gdLst>
              <a:gd name="connsiteX0" fmla="*/ 152483 w 155298"/>
              <a:gd name="connsiteY0" fmla="*/ 7130 h 702845"/>
              <a:gd name="connsiteX1" fmla="*/ 3258 w 155298"/>
              <a:gd name="connsiteY1" fmla="*/ 683405 h 702845"/>
              <a:gd name="connsiteX2" fmla="*/ 57233 w 155298"/>
              <a:gd name="connsiteY2" fmla="*/ 492905 h 702845"/>
              <a:gd name="connsiteX3" fmla="*/ 146133 w 155298"/>
              <a:gd name="connsiteY3" fmla="*/ 213505 h 702845"/>
              <a:gd name="connsiteX4" fmla="*/ 101683 w 155298"/>
              <a:gd name="connsiteY4" fmla="*/ 321455 h 702845"/>
              <a:gd name="connsiteX5" fmla="*/ 152483 w 155298"/>
              <a:gd name="connsiteY5" fmla="*/ 7130 h 7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98" h="702845">
                <a:moveTo>
                  <a:pt x="152483" y="7130"/>
                </a:moveTo>
                <a:cubicBezTo>
                  <a:pt x="136079" y="67455"/>
                  <a:pt x="19133" y="602443"/>
                  <a:pt x="3258" y="683405"/>
                </a:cubicBezTo>
                <a:cubicBezTo>
                  <a:pt x="-12617" y="764368"/>
                  <a:pt x="33421" y="571222"/>
                  <a:pt x="57233" y="492905"/>
                </a:cubicBezTo>
                <a:cubicBezTo>
                  <a:pt x="81045" y="414588"/>
                  <a:pt x="138725" y="242080"/>
                  <a:pt x="146133" y="213505"/>
                </a:cubicBezTo>
                <a:cubicBezTo>
                  <a:pt x="153541" y="184930"/>
                  <a:pt x="94804" y="354793"/>
                  <a:pt x="101683" y="321455"/>
                </a:cubicBezTo>
                <a:cubicBezTo>
                  <a:pt x="108562" y="288117"/>
                  <a:pt x="168887" y="-53195"/>
                  <a:pt x="152483" y="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8FFF28E-1644-D559-65A6-29B4C9CF6C18}"/>
              </a:ext>
            </a:extLst>
          </p:cNvPr>
          <p:cNvSpPr/>
          <p:nvPr/>
        </p:nvSpPr>
        <p:spPr>
          <a:xfrm>
            <a:off x="2894006" y="10029089"/>
            <a:ext cx="202794" cy="592945"/>
          </a:xfrm>
          <a:custGeom>
            <a:avLst/>
            <a:gdLst>
              <a:gd name="connsiteX0" fmla="*/ 30169 w 202794"/>
              <a:gd name="connsiteY0" fmla="*/ 736 h 592945"/>
              <a:gd name="connsiteX1" fmla="*/ 4769 w 202794"/>
              <a:gd name="connsiteY1" fmla="*/ 162661 h 592945"/>
              <a:gd name="connsiteX2" fmla="*/ 52394 w 202794"/>
              <a:gd name="connsiteY2" fmla="*/ 264261 h 592945"/>
              <a:gd name="connsiteX3" fmla="*/ 201619 w 202794"/>
              <a:gd name="connsiteY3" fmla="*/ 588111 h 592945"/>
              <a:gd name="connsiteX4" fmla="*/ 115894 w 202794"/>
              <a:gd name="connsiteY4" fmla="*/ 442061 h 592945"/>
              <a:gd name="connsiteX5" fmla="*/ 4769 w 202794"/>
              <a:gd name="connsiteY5" fmla="*/ 216636 h 592945"/>
              <a:gd name="connsiteX6" fmla="*/ 20644 w 202794"/>
              <a:gd name="connsiteY6" fmla="*/ 232511 h 592945"/>
              <a:gd name="connsiteX7" fmla="*/ 30169 w 202794"/>
              <a:gd name="connsiteY7" fmla="*/ 736 h 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94" h="592945">
                <a:moveTo>
                  <a:pt x="30169" y="736"/>
                </a:moveTo>
                <a:cubicBezTo>
                  <a:pt x="27523" y="-10906"/>
                  <a:pt x="1065" y="118740"/>
                  <a:pt x="4769" y="162661"/>
                </a:cubicBezTo>
                <a:cubicBezTo>
                  <a:pt x="8473" y="206582"/>
                  <a:pt x="52394" y="264261"/>
                  <a:pt x="52394" y="264261"/>
                </a:cubicBezTo>
                <a:cubicBezTo>
                  <a:pt x="85202" y="335169"/>
                  <a:pt x="191036" y="558478"/>
                  <a:pt x="201619" y="588111"/>
                </a:cubicBezTo>
                <a:cubicBezTo>
                  <a:pt x="212202" y="617744"/>
                  <a:pt x="148702" y="503973"/>
                  <a:pt x="115894" y="442061"/>
                </a:cubicBezTo>
                <a:cubicBezTo>
                  <a:pt x="83086" y="380149"/>
                  <a:pt x="4769" y="216636"/>
                  <a:pt x="4769" y="216636"/>
                </a:cubicBezTo>
                <a:cubicBezTo>
                  <a:pt x="-11106" y="181711"/>
                  <a:pt x="17469" y="261615"/>
                  <a:pt x="20644" y="232511"/>
                </a:cubicBezTo>
                <a:cubicBezTo>
                  <a:pt x="23819" y="203407"/>
                  <a:pt x="32815" y="12378"/>
                  <a:pt x="30169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8DE5943-2E7A-F1C0-764D-CE20AB7FD518}"/>
              </a:ext>
            </a:extLst>
          </p:cNvPr>
          <p:cNvSpPr/>
          <p:nvPr/>
        </p:nvSpPr>
        <p:spPr>
          <a:xfrm>
            <a:off x="3016182" y="9778561"/>
            <a:ext cx="98513" cy="578617"/>
          </a:xfrm>
          <a:custGeom>
            <a:avLst/>
            <a:gdLst>
              <a:gd name="connsiteX0" fmla="*/ 98493 w 98513"/>
              <a:gd name="connsiteY0" fmla="*/ 439 h 578617"/>
              <a:gd name="connsiteX1" fmla="*/ 41343 w 98513"/>
              <a:gd name="connsiteY1" fmla="*/ 283014 h 578617"/>
              <a:gd name="connsiteX2" fmla="*/ 68 w 98513"/>
              <a:gd name="connsiteY2" fmla="*/ 346514 h 578617"/>
              <a:gd name="connsiteX3" fmla="*/ 50868 w 98513"/>
              <a:gd name="connsiteY3" fmla="*/ 575114 h 578617"/>
              <a:gd name="connsiteX4" fmla="*/ 50868 w 98513"/>
              <a:gd name="connsiteY4" fmla="*/ 473514 h 578617"/>
              <a:gd name="connsiteX5" fmla="*/ 12768 w 98513"/>
              <a:gd name="connsiteY5" fmla="*/ 317939 h 578617"/>
              <a:gd name="connsiteX6" fmla="*/ 38168 w 98513"/>
              <a:gd name="connsiteY6" fmla="*/ 368739 h 578617"/>
              <a:gd name="connsiteX7" fmla="*/ 12768 w 98513"/>
              <a:gd name="connsiteY7" fmla="*/ 267139 h 578617"/>
              <a:gd name="connsiteX8" fmla="*/ 47693 w 98513"/>
              <a:gd name="connsiteY8" fmla="*/ 219514 h 578617"/>
              <a:gd name="connsiteX9" fmla="*/ 98493 w 98513"/>
              <a:gd name="connsiteY9" fmla="*/ 439 h 5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13" h="578617">
                <a:moveTo>
                  <a:pt x="98493" y="439"/>
                </a:moveTo>
                <a:cubicBezTo>
                  <a:pt x="97435" y="11022"/>
                  <a:pt x="57747" y="225335"/>
                  <a:pt x="41343" y="283014"/>
                </a:cubicBezTo>
                <a:cubicBezTo>
                  <a:pt x="24939" y="340693"/>
                  <a:pt x="-1519" y="297831"/>
                  <a:pt x="68" y="346514"/>
                </a:cubicBezTo>
                <a:cubicBezTo>
                  <a:pt x="1655" y="395197"/>
                  <a:pt x="42401" y="553947"/>
                  <a:pt x="50868" y="575114"/>
                </a:cubicBezTo>
                <a:cubicBezTo>
                  <a:pt x="59335" y="596281"/>
                  <a:pt x="57218" y="516376"/>
                  <a:pt x="50868" y="473514"/>
                </a:cubicBezTo>
                <a:cubicBezTo>
                  <a:pt x="44518" y="430652"/>
                  <a:pt x="14885" y="335401"/>
                  <a:pt x="12768" y="317939"/>
                </a:cubicBezTo>
                <a:cubicBezTo>
                  <a:pt x="10651" y="300477"/>
                  <a:pt x="38168" y="377206"/>
                  <a:pt x="38168" y="368739"/>
                </a:cubicBezTo>
                <a:cubicBezTo>
                  <a:pt x="38168" y="360272"/>
                  <a:pt x="11180" y="292010"/>
                  <a:pt x="12768" y="267139"/>
                </a:cubicBezTo>
                <a:cubicBezTo>
                  <a:pt x="14355" y="242268"/>
                  <a:pt x="35522" y="265552"/>
                  <a:pt x="47693" y="219514"/>
                </a:cubicBezTo>
                <a:cubicBezTo>
                  <a:pt x="59864" y="173476"/>
                  <a:pt x="99551" y="-10144"/>
                  <a:pt x="9849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232F4C8-8645-5BEE-7A54-330C68A62271}"/>
              </a:ext>
            </a:extLst>
          </p:cNvPr>
          <p:cNvSpPr/>
          <p:nvPr/>
        </p:nvSpPr>
        <p:spPr>
          <a:xfrm>
            <a:off x="2967031" y="9886935"/>
            <a:ext cx="109903" cy="287542"/>
          </a:xfrm>
          <a:custGeom>
            <a:avLst/>
            <a:gdLst>
              <a:gd name="connsiteX0" fmla="*/ 109544 w 109903"/>
              <a:gd name="connsiteY0" fmla="*/ 15 h 287542"/>
              <a:gd name="connsiteX1" fmla="*/ 36519 w 109903"/>
              <a:gd name="connsiteY1" fmla="*/ 168290 h 287542"/>
              <a:gd name="connsiteX2" fmla="*/ 36519 w 109903"/>
              <a:gd name="connsiteY2" fmla="*/ 285765 h 287542"/>
              <a:gd name="connsiteX3" fmla="*/ 30169 w 109903"/>
              <a:gd name="connsiteY3" fmla="*/ 234965 h 287542"/>
              <a:gd name="connsiteX4" fmla="*/ 1594 w 109903"/>
              <a:gd name="connsiteY4" fmla="*/ 177815 h 287542"/>
              <a:gd name="connsiteX5" fmla="*/ 109544 w 109903"/>
              <a:gd name="connsiteY5" fmla="*/ 15 h 2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03" h="287542">
                <a:moveTo>
                  <a:pt x="109544" y="15"/>
                </a:moveTo>
                <a:cubicBezTo>
                  <a:pt x="115365" y="-1573"/>
                  <a:pt x="48690" y="120665"/>
                  <a:pt x="36519" y="168290"/>
                </a:cubicBezTo>
                <a:cubicBezTo>
                  <a:pt x="24348" y="215915"/>
                  <a:pt x="37577" y="274653"/>
                  <a:pt x="36519" y="285765"/>
                </a:cubicBezTo>
                <a:cubicBezTo>
                  <a:pt x="35461" y="296877"/>
                  <a:pt x="35990" y="252957"/>
                  <a:pt x="30169" y="234965"/>
                </a:cubicBezTo>
                <a:cubicBezTo>
                  <a:pt x="24348" y="216973"/>
                  <a:pt x="-7402" y="213269"/>
                  <a:pt x="1594" y="177815"/>
                </a:cubicBezTo>
                <a:cubicBezTo>
                  <a:pt x="10590" y="142361"/>
                  <a:pt x="103723" y="1603"/>
                  <a:pt x="1095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748B251-2226-4DA1-8A81-76A031CC5220}"/>
              </a:ext>
            </a:extLst>
          </p:cNvPr>
          <p:cNvSpPr/>
          <p:nvPr/>
        </p:nvSpPr>
        <p:spPr>
          <a:xfrm>
            <a:off x="3099493" y="10001202"/>
            <a:ext cx="21634" cy="330295"/>
          </a:xfrm>
          <a:custGeom>
            <a:avLst/>
            <a:gdLst>
              <a:gd name="connsiteX0" fmla="*/ 12007 w 21634"/>
              <a:gd name="connsiteY0" fmla="*/ 48 h 330295"/>
              <a:gd name="connsiteX1" fmla="*/ 21532 w 21634"/>
              <a:gd name="connsiteY1" fmla="*/ 158798 h 330295"/>
              <a:gd name="connsiteX2" fmla="*/ 5657 w 21634"/>
              <a:gd name="connsiteY2" fmla="*/ 330248 h 330295"/>
              <a:gd name="connsiteX3" fmla="*/ 2482 w 21634"/>
              <a:gd name="connsiteY3" fmla="*/ 174673 h 330295"/>
              <a:gd name="connsiteX4" fmla="*/ 12007 w 21634"/>
              <a:gd name="connsiteY4" fmla="*/ 48 h 3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330295">
                <a:moveTo>
                  <a:pt x="12007" y="48"/>
                </a:moveTo>
                <a:cubicBezTo>
                  <a:pt x="15182" y="-2598"/>
                  <a:pt x="22590" y="103765"/>
                  <a:pt x="21532" y="158798"/>
                </a:cubicBezTo>
                <a:cubicBezTo>
                  <a:pt x="20474" y="213831"/>
                  <a:pt x="8832" y="327602"/>
                  <a:pt x="5657" y="330248"/>
                </a:cubicBezTo>
                <a:cubicBezTo>
                  <a:pt x="2482" y="332894"/>
                  <a:pt x="-3339" y="223356"/>
                  <a:pt x="2482" y="174673"/>
                </a:cubicBezTo>
                <a:cubicBezTo>
                  <a:pt x="8303" y="125990"/>
                  <a:pt x="8832" y="2694"/>
                  <a:pt x="1200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7E95673-2587-7194-26CF-F814A1FAEC2B}"/>
              </a:ext>
            </a:extLst>
          </p:cNvPr>
          <p:cNvSpPr/>
          <p:nvPr/>
        </p:nvSpPr>
        <p:spPr>
          <a:xfrm>
            <a:off x="3068923" y="10036072"/>
            <a:ext cx="144180" cy="304904"/>
          </a:xfrm>
          <a:custGeom>
            <a:avLst/>
            <a:gdLst>
              <a:gd name="connsiteX0" fmla="*/ 71152 w 144180"/>
              <a:gd name="connsiteY0" fmla="*/ 304903 h 304904"/>
              <a:gd name="connsiteX1" fmla="*/ 4477 w 144180"/>
              <a:gd name="connsiteY1" fmla="*/ 79478 h 304904"/>
              <a:gd name="connsiteX2" fmla="*/ 64802 w 144180"/>
              <a:gd name="connsiteY2" fmla="*/ 6453 h 304904"/>
              <a:gd name="connsiteX3" fmla="*/ 144177 w 144180"/>
              <a:gd name="connsiteY3" fmla="*/ 3278 h 304904"/>
              <a:gd name="connsiteX4" fmla="*/ 61627 w 144180"/>
              <a:gd name="connsiteY4" fmla="*/ 3278 h 304904"/>
              <a:gd name="connsiteX5" fmla="*/ 10827 w 144180"/>
              <a:gd name="connsiteY5" fmla="*/ 19153 h 304904"/>
              <a:gd name="connsiteX6" fmla="*/ 4477 w 144180"/>
              <a:gd name="connsiteY6" fmla="*/ 82653 h 304904"/>
              <a:gd name="connsiteX7" fmla="*/ 71152 w 144180"/>
              <a:gd name="connsiteY7" fmla="*/ 304903 h 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80" h="304904">
                <a:moveTo>
                  <a:pt x="71152" y="304903"/>
                </a:moveTo>
                <a:cubicBezTo>
                  <a:pt x="71152" y="304374"/>
                  <a:pt x="5535" y="129220"/>
                  <a:pt x="4477" y="79478"/>
                </a:cubicBezTo>
                <a:cubicBezTo>
                  <a:pt x="3419" y="29736"/>
                  <a:pt x="41519" y="19153"/>
                  <a:pt x="64802" y="6453"/>
                </a:cubicBezTo>
                <a:cubicBezTo>
                  <a:pt x="88085" y="-6247"/>
                  <a:pt x="144706" y="3807"/>
                  <a:pt x="144177" y="3278"/>
                </a:cubicBezTo>
                <a:cubicBezTo>
                  <a:pt x="143648" y="2749"/>
                  <a:pt x="83852" y="632"/>
                  <a:pt x="61627" y="3278"/>
                </a:cubicBezTo>
                <a:cubicBezTo>
                  <a:pt x="39402" y="5924"/>
                  <a:pt x="20352" y="5924"/>
                  <a:pt x="10827" y="19153"/>
                </a:cubicBezTo>
                <a:cubicBezTo>
                  <a:pt x="1302" y="32382"/>
                  <a:pt x="-4519" y="40849"/>
                  <a:pt x="4477" y="82653"/>
                </a:cubicBezTo>
                <a:cubicBezTo>
                  <a:pt x="13473" y="124457"/>
                  <a:pt x="71152" y="305432"/>
                  <a:pt x="71152" y="30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E577EA3-5EAF-7D24-148E-84363B9F0058}"/>
              </a:ext>
            </a:extLst>
          </p:cNvPr>
          <p:cNvSpPr/>
          <p:nvPr/>
        </p:nvSpPr>
        <p:spPr>
          <a:xfrm>
            <a:off x="3082816" y="10341734"/>
            <a:ext cx="61082" cy="627891"/>
          </a:xfrm>
          <a:custGeom>
            <a:avLst/>
            <a:gdLst>
              <a:gd name="connsiteX0" fmla="*/ 28684 w 61082"/>
              <a:gd name="connsiteY0" fmla="*/ 8766 h 627891"/>
              <a:gd name="connsiteX1" fmla="*/ 25509 w 61082"/>
              <a:gd name="connsiteY1" fmla="*/ 481841 h 627891"/>
              <a:gd name="connsiteX2" fmla="*/ 60434 w 61082"/>
              <a:gd name="connsiteY2" fmla="*/ 627891 h 627891"/>
              <a:gd name="connsiteX3" fmla="*/ 44559 w 61082"/>
              <a:gd name="connsiteY3" fmla="*/ 481841 h 627891"/>
              <a:gd name="connsiteX4" fmla="*/ 109 w 61082"/>
              <a:gd name="connsiteY4" fmla="*/ 65916 h 627891"/>
              <a:gd name="connsiteX5" fmla="*/ 31859 w 61082"/>
              <a:gd name="connsiteY5" fmla="*/ 164341 h 627891"/>
              <a:gd name="connsiteX6" fmla="*/ 28684 w 61082"/>
              <a:gd name="connsiteY6" fmla="*/ 8766 h 6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82" h="627891">
                <a:moveTo>
                  <a:pt x="28684" y="8766"/>
                </a:moveTo>
                <a:cubicBezTo>
                  <a:pt x="27626" y="61683"/>
                  <a:pt x="20217" y="378654"/>
                  <a:pt x="25509" y="481841"/>
                </a:cubicBezTo>
                <a:cubicBezTo>
                  <a:pt x="30801" y="585028"/>
                  <a:pt x="57259" y="627891"/>
                  <a:pt x="60434" y="627891"/>
                </a:cubicBezTo>
                <a:cubicBezTo>
                  <a:pt x="63609" y="627891"/>
                  <a:pt x="54613" y="575504"/>
                  <a:pt x="44559" y="481841"/>
                </a:cubicBezTo>
                <a:cubicBezTo>
                  <a:pt x="34505" y="388179"/>
                  <a:pt x="2226" y="118833"/>
                  <a:pt x="109" y="65916"/>
                </a:cubicBezTo>
                <a:cubicBezTo>
                  <a:pt x="-2008" y="12999"/>
                  <a:pt x="27097" y="169103"/>
                  <a:pt x="31859" y="164341"/>
                </a:cubicBezTo>
                <a:cubicBezTo>
                  <a:pt x="36621" y="159579"/>
                  <a:pt x="29742" y="-44151"/>
                  <a:pt x="28684" y="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DAC1374-3DB3-28FA-6B5C-FD1436CDFBC4}"/>
              </a:ext>
            </a:extLst>
          </p:cNvPr>
          <p:cNvSpPr/>
          <p:nvPr/>
        </p:nvSpPr>
        <p:spPr>
          <a:xfrm>
            <a:off x="3219275" y="10293304"/>
            <a:ext cx="67627" cy="693684"/>
          </a:xfrm>
          <a:custGeom>
            <a:avLst/>
            <a:gdLst>
              <a:gd name="connsiteX0" fmla="*/ 175 w 67627"/>
              <a:gd name="connsiteY0" fmla="*/ 46 h 693684"/>
              <a:gd name="connsiteX1" fmla="*/ 63675 w 67627"/>
              <a:gd name="connsiteY1" fmla="*/ 184196 h 693684"/>
              <a:gd name="connsiteX2" fmla="*/ 60500 w 67627"/>
              <a:gd name="connsiteY2" fmla="*/ 419146 h 693684"/>
              <a:gd name="connsiteX3" fmla="*/ 57325 w 67627"/>
              <a:gd name="connsiteY3" fmla="*/ 682671 h 693684"/>
              <a:gd name="connsiteX4" fmla="*/ 57325 w 67627"/>
              <a:gd name="connsiteY4" fmla="*/ 596946 h 693684"/>
              <a:gd name="connsiteX5" fmla="*/ 6525 w 67627"/>
              <a:gd name="connsiteY5" fmla="*/ 174671 h 693684"/>
              <a:gd name="connsiteX6" fmla="*/ 57325 w 67627"/>
              <a:gd name="connsiteY6" fmla="*/ 346121 h 693684"/>
              <a:gd name="connsiteX7" fmla="*/ 44625 w 67627"/>
              <a:gd name="connsiteY7" fmla="*/ 168321 h 693684"/>
              <a:gd name="connsiteX8" fmla="*/ 175 w 67627"/>
              <a:gd name="connsiteY8" fmla="*/ 46 h 69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" h="693684">
                <a:moveTo>
                  <a:pt x="175" y="46"/>
                </a:moveTo>
                <a:cubicBezTo>
                  <a:pt x="3350" y="2692"/>
                  <a:pt x="53621" y="114346"/>
                  <a:pt x="63675" y="184196"/>
                </a:cubicBezTo>
                <a:cubicBezTo>
                  <a:pt x="73729" y="254046"/>
                  <a:pt x="61558" y="336067"/>
                  <a:pt x="60500" y="419146"/>
                </a:cubicBezTo>
                <a:cubicBezTo>
                  <a:pt x="59442" y="502225"/>
                  <a:pt x="57854" y="653038"/>
                  <a:pt x="57325" y="682671"/>
                </a:cubicBezTo>
                <a:cubicBezTo>
                  <a:pt x="56796" y="712304"/>
                  <a:pt x="65792" y="681613"/>
                  <a:pt x="57325" y="596946"/>
                </a:cubicBezTo>
                <a:cubicBezTo>
                  <a:pt x="48858" y="512279"/>
                  <a:pt x="6525" y="216475"/>
                  <a:pt x="6525" y="174671"/>
                </a:cubicBezTo>
                <a:cubicBezTo>
                  <a:pt x="6525" y="132867"/>
                  <a:pt x="50975" y="347179"/>
                  <a:pt x="57325" y="346121"/>
                </a:cubicBezTo>
                <a:cubicBezTo>
                  <a:pt x="63675" y="345063"/>
                  <a:pt x="51504" y="227588"/>
                  <a:pt x="44625" y="168321"/>
                </a:cubicBezTo>
                <a:cubicBezTo>
                  <a:pt x="37746" y="109054"/>
                  <a:pt x="-3000" y="-2600"/>
                  <a:pt x="17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5687155-E3F1-6B42-53A7-BEE908689976}"/>
              </a:ext>
            </a:extLst>
          </p:cNvPr>
          <p:cNvSpPr/>
          <p:nvPr/>
        </p:nvSpPr>
        <p:spPr>
          <a:xfrm>
            <a:off x="3319988" y="9928201"/>
            <a:ext cx="93337" cy="435002"/>
          </a:xfrm>
          <a:custGeom>
            <a:avLst/>
            <a:gdLst>
              <a:gd name="connsiteX0" fmla="*/ 93137 w 93337"/>
              <a:gd name="connsiteY0" fmla="*/ 24 h 435002"/>
              <a:gd name="connsiteX1" fmla="*/ 26462 w 93337"/>
              <a:gd name="connsiteY1" fmla="*/ 187349 h 435002"/>
              <a:gd name="connsiteX2" fmla="*/ 51862 w 93337"/>
              <a:gd name="connsiteY2" fmla="*/ 336574 h 435002"/>
              <a:gd name="connsiteX3" fmla="*/ 74087 w 93337"/>
              <a:gd name="connsiteY3" fmla="*/ 434999 h 435002"/>
              <a:gd name="connsiteX4" fmla="*/ 39162 w 93337"/>
              <a:gd name="connsiteY4" fmla="*/ 333399 h 435002"/>
              <a:gd name="connsiteX5" fmla="*/ 1062 w 93337"/>
              <a:gd name="connsiteY5" fmla="*/ 200049 h 435002"/>
              <a:gd name="connsiteX6" fmla="*/ 93137 w 93337"/>
              <a:gd name="connsiteY6" fmla="*/ 24 h 43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7" h="435002">
                <a:moveTo>
                  <a:pt x="93137" y="24"/>
                </a:moveTo>
                <a:cubicBezTo>
                  <a:pt x="97370" y="-2093"/>
                  <a:pt x="33341" y="131257"/>
                  <a:pt x="26462" y="187349"/>
                </a:cubicBezTo>
                <a:cubicBezTo>
                  <a:pt x="19583" y="243441"/>
                  <a:pt x="43925" y="295299"/>
                  <a:pt x="51862" y="336574"/>
                </a:cubicBezTo>
                <a:cubicBezTo>
                  <a:pt x="59799" y="377849"/>
                  <a:pt x="76204" y="435528"/>
                  <a:pt x="74087" y="434999"/>
                </a:cubicBezTo>
                <a:cubicBezTo>
                  <a:pt x="71970" y="434470"/>
                  <a:pt x="51333" y="372557"/>
                  <a:pt x="39162" y="333399"/>
                </a:cubicBezTo>
                <a:cubicBezTo>
                  <a:pt x="26991" y="294241"/>
                  <a:pt x="-6346" y="252966"/>
                  <a:pt x="1062" y="200049"/>
                </a:cubicBezTo>
                <a:cubicBezTo>
                  <a:pt x="8470" y="147132"/>
                  <a:pt x="88904" y="2141"/>
                  <a:pt x="9313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C4720C3-AFA1-5BA3-6E3A-9CE6A8B75165}"/>
              </a:ext>
            </a:extLst>
          </p:cNvPr>
          <p:cNvSpPr/>
          <p:nvPr/>
        </p:nvSpPr>
        <p:spPr>
          <a:xfrm>
            <a:off x="3359666" y="10007572"/>
            <a:ext cx="184647" cy="428804"/>
          </a:xfrm>
          <a:custGeom>
            <a:avLst/>
            <a:gdLst>
              <a:gd name="connsiteX0" fmla="*/ 2659 w 184647"/>
              <a:gd name="connsiteY0" fmla="*/ 152428 h 428804"/>
              <a:gd name="connsiteX1" fmla="*/ 183634 w 184647"/>
              <a:gd name="connsiteY1" fmla="*/ 69878 h 428804"/>
              <a:gd name="connsiteX2" fmla="*/ 75684 w 184647"/>
              <a:gd name="connsiteY2" fmla="*/ 107978 h 428804"/>
              <a:gd name="connsiteX3" fmla="*/ 69334 w 184647"/>
              <a:gd name="connsiteY3" fmla="*/ 219103 h 428804"/>
              <a:gd name="connsiteX4" fmla="*/ 75684 w 184647"/>
              <a:gd name="connsiteY4" fmla="*/ 428653 h 428804"/>
              <a:gd name="connsiteX5" fmla="*/ 97909 w 184647"/>
              <a:gd name="connsiteY5" fmla="*/ 250853 h 428804"/>
              <a:gd name="connsiteX6" fmla="*/ 107434 w 184647"/>
              <a:gd name="connsiteY6" fmla="*/ 136553 h 428804"/>
              <a:gd name="connsiteX7" fmla="*/ 78859 w 184647"/>
              <a:gd name="connsiteY7" fmla="*/ 184178 h 428804"/>
              <a:gd name="connsiteX8" fmla="*/ 97909 w 184647"/>
              <a:gd name="connsiteY8" fmla="*/ 95278 h 428804"/>
              <a:gd name="connsiteX9" fmla="*/ 50284 w 184647"/>
              <a:gd name="connsiteY9" fmla="*/ 28 h 428804"/>
              <a:gd name="connsiteX10" fmla="*/ 72509 w 184647"/>
              <a:gd name="connsiteY10" fmla="*/ 104803 h 428804"/>
              <a:gd name="connsiteX11" fmla="*/ 2659 w 184647"/>
              <a:gd name="connsiteY11" fmla="*/ 152428 h 4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47" h="428804">
                <a:moveTo>
                  <a:pt x="2659" y="152428"/>
                </a:moveTo>
                <a:cubicBezTo>
                  <a:pt x="21180" y="146607"/>
                  <a:pt x="171463" y="77286"/>
                  <a:pt x="183634" y="69878"/>
                </a:cubicBezTo>
                <a:cubicBezTo>
                  <a:pt x="195805" y="62470"/>
                  <a:pt x="94734" y="83107"/>
                  <a:pt x="75684" y="107978"/>
                </a:cubicBezTo>
                <a:cubicBezTo>
                  <a:pt x="56634" y="132849"/>
                  <a:pt x="69334" y="165657"/>
                  <a:pt x="69334" y="219103"/>
                </a:cubicBezTo>
                <a:cubicBezTo>
                  <a:pt x="69334" y="272549"/>
                  <a:pt x="70922" y="423361"/>
                  <a:pt x="75684" y="428653"/>
                </a:cubicBezTo>
                <a:cubicBezTo>
                  <a:pt x="80447" y="433945"/>
                  <a:pt x="92617" y="299536"/>
                  <a:pt x="97909" y="250853"/>
                </a:cubicBezTo>
                <a:cubicBezTo>
                  <a:pt x="103201" y="202170"/>
                  <a:pt x="110609" y="147666"/>
                  <a:pt x="107434" y="136553"/>
                </a:cubicBezTo>
                <a:cubicBezTo>
                  <a:pt x="104259" y="125440"/>
                  <a:pt x="80446" y="191057"/>
                  <a:pt x="78859" y="184178"/>
                </a:cubicBezTo>
                <a:cubicBezTo>
                  <a:pt x="77272" y="177299"/>
                  <a:pt x="102671" y="125969"/>
                  <a:pt x="97909" y="95278"/>
                </a:cubicBezTo>
                <a:cubicBezTo>
                  <a:pt x="93147" y="64587"/>
                  <a:pt x="54517" y="-1559"/>
                  <a:pt x="50284" y="28"/>
                </a:cubicBezTo>
                <a:cubicBezTo>
                  <a:pt x="46051" y="1615"/>
                  <a:pt x="76742" y="79932"/>
                  <a:pt x="72509" y="104803"/>
                </a:cubicBezTo>
                <a:cubicBezTo>
                  <a:pt x="68276" y="129674"/>
                  <a:pt x="-15862" y="158249"/>
                  <a:pt x="2659" y="15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3654A9-0454-6F48-267B-00C098A02BF2}"/>
              </a:ext>
            </a:extLst>
          </p:cNvPr>
          <p:cNvSpPr/>
          <p:nvPr/>
        </p:nvSpPr>
        <p:spPr>
          <a:xfrm>
            <a:off x="3308977" y="10217866"/>
            <a:ext cx="72505" cy="602192"/>
          </a:xfrm>
          <a:custGeom>
            <a:avLst/>
            <a:gdLst>
              <a:gd name="connsiteX0" fmla="*/ 72398 w 72505"/>
              <a:gd name="connsiteY0" fmla="*/ 5634 h 602192"/>
              <a:gd name="connsiteX1" fmla="*/ 5723 w 72505"/>
              <a:gd name="connsiteY1" fmla="*/ 577134 h 602192"/>
              <a:gd name="connsiteX2" fmla="*/ 5723 w 72505"/>
              <a:gd name="connsiteY2" fmla="*/ 466009 h 602192"/>
              <a:gd name="connsiteX3" fmla="*/ 24773 w 72505"/>
              <a:gd name="connsiteY3" fmla="*/ 154859 h 602192"/>
              <a:gd name="connsiteX4" fmla="*/ 21598 w 72505"/>
              <a:gd name="connsiteY4" fmla="*/ 275509 h 602192"/>
              <a:gd name="connsiteX5" fmla="*/ 72398 w 72505"/>
              <a:gd name="connsiteY5" fmla="*/ 5634 h 60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5" h="602192">
                <a:moveTo>
                  <a:pt x="72398" y="5634"/>
                </a:moveTo>
                <a:cubicBezTo>
                  <a:pt x="69752" y="55905"/>
                  <a:pt x="16835" y="500405"/>
                  <a:pt x="5723" y="577134"/>
                </a:cubicBezTo>
                <a:cubicBezTo>
                  <a:pt x="-5390" y="653863"/>
                  <a:pt x="2548" y="536388"/>
                  <a:pt x="5723" y="466009"/>
                </a:cubicBezTo>
                <a:cubicBezTo>
                  <a:pt x="8898" y="395630"/>
                  <a:pt x="22127" y="186609"/>
                  <a:pt x="24773" y="154859"/>
                </a:cubicBezTo>
                <a:cubicBezTo>
                  <a:pt x="27419" y="123109"/>
                  <a:pt x="15248" y="293501"/>
                  <a:pt x="21598" y="275509"/>
                </a:cubicBezTo>
                <a:cubicBezTo>
                  <a:pt x="27948" y="257517"/>
                  <a:pt x="75044" y="-44637"/>
                  <a:pt x="72398" y="5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3129C38-0140-22B5-F3AC-CD4161150933}"/>
              </a:ext>
            </a:extLst>
          </p:cNvPr>
          <p:cNvSpPr/>
          <p:nvPr/>
        </p:nvSpPr>
        <p:spPr>
          <a:xfrm>
            <a:off x="3657600" y="10007326"/>
            <a:ext cx="106883" cy="520974"/>
          </a:xfrm>
          <a:custGeom>
            <a:avLst/>
            <a:gdLst>
              <a:gd name="connsiteX0" fmla="*/ 34925 w 106883"/>
              <a:gd name="connsiteY0" fmla="*/ 274 h 520974"/>
              <a:gd name="connsiteX1" fmla="*/ 63500 w 106883"/>
              <a:gd name="connsiteY1" fmla="*/ 203474 h 520974"/>
              <a:gd name="connsiteX2" fmla="*/ 41275 w 106883"/>
              <a:gd name="connsiteY2" fmla="*/ 397149 h 520974"/>
              <a:gd name="connsiteX3" fmla="*/ 0 w 106883"/>
              <a:gd name="connsiteY3" fmla="*/ 520974 h 520974"/>
              <a:gd name="connsiteX4" fmla="*/ 44450 w 106883"/>
              <a:gd name="connsiteY4" fmla="*/ 387624 h 520974"/>
              <a:gd name="connsiteX5" fmla="*/ 104775 w 106883"/>
              <a:gd name="connsiteY5" fmla="*/ 184424 h 520974"/>
              <a:gd name="connsiteX6" fmla="*/ 88900 w 106883"/>
              <a:gd name="connsiteY6" fmla="*/ 247924 h 520974"/>
              <a:gd name="connsiteX7" fmla="*/ 34925 w 106883"/>
              <a:gd name="connsiteY7" fmla="*/ 274 h 5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3" h="520974">
                <a:moveTo>
                  <a:pt x="34925" y="274"/>
                </a:moveTo>
                <a:cubicBezTo>
                  <a:pt x="30692" y="-7134"/>
                  <a:pt x="62442" y="137328"/>
                  <a:pt x="63500" y="203474"/>
                </a:cubicBezTo>
                <a:cubicBezTo>
                  <a:pt x="64558" y="269620"/>
                  <a:pt x="51858" y="344232"/>
                  <a:pt x="41275" y="397149"/>
                </a:cubicBezTo>
                <a:cubicBezTo>
                  <a:pt x="30692" y="450066"/>
                  <a:pt x="0" y="520974"/>
                  <a:pt x="0" y="520974"/>
                </a:cubicBezTo>
                <a:cubicBezTo>
                  <a:pt x="529" y="519387"/>
                  <a:pt x="26988" y="443715"/>
                  <a:pt x="44450" y="387624"/>
                </a:cubicBezTo>
                <a:cubicBezTo>
                  <a:pt x="61912" y="331533"/>
                  <a:pt x="97367" y="207707"/>
                  <a:pt x="104775" y="184424"/>
                </a:cubicBezTo>
                <a:cubicBezTo>
                  <a:pt x="112183" y="161141"/>
                  <a:pt x="98425" y="278086"/>
                  <a:pt x="88900" y="247924"/>
                </a:cubicBezTo>
                <a:cubicBezTo>
                  <a:pt x="79375" y="217762"/>
                  <a:pt x="39158" y="7682"/>
                  <a:pt x="3492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5CE7443-74F2-B5E1-66F7-F398907641B3}"/>
              </a:ext>
            </a:extLst>
          </p:cNvPr>
          <p:cNvSpPr/>
          <p:nvPr/>
        </p:nvSpPr>
        <p:spPr>
          <a:xfrm>
            <a:off x="3550006" y="10117348"/>
            <a:ext cx="79113" cy="695095"/>
          </a:xfrm>
          <a:custGeom>
            <a:avLst/>
            <a:gdLst>
              <a:gd name="connsiteX0" fmla="*/ 79019 w 79113"/>
              <a:gd name="connsiteY0" fmla="*/ 10902 h 695095"/>
              <a:gd name="connsiteX1" fmla="*/ 2819 w 79113"/>
              <a:gd name="connsiteY1" fmla="*/ 668127 h 695095"/>
              <a:gd name="connsiteX2" fmla="*/ 18694 w 79113"/>
              <a:gd name="connsiteY2" fmla="*/ 525252 h 695095"/>
              <a:gd name="connsiteX3" fmla="*/ 40919 w 79113"/>
              <a:gd name="connsiteY3" fmla="*/ 125202 h 695095"/>
              <a:gd name="connsiteX4" fmla="*/ 18694 w 79113"/>
              <a:gd name="connsiteY4" fmla="*/ 249027 h 695095"/>
              <a:gd name="connsiteX5" fmla="*/ 79019 w 79113"/>
              <a:gd name="connsiteY5" fmla="*/ 10902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13" h="695095">
                <a:moveTo>
                  <a:pt x="79019" y="10902"/>
                </a:moveTo>
                <a:cubicBezTo>
                  <a:pt x="76373" y="80752"/>
                  <a:pt x="12873" y="582402"/>
                  <a:pt x="2819" y="668127"/>
                </a:cubicBezTo>
                <a:cubicBezTo>
                  <a:pt x="-7235" y="753852"/>
                  <a:pt x="12344" y="615739"/>
                  <a:pt x="18694" y="525252"/>
                </a:cubicBezTo>
                <a:cubicBezTo>
                  <a:pt x="25044" y="434765"/>
                  <a:pt x="40919" y="171239"/>
                  <a:pt x="40919" y="125202"/>
                </a:cubicBezTo>
                <a:cubicBezTo>
                  <a:pt x="40919" y="79165"/>
                  <a:pt x="9698" y="269135"/>
                  <a:pt x="18694" y="249027"/>
                </a:cubicBezTo>
                <a:cubicBezTo>
                  <a:pt x="27690" y="228919"/>
                  <a:pt x="81665" y="-58948"/>
                  <a:pt x="79019" y="1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D48F83AC-8DA8-193A-E2C1-53A82F4B60E5}"/>
              </a:ext>
            </a:extLst>
          </p:cNvPr>
          <p:cNvSpPr/>
          <p:nvPr/>
        </p:nvSpPr>
        <p:spPr>
          <a:xfrm>
            <a:off x="3577965" y="10435469"/>
            <a:ext cx="86013" cy="500531"/>
          </a:xfrm>
          <a:custGeom>
            <a:avLst/>
            <a:gdLst>
              <a:gd name="connsiteX0" fmla="*/ 79635 w 86013"/>
              <a:gd name="connsiteY0" fmla="*/ 756 h 500531"/>
              <a:gd name="connsiteX1" fmla="*/ 79635 w 86013"/>
              <a:gd name="connsiteY1" fmla="*/ 299206 h 500531"/>
              <a:gd name="connsiteX2" fmla="*/ 260 w 86013"/>
              <a:gd name="connsiteY2" fmla="*/ 499231 h 500531"/>
              <a:gd name="connsiteX3" fmla="*/ 54235 w 86013"/>
              <a:gd name="connsiteY3" fmla="*/ 372231 h 500531"/>
              <a:gd name="connsiteX4" fmla="*/ 57410 w 86013"/>
              <a:gd name="connsiteY4" fmla="*/ 118231 h 500531"/>
              <a:gd name="connsiteX5" fmla="*/ 66935 w 86013"/>
              <a:gd name="connsiteY5" fmla="*/ 210306 h 500531"/>
              <a:gd name="connsiteX6" fmla="*/ 79635 w 86013"/>
              <a:gd name="connsiteY6" fmla="*/ 756 h 5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3" h="500531">
                <a:moveTo>
                  <a:pt x="79635" y="756"/>
                </a:moveTo>
                <a:cubicBezTo>
                  <a:pt x="81752" y="15573"/>
                  <a:pt x="92864" y="216127"/>
                  <a:pt x="79635" y="299206"/>
                </a:cubicBezTo>
                <a:cubicBezTo>
                  <a:pt x="66406" y="382285"/>
                  <a:pt x="4493" y="487060"/>
                  <a:pt x="260" y="499231"/>
                </a:cubicBezTo>
                <a:cubicBezTo>
                  <a:pt x="-3973" y="511402"/>
                  <a:pt x="44710" y="435731"/>
                  <a:pt x="54235" y="372231"/>
                </a:cubicBezTo>
                <a:cubicBezTo>
                  <a:pt x="63760" y="308731"/>
                  <a:pt x="55293" y="145219"/>
                  <a:pt x="57410" y="118231"/>
                </a:cubicBezTo>
                <a:cubicBezTo>
                  <a:pt x="59527" y="91244"/>
                  <a:pt x="64289" y="227239"/>
                  <a:pt x="66935" y="210306"/>
                </a:cubicBezTo>
                <a:cubicBezTo>
                  <a:pt x="69581" y="193373"/>
                  <a:pt x="77518" y="-14061"/>
                  <a:pt x="79635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FAE5F10-896C-9AF4-4C71-9732F958DBF3}"/>
              </a:ext>
            </a:extLst>
          </p:cNvPr>
          <p:cNvSpPr/>
          <p:nvPr/>
        </p:nvSpPr>
        <p:spPr>
          <a:xfrm>
            <a:off x="3495600" y="10045684"/>
            <a:ext cx="69996" cy="829837"/>
          </a:xfrm>
          <a:custGeom>
            <a:avLst/>
            <a:gdLst>
              <a:gd name="connsiteX0" fmla="*/ 69925 w 69996"/>
              <a:gd name="connsiteY0" fmla="*/ 16 h 829837"/>
              <a:gd name="connsiteX1" fmla="*/ 19125 w 69996"/>
              <a:gd name="connsiteY1" fmla="*/ 533416 h 829837"/>
              <a:gd name="connsiteX2" fmla="*/ 25475 w 69996"/>
              <a:gd name="connsiteY2" fmla="*/ 469916 h 829837"/>
              <a:gd name="connsiteX3" fmla="*/ 75 w 69996"/>
              <a:gd name="connsiteY3" fmla="*/ 673116 h 829837"/>
              <a:gd name="connsiteX4" fmla="*/ 35000 w 69996"/>
              <a:gd name="connsiteY4" fmla="*/ 828691 h 829837"/>
              <a:gd name="connsiteX5" fmla="*/ 15950 w 69996"/>
              <a:gd name="connsiteY5" fmla="*/ 730266 h 829837"/>
              <a:gd name="connsiteX6" fmla="*/ 9600 w 69996"/>
              <a:gd name="connsiteY6" fmla="*/ 488966 h 829837"/>
              <a:gd name="connsiteX7" fmla="*/ 6425 w 69996"/>
              <a:gd name="connsiteY7" fmla="*/ 552466 h 829837"/>
              <a:gd name="connsiteX8" fmla="*/ 69925 w 69996"/>
              <a:gd name="connsiteY8" fmla="*/ 16 h 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6" h="829837">
                <a:moveTo>
                  <a:pt x="69925" y="16"/>
                </a:moveTo>
                <a:cubicBezTo>
                  <a:pt x="72042" y="-3159"/>
                  <a:pt x="26533" y="455099"/>
                  <a:pt x="19125" y="533416"/>
                </a:cubicBezTo>
                <a:cubicBezTo>
                  <a:pt x="11717" y="611733"/>
                  <a:pt x="28650" y="446633"/>
                  <a:pt x="25475" y="469916"/>
                </a:cubicBezTo>
                <a:cubicBezTo>
                  <a:pt x="22300" y="493199"/>
                  <a:pt x="-1512" y="613320"/>
                  <a:pt x="75" y="673116"/>
                </a:cubicBezTo>
                <a:cubicBezTo>
                  <a:pt x="1662" y="732912"/>
                  <a:pt x="32354" y="819166"/>
                  <a:pt x="35000" y="828691"/>
                </a:cubicBezTo>
                <a:cubicBezTo>
                  <a:pt x="37646" y="838216"/>
                  <a:pt x="20183" y="786887"/>
                  <a:pt x="15950" y="730266"/>
                </a:cubicBezTo>
                <a:cubicBezTo>
                  <a:pt x="11717" y="673645"/>
                  <a:pt x="11187" y="518599"/>
                  <a:pt x="9600" y="488966"/>
                </a:cubicBezTo>
                <a:cubicBezTo>
                  <a:pt x="8013" y="459333"/>
                  <a:pt x="-5746" y="633958"/>
                  <a:pt x="6425" y="552466"/>
                </a:cubicBezTo>
                <a:cubicBezTo>
                  <a:pt x="18596" y="470974"/>
                  <a:pt x="67808" y="3191"/>
                  <a:pt x="6992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CCE5673-ED8C-37E4-FEF2-49B9EC65283D}"/>
              </a:ext>
            </a:extLst>
          </p:cNvPr>
          <p:cNvSpPr/>
          <p:nvPr/>
        </p:nvSpPr>
        <p:spPr>
          <a:xfrm>
            <a:off x="3303568" y="10351057"/>
            <a:ext cx="167718" cy="705779"/>
          </a:xfrm>
          <a:custGeom>
            <a:avLst/>
            <a:gdLst>
              <a:gd name="connsiteX0" fmla="*/ 166707 w 167718"/>
              <a:gd name="connsiteY0" fmla="*/ 2618 h 705779"/>
              <a:gd name="connsiteX1" fmla="*/ 65107 w 167718"/>
              <a:gd name="connsiteY1" fmla="*/ 405843 h 705779"/>
              <a:gd name="connsiteX2" fmla="*/ 33357 w 167718"/>
              <a:gd name="connsiteY2" fmla="*/ 469343 h 705779"/>
              <a:gd name="connsiteX3" fmla="*/ 55582 w 167718"/>
              <a:gd name="connsiteY3" fmla="*/ 704293 h 705779"/>
              <a:gd name="connsiteX4" fmla="*/ 30182 w 167718"/>
              <a:gd name="connsiteY4" fmla="*/ 551893 h 705779"/>
              <a:gd name="connsiteX5" fmla="*/ 4782 w 167718"/>
              <a:gd name="connsiteY5" fmla="*/ 212168 h 705779"/>
              <a:gd name="connsiteX6" fmla="*/ 11132 w 167718"/>
              <a:gd name="connsiteY6" fmla="*/ 424893 h 705779"/>
              <a:gd name="connsiteX7" fmla="*/ 112732 w 167718"/>
              <a:gd name="connsiteY7" fmla="*/ 240743 h 705779"/>
              <a:gd name="connsiteX8" fmla="*/ 166707 w 167718"/>
              <a:gd name="connsiteY8" fmla="*/ 2618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18" h="705779">
                <a:moveTo>
                  <a:pt x="166707" y="2618"/>
                </a:moveTo>
                <a:cubicBezTo>
                  <a:pt x="158770" y="30134"/>
                  <a:pt x="87332" y="328056"/>
                  <a:pt x="65107" y="405843"/>
                </a:cubicBezTo>
                <a:cubicBezTo>
                  <a:pt x="42882" y="483630"/>
                  <a:pt x="34944" y="419601"/>
                  <a:pt x="33357" y="469343"/>
                </a:cubicBezTo>
                <a:cubicBezTo>
                  <a:pt x="31769" y="519085"/>
                  <a:pt x="56111" y="690535"/>
                  <a:pt x="55582" y="704293"/>
                </a:cubicBezTo>
                <a:cubicBezTo>
                  <a:pt x="55053" y="718051"/>
                  <a:pt x="38649" y="633914"/>
                  <a:pt x="30182" y="551893"/>
                </a:cubicBezTo>
                <a:cubicBezTo>
                  <a:pt x="21715" y="469872"/>
                  <a:pt x="7957" y="233335"/>
                  <a:pt x="4782" y="212168"/>
                </a:cubicBezTo>
                <a:cubicBezTo>
                  <a:pt x="1607" y="191001"/>
                  <a:pt x="-6860" y="420131"/>
                  <a:pt x="11132" y="424893"/>
                </a:cubicBezTo>
                <a:cubicBezTo>
                  <a:pt x="29124" y="429656"/>
                  <a:pt x="91565" y="309535"/>
                  <a:pt x="112732" y="240743"/>
                </a:cubicBezTo>
                <a:cubicBezTo>
                  <a:pt x="133899" y="171951"/>
                  <a:pt x="174644" y="-24898"/>
                  <a:pt x="166707" y="2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3B07C4-ABE1-20A7-A30B-F397FA012774}"/>
              </a:ext>
            </a:extLst>
          </p:cNvPr>
          <p:cNvSpPr/>
          <p:nvPr/>
        </p:nvSpPr>
        <p:spPr>
          <a:xfrm>
            <a:off x="3625441" y="10908742"/>
            <a:ext cx="148855" cy="639780"/>
          </a:xfrm>
          <a:custGeom>
            <a:avLst/>
            <a:gdLst>
              <a:gd name="connsiteX0" fmla="*/ 409 w 148855"/>
              <a:gd name="connsiteY0" fmla="*/ 558 h 639780"/>
              <a:gd name="connsiteX1" fmla="*/ 79784 w 148855"/>
              <a:gd name="connsiteY1" fmla="*/ 330758 h 639780"/>
              <a:gd name="connsiteX2" fmla="*/ 140109 w 148855"/>
              <a:gd name="connsiteY2" fmla="*/ 626033 h 639780"/>
              <a:gd name="connsiteX3" fmla="*/ 136934 w 148855"/>
              <a:gd name="connsiteY3" fmla="*/ 553008 h 639780"/>
              <a:gd name="connsiteX4" fmla="*/ 32159 w 148855"/>
              <a:gd name="connsiteY4" fmla="*/ 219633 h 639780"/>
              <a:gd name="connsiteX5" fmla="*/ 48034 w 148855"/>
              <a:gd name="connsiteY5" fmla="*/ 251383 h 639780"/>
              <a:gd name="connsiteX6" fmla="*/ 409 w 148855"/>
              <a:gd name="connsiteY6" fmla="*/ 558 h 6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55" h="639780">
                <a:moveTo>
                  <a:pt x="409" y="558"/>
                </a:moveTo>
                <a:cubicBezTo>
                  <a:pt x="5701" y="13787"/>
                  <a:pt x="56501" y="226512"/>
                  <a:pt x="79784" y="330758"/>
                </a:cubicBezTo>
                <a:cubicBezTo>
                  <a:pt x="103067" y="435004"/>
                  <a:pt x="130584" y="588991"/>
                  <a:pt x="140109" y="626033"/>
                </a:cubicBezTo>
                <a:cubicBezTo>
                  <a:pt x="149634" y="663075"/>
                  <a:pt x="154926" y="620741"/>
                  <a:pt x="136934" y="553008"/>
                </a:cubicBezTo>
                <a:cubicBezTo>
                  <a:pt x="118942" y="485275"/>
                  <a:pt x="46976" y="269904"/>
                  <a:pt x="32159" y="219633"/>
                </a:cubicBezTo>
                <a:cubicBezTo>
                  <a:pt x="17342" y="169362"/>
                  <a:pt x="53326" y="289483"/>
                  <a:pt x="48034" y="251383"/>
                </a:cubicBezTo>
                <a:cubicBezTo>
                  <a:pt x="42742" y="213283"/>
                  <a:pt x="-4883" y="-12671"/>
                  <a:pt x="40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7F9D190-DDE0-F6B9-0FA9-FBA1B9F8CB69}"/>
              </a:ext>
            </a:extLst>
          </p:cNvPr>
          <p:cNvSpPr/>
          <p:nvPr/>
        </p:nvSpPr>
        <p:spPr>
          <a:xfrm>
            <a:off x="3368362" y="10977192"/>
            <a:ext cx="150365" cy="493338"/>
          </a:xfrm>
          <a:custGeom>
            <a:avLst/>
            <a:gdLst>
              <a:gd name="connsiteX0" fmla="*/ 13013 w 150365"/>
              <a:gd name="connsiteY0" fmla="*/ 8308 h 493338"/>
              <a:gd name="connsiteX1" fmla="*/ 140013 w 150365"/>
              <a:gd name="connsiteY1" fmla="*/ 468683 h 493338"/>
              <a:gd name="connsiteX2" fmla="*/ 127313 w 150365"/>
              <a:gd name="connsiteY2" fmla="*/ 395658 h 493338"/>
              <a:gd name="connsiteX3" fmla="*/ 3488 w 150365"/>
              <a:gd name="connsiteY3" fmla="*/ 97208 h 493338"/>
              <a:gd name="connsiteX4" fmla="*/ 32063 w 150365"/>
              <a:gd name="connsiteY4" fmla="*/ 163883 h 493338"/>
              <a:gd name="connsiteX5" fmla="*/ 13013 w 150365"/>
              <a:gd name="connsiteY5" fmla="*/ 8308 h 4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65" h="493338">
                <a:moveTo>
                  <a:pt x="13013" y="8308"/>
                </a:moveTo>
                <a:cubicBezTo>
                  <a:pt x="31005" y="59108"/>
                  <a:pt x="120963" y="404125"/>
                  <a:pt x="140013" y="468683"/>
                </a:cubicBezTo>
                <a:cubicBezTo>
                  <a:pt x="159063" y="533241"/>
                  <a:pt x="150067" y="457571"/>
                  <a:pt x="127313" y="395658"/>
                </a:cubicBezTo>
                <a:cubicBezTo>
                  <a:pt x="104559" y="333746"/>
                  <a:pt x="19363" y="135837"/>
                  <a:pt x="3488" y="97208"/>
                </a:cubicBezTo>
                <a:cubicBezTo>
                  <a:pt x="-12387" y="58579"/>
                  <a:pt x="31005" y="171820"/>
                  <a:pt x="32063" y="163883"/>
                </a:cubicBezTo>
                <a:cubicBezTo>
                  <a:pt x="33121" y="155946"/>
                  <a:pt x="-4979" y="-42492"/>
                  <a:pt x="13013" y="8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D28F155-CFB4-6C67-F02C-D34933A8A0E9}"/>
              </a:ext>
            </a:extLst>
          </p:cNvPr>
          <p:cNvSpPr/>
          <p:nvPr/>
        </p:nvSpPr>
        <p:spPr>
          <a:xfrm>
            <a:off x="3540168" y="10804982"/>
            <a:ext cx="121117" cy="619409"/>
          </a:xfrm>
          <a:custGeom>
            <a:avLst/>
            <a:gdLst>
              <a:gd name="connsiteX0" fmla="*/ 6307 w 121117"/>
              <a:gd name="connsiteY0" fmla="*/ 2718 h 619409"/>
              <a:gd name="connsiteX1" fmla="*/ 19007 w 121117"/>
              <a:gd name="connsiteY1" fmla="*/ 209093 h 619409"/>
              <a:gd name="connsiteX2" fmla="*/ 76157 w 121117"/>
              <a:gd name="connsiteY2" fmla="*/ 478968 h 619409"/>
              <a:gd name="connsiteX3" fmla="*/ 47582 w 121117"/>
              <a:gd name="connsiteY3" fmla="*/ 409118 h 619409"/>
              <a:gd name="connsiteX4" fmla="*/ 120607 w 121117"/>
              <a:gd name="connsiteY4" fmla="*/ 618668 h 619409"/>
              <a:gd name="connsiteX5" fmla="*/ 76157 w 121117"/>
              <a:gd name="connsiteY5" fmla="*/ 472618 h 619409"/>
              <a:gd name="connsiteX6" fmla="*/ 3132 w 121117"/>
              <a:gd name="connsiteY6" fmla="*/ 310693 h 619409"/>
              <a:gd name="connsiteX7" fmla="*/ 12657 w 121117"/>
              <a:gd name="connsiteY7" fmla="*/ 358318 h 619409"/>
              <a:gd name="connsiteX8" fmla="*/ 6307 w 121117"/>
              <a:gd name="connsiteY8" fmla="*/ 2718 h 6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17" h="619409">
                <a:moveTo>
                  <a:pt x="6307" y="2718"/>
                </a:moveTo>
                <a:cubicBezTo>
                  <a:pt x="7365" y="-22153"/>
                  <a:pt x="7365" y="129718"/>
                  <a:pt x="19007" y="209093"/>
                </a:cubicBezTo>
                <a:cubicBezTo>
                  <a:pt x="30649" y="288468"/>
                  <a:pt x="71395" y="445631"/>
                  <a:pt x="76157" y="478968"/>
                </a:cubicBezTo>
                <a:cubicBezTo>
                  <a:pt x="80919" y="512305"/>
                  <a:pt x="40174" y="385835"/>
                  <a:pt x="47582" y="409118"/>
                </a:cubicBezTo>
                <a:cubicBezTo>
                  <a:pt x="54990" y="432401"/>
                  <a:pt x="115845" y="608085"/>
                  <a:pt x="120607" y="618668"/>
                </a:cubicBezTo>
                <a:cubicBezTo>
                  <a:pt x="125370" y="629251"/>
                  <a:pt x="95736" y="523947"/>
                  <a:pt x="76157" y="472618"/>
                </a:cubicBezTo>
                <a:cubicBezTo>
                  <a:pt x="56578" y="421289"/>
                  <a:pt x="13715" y="329743"/>
                  <a:pt x="3132" y="310693"/>
                </a:cubicBezTo>
                <a:cubicBezTo>
                  <a:pt x="-7451" y="291643"/>
                  <a:pt x="12128" y="403826"/>
                  <a:pt x="12657" y="358318"/>
                </a:cubicBezTo>
                <a:cubicBezTo>
                  <a:pt x="13186" y="312810"/>
                  <a:pt x="5249" y="27589"/>
                  <a:pt x="6307" y="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CC44A6C-4278-D132-8C4D-C2F91B1CBEFE}"/>
              </a:ext>
            </a:extLst>
          </p:cNvPr>
          <p:cNvSpPr/>
          <p:nvPr/>
        </p:nvSpPr>
        <p:spPr>
          <a:xfrm>
            <a:off x="3312663" y="10851976"/>
            <a:ext cx="194909" cy="60862"/>
          </a:xfrm>
          <a:custGeom>
            <a:avLst/>
            <a:gdLst>
              <a:gd name="connsiteX0" fmla="*/ 62362 w 194909"/>
              <a:gd name="connsiteY0" fmla="*/ 50974 h 60862"/>
              <a:gd name="connsiteX1" fmla="*/ 154437 w 194909"/>
              <a:gd name="connsiteY1" fmla="*/ 174 h 60862"/>
              <a:gd name="connsiteX2" fmla="*/ 192537 w 194909"/>
              <a:gd name="connsiteY2" fmla="*/ 38274 h 60862"/>
              <a:gd name="connsiteX3" fmla="*/ 170312 w 194909"/>
              <a:gd name="connsiteY3" fmla="*/ 174 h 60862"/>
              <a:gd name="connsiteX4" fmla="*/ 5212 w 194909"/>
              <a:gd name="connsiteY4" fmla="*/ 57324 h 60862"/>
              <a:gd name="connsiteX5" fmla="*/ 62362 w 194909"/>
              <a:gd name="connsiteY5" fmla="*/ 50974 h 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09" h="60862">
                <a:moveTo>
                  <a:pt x="62362" y="50974"/>
                </a:moveTo>
                <a:cubicBezTo>
                  <a:pt x="87233" y="41449"/>
                  <a:pt x="132741" y="2291"/>
                  <a:pt x="154437" y="174"/>
                </a:cubicBezTo>
                <a:cubicBezTo>
                  <a:pt x="176133" y="-1943"/>
                  <a:pt x="189891" y="38274"/>
                  <a:pt x="192537" y="38274"/>
                </a:cubicBezTo>
                <a:cubicBezTo>
                  <a:pt x="195183" y="38274"/>
                  <a:pt x="201533" y="-3001"/>
                  <a:pt x="170312" y="174"/>
                </a:cubicBezTo>
                <a:cubicBezTo>
                  <a:pt x="139091" y="3349"/>
                  <a:pt x="27437" y="50445"/>
                  <a:pt x="5212" y="57324"/>
                </a:cubicBezTo>
                <a:cubicBezTo>
                  <a:pt x="-17013" y="64203"/>
                  <a:pt x="37491" y="60499"/>
                  <a:pt x="62362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868D016-7875-0FA2-CA64-DA8B13D05A82}"/>
              </a:ext>
            </a:extLst>
          </p:cNvPr>
          <p:cNvSpPr/>
          <p:nvPr/>
        </p:nvSpPr>
        <p:spPr>
          <a:xfrm>
            <a:off x="3397241" y="10934562"/>
            <a:ext cx="120461" cy="63639"/>
          </a:xfrm>
          <a:custGeom>
            <a:avLst/>
            <a:gdLst>
              <a:gd name="connsiteX0" fmla="*/ 9 w 120461"/>
              <a:gd name="connsiteY0" fmla="*/ 54113 h 63639"/>
              <a:gd name="connsiteX1" fmla="*/ 107959 w 120461"/>
              <a:gd name="connsiteY1" fmla="*/ 60463 h 63639"/>
              <a:gd name="connsiteX2" fmla="*/ 117484 w 120461"/>
              <a:gd name="connsiteY2" fmla="*/ 138 h 63639"/>
              <a:gd name="connsiteX3" fmla="*/ 101609 w 120461"/>
              <a:gd name="connsiteY3" fmla="*/ 44588 h 63639"/>
              <a:gd name="connsiteX4" fmla="*/ 9 w 120461"/>
              <a:gd name="connsiteY4" fmla="*/ 54113 h 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1" h="63639">
                <a:moveTo>
                  <a:pt x="9" y="54113"/>
                </a:moveTo>
                <a:cubicBezTo>
                  <a:pt x="1067" y="56759"/>
                  <a:pt x="88380" y="69459"/>
                  <a:pt x="107959" y="60463"/>
                </a:cubicBezTo>
                <a:cubicBezTo>
                  <a:pt x="127538" y="51467"/>
                  <a:pt x="118542" y="2784"/>
                  <a:pt x="117484" y="138"/>
                </a:cubicBezTo>
                <a:cubicBezTo>
                  <a:pt x="116426" y="-2508"/>
                  <a:pt x="115897" y="33475"/>
                  <a:pt x="101609" y="44588"/>
                </a:cubicBezTo>
                <a:cubicBezTo>
                  <a:pt x="87322" y="55701"/>
                  <a:pt x="-1049" y="51467"/>
                  <a:pt x="9" y="5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DECCD9B-9278-1F1D-9F04-19130D2F7431}"/>
              </a:ext>
            </a:extLst>
          </p:cNvPr>
          <p:cNvSpPr/>
          <p:nvPr/>
        </p:nvSpPr>
        <p:spPr>
          <a:xfrm>
            <a:off x="3399999" y="10721970"/>
            <a:ext cx="76665" cy="254836"/>
          </a:xfrm>
          <a:custGeom>
            <a:avLst/>
            <a:gdLst>
              <a:gd name="connsiteX0" fmla="*/ 76626 w 76665"/>
              <a:gd name="connsiteY0" fmla="*/ 5 h 254836"/>
              <a:gd name="connsiteX1" fmla="*/ 29001 w 76665"/>
              <a:gd name="connsiteY1" fmla="*/ 177805 h 254836"/>
              <a:gd name="connsiteX2" fmla="*/ 60751 w 76665"/>
              <a:gd name="connsiteY2" fmla="*/ 254005 h 254836"/>
              <a:gd name="connsiteX3" fmla="*/ 35351 w 76665"/>
              <a:gd name="connsiteY3" fmla="*/ 212730 h 254836"/>
              <a:gd name="connsiteX4" fmla="*/ 426 w 76665"/>
              <a:gd name="connsiteY4" fmla="*/ 127005 h 254836"/>
              <a:gd name="connsiteX5" fmla="*/ 19476 w 76665"/>
              <a:gd name="connsiteY5" fmla="*/ 171455 h 254836"/>
              <a:gd name="connsiteX6" fmla="*/ 76626 w 76665"/>
              <a:gd name="connsiteY6" fmla="*/ 5 h 25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5" h="254836">
                <a:moveTo>
                  <a:pt x="76626" y="5"/>
                </a:moveTo>
                <a:cubicBezTo>
                  <a:pt x="78214" y="1063"/>
                  <a:pt x="31647" y="135472"/>
                  <a:pt x="29001" y="177805"/>
                </a:cubicBezTo>
                <a:cubicBezTo>
                  <a:pt x="26355" y="220138"/>
                  <a:pt x="59693" y="248184"/>
                  <a:pt x="60751" y="254005"/>
                </a:cubicBezTo>
                <a:cubicBezTo>
                  <a:pt x="61809" y="259826"/>
                  <a:pt x="45405" y="233897"/>
                  <a:pt x="35351" y="212730"/>
                </a:cubicBezTo>
                <a:cubicBezTo>
                  <a:pt x="25297" y="191563"/>
                  <a:pt x="3072" y="133884"/>
                  <a:pt x="426" y="127005"/>
                </a:cubicBezTo>
                <a:cubicBezTo>
                  <a:pt x="-2220" y="120126"/>
                  <a:pt x="7834" y="191034"/>
                  <a:pt x="19476" y="171455"/>
                </a:cubicBezTo>
                <a:cubicBezTo>
                  <a:pt x="31118" y="151876"/>
                  <a:pt x="75038" y="-1053"/>
                  <a:pt x="76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75CC6169-D272-950D-D3B5-1968D6DC8B23}"/>
              </a:ext>
            </a:extLst>
          </p:cNvPr>
          <p:cNvSpPr/>
          <p:nvPr/>
        </p:nvSpPr>
        <p:spPr>
          <a:xfrm>
            <a:off x="3508212" y="11298844"/>
            <a:ext cx="92000" cy="42483"/>
          </a:xfrm>
          <a:custGeom>
            <a:avLst/>
            <a:gdLst>
              <a:gd name="connsiteX0" fmla="*/ 163 w 92000"/>
              <a:gd name="connsiteY0" fmla="*/ 42256 h 42483"/>
              <a:gd name="connsiteX1" fmla="*/ 89063 w 92000"/>
              <a:gd name="connsiteY1" fmla="*/ 16856 h 42483"/>
              <a:gd name="connsiteX2" fmla="*/ 66838 w 92000"/>
              <a:gd name="connsiteY2" fmla="*/ 981 h 42483"/>
              <a:gd name="connsiteX3" fmla="*/ 163 w 92000"/>
              <a:gd name="connsiteY3" fmla="*/ 42256 h 4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0" h="42483">
                <a:moveTo>
                  <a:pt x="163" y="42256"/>
                </a:moveTo>
                <a:cubicBezTo>
                  <a:pt x="3867" y="44902"/>
                  <a:pt x="77951" y="23735"/>
                  <a:pt x="89063" y="16856"/>
                </a:cubicBezTo>
                <a:cubicBezTo>
                  <a:pt x="100175" y="9977"/>
                  <a:pt x="76892" y="-3782"/>
                  <a:pt x="66838" y="981"/>
                </a:cubicBezTo>
                <a:cubicBezTo>
                  <a:pt x="56784" y="5743"/>
                  <a:pt x="-3541" y="39610"/>
                  <a:pt x="163" y="4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12690C4-2667-D033-2F78-EBBC71013070}"/>
              </a:ext>
            </a:extLst>
          </p:cNvPr>
          <p:cNvSpPr/>
          <p:nvPr/>
        </p:nvSpPr>
        <p:spPr>
          <a:xfrm>
            <a:off x="3555566" y="11433243"/>
            <a:ext cx="222965" cy="179153"/>
          </a:xfrm>
          <a:custGeom>
            <a:avLst/>
            <a:gdLst>
              <a:gd name="connsiteX0" fmla="*/ 434 w 222965"/>
              <a:gd name="connsiteY0" fmla="*/ 9457 h 179153"/>
              <a:gd name="connsiteX1" fmla="*/ 95684 w 222965"/>
              <a:gd name="connsiteY1" fmla="*/ 12632 h 179153"/>
              <a:gd name="connsiteX2" fmla="*/ 152834 w 222965"/>
              <a:gd name="connsiteY2" fmla="*/ 82482 h 179153"/>
              <a:gd name="connsiteX3" fmla="*/ 181409 w 222965"/>
              <a:gd name="connsiteY3" fmla="*/ 177732 h 179153"/>
              <a:gd name="connsiteX4" fmla="*/ 187759 w 222965"/>
              <a:gd name="connsiteY4" fmla="*/ 133282 h 179153"/>
              <a:gd name="connsiteX5" fmla="*/ 222684 w 222965"/>
              <a:gd name="connsiteY5" fmla="*/ 47557 h 179153"/>
              <a:gd name="connsiteX6" fmla="*/ 200459 w 222965"/>
              <a:gd name="connsiteY6" fmla="*/ 95182 h 179153"/>
              <a:gd name="connsiteX7" fmla="*/ 136959 w 222965"/>
              <a:gd name="connsiteY7" fmla="*/ 6282 h 179153"/>
              <a:gd name="connsiteX8" fmla="*/ 434 w 222965"/>
              <a:gd name="connsiteY8" fmla="*/ 9457 h 1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65" h="179153">
                <a:moveTo>
                  <a:pt x="434" y="9457"/>
                </a:moveTo>
                <a:cubicBezTo>
                  <a:pt x="-6445" y="10515"/>
                  <a:pt x="70284" y="461"/>
                  <a:pt x="95684" y="12632"/>
                </a:cubicBezTo>
                <a:cubicBezTo>
                  <a:pt x="121084" y="24803"/>
                  <a:pt x="138547" y="54965"/>
                  <a:pt x="152834" y="82482"/>
                </a:cubicBezTo>
                <a:cubicBezTo>
                  <a:pt x="167122" y="109999"/>
                  <a:pt x="175588" y="169265"/>
                  <a:pt x="181409" y="177732"/>
                </a:cubicBezTo>
                <a:cubicBezTo>
                  <a:pt x="187230" y="186199"/>
                  <a:pt x="180880" y="154978"/>
                  <a:pt x="187759" y="133282"/>
                </a:cubicBezTo>
                <a:cubicBezTo>
                  <a:pt x="194638" y="111586"/>
                  <a:pt x="220567" y="53907"/>
                  <a:pt x="222684" y="47557"/>
                </a:cubicBezTo>
                <a:cubicBezTo>
                  <a:pt x="224801" y="41207"/>
                  <a:pt x="214747" y="102061"/>
                  <a:pt x="200459" y="95182"/>
                </a:cubicBezTo>
                <a:cubicBezTo>
                  <a:pt x="186172" y="88303"/>
                  <a:pt x="166592" y="21628"/>
                  <a:pt x="136959" y="6282"/>
                </a:cubicBezTo>
                <a:cubicBezTo>
                  <a:pt x="107326" y="-9064"/>
                  <a:pt x="7313" y="8399"/>
                  <a:pt x="434" y="9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677F4-1144-0729-401B-9BC4B5129D18}"/>
              </a:ext>
            </a:extLst>
          </p:cNvPr>
          <p:cNvSpPr/>
          <p:nvPr/>
        </p:nvSpPr>
        <p:spPr>
          <a:xfrm>
            <a:off x="3521009" y="11404527"/>
            <a:ext cx="230209" cy="219405"/>
          </a:xfrm>
          <a:custGeom>
            <a:avLst/>
            <a:gdLst>
              <a:gd name="connsiteX0" fmla="*/ 66 w 230209"/>
              <a:gd name="connsiteY0" fmla="*/ 73 h 219405"/>
              <a:gd name="connsiteX1" fmla="*/ 34991 w 230209"/>
              <a:gd name="connsiteY1" fmla="*/ 133423 h 219405"/>
              <a:gd name="connsiteX2" fmla="*/ 73091 w 230209"/>
              <a:gd name="connsiteY2" fmla="*/ 212798 h 219405"/>
              <a:gd name="connsiteX3" fmla="*/ 69916 w 230209"/>
              <a:gd name="connsiteY3" fmla="*/ 193748 h 219405"/>
              <a:gd name="connsiteX4" fmla="*/ 108016 w 230209"/>
              <a:gd name="connsiteY4" fmla="*/ 219148 h 219405"/>
              <a:gd name="connsiteX5" fmla="*/ 158816 w 230209"/>
              <a:gd name="connsiteY5" fmla="*/ 203273 h 219405"/>
              <a:gd name="connsiteX6" fmla="*/ 228666 w 230209"/>
              <a:gd name="connsiteY6" fmla="*/ 149298 h 219405"/>
              <a:gd name="connsiteX7" fmla="*/ 196916 w 230209"/>
              <a:gd name="connsiteY7" fmla="*/ 190573 h 219405"/>
              <a:gd name="connsiteX8" fmla="*/ 82616 w 230209"/>
              <a:gd name="connsiteY8" fmla="*/ 209623 h 219405"/>
              <a:gd name="connsiteX9" fmla="*/ 63566 w 230209"/>
              <a:gd name="connsiteY9" fmla="*/ 193748 h 219405"/>
              <a:gd name="connsiteX10" fmla="*/ 19116 w 230209"/>
              <a:gd name="connsiteY10" fmla="*/ 104848 h 219405"/>
              <a:gd name="connsiteX11" fmla="*/ 25466 w 230209"/>
              <a:gd name="connsiteY11" fmla="*/ 152473 h 219405"/>
              <a:gd name="connsiteX12" fmla="*/ 66 w 230209"/>
              <a:gd name="connsiteY12" fmla="*/ 73 h 21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09" h="219405">
                <a:moveTo>
                  <a:pt x="66" y="73"/>
                </a:moveTo>
                <a:cubicBezTo>
                  <a:pt x="1653" y="-3102"/>
                  <a:pt x="22820" y="97969"/>
                  <a:pt x="34991" y="133423"/>
                </a:cubicBezTo>
                <a:cubicBezTo>
                  <a:pt x="47162" y="168877"/>
                  <a:pt x="73091" y="212798"/>
                  <a:pt x="73091" y="212798"/>
                </a:cubicBezTo>
                <a:cubicBezTo>
                  <a:pt x="78912" y="222852"/>
                  <a:pt x="64095" y="192690"/>
                  <a:pt x="69916" y="193748"/>
                </a:cubicBezTo>
                <a:cubicBezTo>
                  <a:pt x="75737" y="194806"/>
                  <a:pt x="93199" y="217561"/>
                  <a:pt x="108016" y="219148"/>
                </a:cubicBezTo>
                <a:cubicBezTo>
                  <a:pt x="122833" y="220735"/>
                  <a:pt x="138708" y="214915"/>
                  <a:pt x="158816" y="203273"/>
                </a:cubicBezTo>
                <a:cubicBezTo>
                  <a:pt x="178924" y="191631"/>
                  <a:pt x="222316" y="151415"/>
                  <a:pt x="228666" y="149298"/>
                </a:cubicBezTo>
                <a:cubicBezTo>
                  <a:pt x="235016" y="147181"/>
                  <a:pt x="221258" y="180519"/>
                  <a:pt x="196916" y="190573"/>
                </a:cubicBezTo>
                <a:cubicBezTo>
                  <a:pt x="172574" y="200627"/>
                  <a:pt x="104841" y="209094"/>
                  <a:pt x="82616" y="209623"/>
                </a:cubicBezTo>
                <a:cubicBezTo>
                  <a:pt x="60391" y="210152"/>
                  <a:pt x="74149" y="211211"/>
                  <a:pt x="63566" y="193748"/>
                </a:cubicBezTo>
                <a:cubicBezTo>
                  <a:pt x="52983" y="176286"/>
                  <a:pt x="25466" y="111727"/>
                  <a:pt x="19116" y="104848"/>
                </a:cubicBezTo>
                <a:cubicBezTo>
                  <a:pt x="12766" y="97969"/>
                  <a:pt x="24937" y="164115"/>
                  <a:pt x="25466" y="152473"/>
                </a:cubicBezTo>
                <a:cubicBezTo>
                  <a:pt x="25995" y="140831"/>
                  <a:pt x="-1521" y="3248"/>
                  <a:pt x="6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260AE6D-06D7-7647-F4E6-680A4BFC6980}"/>
              </a:ext>
            </a:extLst>
          </p:cNvPr>
          <p:cNvSpPr/>
          <p:nvPr/>
        </p:nvSpPr>
        <p:spPr>
          <a:xfrm>
            <a:off x="3648058" y="11486898"/>
            <a:ext cx="66370" cy="90056"/>
          </a:xfrm>
          <a:custGeom>
            <a:avLst/>
            <a:gdLst>
              <a:gd name="connsiteX0" fmla="*/ 17 w 66370"/>
              <a:gd name="connsiteY0" fmla="*/ 252 h 90056"/>
              <a:gd name="connsiteX1" fmla="*/ 60342 w 66370"/>
              <a:gd name="connsiteY1" fmla="*/ 70102 h 90056"/>
              <a:gd name="connsiteX2" fmla="*/ 63517 w 66370"/>
              <a:gd name="connsiteY2" fmla="*/ 89152 h 90056"/>
              <a:gd name="connsiteX3" fmla="*/ 53992 w 66370"/>
              <a:gd name="connsiteY3" fmla="*/ 47877 h 90056"/>
              <a:gd name="connsiteX4" fmla="*/ 17 w 66370"/>
              <a:gd name="connsiteY4" fmla="*/ 252 h 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0" h="90056">
                <a:moveTo>
                  <a:pt x="17" y="252"/>
                </a:moveTo>
                <a:cubicBezTo>
                  <a:pt x="1075" y="3956"/>
                  <a:pt x="60342" y="70102"/>
                  <a:pt x="60342" y="70102"/>
                </a:cubicBezTo>
                <a:cubicBezTo>
                  <a:pt x="70925" y="84919"/>
                  <a:pt x="64575" y="92856"/>
                  <a:pt x="63517" y="89152"/>
                </a:cubicBezTo>
                <a:cubicBezTo>
                  <a:pt x="62459" y="85448"/>
                  <a:pt x="61929" y="61106"/>
                  <a:pt x="53992" y="47877"/>
                </a:cubicBezTo>
                <a:cubicBezTo>
                  <a:pt x="46055" y="34648"/>
                  <a:pt x="-1041" y="-3452"/>
                  <a:pt x="1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91A70F65-AB14-78C1-9D6E-68B50B32166E}"/>
              </a:ext>
            </a:extLst>
          </p:cNvPr>
          <p:cNvSpPr/>
          <p:nvPr/>
        </p:nvSpPr>
        <p:spPr>
          <a:xfrm>
            <a:off x="3578225" y="11473811"/>
            <a:ext cx="76737" cy="19689"/>
          </a:xfrm>
          <a:custGeom>
            <a:avLst/>
            <a:gdLst>
              <a:gd name="connsiteX0" fmla="*/ 0 w 76737"/>
              <a:gd name="connsiteY0" fmla="*/ 10164 h 19689"/>
              <a:gd name="connsiteX1" fmla="*/ 69850 w 76737"/>
              <a:gd name="connsiteY1" fmla="*/ 19689 h 19689"/>
              <a:gd name="connsiteX2" fmla="*/ 69850 w 76737"/>
              <a:gd name="connsiteY2" fmla="*/ 639 h 19689"/>
              <a:gd name="connsiteX3" fmla="*/ 0 w 76737"/>
              <a:gd name="connsiteY3" fmla="*/ 10164 h 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" h="19689">
                <a:moveTo>
                  <a:pt x="0" y="10164"/>
                </a:moveTo>
                <a:cubicBezTo>
                  <a:pt x="0" y="13339"/>
                  <a:pt x="69850" y="19689"/>
                  <a:pt x="69850" y="19689"/>
                </a:cubicBezTo>
                <a:cubicBezTo>
                  <a:pt x="81492" y="18102"/>
                  <a:pt x="76200" y="3814"/>
                  <a:pt x="69850" y="639"/>
                </a:cubicBezTo>
                <a:cubicBezTo>
                  <a:pt x="63500" y="-2536"/>
                  <a:pt x="0" y="6989"/>
                  <a:pt x="0" y="1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2A46292C-2CB9-D3C3-2E5B-1C828DDABFA4}"/>
              </a:ext>
            </a:extLst>
          </p:cNvPr>
          <p:cNvSpPr/>
          <p:nvPr/>
        </p:nvSpPr>
        <p:spPr>
          <a:xfrm>
            <a:off x="3161749" y="11002985"/>
            <a:ext cx="236423" cy="420815"/>
          </a:xfrm>
          <a:custGeom>
            <a:avLst/>
            <a:gdLst>
              <a:gd name="connsiteX0" fmla="*/ 3726 w 236423"/>
              <a:gd name="connsiteY0" fmla="*/ 4740 h 420815"/>
              <a:gd name="connsiteX1" fmla="*/ 225976 w 236423"/>
              <a:gd name="connsiteY1" fmla="*/ 401615 h 420815"/>
              <a:gd name="connsiteX2" fmla="*/ 184701 w 236423"/>
              <a:gd name="connsiteY2" fmla="*/ 334940 h 420815"/>
              <a:gd name="connsiteX3" fmla="*/ 48176 w 236423"/>
              <a:gd name="connsiteY3" fmla="*/ 128565 h 420815"/>
              <a:gd name="connsiteX4" fmla="*/ 83101 w 236423"/>
              <a:gd name="connsiteY4" fmla="*/ 179365 h 420815"/>
              <a:gd name="connsiteX5" fmla="*/ 3726 w 236423"/>
              <a:gd name="connsiteY5" fmla="*/ 4740 h 42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23" h="420815">
                <a:moveTo>
                  <a:pt x="3726" y="4740"/>
                </a:moveTo>
                <a:cubicBezTo>
                  <a:pt x="27538" y="41782"/>
                  <a:pt x="195814" y="346582"/>
                  <a:pt x="225976" y="401615"/>
                </a:cubicBezTo>
                <a:cubicBezTo>
                  <a:pt x="256139" y="456648"/>
                  <a:pt x="214334" y="380448"/>
                  <a:pt x="184701" y="334940"/>
                </a:cubicBezTo>
                <a:cubicBezTo>
                  <a:pt x="155068" y="289432"/>
                  <a:pt x="65109" y="154494"/>
                  <a:pt x="48176" y="128565"/>
                </a:cubicBezTo>
                <a:cubicBezTo>
                  <a:pt x="31243" y="102636"/>
                  <a:pt x="88393" y="199473"/>
                  <a:pt x="83101" y="179365"/>
                </a:cubicBezTo>
                <a:cubicBezTo>
                  <a:pt x="77809" y="159257"/>
                  <a:pt x="-20086" y="-32302"/>
                  <a:pt x="3726" y="4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9887F6D-95CB-B53F-29C6-0348013D0CB7}"/>
              </a:ext>
            </a:extLst>
          </p:cNvPr>
          <p:cNvSpPr/>
          <p:nvPr/>
        </p:nvSpPr>
        <p:spPr>
          <a:xfrm>
            <a:off x="3436118" y="11479997"/>
            <a:ext cx="169820" cy="230823"/>
          </a:xfrm>
          <a:custGeom>
            <a:avLst/>
            <a:gdLst>
              <a:gd name="connsiteX0" fmla="*/ 11932 w 169820"/>
              <a:gd name="connsiteY0" fmla="*/ 803 h 230823"/>
              <a:gd name="connsiteX1" fmla="*/ 94482 w 169820"/>
              <a:gd name="connsiteY1" fmla="*/ 111928 h 230823"/>
              <a:gd name="connsiteX2" fmla="*/ 164332 w 169820"/>
              <a:gd name="connsiteY2" fmla="*/ 226228 h 230823"/>
              <a:gd name="connsiteX3" fmla="*/ 148457 w 169820"/>
              <a:gd name="connsiteY3" fmla="*/ 194478 h 230823"/>
              <a:gd name="connsiteX4" fmla="*/ 15107 w 169820"/>
              <a:gd name="connsiteY4" fmla="*/ 67478 h 230823"/>
              <a:gd name="connsiteX5" fmla="*/ 11932 w 169820"/>
              <a:gd name="connsiteY5" fmla="*/ 803 h 23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0" h="230823">
                <a:moveTo>
                  <a:pt x="11932" y="803"/>
                </a:moveTo>
                <a:cubicBezTo>
                  <a:pt x="25161" y="8211"/>
                  <a:pt x="69082" y="74357"/>
                  <a:pt x="94482" y="111928"/>
                </a:cubicBezTo>
                <a:cubicBezTo>
                  <a:pt x="119882" y="149499"/>
                  <a:pt x="155336" y="212470"/>
                  <a:pt x="164332" y="226228"/>
                </a:cubicBezTo>
                <a:cubicBezTo>
                  <a:pt x="173328" y="239986"/>
                  <a:pt x="173328" y="220936"/>
                  <a:pt x="148457" y="194478"/>
                </a:cubicBezTo>
                <a:cubicBezTo>
                  <a:pt x="123586" y="168020"/>
                  <a:pt x="37861" y="96053"/>
                  <a:pt x="15107" y="67478"/>
                </a:cubicBezTo>
                <a:cubicBezTo>
                  <a:pt x="-7647" y="38903"/>
                  <a:pt x="-1297" y="-6605"/>
                  <a:pt x="1193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A0A27144-DF21-3D9C-CB1A-C2601F9A276A}"/>
              </a:ext>
            </a:extLst>
          </p:cNvPr>
          <p:cNvSpPr/>
          <p:nvPr/>
        </p:nvSpPr>
        <p:spPr>
          <a:xfrm>
            <a:off x="3151155" y="10381768"/>
            <a:ext cx="122551" cy="548803"/>
          </a:xfrm>
          <a:custGeom>
            <a:avLst/>
            <a:gdLst>
              <a:gd name="connsiteX0" fmla="*/ 55595 w 122551"/>
              <a:gd name="connsiteY0" fmla="*/ 3657 h 548803"/>
              <a:gd name="connsiteX1" fmla="*/ 20670 w 122551"/>
              <a:gd name="connsiteY1" fmla="*/ 140182 h 548803"/>
              <a:gd name="connsiteX2" fmla="*/ 61945 w 122551"/>
              <a:gd name="connsiteY2" fmla="*/ 378307 h 548803"/>
              <a:gd name="connsiteX3" fmla="*/ 61945 w 122551"/>
              <a:gd name="connsiteY3" fmla="*/ 321157 h 548803"/>
              <a:gd name="connsiteX4" fmla="*/ 122270 w 122551"/>
              <a:gd name="connsiteY4" fmla="*/ 546582 h 548803"/>
              <a:gd name="connsiteX5" fmla="*/ 80995 w 122551"/>
              <a:gd name="connsiteY5" fmla="*/ 422757 h 548803"/>
              <a:gd name="connsiteX6" fmla="*/ 1620 w 122551"/>
              <a:gd name="connsiteY6" fmla="*/ 203682 h 548803"/>
              <a:gd name="connsiteX7" fmla="*/ 30195 w 122551"/>
              <a:gd name="connsiteY7" fmla="*/ 283057 h 548803"/>
              <a:gd name="connsiteX8" fmla="*/ 55595 w 122551"/>
              <a:gd name="connsiteY8" fmla="*/ 3657 h 5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51" h="548803">
                <a:moveTo>
                  <a:pt x="55595" y="3657"/>
                </a:moveTo>
                <a:cubicBezTo>
                  <a:pt x="54007" y="-20156"/>
                  <a:pt x="19612" y="77740"/>
                  <a:pt x="20670" y="140182"/>
                </a:cubicBezTo>
                <a:cubicBezTo>
                  <a:pt x="21728" y="202624"/>
                  <a:pt x="55066" y="348145"/>
                  <a:pt x="61945" y="378307"/>
                </a:cubicBezTo>
                <a:cubicBezTo>
                  <a:pt x="68824" y="408469"/>
                  <a:pt x="51891" y="293111"/>
                  <a:pt x="61945" y="321157"/>
                </a:cubicBezTo>
                <a:cubicBezTo>
                  <a:pt x="71999" y="349203"/>
                  <a:pt x="119095" y="529649"/>
                  <a:pt x="122270" y="546582"/>
                </a:cubicBezTo>
                <a:cubicBezTo>
                  <a:pt x="125445" y="563515"/>
                  <a:pt x="101103" y="479907"/>
                  <a:pt x="80995" y="422757"/>
                </a:cubicBezTo>
                <a:cubicBezTo>
                  <a:pt x="60887" y="365607"/>
                  <a:pt x="10087" y="226965"/>
                  <a:pt x="1620" y="203682"/>
                </a:cubicBezTo>
                <a:cubicBezTo>
                  <a:pt x="-6847" y="180399"/>
                  <a:pt x="20141" y="321686"/>
                  <a:pt x="30195" y="283057"/>
                </a:cubicBezTo>
                <a:cubicBezTo>
                  <a:pt x="40249" y="244428"/>
                  <a:pt x="57183" y="27470"/>
                  <a:pt x="55595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F5609AE-2B13-6405-25D8-57792E111810}"/>
              </a:ext>
            </a:extLst>
          </p:cNvPr>
          <p:cNvSpPr/>
          <p:nvPr/>
        </p:nvSpPr>
        <p:spPr>
          <a:xfrm>
            <a:off x="3165431" y="10677524"/>
            <a:ext cx="104819" cy="276234"/>
          </a:xfrm>
          <a:custGeom>
            <a:avLst/>
            <a:gdLst>
              <a:gd name="connsiteX0" fmla="*/ 44 w 104819"/>
              <a:gd name="connsiteY0" fmla="*/ 276226 h 276234"/>
              <a:gd name="connsiteX1" fmla="*/ 57194 w 104819"/>
              <a:gd name="connsiteY1" fmla="*/ 250826 h 276234"/>
              <a:gd name="connsiteX2" fmla="*/ 104819 w 104819"/>
              <a:gd name="connsiteY2" fmla="*/ 273051 h 276234"/>
              <a:gd name="connsiteX3" fmla="*/ 57194 w 104819"/>
              <a:gd name="connsiteY3" fmla="*/ 241301 h 276234"/>
              <a:gd name="connsiteX4" fmla="*/ 34969 w 104819"/>
              <a:gd name="connsiteY4" fmla="*/ 196851 h 276234"/>
              <a:gd name="connsiteX5" fmla="*/ 19094 w 104819"/>
              <a:gd name="connsiteY5" fmla="*/ 1 h 276234"/>
              <a:gd name="connsiteX6" fmla="*/ 9569 w 104819"/>
              <a:gd name="connsiteY6" fmla="*/ 193676 h 276234"/>
              <a:gd name="connsiteX7" fmla="*/ 66719 w 104819"/>
              <a:gd name="connsiteY7" fmla="*/ 247651 h 276234"/>
              <a:gd name="connsiteX8" fmla="*/ 44 w 104819"/>
              <a:gd name="connsiteY8" fmla="*/ 276226 h 2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19" h="276234">
                <a:moveTo>
                  <a:pt x="44" y="276226"/>
                </a:moveTo>
                <a:cubicBezTo>
                  <a:pt x="-1543" y="276755"/>
                  <a:pt x="39732" y="251355"/>
                  <a:pt x="57194" y="250826"/>
                </a:cubicBezTo>
                <a:cubicBezTo>
                  <a:pt x="74656" y="250297"/>
                  <a:pt x="104819" y="274638"/>
                  <a:pt x="104819" y="273051"/>
                </a:cubicBezTo>
                <a:cubicBezTo>
                  <a:pt x="104819" y="271464"/>
                  <a:pt x="68836" y="254001"/>
                  <a:pt x="57194" y="241301"/>
                </a:cubicBezTo>
                <a:cubicBezTo>
                  <a:pt x="45552" y="228601"/>
                  <a:pt x="41319" y="237068"/>
                  <a:pt x="34969" y="196851"/>
                </a:cubicBezTo>
                <a:cubicBezTo>
                  <a:pt x="28619" y="156634"/>
                  <a:pt x="23327" y="530"/>
                  <a:pt x="19094" y="1"/>
                </a:cubicBezTo>
                <a:cubicBezTo>
                  <a:pt x="14861" y="-528"/>
                  <a:pt x="1632" y="152401"/>
                  <a:pt x="9569" y="193676"/>
                </a:cubicBezTo>
                <a:cubicBezTo>
                  <a:pt x="17506" y="234951"/>
                  <a:pt x="67777" y="233893"/>
                  <a:pt x="66719" y="247651"/>
                </a:cubicBezTo>
                <a:cubicBezTo>
                  <a:pt x="65661" y="261409"/>
                  <a:pt x="1631" y="275697"/>
                  <a:pt x="44" y="27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56AC2AA-40D9-3FA6-E1B4-D8819AF0C7F6}"/>
              </a:ext>
            </a:extLst>
          </p:cNvPr>
          <p:cNvSpPr/>
          <p:nvPr/>
        </p:nvSpPr>
        <p:spPr>
          <a:xfrm>
            <a:off x="3200400" y="10956527"/>
            <a:ext cx="92129" cy="54373"/>
          </a:xfrm>
          <a:custGeom>
            <a:avLst/>
            <a:gdLst>
              <a:gd name="connsiteX0" fmla="*/ 0 w 92129"/>
              <a:gd name="connsiteY0" fmla="*/ 54373 h 54373"/>
              <a:gd name="connsiteX1" fmla="*/ 92075 w 92129"/>
              <a:gd name="connsiteY1" fmla="*/ 398 h 54373"/>
              <a:gd name="connsiteX2" fmla="*/ 0 w 92129"/>
              <a:gd name="connsiteY2" fmla="*/ 54373 h 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29" h="54373">
                <a:moveTo>
                  <a:pt x="0" y="54373"/>
                </a:moveTo>
                <a:cubicBezTo>
                  <a:pt x="0" y="54373"/>
                  <a:pt x="89429" y="6219"/>
                  <a:pt x="92075" y="398"/>
                </a:cubicBezTo>
                <a:cubicBezTo>
                  <a:pt x="94721" y="-5423"/>
                  <a:pt x="0" y="54373"/>
                  <a:pt x="0" y="5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B6156F2-AC9D-A56C-9AC1-4690B4FA25B0}"/>
              </a:ext>
            </a:extLst>
          </p:cNvPr>
          <p:cNvSpPr/>
          <p:nvPr/>
        </p:nvSpPr>
        <p:spPr>
          <a:xfrm>
            <a:off x="3209080" y="10984512"/>
            <a:ext cx="242299" cy="442543"/>
          </a:xfrm>
          <a:custGeom>
            <a:avLst/>
            <a:gdLst>
              <a:gd name="connsiteX0" fmla="*/ 845 w 242299"/>
              <a:gd name="connsiteY0" fmla="*/ 988 h 442543"/>
              <a:gd name="connsiteX1" fmla="*/ 86570 w 242299"/>
              <a:gd name="connsiteY1" fmla="*/ 74013 h 442543"/>
              <a:gd name="connsiteX2" fmla="*/ 178645 w 242299"/>
              <a:gd name="connsiteY2" fmla="*/ 239113 h 442543"/>
              <a:gd name="connsiteX3" fmla="*/ 162770 w 242299"/>
              <a:gd name="connsiteY3" fmla="*/ 178788 h 442543"/>
              <a:gd name="connsiteX4" fmla="*/ 242145 w 242299"/>
              <a:gd name="connsiteY4" fmla="*/ 442313 h 442543"/>
              <a:gd name="connsiteX5" fmla="*/ 181820 w 242299"/>
              <a:gd name="connsiteY5" fmla="*/ 223238 h 442543"/>
              <a:gd name="connsiteX6" fmla="*/ 140545 w 242299"/>
              <a:gd name="connsiteY6" fmla="*/ 121638 h 442543"/>
              <a:gd name="connsiteX7" fmla="*/ 845 w 242299"/>
              <a:gd name="connsiteY7" fmla="*/ 988 h 4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99" h="442543">
                <a:moveTo>
                  <a:pt x="845" y="988"/>
                </a:moveTo>
                <a:cubicBezTo>
                  <a:pt x="-8151" y="-6950"/>
                  <a:pt x="56937" y="34326"/>
                  <a:pt x="86570" y="74013"/>
                </a:cubicBezTo>
                <a:cubicBezTo>
                  <a:pt x="116203" y="113701"/>
                  <a:pt x="165945" y="221651"/>
                  <a:pt x="178645" y="239113"/>
                </a:cubicBezTo>
                <a:cubicBezTo>
                  <a:pt x="191345" y="256576"/>
                  <a:pt x="152187" y="144921"/>
                  <a:pt x="162770" y="178788"/>
                </a:cubicBezTo>
                <a:cubicBezTo>
                  <a:pt x="173353" y="212655"/>
                  <a:pt x="238970" y="434905"/>
                  <a:pt x="242145" y="442313"/>
                </a:cubicBezTo>
                <a:cubicBezTo>
                  <a:pt x="245320" y="449721"/>
                  <a:pt x="198753" y="276684"/>
                  <a:pt x="181820" y="223238"/>
                </a:cubicBezTo>
                <a:cubicBezTo>
                  <a:pt x="164887" y="169792"/>
                  <a:pt x="165945" y="153917"/>
                  <a:pt x="140545" y="121638"/>
                </a:cubicBezTo>
                <a:cubicBezTo>
                  <a:pt x="115145" y="89359"/>
                  <a:pt x="9841" y="8926"/>
                  <a:pt x="845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9A06AF7-F517-D412-B105-395147AD8E49}"/>
              </a:ext>
            </a:extLst>
          </p:cNvPr>
          <p:cNvSpPr/>
          <p:nvPr/>
        </p:nvSpPr>
        <p:spPr>
          <a:xfrm>
            <a:off x="3641001" y="9838332"/>
            <a:ext cx="169200" cy="658217"/>
          </a:xfrm>
          <a:custGeom>
            <a:avLst/>
            <a:gdLst>
              <a:gd name="connsiteX0" fmla="*/ 724 w 169200"/>
              <a:gd name="connsiteY0" fmla="*/ 993 h 658217"/>
              <a:gd name="connsiteX1" fmla="*/ 95974 w 169200"/>
              <a:gd name="connsiteY1" fmla="*/ 254993 h 658217"/>
              <a:gd name="connsiteX2" fmla="*/ 118199 w 169200"/>
              <a:gd name="connsiteY2" fmla="*/ 464543 h 658217"/>
              <a:gd name="connsiteX3" fmla="*/ 153124 w 169200"/>
              <a:gd name="connsiteY3" fmla="*/ 315318 h 658217"/>
              <a:gd name="connsiteX4" fmla="*/ 149949 w 169200"/>
              <a:gd name="connsiteY4" fmla="*/ 461368 h 658217"/>
              <a:gd name="connsiteX5" fmla="*/ 124549 w 169200"/>
              <a:gd name="connsiteY5" fmla="*/ 651868 h 658217"/>
              <a:gd name="connsiteX6" fmla="*/ 168999 w 169200"/>
              <a:gd name="connsiteY6" fmla="*/ 210543 h 658217"/>
              <a:gd name="connsiteX7" fmla="*/ 137249 w 169200"/>
              <a:gd name="connsiteY7" fmla="*/ 324843 h 658217"/>
              <a:gd name="connsiteX8" fmla="*/ 54699 w 169200"/>
              <a:gd name="connsiteY8" fmla="*/ 172443 h 658217"/>
              <a:gd name="connsiteX9" fmla="*/ 724 w 169200"/>
              <a:gd name="connsiteY9" fmla="*/ 993 h 6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00" h="658217">
                <a:moveTo>
                  <a:pt x="724" y="993"/>
                </a:moveTo>
                <a:cubicBezTo>
                  <a:pt x="7603" y="14751"/>
                  <a:pt x="76395" y="177735"/>
                  <a:pt x="95974" y="254993"/>
                </a:cubicBezTo>
                <a:cubicBezTo>
                  <a:pt x="115553" y="332251"/>
                  <a:pt x="108674" y="454489"/>
                  <a:pt x="118199" y="464543"/>
                </a:cubicBezTo>
                <a:cubicBezTo>
                  <a:pt x="127724" y="474597"/>
                  <a:pt x="147832" y="315847"/>
                  <a:pt x="153124" y="315318"/>
                </a:cubicBezTo>
                <a:cubicBezTo>
                  <a:pt x="158416" y="314789"/>
                  <a:pt x="154711" y="405277"/>
                  <a:pt x="149949" y="461368"/>
                </a:cubicBezTo>
                <a:cubicBezTo>
                  <a:pt x="145187" y="517459"/>
                  <a:pt x="121374" y="693672"/>
                  <a:pt x="124549" y="651868"/>
                </a:cubicBezTo>
                <a:cubicBezTo>
                  <a:pt x="127724" y="610064"/>
                  <a:pt x="166882" y="265047"/>
                  <a:pt x="168999" y="210543"/>
                </a:cubicBezTo>
                <a:cubicBezTo>
                  <a:pt x="171116" y="156039"/>
                  <a:pt x="156299" y="331193"/>
                  <a:pt x="137249" y="324843"/>
                </a:cubicBezTo>
                <a:cubicBezTo>
                  <a:pt x="118199" y="318493"/>
                  <a:pt x="71632" y="224830"/>
                  <a:pt x="54699" y="172443"/>
                </a:cubicBezTo>
                <a:cubicBezTo>
                  <a:pt x="37766" y="120056"/>
                  <a:pt x="-6155" y="-12765"/>
                  <a:pt x="724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1D22FFC-0B31-D304-4BAE-29D70BDDEEF0}"/>
              </a:ext>
            </a:extLst>
          </p:cNvPr>
          <p:cNvSpPr/>
          <p:nvPr/>
        </p:nvSpPr>
        <p:spPr>
          <a:xfrm>
            <a:off x="3135215" y="9404229"/>
            <a:ext cx="243574" cy="536522"/>
          </a:xfrm>
          <a:custGeom>
            <a:avLst/>
            <a:gdLst>
              <a:gd name="connsiteX0" fmla="*/ 239810 w 243574"/>
              <a:gd name="connsiteY0" fmla="*/ 9646 h 536522"/>
              <a:gd name="connsiteX1" fmla="*/ 1685 w 243574"/>
              <a:gd name="connsiteY1" fmla="*/ 533521 h 536522"/>
              <a:gd name="connsiteX2" fmla="*/ 138210 w 243574"/>
              <a:gd name="connsiteY2" fmla="*/ 216021 h 536522"/>
              <a:gd name="connsiteX3" fmla="*/ 239810 w 243574"/>
              <a:gd name="connsiteY3" fmla="*/ 9646 h 5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4" h="536522">
                <a:moveTo>
                  <a:pt x="239810" y="9646"/>
                </a:moveTo>
                <a:cubicBezTo>
                  <a:pt x="217056" y="62563"/>
                  <a:pt x="18618" y="499125"/>
                  <a:pt x="1685" y="533521"/>
                </a:cubicBezTo>
                <a:cubicBezTo>
                  <a:pt x="-15248" y="567917"/>
                  <a:pt x="100110" y="296984"/>
                  <a:pt x="138210" y="216021"/>
                </a:cubicBezTo>
                <a:cubicBezTo>
                  <a:pt x="176310" y="135059"/>
                  <a:pt x="262564" y="-43271"/>
                  <a:pt x="239810" y="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EE83926-6CB3-0813-D702-7DCF0C606B57}"/>
              </a:ext>
            </a:extLst>
          </p:cNvPr>
          <p:cNvSpPr/>
          <p:nvPr/>
        </p:nvSpPr>
        <p:spPr>
          <a:xfrm>
            <a:off x="3106413" y="9339402"/>
            <a:ext cx="125996" cy="448895"/>
          </a:xfrm>
          <a:custGeom>
            <a:avLst/>
            <a:gdLst>
              <a:gd name="connsiteX0" fmla="*/ 125737 w 125996"/>
              <a:gd name="connsiteY0" fmla="*/ 4623 h 448895"/>
              <a:gd name="connsiteX1" fmla="*/ 1912 w 125996"/>
              <a:gd name="connsiteY1" fmla="*/ 433248 h 448895"/>
              <a:gd name="connsiteX2" fmla="*/ 49537 w 125996"/>
              <a:gd name="connsiteY2" fmla="*/ 337998 h 448895"/>
              <a:gd name="connsiteX3" fmla="*/ 36837 w 125996"/>
              <a:gd name="connsiteY3" fmla="*/ 169723 h 448895"/>
              <a:gd name="connsiteX4" fmla="*/ 33662 w 125996"/>
              <a:gd name="connsiteY4" fmla="*/ 204648 h 448895"/>
              <a:gd name="connsiteX5" fmla="*/ 125737 w 125996"/>
              <a:gd name="connsiteY5" fmla="*/ 4623 h 44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96" h="448895">
                <a:moveTo>
                  <a:pt x="125737" y="4623"/>
                </a:moveTo>
                <a:cubicBezTo>
                  <a:pt x="120445" y="42723"/>
                  <a:pt x="14612" y="377685"/>
                  <a:pt x="1912" y="433248"/>
                </a:cubicBezTo>
                <a:cubicBezTo>
                  <a:pt x="-10788" y="488811"/>
                  <a:pt x="43716" y="381919"/>
                  <a:pt x="49537" y="337998"/>
                </a:cubicBezTo>
                <a:cubicBezTo>
                  <a:pt x="55358" y="294077"/>
                  <a:pt x="39483" y="191948"/>
                  <a:pt x="36837" y="169723"/>
                </a:cubicBezTo>
                <a:cubicBezTo>
                  <a:pt x="34191" y="147498"/>
                  <a:pt x="13554" y="233752"/>
                  <a:pt x="33662" y="204648"/>
                </a:cubicBezTo>
                <a:cubicBezTo>
                  <a:pt x="53770" y="175544"/>
                  <a:pt x="131029" y="-33477"/>
                  <a:pt x="125737" y="4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79E7EA1-8E15-10D0-8B54-F90440586EFD}"/>
              </a:ext>
            </a:extLst>
          </p:cNvPr>
          <p:cNvSpPr/>
          <p:nvPr/>
        </p:nvSpPr>
        <p:spPr>
          <a:xfrm>
            <a:off x="3616325" y="9337290"/>
            <a:ext cx="107451" cy="445209"/>
          </a:xfrm>
          <a:custGeom>
            <a:avLst/>
            <a:gdLst>
              <a:gd name="connsiteX0" fmla="*/ 0 w 107451"/>
              <a:gd name="connsiteY0" fmla="*/ 385 h 445209"/>
              <a:gd name="connsiteX1" fmla="*/ 104775 w 107451"/>
              <a:gd name="connsiteY1" fmla="*/ 267085 h 445209"/>
              <a:gd name="connsiteX2" fmla="*/ 76200 w 107451"/>
              <a:gd name="connsiteY2" fmla="*/ 444885 h 445209"/>
              <a:gd name="connsiteX3" fmla="*/ 88900 w 107451"/>
              <a:gd name="connsiteY3" fmla="*/ 308360 h 445209"/>
              <a:gd name="connsiteX4" fmla="*/ 104775 w 107451"/>
              <a:gd name="connsiteY4" fmla="*/ 209935 h 445209"/>
              <a:gd name="connsiteX5" fmla="*/ 0 w 107451"/>
              <a:gd name="connsiteY5" fmla="*/ 385 h 4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1" h="445209">
                <a:moveTo>
                  <a:pt x="0" y="385"/>
                </a:moveTo>
                <a:cubicBezTo>
                  <a:pt x="0" y="9910"/>
                  <a:pt x="92075" y="193002"/>
                  <a:pt x="104775" y="267085"/>
                </a:cubicBezTo>
                <a:cubicBezTo>
                  <a:pt x="117475" y="341168"/>
                  <a:pt x="78846" y="438006"/>
                  <a:pt x="76200" y="444885"/>
                </a:cubicBezTo>
                <a:cubicBezTo>
                  <a:pt x="73554" y="451764"/>
                  <a:pt x="84138" y="347518"/>
                  <a:pt x="88900" y="308360"/>
                </a:cubicBezTo>
                <a:cubicBezTo>
                  <a:pt x="93663" y="269202"/>
                  <a:pt x="114829" y="259148"/>
                  <a:pt x="104775" y="209935"/>
                </a:cubicBezTo>
                <a:cubicBezTo>
                  <a:pt x="94721" y="160723"/>
                  <a:pt x="0" y="-9140"/>
                  <a:pt x="0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F48CBDE-45FA-7135-125C-AA72778B77EE}"/>
              </a:ext>
            </a:extLst>
          </p:cNvPr>
          <p:cNvSpPr/>
          <p:nvPr/>
        </p:nvSpPr>
        <p:spPr>
          <a:xfrm>
            <a:off x="3422567" y="8864568"/>
            <a:ext cx="216037" cy="532775"/>
          </a:xfrm>
          <a:custGeom>
            <a:avLst/>
            <a:gdLst>
              <a:gd name="connsiteX0" fmla="*/ 83 w 216037"/>
              <a:gd name="connsiteY0" fmla="*/ 32 h 532775"/>
              <a:gd name="connsiteX1" fmla="*/ 60408 w 216037"/>
              <a:gd name="connsiteY1" fmla="*/ 247682 h 532775"/>
              <a:gd name="connsiteX2" fmla="*/ 47708 w 216037"/>
              <a:gd name="connsiteY2" fmla="*/ 530257 h 532775"/>
              <a:gd name="connsiteX3" fmla="*/ 79458 w 216037"/>
              <a:gd name="connsiteY3" fmla="*/ 384207 h 532775"/>
              <a:gd name="connsiteX4" fmla="*/ 215983 w 216037"/>
              <a:gd name="connsiteY4" fmla="*/ 346107 h 532775"/>
              <a:gd name="connsiteX5" fmla="*/ 95333 w 216037"/>
              <a:gd name="connsiteY5" fmla="*/ 342932 h 532775"/>
              <a:gd name="connsiteX6" fmla="*/ 47708 w 216037"/>
              <a:gd name="connsiteY6" fmla="*/ 263557 h 532775"/>
              <a:gd name="connsiteX7" fmla="*/ 83 w 216037"/>
              <a:gd name="connsiteY7" fmla="*/ 32 h 5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37" h="532775">
                <a:moveTo>
                  <a:pt x="83" y="32"/>
                </a:moveTo>
                <a:cubicBezTo>
                  <a:pt x="2200" y="-2614"/>
                  <a:pt x="52471" y="159311"/>
                  <a:pt x="60408" y="247682"/>
                </a:cubicBezTo>
                <a:cubicBezTo>
                  <a:pt x="68346" y="336053"/>
                  <a:pt x="44533" y="507503"/>
                  <a:pt x="47708" y="530257"/>
                </a:cubicBezTo>
                <a:cubicBezTo>
                  <a:pt x="50883" y="553011"/>
                  <a:pt x="51412" y="414899"/>
                  <a:pt x="79458" y="384207"/>
                </a:cubicBezTo>
                <a:cubicBezTo>
                  <a:pt x="107504" y="353515"/>
                  <a:pt x="213337" y="352986"/>
                  <a:pt x="215983" y="346107"/>
                </a:cubicBezTo>
                <a:cubicBezTo>
                  <a:pt x="218629" y="339228"/>
                  <a:pt x="123379" y="356690"/>
                  <a:pt x="95333" y="342932"/>
                </a:cubicBezTo>
                <a:cubicBezTo>
                  <a:pt x="67287" y="329174"/>
                  <a:pt x="58821" y="316474"/>
                  <a:pt x="47708" y="263557"/>
                </a:cubicBezTo>
                <a:cubicBezTo>
                  <a:pt x="36596" y="210640"/>
                  <a:pt x="-2034" y="2678"/>
                  <a:pt x="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6E16F67-EB07-D59E-BE6E-143F5FF18BB0}"/>
              </a:ext>
            </a:extLst>
          </p:cNvPr>
          <p:cNvSpPr/>
          <p:nvPr/>
        </p:nvSpPr>
        <p:spPr>
          <a:xfrm>
            <a:off x="3206329" y="8596532"/>
            <a:ext cx="219590" cy="463127"/>
          </a:xfrm>
          <a:custGeom>
            <a:avLst/>
            <a:gdLst>
              <a:gd name="connsiteX0" fmla="*/ 421 w 219590"/>
              <a:gd name="connsiteY0" fmla="*/ 33118 h 463127"/>
              <a:gd name="connsiteX1" fmla="*/ 209971 w 219590"/>
              <a:gd name="connsiteY1" fmla="*/ 445868 h 463127"/>
              <a:gd name="connsiteX2" fmla="*/ 171871 w 219590"/>
              <a:gd name="connsiteY2" fmla="*/ 347443 h 463127"/>
              <a:gd name="connsiteX3" fmla="*/ 60746 w 219590"/>
              <a:gd name="connsiteY3" fmla="*/ 1368 h 463127"/>
              <a:gd name="connsiteX4" fmla="*/ 152821 w 219590"/>
              <a:gd name="connsiteY4" fmla="*/ 220443 h 463127"/>
              <a:gd name="connsiteX5" fmla="*/ 421 w 219590"/>
              <a:gd name="connsiteY5" fmla="*/ 33118 h 4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90" h="463127">
                <a:moveTo>
                  <a:pt x="421" y="33118"/>
                </a:moveTo>
                <a:cubicBezTo>
                  <a:pt x="9946" y="70689"/>
                  <a:pt x="181396" y="393481"/>
                  <a:pt x="209971" y="445868"/>
                </a:cubicBezTo>
                <a:cubicBezTo>
                  <a:pt x="238546" y="498255"/>
                  <a:pt x="196742" y="421526"/>
                  <a:pt x="171871" y="347443"/>
                </a:cubicBezTo>
                <a:cubicBezTo>
                  <a:pt x="147000" y="273360"/>
                  <a:pt x="63921" y="22535"/>
                  <a:pt x="60746" y="1368"/>
                </a:cubicBezTo>
                <a:cubicBezTo>
                  <a:pt x="57571" y="-19799"/>
                  <a:pt x="159700" y="211447"/>
                  <a:pt x="152821" y="220443"/>
                </a:cubicBezTo>
                <a:cubicBezTo>
                  <a:pt x="145942" y="229439"/>
                  <a:pt x="-9104" y="-4453"/>
                  <a:pt x="421" y="3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477F452-5DA4-6DF8-1D34-7EBA319E73D8}"/>
              </a:ext>
            </a:extLst>
          </p:cNvPr>
          <p:cNvSpPr/>
          <p:nvPr/>
        </p:nvSpPr>
        <p:spPr>
          <a:xfrm>
            <a:off x="3022550" y="8864486"/>
            <a:ext cx="204541" cy="339987"/>
          </a:xfrm>
          <a:custGeom>
            <a:avLst/>
            <a:gdLst>
              <a:gd name="connsiteX0" fmla="*/ 50 w 204541"/>
              <a:gd name="connsiteY0" fmla="*/ 216014 h 339987"/>
              <a:gd name="connsiteX1" fmla="*/ 133400 w 204541"/>
              <a:gd name="connsiteY1" fmla="*/ 219189 h 339987"/>
              <a:gd name="connsiteX2" fmla="*/ 203250 w 204541"/>
              <a:gd name="connsiteY2" fmla="*/ 339839 h 339987"/>
              <a:gd name="connsiteX3" fmla="*/ 174675 w 204541"/>
              <a:gd name="connsiteY3" fmla="*/ 238239 h 339987"/>
              <a:gd name="connsiteX4" fmla="*/ 123875 w 204541"/>
              <a:gd name="connsiteY4" fmla="*/ 114 h 339987"/>
              <a:gd name="connsiteX5" fmla="*/ 149275 w 204541"/>
              <a:gd name="connsiteY5" fmla="*/ 206489 h 339987"/>
              <a:gd name="connsiteX6" fmla="*/ 50 w 204541"/>
              <a:gd name="connsiteY6" fmla="*/ 216014 h 3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41" h="339987">
                <a:moveTo>
                  <a:pt x="50" y="216014"/>
                </a:moveTo>
                <a:cubicBezTo>
                  <a:pt x="-2596" y="218131"/>
                  <a:pt x="99533" y="198551"/>
                  <a:pt x="133400" y="219189"/>
                </a:cubicBezTo>
                <a:cubicBezTo>
                  <a:pt x="167267" y="239827"/>
                  <a:pt x="196371" y="336664"/>
                  <a:pt x="203250" y="339839"/>
                </a:cubicBezTo>
                <a:cubicBezTo>
                  <a:pt x="210129" y="343014"/>
                  <a:pt x="187904" y="294860"/>
                  <a:pt x="174675" y="238239"/>
                </a:cubicBezTo>
                <a:cubicBezTo>
                  <a:pt x="161446" y="181618"/>
                  <a:pt x="128108" y="5406"/>
                  <a:pt x="123875" y="114"/>
                </a:cubicBezTo>
                <a:cubicBezTo>
                  <a:pt x="119642" y="-5178"/>
                  <a:pt x="167267" y="174210"/>
                  <a:pt x="149275" y="206489"/>
                </a:cubicBezTo>
                <a:cubicBezTo>
                  <a:pt x="131283" y="238768"/>
                  <a:pt x="2696" y="213897"/>
                  <a:pt x="50" y="216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6214D34-8FEE-53B6-875B-02EDA19E71EE}"/>
              </a:ext>
            </a:extLst>
          </p:cNvPr>
          <p:cNvSpPr/>
          <p:nvPr/>
        </p:nvSpPr>
        <p:spPr>
          <a:xfrm>
            <a:off x="2873055" y="8134977"/>
            <a:ext cx="171441" cy="685880"/>
          </a:xfrm>
          <a:custGeom>
            <a:avLst/>
            <a:gdLst>
              <a:gd name="connsiteX0" fmla="*/ 320 w 171441"/>
              <a:gd name="connsiteY0" fmla="*/ 2548 h 685880"/>
              <a:gd name="connsiteX1" fmla="*/ 165420 w 171441"/>
              <a:gd name="connsiteY1" fmla="*/ 669298 h 685880"/>
              <a:gd name="connsiteX2" fmla="*/ 124145 w 171441"/>
              <a:gd name="connsiteY2" fmla="*/ 447048 h 685880"/>
              <a:gd name="connsiteX3" fmla="*/ 320 w 171441"/>
              <a:gd name="connsiteY3" fmla="*/ 2548 h 6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41" h="685880">
                <a:moveTo>
                  <a:pt x="320" y="2548"/>
                </a:moveTo>
                <a:cubicBezTo>
                  <a:pt x="7199" y="39590"/>
                  <a:pt x="144783" y="595215"/>
                  <a:pt x="165420" y="669298"/>
                </a:cubicBezTo>
                <a:cubicBezTo>
                  <a:pt x="186057" y="743381"/>
                  <a:pt x="149016" y="551294"/>
                  <a:pt x="124145" y="447048"/>
                </a:cubicBezTo>
                <a:cubicBezTo>
                  <a:pt x="99274" y="342802"/>
                  <a:pt x="-6559" y="-34494"/>
                  <a:pt x="320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BBA9C6E-692D-41E9-0349-19AAA091D248}"/>
              </a:ext>
            </a:extLst>
          </p:cNvPr>
          <p:cNvSpPr/>
          <p:nvPr/>
        </p:nvSpPr>
        <p:spPr>
          <a:xfrm>
            <a:off x="3438478" y="9410134"/>
            <a:ext cx="114392" cy="403791"/>
          </a:xfrm>
          <a:custGeom>
            <a:avLst/>
            <a:gdLst>
              <a:gd name="connsiteX0" fmla="*/ 114347 w 114392"/>
              <a:gd name="connsiteY0" fmla="*/ 566 h 403791"/>
              <a:gd name="connsiteX1" fmla="*/ 47672 w 114392"/>
              <a:gd name="connsiteY1" fmla="*/ 279966 h 403791"/>
              <a:gd name="connsiteX2" fmla="*/ 63547 w 114392"/>
              <a:gd name="connsiteY2" fmla="*/ 403791 h 403791"/>
              <a:gd name="connsiteX3" fmla="*/ 47672 w 114392"/>
              <a:gd name="connsiteY3" fmla="*/ 279966 h 403791"/>
              <a:gd name="connsiteX4" fmla="*/ 47 w 114392"/>
              <a:gd name="connsiteY4" fmla="*/ 79941 h 403791"/>
              <a:gd name="connsiteX5" fmla="*/ 57197 w 114392"/>
              <a:gd name="connsiteY5" fmla="*/ 203766 h 403791"/>
              <a:gd name="connsiteX6" fmla="*/ 114347 w 114392"/>
              <a:gd name="connsiteY6" fmla="*/ 566 h 4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92" h="403791">
                <a:moveTo>
                  <a:pt x="114347" y="566"/>
                </a:moveTo>
                <a:cubicBezTo>
                  <a:pt x="112760" y="13266"/>
                  <a:pt x="56139" y="212762"/>
                  <a:pt x="47672" y="279966"/>
                </a:cubicBezTo>
                <a:cubicBezTo>
                  <a:pt x="39205" y="347170"/>
                  <a:pt x="63547" y="403791"/>
                  <a:pt x="63547" y="403791"/>
                </a:cubicBezTo>
                <a:cubicBezTo>
                  <a:pt x="63547" y="403791"/>
                  <a:pt x="58255" y="333941"/>
                  <a:pt x="47672" y="279966"/>
                </a:cubicBezTo>
                <a:cubicBezTo>
                  <a:pt x="37089" y="225991"/>
                  <a:pt x="-1540" y="92641"/>
                  <a:pt x="47" y="79941"/>
                </a:cubicBezTo>
                <a:cubicBezTo>
                  <a:pt x="1634" y="67241"/>
                  <a:pt x="39206" y="214878"/>
                  <a:pt x="57197" y="203766"/>
                </a:cubicBezTo>
                <a:cubicBezTo>
                  <a:pt x="75188" y="192654"/>
                  <a:pt x="115934" y="-12134"/>
                  <a:pt x="114347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117901A-EA71-D266-19CB-BFACE3CE08FA}"/>
              </a:ext>
            </a:extLst>
          </p:cNvPr>
          <p:cNvSpPr/>
          <p:nvPr/>
        </p:nvSpPr>
        <p:spPr>
          <a:xfrm>
            <a:off x="3209899" y="9886825"/>
            <a:ext cx="104930" cy="311923"/>
          </a:xfrm>
          <a:custGeom>
            <a:avLst/>
            <a:gdLst>
              <a:gd name="connsiteX0" fmla="*/ 26 w 104930"/>
              <a:gd name="connsiteY0" fmla="*/ 79500 h 311923"/>
              <a:gd name="connsiteX1" fmla="*/ 47651 w 104930"/>
              <a:gd name="connsiteY1" fmla="*/ 184275 h 311923"/>
              <a:gd name="connsiteX2" fmla="*/ 34951 w 104930"/>
              <a:gd name="connsiteY2" fmla="*/ 311275 h 311923"/>
              <a:gd name="connsiteX3" fmla="*/ 57176 w 104930"/>
              <a:gd name="connsiteY3" fmla="*/ 127125 h 311923"/>
              <a:gd name="connsiteX4" fmla="*/ 104801 w 104930"/>
              <a:gd name="connsiteY4" fmla="*/ 125 h 311923"/>
              <a:gd name="connsiteX5" fmla="*/ 41301 w 104930"/>
              <a:gd name="connsiteY5" fmla="*/ 149350 h 311923"/>
              <a:gd name="connsiteX6" fmla="*/ 26 w 104930"/>
              <a:gd name="connsiteY6" fmla="*/ 79500 h 3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30" h="311923">
                <a:moveTo>
                  <a:pt x="26" y="79500"/>
                </a:moveTo>
                <a:cubicBezTo>
                  <a:pt x="1084" y="85321"/>
                  <a:pt x="41830" y="145646"/>
                  <a:pt x="47651" y="184275"/>
                </a:cubicBezTo>
                <a:cubicBezTo>
                  <a:pt x="53472" y="222904"/>
                  <a:pt x="33364" y="320800"/>
                  <a:pt x="34951" y="311275"/>
                </a:cubicBezTo>
                <a:cubicBezTo>
                  <a:pt x="36539" y="301750"/>
                  <a:pt x="45534" y="178983"/>
                  <a:pt x="57176" y="127125"/>
                </a:cubicBezTo>
                <a:cubicBezTo>
                  <a:pt x="68818" y="75267"/>
                  <a:pt x="107447" y="-3579"/>
                  <a:pt x="104801" y="125"/>
                </a:cubicBezTo>
                <a:cubicBezTo>
                  <a:pt x="102155" y="3829"/>
                  <a:pt x="52943" y="135063"/>
                  <a:pt x="41301" y="149350"/>
                </a:cubicBezTo>
                <a:cubicBezTo>
                  <a:pt x="29659" y="163637"/>
                  <a:pt x="-1032" y="73679"/>
                  <a:pt x="26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2E983F83-8C76-3B0F-E25A-0B14DC32EB37}"/>
              </a:ext>
            </a:extLst>
          </p:cNvPr>
          <p:cNvSpPr/>
          <p:nvPr/>
        </p:nvSpPr>
        <p:spPr>
          <a:xfrm>
            <a:off x="2519037" y="10615539"/>
            <a:ext cx="539341" cy="1024836"/>
          </a:xfrm>
          <a:custGeom>
            <a:avLst/>
            <a:gdLst>
              <a:gd name="connsiteX0" fmla="*/ 538488 w 539341"/>
              <a:gd name="connsiteY0" fmla="*/ 1661 h 1024836"/>
              <a:gd name="connsiteX1" fmla="*/ 338463 w 539341"/>
              <a:gd name="connsiteY1" fmla="*/ 281061 h 1024836"/>
              <a:gd name="connsiteX2" fmla="*/ 170188 w 539341"/>
              <a:gd name="connsiteY2" fmla="*/ 608086 h 1024836"/>
              <a:gd name="connsiteX3" fmla="*/ 192413 w 539341"/>
              <a:gd name="connsiteY3" fmla="*/ 528711 h 1024836"/>
              <a:gd name="connsiteX4" fmla="*/ 11438 w 539341"/>
              <a:gd name="connsiteY4" fmla="*/ 998611 h 1024836"/>
              <a:gd name="connsiteX5" fmla="*/ 43188 w 539341"/>
              <a:gd name="connsiteY5" fmla="*/ 906536 h 1024836"/>
              <a:gd name="connsiteX6" fmla="*/ 243213 w 539341"/>
              <a:gd name="connsiteY6" fmla="*/ 417586 h 1024836"/>
              <a:gd name="connsiteX7" fmla="*/ 217813 w 539341"/>
              <a:gd name="connsiteY7" fmla="*/ 484261 h 1024836"/>
              <a:gd name="connsiteX8" fmla="*/ 443238 w 539341"/>
              <a:gd name="connsiteY8" fmla="*/ 77861 h 1024836"/>
              <a:gd name="connsiteX9" fmla="*/ 411488 w 539341"/>
              <a:gd name="connsiteY9" fmla="*/ 160411 h 1024836"/>
              <a:gd name="connsiteX10" fmla="*/ 538488 w 539341"/>
              <a:gd name="connsiteY10" fmla="*/ 1661 h 10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41" h="1024836">
                <a:moveTo>
                  <a:pt x="538488" y="1661"/>
                </a:moveTo>
                <a:cubicBezTo>
                  <a:pt x="526317" y="21769"/>
                  <a:pt x="399846" y="179990"/>
                  <a:pt x="338463" y="281061"/>
                </a:cubicBezTo>
                <a:cubicBezTo>
                  <a:pt x="277080" y="382132"/>
                  <a:pt x="194530" y="566811"/>
                  <a:pt x="170188" y="608086"/>
                </a:cubicBezTo>
                <a:cubicBezTo>
                  <a:pt x="145846" y="649361"/>
                  <a:pt x="218871" y="463623"/>
                  <a:pt x="192413" y="528711"/>
                </a:cubicBezTo>
                <a:cubicBezTo>
                  <a:pt x="165955" y="593799"/>
                  <a:pt x="36309" y="935640"/>
                  <a:pt x="11438" y="998611"/>
                </a:cubicBezTo>
                <a:cubicBezTo>
                  <a:pt x="-13433" y="1061582"/>
                  <a:pt x="4559" y="1003373"/>
                  <a:pt x="43188" y="906536"/>
                </a:cubicBezTo>
                <a:cubicBezTo>
                  <a:pt x="81817" y="809699"/>
                  <a:pt x="214109" y="487965"/>
                  <a:pt x="243213" y="417586"/>
                </a:cubicBezTo>
                <a:cubicBezTo>
                  <a:pt x="272317" y="347207"/>
                  <a:pt x="184475" y="540882"/>
                  <a:pt x="217813" y="484261"/>
                </a:cubicBezTo>
                <a:cubicBezTo>
                  <a:pt x="251151" y="427640"/>
                  <a:pt x="410959" y="131836"/>
                  <a:pt x="443238" y="77861"/>
                </a:cubicBezTo>
                <a:cubicBezTo>
                  <a:pt x="475517" y="23886"/>
                  <a:pt x="394026" y="170465"/>
                  <a:pt x="411488" y="160411"/>
                </a:cubicBezTo>
                <a:cubicBezTo>
                  <a:pt x="428950" y="150357"/>
                  <a:pt x="550659" y="-18447"/>
                  <a:pt x="538488" y="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B00FE18-9311-2AFB-8D7F-8FD2E192EE11}"/>
              </a:ext>
            </a:extLst>
          </p:cNvPr>
          <p:cNvSpPr/>
          <p:nvPr/>
        </p:nvSpPr>
        <p:spPr>
          <a:xfrm>
            <a:off x="2119487" y="11544756"/>
            <a:ext cx="432637" cy="542474"/>
          </a:xfrm>
          <a:custGeom>
            <a:avLst/>
            <a:gdLst>
              <a:gd name="connsiteX0" fmla="*/ 423688 w 432637"/>
              <a:gd name="connsiteY0" fmla="*/ 9069 h 542474"/>
              <a:gd name="connsiteX1" fmla="*/ 115713 w 432637"/>
              <a:gd name="connsiteY1" fmla="*/ 364669 h 542474"/>
              <a:gd name="connsiteX2" fmla="*/ 29988 w 432637"/>
              <a:gd name="connsiteY2" fmla="*/ 447219 h 542474"/>
              <a:gd name="connsiteX3" fmla="*/ 1413 w 432637"/>
              <a:gd name="connsiteY3" fmla="*/ 542469 h 542474"/>
              <a:gd name="connsiteX4" fmla="*/ 23638 w 432637"/>
              <a:gd name="connsiteY4" fmla="*/ 450394 h 542474"/>
              <a:gd name="connsiteX5" fmla="*/ 182388 w 432637"/>
              <a:gd name="connsiteY5" fmla="*/ 209094 h 542474"/>
              <a:gd name="connsiteX6" fmla="*/ 109363 w 432637"/>
              <a:gd name="connsiteY6" fmla="*/ 361494 h 542474"/>
              <a:gd name="connsiteX7" fmla="*/ 328438 w 432637"/>
              <a:gd name="connsiteY7" fmla="*/ 126544 h 542474"/>
              <a:gd name="connsiteX8" fmla="*/ 423688 w 432637"/>
              <a:gd name="connsiteY8" fmla="*/ 9069 h 5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37" h="542474">
                <a:moveTo>
                  <a:pt x="423688" y="9069"/>
                </a:moveTo>
                <a:cubicBezTo>
                  <a:pt x="388234" y="48756"/>
                  <a:pt x="181330" y="291644"/>
                  <a:pt x="115713" y="364669"/>
                </a:cubicBezTo>
                <a:cubicBezTo>
                  <a:pt x="50096" y="437694"/>
                  <a:pt x="49038" y="417586"/>
                  <a:pt x="29988" y="447219"/>
                </a:cubicBezTo>
                <a:cubicBezTo>
                  <a:pt x="10938" y="476852"/>
                  <a:pt x="2471" y="541940"/>
                  <a:pt x="1413" y="542469"/>
                </a:cubicBezTo>
                <a:cubicBezTo>
                  <a:pt x="355" y="542998"/>
                  <a:pt x="-6524" y="505956"/>
                  <a:pt x="23638" y="450394"/>
                </a:cubicBezTo>
                <a:cubicBezTo>
                  <a:pt x="53800" y="394832"/>
                  <a:pt x="168101" y="223911"/>
                  <a:pt x="182388" y="209094"/>
                </a:cubicBezTo>
                <a:cubicBezTo>
                  <a:pt x="196675" y="194277"/>
                  <a:pt x="85021" y="375252"/>
                  <a:pt x="109363" y="361494"/>
                </a:cubicBezTo>
                <a:cubicBezTo>
                  <a:pt x="133705" y="347736"/>
                  <a:pt x="275521" y="183694"/>
                  <a:pt x="328438" y="126544"/>
                </a:cubicBezTo>
                <a:cubicBezTo>
                  <a:pt x="381355" y="69394"/>
                  <a:pt x="459142" y="-30618"/>
                  <a:pt x="423688" y="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5635D34-E3FB-53C7-0FC7-DC1AC9049C71}"/>
              </a:ext>
            </a:extLst>
          </p:cNvPr>
          <p:cNvSpPr/>
          <p:nvPr/>
        </p:nvSpPr>
        <p:spPr>
          <a:xfrm>
            <a:off x="3530559" y="11610586"/>
            <a:ext cx="203532" cy="86930"/>
          </a:xfrm>
          <a:custGeom>
            <a:avLst/>
            <a:gdLst>
              <a:gd name="connsiteX0" fmla="*/ 41 w 203532"/>
              <a:gd name="connsiteY0" fmla="*/ 48014 h 86930"/>
              <a:gd name="connsiteX1" fmla="*/ 107991 w 203532"/>
              <a:gd name="connsiteY1" fmla="*/ 86114 h 86930"/>
              <a:gd name="connsiteX2" fmla="*/ 181016 w 203532"/>
              <a:gd name="connsiteY2" fmla="*/ 70239 h 86930"/>
              <a:gd name="connsiteX3" fmla="*/ 203241 w 203532"/>
              <a:gd name="connsiteY3" fmla="*/ 25789 h 86930"/>
              <a:gd name="connsiteX4" fmla="*/ 193716 w 203532"/>
              <a:gd name="connsiteY4" fmla="*/ 389 h 86930"/>
              <a:gd name="connsiteX5" fmla="*/ 193716 w 203532"/>
              <a:gd name="connsiteY5" fmla="*/ 44839 h 86930"/>
              <a:gd name="connsiteX6" fmla="*/ 120691 w 203532"/>
              <a:gd name="connsiteY6" fmla="*/ 73414 h 86930"/>
              <a:gd name="connsiteX7" fmla="*/ 41 w 203532"/>
              <a:gd name="connsiteY7" fmla="*/ 48014 h 8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32" h="86930">
                <a:moveTo>
                  <a:pt x="41" y="48014"/>
                </a:moveTo>
                <a:cubicBezTo>
                  <a:pt x="-2076" y="50131"/>
                  <a:pt x="77829" y="82410"/>
                  <a:pt x="107991" y="86114"/>
                </a:cubicBezTo>
                <a:cubicBezTo>
                  <a:pt x="138154" y="89818"/>
                  <a:pt x="165141" y="80293"/>
                  <a:pt x="181016" y="70239"/>
                </a:cubicBezTo>
                <a:cubicBezTo>
                  <a:pt x="196891" y="60185"/>
                  <a:pt x="201124" y="37431"/>
                  <a:pt x="203241" y="25789"/>
                </a:cubicBezTo>
                <a:cubicBezTo>
                  <a:pt x="205358" y="14147"/>
                  <a:pt x="195303" y="-2786"/>
                  <a:pt x="193716" y="389"/>
                </a:cubicBezTo>
                <a:cubicBezTo>
                  <a:pt x="192129" y="3564"/>
                  <a:pt x="205887" y="32668"/>
                  <a:pt x="193716" y="44839"/>
                </a:cubicBezTo>
                <a:cubicBezTo>
                  <a:pt x="181545" y="57010"/>
                  <a:pt x="146620" y="70768"/>
                  <a:pt x="120691" y="73414"/>
                </a:cubicBezTo>
                <a:cubicBezTo>
                  <a:pt x="94762" y="76060"/>
                  <a:pt x="2158" y="45897"/>
                  <a:pt x="41" y="48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A56EDCB-6718-6446-E739-A5DFB33FB79A}"/>
              </a:ext>
            </a:extLst>
          </p:cNvPr>
          <p:cNvSpPr/>
          <p:nvPr/>
        </p:nvSpPr>
        <p:spPr>
          <a:xfrm>
            <a:off x="3535224" y="11594905"/>
            <a:ext cx="170392" cy="66300"/>
          </a:xfrm>
          <a:custGeom>
            <a:avLst/>
            <a:gdLst>
              <a:gd name="connsiteX0" fmla="*/ 1726 w 170392"/>
              <a:gd name="connsiteY0" fmla="*/ 195 h 66300"/>
              <a:gd name="connsiteX1" fmla="*/ 103326 w 170392"/>
              <a:gd name="connsiteY1" fmla="*/ 47820 h 66300"/>
              <a:gd name="connsiteX2" fmla="*/ 170001 w 170392"/>
              <a:gd name="connsiteY2" fmla="*/ 41470 h 66300"/>
              <a:gd name="connsiteX3" fmla="*/ 128726 w 170392"/>
              <a:gd name="connsiteY3" fmla="*/ 57345 h 66300"/>
              <a:gd name="connsiteX4" fmla="*/ 84276 w 170392"/>
              <a:gd name="connsiteY4" fmla="*/ 63695 h 66300"/>
              <a:gd name="connsiteX5" fmla="*/ 103326 w 170392"/>
              <a:gd name="connsiteY5" fmla="*/ 63695 h 66300"/>
              <a:gd name="connsiteX6" fmla="*/ 43001 w 170392"/>
              <a:gd name="connsiteY6" fmla="*/ 31945 h 66300"/>
              <a:gd name="connsiteX7" fmla="*/ 1726 w 170392"/>
              <a:gd name="connsiteY7" fmla="*/ 195 h 6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92" h="66300">
                <a:moveTo>
                  <a:pt x="1726" y="195"/>
                </a:moveTo>
                <a:cubicBezTo>
                  <a:pt x="11780" y="2841"/>
                  <a:pt x="75280" y="40941"/>
                  <a:pt x="103326" y="47820"/>
                </a:cubicBezTo>
                <a:cubicBezTo>
                  <a:pt x="131372" y="54699"/>
                  <a:pt x="165768" y="39883"/>
                  <a:pt x="170001" y="41470"/>
                </a:cubicBezTo>
                <a:cubicBezTo>
                  <a:pt x="174234" y="43057"/>
                  <a:pt x="143013" y="53641"/>
                  <a:pt x="128726" y="57345"/>
                </a:cubicBezTo>
                <a:cubicBezTo>
                  <a:pt x="114439" y="61049"/>
                  <a:pt x="88509" y="62637"/>
                  <a:pt x="84276" y="63695"/>
                </a:cubicBezTo>
                <a:cubicBezTo>
                  <a:pt x="80043" y="64753"/>
                  <a:pt x="110205" y="68987"/>
                  <a:pt x="103326" y="63695"/>
                </a:cubicBezTo>
                <a:cubicBezTo>
                  <a:pt x="96447" y="58403"/>
                  <a:pt x="57818" y="41470"/>
                  <a:pt x="43001" y="31945"/>
                </a:cubicBezTo>
                <a:cubicBezTo>
                  <a:pt x="28184" y="22420"/>
                  <a:pt x="-8328" y="-2451"/>
                  <a:pt x="1726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D745422-B09C-37A7-2B6E-F8BC5B6EA139}"/>
              </a:ext>
            </a:extLst>
          </p:cNvPr>
          <p:cNvSpPr/>
          <p:nvPr/>
        </p:nvSpPr>
        <p:spPr>
          <a:xfrm>
            <a:off x="3702033" y="11552749"/>
            <a:ext cx="53992" cy="641123"/>
          </a:xfrm>
          <a:custGeom>
            <a:avLst/>
            <a:gdLst>
              <a:gd name="connsiteX0" fmla="*/ 47642 w 53992"/>
              <a:gd name="connsiteY0" fmla="*/ 1076 h 641123"/>
              <a:gd name="connsiteX1" fmla="*/ 12717 w 53992"/>
              <a:gd name="connsiteY1" fmla="*/ 159826 h 641123"/>
              <a:gd name="connsiteX2" fmla="*/ 9542 w 53992"/>
              <a:gd name="connsiteY2" fmla="*/ 305876 h 641123"/>
              <a:gd name="connsiteX3" fmla="*/ 3192 w 53992"/>
              <a:gd name="connsiteY3" fmla="*/ 255076 h 641123"/>
              <a:gd name="connsiteX4" fmla="*/ 44467 w 53992"/>
              <a:gd name="connsiteY4" fmla="*/ 496376 h 641123"/>
              <a:gd name="connsiteX5" fmla="*/ 41292 w 53992"/>
              <a:gd name="connsiteY5" fmla="*/ 445576 h 641123"/>
              <a:gd name="connsiteX6" fmla="*/ 53992 w 53992"/>
              <a:gd name="connsiteY6" fmla="*/ 636076 h 641123"/>
              <a:gd name="connsiteX7" fmla="*/ 41292 w 53992"/>
              <a:gd name="connsiteY7" fmla="*/ 566226 h 641123"/>
              <a:gd name="connsiteX8" fmla="*/ 50817 w 53992"/>
              <a:gd name="connsiteY8" fmla="*/ 356676 h 641123"/>
              <a:gd name="connsiteX9" fmla="*/ 47642 w 53992"/>
              <a:gd name="connsiteY9" fmla="*/ 378901 h 641123"/>
              <a:gd name="connsiteX10" fmla="*/ 17 w 53992"/>
              <a:gd name="connsiteY10" fmla="*/ 242376 h 641123"/>
              <a:gd name="connsiteX11" fmla="*/ 47642 w 53992"/>
              <a:gd name="connsiteY11" fmla="*/ 1076 h 64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92" h="641123">
                <a:moveTo>
                  <a:pt x="47642" y="1076"/>
                </a:moveTo>
                <a:cubicBezTo>
                  <a:pt x="49759" y="-12682"/>
                  <a:pt x="19067" y="109026"/>
                  <a:pt x="12717" y="159826"/>
                </a:cubicBezTo>
                <a:cubicBezTo>
                  <a:pt x="6367" y="210626"/>
                  <a:pt x="11129" y="290001"/>
                  <a:pt x="9542" y="305876"/>
                </a:cubicBezTo>
                <a:cubicBezTo>
                  <a:pt x="7954" y="321751"/>
                  <a:pt x="-2629" y="223326"/>
                  <a:pt x="3192" y="255076"/>
                </a:cubicBezTo>
                <a:cubicBezTo>
                  <a:pt x="9013" y="286826"/>
                  <a:pt x="38117" y="464626"/>
                  <a:pt x="44467" y="496376"/>
                </a:cubicBezTo>
                <a:cubicBezTo>
                  <a:pt x="50817" y="528126"/>
                  <a:pt x="39704" y="422293"/>
                  <a:pt x="41292" y="445576"/>
                </a:cubicBezTo>
                <a:cubicBezTo>
                  <a:pt x="42879" y="468859"/>
                  <a:pt x="53992" y="615968"/>
                  <a:pt x="53992" y="636076"/>
                </a:cubicBezTo>
                <a:cubicBezTo>
                  <a:pt x="53992" y="656184"/>
                  <a:pt x="41821" y="612793"/>
                  <a:pt x="41292" y="566226"/>
                </a:cubicBezTo>
                <a:cubicBezTo>
                  <a:pt x="40763" y="519659"/>
                  <a:pt x="49759" y="387897"/>
                  <a:pt x="50817" y="356676"/>
                </a:cubicBezTo>
                <a:cubicBezTo>
                  <a:pt x="51875" y="325455"/>
                  <a:pt x="56109" y="397951"/>
                  <a:pt x="47642" y="378901"/>
                </a:cubicBezTo>
                <a:cubicBezTo>
                  <a:pt x="39175" y="359851"/>
                  <a:pt x="1075" y="303759"/>
                  <a:pt x="17" y="242376"/>
                </a:cubicBezTo>
                <a:cubicBezTo>
                  <a:pt x="-1041" y="180993"/>
                  <a:pt x="45525" y="14834"/>
                  <a:pt x="47642" y="1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CE3C76D-F120-5178-A9AA-98163FCD38C1}"/>
              </a:ext>
            </a:extLst>
          </p:cNvPr>
          <p:cNvSpPr/>
          <p:nvPr/>
        </p:nvSpPr>
        <p:spPr>
          <a:xfrm>
            <a:off x="3940041" y="9560787"/>
            <a:ext cx="129132" cy="609867"/>
          </a:xfrm>
          <a:custGeom>
            <a:avLst/>
            <a:gdLst>
              <a:gd name="connsiteX0" fmla="*/ 134 w 129132"/>
              <a:gd name="connsiteY0" fmla="*/ 2313 h 609867"/>
              <a:gd name="connsiteX1" fmla="*/ 127134 w 129132"/>
              <a:gd name="connsiteY1" fmla="*/ 605563 h 609867"/>
              <a:gd name="connsiteX2" fmla="*/ 79509 w 129132"/>
              <a:gd name="connsiteY2" fmla="*/ 278538 h 609867"/>
              <a:gd name="connsiteX3" fmla="*/ 101734 w 129132"/>
              <a:gd name="connsiteY3" fmla="*/ 392838 h 609867"/>
              <a:gd name="connsiteX4" fmla="*/ 134 w 129132"/>
              <a:gd name="connsiteY4" fmla="*/ 2313 h 6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32" h="609867">
                <a:moveTo>
                  <a:pt x="134" y="2313"/>
                </a:moveTo>
                <a:cubicBezTo>
                  <a:pt x="4367" y="37767"/>
                  <a:pt x="113905" y="559525"/>
                  <a:pt x="127134" y="605563"/>
                </a:cubicBezTo>
                <a:cubicBezTo>
                  <a:pt x="140363" y="651601"/>
                  <a:pt x="83742" y="313992"/>
                  <a:pt x="79509" y="278538"/>
                </a:cubicBezTo>
                <a:cubicBezTo>
                  <a:pt x="75276" y="243084"/>
                  <a:pt x="110201" y="435700"/>
                  <a:pt x="101734" y="392838"/>
                </a:cubicBezTo>
                <a:cubicBezTo>
                  <a:pt x="93267" y="349976"/>
                  <a:pt x="-4099" y="-33141"/>
                  <a:pt x="134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D395E45-5992-CBE2-3E96-E42716C66456}"/>
              </a:ext>
            </a:extLst>
          </p:cNvPr>
          <p:cNvSpPr/>
          <p:nvPr/>
        </p:nvSpPr>
        <p:spPr>
          <a:xfrm>
            <a:off x="4054230" y="10181172"/>
            <a:ext cx="35311" cy="205151"/>
          </a:xfrm>
          <a:custGeom>
            <a:avLst/>
            <a:gdLst>
              <a:gd name="connsiteX0" fmla="*/ 19295 w 35311"/>
              <a:gd name="connsiteY0" fmla="*/ 1053 h 205151"/>
              <a:gd name="connsiteX1" fmla="*/ 245 w 35311"/>
              <a:gd name="connsiteY1" fmla="*/ 204253 h 205151"/>
              <a:gd name="connsiteX2" fmla="*/ 35170 w 35311"/>
              <a:gd name="connsiteY2" fmla="*/ 77253 h 205151"/>
              <a:gd name="connsiteX3" fmla="*/ 12945 w 35311"/>
              <a:gd name="connsiteY3" fmla="*/ 121703 h 205151"/>
              <a:gd name="connsiteX4" fmla="*/ 19295 w 35311"/>
              <a:gd name="connsiteY4" fmla="*/ 1053 h 2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1" h="205151">
                <a:moveTo>
                  <a:pt x="19295" y="1053"/>
                </a:moveTo>
                <a:cubicBezTo>
                  <a:pt x="17178" y="14811"/>
                  <a:pt x="-2401" y="191553"/>
                  <a:pt x="245" y="204253"/>
                </a:cubicBezTo>
                <a:cubicBezTo>
                  <a:pt x="2891" y="216953"/>
                  <a:pt x="33053" y="91011"/>
                  <a:pt x="35170" y="77253"/>
                </a:cubicBezTo>
                <a:cubicBezTo>
                  <a:pt x="37287" y="63495"/>
                  <a:pt x="15062" y="130699"/>
                  <a:pt x="12945" y="121703"/>
                </a:cubicBezTo>
                <a:cubicBezTo>
                  <a:pt x="10828" y="112707"/>
                  <a:pt x="21412" y="-12705"/>
                  <a:pt x="19295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896244C-9258-2B61-E47B-59EACD251AE7}"/>
              </a:ext>
            </a:extLst>
          </p:cNvPr>
          <p:cNvSpPr/>
          <p:nvPr/>
        </p:nvSpPr>
        <p:spPr>
          <a:xfrm>
            <a:off x="4029776" y="10412709"/>
            <a:ext cx="24711" cy="424865"/>
          </a:xfrm>
          <a:custGeom>
            <a:avLst/>
            <a:gdLst>
              <a:gd name="connsiteX0" fmla="*/ 24699 w 24711"/>
              <a:gd name="connsiteY0" fmla="*/ 7641 h 424865"/>
              <a:gd name="connsiteX1" fmla="*/ 5649 w 24711"/>
              <a:gd name="connsiteY1" fmla="*/ 404516 h 424865"/>
              <a:gd name="connsiteX2" fmla="*/ 5649 w 24711"/>
              <a:gd name="connsiteY2" fmla="*/ 337841 h 424865"/>
              <a:gd name="connsiteX3" fmla="*/ 2474 w 24711"/>
              <a:gd name="connsiteY3" fmla="*/ 83841 h 424865"/>
              <a:gd name="connsiteX4" fmla="*/ 2474 w 24711"/>
              <a:gd name="connsiteY4" fmla="*/ 137816 h 424865"/>
              <a:gd name="connsiteX5" fmla="*/ 24699 w 24711"/>
              <a:gd name="connsiteY5" fmla="*/ 7641 h 4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1" h="424865">
                <a:moveTo>
                  <a:pt x="24699" y="7641"/>
                </a:moveTo>
                <a:cubicBezTo>
                  <a:pt x="25228" y="52091"/>
                  <a:pt x="8824" y="349483"/>
                  <a:pt x="5649" y="404516"/>
                </a:cubicBezTo>
                <a:cubicBezTo>
                  <a:pt x="2474" y="459549"/>
                  <a:pt x="6178" y="391287"/>
                  <a:pt x="5649" y="337841"/>
                </a:cubicBezTo>
                <a:cubicBezTo>
                  <a:pt x="5120" y="284395"/>
                  <a:pt x="3003" y="117178"/>
                  <a:pt x="2474" y="83841"/>
                </a:cubicBezTo>
                <a:cubicBezTo>
                  <a:pt x="1945" y="50504"/>
                  <a:pt x="-2818" y="148929"/>
                  <a:pt x="2474" y="137816"/>
                </a:cubicBezTo>
                <a:cubicBezTo>
                  <a:pt x="7766" y="126704"/>
                  <a:pt x="24170" y="-36809"/>
                  <a:pt x="24699" y="7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3E64004-119C-03C0-90CF-09087DE1F2B1}"/>
              </a:ext>
            </a:extLst>
          </p:cNvPr>
          <p:cNvSpPr/>
          <p:nvPr/>
        </p:nvSpPr>
        <p:spPr>
          <a:xfrm>
            <a:off x="3771746" y="9985291"/>
            <a:ext cx="79624" cy="478586"/>
          </a:xfrm>
          <a:custGeom>
            <a:avLst/>
            <a:gdLst>
              <a:gd name="connsiteX0" fmla="*/ 79529 w 79624"/>
              <a:gd name="connsiteY0" fmla="*/ 84 h 478586"/>
              <a:gd name="connsiteX1" fmla="*/ 41429 w 79624"/>
              <a:gd name="connsiteY1" fmla="*/ 298534 h 478586"/>
              <a:gd name="connsiteX2" fmla="*/ 41429 w 79624"/>
              <a:gd name="connsiteY2" fmla="*/ 469984 h 478586"/>
              <a:gd name="connsiteX3" fmla="*/ 41429 w 79624"/>
              <a:gd name="connsiteY3" fmla="*/ 425534 h 478586"/>
              <a:gd name="connsiteX4" fmla="*/ 154 w 79624"/>
              <a:gd name="connsiteY4" fmla="*/ 190584 h 478586"/>
              <a:gd name="connsiteX5" fmla="*/ 28729 w 79624"/>
              <a:gd name="connsiteY5" fmla="*/ 266784 h 478586"/>
              <a:gd name="connsiteX6" fmla="*/ 79529 w 79624"/>
              <a:gd name="connsiteY6" fmla="*/ 84 h 4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4" h="478586">
                <a:moveTo>
                  <a:pt x="79529" y="84"/>
                </a:moveTo>
                <a:cubicBezTo>
                  <a:pt x="81646" y="5376"/>
                  <a:pt x="47779" y="220217"/>
                  <a:pt x="41429" y="298534"/>
                </a:cubicBezTo>
                <a:cubicBezTo>
                  <a:pt x="35079" y="376851"/>
                  <a:pt x="41429" y="469984"/>
                  <a:pt x="41429" y="469984"/>
                </a:cubicBezTo>
                <a:cubicBezTo>
                  <a:pt x="41429" y="491151"/>
                  <a:pt x="48308" y="472101"/>
                  <a:pt x="41429" y="425534"/>
                </a:cubicBezTo>
                <a:cubicBezTo>
                  <a:pt x="34550" y="378967"/>
                  <a:pt x="2271" y="217042"/>
                  <a:pt x="154" y="190584"/>
                </a:cubicBezTo>
                <a:cubicBezTo>
                  <a:pt x="-1963" y="164126"/>
                  <a:pt x="18146" y="293242"/>
                  <a:pt x="28729" y="266784"/>
                </a:cubicBezTo>
                <a:cubicBezTo>
                  <a:pt x="39312" y="240326"/>
                  <a:pt x="77412" y="-5208"/>
                  <a:pt x="7952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3073CC2-FAA8-4C75-8435-8AB8310FCD77}"/>
              </a:ext>
            </a:extLst>
          </p:cNvPr>
          <p:cNvSpPr/>
          <p:nvPr/>
        </p:nvSpPr>
        <p:spPr>
          <a:xfrm>
            <a:off x="3844864" y="9905911"/>
            <a:ext cx="151699" cy="554082"/>
          </a:xfrm>
          <a:custGeom>
            <a:avLst/>
            <a:gdLst>
              <a:gd name="connsiteX0" fmla="*/ 61 w 151699"/>
              <a:gd name="connsiteY0" fmla="*/ 89 h 554082"/>
              <a:gd name="connsiteX1" fmla="*/ 146111 w 151699"/>
              <a:gd name="connsiteY1" fmla="*/ 339814 h 554082"/>
              <a:gd name="connsiteX2" fmla="*/ 120711 w 151699"/>
              <a:gd name="connsiteY2" fmla="*/ 295364 h 554082"/>
              <a:gd name="connsiteX3" fmla="*/ 114361 w 151699"/>
              <a:gd name="connsiteY3" fmla="*/ 552539 h 554082"/>
              <a:gd name="connsiteX4" fmla="*/ 120711 w 151699"/>
              <a:gd name="connsiteY4" fmla="*/ 393789 h 554082"/>
              <a:gd name="connsiteX5" fmla="*/ 66736 w 151699"/>
              <a:gd name="connsiteY5" fmla="*/ 212814 h 554082"/>
              <a:gd name="connsiteX6" fmla="*/ 127061 w 151699"/>
              <a:gd name="connsiteY6" fmla="*/ 304889 h 554082"/>
              <a:gd name="connsiteX7" fmla="*/ 61 w 151699"/>
              <a:gd name="connsiteY7" fmla="*/ 89 h 55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99" h="554082">
                <a:moveTo>
                  <a:pt x="61" y="89"/>
                </a:moveTo>
                <a:cubicBezTo>
                  <a:pt x="3236" y="5910"/>
                  <a:pt x="126003" y="290602"/>
                  <a:pt x="146111" y="339814"/>
                </a:cubicBezTo>
                <a:cubicBezTo>
                  <a:pt x="166219" y="389027"/>
                  <a:pt x="126003" y="259910"/>
                  <a:pt x="120711" y="295364"/>
                </a:cubicBezTo>
                <a:cubicBezTo>
                  <a:pt x="115419" y="330818"/>
                  <a:pt x="114361" y="536135"/>
                  <a:pt x="114361" y="552539"/>
                </a:cubicBezTo>
                <a:cubicBezTo>
                  <a:pt x="114361" y="568943"/>
                  <a:pt x="128648" y="450410"/>
                  <a:pt x="120711" y="393789"/>
                </a:cubicBezTo>
                <a:cubicBezTo>
                  <a:pt x="112774" y="337168"/>
                  <a:pt x="65678" y="227631"/>
                  <a:pt x="66736" y="212814"/>
                </a:cubicBezTo>
                <a:cubicBezTo>
                  <a:pt x="67794" y="197997"/>
                  <a:pt x="136586" y="335051"/>
                  <a:pt x="127061" y="304889"/>
                </a:cubicBezTo>
                <a:cubicBezTo>
                  <a:pt x="117536" y="274727"/>
                  <a:pt x="-3114" y="-5732"/>
                  <a:pt x="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AE3D105-C7D3-A3E1-0069-C25EA6137857}"/>
              </a:ext>
            </a:extLst>
          </p:cNvPr>
          <p:cNvSpPr/>
          <p:nvPr/>
        </p:nvSpPr>
        <p:spPr>
          <a:xfrm>
            <a:off x="3749675" y="10225151"/>
            <a:ext cx="127023" cy="397213"/>
          </a:xfrm>
          <a:custGeom>
            <a:avLst/>
            <a:gdLst>
              <a:gd name="connsiteX0" fmla="*/ 127000 w 127023"/>
              <a:gd name="connsiteY0" fmla="*/ 1524 h 397213"/>
              <a:gd name="connsiteX1" fmla="*/ 85725 w 127023"/>
              <a:gd name="connsiteY1" fmla="*/ 392049 h 397213"/>
              <a:gd name="connsiteX2" fmla="*/ 79375 w 127023"/>
              <a:gd name="connsiteY2" fmla="*/ 233299 h 397213"/>
              <a:gd name="connsiteX3" fmla="*/ 66675 w 127023"/>
              <a:gd name="connsiteY3" fmla="*/ 350774 h 397213"/>
              <a:gd name="connsiteX4" fmla="*/ 44450 w 127023"/>
              <a:gd name="connsiteY4" fmla="*/ 366649 h 397213"/>
              <a:gd name="connsiteX5" fmla="*/ 0 w 127023"/>
              <a:gd name="connsiteY5" fmla="*/ 379349 h 397213"/>
              <a:gd name="connsiteX6" fmla="*/ 66675 w 127023"/>
              <a:gd name="connsiteY6" fmla="*/ 360299 h 397213"/>
              <a:gd name="connsiteX7" fmla="*/ 76200 w 127023"/>
              <a:gd name="connsiteY7" fmla="*/ 153924 h 397213"/>
              <a:gd name="connsiteX8" fmla="*/ 79375 w 127023"/>
              <a:gd name="connsiteY8" fmla="*/ 252349 h 397213"/>
              <a:gd name="connsiteX9" fmla="*/ 127000 w 127023"/>
              <a:gd name="connsiteY9" fmla="*/ 1524 h 3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23" h="397213">
                <a:moveTo>
                  <a:pt x="127000" y="1524"/>
                </a:moveTo>
                <a:cubicBezTo>
                  <a:pt x="128058" y="24807"/>
                  <a:pt x="93662" y="353420"/>
                  <a:pt x="85725" y="392049"/>
                </a:cubicBezTo>
                <a:cubicBezTo>
                  <a:pt x="77787" y="430678"/>
                  <a:pt x="82550" y="240178"/>
                  <a:pt x="79375" y="233299"/>
                </a:cubicBezTo>
                <a:cubicBezTo>
                  <a:pt x="76200" y="226420"/>
                  <a:pt x="72496" y="328549"/>
                  <a:pt x="66675" y="350774"/>
                </a:cubicBezTo>
                <a:cubicBezTo>
                  <a:pt x="60854" y="372999"/>
                  <a:pt x="55562" y="361887"/>
                  <a:pt x="44450" y="366649"/>
                </a:cubicBezTo>
                <a:cubicBezTo>
                  <a:pt x="33338" y="371411"/>
                  <a:pt x="0" y="379349"/>
                  <a:pt x="0" y="379349"/>
                </a:cubicBezTo>
                <a:cubicBezTo>
                  <a:pt x="3704" y="378291"/>
                  <a:pt x="53975" y="397870"/>
                  <a:pt x="66675" y="360299"/>
                </a:cubicBezTo>
                <a:cubicBezTo>
                  <a:pt x="79375" y="322728"/>
                  <a:pt x="74083" y="171916"/>
                  <a:pt x="76200" y="153924"/>
                </a:cubicBezTo>
                <a:cubicBezTo>
                  <a:pt x="78317" y="135932"/>
                  <a:pt x="71967" y="275632"/>
                  <a:pt x="79375" y="252349"/>
                </a:cubicBezTo>
                <a:cubicBezTo>
                  <a:pt x="86783" y="229066"/>
                  <a:pt x="125942" y="-21759"/>
                  <a:pt x="127000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043999F-DE7F-ADF1-8CA6-7162BFC6A437}"/>
              </a:ext>
            </a:extLst>
          </p:cNvPr>
          <p:cNvSpPr/>
          <p:nvPr/>
        </p:nvSpPr>
        <p:spPr>
          <a:xfrm>
            <a:off x="3637101" y="10658845"/>
            <a:ext cx="145372" cy="413281"/>
          </a:xfrm>
          <a:custGeom>
            <a:avLst/>
            <a:gdLst>
              <a:gd name="connsiteX0" fmla="*/ 144324 w 145372"/>
              <a:gd name="connsiteY0" fmla="*/ 2805 h 413281"/>
              <a:gd name="connsiteX1" fmla="*/ 71299 w 145372"/>
              <a:gd name="connsiteY1" fmla="*/ 59955 h 413281"/>
              <a:gd name="connsiteX2" fmla="*/ 36374 w 145372"/>
              <a:gd name="connsiteY2" fmla="*/ 190130 h 413281"/>
              <a:gd name="connsiteX3" fmla="*/ 33199 w 145372"/>
              <a:gd name="connsiteY3" fmla="*/ 145680 h 413281"/>
              <a:gd name="connsiteX4" fmla="*/ 26849 w 145372"/>
              <a:gd name="connsiteY4" fmla="*/ 301255 h 413281"/>
              <a:gd name="connsiteX5" fmla="*/ 42724 w 145372"/>
              <a:gd name="connsiteY5" fmla="*/ 412380 h 413281"/>
              <a:gd name="connsiteX6" fmla="*/ 42724 w 145372"/>
              <a:gd name="connsiteY6" fmla="*/ 345705 h 413281"/>
              <a:gd name="connsiteX7" fmla="*/ 1449 w 145372"/>
              <a:gd name="connsiteY7" fmla="*/ 206005 h 413281"/>
              <a:gd name="connsiteX8" fmla="*/ 10974 w 145372"/>
              <a:gd name="connsiteY8" fmla="*/ 164730 h 413281"/>
              <a:gd name="connsiteX9" fmla="*/ 26849 w 145372"/>
              <a:gd name="connsiteY9" fmla="*/ 85355 h 413281"/>
              <a:gd name="connsiteX10" fmla="*/ 10974 w 145372"/>
              <a:gd name="connsiteY10" fmla="*/ 142505 h 413281"/>
              <a:gd name="connsiteX11" fmla="*/ 144324 w 145372"/>
              <a:gd name="connsiteY11" fmla="*/ 2805 h 41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72" h="413281">
                <a:moveTo>
                  <a:pt x="144324" y="2805"/>
                </a:moveTo>
                <a:cubicBezTo>
                  <a:pt x="154378" y="-10953"/>
                  <a:pt x="89291" y="28734"/>
                  <a:pt x="71299" y="59955"/>
                </a:cubicBezTo>
                <a:cubicBezTo>
                  <a:pt x="53307" y="91176"/>
                  <a:pt x="42724" y="175842"/>
                  <a:pt x="36374" y="190130"/>
                </a:cubicBezTo>
                <a:cubicBezTo>
                  <a:pt x="30024" y="204418"/>
                  <a:pt x="34786" y="127159"/>
                  <a:pt x="33199" y="145680"/>
                </a:cubicBezTo>
                <a:cubicBezTo>
                  <a:pt x="31612" y="164201"/>
                  <a:pt x="25261" y="256805"/>
                  <a:pt x="26849" y="301255"/>
                </a:cubicBezTo>
                <a:cubicBezTo>
                  <a:pt x="28436" y="345705"/>
                  <a:pt x="40078" y="404972"/>
                  <a:pt x="42724" y="412380"/>
                </a:cubicBezTo>
                <a:cubicBezTo>
                  <a:pt x="45370" y="419788"/>
                  <a:pt x="49603" y="380101"/>
                  <a:pt x="42724" y="345705"/>
                </a:cubicBezTo>
                <a:cubicBezTo>
                  <a:pt x="35845" y="311309"/>
                  <a:pt x="6741" y="236167"/>
                  <a:pt x="1449" y="206005"/>
                </a:cubicBezTo>
                <a:cubicBezTo>
                  <a:pt x="-3843" y="175843"/>
                  <a:pt x="6741" y="184838"/>
                  <a:pt x="10974" y="164730"/>
                </a:cubicBezTo>
                <a:cubicBezTo>
                  <a:pt x="15207" y="144622"/>
                  <a:pt x="26849" y="89059"/>
                  <a:pt x="26849" y="85355"/>
                </a:cubicBezTo>
                <a:cubicBezTo>
                  <a:pt x="26849" y="81651"/>
                  <a:pt x="-10193" y="154676"/>
                  <a:pt x="10974" y="142505"/>
                </a:cubicBezTo>
                <a:cubicBezTo>
                  <a:pt x="32141" y="130334"/>
                  <a:pt x="134270" y="16563"/>
                  <a:pt x="144324" y="2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06D9B49-FD69-3EF9-F816-B3455835CF57}"/>
              </a:ext>
            </a:extLst>
          </p:cNvPr>
          <p:cNvSpPr/>
          <p:nvPr/>
        </p:nvSpPr>
        <p:spPr>
          <a:xfrm>
            <a:off x="3686685" y="10286952"/>
            <a:ext cx="107530" cy="435441"/>
          </a:xfrm>
          <a:custGeom>
            <a:avLst/>
            <a:gdLst>
              <a:gd name="connsiteX0" fmla="*/ 107440 w 107530"/>
              <a:gd name="connsiteY0" fmla="*/ 48 h 435441"/>
              <a:gd name="connsiteX1" fmla="*/ 40765 w 107530"/>
              <a:gd name="connsiteY1" fmla="*/ 212773 h 435441"/>
              <a:gd name="connsiteX2" fmla="*/ 28065 w 107530"/>
              <a:gd name="connsiteY2" fmla="*/ 368348 h 435441"/>
              <a:gd name="connsiteX3" fmla="*/ 37590 w 107530"/>
              <a:gd name="connsiteY3" fmla="*/ 304848 h 435441"/>
              <a:gd name="connsiteX4" fmla="*/ 21715 w 107530"/>
              <a:gd name="connsiteY4" fmla="*/ 381048 h 435441"/>
              <a:gd name="connsiteX5" fmla="*/ 9015 w 107530"/>
              <a:gd name="connsiteY5" fmla="*/ 435023 h 435441"/>
              <a:gd name="connsiteX6" fmla="*/ 85215 w 107530"/>
              <a:gd name="connsiteY6" fmla="*/ 352473 h 435441"/>
              <a:gd name="connsiteX7" fmla="*/ 15365 w 107530"/>
              <a:gd name="connsiteY7" fmla="*/ 409623 h 435441"/>
              <a:gd name="connsiteX8" fmla="*/ 2665 w 107530"/>
              <a:gd name="connsiteY8" fmla="*/ 323898 h 435441"/>
              <a:gd name="connsiteX9" fmla="*/ 53465 w 107530"/>
              <a:gd name="connsiteY9" fmla="*/ 152448 h 435441"/>
              <a:gd name="connsiteX10" fmla="*/ 24890 w 107530"/>
              <a:gd name="connsiteY10" fmla="*/ 231823 h 435441"/>
              <a:gd name="connsiteX11" fmla="*/ 107440 w 107530"/>
              <a:gd name="connsiteY11" fmla="*/ 48 h 43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30" h="435441">
                <a:moveTo>
                  <a:pt x="107440" y="48"/>
                </a:moveTo>
                <a:cubicBezTo>
                  <a:pt x="110086" y="-3127"/>
                  <a:pt x="53994" y="151390"/>
                  <a:pt x="40765" y="212773"/>
                </a:cubicBezTo>
                <a:cubicBezTo>
                  <a:pt x="27536" y="274156"/>
                  <a:pt x="28594" y="353002"/>
                  <a:pt x="28065" y="368348"/>
                </a:cubicBezTo>
                <a:cubicBezTo>
                  <a:pt x="27536" y="383694"/>
                  <a:pt x="38648" y="302731"/>
                  <a:pt x="37590" y="304848"/>
                </a:cubicBezTo>
                <a:cubicBezTo>
                  <a:pt x="36532" y="306965"/>
                  <a:pt x="26477" y="359352"/>
                  <a:pt x="21715" y="381048"/>
                </a:cubicBezTo>
                <a:cubicBezTo>
                  <a:pt x="16953" y="402744"/>
                  <a:pt x="-1568" y="439786"/>
                  <a:pt x="9015" y="435023"/>
                </a:cubicBezTo>
                <a:cubicBezTo>
                  <a:pt x="19598" y="430261"/>
                  <a:pt x="84157" y="356706"/>
                  <a:pt x="85215" y="352473"/>
                </a:cubicBezTo>
                <a:cubicBezTo>
                  <a:pt x="86273" y="348240"/>
                  <a:pt x="29123" y="414385"/>
                  <a:pt x="15365" y="409623"/>
                </a:cubicBezTo>
                <a:cubicBezTo>
                  <a:pt x="1607" y="404861"/>
                  <a:pt x="-3685" y="366760"/>
                  <a:pt x="2665" y="323898"/>
                </a:cubicBezTo>
                <a:cubicBezTo>
                  <a:pt x="9015" y="281036"/>
                  <a:pt x="49761" y="167794"/>
                  <a:pt x="53465" y="152448"/>
                </a:cubicBezTo>
                <a:cubicBezTo>
                  <a:pt x="57169" y="137102"/>
                  <a:pt x="17482" y="251931"/>
                  <a:pt x="24890" y="231823"/>
                </a:cubicBezTo>
                <a:cubicBezTo>
                  <a:pt x="32298" y="211715"/>
                  <a:pt x="104794" y="3223"/>
                  <a:pt x="10744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AA2744D-8466-F03A-B724-6E8A33BF8A51}"/>
              </a:ext>
            </a:extLst>
          </p:cNvPr>
          <p:cNvSpPr/>
          <p:nvPr/>
        </p:nvSpPr>
        <p:spPr>
          <a:xfrm>
            <a:off x="3999089" y="10176344"/>
            <a:ext cx="20461" cy="444212"/>
          </a:xfrm>
          <a:custGeom>
            <a:avLst/>
            <a:gdLst>
              <a:gd name="connsiteX0" fmla="*/ 20461 w 20461"/>
              <a:gd name="connsiteY0" fmla="*/ 2706 h 444212"/>
              <a:gd name="connsiteX1" fmla="*/ 1411 w 20461"/>
              <a:gd name="connsiteY1" fmla="*/ 428156 h 444212"/>
              <a:gd name="connsiteX2" fmla="*/ 1411 w 20461"/>
              <a:gd name="connsiteY2" fmla="*/ 361481 h 444212"/>
              <a:gd name="connsiteX3" fmla="*/ 1411 w 20461"/>
              <a:gd name="connsiteY3" fmla="*/ 250356 h 444212"/>
              <a:gd name="connsiteX4" fmla="*/ 20461 w 20461"/>
              <a:gd name="connsiteY4" fmla="*/ 2706 h 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1" h="444212">
                <a:moveTo>
                  <a:pt x="20461" y="2706"/>
                </a:moveTo>
                <a:cubicBezTo>
                  <a:pt x="20461" y="32339"/>
                  <a:pt x="4586" y="368360"/>
                  <a:pt x="1411" y="428156"/>
                </a:cubicBezTo>
                <a:cubicBezTo>
                  <a:pt x="-1764" y="487952"/>
                  <a:pt x="1411" y="361481"/>
                  <a:pt x="1411" y="361481"/>
                </a:cubicBezTo>
                <a:cubicBezTo>
                  <a:pt x="1411" y="331848"/>
                  <a:pt x="-1764" y="305389"/>
                  <a:pt x="1411" y="250356"/>
                </a:cubicBezTo>
                <a:cubicBezTo>
                  <a:pt x="4586" y="195323"/>
                  <a:pt x="20461" y="-26927"/>
                  <a:pt x="2046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A199DFF0-B1A9-3370-C2CF-CB1F475444DE}"/>
              </a:ext>
            </a:extLst>
          </p:cNvPr>
          <p:cNvSpPr/>
          <p:nvPr/>
        </p:nvSpPr>
        <p:spPr>
          <a:xfrm>
            <a:off x="3749647" y="10670573"/>
            <a:ext cx="165143" cy="219769"/>
          </a:xfrm>
          <a:custGeom>
            <a:avLst/>
            <a:gdLst>
              <a:gd name="connsiteX0" fmla="*/ 165128 w 165143"/>
              <a:gd name="connsiteY0" fmla="*/ 602 h 219769"/>
              <a:gd name="connsiteX1" fmla="*/ 28603 w 165143"/>
              <a:gd name="connsiteY1" fmla="*/ 140302 h 219769"/>
              <a:gd name="connsiteX2" fmla="*/ 28 w 165143"/>
              <a:gd name="connsiteY2" fmla="*/ 219677 h 219769"/>
              <a:gd name="connsiteX3" fmla="*/ 25428 w 165143"/>
              <a:gd name="connsiteY3" fmla="*/ 153002 h 219769"/>
              <a:gd name="connsiteX4" fmla="*/ 114328 w 165143"/>
              <a:gd name="connsiteY4" fmla="*/ 13302 h 219769"/>
              <a:gd name="connsiteX5" fmla="*/ 38128 w 165143"/>
              <a:gd name="connsiteY5" fmla="*/ 86327 h 219769"/>
              <a:gd name="connsiteX6" fmla="*/ 165128 w 165143"/>
              <a:gd name="connsiteY6" fmla="*/ 602 h 2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43" h="219769">
                <a:moveTo>
                  <a:pt x="165128" y="602"/>
                </a:moveTo>
                <a:cubicBezTo>
                  <a:pt x="163541" y="9598"/>
                  <a:pt x="56120" y="103790"/>
                  <a:pt x="28603" y="140302"/>
                </a:cubicBezTo>
                <a:cubicBezTo>
                  <a:pt x="1086" y="176814"/>
                  <a:pt x="557" y="217560"/>
                  <a:pt x="28" y="219677"/>
                </a:cubicBezTo>
                <a:cubicBezTo>
                  <a:pt x="-501" y="221794"/>
                  <a:pt x="6378" y="187398"/>
                  <a:pt x="25428" y="153002"/>
                </a:cubicBezTo>
                <a:cubicBezTo>
                  <a:pt x="44478" y="118606"/>
                  <a:pt x="112211" y="24414"/>
                  <a:pt x="114328" y="13302"/>
                </a:cubicBezTo>
                <a:cubicBezTo>
                  <a:pt x="116445" y="2190"/>
                  <a:pt x="32836" y="86327"/>
                  <a:pt x="38128" y="86327"/>
                </a:cubicBezTo>
                <a:cubicBezTo>
                  <a:pt x="43420" y="86327"/>
                  <a:pt x="166715" y="-8394"/>
                  <a:pt x="16512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93EC5B04-2C58-16BF-8DA6-9F8A8D04ABC3}"/>
              </a:ext>
            </a:extLst>
          </p:cNvPr>
          <p:cNvSpPr/>
          <p:nvPr/>
        </p:nvSpPr>
        <p:spPr>
          <a:xfrm>
            <a:off x="3695700" y="10651657"/>
            <a:ext cx="120653" cy="400447"/>
          </a:xfrm>
          <a:custGeom>
            <a:avLst/>
            <a:gdLst>
              <a:gd name="connsiteX0" fmla="*/ 120650 w 120653"/>
              <a:gd name="connsiteY0" fmla="*/ 468 h 400447"/>
              <a:gd name="connsiteX1" fmla="*/ 34925 w 120653"/>
              <a:gd name="connsiteY1" fmla="*/ 190968 h 400447"/>
              <a:gd name="connsiteX2" fmla="*/ 15875 w 120653"/>
              <a:gd name="connsiteY2" fmla="*/ 241768 h 400447"/>
              <a:gd name="connsiteX3" fmla="*/ 6350 w 120653"/>
              <a:gd name="connsiteY3" fmla="*/ 397343 h 400447"/>
              <a:gd name="connsiteX4" fmla="*/ 12700 w 120653"/>
              <a:gd name="connsiteY4" fmla="*/ 327493 h 400447"/>
              <a:gd name="connsiteX5" fmla="*/ 38100 w 120653"/>
              <a:gd name="connsiteY5" fmla="*/ 114768 h 400447"/>
              <a:gd name="connsiteX6" fmla="*/ 0 w 120653"/>
              <a:gd name="connsiteY6" fmla="*/ 263993 h 400447"/>
              <a:gd name="connsiteX7" fmla="*/ 38100 w 120653"/>
              <a:gd name="connsiteY7" fmla="*/ 140168 h 400447"/>
              <a:gd name="connsiteX8" fmla="*/ 120650 w 120653"/>
              <a:gd name="connsiteY8" fmla="*/ 468 h 4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3" h="400447">
                <a:moveTo>
                  <a:pt x="120650" y="468"/>
                </a:moveTo>
                <a:cubicBezTo>
                  <a:pt x="120121" y="8935"/>
                  <a:pt x="52387" y="150751"/>
                  <a:pt x="34925" y="190968"/>
                </a:cubicBezTo>
                <a:cubicBezTo>
                  <a:pt x="17463" y="231185"/>
                  <a:pt x="20637" y="207372"/>
                  <a:pt x="15875" y="241768"/>
                </a:cubicBezTo>
                <a:cubicBezTo>
                  <a:pt x="11113" y="276164"/>
                  <a:pt x="6879" y="383056"/>
                  <a:pt x="6350" y="397343"/>
                </a:cubicBezTo>
                <a:cubicBezTo>
                  <a:pt x="5821" y="411631"/>
                  <a:pt x="7408" y="374589"/>
                  <a:pt x="12700" y="327493"/>
                </a:cubicBezTo>
                <a:cubicBezTo>
                  <a:pt x="17992" y="280397"/>
                  <a:pt x="40217" y="125351"/>
                  <a:pt x="38100" y="114768"/>
                </a:cubicBezTo>
                <a:cubicBezTo>
                  <a:pt x="35983" y="104185"/>
                  <a:pt x="0" y="259760"/>
                  <a:pt x="0" y="263993"/>
                </a:cubicBezTo>
                <a:cubicBezTo>
                  <a:pt x="0" y="268226"/>
                  <a:pt x="20637" y="179856"/>
                  <a:pt x="38100" y="140168"/>
                </a:cubicBezTo>
                <a:cubicBezTo>
                  <a:pt x="55562" y="100481"/>
                  <a:pt x="121179" y="-7999"/>
                  <a:pt x="12065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38B8562E-E9B7-54CF-BD48-42C310AA0EF0}"/>
              </a:ext>
            </a:extLst>
          </p:cNvPr>
          <p:cNvSpPr/>
          <p:nvPr/>
        </p:nvSpPr>
        <p:spPr>
          <a:xfrm>
            <a:off x="3838500" y="10613429"/>
            <a:ext cx="169194" cy="248436"/>
          </a:xfrm>
          <a:custGeom>
            <a:avLst/>
            <a:gdLst>
              <a:gd name="connsiteX0" fmla="*/ 127075 w 169194"/>
              <a:gd name="connsiteY0" fmla="*/ 596 h 248436"/>
              <a:gd name="connsiteX1" fmla="*/ 139775 w 169194"/>
              <a:gd name="connsiteY1" fmla="*/ 127596 h 248436"/>
              <a:gd name="connsiteX2" fmla="*/ 108025 w 169194"/>
              <a:gd name="connsiteY2" fmla="*/ 216496 h 248436"/>
              <a:gd name="connsiteX3" fmla="*/ 98500 w 169194"/>
              <a:gd name="connsiteY3" fmla="*/ 216496 h 248436"/>
              <a:gd name="connsiteX4" fmla="*/ 75 w 169194"/>
              <a:gd name="connsiteY4" fmla="*/ 140296 h 248436"/>
              <a:gd name="connsiteX5" fmla="*/ 82625 w 169194"/>
              <a:gd name="connsiteY5" fmla="*/ 216496 h 248436"/>
              <a:gd name="connsiteX6" fmla="*/ 104850 w 169194"/>
              <a:gd name="connsiteY6" fmla="*/ 248246 h 248436"/>
              <a:gd name="connsiteX7" fmla="*/ 130250 w 169194"/>
              <a:gd name="connsiteY7" fmla="*/ 203796 h 248436"/>
              <a:gd name="connsiteX8" fmla="*/ 158825 w 169194"/>
              <a:gd name="connsiteY8" fmla="*/ 168871 h 248436"/>
              <a:gd name="connsiteX9" fmla="*/ 168350 w 169194"/>
              <a:gd name="connsiteY9" fmla="*/ 92671 h 248436"/>
              <a:gd name="connsiteX10" fmla="*/ 139775 w 169194"/>
              <a:gd name="connsiteY10" fmla="*/ 181571 h 248436"/>
              <a:gd name="connsiteX11" fmla="*/ 130250 w 169194"/>
              <a:gd name="connsiteY11" fmla="*/ 83146 h 248436"/>
              <a:gd name="connsiteX12" fmla="*/ 127075 w 169194"/>
              <a:gd name="connsiteY12" fmla="*/ 596 h 2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94" h="248436">
                <a:moveTo>
                  <a:pt x="127075" y="596"/>
                </a:moveTo>
                <a:cubicBezTo>
                  <a:pt x="128662" y="8004"/>
                  <a:pt x="142950" y="91613"/>
                  <a:pt x="139775" y="127596"/>
                </a:cubicBezTo>
                <a:cubicBezTo>
                  <a:pt x="136600" y="163579"/>
                  <a:pt x="108025" y="216496"/>
                  <a:pt x="108025" y="216496"/>
                </a:cubicBezTo>
                <a:cubicBezTo>
                  <a:pt x="101146" y="231313"/>
                  <a:pt x="116492" y="229196"/>
                  <a:pt x="98500" y="216496"/>
                </a:cubicBezTo>
                <a:cubicBezTo>
                  <a:pt x="80508" y="203796"/>
                  <a:pt x="2721" y="140296"/>
                  <a:pt x="75" y="140296"/>
                </a:cubicBezTo>
                <a:cubicBezTo>
                  <a:pt x="-2571" y="140296"/>
                  <a:pt x="65163" y="198504"/>
                  <a:pt x="82625" y="216496"/>
                </a:cubicBezTo>
                <a:cubicBezTo>
                  <a:pt x="100087" y="234488"/>
                  <a:pt x="96913" y="250363"/>
                  <a:pt x="104850" y="248246"/>
                </a:cubicBezTo>
                <a:cubicBezTo>
                  <a:pt x="112787" y="246129"/>
                  <a:pt x="121254" y="217025"/>
                  <a:pt x="130250" y="203796"/>
                </a:cubicBezTo>
                <a:cubicBezTo>
                  <a:pt x="139246" y="190567"/>
                  <a:pt x="152475" y="187392"/>
                  <a:pt x="158825" y="168871"/>
                </a:cubicBezTo>
                <a:cubicBezTo>
                  <a:pt x="165175" y="150350"/>
                  <a:pt x="171525" y="90554"/>
                  <a:pt x="168350" y="92671"/>
                </a:cubicBezTo>
                <a:cubicBezTo>
                  <a:pt x="165175" y="94788"/>
                  <a:pt x="146125" y="183159"/>
                  <a:pt x="139775" y="181571"/>
                </a:cubicBezTo>
                <a:cubicBezTo>
                  <a:pt x="133425" y="179984"/>
                  <a:pt x="131838" y="109604"/>
                  <a:pt x="130250" y="83146"/>
                </a:cubicBezTo>
                <a:cubicBezTo>
                  <a:pt x="128663" y="56688"/>
                  <a:pt x="125488" y="-6812"/>
                  <a:pt x="12707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BA2B67D-FB8C-732F-4305-1304CBBA523C}"/>
              </a:ext>
            </a:extLst>
          </p:cNvPr>
          <p:cNvSpPr/>
          <p:nvPr/>
        </p:nvSpPr>
        <p:spPr>
          <a:xfrm>
            <a:off x="3695394" y="10775946"/>
            <a:ext cx="200501" cy="292109"/>
          </a:xfrm>
          <a:custGeom>
            <a:avLst/>
            <a:gdLst>
              <a:gd name="connsiteX0" fmla="*/ 200331 w 200501"/>
              <a:gd name="connsiteY0" fmla="*/ 4 h 292109"/>
              <a:gd name="connsiteX1" fmla="*/ 124131 w 200501"/>
              <a:gd name="connsiteY1" fmla="*/ 66679 h 292109"/>
              <a:gd name="connsiteX2" fmla="*/ 66981 w 200501"/>
              <a:gd name="connsiteY2" fmla="*/ 152404 h 292109"/>
              <a:gd name="connsiteX3" fmla="*/ 92381 w 200501"/>
              <a:gd name="connsiteY3" fmla="*/ 104779 h 292109"/>
              <a:gd name="connsiteX4" fmla="*/ 22531 w 200501"/>
              <a:gd name="connsiteY4" fmla="*/ 206379 h 292109"/>
              <a:gd name="connsiteX5" fmla="*/ 306 w 200501"/>
              <a:gd name="connsiteY5" fmla="*/ 292104 h 292109"/>
              <a:gd name="connsiteX6" fmla="*/ 35231 w 200501"/>
              <a:gd name="connsiteY6" fmla="*/ 209554 h 292109"/>
              <a:gd name="connsiteX7" fmla="*/ 114606 w 200501"/>
              <a:gd name="connsiteY7" fmla="*/ 12704 h 292109"/>
              <a:gd name="connsiteX8" fmla="*/ 101906 w 200501"/>
              <a:gd name="connsiteY8" fmla="*/ 69854 h 292109"/>
              <a:gd name="connsiteX9" fmla="*/ 200331 w 200501"/>
              <a:gd name="connsiteY9" fmla="*/ 4 h 2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501" h="292109">
                <a:moveTo>
                  <a:pt x="200331" y="4"/>
                </a:moveTo>
                <a:cubicBezTo>
                  <a:pt x="204035" y="-525"/>
                  <a:pt x="146356" y="41279"/>
                  <a:pt x="124131" y="66679"/>
                </a:cubicBezTo>
                <a:cubicBezTo>
                  <a:pt x="101906" y="92079"/>
                  <a:pt x="72273" y="146054"/>
                  <a:pt x="66981" y="152404"/>
                </a:cubicBezTo>
                <a:cubicBezTo>
                  <a:pt x="61689" y="158754"/>
                  <a:pt x="99789" y="95783"/>
                  <a:pt x="92381" y="104779"/>
                </a:cubicBezTo>
                <a:cubicBezTo>
                  <a:pt x="84973" y="113775"/>
                  <a:pt x="37877" y="175158"/>
                  <a:pt x="22531" y="206379"/>
                </a:cubicBezTo>
                <a:cubicBezTo>
                  <a:pt x="7185" y="237600"/>
                  <a:pt x="-1811" y="291575"/>
                  <a:pt x="306" y="292104"/>
                </a:cubicBezTo>
                <a:cubicBezTo>
                  <a:pt x="2423" y="292633"/>
                  <a:pt x="16181" y="256121"/>
                  <a:pt x="35231" y="209554"/>
                </a:cubicBezTo>
                <a:cubicBezTo>
                  <a:pt x="54281" y="162987"/>
                  <a:pt x="103494" y="35987"/>
                  <a:pt x="114606" y="12704"/>
                </a:cubicBezTo>
                <a:cubicBezTo>
                  <a:pt x="125718" y="-10579"/>
                  <a:pt x="90794" y="67737"/>
                  <a:pt x="101906" y="69854"/>
                </a:cubicBezTo>
                <a:cubicBezTo>
                  <a:pt x="113018" y="71971"/>
                  <a:pt x="196627" y="533"/>
                  <a:pt x="200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898FA826-4577-EE13-2C96-CA3F75C3EC71}"/>
              </a:ext>
            </a:extLst>
          </p:cNvPr>
          <p:cNvSpPr/>
          <p:nvPr/>
        </p:nvSpPr>
        <p:spPr>
          <a:xfrm>
            <a:off x="3876050" y="10756856"/>
            <a:ext cx="137728" cy="252197"/>
          </a:xfrm>
          <a:custGeom>
            <a:avLst/>
            <a:gdLst>
              <a:gd name="connsiteX0" fmla="*/ 127625 w 137728"/>
              <a:gd name="connsiteY0" fmla="*/ 44 h 252197"/>
              <a:gd name="connsiteX1" fmla="*/ 70475 w 137728"/>
              <a:gd name="connsiteY1" fmla="*/ 139744 h 252197"/>
              <a:gd name="connsiteX2" fmla="*/ 625 w 137728"/>
              <a:gd name="connsiteY2" fmla="*/ 250869 h 252197"/>
              <a:gd name="connsiteX3" fmla="*/ 41900 w 137728"/>
              <a:gd name="connsiteY3" fmla="*/ 193719 h 252197"/>
              <a:gd name="connsiteX4" fmla="*/ 137150 w 137728"/>
              <a:gd name="connsiteY4" fmla="*/ 85769 h 252197"/>
              <a:gd name="connsiteX5" fmla="*/ 83175 w 137728"/>
              <a:gd name="connsiteY5" fmla="*/ 123869 h 252197"/>
              <a:gd name="connsiteX6" fmla="*/ 127625 w 137728"/>
              <a:gd name="connsiteY6" fmla="*/ 44 h 25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28" h="252197">
                <a:moveTo>
                  <a:pt x="127625" y="44"/>
                </a:moveTo>
                <a:cubicBezTo>
                  <a:pt x="125508" y="2690"/>
                  <a:pt x="91642" y="97940"/>
                  <a:pt x="70475" y="139744"/>
                </a:cubicBezTo>
                <a:cubicBezTo>
                  <a:pt x="49308" y="181548"/>
                  <a:pt x="5387" y="241873"/>
                  <a:pt x="625" y="250869"/>
                </a:cubicBezTo>
                <a:cubicBezTo>
                  <a:pt x="-4137" y="259865"/>
                  <a:pt x="19146" y="221236"/>
                  <a:pt x="41900" y="193719"/>
                </a:cubicBezTo>
                <a:cubicBezTo>
                  <a:pt x="64654" y="166202"/>
                  <a:pt x="130271" y="97411"/>
                  <a:pt x="137150" y="85769"/>
                </a:cubicBezTo>
                <a:cubicBezTo>
                  <a:pt x="144029" y="74127"/>
                  <a:pt x="87408" y="132865"/>
                  <a:pt x="83175" y="123869"/>
                </a:cubicBezTo>
                <a:cubicBezTo>
                  <a:pt x="78942" y="114873"/>
                  <a:pt x="129742" y="-2602"/>
                  <a:pt x="12762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EB8879A8-EABC-1BDD-8D41-A13B11BDC6D3}"/>
              </a:ext>
            </a:extLst>
          </p:cNvPr>
          <p:cNvSpPr/>
          <p:nvPr/>
        </p:nvSpPr>
        <p:spPr>
          <a:xfrm>
            <a:off x="3772890" y="10974736"/>
            <a:ext cx="113310" cy="243097"/>
          </a:xfrm>
          <a:custGeom>
            <a:avLst/>
            <a:gdLst>
              <a:gd name="connsiteX0" fmla="*/ 113310 w 113310"/>
              <a:gd name="connsiteY0" fmla="*/ 1239 h 243097"/>
              <a:gd name="connsiteX1" fmla="*/ 52985 w 113310"/>
              <a:gd name="connsiteY1" fmla="*/ 112364 h 243097"/>
              <a:gd name="connsiteX2" fmla="*/ 14885 w 113310"/>
              <a:gd name="connsiteY2" fmla="*/ 179039 h 243097"/>
              <a:gd name="connsiteX3" fmla="*/ 2185 w 113310"/>
              <a:gd name="connsiteY3" fmla="*/ 242539 h 243097"/>
              <a:gd name="connsiteX4" fmla="*/ 5360 w 113310"/>
              <a:gd name="connsiteY4" fmla="*/ 201264 h 243097"/>
              <a:gd name="connsiteX5" fmla="*/ 52985 w 113310"/>
              <a:gd name="connsiteY5" fmla="*/ 61564 h 243097"/>
              <a:gd name="connsiteX6" fmla="*/ 113310 w 113310"/>
              <a:gd name="connsiteY6" fmla="*/ 1239 h 24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10" h="243097">
                <a:moveTo>
                  <a:pt x="113310" y="1239"/>
                </a:moveTo>
                <a:cubicBezTo>
                  <a:pt x="113310" y="9706"/>
                  <a:pt x="69389" y="82731"/>
                  <a:pt x="52985" y="112364"/>
                </a:cubicBezTo>
                <a:cubicBezTo>
                  <a:pt x="36581" y="141997"/>
                  <a:pt x="23352" y="157343"/>
                  <a:pt x="14885" y="179039"/>
                </a:cubicBezTo>
                <a:cubicBezTo>
                  <a:pt x="6418" y="200735"/>
                  <a:pt x="3772" y="238835"/>
                  <a:pt x="2185" y="242539"/>
                </a:cubicBezTo>
                <a:cubicBezTo>
                  <a:pt x="598" y="246243"/>
                  <a:pt x="-3107" y="231427"/>
                  <a:pt x="5360" y="201264"/>
                </a:cubicBezTo>
                <a:cubicBezTo>
                  <a:pt x="13827" y="171102"/>
                  <a:pt x="36052" y="93843"/>
                  <a:pt x="52985" y="61564"/>
                </a:cubicBezTo>
                <a:cubicBezTo>
                  <a:pt x="69918" y="29285"/>
                  <a:pt x="113310" y="-7228"/>
                  <a:pt x="113310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986E93B2-1CA2-E31B-DEE3-5A40195A852F}"/>
              </a:ext>
            </a:extLst>
          </p:cNvPr>
          <p:cNvSpPr/>
          <p:nvPr/>
        </p:nvSpPr>
        <p:spPr>
          <a:xfrm>
            <a:off x="3682108" y="11093343"/>
            <a:ext cx="94930" cy="95767"/>
          </a:xfrm>
          <a:custGeom>
            <a:avLst/>
            <a:gdLst>
              <a:gd name="connsiteX0" fmla="*/ 892 w 94930"/>
              <a:gd name="connsiteY0" fmla="*/ 107 h 95767"/>
              <a:gd name="connsiteX1" fmla="*/ 38992 w 94930"/>
              <a:gd name="connsiteY1" fmla="*/ 60432 h 95767"/>
              <a:gd name="connsiteX2" fmla="*/ 92967 w 94930"/>
              <a:gd name="connsiteY2" fmla="*/ 95357 h 95767"/>
              <a:gd name="connsiteX3" fmla="*/ 77092 w 94930"/>
              <a:gd name="connsiteY3" fmla="*/ 76307 h 95767"/>
              <a:gd name="connsiteX4" fmla="*/ 892 w 94930"/>
              <a:gd name="connsiteY4" fmla="*/ 107 h 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0" h="95767">
                <a:moveTo>
                  <a:pt x="892" y="107"/>
                </a:moveTo>
                <a:cubicBezTo>
                  <a:pt x="-5458" y="-2539"/>
                  <a:pt x="23646" y="44557"/>
                  <a:pt x="38992" y="60432"/>
                </a:cubicBezTo>
                <a:cubicBezTo>
                  <a:pt x="54338" y="76307"/>
                  <a:pt x="92967" y="95357"/>
                  <a:pt x="92967" y="95357"/>
                </a:cubicBezTo>
                <a:cubicBezTo>
                  <a:pt x="99317" y="98003"/>
                  <a:pt x="89263" y="87420"/>
                  <a:pt x="77092" y="76307"/>
                </a:cubicBezTo>
                <a:cubicBezTo>
                  <a:pt x="64921" y="65194"/>
                  <a:pt x="7242" y="2753"/>
                  <a:pt x="89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389FEA32-DF4A-4527-F1BC-51A8E43D51C9}"/>
              </a:ext>
            </a:extLst>
          </p:cNvPr>
          <p:cNvSpPr/>
          <p:nvPr/>
        </p:nvSpPr>
        <p:spPr>
          <a:xfrm>
            <a:off x="3660759" y="11102882"/>
            <a:ext cx="108003" cy="108396"/>
          </a:xfrm>
          <a:custGeom>
            <a:avLst/>
            <a:gdLst>
              <a:gd name="connsiteX0" fmla="*/ 16 w 108003"/>
              <a:gd name="connsiteY0" fmla="*/ 93 h 108396"/>
              <a:gd name="connsiteX1" fmla="*/ 66691 w 108003"/>
              <a:gd name="connsiteY1" fmla="*/ 69943 h 108396"/>
              <a:gd name="connsiteX2" fmla="*/ 107966 w 108003"/>
              <a:gd name="connsiteY2" fmla="*/ 108043 h 108396"/>
              <a:gd name="connsiteX3" fmla="*/ 73041 w 108003"/>
              <a:gd name="connsiteY3" fmla="*/ 85818 h 108396"/>
              <a:gd name="connsiteX4" fmla="*/ 16 w 108003"/>
              <a:gd name="connsiteY4" fmla="*/ 93 h 10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3" h="108396">
                <a:moveTo>
                  <a:pt x="16" y="93"/>
                </a:moveTo>
                <a:cubicBezTo>
                  <a:pt x="-1042" y="-2553"/>
                  <a:pt x="48699" y="51951"/>
                  <a:pt x="66691" y="69943"/>
                </a:cubicBezTo>
                <a:cubicBezTo>
                  <a:pt x="84683" y="87935"/>
                  <a:pt x="106908" y="105397"/>
                  <a:pt x="107966" y="108043"/>
                </a:cubicBezTo>
                <a:cubicBezTo>
                  <a:pt x="109024" y="110689"/>
                  <a:pt x="87328" y="97989"/>
                  <a:pt x="73041" y="85818"/>
                </a:cubicBezTo>
                <a:cubicBezTo>
                  <a:pt x="58754" y="73647"/>
                  <a:pt x="1074" y="2739"/>
                  <a:pt x="1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BAB11EE-CE49-693A-CC99-AD3891C04534}"/>
              </a:ext>
            </a:extLst>
          </p:cNvPr>
          <p:cNvSpPr/>
          <p:nvPr/>
        </p:nvSpPr>
        <p:spPr>
          <a:xfrm>
            <a:off x="3740145" y="10918671"/>
            <a:ext cx="139120" cy="67369"/>
          </a:xfrm>
          <a:custGeom>
            <a:avLst/>
            <a:gdLst>
              <a:gd name="connsiteX0" fmla="*/ 5 w 139120"/>
              <a:gd name="connsiteY0" fmla="*/ 31904 h 67369"/>
              <a:gd name="connsiteX1" fmla="*/ 63505 w 139120"/>
              <a:gd name="connsiteY1" fmla="*/ 12854 h 67369"/>
              <a:gd name="connsiteX2" fmla="*/ 136530 w 139120"/>
              <a:gd name="connsiteY2" fmla="*/ 66829 h 67369"/>
              <a:gd name="connsiteX3" fmla="*/ 117480 w 139120"/>
              <a:gd name="connsiteY3" fmla="*/ 38254 h 67369"/>
              <a:gd name="connsiteX4" fmla="*/ 66680 w 139120"/>
              <a:gd name="connsiteY4" fmla="*/ 154 h 67369"/>
              <a:gd name="connsiteX5" fmla="*/ 5 w 139120"/>
              <a:gd name="connsiteY5" fmla="*/ 31904 h 6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20" h="67369">
                <a:moveTo>
                  <a:pt x="5" y="31904"/>
                </a:moveTo>
                <a:cubicBezTo>
                  <a:pt x="-524" y="34021"/>
                  <a:pt x="40751" y="7033"/>
                  <a:pt x="63505" y="12854"/>
                </a:cubicBezTo>
                <a:cubicBezTo>
                  <a:pt x="86259" y="18675"/>
                  <a:pt x="127534" y="62596"/>
                  <a:pt x="136530" y="66829"/>
                </a:cubicBezTo>
                <a:cubicBezTo>
                  <a:pt x="145526" y="71062"/>
                  <a:pt x="129122" y="49367"/>
                  <a:pt x="117480" y="38254"/>
                </a:cubicBezTo>
                <a:cubicBezTo>
                  <a:pt x="105838" y="27141"/>
                  <a:pt x="81497" y="2800"/>
                  <a:pt x="66680" y="154"/>
                </a:cubicBezTo>
                <a:cubicBezTo>
                  <a:pt x="51863" y="-2492"/>
                  <a:pt x="534" y="29787"/>
                  <a:pt x="5" y="3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D7FB47BE-69F9-28ED-F97C-5B1220F3A762}"/>
              </a:ext>
            </a:extLst>
          </p:cNvPr>
          <p:cNvSpPr/>
          <p:nvPr/>
        </p:nvSpPr>
        <p:spPr>
          <a:xfrm>
            <a:off x="3771847" y="10962994"/>
            <a:ext cx="49647" cy="61801"/>
          </a:xfrm>
          <a:custGeom>
            <a:avLst/>
            <a:gdLst>
              <a:gd name="connsiteX0" fmla="*/ 53 w 49647"/>
              <a:gd name="connsiteY0" fmla="*/ 281 h 61801"/>
              <a:gd name="connsiteX1" fmla="*/ 47678 w 49647"/>
              <a:gd name="connsiteY1" fmla="*/ 60606 h 61801"/>
              <a:gd name="connsiteX2" fmla="*/ 38153 w 49647"/>
              <a:gd name="connsiteY2" fmla="*/ 38381 h 61801"/>
              <a:gd name="connsiteX3" fmla="*/ 53 w 49647"/>
              <a:gd name="connsiteY3" fmla="*/ 281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61801">
                <a:moveTo>
                  <a:pt x="53" y="281"/>
                </a:moveTo>
                <a:cubicBezTo>
                  <a:pt x="1640" y="3985"/>
                  <a:pt x="41328" y="54256"/>
                  <a:pt x="47678" y="60606"/>
                </a:cubicBezTo>
                <a:cubicBezTo>
                  <a:pt x="54028" y="66956"/>
                  <a:pt x="43445" y="46318"/>
                  <a:pt x="38153" y="38381"/>
                </a:cubicBezTo>
                <a:cubicBezTo>
                  <a:pt x="32861" y="30444"/>
                  <a:pt x="-1534" y="-3423"/>
                  <a:pt x="5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3C724382-CAFE-957E-19E1-9B4F00B71B63}"/>
              </a:ext>
            </a:extLst>
          </p:cNvPr>
          <p:cNvSpPr/>
          <p:nvPr/>
        </p:nvSpPr>
        <p:spPr>
          <a:xfrm>
            <a:off x="3381083" y="11386106"/>
            <a:ext cx="162233" cy="158241"/>
          </a:xfrm>
          <a:custGeom>
            <a:avLst/>
            <a:gdLst>
              <a:gd name="connsiteX0" fmla="*/ 162217 w 162233"/>
              <a:gd name="connsiteY0" fmla="*/ 158194 h 158241"/>
              <a:gd name="connsiteX1" fmla="*/ 98717 w 162233"/>
              <a:gd name="connsiteY1" fmla="*/ 53419 h 158241"/>
              <a:gd name="connsiteX2" fmla="*/ 79667 w 162233"/>
              <a:gd name="connsiteY2" fmla="*/ 12144 h 158241"/>
              <a:gd name="connsiteX3" fmla="*/ 292 w 162233"/>
              <a:gd name="connsiteY3" fmla="*/ 12144 h 158241"/>
              <a:gd name="connsiteX4" fmla="*/ 54267 w 162233"/>
              <a:gd name="connsiteY4" fmla="*/ 2619 h 158241"/>
              <a:gd name="connsiteX5" fmla="*/ 92367 w 162233"/>
              <a:gd name="connsiteY5" fmla="*/ 66119 h 158241"/>
              <a:gd name="connsiteX6" fmla="*/ 162217 w 162233"/>
              <a:gd name="connsiteY6" fmla="*/ 158194 h 15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33" h="158241">
                <a:moveTo>
                  <a:pt x="162217" y="158194"/>
                </a:moveTo>
                <a:cubicBezTo>
                  <a:pt x="163275" y="156077"/>
                  <a:pt x="112475" y="77761"/>
                  <a:pt x="98717" y="53419"/>
                </a:cubicBezTo>
                <a:cubicBezTo>
                  <a:pt x="84959" y="29077"/>
                  <a:pt x="96071" y="19023"/>
                  <a:pt x="79667" y="12144"/>
                </a:cubicBezTo>
                <a:cubicBezTo>
                  <a:pt x="63263" y="5265"/>
                  <a:pt x="4525" y="13731"/>
                  <a:pt x="292" y="12144"/>
                </a:cubicBezTo>
                <a:cubicBezTo>
                  <a:pt x="-3941" y="10557"/>
                  <a:pt x="38921" y="-6377"/>
                  <a:pt x="54267" y="2619"/>
                </a:cubicBezTo>
                <a:cubicBezTo>
                  <a:pt x="69613" y="11615"/>
                  <a:pt x="77550" y="40719"/>
                  <a:pt x="92367" y="66119"/>
                </a:cubicBezTo>
                <a:cubicBezTo>
                  <a:pt x="107184" y="91519"/>
                  <a:pt x="161159" y="160311"/>
                  <a:pt x="162217" y="158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648521AA-4CE3-EF1E-69A7-D788FE35EEAA}"/>
              </a:ext>
            </a:extLst>
          </p:cNvPr>
          <p:cNvSpPr/>
          <p:nvPr/>
        </p:nvSpPr>
        <p:spPr>
          <a:xfrm>
            <a:off x="3378397" y="11337893"/>
            <a:ext cx="74030" cy="179962"/>
          </a:xfrm>
          <a:custGeom>
            <a:avLst/>
            <a:gdLst>
              <a:gd name="connsiteX0" fmla="*/ 2978 w 74030"/>
              <a:gd name="connsiteY0" fmla="*/ 32 h 179962"/>
              <a:gd name="connsiteX1" fmla="*/ 22028 w 74030"/>
              <a:gd name="connsiteY1" fmla="*/ 85757 h 179962"/>
              <a:gd name="connsiteX2" fmla="*/ 72828 w 74030"/>
              <a:gd name="connsiteY2" fmla="*/ 177832 h 179962"/>
              <a:gd name="connsiteX3" fmla="*/ 53778 w 74030"/>
              <a:gd name="connsiteY3" fmla="*/ 146082 h 179962"/>
              <a:gd name="connsiteX4" fmla="*/ 6153 w 74030"/>
              <a:gd name="connsiteY4" fmla="*/ 95282 h 179962"/>
              <a:gd name="connsiteX5" fmla="*/ 2978 w 74030"/>
              <a:gd name="connsiteY5" fmla="*/ 32 h 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30" h="179962">
                <a:moveTo>
                  <a:pt x="2978" y="32"/>
                </a:moveTo>
                <a:cubicBezTo>
                  <a:pt x="5624" y="-1556"/>
                  <a:pt x="10386" y="56124"/>
                  <a:pt x="22028" y="85757"/>
                </a:cubicBezTo>
                <a:cubicBezTo>
                  <a:pt x="33670" y="115390"/>
                  <a:pt x="67536" y="167778"/>
                  <a:pt x="72828" y="177832"/>
                </a:cubicBezTo>
                <a:cubicBezTo>
                  <a:pt x="78120" y="187886"/>
                  <a:pt x="64891" y="159840"/>
                  <a:pt x="53778" y="146082"/>
                </a:cubicBezTo>
                <a:cubicBezTo>
                  <a:pt x="42665" y="132324"/>
                  <a:pt x="15678" y="113274"/>
                  <a:pt x="6153" y="95282"/>
                </a:cubicBezTo>
                <a:cubicBezTo>
                  <a:pt x="-3372" y="77290"/>
                  <a:pt x="332" y="1620"/>
                  <a:pt x="297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A0DA303-C300-FC0D-52BC-692DE69E8AFF}"/>
              </a:ext>
            </a:extLst>
          </p:cNvPr>
          <p:cNvSpPr/>
          <p:nvPr/>
        </p:nvSpPr>
        <p:spPr>
          <a:xfrm>
            <a:off x="3924298" y="10953566"/>
            <a:ext cx="170398" cy="273283"/>
          </a:xfrm>
          <a:custGeom>
            <a:avLst/>
            <a:gdLst>
              <a:gd name="connsiteX0" fmla="*/ 2 w 170398"/>
              <a:gd name="connsiteY0" fmla="*/ 184 h 273283"/>
              <a:gd name="connsiteX1" fmla="*/ 101602 w 170398"/>
              <a:gd name="connsiteY1" fmla="*/ 76384 h 273283"/>
              <a:gd name="connsiteX2" fmla="*/ 161927 w 170398"/>
              <a:gd name="connsiteY2" fmla="*/ 162109 h 273283"/>
              <a:gd name="connsiteX3" fmla="*/ 161927 w 170398"/>
              <a:gd name="connsiteY3" fmla="*/ 149409 h 273283"/>
              <a:gd name="connsiteX4" fmla="*/ 146052 w 170398"/>
              <a:gd name="connsiteY4" fmla="*/ 209734 h 273283"/>
              <a:gd name="connsiteX5" fmla="*/ 117477 w 170398"/>
              <a:gd name="connsiteY5" fmla="*/ 273234 h 273283"/>
              <a:gd name="connsiteX6" fmla="*/ 149227 w 170398"/>
              <a:gd name="connsiteY6" fmla="*/ 219259 h 273283"/>
              <a:gd name="connsiteX7" fmla="*/ 168277 w 170398"/>
              <a:gd name="connsiteY7" fmla="*/ 162109 h 273283"/>
              <a:gd name="connsiteX8" fmla="*/ 98427 w 170398"/>
              <a:gd name="connsiteY8" fmla="*/ 98609 h 273283"/>
              <a:gd name="connsiteX9" fmla="*/ 2 w 170398"/>
              <a:gd name="connsiteY9" fmla="*/ 184 h 27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98" h="273283">
                <a:moveTo>
                  <a:pt x="2" y="184"/>
                </a:moveTo>
                <a:cubicBezTo>
                  <a:pt x="531" y="-3520"/>
                  <a:pt x="74615" y="49397"/>
                  <a:pt x="101602" y="76384"/>
                </a:cubicBezTo>
                <a:cubicBezTo>
                  <a:pt x="128589" y="103371"/>
                  <a:pt x="161927" y="162109"/>
                  <a:pt x="161927" y="162109"/>
                </a:cubicBezTo>
                <a:cubicBezTo>
                  <a:pt x="171981" y="174280"/>
                  <a:pt x="164573" y="141472"/>
                  <a:pt x="161927" y="149409"/>
                </a:cubicBezTo>
                <a:cubicBezTo>
                  <a:pt x="159281" y="157346"/>
                  <a:pt x="153460" y="189097"/>
                  <a:pt x="146052" y="209734"/>
                </a:cubicBezTo>
                <a:cubicBezTo>
                  <a:pt x="138644" y="230371"/>
                  <a:pt x="116948" y="271647"/>
                  <a:pt x="117477" y="273234"/>
                </a:cubicBezTo>
                <a:cubicBezTo>
                  <a:pt x="118006" y="274821"/>
                  <a:pt x="140760" y="237780"/>
                  <a:pt x="149227" y="219259"/>
                </a:cubicBezTo>
                <a:cubicBezTo>
                  <a:pt x="157694" y="200738"/>
                  <a:pt x="176744" y="182217"/>
                  <a:pt x="168277" y="162109"/>
                </a:cubicBezTo>
                <a:cubicBezTo>
                  <a:pt x="159810" y="142001"/>
                  <a:pt x="123298" y="122421"/>
                  <a:pt x="98427" y="98609"/>
                </a:cubicBezTo>
                <a:cubicBezTo>
                  <a:pt x="73556" y="74797"/>
                  <a:pt x="-527" y="3888"/>
                  <a:pt x="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705A0A1-289F-1721-C676-C8D518AEB78B}"/>
              </a:ext>
            </a:extLst>
          </p:cNvPr>
          <p:cNvSpPr/>
          <p:nvPr/>
        </p:nvSpPr>
        <p:spPr>
          <a:xfrm>
            <a:off x="3838562" y="11083236"/>
            <a:ext cx="227455" cy="54935"/>
          </a:xfrm>
          <a:custGeom>
            <a:avLst/>
            <a:gdLst>
              <a:gd name="connsiteX0" fmla="*/ 13 w 227455"/>
              <a:gd name="connsiteY0" fmla="*/ 54664 h 54935"/>
              <a:gd name="connsiteX1" fmla="*/ 98438 w 227455"/>
              <a:gd name="connsiteY1" fmla="*/ 22914 h 54935"/>
              <a:gd name="connsiteX2" fmla="*/ 225438 w 227455"/>
              <a:gd name="connsiteY2" fmla="*/ 54664 h 54935"/>
              <a:gd name="connsiteX3" fmla="*/ 171463 w 227455"/>
              <a:gd name="connsiteY3" fmla="*/ 26089 h 54935"/>
              <a:gd name="connsiteX4" fmla="*/ 104788 w 227455"/>
              <a:gd name="connsiteY4" fmla="*/ 689 h 54935"/>
              <a:gd name="connsiteX5" fmla="*/ 13 w 227455"/>
              <a:gd name="connsiteY5" fmla="*/ 54664 h 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5" h="54935">
                <a:moveTo>
                  <a:pt x="13" y="54664"/>
                </a:moveTo>
                <a:cubicBezTo>
                  <a:pt x="-1045" y="58368"/>
                  <a:pt x="60867" y="22914"/>
                  <a:pt x="98438" y="22914"/>
                </a:cubicBezTo>
                <a:cubicBezTo>
                  <a:pt x="136009" y="22914"/>
                  <a:pt x="213267" y="54135"/>
                  <a:pt x="225438" y="54664"/>
                </a:cubicBezTo>
                <a:cubicBezTo>
                  <a:pt x="237609" y="55193"/>
                  <a:pt x="191571" y="35085"/>
                  <a:pt x="171463" y="26089"/>
                </a:cubicBezTo>
                <a:cubicBezTo>
                  <a:pt x="151355" y="17093"/>
                  <a:pt x="127542" y="-4074"/>
                  <a:pt x="104788" y="689"/>
                </a:cubicBezTo>
                <a:cubicBezTo>
                  <a:pt x="82034" y="5452"/>
                  <a:pt x="1071" y="50960"/>
                  <a:pt x="13" y="5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82EA12DC-182A-F273-D608-C3B175BE0EA3}"/>
              </a:ext>
            </a:extLst>
          </p:cNvPr>
          <p:cNvSpPr/>
          <p:nvPr/>
        </p:nvSpPr>
        <p:spPr>
          <a:xfrm>
            <a:off x="3835372" y="11153757"/>
            <a:ext cx="212765" cy="76419"/>
          </a:xfrm>
          <a:custGeom>
            <a:avLst/>
            <a:gdLst>
              <a:gd name="connsiteX0" fmla="*/ 28 w 212765"/>
              <a:gd name="connsiteY0" fmla="*/ 18 h 76419"/>
              <a:gd name="connsiteX1" fmla="*/ 152428 w 212765"/>
              <a:gd name="connsiteY1" fmla="*/ 57168 h 76419"/>
              <a:gd name="connsiteX2" fmla="*/ 187353 w 212765"/>
              <a:gd name="connsiteY2" fmla="*/ 76218 h 76419"/>
              <a:gd name="connsiteX3" fmla="*/ 212753 w 212765"/>
              <a:gd name="connsiteY3" fmla="*/ 47643 h 76419"/>
              <a:gd name="connsiteX4" fmla="*/ 184178 w 212765"/>
              <a:gd name="connsiteY4" fmla="*/ 50818 h 76419"/>
              <a:gd name="connsiteX5" fmla="*/ 139728 w 212765"/>
              <a:gd name="connsiteY5" fmla="*/ 50818 h 76419"/>
              <a:gd name="connsiteX6" fmla="*/ 28 w 212765"/>
              <a:gd name="connsiteY6" fmla="*/ 18 h 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65" h="76419">
                <a:moveTo>
                  <a:pt x="28" y="18"/>
                </a:moveTo>
                <a:cubicBezTo>
                  <a:pt x="2145" y="1076"/>
                  <a:pt x="121207" y="44468"/>
                  <a:pt x="152428" y="57168"/>
                </a:cubicBezTo>
                <a:cubicBezTo>
                  <a:pt x="183649" y="69868"/>
                  <a:pt x="177299" y="77805"/>
                  <a:pt x="187353" y="76218"/>
                </a:cubicBezTo>
                <a:cubicBezTo>
                  <a:pt x="197407" y="74631"/>
                  <a:pt x="213282" y="51876"/>
                  <a:pt x="212753" y="47643"/>
                </a:cubicBezTo>
                <a:cubicBezTo>
                  <a:pt x="212224" y="43410"/>
                  <a:pt x="196349" y="50289"/>
                  <a:pt x="184178" y="50818"/>
                </a:cubicBezTo>
                <a:cubicBezTo>
                  <a:pt x="172007" y="51347"/>
                  <a:pt x="163541" y="58756"/>
                  <a:pt x="139728" y="50818"/>
                </a:cubicBezTo>
                <a:cubicBezTo>
                  <a:pt x="115916" y="42881"/>
                  <a:pt x="-2089" y="-1040"/>
                  <a:pt x="2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D1AF719-9A1B-0BA1-1916-13FFCB0EC1F9}"/>
              </a:ext>
            </a:extLst>
          </p:cNvPr>
          <p:cNvSpPr/>
          <p:nvPr/>
        </p:nvSpPr>
        <p:spPr>
          <a:xfrm>
            <a:off x="3850234" y="11146270"/>
            <a:ext cx="162277" cy="81130"/>
          </a:xfrm>
          <a:custGeom>
            <a:avLst/>
            <a:gdLst>
              <a:gd name="connsiteX0" fmla="*/ 1041 w 162277"/>
              <a:gd name="connsiteY0" fmla="*/ 1155 h 81130"/>
              <a:gd name="connsiteX1" fmla="*/ 159791 w 162277"/>
              <a:gd name="connsiteY1" fmla="*/ 80530 h 81130"/>
              <a:gd name="connsiteX2" fmla="*/ 93116 w 162277"/>
              <a:gd name="connsiteY2" fmla="*/ 36080 h 81130"/>
              <a:gd name="connsiteX3" fmla="*/ 1041 w 162277"/>
              <a:gd name="connsiteY3" fmla="*/ 1155 h 8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77" h="81130">
                <a:moveTo>
                  <a:pt x="1041" y="1155"/>
                </a:moveTo>
                <a:cubicBezTo>
                  <a:pt x="12154" y="8563"/>
                  <a:pt x="144445" y="74709"/>
                  <a:pt x="159791" y="80530"/>
                </a:cubicBezTo>
                <a:cubicBezTo>
                  <a:pt x="175137" y="86351"/>
                  <a:pt x="115341" y="48251"/>
                  <a:pt x="93116" y="36080"/>
                </a:cubicBezTo>
                <a:cubicBezTo>
                  <a:pt x="70891" y="23909"/>
                  <a:pt x="-10072" y="-6253"/>
                  <a:pt x="10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06ADD244-FE6E-7985-A7A4-18158A393F13}"/>
              </a:ext>
            </a:extLst>
          </p:cNvPr>
          <p:cNvSpPr/>
          <p:nvPr/>
        </p:nvSpPr>
        <p:spPr>
          <a:xfrm>
            <a:off x="3886139" y="11130874"/>
            <a:ext cx="168934" cy="61010"/>
          </a:xfrm>
          <a:custGeom>
            <a:avLst/>
            <a:gdLst>
              <a:gd name="connsiteX0" fmla="*/ 61 w 168934"/>
              <a:gd name="connsiteY0" fmla="*/ 7026 h 61010"/>
              <a:gd name="connsiteX1" fmla="*/ 108011 w 168934"/>
              <a:gd name="connsiteY1" fmla="*/ 3851 h 61010"/>
              <a:gd name="connsiteX2" fmla="*/ 158811 w 168934"/>
              <a:gd name="connsiteY2" fmla="*/ 16551 h 61010"/>
              <a:gd name="connsiteX3" fmla="*/ 168336 w 168934"/>
              <a:gd name="connsiteY3" fmla="*/ 32426 h 61010"/>
              <a:gd name="connsiteX4" fmla="*/ 149286 w 168934"/>
              <a:gd name="connsiteY4" fmla="*/ 61001 h 61010"/>
              <a:gd name="connsiteX5" fmla="*/ 155636 w 168934"/>
              <a:gd name="connsiteY5" fmla="*/ 29251 h 61010"/>
              <a:gd name="connsiteX6" fmla="*/ 123886 w 168934"/>
              <a:gd name="connsiteY6" fmla="*/ 676 h 61010"/>
              <a:gd name="connsiteX7" fmla="*/ 61 w 168934"/>
              <a:gd name="connsiteY7" fmla="*/ 7026 h 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34" h="61010">
                <a:moveTo>
                  <a:pt x="61" y="7026"/>
                </a:moveTo>
                <a:cubicBezTo>
                  <a:pt x="-2585" y="7555"/>
                  <a:pt x="81553" y="2263"/>
                  <a:pt x="108011" y="3851"/>
                </a:cubicBezTo>
                <a:cubicBezTo>
                  <a:pt x="134469" y="5438"/>
                  <a:pt x="158811" y="16551"/>
                  <a:pt x="158811" y="16551"/>
                </a:cubicBezTo>
                <a:cubicBezTo>
                  <a:pt x="168865" y="21314"/>
                  <a:pt x="169923" y="25018"/>
                  <a:pt x="168336" y="32426"/>
                </a:cubicBezTo>
                <a:cubicBezTo>
                  <a:pt x="166749" y="39834"/>
                  <a:pt x="151403" y="61530"/>
                  <a:pt x="149286" y="61001"/>
                </a:cubicBezTo>
                <a:cubicBezTo>
                  <a:pt x="147169" y="60472"/>
                  <a:pt x="159869" y="39305"/>
                  <a:pt x="155636" y="29251"/>
                </a:cubicBezTo>
                <a:cubicBezTo>
                  <a:pt x="151403" y="19197"/>
                  <a:pt x="147169" y="3851"/>
                  <a:pt x="123886" y="676"/>
                </a:cubicBezTo>
                <a:cubicBezTo>
                  <a:pt x="100603" y="-2499"/>
                  <a:pt x="2707" y="6497"/>
                  <a:pt x="61" y="7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3B1D18-430F-AFF3-77C0-D9D270922288}"/>
              </a:ext>
            </a:extLst>
          </p:cNvPr>
          <p:cNvSpPr/>
          <p:nvPr/>
        </p:nvSpPr>
        <p:spPr>
          <a:xfrm>
            <a:off x="4048058" y="9979015"/>
            <a:ext cx="63594" cy="431851"/>
          </a:xfrm>
          <a:custGeom>
            <a:avLst/>
            <a:gdLst>
              <a:gd name="connsiteX0" fmla="*/ 67 w 63594"/>
              <a:gd name="connsiteY0" fmla="*/ 10 h 431851"/>
              <a:gd name="connsiteX1" fmla="*/ 50867 w 63594"/>
              <a:gd name="connsiteY1" fmla="*/ 257185 h 431851"/>
              <a:gd name="connsiteX2" fmla="*/ 28642 w 63594"/>
              <a:gd name="connsiteY2" fmla="*/ 425460 h 431851"/>
              <a:gd name="connsiteX3" fmla="*/ 28642 w 63594"/>
              <a:gd name="connsiteY3" fmla="*/ 384185 h 431851"/>
              <a:gd name="connsiteX4" fmla="*/ 63567 w 63594"/>
              <a:gd name="connsiteY4" fmla="*/ 266710 h 431851"/>
              <a:gd name="connsiteX5" fmla="*/ 67 w 63594"/>
              <a:gd name="connsiteY5" fmla="*/ 10 h 43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94" h="431851">
                <a:moveTo>
                  <a:pt x="67" y="10"/>
                </a:moveTo>
                <a:cubicBezTo>
                  <a:pt x="-2050" y="-1578"/>
                  <a:pt x="46105" y="186277"/>
                  <a:pt x="50867" y="257185"/>
                </a:cubicBezTo>
                <a:cubicBezTo>
                  <a:pt x="55629" y="328093"/>
                  <a:pt x="32346" y="404293"/>
                  <a:pt x="28642" y="425460"/>
                </a:cubicBezTo>
                <a:cubicBezTo>
                  <a:pt x="24938" y="446627"/>
                  <a:pt x="22821" y="410643"/>
                  <a:pt x="28642" y="384185"/>
                </a:cubicBezTo>
                <a:cubicBezTo>
                  <a:pt x="34463" y="357727"/>
                  <a:pt x="64625" y="325447"/>
                  <a:pt x="63567" y="266710"/>
                </a:cubicBezTo>
                <a:cubicBezTo>
                  <a:pt x="62509" y="207973"/>
                  <a:pt x="2184" y="1598"/>
                  <a:pt x="6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B10D4E8D-A18E-04BD-52A4-67987F1839AE}"/>
              </a:ext>
            </a:extLst>
          </p:cNvPr>
          <p:cNvSpPr/>
          <p:nvPr/>
        </p:nvSpPr>
        <p:spPr>
          <a:xfrm>
            <a:off x="4081585" y="9467847"/>
            <a:ext cx="628671" cy="1206818"/>
          </a:xfrm>
          <a:custGeom>
            <a:avLst/>
            <a:gdLst>
              <a:gd name="connsiteX0" fmla="*/ 607890 w 628671"/>
              <a:gd name="connsiteY0" fmla="*/ 34928 h 1206818"/>
              <a:gd name="connsiteX1" fmla="*/ 1465 w 628671"/>
              <a:gd name="connsiteY1" fmla="*/ 1203328 h 1206818"/>
              <a:gd name="connsiteX2" fmla="*/ 442790 w 628671"/>
              <a:gd name="connsiteY2" fmla="*/ 384178 h 1206818"/>
              <a:gd name="connsiteX3" fmla="*/ 607890 w 628671"/>
              <a:gd name="connsiteY3" fmla="*/ 34928 h 12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71" h="1206818">
                <a:moveTo>
                  <a:pt x="607890" y="34928"/>
                </a:moveTo>
                <a:cubicBezTo>
                  <a:pt x="534336" y="171453"/>
                  <a:pt x="28982" y="1145120"/>
                  <a:pt x="1465" y="1203328"/>
                </a:cubicBezTo>
                <a:cubicBezTo>
                  <a:pt x="-26052" y="1261536"/>
                  <a:pt x="341719" y="575207"/>
                  <a:pt x="442790" y="384178"/>
                </a:cubicBezTo>
                <a:cubicBezTo>
                  <a:pt x="543861" y="193149"/>
                  <a:pt x="681444" y="-101597"/>
                  <a:pt x="607890" y="3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3DDFD80-6357-CECA-BEFF-FE8F5B4FB338}"/>
              </a:ext>
            </a:extLst>
          </p:cNvPr>
          <p:cNvSpPr/>
          <p:nvPr/>
        </p:nvSpPr>
        <p:spPr>
          <a:xfrm>
            <a:off x="2014568" y="11902907"/>
            <a:ext cx="150951" cy="565470"/>
          </a:xfrm>
          <a:custGeom>
            <a:avLst/>
            <a:gdLst>
              <a:gd name="connsiteX0" fmla="*/ 150782 w 150951"/>
              <a:gd name="connsiteY0" fmla="*/ 168 h 565470"/>
              <a:gd name="connsiteX1" fmla="*/ 103157 w 150951"/>
              <a:gd name="connsiteY1" fmla="*/ 117643 h 565470"/>
              <a:gd name="connsiteX2" fmla="*/ 99982 w 150951"/>
              <a:gd name="connsiteY2" fmla="*/ 270043 h 565470"/>
              <a:gd name="connsiteX3" fmla="*/ 4732 w 150951"/>
              <a:gd name="connsiteY3" fmla="*/ 552618 h 565470"/>
              <a:gd name="connsiteX4" fmla="*/ 26957 w 150951"/>
              <a:gd name="connsiteY4" fmla="*/ 489118 h 565470"/>
              <a:gd name="connsiteX5" fmla="*/ 134907 w 150951"/>
              <a:gd name="connsiteY5" fmla="*/ 238293 h 565470"/>
              <a:gd name="connsiteX6" fmla="*/ 119032 w 150951"/>
              <a:gd name="connsiteY6" fmla="*/ 260518 h 565470"/>
              <a:gd name="connsiteX7" fmla="*/ 84107 w 150951"/>
              <a:gd name="connsiteY7" fmla="*/ 143043 h 565470"/>
              <a:gd name="connsiteX8" fmla="*/ 150782 w 150951"/>
              <a:gd name="connsiteY8" fmla="*/ 168 h 56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51" h="565470">
                <a:moveTo>
                  <a:pt x="150782" y="168"/>
                </a:moveTo>
                <a:cubicBezTo>
                  <a:pt x="153957" y="-4065"/>
                  <a:pt x="111624" y="72664"/>
                  <a:pt x="103157" y="117643"/>
                </a:cubicBezTo>
                <a:cubicBezTo>
                  <a:pt x="94690" y="162622"/>
                  <a:pt x="116386" y="197547"/>
                  <a:pt x="99982" y="270043"/>
                </a:cubicBezTo>
                <a:cubicBezTo>
                  <a:pt x="83578" y="342539"/>
                  <a:pt x="16903" y="516106"/>
                  <a:pt x="4732" y="552618"/>
                </a:cubicBezTo>
                <a:cubicBezTo>
                  <a:pt x="-7439" y="589130"/>
                  <a:pt x="5261" y="541505"/>
                  <a:pt x="26957" y="489118"/>
                </a:cubicBezTo>
                <a:cubicBezTo>
                  <a:pt x="48653" y="436731"/>
                  <a:pt x="119561" y="276393"/>
                  <a:pt x="134907" y="238293"/>
                </a:cubicBezTo>
                <a:cubicBezTo>
                  <a:pt x="150253" y="200193"/>
                  <a:pt x="127499" y="276393"/>
                  <a:pt x="119032" y="260518"/>
                </a:cubicBezTo>
                <a:cubicBezTo>
                  <a:pt x="110565" y="244643"/>
                  <a:pt x="78286" y="184847"/>
                  <a:pt x="84107" y="143043"/>
                </a:cubicBezTo>
                <a:cubicBezTo>
                  <a:pt x="89928" y="101239"/>
                  <a:pt x="147607" y="4401"/>
                  <a:pt x="150782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0E6D9A82-D3AD-B823-BD87-A48D30043A2F}"/>
              </a:ext>
            </a:extLst>
          </p:cNvPr>
          <p:cNvSpPr/>
          <p:nvPr/>
        </p:nvSpPr>
        <p:spPr>
          <a:xfrm>
            <a:off x="2127248" y="12537460"/>
            <a:ext cx="263928" cy="144588"/>
          </a:xfrm>
          <a:custGeom>
            <a:avLst/>
            <a:gdLst>
              <a:gd name="connsiteX0" fmla="*/ 2 w 263928"/>
              <a:gd name="connsiteY0" fmla="*/ 60940 h 144588"/>
              <a:gd name="connsiteX1" fmla="*/ 104777 w 263928"/>
              <a:gd name="connsiteY1" fmla="*/ 19665 h 144588"/>
              <a:gd name="connsiteX2" fmla="*/ 238127 w 263928"/>
              <a:gd name="connsiteY2" fmla="*/ 51415 h 144588"/>
              <a:gd name="connsiteX3" fmla="*/ 222252 w 263928"/>
              <a:gd name="connsiteY3" fmla="*/ 22840 h 144588"/>
              <a:gd name="connsiteX4" fmla="*/ 263527 w 263928"/>
              <a:gd name="connsiteY4" fmla="*/ 143490 h 144588"/>
              <a:gd name="connsiteX5" fmla="*/ 241302 w 263928"/>
              <a:gd name="connsiteY5" fmla="*/ 79990 h 144588"/>
              <a:gd name="connsiteX6" fmla="*/ 209552 w 263928"/>
              <a:gd name="connsiteY6" fmla="*/ 35540 h 144588"/>
              <a:gd name="connsiteX7" fmla="*/ 174627 w 263928"/>
              <a:gd name="connsiteY7" fmla="*/ 16490 h 144588"/>
              <a:gd name="connsiteX8" fmla="*/ 92077 w 263928"/>
              <a:gd name="connsiteY8" fmla="*/ 22840 h 144588"/>
              <a:gd name="connsiteX9" fmla="*/ 101602 w 263928"/>
              <a:gd name="connsiteY9" fmla="*/ 615 h 144588"/>
              <a:gd name="connsiteX10" fmla="*/ 2 w 263928"/>
              <a:gd name="connsiteY10" fmla="*/ 60940 h 1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28" h="144588">
                <a:moveTo>
                  <a:pt x="2" y="60940"/>
                </a:moveTo>
                <a:cubicBezTo>
                  <a:pt x="531" y="64115"/>
                  <a:pt x="65090" y="21252"/>
                  <a:pt x="104777" y="19665"/>
                </a:cubicBezTo>
                <a:cubicBezTo>
                  <a:pt x="144464" y="18078"/>
                  <a:pt x="218548" y="50886"/>
                  <a:pt x="238127" y="51415"/>
                </a:cubicBezTo>
                <a:cubicBezTo>
                  <a:pt x="257706" y="51944"/>
                  <a:pt x="218019" y="7494"/>
                  <a:pt x="222252" y="22840"/>
                </a:cubicBezTo>
                <a:cubicBezTo>
                  <a:pt x="226485" y="38186"/>
                  <a:pt x="260352" y="133965"/>
                  <a:pt x="263527" y="143490"/>
                </a:cubicBezTo>
                <a:cubicBezTo>
                  <a:pt x="266702" y="153015"/>
                  <a:pt x="250298" y="97982"/>
                  <a:pt x="241302" y="79990"/>
                </a:cubicBezTo>
                <a:cubicBezTo>
                  <a:pt x="232306" y="61998"/>
                  <a:pt x="220664" y="46123"/>
                  <a:pt x="209552" y="35540"/>
                </a:cubicBezTo>
                <a:cubicBezTo>
                  <a:pt x="198440" y="24957"/>
                  <a:pt x="194206" y="18607"/>
                  <a:pt x="174627" y="16490"/>
                </a:cubicBezTo>
                <a:cubicBezTo>
                  <a:pt x="155048" y="14373"/>
                  <a:pt x="104248" y="25486"/>
                  <a:pt x="92077" y="22840"/>
                </a:cubicBezTo>
                <a:cubicBezTo>
                  <a:pt x="79906" y="20194"/>
                  <a:pt x="115360" y="-4147"/>
                  <a:pt x="101602" y="615"/>
                </a:cubicBezTo>
                <a:cubicBezTo>
                  <a:pt x="87844" y="5377"/>
                  <a:pt x="-527" y="57765"/>
                  <a:pt x="2" y="60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F0584F3-5F2C-0646-5A65-3626A9BBC123}"/>
              </a:ext>
            </a:extLst>
          </p:cNvPr>
          <p:cNvSpPr/>
          <p:nvPr/>
        </p:nvSpPr>
        <p:spPr>
          <a:xfrm>
            <a:off x="2015955" y="12515780"/>
            <a:ext cx="124751" cy="79823"/>
          </a:xfrm>
          <a:custGeom>
            <a:avLst/>
            <a:gdLst>
              <a:gd name="connsiteX0" fmla="*/ 170 w 124751"/>
              <a:gd name="connsiteY0" fmla="*/ 70 h 79823"/>
              <a:gd name="connsiteX1" fmla="*/ 22395 w 124751"/>
              <a:gd name="connsiteY1" fmla="*/ 57220 h 79823"/>
              <a:gd name="connsiteX2" fmla="*/ 12870 w 124751"/>
              <a:gd name="connsiteY2" fmla="*/ 79445 h 79823"/>
              <a:gd name="connsiteX3" fmla="*/ 47795 w 124751"/>
              <a:gd name="connsiteY3" fmla="*/ 41345 h 79823"/>
              <a:gd name="connsiteX4" fmla="*/ 123995 w 124751"/>
              <a:gd name="connsiteY4" fmla="*/ 76270 h 79823"/>
              <a:gd name="connsiteX5" fmla="*/ 82720 w 124751"/>
              <a:gd name="connsiteY5" fmla="*/ 47695 h 79823"/>
              <a:gd name="connsiteX6" fmla="*/ 16045 w 124751"/>
              <a:gd name="connsiteY6" fmla="*/ 69920 h 79823"/>
              <a:gd name="connsiteX7" fmla="*/ 170 w 124751"/>
              <a:gd name="connsiteY7" fmla="*/ 70 h 7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51" h="79823">
                <a:moveTo>
                  <a:pt x="170" y="70"/>
                </a:moveTo>
                <a:cubicBezTo>
                  <a:pt x="1228" y="-2047"/>
                  <a:pt x="20278" y="43991"/>
                  <a:pt x="22395" y="57220"/>
                </a:cubicBezTo>
                <a:cubicBezTo>
                  <a:pt x="24512" y="70449"/>
                  <a:pt x="8637" y="82091"/>
                  <a:pt x="12870" y="79445"/>
                </a:cubicBezTo>
                <a:cubicBezTo>
                  <a:pt x="17103" y="76799"/>
                  <a:pt x="29274" y="41874"/>
                  <a:pt x="47795" y="41345"/>
                </a:cubicBezTo>
                <a:cubicBezTo>
                  <a:pt x="66316" y="40816"/>
                  <a:pt x="118174" y="75212"/>
                  <a:pt x="123995" y="76270"/>
                </a:cubicBezTo>
                <a:cubicBezTo>
                  <a:pt x="129816" y="77328"/>
                  <a:pt x="100711" y="48753"/>
                  <a:pt x="82720" y="47695"/>
                </a:cubicBezTo>
                <a:cubicBezTo>
                  <a:pt x="64729" y="46637"/>
                  <a:pt x="29274" y="74153"/>
                  <a:pt x="16045" y="69920"/>
                </a:cubicBezTo>
                <a:cubicBezTo>
                  <a:pt x="2816" y="65687"/>
                  <a:pt x="-888" y="2187"/>
                  <a:pt x="17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B78DC38A-E815-CB46-B668-C8E9B36448C9}"/>
              </a:ext>
            </a:extLst>
          </p:cNvPr>
          <p:cNvSpPr/>
          <p:nvPr/>
        </p:nvSpPr>
        <p:spPr>
          <a:xfrm>
            <a:off x="2088777" y="12601318"/>
            <a:ext cx="257309" cy="83941"/>
          </a:xfrm>
          <a:custGeom>
            <a:avLst/>
            <a:gdLst>
              <a:gd name="connsiteX0" fmla="*/ 373 w 257309"/>
              <a:gd name="connsiteY0" fmla="*/ 257 h 83941"/>
              <a:gd name="connsiteX1" fmla="*/ 63873 w 257309"/>
              <a:gd name="connsiteY1" fmla="*/ 57407 h 83941"/>
              <a:gd name="connsiteX2" fmla="*/ 159123 w 257309"/>
              <a:gd name="connsiteY2" fmla="*/ 73282 h 83941"/>
              <a:gd name="connsiteX3" fmla="*/ 121023 w 257309"/>
              <a:gd name="connsiteY3" fmla="*/ 73282 h 83941"/>
              <a:gd name="connsiteX4" fmla="*/ 254373 w 257309"/>
              <a:gd name="connsiteY4" fmla="*/ 63757 h 83941"/>
              <a:gd name="connsiteX5" fmla="*/ 203573 w 257309"/>
              <a:gd name="connsiteY5" fmla="*/ 63757 h 83941"/>
              <a:gd name="connsiteX6" fmla="*/ 92448 w 257309"/>
              <a:gd name="connsiteY6" fmla="*/ 82807 h 83941"/>
              <a:gd name="connsiteX7" fmla="*/ 373 w 257309"/>
              <a:gd name="connsiteY7" fmla="*/ 257 h 8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09" h="83941">
                <a:moveTo>
                  <a:pt x="373" y="257"/>
                </a:moveTo>
                <a:cubicBezTo>
                  <a:pt x="-4389" y="-3976"/>
                  <a:pt x="37415" y="45236"/>
                  <a:pt x="63873" y="57407"/>
                </a:cubicBezTo>
                <a:cubicBezTo>
                  <a:pt x="90331" y="69578"/>
                  <a:pt x="149598" y="70636"/>
                  <a:pt x="159123" y="73282"/>
                </a:cubicBezTo>
                <a:cubicBezTo>
                  <a:pt x="168648" y="75928"/>
                  <a:pt x="105148" y="74870"/>
                  <a:pt x="121023" y="73282"/>
                </a:cubicBezTo>
                <a:cubicBezTo>
                  <a:pt x="136898" y="71695"/>
                  <a:pt x="240615" y="65344"/>
                  <a:pt x="254373" y="63757"/>
                </a:cubicBezTo>
                <a:cubicBezTo>
                  <a:pt x="268131" y="62170"/>
                  <a:pt x="230561" y="60582"/>
                  <a:pt x="203573" y="63757"/>
                </a:cubicBezTo>
                <a:cubicBezTo>
                  <a:pt x="176585" y="66932"/>
                  <a:pt x="122610" y="89157"/>
                  <a:pt x="92448" y="82807"/>
                </a:cubicBezTo>
                <a:cubicBezTo>
                  <a:pt x="62286" y="76457"/>
                  <a:pt x="5135" y="4490"/>
                  <a:pt x="373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037DEA1-5E6F-8D3C-437D-0DE545FC1F3E}"/>
              </a:ext>
            </a:extLst>
          </p:cNvPr>
          <p:cNvSpPr/>
          <p:nvPr/>
        </p:nvSpPr>
        <p:spPr>
          <a:xfrm>
            <a:off x="2091384" y="12595221"/>
            <a:ext cx="48888" cy="92093"/>
          </a:xfrm>
          <a:custGeom>
            <a:avLst/>
            <a:gdLst>
              <a:gd name="connsiteX0" fmla="*/ 4116 w 48888"/>
              <a:gd name="connsiteY0" fmla="*/ 4 h 92093"/>
              <a:gd name="connsiteX1" fmla="*/ 23166 w 48888"/>
              <a:gd name="connsiteY1" fmla="*/ 63504 h 92093"/>
              <a:gd name="connsiteX2" fmla="*/ 48566 w 48888"/>
              <a:gd name="connsiteY2" fmla="*/ 92079 h 92093"/>
              <a:gd name="connsiteX3" fmla="*/ 4116 w 48888"/>
              <a:gd name="connsiteY3" fmla="*/ 60329 h 92093"/>
              <a:gd name="connsiteX4" fmla="*/ 4116 w 4888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8" h="92093">
                <a:moveTo>
                  <a:pt x="4116" y="4"/>
                </a:moveTo>
                <a:cubicBezTo>
                  <a:pt x="7291" y="533"/>
                  <a:pt x="15758" y="48158"/>
                  <a:pt x="23166" y="63504"/>
                </a:cubicBezTo>
                <a:cubicBezTo>
                  <a:pt x="30574" y="78850"/>
                  <a:pt x="51741" y="92608"/>
                  <a:pt x="48566" y="92079"/>
                </a:cubicBezTo>
                <a:cubicBezTo>
                  <a:pt x="45391" y="91550"/>
                  <a:pt x="11524" y="70912"/>
                  <a:pt x="4116" y="60329"/>
                </a:cubicBezTo>
                <a:cubicBezTo>
                  <a:pt x="-3292" y="49746"/>
                  <a:pt x="941" y="-525"/>
                  <a:pt x="411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9631225-736D-6CE7-195F-F85CFFEEAF5E}"/>
              </a:ext>
            </a:extLst>
          </p:cNvPr>
          <p:cNvSpPr/>
          <p:nvPr/>
        </p:nvSpPr>
        <p:spPr>
          <a:xfrm>
            <a:off x="2068795" y="12588527"/>
            <a:ext cx="312696" cy="127548"/>
          </a:xfrm>
          <a:custGeom>
            <a:avLst/>
            <a:gdLst>
              <a:gd name="connsiteX0" fmla="*/ 1305 w 312696"/>
              <a:gd name="connsiteY0" fmla="*/ 348 h 127548"/>
              <a:gd name="connsiteX1" fmla="*/ 10830 w 312696"/>
              <a:gd name="connsiteY1" fmla="*/ 82898 h 127548"/>
              <a:gd name="connsiteX2" fmla="*/ 93380 w 312696"/>
              <a:gd name="connsiteY2" fmla="*/ 117823 h 127548"/>
              <a:gd name="connsiteX3" fmla="*/ 144180 w 312696"/>
              <a:gd name="connsiteY3" fmla="*/ 117823 h 127548"/>
              <a:gd name="connsiteX4" fmla="*/ 118780 w 312696"/>
              <a:gd name="connsiteY4" fmla="*/ 124173 h 127548"/>
              <a:gd name="connsiteX5" fmla="*/ 220380 w 312696"/>
              <a:gd name="connsiteY5" fmla="*/ 108298 h 127548"/>
              <a:gd name="connsiteX6" fmla="*/ 312455 w 312696"/>
              <a:gd name="connsiteY6" fmla="*/ 108298 h 127548"/>
              <a:gd name="connsiteX7" fmla="*/ 242605 w 312696"/>
              <a:gd name="connsiteY7" fmla="*/ 105123 h 127548"/>
              <a:gd name="connsiteX8" fmla="*/ 109255 w 312696"/>
              <a:gd name="connsiteY8" fmla="*/ 124173 h 127548"/>
              <a:gd name="connsiteX9" fmla="*/ 14005 w 312696"/>
              <a:gd name="connsiteY9" fmla="*/ 117823 h 127548"/>
              <a:gd name="connsiteX10" fmla="*/ 1305 w 312696"/>
              <a:gd name="connsiteY10" fmla="*/ 348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696" h="127548">
                <a:moveTo>
                  <a:pt x="1305" y="348"/>
                </a:moveTo>
                <a:cubicBezTo>
                  <a:pt x="776" y="-5473"/>
                  <a:pt x="-4516" y="63319"/>
                  <a:pt x="10830" y="82898"/>
                </a:cubicBezTo>
                <a:cubicBezTo>
                  <a:pt x="26176" y="102477"/>
                  <a:pt x="71155" y="112002"/>
                  <a:pt x="93380" y="117823"/>
                </a:cubicBezTo>
                <a:cubicBezTo>
                  <a:pt x="115605" y="123644"/>
                  <a:pt x="139947" y="116765"/>
                  <a:pt x="144180" y="117823"/>
                </a:cubicBezTo>
                <a:cubicBezTo>
                  <a:pt x="148413" y="118881"/>
                  <a:pt x="106080" y="125760"/>
                  <a:pt x="118780" y="124173"/>
                </a:cubicBezTo>
                <a:cubicBezTo>
                  <a:pt x="131480" y="122586"/>
                  <a:pt x="188101" y="110944"/>
                  <a:pt x="220380" y="108298"/>
                </a:cubicBezTo>
                <a:cubicBezTo>
                  <a:pt x="252659" y="105652"/>
                  <a:pt x="308751" y="108827"/>
                  <a:pt x="312455" y="108298"/>
                </a:cubicBezTo>
                <a:cubicBezTo>
                  <a:pt x="316159" y="107769"/>
                  <a:pt x="276472" y="102477"/>
                  <a:pt x="242605" y="105123"/>
                </a:cubicBezTo>
                <a:cubicBezTo>
                  <a:pt x="208738" y="107769"/>
                  <a:pt x="147355" y="122056"/>
                  <a:pt x="109255" y="124173"/>
                </a:cubicBezTo>
                <a:cubicBezTo>
                  <a:pt x="71155" y="126290"/>
                  <a:pt x="30409" y="133169"/>
                  <a:pt x="14005" y="117823"/>
                </a:cubicBezTo>
                <a:cubicBezTo>
                  <a:pt x="-2399" y="102477"/>
                  <a:pt x="1834" y="6169"/>
                  <a:pt x="130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2EC5BB7-F954-74B9-ACF8-CC5491888206}"/>
              </a:ext>
            </a:extLst>
          </p:cNvPr>
          <p:cNvSpPr/>
          <p:nvPr/>
        </p:nvSpPr>
        <p:spPr>
          <a:xfrm>
            <a:off x="2093242" y="12317863"/>
            <a:ext cx="120326" cy="119928"/>
          </a:xfrm>
          <a:custGeom>
            <a:avLst/>
            <a:gdLst>
              <a:gd name="connsiteX0" fmla="*/ 119733 w 120326"/>
              <a:gd name="connsiteY0" fmla="*/ 1137 h 119928"/>
              <a:gd name="connsiteX1" fmla="*/ 2258 w 120326"/>
              <a:gd name="connsiteY1" fmla="*/ 118612 h 119928"/>
              <a:gd name="connsiteX2" fmla="*/ 46708 w 120326"/>
              <a:gd name="connsiteY2" fmla="*/ 61462 h 119928"/>
              <a:gd name="connsiteX3" fmla="*/ 119733 w 120326"/>
              <a:gd name="connsiteY3" fmla="*/ 1137 h 11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6" h="119928">
                <a:moveTo>
                  <a:pt x="119733" y="1137"/>
                </a:moveTo>
                <a:cubicBezTo>
                  <a:pt x="112325" y="10662"/>
                  <a:pt x="14429" y="108558"/>
                  <a:pt x="2258" y="118612"/>
                </a:cubicBezTo>
                <a:cubicBezTo>
                  <a:pt x="-9913" y="128666"/>
                  <a:pt x="30304" y="78395"/>
                  <a:pt x="46708" y="61462"/>
                </a:cubicBezTo>
                <a:cubicBezTo>
                  <a:pt x="63112" y="44529"/>
                  <a:pt x="127141" y="-8388"/>
                  <a:pt x="119733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B51E0F-3D88-8470-4715-BA23921EB0C1}"/>
              </a:ext>
            </a:extLst>
          </p:cNvPr>
          <p:cNvSpPr/>
          <p:nvPr/>
        </p:nvSpPr>
        <p:spPr>
          <a:xfrm>
            <a:off x="2096537" y="12404722"/>
            <a:ext cx="91085" cy="165684"/>
          </a:xfrm>
          <a:custGeom>
            <a:avLst/>
            <a:gdLst>
              <a:gd name="connsiteX0" fmla="*/ 91038 w 91085"/>
              <a:gd name="connsiteY0" fmla="*/ 3 h 165684"/>
              <a:gd name="connsiteX1" fmla="*/ 14838 w 91085"/>
              <a:gd name="connsiteY1" fmla="*/ 95253 h 165684"/>
              <a:gd name="connsiteX2" fmla="*/ 33888 w 91085"/>
              <a:gd name="connsiteY2" fmla="*/ 165103 h 165684"/>
              <a:gd name="connsiteX3" fmla="*/ 18013 w 91085"/>
              <a:gd name="connsiteY3" fmla="*/ 127003 h 165684"/>
              <a:gd name="connsiteX4" fmla="*/ 2138 w 91085"/>
              <a:gd name="connsiteY4" fmla="*/ 98428 h 165684"/>
              <a:gd name="connsiteX5" fmla="*/ 91038 w 91085"/>
              <a:gd name="connsiteY5" fmla="*/ 3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85" h="165684">
                <a:moveTo>
                  <a:pt x="91038" y="3"/>
                </a:moveTo>
                <a:cubicBezTo>
                  <a:pt x="93155" y="-526"/>
                  <a:pt x="24363" y="67736"/>
                  <a:pt x="14838" y="95253"/>
                </a:cubicBezTo>
                <a:cubicBezTo>
                  <a:pt x="5313" y="122770"/>
                  <a:pt x="33359" y="159811"/>
                  <a:pt x="33888" y="165103"/>
                </a:cubicBezTo>
                <a:cubicBezTo>
                  <a:pt x="34417" y="170395"/>
                  <a:pt x="23305" y="138116"/>
                  <a:pt x="18013" y="127003"/>
                </a:cubicBezTo>
                <a:cubicBezTo>
                  <a:pt x="12721" y="115891"/>
                  <a:pt x="-6329" y="118536"/>
                  <a:pt x="2138" y="98428"/>
                </a:cubicBezTo>
                <a:cubicBezTo>
                  <a:pt x="10605" y="78320"/>
                  <a:pt x="88921" y="532"/>
                  <a:pt x="910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B0A9F545-565D-56EB-25EE-D62792CF8084}"/>
              </a:ext>
            </a:extLst>
          </p:cNvPr>
          <p:cNvSpPr/>
          <p:nvPr/>
        </p:nvSpPr>
        <p:spPr>
          <a:xfrm>
            <a:off x="2114489" y="12479862"/>
            <a:ext cx="263776" cy="58283"/>
          </a:xfrm>
          <a:custGeom>
            <a:avLst/>
            <a:gdLst>
              <a:gd name="connsiteX0" fmla="*/ 61 w 263776"/>
              <a:gd name="connsiteY0" fmla="*/ 58213 h 58283"/>
              <a:gd name="connsiteX1" fmla="*/ 120711 w 263776"/>
              <a:gd name="connsiteY1" fmla="*/ 1063 h 58283"/>
              <a:gd name="connsiteX2" fmla="*/ 241361 w 263776"/>
              <a:gd name="connsiteY2" fmla="*/ 23288 h 58283"/>
              <a:gd name="connsiteX3" fmla="*/ 263586 w 263776"/>
              <a:gd name="connsiteY3" fmla="*/ 51863 h 58283"/>
              <a:gd name="connsiteX4" fmla="*/ 238186 w 263776"/>
              <a:gd name="connsiteY4" fmla="*/ 23288 h 58283"/>
              <a:gd name="connsiteX5" fmla="*/ 136586 w 263776"/>
              <a:gd name="connsiteY5" fmla="*/ 13763 h 58283"/>
              <a:gd name="connsiteX6" fmla="*/ 61 w 263776"/>
              <a:gd name="connsiteY6" fmla="*/ 58213 h 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76" h="58283">
                <a:moveTo>
                  <a:pt x="61" y="58213"/>
                </a:moveTo>
                <a:cubicBezTo>
                  <a:pt x="-2585" y="56096"/>
                  <a:pt x="80494" y="6884"/>
                  <a:pt x="120711" y="1063"/>
                </a:cubicBezTo>
                <a:cubicBezTo>
                  <a:pt x="160928" y="-4758"/>
                  <a:pt x="217549" y="14821"/>
                  <a:pt x="241361" y="23288"/>
                </a:cubicBezTo>
                <a:cubicBezTo>
                  <a:pt x="265173" y="31755"/>
                  <a:pt x="264115" y="51863"/>
                  <a:pt x="263586" y="51863"/>
                </a:cubicBezTo>
                <a:cubicBezTo>
                  <a:pt x="263057" y="51863"/>
                  <a:pt x="259353" y="29638"/>
                  <a:pt x="238186" y="23288"/>
                </a:cubicBezTo>
                <a:cubicBezTo>
                  <a:pt x="217019" y="16938"/>
                  <a:pt x="173628" y="13763"/>
                  <a:pt x="136586" y="13763"/>
                </a:cubicBezTo>
                <a:cubicBezTo>
                  <a:pt x="99544" y="13763"/>
                  <a:pt x="2707" y="60330"/>
                  <a:pt x="61" y="58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CDADEA3-B277-A860-FAC6-4C2A67376DA7}"/>
              </a:ext>
            </a:extLst>
          </p:cNvPr>
          <p:cNvSpPr/>
          <p:nvPr/>
        </p:nvSpPr>
        <p:spPr>
          <a:xfrm>
            <a:off x="2152650" y="12505850"/>
            <a:ext cx="203200" cy="51275"/>
          </a:xfrm>
          <a:custGeom>
            <a:avLst/>
            <a:gdLst>
              <a:gd name="connsiteX0" fmla="*/ 0 w 203200"/>
              <a:gd name="connsiteY0" fmla="*/ 51275 h 51275"/>
              <a:gd name="connsiteX1" fmla="*/ 95250 w 203200"/>
              <a:gd name="connsiteY1" fmla="*/ 6825 h 51275"/>
              <a:gd name="connsiteX2" fmla="*/ 203200 w 203200"/>
              <a:gd name="connsiteY2" fmla="*/ 22700 h 51275"/>
              <a:gd name="connsiteX3" fmla="*/ 82550 w 203200"/>
              <a:gd name="connsiteY3" fmla="*/ 475 h 51275"/>
              <a:gd name="connsiteX4" fmla="*/ 0 w 203200"/>
              <a:gd name="connsiteY4" fmla="*/ 51275 h 5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51275">
                <a:moveTo>
                  <a:pt x="0" y="51275"/>
                </a:moveTo>
                <a:cubicBezTo>
                  <a:pt x="30691" y="31431"/>
                  <a:pt x="61383" y="11587"/>
                  <a:pt x="95250" y="6825"/>
                </a:cubicBezTo>
                <a:lnTo>
                  <a:pt x="203200" y="22700"/>
                </a:lnTo>
                <a:cubicBezTo>
                  <a:pt x="201083" y="21642"/>
                  <a:pt x="114829" y="-3758"/>
                  <a:pt x="82550" y="475"/>
                </a:cubicBezTo>
                <a:cubicBezTo>
                  <a:pt x="50271" y="4708"/>
                  <a:pt x="29898" y="26404"/>
                  <a:pt x="0" y="5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F2362F1B-6B6D-5ED8-F3C1-988DA5DA0995}"/>
              </a:ext>
            </a:extLst>
          </p:cNvPr>
          <p:cNvSpPr/>
          <p:nvPr/>
        </p:nvSpPr>
        <p:spPr>
          <a:xfrm>
            <a:off x="2158417" y="12370664"/>
            <a:ext cx="230816" cy="152108"/>
          </a:xfrm>
          <a:custGeom>
            <a:avLst/>
            <a:gdLst>
              <a:gd name="connsiteX0" fmla="*/ 583 w 230816"/>
              <a:gd name="connsiteY0" fmla="*/ 68986 h 152108"/>
              <a:gd name="connsiteX1" fmla="*/ 99008 w 230816"/>
              <a:gd name="connsiteY1" fmla="*/ 24536 h 152108"/>
              <a:gd name="connsiteX2" fmla="*/ 194258 w 230816"/>
              <a:gd name="connsiteY2" fmla="*/ 72161 h 152108"/>
              <a:gd name="connsiteX3" fmla="*/ 184733 w 230816"/>
              <a:gd name="connsiteY3" fmla="*/ 56286 h 152108"/>
              <a:gd name="connsiteX4" fmla="*/ 226008 w 230816"/>
              <a:gd name="connsiteY4" fmla="*/ 119786 h 152108"/>
              <a:gd name="connsiteX5" fmla="*/ 229183 w 230816"/>
              <a:gd name="connsiteY5" fmla="*/ 151536 h 152108"/>
              <a:gd name="connsiteX6" fmla="*/ 226008 w 230816"/>
              <a:gd name="connsiteY6" fmla="*/ 94386 h 152108"/>
              <a:gd name="connsiteX7" fmla="*/ 178383 w 230816"/>
              <a:gd name="connsiteY7" fmla="*/ 40411 h 152108"/>
              <a:gd name="connsiteX8" fmla="*/ 64083 w 230816"/>
              <a:gd name="connsiteY8" fmla="*/ 5486 h 152108"/>
              <a:gd name="connsiteX9" fmla="*/ 29158 w 230816"/>
              <a:gd name="connsiteY9" fmla="*/ 2311 h 152108"/>
              <a:gd name="connsiteX10" fmla="*/ 57733 w 230816"/>
              <a:gd name="connsiteY10" fmla="*/ 27711 h 152108"/>
              <a:gd name="connsiteX11" fmla="*/ 583 w 230816"/>
              <a:gd name="connsiteY11" fmla="*/ 68986 h 15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816" h="152108">
                <a:moveTo>
                  <a:pt x="583" y="68986"/>
                </a:moveTo>
                <a:cubicBezTo>
                  <a:pt x="7462" y="68457"/>
                  <a:pt x="66729" y="24007"/>
                  <a:pt x="99008" y="24536"/>
                </a:cubicBezTo>
                <a:cubicBezTo>
                  <a:pt x="131287" y="25065"/>
                  <a:pt x="194258" y="72161"/>
                  <a:pt x="194258" y="72161"/>
                </a:cubicBezTo>
                <a:cubicBezTo>
                  <a:pt x="208545" y="77453"/>
                  <a:pt x="179441" y="48349"/>
                  <a:pt x="184733" y="56286"/>
                </a:cubicBezTo>
                <a:cubicBezTo>
                  <a:pt x="190025" y="64223"/>
                  <a:pt x="218600" y="103911"/>
                  <a:pt x="226008" y="119786"/>
                </a:cubicBezTo>
                <a:cubicBezTo>
                  <a:pt x="233416" y="135661"/>
                  <a:pt x="229183" y="155769"/>
                  <a:pt x="229183" y="151536"/>
                </a:cubicBezTo>
                <a:cubicBezTo>
                  <a:pt x="229183" y="147303"/>
                  <a:pt x="234475" y="112907"/>
                  <a:pt x="226008" y="94386"/>
                </a:cubicBezTo>
                <a:cubicBezTo>
                  <a:pt x="217541" y="75865"/>
                  <a:pt x="205371" y="55228"/>
                  <a:pt x="178383" y="40411"/>
                </a:cubicBezTo>
                <a:cubicBezTo>
                  <a:pt x="151395" y="25594"/>
                  <a:pt x="88954" y="11836"/>
                  <a:pt x="64083" y="5486"/>
                </a:cubicBezTo>
                <a:cubicBezTo>
                  <a:pt x="39212" y="-864"/>
                  <a:pt x="30216" y="-1393"/>
                  <a:pt x="29158" y="2311"/>
                </a:cubicBezTo>
                <a:cubicBezTo>
                  <a:pt x="28100" y="6015"/>
                  <a:pt x="65670" y="23478"/>
                  <a:pt x="57733" y="27711"/>
                </a:cubicBezTo>
                <a:cubicBezTo>
                  <a:pt x="49796" y="31944"/>
                  <a:pt x="-6296" y="69515"/>
                  <a:pt x="583" y="6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3DDB5675-06EF-A727-A610-D2729FA726A2}"/>
              </a:ext>
            </a:extLst>
          </p:cNvPr>
          <p:cNvSpPr/>
          <p:nvPr/>
        </p:nvSpPr>
        <p:spPr>
          <a:xfrm>
            <a:off x="2374621" y="12328462"/>
            <a:ext cx="74258" cy="102695"/>
          </a:xfrm>
          <a:custGeom>
            <a:avLst/>
            <a:gdLst>
              <a:gd name="connsiteX0" fmla="*/ 279 w 74258"/>
              <a:gd name="connsiteY0" fmla="*/ 63 h 102695"/>
              <a:gd name="connsiteX1" fmla="*/ 22504 w 74258"/>
              <a:gd name="connsiteY1" fmla="*/ 66738 h 102695"/>
              <a:gd name="connsiteX2" fmla="*/ 3454 w 74258"/>
              <a:gd name="connsiteY2" fmla="*/ 101663 h 102695"/>
              <a:gd name="connsiteX3" fmla="*/ 73304 w 74258"/>
              <a:gd name="connsiteY3" fmla="*/ 28638 h 102695"/>
              <a:gd name="connsiteX4" fmla="*/ 41554 w 74258"/>
              <a:gd name="connsiteY4" fmla="*/ 54038 h 102695"/>
              <a:gd name="connsiteX5" fmla="*/ 279 w 74258"/>
              <a:gd name="connsiteY5" fmla="*/ 63 h 10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8" h="102695">
                <a:moveTo>
                  <a:pt x="279" y="63"/>
                </a:moveTo>
                <a:cubicBezTo>
                  <a:pt x="-2896" y="2180"/>
                  <a:pt x="21975" y="49805"/>
                  <a:pt x="22504" y="66738"/>
                </a:cubicBezTo>
                <a:cubicBezTo>
                  <a:pt x="23033" y="83671"/>
                  <a:pt x="-5013" y="108013"/>
                  <a:pt x="3454" y="101663"/>
                </a:cubicBezTo>
                <a:cubicBezTo>
                  <a:pt x="11921" y="95313"/>
                  <a:pt x="66954" y="36575"/>
                  <a:pt x="73304" y="28638"/>
                </a:cubicBezTo>
                <a:cubicBezTo>
                  <a:pt x="79654" y="20701"/>
                  <a:pt x="52667" y="58271"/>
                  <a:pt x="41554" y="54038"/>
                </a:cubicBezTo>
                <a:cubicBezTo>
                  <a:pt x="30442" y="49805"/>
                  <a:pt x="3454" y="-2054"/>
                  <a:pt x="27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D6B008D1-EC9C-4511-5803-14BB091DC073}"/>
              </a:ext>
            </a:extLst>
          </p:cNvPr>
          <p:cNvSpPr/>
          <p:nvPr/>
        </p:nvSpPr>
        <p:spPr>
          <a:xfrm>
            <a:off x="2384372" y="12296189"/>
            <a:ext cx="50733" cy="169018"/>
          </a:xfrm>
          <a:custGeom>
            <a:avLst/>
            <a:gdLst>
              <a:gd name="connsiteX0" fmla="*/ 15928 w 50733"/>
              <a:gd name="connsiteY0" fmla="*/ 586 h 169018"/>
              <a:gd name="connsiteX1" fmla="*/ 47678 w 50733"/>
              <a:gd name="connsiteY1" fmla="*/ 64086 h 169018"/>
              <a:gd name="connsiteX2" fmla="*/ 47678 w 50733"/>
              <a:gd name="connsiteY2" fmla="*/ 89486 h 169018"/>
              <a:gd name="connsiteX3" fmla="*/ 31803 w 50733"/>
              <a:gd name="connsiteY3" fmla="*/ 146636 h 169018"/>
              <a:gd name="connsiteX4" fmla="*/ 25453 w 50733"/>
              <a:gd name="connsiteY4" fmla="*/ 168861 h 169018"/>
              <a:gd name="connsiteX5" fmla="*/ 53 w 50733"/>
              <a:gd name="connsiteY5" fmla="*/ 137111 h 169018"/>
              <a:gd name="connsiteX6" fmla="*/ 19103 w 50733"/>
              <a:gd name="connsiteY6" fmla="*/ 143461 h 169018"/>
              <a:gd name="connsiteX7" fmla="*/ 31803 w 50733"/>
              <a:gd name="connsiteY7" fmla="*/ 105361 h 169018"/>
              <a:gd name="connsiteX8" fmla="*/ 15928 w 50733"/>
              <a:gd name="connsiteY8" fmla="*/ 586 h 1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3" h="169018">
                <a:moveTo>
                  <a:pt x="15928" y="586"/>
                </a:moveTo>
                <a:cubicBezTo>
                  <a:pt x="18574" y="-6293"/>
                  <a:pt x="42386" y="49269"/>
                  <a:pt x="47678" y="64086"/>
                </a:cubicBezTo>
                <a:cubicBezTo>
                  <a:pt x="52970" y="78903"/>
                  <a:pt x="50324" y="75728"/>
                  <a:pt x="47678" y="89486"/>
                </a:cubicBezTo>
                <a:cubicBezTo>
                  <a:pt x="45032" y="103244"/>
                  <a:pt x="35507" y="133407"/>
                  <a:pt x="31803" y="146636"/>
                </a:cubicBezTo>
                <a:cubicBezTo>
                  <a:pt x="28099" y="159865"/>
                  <a:pt x="30745" y="170448"/>
                  <a:pt x="25453" y="168861"/>
                </a:cubicBezTo>
                <a:cubicBezTo>
                  <a:pt x="20161" y="167274"/>
                  <a:pt x="53" y="137111"/>
                  <a:pt x="53" y="137111"/>
                </a:cubicBezTo>
                <a:cubicBezTo>
                  <a:pt x="-1005" y="132878"/>
                  <a:pt x="13811" y="148753"/>
                  <a:pt x="19103" y="143461"/>
                </a:cubicBezTo>
                <a:cubicBezTo>
                  <a:pt x="24395" y="138169"/>
                  <a:pt x="30745" y="124411"/>
                  <a:pt x="31803" y="105361"/>
                </a:cubicBezTo>
                <a:cubicBezTo>
                  <a:pt x="32861" y="86311"/>
                  <a:pt x="13282" y="7465"/>
                  <a:pt x="15928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C933FE8-3094-E3D0-E977-843E11AA36B0}"/>
              </a:ext>
            </a:extLst>
          </p:cNvPr>
          <p:cNvSpPr/>
          <p:nvPr/>
        </p:nvSpPr>
        <p:spPr>
          <a:xfrm>
            <a:off x="2361756" y="12445794"/>
            <a:ext cx="61093" cy="230636"/>
          </a:xfrm>
          <a:custGeom>
            <a:avLst/>
            <a:gdLst>
              <a:gd name="connsiteX0" fmla="*/ 60769 w 61093"/>
              <a:gd name="connsiteY0" fmla="*/ 206 h 230636"/>
              <a:gd name="connsiteX1" fmla="*/ 29019 w 61093"/>
              <a:gd name="connsiteY1" fmla="*/ 101806 h 230636"/>
              <a:gd name="connsiteX2" fmla="*/ 22669 w 61093"/>
              <a:gd name="connsiteY2" fmla="*/ 165306 h 230636"/>
              <a:gd name="connsiteX3" fmla="*/ 3619 w 61093"/>
              <a:gd name="connsiteY3" fmla="*/ 228806 h 230636"/>
              <a:gd name="connsiteX4" fmla="*/ 3619 w 61093"/>
              <a:gd name="connsiteY4" fmla="*/ 203406 h 230636"/>
              <a:gd name="connsiteX5" fmla="*/ 444 w 61093"/>
              <a:gd name="connsiteY5" fmla="*/ 101806 h 230636"/>
              <a:gd name="connsiteX6" fmla="*/ 6794 w 61093"/>
              <a:gd name="connsiteY6" fmla="*/ 130381 h 230636"/>
              <a:gd name="connsiteX7" fmla="*/ 60769 w 61093"/>
              <a:gd name="connsiteY7" fmla="*/ 206 h 23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93" h="230636">
                <a:moveTo>
                  <a:pt x="60769" y="206"/>
                </a:moveTo>
                <a:cubicBezTo>
                  <a:pt x="64473" y="-4556"/>
                  <a:pt x="35369" y="74289"/>
                  <a:pt x="29019" y="101806"/>
                </a:cubicBezTo>
                <a:cubicBezTo>
                  <a:pt x="22669" y="129323"/>
                  <a:pt x="26902" y="144139"/>
                  <a:pt x="22669" y="165306"/>
                </a:cubicBezTo>
                <a:cubicBezTo>
                  <a:pt x="18436" y="186473"/>
                  <a:pt x="6794" y="222456"/>
                  <a:pt x="3619" y="228806"/>
                </a:cubicBezTo>
                <a:cubicBezTo>
                  <a:pt x="444" y="235156"/>
                  <a:pt x="4148" y="224573"/>
                  <a:pt x="3619" y="203406"/>
                </a:cubicBezTo>
                <a:cubicBezTo>
                  <a:pt x="3090" y="182239"/>
                  <a:pt x="-85" y="113977"/>
                  <a:pt x="444" y="101806"/>
                </a:cubicBezTo>
                <a:cubicBezTo>
                  <a:pt x="973" y="89635"/>
                  <a:pt x="-3260" y="147843"/>
                  <a:pt x="6794" y="130381"/>
                </a:cubicBezTo>
                <a:cubicBezTo>
                  <a:pt x="16848" y="112919"/>
                  <a:pt x="57065" y="4968"/>
                  <a:pt x="6076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DF882031-F66D-4CC2-AB2F-94FEC8757872}"/>
              </a:ext>
            </a:extLst>
          </p:cNvPr>
          <p:cNvSpPr/>
          <p:nvPr/>
        </p:nvSpPr>
        <p:spPr>
          <a:xfrm>
            <a:off x="2390067" y="12258469"/>
            <a:ext cx="54683" cy="433616"/>
          </a:xfrm>
          <a:custGeom>
            <a:avLst/>
            <a:gdLst>
              <a:gd name="connsiteX0" fmla="*/ 32458 w 54683"/>
              <a:gd name="connsiteY0" fmla="*/ 206 h 433616"/>
              <a:gd name="connsiteX1" fmla="*/ 48333 w 54683"/>
              <a:gd name="connsiteY1" fmla="*/ 124031 h 433616"/>
              <a:gd name="connsiteX2" fmla="*/ 26108 w 54683"/>
              <a:gd name="connsiteY2" fmla="*/ 257381 h 433616"/>
              <a:gd name="connsiteX3" fmla="*/ 7058 w 54683"/>
              <a:gd name="connsiteY3" fmla="*/ 311356 h 433616"/>
              <a:gd name="connsiteX4" fmla="*/ 3883 w 54683"/>
              <a:gd name="connsiteY4" fmla="*/ 422481 h 433616"/>
              <a:gd name="connsiteX5" fmla="*/ 3883 w 54683"/>
              <a:gd name="connsiteY5" fmla="*/ 400256 h 433616"/>
              <a:gd name="connsiteX6" fmla="*/ 54683 w 54683"/>
              <a:gd name="connsiteY6" fmla="*/ 162131 h 433616"/>
              <a:gd name="connsiteX7" fmla="*/ 54683 w 54683"/>
              <a:gd name="connsiteY7" fmla="*/ 162131 h 433616"/>
              <a:gd name="connsiteX8" fmla="*/ 32458 w 54683"/>
              <a:gd name="connsiteY8" fmla="*/ 95456 h 433616"/>
              <a:gd name="connsiteX9" fmla="*/ 32458 w 54683"/>
              <a:gd name="connsiteY9" fmla="*/ 206 h 43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83" h="433616">
                <a:moveTo>
                  <a:pt x="32458" y="206"/>
                </a:moveTo>
                <a:cubicBezTo>
                  <a:pt x="35104" y="4968"/>
                  <a:pt x="49391" y="81169"/>
                  <a:pt x="48333" y="124031"/>
                </a:cubicBezTo>
                <a:cubicBezTo>
                  <a:pt x="47275" y="166893"/>
                  <a:pt x="32987" y="226160"/>
                  <a:pt x="26108" y="257381"/>
                </a:cubicBezTo>
                <a:cubicBezTo>
                  <a:pt x="19229" y="288602"/>
                  <a:pt x="10762" y="283839"/>
                  <a:pt x="7058" y="311356"/>
                </a:cubicBezTo>
                <a:cubicBezTo>
                  <a:pt x="3354" y="338873"/>
                  <a:pt x="3883" y="422481"/>
                  <a:pt x="3883" y="422481"/>
                </a:cubicBezTo>
                <a:cubicBezTo>
                  <a:pt x="3354" y="437298"/>
                  <a:pt x="-4584" y="443648"/>
                  <a:pt x="3883" y="400256"/>
                </a:cubicBezTo>
                <a:cubicBezTo>
                  <a:pt x="12350" y="356864"/>
                  <a:pt x="54683" y="162131"/>
                  <a:pt x="54683" y="162131"/>
                </a:cubicBezTo>
                <a:lnTo>
                  <a:pt x="54683" y="162131"/>
                </a:lnTo>
                <a:cubicBezTo>
                  <a:pt x="50979" y="151019"/>
                  <a:pt x="36162" y="116623"/>
                  <a:pt x="32458" y="95456"/>
                </a:cubicBezTo>
                <a:cubicBezTo>
                  <a:pt x="28754" y="74289"/>
                  <a:pt x="29812" y="-4556"/>
                  <a:pt x="3245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04975C34-9092-0727-3705-EF7EFB6D6B48}"/>
              </a:ext>
            </a:extLst>
          </p:cNvPr>
          <p:cNvSpPr/>
          <p:nvPr/>
        </p:nvSpPr>
        <p:spPr>
          <a:xfrm>
            <a:off x="2184376" y="12664651"/>
            <a:ext cx="222524" cy="64360"/>
          </a:xfrm>
          <a:custGeom>
            <a:avLst/>
            <a:gdLst>
              <a:gd name="connsiteX0" fmla="*/ 24 w 222524"/>
              <a:gd name="connsiteY0" fmla="*/ 63924 h 64360"/>
              <a:gd name="connsiteX1" fmla="*/ 168299 w 222524"/>
              <a:gd name="connsiteY1" fmla="*/ 41699 h 64360"/>
              <a:gd name="connsiteX2" fmla="*/ 222274 w 222524"/>
              <a:gd name="connsiteY2" fmla="*/ 424 h 64360"/>
              <a:gd name="connsiteX3" fmla="*/ 180999 w 222524"/>
              <a:gd name="connsiteY3" fmla="*/ 22649 h 64360"/>
              <a:gd name="connsiteX4" fmla="*/ 24 w 222524"/>
              <a:gd name="connsiteY4" fmla="*/ 63924 h 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24" h="64360">
                <a:moveTo>
                  <a:pt x="24" y="63924"/>
                </a:moveTo>
                <a:cubicBezTo>
                  <a:pt x="-2093" y="67099"/>
                  <a:pt x="131257" y="52282"/>
                  <a:pt x="168299" y="41699"/>
                </a:cubicBezTo>
                <a:cubicBezTo>
                  <a:pt x="205341" y="31116"/>
                  <a:pt x="220157" y="3599"/>
                  <a:pt x="222274" y="424"/>
                </a:cubicBezTo>
                <a:cubicBezTo>
                  <a:pt x="224391" y="-2751"/>
                  <a:pt x="213278" y="12595"/>
                  <a:pt x="180999" y="22649"/>
                </a:cubicBezTo>
                <a:cubicBezTo>
                  <a:pt x="148720" y="32703"/>
                  <a:pt x="2141" y="60749"/>
                  <a:pt x="24" y="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B3C4F4EC-C306-DD42-D33D-C703DE769767}"/>
              </a:ext>
            </a:extLst>
          </p:cNvPr>
          <p:cNvSpPr/>
          <p:nvPr/>
        </p:nvSpPr>
        <p:spPr>
          <a:xfrm>
            <a:off x="2396520" y="11985550"/>
            <a:ext cx="289603" cy="254075"/>
          </a:xfrm>
          <a:custGeom>
            <a:avLst/>
            <a:gdLst>
              <a:gd name="connsiteX0" fmla="*/ 605 w 289603"/>
              <a:gd name="connsiteY0" fmla="*/ 254075 h 254075"/>
              <a:gd name="connsiteX1" fmla="*/ 114905 w 289603"/>
              <a:gd name="connsiteY1" fmla="*/ 152475 h 254075"/>
              <a:gd name="connsiteX2" fmla="*/ 133955 w 289603"/>
              <a:gd name="connsiteY2" fmla="*/ 209625 h 254075"/>
              <a:gd name="connsiteX3" fmla="*/ 165705 w 289603"/>
              <a:gd name="connsiteY3" fmla="*/ 130250 h 254075"/>
              <a:gd name="connsiteX4" fmla="*/ 289530 w 289603"/>
              <a:gd name="connsiteY4" fmla="*/ 75 h 254075"/>
              <a:gd name="connsiteX5" fmla="*/ 146655 w 289603"/>
              <a:gd name="connsiteY5" fmla="*/ 149300 h 254075"/>
              <a:gd name="connsiteX6" fmla="*/ 105380 w 289603"/>
              <a:gd name="connsiteY6" fmla="*/ 142950 h 254075"/>
              <a:gd name="connsiteX7" fmla="*/ 159355 w 289603"/>
              <a:gd name="connsiteY7" fmla="*/ 19125 h 254075"/>
              <a:gd name="connsiteX8" fmla="*/ 73630 w 289603"/>
              <a:gd name="connsiteY8" fmla="*/ 152475 h 254075"/>
              <a:gd name="connsiteX9" fmla="*/ 605 w 289603"/>
              <a:gd name="connsiteY9" fmla="*/ 254075 h 2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603" h="254075">
                <a:moveTo>
                  <a:pt x="605" y="254075"/>
                </a:moveTo>
                <a:cubicBezTo>
                  <a:pt x="7484" y="254075"/>
                  <a:pt x="92680" y="159883"/>
                  <a:pt x="114905" y="152475"/>
                </a:cubicBezTo>
                <a:cubicBezTo>
                  <a:pt x="137130" y="145067"/>
                  <a:pt x="125488" y="213329"/>
                  <a:pt x="133955" y="209625"/>
                </a:cubicBezTo>
                <a:cubicBezTo>
                  <a:pt x="142422" y="205921"/>
                  <a:pt x="139776" y="165175"/>
                  <a:pt x="165705" y="130250"/>
                </a:cubicBezTo>
                <a:cubicBezTo>
                  <a:pt x="191634" y="95325"/>
                  <a:pt x="292705" y="-3100"/>
                  <a:pt x="289530" y="75"/>
                </a:cubicBezTo>
                <a:cubicBezTo>
                  <a:pt x="286355" y="3250"/>
                  <a:pt x="177347" y="125488"/>
                  <a:pt x="146655" y="149300"/>
                </a:cubicBezTo>
                <a:cubicBezTo>
                  <a:pt x="115963" y="173112"/>
                  <a:pt x="103263" y="164646"/>
                  <a:pt x="105380" y="142950"/>
                </a:cubicBezTo>
                <a:cubicBezTo>
                  <a:pt x="107497" y="121254"/>
                  <a:pt x="164647" y="17538"/>
                  <a:pt x="159355" y="19125"/>
                </a:cubicBezTo>
                <a:cubicBezTo>
                  <a:pt x="154063" y="20712"/>
                  <a:pt x="100088" y="114904"/>
                  <a:pt x="73630" y="152475"/>
                </a:cubicBezTo>
                <a:cubicBezTo>
                  <a:pt x="47172" y="190046"/>
                  <a:pt x="-6274" y="254075"/>
                  <a:pt x="605" y="254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1457B43D-0C95-32CB-254B-A8EB78E46A19}"/>
              </a:ext>
            </a:extLst>
          </p:cNvPr>
          <p:cNvSpPr/>
          <p:nvPr/>
        </p:nvSpPr>
        <p:spPr>
          <a:xfrm>
            <a:off x="2301614" y="11812005"/>
            <a:ext cx="194838" cy="348647"/>
          </a:xfrm>
          <a:custGeom>
            <a:avLst/>
            <a:gdLst>
              <a:gd name="connsiteX0" fmla="*/ 193936 w 194838"/>
              <a:gd name="connsiteY0" fmla="*/ 2170 h 348647"/>
              <a:gd name="connsiteX1" fmla="*/ 101861 w 194838"/>
              <a:gd name="connsiteY1" fmla="*/ 119645 h 348647"/>
              <a:gd name="connsiteX2" fmla="*/ 51061 w 194838"/>
              <a:gd name="connsiteY2" fmla="*/ 199020 h 348647"/>
              <a:gd name="connsiteX3" fmla="*/ 89161 w 194838"/>
              <a:gd name="connsiteY3" fmla="*/ 170445 h 348647"/>
              <a:gd name="connsiteX4" fmla="*/ 38361 w 194838"/>
              <a:gd name="connsiteY4" fmla="*/ 265695 h 348647"/>
              <a:gd name="connsiteX5" fmla="*/ 261 w 194838"/>
              <a:gd name="connsiteY5" fmla="*/ 348245 h 348647"/>
              <a:gd name="connsiteX6" fmla="*/ 57411 w 194838"/>
              <a:gd name="connsiteY6" fmla="*/ 230770 h 348647"/>
              <a:gd name="connsiteX7" fmla="*/ 95511 w 194838"/>
              <a:gd name="connsiteY7" fmla="*/ 103770 h 348647"/>
              <a:gd name="connsiteX8" fmla="*/ 146311 w 194838"/>
              <a:gd name="connsiteY8" fmla="*/ 46620 h 348647"/>
              <a:gd name="connsiteX9" fmla="*/ 193936 w 194838"/>
              <a:gd name="connsiteY9" fmla="*/ 2170 h 3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38" h="348647">
                <a:moveTo>
                  <a:pt x="193936" y="2170"/>
                </a:moveTo>
                <a:cubicBezTo>
                  <a:pt x="186528" y="14341"/>
                  <a:pt x="125674" y="86837"/>
                  <a:pt x="101861" y="119645"/>
                </a:cubicBezTo>
                <a:cubicBezTo>
                  <a:pt x="78048" y="152453"/>
                  <a:pt x="53178" y="190553"/>
                  <a:pt x="51061" y="199020"/>
                </a:cubicBezTo>
                <a:cubicBezTo>
                  <a:pt x="48944" y="207487"/>
                  <a:pt x="91278" y="159333"/>
                  <a:pt x="89161" y="170445"/>
                </a:cubicBezTo>
                <a:cubicBezTo>
                  <a:pt x="87044" y="181557"/>
                  <a:pt x="53178" y="236062"/>
                  <a:pt x="38361" y="265695"/>
                </a:cubicBezTo>
                <a:cubicBezTo>
                  <a:pt x="23544" y="295328"/>
                  <a:pt x="-2914" y="354066"/>
                  <a:pt x="261" y="348245"/>
                </a:cubicBezTo>
                <a:cubicBezTo>
                  <a:pt x="3436" y="342424"/>
                  <a:pt x="41536" y="271516"/>
                  <a:pt x="57411" y="230770"/>
                </a:cubicBezTo>
                <a:cubicBezTo>
                  <a:pt x="73286" y="190024"/>
                  <a:pt x="80694" y="134462"/>
                  <a:pt x="95511" y="103770"/>
                </a:cubicBezTo>
                <a:cubicBezTo>
                  <a:pt x="110328" y="73078"/>
                  <a:pt x="131494" y="60907"/>
                  <a:pt x="146311" y="46620"/>
                </a:cubicBezTo>
                <a:cubicBezTo>
                  <a:pt x="161128" y="32333"/>
                  <a:pt x="201344" y="-10001"/>
                  <a:pt x="193936" y="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CCD7D3B7-F0C9-B399-D3D0-B0BE065CDAEF}"/>
              </a:ext>
            </a:extLst>
          </p:cNvPr>
          <p:cNvSpPr/>
          <p:nvPr/>
        </p:nvSpPr>
        <p:spPr>
          <a:xfrm>
            <a:off x="2172230" y="12101862"/>
            <a:ext cx="149499" cy="87637"/>
          </a:xfrm>
          <a:custGeom>
            <a:avLst/>
            <a:gdLst>
              <a:gd name="connsiteX0" fmla="*/ 2645 w 149499"/>
              <a:gd name="connsiteY0" fmla="*/ 86963 h 87637"/>
              <a:gd name="connsiteX1" fmla="*/ 148695 w 149499"/>
              <a:gd name="connsiteY1" fmla="*/ 1238 h 87637"/>
              <a:gd name="connsiteX2" fmla="*/ 59795 w 149499"/>
              <a:gd name="connsiteY2" fmla="*/ 39338 h 87637"/>
              <a:gd name="connsiteX3" fmla="*/ 2645 w 149499"/>
              <a:gd name="connsiteY3" fmla="*/ 86963 h 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9" h="87637">
                <a:moveTo>
                  <a:pt x="2645" y="86963"/>
                </a:moveTo>
                <a:cubicBezTo>
                  <a:pt x="17462" y="80613"/>
                  <a:pt x="139170" y="9175"/>
                  <a:pt x="148695" y="1238"/>
                </a:cubicBezTo>
                <a:cubicBezTo>
                  <a:pt x="158220" y="-6699"/>
                  <a:pt x="80433" y="25580"/>
                  <a:pt x="59795" y="39338"/>
                </a:cubicBezTo>
                <a:cubicBezTo>
                  <a:pt x="39157" y="53096"/>
                  <a:pt x="-12172" y="93313"/>
                  <a:pt x="2645" y="86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1796FA5-59AE-8D77-0678-0567ED62483B}"/>
              </a:ext>
            </a:extLst>
          </p:cNvPr>
          <p:cNvSpPr/>
          <p:nvPr/>
        </p:nvSpPr>
        <p:spPr>
          <a:xfrm>
            <a:off x="2523786" y="11319634"/>
            <a:ext cx="269864" cy="383678"/>
          </a:xfrm>
          <a:custGeom>
            <a:avLst/>
            <a:gdLst>
              <a:gd name="connsiteX0" fmla="*/ 267039 w 269864"/>
              <a:gd name="connsiteY0" fmla="*/ 2416 h 383678"/>
              <a:gd name="connsiteX1" fmla="*/ 60664 w 269864"/>
              <a:gd name="connsiteY1" fmla="*/ 297691 h 383678"/>
              <a:gd name="connsiteX2" fmla="*/ 339 w 269864"/>
              <a:gd name="connsiteY2" fmla="*/ 383416 h 383678"/>
              <a:gd name="connsiteX3" fmla="*/ 79714 w 269864"/>
              <a:gd name="connsiteY3" fmla="*/ 278641 h 383678"/>
              <a:gd name="connsiteX4" fmla="*/ 184489 w 269864"/>
              <a:gd name="connsiteY4" fmla="*/ 119891 h 383678"/>
              <a:gd name="connsiteX5" fmla="*/ 133689 w 269864"/>
              <a:gd name="connsiteY5" fmla="*/ 253241 h 383678"/>
              <a:gd name="connsiteX6" fmla="*/ 178139 w 269864"/>
              <a:gd name="connsiteY6" fmla="*/ 161166 h 383678"/>
              <a:gd name="connsiteX7" fmla="*/ 267039 w 269864"/>
              <a:gd name="connsiteY7" fmla="*/ 2416 h 38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64" h="383678">
                <a:moveTo>
                  <a:pt x="267039" y="2416"/>
                </a:moveTo>
                <a:cubicBezTo>
                  <a:pt x="247460" y="25170"/>
                  <a:pt x="60664" y="297691"/>
                  <a:pt x="60664" y="297691"/>
                </a:cubicBezTo>
                <a:cubicBezTo>
                  <a:pt x="16214" y="361191"/>
                  <a:pt x="-2836" y="386591"/>
                  <a:pt x="339" y="383416"/>
                </a:cubicBezTo>
                <a:cubicBezTo>
                  <a:pt x="3514" y="380241"/>
                  <a:pt x="49022" y="322562"/>
                  <a:pt x="79714" y="278641"/>
                </a:cubicBezTo>
                <a:cubicBezTo>
                  <a:pt x="110406" y="234720"/>
                  <a:pt x="175493" y="124124"/>
                  <a:pt x="184489" y="119891"/>
                </a:cubicBezTo>
                <a:cubicBezTo>
                  <a:pt x="193485" y="115658"/>
                  <a:pt x="134747" y="246362"/>
                  <a:pt x="133689" y="253241"/>
                </a:cubicBezTo>
                <a:cubicBezTo>
                  <a:pt x="132631" y="260120"/>
                  <a:pt x="157501" y="198208"/>
                  <a:pt x="178139" y="161166"/>
                </a:cubicBezTo>
                <a:cubicBezTo>
                  <a:pt x="198777" y="124124"/>
                  <a:pt x="286618" y="-20338"/>
                  <a:pt x="267039" y="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A8489C05-0EE3-7D2D-D7A2-0FF0746A13C4}"/>
              </a:ext>
            </a:extLst>
          </p:cNvPr>
          <p:cNvSpPr/>
          <p:nvPr/>
        </p:nvSpPr>
        <p:spPr>
          <a:xfrm>
            <a:off x="2612672" y="11106150"/>
            <a:ext cx="228953" cy="390882"/>
          </a:xfrm>
          <a:custGeom>
            <a:avLst/>
            <a:gdLst>
              <a:gd name="connsiteX0" fmla="*/ 228953 w 228953"/>
              <a:gd name="connsiteY0" fmla="*/ 0 h 390882"/>
              <a:gd name="connsiteX1" fmla="*/ 92428 w 228953"/>
              <a:gd name="connsiteY1" fmla="*/ 215900 h 390882"/>
              <a:gd name="connsiteX2" fmla="*/ 353 w 228953"/>
              <a:gd name="connsiteY2" fmla="*/ 390525 h 390882"/>
              <a:gd name="connsiteX3" fmla="*/ 63853 w 228953"/>
              <a:gd name="connsiteY3" fmla="*/ 257175 h 390882"/>
              <a:gd name="connsiteX4" fmla="*/ 143228 w 228953"/>
              <a:gd name="connsiteY4" fmla="*/ 114300 h 390882"/>
              <a:gd name="connsiteX5" fmla="*/ 95603 w 228953"/>
              <a:gd name="connsiteY5" fmla="*/ 177800 h 390882"/>
              <a:gd name="connsiteX6" fmla="*/ 228953 w 228953"/>
              <a:gd name="connsiteY6" fmla="*/ 0 h 3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53" h="390882">
                <a:moveTo>
                  <a:pt x="228953" y="0"/>
                </a:moveTo>
                <a:cubicBezTo>
                  <a:pt x="179740" y="75406"/>
                  <a:pt x="130528" y="150813"/>
                  <a:pt x="92428" y="215900"/>
                </a:cubicBezTo>
                <a:cubicBezTo>
                  <a:pt x="54328" y="280987"/>
                  <a:pt x="5115" y="383646"/>
                  <a:pt x="353" y="390525"/>
                </a:cubicBezTo>
                <a:cubicBezTo>
                  <a:pt x="-4409" y="397404"/>
                  <a:pt x="40040" y="303213"/>
                  <a:pt x="63853" y="257175"/>
                </a:cubicBezTo>
                <a:cubicBezTo>
                  <a:pt x="87665" y="211138"/>
                  <a:pt x="137936" y="127529"/>
                  <a:pt x="143228" y="114300"/>
                </a:cubicBezTo>
                <a:cubicBezTo>
                  <a:pt x="148520" y="101071"/>
                  <a:pt x="95603" y="177800"/>
                  <a:pt x="95603" y="177800"/>
                </a:cubicBezTo>
                <a:lnTo>
                  <a:pt x="2289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12A4CF88-1D87-400A-14B2-37752F5AAAE3}"/>
              </a:ext>
            </a:extLst>
          </p:cNvPr>
          <p:cNvSpPr/>
          <p:nvPr/>
        </p:nvSpPr>
        <p:spPr>
          <a:xfrm>
            <a:off x="2597116" y="11419353"/>
            <a:ext cx="213246" cy="337755"/>
          </a:xfrm>
          <a:custGeom>
            <a:avLst/>
            <a:gdLst>
              <a:gd name="connsiteX0" fmla="*/ 212759 w 213246"/>
              <a:gd name="connsiteY0" fmla="*/ 1122 h 337755"/>
              <a:gd name="connsiteX1" fmla="*/ 41309 w 213246"/>
              <a:gd name="connsiteY1" fmla="*/ 166222 h 337755"/>
              <a:gd name="connsiteX2" fmla="*/ 66709 w 213246"/>
              <a:gd name="connsiteY2" fmla="*/ 143997 h 337755"/>
              <a:gd name="connsiteX3" fmla="*/ 38134 w 213246"/>
              <a:gd name="connsiteY3" fmla="*/ 220197 h 337755"/>
              <a:gd name="connsiteX4" fmla="*/ 34 w 213246"/>
              <a:gd name="connsiteY4" fmla="*/ 337672 h 337755"/>
              <a:gd name="connsiteX5" fmla="*/ 31784 w 213246"/>
              <a:gd name="connsiteY5" fmla="*/ 201147 h 337755"/>
              <a:gd name="connsiteX6" fmla="*/ 54009 w 213246"/>
              <a:gd name="connsiteY6" fmla="*/ 115422 h 337755"/>
              <a:gd name="connsiteX7" fmla="*/ 85759 w 213246"/>
              <a:gd name="connsiteY7" fmla="*/ 86847 h 337755"/>
              <a:gd name="connsiteX8" fmla="*/ 92109 w 213246"/>
              <a:gd name="connsiteY8" fmla="*/ 93197 h 337755"/>
              <a:gd name="connsiteX9" fmla="*/ 212759 w 213246"/>
              <a:gd name="connsiteY9" fmla="*/ 1122 h 3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46" h="337755">
                <a:moveTo>
                  <a:pt x="212759" y="1122"/>
                </a:moveTo>
                <a:cubicBezTo>
                  <a:pt x="204292" y="13293"/>
                  <a:pt x="65651" y="142410"/>
                  <a:pt x="41309" y="166222"/>
                </a:cubicBezTo>
                <a:cubicBezTo>
                  <a:pt x="16967" y="190035"/>
                  <a:pt x="67238" y="135001"/>
                  <a:pt x="66709" y="143997"/>
                </a:cubicBezTo>
                <a:cubicBezTo>
                  <a:pt x="66180" y="152993"/>
                  <a:pt x="49246" y="187918"/>
                  <a:pt x="38134" y="220197"/>
                </a:cubicBezTo>
                <a:cubicBezTo>
                  <a:pt x="27021" y="252476"/>
                  <a:pt x="1092" y="340847"/>
                  <a:pt x="34" y="337672"/>
                </a:cubicBezTo>
                <a:cubicBezTo>
                  <a:pt x="-1024" y="334497"/>
                  <a:pt x="22788" y="238189"/>
                  <a:pt x="31784" y="201147"/>
                </a:cubicBezTo>
                <a:cubicBezTo>
                  <a:pt x="40780" y="164105"/>
                  <a:pt x="45013" y="134472"/>
                  <a:pt x="54009" y="115422"/>
                </a:cubicBezTo>
                <a:cubicBezTo>
                  <a:pt x="63005" y="96372"/>
                  <a:pt x="79409" y="90551"/>
                  <a:pt x="85759" y="86847"/>
                </a:cubicBezTo>
                <a:cubicBezTo>
                  <a:pt x="92109" y="83143"/>
                  <a:pt x="67238" y="106955"/>
                  <a:pt x="92109" y="93197"/>
                </a:cubicBezTo>
                <a:cubicBezTo>
                  <a:pt x="116980" y="79439"/>
                  <a:pt x="221226" y="-11049"/>
                  <a:pt x="212759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72491CB6-7878-948C-F4F5-96B851D6E99C}"/>
              </a:ext>
            </a:extLst>
          </p:cNvPr>
          <p:cNvSpPr/>
          <p:nvPr/>
        </p:nvSpPr>
        <p:spPr>
          <a:xfrm>
            <a:off x="2239733" y="11696510"/>
            <a:ext cx="307571" cy="281464"/>
          </a:xfrm>
          <a:custGeom>
            <a:avLst/>
            <a:gdLst>
              <a:gd name="connsiteX0" fmla="*/ 4992 w 307571"/>
              <a:gd name="connsiteY0" fmla="*/ 276415 h 281464"/>
              <a:gd name="connsiteX1" fmla="*/ 201842 w 307571"/>
              <a:gd name="connsiteY1" fmla="*/ 89090 h 281464"/>
              <a:gd name="connsiteX2" fmla="*/ 306617 w 307571"/>
              <a:gd name="connsiteY2" fmla="*/ 190 h 281464"/>
              <a:gd name="connsiteX3" fmla="*/ 243117 w 307571"/>
              <a:gd name="connsiteY3" fmla="*/ 70040 h 281464"/>
              <a:gd name="connsiteX4" fmla="*/ 71667 w 307571"/>
              <a:gd name="connsiteY4" fmla="*/ 216090 h 281464"/>
              <a:gd name="connsiteX5" fmla="*/ 4992 w 307571"/>
              <a:gd name="connsiteY5" fmla="*/ 276415 h 2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571" h="281464">
                <a:moveTo>
                  <a:pt x="4992" y="276415"/>
                </a:moveTo>
                <a:cubicBezTo>
                  <a:pt x="26688" y="255248"/>
                  <a:pt x="151571" y="135127"/>
                  <a:pt x="201842" y="89090"/>
                </a:cubicBezTo>
                <a:cubicBezTo>
                  <a:pt x="252113" y="43053"/>
                  <a:pt x="299738" y="3365"/>
                  <a:pt x="306617" y="190"/>
                </a:cubicBezTo>
                <a:cubicBezTo>
                  <a:pt x="313496" y="-2985"/>
                  <a:pt x="282275" y="34057"/>
                  <a:pt x="243117" y="70040"/>
                </a:cubicBezTo>
                <a:cubicBezTo>
                  <a:pt x="203959" y="106023"/>
                  <a:pt x="106063" y="184869"/>
                  <a:pt x="71667" y="216090"/>
                </a:cubicBezTo>
                <a:cubicBezTo>
                  <a:pt x="37271" y="247311"/>
                  <a:pt x="-16704" y="297582"/>
                  <a:pt x="4992" y="276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437DFAC3-6730-6E12-5440-500F40647709}"/>
              </a:ext>
            </a:extLst>
          </p:cNvPr>
          <p:cNvSpPr/>
          <p:nvPr/>
        </p:nvSpPr>
        <p:spPr>
          <a:xfrm>
            <a:off x="2320184" y="11835961"/>
            <a:ext cx="213890" cy="380079"/>
          </a:xfrm>
          <a:custGeom>
            <a:avLst/>
            <a:gdLst>
              <a:gd name="connsiteX0" fmla="*/ 213466 w 213890"/>
              <a:gd name="connsiteY0" fmla="*/ 439 h 380079"/>
              <a:gd name="connsiteX1" fmla="*/ 140441 w 213890"/>
              <a:gd name="connsiteY1" fmla="*/ 105214 h 380079"/>
              <a:gd name="connsiteX2" fmla="*/ 73766 w 213890"/>
              <a:gd name="connsiteY2" fmla="*/ 216339 h 380079"/>
              <a:gd name="connsiteX3" fmla="*/ 83291 w 213890"/>
              <a:gd name="connsiteY3" fmla="*/ 156014 h 380079"/>
              <a:gd name="connsiteX4" fmla="*/ 741 w 213890"/>
              <a:gd name="connsiteY4" fmla="*/ 378264 h 380079"/>
              <a:gd name="connsiteX5" fmla="*/ 48366 w 213890"/>
              <a:gd name="connsiteY5" fmla="*/ 251264 h 380079"/>
              <a:gd name="connsiteX6" fmla="*/ 143616 w 213890"/>
              <a:gd name="connsiteY6" fmla="*/ 73464 h 380079"/>
              <a:gd name="connsiteX7" fmla="*/ 105516 w 213890"/>
              <a:gd name="connsiteY7" fmla="*/ 146489 h 380079"/>
              <a:gd name="connsiteX8" fmla="*/ 213466 w 213890"/>
              <a:gd name="connsiteY8" fmla="*/ 439 h 38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0" h="380079">
                <a:moveTo>
                  <a:pt x="213466" y="439"/>
                </a:moveTo>
                <a:cubicBezTo>
                  <a:pt x="219287" y="-6440"/>
                  <a:pt x="163724" y="69231"/>
                  <a:pt x="140441" y="105214"/>
                </a:cubicBezTo>
                <a:cubicBezTo>
                  <a:pt x="117158" y="141197"/>
                  <a:pt x="83291" y="207872"/>
                  <a:pt x="73766" y="216339"/>
                </a:cubicBezTo>
                <a:cubicBezTo>
                  <a:pt x="64241" y="224806"/>
                  <a:pt x="95462" y="129027"/>
                  <a:pt x="83291" y="156014"/>
                </a:cubicBezTo>
                <a:cubicBezTo>
                  <a:pt x="71120" y="183002"/>
                  <a:pt x="6562" y="362389"/>
                  <a:pt x="741" y="378264"/>
                </a:cubicBezTo>
                <a:cubicBezTo>
                  <a:pt x="-5080" y="394139"/>
                  <a:pt x="24554" y="302064"/>
                  <a:pt x="48366" y="251264"/>
                </a:cubicBezTo>
                <a:cubicBezTo>
                  <a:pt x="72178" y="200464"/>
                  <a:pt x="134091" y="90927"/>
                  <a:pt x="143616" y="73464"/>
                </a:cubicBezTo>
                <a:cubicBezTo>
                  <a:pt x="153141" y="56002"/>
                  <a:pt x="92816" y="156543"/>
                  <a:pt x="105516" y="146489"/>
                </a:cubicBezTo>
                <a:cubicBezTo>
                  <a:pt x="118216" y="136435"/>
                  <a:pt x="207645" y="7318"/>
                  <a:pt x="213466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18608BB2-5086-15CA-E1FC-135FAA11EDDF}"/>
              </a:ext>
            </a:extLst>
          </p:cNvPr>
          <p:cNvSpPr/>
          <p:nvPr/>
        </p:nvSpPr>
        <p:spPr>
          <a:xfrm>
            <a:off x="2094018" y="12231589"/>
            <a:ext cx="201420" cy="173633"/>
          </a:xfrm>
          <a:custGeom>
            <a:avLst/>
            <a:gdLst>
              <a:gd name="connsiteX0" fmla="*/ 1482 w 201420"/>
              <a:gd name="connsiteY0" fmla="*/ 173136 h 173633"/>
              <a:gd name="connsiteX1" fmla="*/ 33232 w 201420"/>
              <a:gd name="connsiteY1" fmla="*/ 74711 h 173633"/>
              <a:gd name="connsiteX2" fmla="*/ 198332 w 201420"/>
              <a:gd name="connsiteY2" fmla="*/ 1686 h 173633"/>
              <a:gd name="connsiteX3" fmla="*/ 134832 w 201420"/>
              <a:gd name="connsiteY3" fmla="*/ 23911 h 173633"/>
              <a:gd name="connsiteX4" fmla="*/ 58632 w 201420"/>
              <a:gd name="connsiteY4" fmla="*/ 30261 h 173633"/>
              <a:gd name="connsiteX5" fmla="*/ 1482 w 201420"/>
              <a:gd name="connsiteY5" fmla="*/ 173136 h 1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20" h="173633">
                <a:moveTo>
                  <a:pt x="1482" y="173136"/>
                </a:moveTo>
                <a:cubicBezTo>
                  <a:pt x="-2751" y="180544"/>
                  <a:pt x="424" y="103286"/>
                  <a:pt x="33232" y="74711"/>
                </a:cubicBezTo>
                <a:cubicBezTo>
                  <a:pt x="66040" y="46136"/>
                  <a:pt x="181399" y="10153"/>
                  <a:pt x="198332" y="1686"/>
                </a:cubicBezTo>
                <a:cubicBezTo>
                  <a:pt x="215265" y="-6781"/>
                  <a:pt x="158115" y="19148"/>
                  <a:pt x="134832" y="23911"/>
                </a:cubicBezTo>
                <a:cubicBezTo>
                  <a:pt x="111549" y="28673"/>
                  <a:pt x="78740" y="8036"/>
                  <a:pt x="58632" y="30261"/>
                </a:cubicBezTo>
                <a:cubicBezTo>
                  <a:pt x="38524" y="52486"/>
                  <a:pt x="5715" y="165728"/>
                  <a:pt x="1482" y="17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A335E08D-B9AD-2F42-05DD-D5E98521546A}"/>
              </a:ext>
            </a:extLst>
          </p:cNvPr>
          <p:cNvSpPr/>
          <p:nvPr/>
        </p:nvSpPr>
        <p:spPr>
          <a:xfrm>
            <a:off x="2244655" y="12306116"/>
            <a:ext cx="148125" cy="65469"/>
          </a:xfrm>
          <a:custGeom>
            <a:avLst/>
            <a:gdLst>
              <a:gd name="connsiteX0" fmla="*/ 70 w 148125"/>
              <a:gd name="connsiteY0" fmla="*/ 184 h 65469"/>
              <a:gd name="connsiteX1" fmla="*/ 139770 w 148125"/>
              <a:gd name="connsiteY1" fmla="*/ 63684 h 65469"/>
              <a:gd name="connsiteX2" fmla="*/ 120720 w 148125"/>
              <a:gd name="connsiteY2" fmla="*/ 44634 h 65469"/>
              <a:gd name="connsiteX3" fmla="*/ 70 w 148125"/>
              <a:gd name="connsiteY3" fmla="*/ 184 h 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25" h="65469">
                <a:moveTo>
                  <a:pt x="70" y="184"/>
                </a:moveTo>
                <a:cubicBezTo>
                  <a:pt x="3245" y="3359"/>
                  <a:pt x="139770" y="63684"/>
                  <a:pt x="139770" y="63684"/>
                </a:cubicBezTo>
                <a:cubicBezTo>
                  <a:pt x="159878" y="71092"/>
                  <a:pt x="139770" y="53630"/>
                  <a:pt x="120720" y="44634"/>
                </a:cubicBezTo>
                <a:cubicBezTo>
                  <a:pt x="101670" y="35638"/>
                  <a:pt x="-3105" y="-2991"/>
                  <a:pt x="7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3050543B-EBBD-A00A-79AF-00ADA701BB62}"/>
              </a:ext>
            </a:extLst>
          </p:cNvPr>
          <p:cNvSpPr/>
          <p:nvPr/>
        </p:nvSpPr>
        <p:spPr>
          <a:xfrm>
            <a:off x="2608687" y="11951098"/>
            <a:ext cx="224982" cy="248046"/>
          </a:xfrm>
          <a:custGeom>
            <a:avLst/>
            <a:gdLst>
              <a:gd name="connsiteX0" fmla="*/ 223413 w 224982"/>
              <a:gd name="connsiteY0" fmla="*/ 2777 h 248046"/>
              <a:gd name="connsiteX1" fmla="*/ 1163 w 224982"/>
              <a:gd name="connsiteY1" fmla="*/ 247252 h 248046"/>
              <a:gd name="connsiteX2" fmla="*/ 134513 w 224982"/>
              <a:gd name="connsiteY2" fmla="*/ 82152 h 248046"/>
              <a:gd name="connsiteX3" fmla="*/ 102763 w 224982"/>
              <a:gd name="connsiteY3" fmla="*/ 113902 h 248046"/>
              <a:gd name="connsiteX4" fmla="*/ 223413 w 224982"/>
              <a:gd name="connsiteY4" fmla="*/ 2777 h 2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82" h="248046">
                <a:moveTo>
                  <a:pt x="223413" y="2777"/>
                </a:moveTo>
                <a:cubicBezTo>
                  <a:pt x="206480" y="25002"/>
                  <a:pt x="15980" y="234023"/>
                  <a:pt x="1163" y="247252"/>
                </a:cubicBezTo>
                <a:cubicBezTo>
                  <a:pt x="-13654" y="260481"/>
                  <a:pt x="117580" y="104377"/>
                  <a:pt x="134513" y="82152"/>
                </a:cubicBezTo>
                <a:cubicBezTo>
                  <a:pt x="151446" y="59927"/>
                  <a:pt x="90592" y="129248"/>
                  <a:pt x="102763" y="113902"/>
                </a:cubicBezTo>
                <a:cubicBezTo>
                  <a:pt x="114934" y="98556"/>
                  <a:pt x="240346" y="-19448"/>
                  <a:pt x="223413" y="2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2AB0205A-E5C2-9468-86B1-3754C8425CED}"/>
              </a:ext>
            </a:extLst>
          </p:cNvPr>
          <p:cNvSpPr/>
          <p:nvPr/>
        </p:nvSpPr>
        <p:spPr>
          <a:xfrm>
            <a:off x="2402783" y="12239437"/>
            <a:ext cx="172341" cy="467703"/>
          </a:xfrm>
          <a:custGeom>
            <a:avLst/>
            <a:gdLst>
              <a:gd name="connsiteX0" fmla="*/ 172142 w 172341"/>
              <a:gd name="connsiteY0" fmla="*/ 188 h 467703"/>
              <a:gd name="connsiteX1" fmla="*/ 70542 w 172341"/>
              <a:gd name="connsiteY1" fmla="*/ 130363 h 467703"/>
              <a:gd name="connsiteX2" fmla="*/ 26092 w 172341"/>
              <a:gd name="connsiteY2" fmla="*/ 289113 h 467703"/>
              <a:gd name="connsiteX3" fmla="*/ 19742 w 172341"/>
              <a:gd name="connsiteY3" fmla="*/ 270063 h 467703"/>
              <a:gd name="connsiteX4" fmla="*/ 22917 w 172341"/>
              <a:gd name="connsiteY4" fmla="*/ 397063 h 467703"/>
              <a:gd name="connsiteX5" fmla="*/ 35617 w 172341"/>
              <a:gd name="connsiteY5" fmla="*/ 466913 h 467703"/>
              <a:gd name="connsiteX6" fmla="*/ 22917 w 172341"/>
              <a:gd name="connsiteY6" fmla="*/ 428813 h 467703"/>
              <a:gd name="connsiteX7" fmla="*/ 692 w 172341"/>
              <a:gd name="connsiteY7" fmla="*/ 339913 h 467703"/>
              <a:gd name="connsiteX8" fmla="*/ 51492 w 172341"/>
              <a:gd name="connsiteY8" fmla="*/ 127188 h 467703"/>
              <a:gd name="connsiteX9" fmla="*/ 41967 w 172341"/>
              <a:gd name="connsiteY9" fmla="*/ 158938 h 467703"/>
              <a:gd name="connsiteX10" fmla="*/ 172142 w 172341"/>
              <a:gd name="connsiteY10" fmla="*/ 188 h 4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341" h="467703">
                <a:moveTo>
                  <a:pt x="172142" y="188"/>
                </a:moveTo>
                <a:cubicBezTo>
                  <a:pt x="176904" y="-4574"/>
                  <a:pt x="94884" y="82209"/>
                  <a:pt x="70542" y="130363"/>
                </a:cubicBezTo>
                <a:cubicBezTo>
                  <a:pt x="46200" y="178517"/>
                  <a:pt x="34559" y="265830"/>
                  <a:pt x="26092" y="289113"/>
                </a:cubicBezTo>
                <a:cubicBezTo>
                  <a:pt x="17625" y="312396"/>
                  <a:pt x="20271" y="252071"/>
                  <a:pt x="19742" y="270063"/>
                </a:cubicBezTo>
                <a:cubicBezTo>
                  <a:pt x="19213" y="288055"/>
                  <a:pt x="20271" y="364255"/>
                  <a:pt x="22917" y="397063"/>
                </a:cubicBezTo>
                <a:cubicBezTo>
                  <a:pt x="25563" y="429871"/>
                  <a:pt x="35617" y="461621"/>
                  <a:pt x="35617" y="466913"/>
                </a:cubicBezTo>
                <a:cubicBezTo>
                  <a:pt x="35617" y="472205"/>
                  <a:pt x="28738" y="449980"/>
                  <a:pt x="22917" y="428813"/>
                </a:cubicBezTo>
                <a:cubicBezTo>
                  <a:pt x="17096" y="407646"/>
                  <a:pt x="-4070" y="390184"/>
                  <a:pt x="692" y="339913"/>
                </a:cubicBezTo>
                <a:cubicBezTo>
                  <a:pt x="5454" y="289642"/>
                  <a:pt x="44613" y="157350"/>
                  <a:pt x="51492" y="127188"/>
                </a:cubicBezTo>
                <a:cubicBezTo>
                  <a:pt x="58371" y="97026"/>
                  <a:pt x="26092" y="179046"/>
                  <a:pt x="41967" y="158938"/>
                </a:cubicBezTo>
                <a:cubicBezTo>
                  <a:pt x="57842" y="138830"/>
                  <a:pt x="167380" y="4950"/>
                  <a:pt x="17214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A0777DA6-D2A4-6DAE-CC08-72194ECBFC6A}"/>
              </a:ext>
            </a:extLst>
          </p:cNvPr>
          <p:cNvSpPr/>
          <p:nvPr/>
        </p:nvSpPr>
        <p:spPr>
          <a:xfrm>
            <a:off x="2670098" y="12296030"/>
            <a:ext cx="39688" cy="205554"/>
          </a:xfrm>
          <a:custGeom>
            <a:avLst/>
            <a:gdLst>
              <a:gd name="connsiteX0" fmla="*/ 38177 w 39688"/>
              <a:gd name="connsiteY0" fmla="*/ 745 h 205554"/>
              <a:gd name="connsiteX1" fmla="*/ 77 w 39688"/>
              <a:gd name="connsiteY1" fmla="*/ 200770 h 205554"/>
              <a:gd name="connsiteX2" fmla="*/ 28652 w 39688"/>
              <a:gd name="connsiteY2" fmla="*/ 134095 h 205554"/>
              <a:gd name="connsiteX3" fmla="*/ 38177 w 39688"/>
              <a:gd name="connsiteY3" fmla="*/ 745 h 2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" h="205554">
                <a:moveTo>
                  <a:pt x="38177" y="745"/>
                </a:moveTo>
                <a:cubicBezTo>
                  <a:pt x="33415" y="11857"/>
                  <a:pt x="1664" y="178545"/>
                  <a:pt x="77" y="200770"/>
                </a:cubicBezTo>
                <a:cubicBezTo>
                  <a:pt x="-1510" y="222995"/>
                  <a:pt x="21773" y="162141"/>
                  <a:pt x="28652" y="134095"/>
                </a:cubicBezTo>
                <a:cubicBezTo>
                  <a:pt x="35531" y="106049"/>
                  <a:pt x="42939" y="-10367"/>
                  <a:pt x="38177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A1E7E3E4-5684-88F7-A251-6E5F0ED4092D}"/>
              </a:ext>
            </a:extLst>
          </p:cNvPr>
          <p:cNvSpPr/>
          <p:nvPr/>
        </p:nvSpPr>
        <p:spPr>
          <a:xfrm>
            <a:off x="2682539" y="12490413"/>
            <a:ext cx="51187" cy="210349"/>
          </a:xfrm>
          <a:custGeom>
            <a:avLst/>
            <a:gdLst>
              <a:gd name="connsiteX0" fmla="*/ 336 w 51187"/>
              <a:gd name="connsiteY0" fmla="*/ 37 h 210349"/>
              <a:gd name="connsiteX1" fmla="*/ 28911 w 51187"/>
              <a:gd name="connsiteY1" fmla="*/ 114337 h 210349"/>
              <a:gd name="connsiteX2" fmla="*/ 25736 w 51187"/>
              <a:gd name="connsiteY2" fmla="*/ 165137 h 210349"/>
              <a:gd name="connsiteX3" fmla="*/ 13036 w 51187"/>
              <a:gd name="connsiteY3" fmla="*/ 209587 h 210349"/>
              <a:gd name="connsiteX4" fmla="*/ 51136 w 51187"/>
              <a:gd name="connsiteY4" fmla="*/ 127037 h 210349"/>
              <a:gd name="connsiteX5" fmla="*/ 336 w 51187"/>
              <a:gd name="connsiteY5" fmla="*/ 37 h 2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87" h="210349">
                <a:moveTo>
                  <a:pt x="336" y="37"/>
                </a:moveTo>
                <a:cubicBezTo>
                  <a:pt x="-3368" y="-2080"/>
                  <a:pt x="24678" y="86820"/>
                  <a:pt x="28911" y="114337"/>
                </a:cubicBezTo>
                <a:cubicBezTo>
                  <a:pt x="33144" y="141854"/>
                  <a:pt x="28382" y="149262"/>
                  <a:pt x="25736" y="165137"/>
                </a:cubicBezTo>
                <a:cubicBezTo>
                  <a:pt x="23090" y="181012"/>
                  <a:pt x="8803" y="215937"/>
                  <a:pt x="13036" y="209587"/>
                </a:cubicBezTo>
                <a:cubicBezTo>
                  <a:pt x="17269" y="203237"/>
                  <a:pt x="52723" y="158258"/>
                  <a:pt x="51136" y="127037"/>
                </a:cubicBezTo>
                <a:cubicBezTo>
                  <a:pt x="49549" y="95816"/>
                  <a:pt x="4040" y="2154"/>
                  <a:pt x="33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257CEDEB-3F5E-2D33-20CC-4095FC995204}"/>
              </a:ext>
            </a:extLst>
          </p:cNvPr>
          <p:cNvSpPr/>
          <p:nvPr/>
        </p:nvSpPr>
        <p:spPr>
          <a:xfrm>
            <a:off x="2505036" y="12436266"/>
            <a:ext cx="127092" cy="28875"/>
          </a:xfrm>
          <a:custGeom>
            <a:avLst/>
            <a:gdLst>
              <a:gd name="connsiteX0" fmla="*/ 39 w 127092"/>
              <a:gd name="connsiteY0" fmla="*/ 22434 h 28875"/>
              <a:gd name="connsiteX1" fmla="*/ 66714 w 127092"/>
              <a:gd name="connsiteY1" fmla="*/ 9734 h 28875"/>
              <a:gd name="connsiteX2" fmla="*/ 127039 w 127092"/>
              <a:gd name="connsiteY2" fmla="*/ 28784 h 28875"/>
              <a:gd name="connsiteX3" fmla="*/ 76239 w 127092"/>
              <a:gd name="connsiteY3" fmla="*/ 209 h 28875"/>
              <a:gd name="connsiteX4" fmla="*/ 39 w 127092"/>
              <a:gd name="connsiteY4" fmla="*/ 22434 h 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2" h="28875">
                <a:moveTo>
                  <a:pt x="39" y="22434"/>
                </a:moveTo>
                <a:cubicBezTo>
                  <a:pt x="-1548" y="24021"/>
                  <a:pt x="45547" y="8676"/>
                  <a:pt x="66714" y="9734"/>
                </a:cubicBezTo>
                <a:cubicBezTo>
                  <a:pt x="87881" y="10792"/>
                  <a:pt x="125452" y="30371"/>
                  <a:pt x="127039" y="28784"/>
                </a:cubicBezTo>
                <a:cubicBezTo>
                  <a:pt x="128626" y="27197"/>
                  <a:pt x="94231" y="2855"/>
                  <a:pt x="76239" y="209"/>
                </a:cubicBezTo>
                <a:cubicBezTo>
                  <a:pt x="58247" y="-2437"/>
                  <a:pt x="1626" y="20847"/>
                  <a:pt x="39" y="2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8B810E6F-4F7B-831B-82F8-88155F5A4593}"/>
              </a:ext>
            </a:extLst>
          </p:cNvPr>
          <p:cNvSpPr/>
          <p:nvPr/>
        </p:nvSpPr>
        <p:spPr>
          <a:xfrm>
            <a:off x="2536363" y="12276705"/>
            <a:ext cx="136997" cy="140731"/>
          </a:xfrm>
          <a:custGeom>
            <a:avLst/>
            <a:gdLst>
              <a:gd name="connsiteX0" fmla="*/ 462 w 136997"/>
              <a:gd name="connsiteY0" fmla="*/ 134370 h 140731"/>
              <a:gd name="connsiteX1" fmla="*/ 73487 w 136997"/>
              <a:gd name="connsiteY1" fmla="*/ 121670 h 140731"/>
              <a:gd name="connsiteX2" fmla="*/ 111587 w 136997"/>
              <a:gd name="connsiteY2" fmla="*/ 140720 h 140731"/>
              <a:gd name="connsiteX3" fmla="*/ 117937 w 136997"/>
              <a:gd name="connsiteY3" fmla="*/ 118495 h 140731"/>
              <a:gd name="connsiteX4" fmla="*/ 114762 w 136997"/>
              <a:gd name="connsiteY4" fmla="*/ 64520 h 140731"/>
              <a:gd name="connsiteX5" fmla="*/ 136987 w 136997"/>
              <a:gd name="connsiteY5" fmla="*/ 1020 h 140731"/>
              <a:gd name="connsiteX6" fmla="*/ 111587 w 136997"/>
              <a:gd name="connsiteY6" fmla="*/ 118495 h 140731"/>
              <a:gd name="connsiteX7" fmla="*/ 462 w 136997"/>
              <a:gd name="connsiteY7" fmla="*/ 134370 h 1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97" h="140731">
                <a:moveTo>
                  <a:pt x="462" y="134370"/>
                </a:moveTo>
                <a:cubicBezTo>
                  <a:pt x="-5888" y="134899"/>
                  <a:pt x="54966" y="120612"/>
                  <a:pt x="73487" y="121670"/>
                </a:cubicBezTo>
                <a:cubicBezTo>
                  <a:pt x="92008" y="122728"/>
                  <a:pt x="104179" y="141249"/>
                  <a:pt x="111587" y="140720"/>
                </a:cubicBezTo>
                <a:cubicBezTo>
                  <a:pt x="118995" y="140191"/>
                  <a:pt x="117408" y="131195"/>
                  <a:pt x="117937" y="118495"/>
                </a:cubicBezTo>
                <a:cubicBezTo>
                  <a:pt x="118466" y="105795"/>
                  <a:pt x="111587" y="84099"/>
                  <a:pt x="114762" y="64520"/>
                </a:cubicBezTo>
                <a:cubicBezTo>
                  <a:pt x="117937" y="44941"/>
                  <a:pt x="137516" y="-7976"/>
                  <a:pt x="136987" y="1020"/>
                </a:cubicBezTo>
                <a:cubicBezTo>
                  <a:pt x="136458" y="10016"/>
                  <a:pt x="126404" y="97858"/>
                  <a:pt x="111587" y="118495"/>
                </a:cubicBezTo>
                <a:cubicBezTo>
                  <a:pt x="96770" y="139132"/>
                  <a:pt x="6812" y="133841"/>
                  <a:pt x="462" y="13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0A83D92D-418E-57EE-09BE-2B276A008067}"/>
              </a:ext>
            </a:extLst>
          </p:cNvPr>
          <p:cNvSpPr/>
          <p:nvPr/>
        </p:nvSpPr>
        <p:spPr>
          <a:xfrm>
            <a:off x="2526818" y="12274529"/>
            <a:ext cx="45023" cy="104824"/>
          </a:xfrm>
          <a:custGeom>
            <a:avLst/>
            <a:gdLst>
              <a:gd name="connsiteX0" fmla="*/ 44932 w 45023"/>
              <a:gd name="connsiteY0" fmla="*/ 21 h 104824"/>
              <a:gd name="connsiteX1" fmla="*/ 19532 w 45023"/>
              <a:gd name="connsiteY1" fmla="*/ 53996 h 104824"/>
              <a:gd name="connsiteX2" fmla="*/ 482 w 45023"/>
              <a:gd name="connsiteY2" fmla="*/ 104796 h 104824"/>
              <a:gd name="connsiteX3" fmla="*/ 10007 w 45023"/>
              <a:gd name="connsiteY3" fmla="*/ 60346 h 104824"/>
              <a:gd name="connsiteX4" fmla="*/ 44932 w 45023"/>
              <a:gd name="connsiteY4" fmla="*/ 21 h 1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3" h="104824">
                <a:moveTo>
                  <a:pt x="44932" y="21"/>
                </a:moveTo>
                <a:cubicBezTo>
                  <a:pt x="46520" y="-1037"/>
                  <a:pt x="26940" y="36534"/>
                  <a:pt x="19532" y="53996"/>
                </a:cubicBezTo>
                <a:cubicBezTo>
                  <a:pt x="12124" y="71458"/>
                  <a:pt x="2070" y="103738"/>
                  <a:pt x="482" y="104796"/>
                </a:cubicBezTo>
                <a:cubicBezTo>
                  <a:pt x="-1106" y="105854"/>
                  <a:pt x="1011" y="77279"/>
                  <a:pt x="10007" y="60346"/>
                </a:cubicBezTo>
                <a:cubicBezTo>
                  <a:pt x="19003" y="43413"/>
                  <a:pt x="43344" y="1079"/>
                  <a:pt x="449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F840E84B-5B69-0C32-23AD-9939F3B81DCD}"/>
              </a:ext>
            </a:extLst>
          </p:cNvPr>
          <p:cNvSpPr/>
          <p:nvPr/>
        </p:nvSpPr>
        <p:spPr>
          <a:xfrm>
            <a:off x="2473295" y="12468979"/>
            <a:ext cx="130311" cy="34180"/>
          </a:xfrm>
          <a:custGeom>
            <a:avLst/>
            <a:gdLst>
              <a:gd name="connsiteX0" fmla="*/ 30 w 130311"/>
              <a:gd name="connsiteY0" fmla="*/ 34171 h 34180"/>
              <a:gd name="connsiteX1" fmla="*/ 79405 w 130311"/>
              <a:gd name="connsiteY1" fmla="*/ 2421 h 34180"/>
              <a:gd name="connsiteX2" fmla="*/ 130205 w 130311"/>
              <a:gd name="connsiteY2" fmla="*/ 24646 h 34180"/>
              <a:gd name="connsiteX3" fmla="*/ 92105 w 130311"/>
              <a:gd name="connsiteY3" fmla="*/ 2421 h 34180"/>
              <a:gd name="connsiteX4" fmla="*/ 69880 w 130311"/>
              <a:gd name="connsiteY4" fmla="*/ 5596 h 34180"/>
              <a:gd name="connsiteX5" fmla="*/ 30 w 130311"/>
              <a:gd name="connsiteY5" fmla="*/ 34171 h 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11" h="34180">
                <a:moveTo>
                  <a:pt x="30" y="34171"/>
                </a:moveTo>
                <a:cubicBezTo>
                  <a:pt x="1617" y="33642"/>
                  <a:pt x="57709" y="4008"/>
                  <a:pt x="79405" y="2421"/>
                </a:cubicBezTo>
                <a:cubicBezTo>
                  <a:pt x="101101" y="834"/>
                  <a:pt x="128088" y="24646"/>
                  <a:pt x="130205" y="24646"/>
                </a:cubicBezTo>
                <a:cubicBezTo>
                  <a:pt x="132322" y="24646"/>
                  <a:pt x="102159" y="5596"/>
                  <a:pt x="92105" y="2421"/>
                </a:cubicBezTo>
                <a:cubicBezTo>
                  <a:pt x="82051" y="-754"/>
                  <a:pt x="80993" y="-1812"/>
                  <a:pt x="69880" y="5596"/>
                </a:cubicBezTo>
                <a:cubicBezTo>
                  <a:pt x="58768" y="13004"/>
                  <a:pt x="-1557" y="34700"/>
                  <a:pt x="30" y="3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2DAEC58C-43D7-C72F-DB8D-4DEBA16F3859}"/>
              </a:ext>
            </a:extLst>
          </p:cNvPr>
          <p:cNvSpPr/>
          <p:nvPr/>
        </p:nvSpPr>
        <p:spPr>
          <a:xfrm>
            <a:off x="2450036" y="12442780"/>
            <a:ext cx="51928" cy="127093"/>
          </a:xfrm>
          <a:custGeom>
            <a:avLst/>
            <a:gdLst>
              <a:gd name="connsiteX0" fmla="*/ 51864 w 51928"/>
              <a:gd name="connsiteY0" fmla="*/ 45 h 127093"/>
              <a:gd name="connsiteX1" fmla="*/ 16939 w 51928"/>
              <a:gd name="connsiteY1" fmla="*/ 69895 h 127093"/>
              <a:gd name="connsiteX2" fmla="*/ 1064 w 51928"/>
              <a:gd name="connsiteY2" fmla="*/ 127045 h 127093"/>
              <a:gd name="connsiteX3" fmla="*/ 7414 w 51928"/>
              <a:gd name="connsiteY3" fmla="*/ 60370 h 127093"/>
              <a:gd name="connsiteX4" fmla="*/ 51864 w 51928"/>
              <a:gd name="connsiteY4" fmla="*/ 45 h 1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8" h="127093">
                <a:moveTo>
                  <a:pt x="51864" y="45"/>
                </a:moveTo>
                <a:cubicBezTo>
                  <a:pt x="53451" y="1632"/>
                  <a:pt x="25406" y="48728"/>
                  <a:pt x="16939" y="69895"/>
                </a:cubicBezTo>
                <a:cubicBezTo>
                  <a:pt x="8472" y="91062"/>
                  <a:pt x="2651" y="128632"/>
                  <a:pt x="1064" y="127045"/>
                </a:cubicBezTo>
                <a:cubicBezTo>
                  <a:pt x="-523" y="125458"/>
                  <a:pt x="-1582" y="81537"/>
                  <a:pt x="7414" y="60370"/>
                </a:cubicBezTo>
                <a:cubicBezTo>
                  <a:pt x="16410" y="39203"/>
                  <a:pt x="50277" y="-1542"/>
                  <a:pt x="5186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FEE96000-FBD3-DF9C-D60C-EE4A31B579F7}"/>
              </a:ext>
            </a:extLst>
          </p:cNvPr>
          <p:cNvSpPr/>
          <p:nvPr/>
        </p:nvSpPr>
        <p:spPr>
          <a:xfrm>
            <a:off x="2450176" y="12506257"/>
            <a:ext cx="51817" cy="165354"/>
          </a:xfrm>
          <a:custGeom>
            <a:avLst/>
            <a:gdLst>
              <a:gd name="connsiteX0" fmla="*/ 51724 w 51817"/>
              <a:gd name="connsiteY0" fmla="*/ 68 h 165354"/>
              <a:gd name="connsiteX1" fmla="*/ 13624 w 51817"/>
              <a:gd name="connsiteY1" fmla="*/ 114368 h 165354"/>
              <a:gd name="connsiteX2" fmla="*/ 16799 w 51817"/>
              <a:gd name="connsiteY2" fmla="*/ 165168 h 165354"/>
              <a:gd name="connsiteX3" fmla="*/ 924 w 51817"/>
              <a:gd name="connsiteY3" fmla="*/ 98493 h 165354"/>
              <a:gd name="connsiteX4" fmla="*/ 51724 w 51817"/>
              <a:gd name="connsiteY4" fmla="*/ 68 h 1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7" h="165354">
                <a:moveTo>
                  <a:pt x="51724" y="68"/>
                </a:moveTo>
                <a:cubicBezTo>
                  <a:pt x="53841" y="2714"/>
                  <a:pt x="19445" y="86851"/>
                  <a:pt x="13624" y="114368"/>
                </a:cubicBezTo>
                <a:cubicBezTo>
                  <a:pt x="7803" y="141885"/>
                  <a:pt x="18916" y="167814"/>
                  <a:pt x="16799" y="165168"/>
                </a:cubicBezTo>
                <a:cubicBezTo>
                  <a:pt x="14682" y="162522"/>
                  <a:pt x="-4368" y="124951"/>
                  <a:pt x="924" y="98493"/>
                </a:cubicBezTo>
                <a:cubicBezTo>
                  <a:pt x="6216" y="72035"/>
                  <a:pt x="49607" y="-2578"/>
                  <a:pt x="5172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6583B73F-DBC8-89FE-549E-E8D9660A2DE2}"/>
              </a:ext>
            </a:extLst>
          </p:cNvPr>
          <p:cNvSpPr/>
          <p:nvPr/>
        </p:nvSpPr>
        <p:spPr>
          <a:xfrm>
            <a:off x="2612522" y="12528414"/>
            <a:ext cx="27819" cy="136908"/>
          </a:xfrm>
          <a:custGeom>
            <a:avLst/>
            <a:gdLst>
              <a:gd name="connsiteX0" fmla="*/ 22728 w 27819"/>
              <a:gd name="connsiteY0" fmla="*/ 136 h 136908"/>
              <a:gd name="connsiteX1" fmla="*/ 10028 w 27819"/>
              <a:gd name="connsiteY1" fmla="*/ 89036 h 136908"/>
              <a:gd name="connsiteX2" fmla="*/ 503 w 27819"/>
              <a:gd name="connsiteY2" fmla="*/ 136661 h 136908"/>
              <a:gd name="connsiteX3" fmla="*/ 25903 w 27819"/>
              <a:gd name="connsiteY3" fmla="*/ 69986 h 136908"/>
              <a:gd name="connsiteX4" fmla="*/ 22728 w 27819"/>
              <a:gd name="connsiteY4" fmla="*/ 136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" h="136908">
                <a:moveTo>
                  <a:pt x="22728" y="136"/>
                </a:moveTo>
                <a:cubicBezTo>
                  <a:pt x="20082" y="3311"/>
                  <a:pt x="13732" y="66282"/>
                  <a:pt x="10028" y="89036"/>
                </a:cubicBezTo>
                <a:cubicBezTo>
                  <a:pt x="6324" y="111790"/>
                  <a:pt x="-2143" y="139836"/>
                  <a:pt x="503" y="136661"/>
                </a:cubicBezTo>
                <a:cubicBezTo>
                  <a:pt x="3149" y="133486"/>
                  <a:pt x="21141" y="90094"/>
                  <a:pt x="25903" y="69986"/>
                </a:cubicBezTo>
                <a:cubicBezTo>
                  <a:pt x="30665" y="49878"/>
                  <a:pt x="25374" y="-3039"/>
                  <a:pt x="227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79BC153-A8FF-6697-B472-228BDCE91EA4}"/>
              </a:ext>
            </a:extLst>
          </p:cNvPr>
          <p:cNvSpPr/>
          <p:nvPr/>
        </p:nvSpPr>
        <p:spPr>
          <a:xfrm>
            <a:off x="2486000" y="12499290"/>
            <a:ext cx="177973" cy="45135"/>
          </a:xfrm>
          <a:custGeom>
            <a:avLst/>
            <a:gdLst>
              <a:gd name="connsiteX0" fmla="*/ 25 w 177973"/>
              <a:gd name="connsiteY0" fmla="*/ 38785 h 45135"/>
              <a:gd name="connsiteX1" fmla="*/ 98450 w 177973"/>
              <a:gd name="connsiteY1" fmla="*/ 13385 h 45135"/>
              <a:gd name="connsiteX2" fmla="*/ 177825 w 177973"/>
              <a:gd name="connsiteY2" fmla="*/ 45135 h 45135"/>
              <a:gd name="connsiteX3" fmla="*/ 117500 w 177973"/>
              <a:gd name="connsiteY3" fmla="*/ 13385 h 45135"/>
              <a:gd name="connsiteX4" fmla="*/ 88925 w 177973"/>
              <a:gd name="connsiteY4" fmla="*/ 685 h 45135"/>
              <a:gd name="connsiteX5" fmla="*/ 25 w 177973"/>
              <a:gd name="connsiteY5" fmla="*/ 38785 h 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73" h="45135">
                <a:moveTo>
                  <a:pt x="25" y="38785"/>
                </a:moveTo>
                <a:cubicBezTo>
                  <a:pt x="1613" y="40902"/>
                  <a:pt x="68817" y="12327"/>
                  <a:pt x="98450" y="13385"/>
                </a:cubicBezTo>
                <a:cubicBezTo>
                  <a:pt x="128083" y="14443"/>
                  <a:pt x="174650" y="45135"/>
                  <a:pt x="177825" y="45135"/>
                </a:cubicBezTo>
                <a:cubicBezTo>
                  <a:pt x="181000" y="45135"/>
                  <a:pt x="132317" y="20793"/>
                  <a:pt x="117500" y="13385"/>
                </a:cubicBezTo>
                <a:cubicBezTo>
                  <a:pt x="102683" y="5977"/>
                  <a:pt x="106388" y="-2490"/>
                  <a:pt x="88925" y="685"/>
                </a:cubicBezTo>
                <a:cubicBezTo>
                  <a:pt x="71463" y="3860"/>
                  <a:pt x="-1563" y="36668"/>
                  <a:pt x="25" y="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1DFF55C-67D7-9B03-CF0B-203DA90ECDC3}"/>
              </a:ext>
            </a:extLst>
          </p:cNvPr>
          <p:cNvSpPr/>
          <p:nvPr/>
        </p:nvSpPr>
        <p:spPr>
          <a:xfrm>
            <a:off x="2456223" y="12649200"/>
            <a:ext cx="171353" cy="29160"/>
          </a:xfrm>
          <a:custGeom>
            <a:avLst/>
            <a:gdLst>
              <a:gd name="connsiteX0" fmla="*/ 1227 w 171353"/>
              <a:gd name="connsiteY0" fmla="*/ 12700 h 29160"/>
              <a:gd name="connsiteX1" fmla="*/ 67902 w 171353"/>
              <a:gd name="connsiteY1" fmla="*/ 28575 h 29160"/>
              <a:gd name="connsiteX2" fmla="*/ 169502 w 171353"/>
              <a:gd name="connsiteY2" fmla="*/ 0 h 29160"/>
              <a:gd name="connsiteX3" fmla="*/ 125052 w 171353"/>
              <a:gd name="connsiteY3" fmla="*/ 28575 h 29160"/>
              <a:gd name="connsiteX4" fmla="*/ 1227 w 171353"/>
              <a:gd name="connsiteY4" fmla="*/ 12700 h 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3" h="29160">
                <a:moveTo>
                  <a:pt x="1227" y="12700"/>
                </a:moveTo>
                <a:cubicBezTo>
                  <a:pt x="-8298" y="12700"/>
                  <a:pt x="39856" y="30692"/>
                  <a:pt x="67902" y="28575"/>
                </a:cubicBezTo>
                <a:cubicBezTo>
                  <a:pt x="95948" y="26458"/>
                  <a:pt x="159977" y="0"/>
                  <a:pt x="169502" y="0"/>
                </a:cubicBezTo>
                <a:cubicBezTo>
                  <a:pt x="179027" y="0"/>
                  <a:pt x="149923" y="24342"/>
                  <a:pt x="125052" y="28575"/>
                </a:cubicBezTo>
                <a:cubicBezTo>
                  <a:pt x="100181" y="32808"/>
                  <a:pt x="10752" y="12700"/>
                  <a:pt x="122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89C18D2-FBE8-D02D-CA6E-502DBF3B8948}"/>
              </a:ext>
            </a:extLst>
          </p:cNvPr>
          <p:cNvSpPr/>
          <p:nvPr/>
        </p:nvSpPr>
        <p:spPr>
          <a:xfrm>
            <a:off x="2501672" y="12543840"/>
            <a:ext cx="115239" cy="26126"/>
          </a:xfrm>
          <a:custGeom>
            <a:avLst/>
            <a:gdLst>
              <a:gd name="connsiteX0" fmla="*/ 228 w 115239"/>
              <a:gd name="connsiteY0" fmla="*/ 585 h 26126"/>
              <a:gd name="connsiteX1" fmla="*/ 111353 w 115239"/>
              <a:gd name="connsiteY1" fmla="*/ 25985 h 26126"/>
              <a:gd name="connsiteX2" fmla="*/ 82778 w 115239"/>
              <a:gd name="connsiteY2" fmla="*/ 10110 h 26126"/>
              <a:gd name="connsiteX3" fmla="*/ 228 w 115239"/>
              <a:gd name="connsiteY3" fmla="*/ 585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39" h="26126">
                <a:moveTo>
                  <a:pt x="228" y="585"/>
                </a:moveTo>
                <a:cubicBezTo>
                  <a:pt x="4990" y="3231"/>
                  <a:pt x="97595" y="24398"/>
                  <a:pt x="111353" y="25985"/>
                </a:cubicBezTo>
                <a:cubicBezTo>
                  <a:pt x="125111" y="27572"/>
                  <a:pt x="99182" y="15402"/>
                  <a:pt x="82778" y="10110"/>
                </a:cubicBezTo>
                <a:cubicBezTo>
                  <a:pt x="66374" y="4818"/>
                  <a:pt x="-4534" y="-2061"/>
                  <a:pt x="228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656E2AC9-5802-18D7-3D97-EE9E794B2F2F}"/>
              </a:ext>
            </a:extLst>
          </p:cNvPr>
          <p:cNvSpPr/>
          <p:nvPr/>
        </p:nvSpPr>
        <p:spPr>
          <a:xfrm>
            <a:off x="2663793" y="12582350"/>
            <a:ext cx="31782" cy="127389"/>
          </a:xfrm>
          <a:custGeom>
            <a:avLst/>
            <a:gdLst>
              <a:gd name="connsiteX0" fmla="*/ 32 w 31782"/>
              <a:gd name="connsiteY0" fmla="*/ 175 h 127389"/>
              <a:gd name="connsiteX1" fmla="*/ 25432 w 31782"/>
              <a:gd name="connsiteY1" fmla="*/ 76375 h 127389"/>
              <a:gd name="connsiteX2" fmla="*/ 6382 w 31782"/>
              <a:gd name="connsiteY2" fmla="*/ 127175 h 127389"/>
              <a:gd name="connsiteX3" fmla="*/ 31782 w 31782"/>
              <a:gd name="connsiteY3" fmla="*/ 57325 h 127389"/>
              <a:gd name="connsiteX4" fmla="*/ 32 w 31782"/>
              <a:gd name="connsiteY4" fmla="*/ 175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" h="127389">
                <a:moveTo>
                  <a:pt x="32" y="175"/>
                </a:moveTo>
                <a:cubicBezTo>
                  <a:pt x="-1026" y="3350"/>
                  <a:pt x="24374" y="55208"/>
                  <a:pt x="25432" y="76375"/>
                </a:cubicBezTo>
                <a:cubicBezTo>
                  <a:pt x="26490" y="97542"/>
                  <a:pt x="5324" y="130350"/>
                  <a:pt x="6382" y="127175"/>
                </a:cubicBezTo>
                <a:cubicBezTo>
                  <a:pt x="7440" y="124000"/>
                  <a:pt x="31782" y="76904"/>
                  <a:pt x="31782" y="57325"/>
                </a:cubicBezTo>
                <a:cubicBezTo>
                  <a:pt x="31782" y="37746"/>
                  <a:pt x="1090" y="-3000"/>
                  <a:pt x="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9EA80CE2-75D9-4805-792E-D17512C9869D}"/>
              </a:ext>
            </a:extLst>
          </p:cNvPr>
          <p:cNvSpPr/>
          <p:nvPr/>
        </p:nvSpPr>
        <p:spPr>
          <a:xfrm>
            <a:off x="2469883" y="12687274"/>
            <a:ext cx="232353" cy="42016"/>
          </a:xfrm>
          <a:custGeom>
            <a:avLst/>
            <a:gdLst>
              <a:gd name="connsiteX0" fmla="*/ 267 w 232353"/>
              <a:gd name="connsiteY0" fmla="*/ 28601 h 42016"/>
              <a:gd name="connsiteX1" fmla="*/ 108217 w 232353"/>
              <a:gd name="connsiteY1" fmla="*/ 34951 h 42016"/>
              <a:gd name="connsiteX2" fmla="*/ 232042 w 232353"/>
              <a:gd name="connsiteY2" fmla="*/ 26 h 42016"/>
              <a:gd name="connsiteX3" fmla="*/ 139967 w 232353"/>
              <a:gd name="connsiteY3" fmla="*/ 41301 h 42016"/>
              <a:gd name="connsiteX4" fmla="*/ 267 w 232353"/>
              <a:gd name="connsiteY4" fmla="*/ 28601 h 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53" h="42016">
                <a:moveTo>
                  <a:pt x="267" y="28601"/>
                </a:moveTo>
                <a:cubicBezTo>
                  <a:pt x="-5024" y="27543"/>
                  <a:pt x="69588" y="39713"/>
                  <a:pt x="108217" y="34951"/>
                </a:cubicBezTo>
                <a:cubicBezTo>
                  <a:pt x="146846" y="30189"/>
                  <a:pt x="226751" y="-1032"/>
                  <a:pt x="232042" y="26"/>
                </a:cubicBezTo>
                <a:cubicBezTo>
                  <a:pt x="237333" y="1084"/>
                  <a:pt x="173834" y="37068"/>
                  <a:pt x="139967" y="41301"/>
                </a:cubicBezTo>
                <a:cubicBezTo>
                  <a:pt x="106100" y="45534"/>
                  <a:pt x="5558" y="29659"/>
                  <a:pt x="267" y="28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8F8B3A89-C45D-364A-162B-6C9F9F770611}"/>
              </a:ext>
            </a:extLst>
          </p:cNvPr>
          <p:cNvSpPr/>
          <p:nvPr/>
        </p:nvSpPr>
        <p:spPr>
          <a:xfrm>
            <a:off x="2454152" y="12235950"/>
            <a:ext cx="117707" cy="225933"/>
          </a:xfrm>
          <a:custGeom>
            <a:avLst/>
            <a:gdLst>
              <a:gd name="connsiteX0" fmla="*/ 123 w 117707"/>
              <a:gd name="connsiteY0" fmla="*/ 225925 h 225933"/>
              <a:gd name="connsiteX1" fmla="*/ 66798 w 117707"/>
              <a:gd name="connsiteY1" fmla="*/ 92575 h 225933"/>
              <a:gd name="connsiteX2" fmla="*/ 117598 w 117707"/>
              <a:gd name="connsiteY2" fmla="*/ 500 h 225933"/>
              <a:gd name="connsiteX3" fmla="*/ 79498 w 117707"/>
              <a:gd name="connsiteY3" fmla="*/ 57650 h 225933"/>
              <a:gd name="connsiteX4" fmla="*/ 50923 w 117707"/>
              <a:gd name="connsiteY4" fmla="*/ 98925 h 225933"/>
              <a:gd name="connsiteX5" fmla="*/ 123 w 117707"/>
              <a:gd name="connsiteY5" fmla="*/ 225925 h 22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07" h="225933">
                <a:moveTo>
                  <a:pt x="123" y="225925"/>
                </a:moveTo>
                <a:cubicBezTo>
                  <a:pt x="2769" y="224867"/>
                  <a:pt x="47219" y="130146"/>
                  <a:pt x="66798" y="92575"/>
                </a:cubicBezTo>
                <a:cubicBezTo>
                  <a:pt x="86377" y="55004"/>
                  <a:pt x="115481" y="6321"/>
                  <a:pt x="117598" y="500"/>
                </a:cubicBezTo>
                <a:cubicBezTo>
                  <a:pt x="119715" y="-5321"/>
                  <a:pt x="90610" y="41246"/>
                  <a:pt x="79498" y="57650"/>
                </a:cubicBezTo>
                <a:cubicBezTo>
                  <a:pt x="68386" y="74054"/>
                  <a:pt x="63623" y="68762"/>
                  <a:pt x="50923" y="98925"/>
                </a:cubicBezTo>
                <a:cubicBezTo>
                  <a:pt x="38223" y="129087"/>
                  <a:pt x="-2523" y="226983"/>
                  <a:pt x="123" y="22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6BE0E4A-AB11-C2DB-43BB-5D7BDB053728}"/>
              </a:ext>
            </a:extLst>
          </p:cNvPr>
          <p:cNvSpPr/>
          <p:nvPr/>
        </p:nvSpPr>
        <p:spPr>
          <a:xfrm>
            <a:off x="2792088" y="11099691"/>
            <a:ext cx="149740" cy="211024"/>
          </a:xfrm>
          <a:custGeom>
            <a:avLst/>
            <a:gdLst>
              <a:gd name="connsiteX0" fmla="*/ 147962 w 149740"/>
              <a:gd name="connsiteY0" fmla="*/ 50909 h 211024"/>
              <a:gd name="connsiteX1" fmla="*/ 1912 w 149740"/>
              <a:gd name="connsiteY1" fmla="*/ 209659 h 211024"/>
              <a:gd name="connsiteX2" fmla="*/ 65412 w 149740"/>
              <a:gd name="connsiteY2" fmla="*/ 120759 h 211024"/>
              <a:gd name="connsiteX3" fmla="*/ 78112 w 149740"/>
              <a:gd name="connsiteY3" fmla="*/ 109 h 211024"/>
              <a:gd name="connsiteX4" fmla="*/ 84462 w 149740"/>
              <a:gd name="connsiteY4" fmla="*/ 98534 h 211024"/>
              <a:gd name="connsiteX5" fmla="*/ 147962 w 149740"/>
              <a:gd name="connsiteY5" fmla="*/ 50909 h 2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40" h="211024">
                <a:moveTo>
                  <a:pt x="147962" y="50909"/>
                </a:moveTo>
                <a:cubicBezTo>
                  <a:pt x="134204" y="69430"/>
                  <a:pt x="15670" y="198017"/>
                  <a:pt x="1912" y="209659"/>
                </a:cubicBezTo>
                <a:cubicBezTo>
                  <a:pt x="-11846" y="221301"/>
                  <a:pt x="52712" y="155684"/>
                  <a:pt x="65412" y="120759"/>
                </a:cubicBezTo>
                <a:cubicBezTo>
                  <a:pt x="78112" y="85834"/>
                  <a:pt x="74937" y="3813"/>
                  <a:pt x="78112" y="109"/>
                </a:cubicBezTo>
                <a:cubicBezTo>
                  <a:pt x="81287" y="-3595"/>
                  <a:pt x="77583" y="87951"/>
                  <a:pt x="84462" y="98534"/>
                </a:cubicBezTo>
                <a:cubicBezTo>
                  <a:pt x="91341" y="109117"/>
                  <a:pt x="161720" y="32388"/>
                  <a:pt x="147962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0ADEAA5-1374-6CB2-3F2F-CB51F92912D9}"/>
              </a:ext>
            </a:extLst>
          </p:cNvPr>
          <p:cNvSpPr/>
          <p:nvPr/>
        </p:nvSpPr>
        <p:spPr>
          <a:xfrm>
            <a:off x="2425152" y="11982446"/>
            <a:ext cx="92977" cy="152751"/>
          </a:xfrm>
          <a:custGeom>
            <a:avLst/>
            <a:gdLst>
              <a:gd name="connsiteX0" fmla="*/ 67223 w 92977"/>
              <a:gd name="connsiteY0" fmla="*/ 4 h 152751"/>
              <a:gd name="connsiteX1" fmla="*/ 76748 w 92977"/>
              <a:gd name="connsiteY1" fmla="*/ 69854 h 152751"/>
              <a:gd name="connsiteX2" fmla="*/ 548 w 92977"/>
              <a:gd name="connsiteY2" fmla="*/ 152404 h 152751"/>
              <a:gd name="connsiteX3" fmla="*/ 44998 w 92977"/>
              <a:gd name="connsiteY3" fmla="*/ 98429 h 152751"/>
              <a:gd name="connsiteX4" fmla="*/ 92623 w 92977"/>
              <a:gd name="connsiteY4" fmla="*/ 73029 h 152751"/>
              <a:gd name="connsiteX5" fmla="*/ 67223 w 92977"/>
              <a:gd name="connsiteY5" fmla="*/ 4 h 1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77" h="152751">
                <a:moveTo>
                  <a:pt x="67223" y="4"/>
                </a:moveTo>
                <a:cubicBezTo>
                  <a:pt x="64577" y="-525"/>
                  <a:pt x="87860" y="44454"/>
                  <a:pt x="76748" y="69854"/>
                </a:cubicBezTo>
                <a:cubicBezTo>
                  <a:pt x="65636" y="95254"/>
                  <a:pt x="5840" y="147642"/>
                  <a:pt x="548" y="152404"/>
                </a:cubicBezTo>
                <a:cubicBezTo>
                  <a:pt x="-4744" y="157167"/>
                  <a:pt x="29652" y="111658"/>
                  <a:pt x="44998" y="98429"/>
                </a:cubicBezTo>
                <a:cubicBezTo>
                  <a:pt x="60344" y="85200"/>
                  <a:pt x="88919" y="89433"/>
                  <a:pt x="92623" y="73029"/>
                </a:cubicBezTo>
                <a:cubicBezTo>
                  <a:pt x="96327" y="56625"/>
                  <a:pt x="69869" y="533"/>
                  <a:pt x="672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A485B6B-0674-B8F1-D5C0-BEF0B80875FF}"/>
              </a:ext>
            </a:extLst>
          </p:cNvPr>
          <p:cNvSpPr/>
          <p:nvPr/>
        </p:nvSpPr>
        <p:spPr>
          <a:xfrm>
            <a:off x="2828887" y="11554832"/>
            <a:ext cx="187404" cy="378406"/>
          </a:xfrm>
          <a:custGeom>
            <a:avLst/>
            <a:gdLst>
              <a:gd name="connsiteX0" fmla="*/ 187363 w 187404"/>
              <a:gd name="connsiteY0" fmla="*/ 84718 h 378406"/>
              <a:gd name="connsiteX1" fmla="*/ 38138 w 187404"/>
              <a:gd name="connsiteY1" fmla="*/ 322843 h 378406"/>
              <a:gd name="connsiteX2" fmla="*/ 38 w 187404"/>
              <a:gd name="connsiteY2" fmla="*/ 376818 h 378406"/>
              <a:gd name="connsiteX3" fmla="*/ 31788 w 187404"/>
              <a:gd name="connsiteY3" fmla="*/ 284743 h 378406"/>
              <a:gd name="connsiteX4" fmla="*/ 69888 w 187404"/>
              <a:gd name="connsiteY4" fmla="*/ 160918 h 378406"/>
              <a:gd name="connsiteX5" fmla="*/ 104813 w 187404"/>
              <a:gd name="connsiteY5" fmla="*/ 2168 h 378406"/>
              <a:gd name="connsiteX6" fmla="*/ 54013 w 187404"/>
              <a:gd name="connsiteY6" fmla="*/ 284743 h 378406"/>
              <a:gd name="connsiteX7" fmla="*/ 187363 w 187404"/>
              <a:gd name="connsiteY7" fmla="*/ 84718 h 37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04" h="378406">
                <a:moveTo>
                  <a:pt x="187363" y="84718"/>
                </a:moveTo>
                <a:cubicBezTo>
                  <a:pt x="184717" y="91068"/>
                  <a:pt x="69359" y="274160"/>
                  <a:pt x="38138" y="322843"/>
                </a:cubicBezTo>
                <a:cubicBezTo>
                  <a:pt x="6917" y="371526"/>
                  <a:pt x="1096" y="383168"/>
                  <a:pt x="38" y="376818"/>
                </a:cubicBezTo>
                <a:cubicBezTo>
                  <a:pt x="-1020" y="370468"/>
                  <a:pt x="20146" y="320726"/>
                  <a:pt x="31788" y="284743"/>
                </a:cubicBezTo>
                <a:cubicBezTo>
                  <a:pt x="43430" y="248760"/>
                  <a:pt x="57717" y="208014"/>
                  <a:pt x="69888" y="160918"/>
                </a:cubicBezTo>
                <a:cubicBezTo>
                  <a:pt x="82059" y="113822"/>
                  <a:pt x="107459" y="-18469"/>
                  <a:pt x="104813" y="2168"/>
                </a:cubicBezTo>
                <a:cubicBezTo>
                  <a:pt x="102167" y="22805"/>
                  <a:pt x="42901" y="268339"/>
                  <a:pt x="54013" y="284743"/>
                </a:cubicBezTo>
                <a:cubicBezTo>
                  <a:pt x="65125" y="301147"/>
                  <a:pt x="190009" y="78368"/>
                  <a:pt x="187363" y="8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9A11F83-1B7E-76E7-54D3-FAF1B2865DE6}"/>
              </a:ext>
            </a:extLst>
          </p:cNvPr>
          <p:cNvSpPr/>
          <p:nvPr/>
        </p:nvSpPr>
        <p:spPr>
          <a:xfrm>
            <a:off x="2532535" y="11566431"/>
            <a:ext cx="172591" cy="449771"/>
          </a:xfrm>
          <a:custGeom>
            <a:avLst/>
            <a:gdLst>
              <a:gd name="connsiteX0" fmla="*/ 172565 w 172591"/>
              <a:gd name="connsiteY0" fmla="*/ 94 h 449771"/>
              <a:gd name="connsiteX1" fmla="*/ 74140 w 172591"/>
              <a:gd name="connsiteY1" fmla="*/ 254094 h 449771"/>
              <a:gd name="connsiteX2" fmla="*/ 1115 w 172591"/>
              <a:gd name="connsiteY2" fmla="*/ 362044 h 449771"/>
              <a:gd name="connsiteX3" fmla="*/ 29690 w 172591"/>
              <a:gd name="connsiteY3" fmla="*/ 257269 h 449771"/>
              <a:gd name="connsiteX4" fmla="*/ 26515 w 172591"/>
              <a:gd name="connsiteY4" fmla="*/ 447769 h 449771"/>
              <a:gd name="connsiteX5" fmla="*/ 16990 w 172591"/>
              <a:gd name="connsiteY5" fmla="*/ 349344 h 449771"/>
              <a:gd name="connsiteX6" fmla="*/ 64615 w 172591"/>
              <a:gd name="connsiteY6" fmla="*/ 225519 h 449771"/>
              <a:gd name="connsiteX7" fmla="*/ 172565 w 172591"/>
              <a:gd name="connsiteY7" fmla="*/ 94 h 4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91" h="449771">
                <a:moveTo>
                  <a:pt x="172565" y="94"/>
                </a:moveTo>
                <a:cubicBezTo>
                  <a:pt x="174152" y="4856"/>
                  <a:pt x="102715" y="193769"/>
                  <a:pt x="74140" y="254094"/>
                </a:cubicBezTo>
                <a:cubicBezTo>
                  <a:pt x="45565" y="314419"/>
                  <a:pt x="8523" y="361515"/>
                  <a:pt x="1115" y="362044"/>
                </a:cubicBezTo>
                <a:cubicBezTo>
                  <a:pt x="-6293" y="362573"/>
                  <a:pt x="25457" y="242982"/>
                  <a:pt x="29690" y="257269"/>
                </a:cubicBezTo>
                <a:cubicBezTo>
                  <a:pt x="33923" y="271556"/>
                  <a:pt x="28632" y="432423"/>
                  <a:pt x="26515" y="447769"/>
                </a:cubicBezTo>
                <a:cubicBezTo>
                  <a:pt x="24398" y="463115"/>
                  <a:pt x="10640" y="386386"/>
                  <a:pt x="16990" y="349344"/>
                </a:cubicBezTo>
                <a:cubicBezTo>
                  <a:pt x="23340" y="312302"/>
                  <a:pt x="37098" y="278965"/>
                  <a:pt x="64615" y="225519"/>
                </a:cubicBezTo>
                <a:cubicBezTo>
                  <a:pt x="92132" y="172073"/>
                  <a:pt x="170978" y="-4668"/>
                  <a:pt x="17256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7E3D7D47-31D3-1096-4321-C6B62E7C0722}"/>
              </a:ext>
            </a:extLst>
          </p:cNvPr>
          <p:cNvSpPr/>
          <p:nvPr/>
        </p:nvSpPr>
        <p:spPr>
          <a:xfrm>
            <a:off x="3590880" y="11845924"/>
            <a:ext cx="188617" cy="262098"/>
          </a:xfrm>
          <a:custGeom>
            <a:avLst/>
            <a:gdLst>
              <a:gd name="connsiteX0" fmla="*/ 45 w 188617"/>
              <a:gd name="connsiteY0" fmla="*/ 1 h 262098"/>
              <a:gd name="connsiteX1" fmla="*/ 130220 w 188617"/>
              <a:gd name="connsiteY1" fmla="*/ 174626 h 262098"/>
              <a:gd name="connsiteX2" fmla="*/ 107995 w 188617"/>
              <a:gd name="connsiteY2" fmla="*/ 104776 h 262098"/>
              <a:gd name="connsiteX3" fmla="*/ 187370 w 188617"/>
              <a:gd name="connsiteY3" fmla="*/ 260351 h 262098"/>
              <a:gd name="connsiteX4" fmla="*/ 146095 w 188617"/>
              <a:gd name="connsiteY4" fmla="*/ 177801 h 262098"/>
              <a:gd name="connsiteX5" fmla="*/ 45 w 188617"/>
              <a:gd name="connsiteY5" fmla="*/ 1 h 26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17" h="262098">
                <a:moveTo>
                  <a:pt x="45" y="1"/>
                </a:moveTo>
                <a:cubicBezTo>
                  <a:pt x="-2601" y="-528"/>
                  <a:pt x="112228" y="157164"/>
                  <a:pt x="130220" y="174626"/>
                </a:cubicBezTo>
                <a:cubicBezTo>
                  <a:pt x="148212" y="192088"/>
                  <a:pt x="98470" y="90489"/>
                  <a:pt x="107995" y="104776"/>
                </a:cubicBezTo>
                <a:cubicBezTo>
                  <a:pt x="117520" y="119063"/>
                  <a:pt x="181020" y="248180"/>
                  <a:pt x="187370" y="260351"/>
                </a:cubicBezTo>
                <a:cubicBezTo>
                  <a:pt x="193720" y="272522"/>
                  <a:pt x="175199" y="218547"/>
                  <a:pt x="146095" y="177801"/>
                </a:cubicBezTo>
                <a:cubicBezTo>
                  <a:pt x="116991" y="137055"/>
                  <a:pt x="2691" y="530"/>
                  <a:pt x="4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7805718D-05B7-0011-778B-65A30346B93D}"/>
              </a:ext>
            </a:extLst>
          </p:cNvPr>
          <p:cNvSpPr/>
          <p:nvPr/>
        </p:nvSpPr>
        <p:spPr>
          <a:xfrm>
            <a:off x="3683988" y="11772098"/>
            <a:ext cx="21237" cy="166008"/>
          </a:xfrm>
          <a:custGeom>
            <a:avLst/>
            <a:gdLst>
              <a:gd name="connsiteX0" fmla="*/ 2187 w 21237"/>
              <a:gd name="connsiteY0" fmla="*/ 802 h 166008"/>
              <a:gd name="connsiteX1" fmla="*/ 21237 w 21237"/>
              <a:gd name="connsiteY1" fmla="*/ 162727 h 166008"/>
              <a:gd name="connsiteX2" fmla="*/ 2187 w 21237"/>
              <a:gd name="connsiteY2" fmla="*/ 102402 h 166008"/>
              <a:gd name="connsiteX3" fmla="*/ 2187 w 21237"/>
              <a:gd name="connsiteY3" fmla="*/ 802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166008">
                <a:moveTo>
                  <a:pt x="2187" y="802"/>
                </a:moveTo>
                <a:cubicBezTo>
                  <a:pt x="5362" y="10856"/>
                  <a:pt x="21237" y="145794"/>
                  <a:pt x="21237" y="162727"/>
                </a:cubicBezTo>
                <a:cubicBezTo>
                  <a:pt x="21237" y="179660"/>
                  <a:pt x="4833" y="126744"/>
                  <a:pt x="2187" y="102402"/>
                </a:cubicBezTo>
                <a:cubicBezTo>
                  <a:pt x="-459" y="78060"/>
                  <a:pt x="-988" y="-9252"/>
                  <a:pt x="2187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F208BACA-806E-1A57-FF52-609DF2B84949}"/>
              </a:ext>
            </a:extLst>
          </p:cNvPr>
          <p:cNvSpPr/>
          <p:nvPr/>
        </p:nvSpPr>
        <p:spPr>
          <a:xfrm>
            <a:off x="2725509" y="11852891"/>
            <a:ext cx="46325" cy="181782"/>
          </a:xfrm>
          <a:custGeom>
            <a:avLst/>
            <a:gdLst>
              <a:gd name="connsiteX0" fmla="*/ 46266 w 46325"/>
              <a:gd name="connsiteY0" fmla="*/ 2559 h 181782"/>
              <a:gd name="connsiteX1" fmla="*/ 1816 w 46325"/>
              <a:gd name="connsiteY1" fmla="*/ 180359 h 181782"/>
              <a:gd name="connsiteX2" fmla="*/ 11341 w 46325"/>
              <a:gd name="connsiteY2" fmla="*/ 81934 h 181782"/>
              <a:gd name="connsiteX3" fmla="*/ 46266 w 46325"/>
              <a:gd name="connsiteY3" fmla="*/ 2559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81782">
                <a:moveTo>
                  <a:pt x="46266" y="2559"/>
                </a:moveTo>
                <a:cubicBezTo>
                  <a:pt x="44679" y="18963"/>
                  <a:pt x="7637" y="167130"/>
                  <a:pt x="1816" y="180359"/>
                </a:cubicBezTo>
                <a:cubicBezTo>
                  <a:pt x="-4005" y="193588"/>
                  <a:pt x="5520" y="111038"/>
                  <a:pt x="11341" y="81934"/>
                </a:cubicBezTo>
                <a:cubicBezTo>
                  <a:pt x="17162" y="52830"/>
                  <a:pt x="47853" y="-13845"/>
                  <a:pt x="4626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DE0869B1-B829-531F-0903-654EBAA77B0C}"/>
              </a:ext>
            </a:extLst>
          </p:cNvPr>
          <p:cNvSpPr/>
          <p:nvPr/>
        </p:nvSpPr>
        <p:spPr>
          <a:xfrm>
            <a:off x="2564590" y="11950556"/>
            <a:ext cx="156397" cy="289798"/>
          </a:xfrm>
          <a:custGeom>
            <a:avLst/>
            <a:gdLst>
              <a:gd name="connsiteX0" fmla="*/ 156385 w 156397"/>
              <a:gd name="connsiteY0" fmla="*/ 144 h 289798"/>
              <a:gd name="connsiteX1" fmla="*/ 70660 w 156397"/>
              <a:gd name="connsiteY1" fmla="*/ 158894 h 289798"/>
              <a:gd name="connsiteX2" fmla="*/ 810 w 156397"/>
              <a:gd name="connsiteY2" fmla="*/ 289069 h 289798"/>
              <a:gd name="connsiteX3" fmla="*/ 35735 w 156397"/>
              <a:gd name="connsiteY3" fmla="*/ 206519 h 289798"/>
              <a:gd name="connsiteX4" fmla="*/ 83360 w 156397"/>
              <a:gd name="connsiteY4" fmla="*/ 98569 h 289798"/>
              <a:gd name="connsiteX5" fmla="*/ 77010 w 156397"/>
              <a:gd name="connsiteY5" fmla="*/ 130319 h 289798"/>
              <a:gd name="connsiteX6" fmla="*/ 156385 w 156397"/>
              <a:gd name="connsiteY6" fmla="*/ 144 h 28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7" h="289798">
                <a:moveTo>
                  <a:pt x="156385" y="144"/>
                </a:moveTo>
                <a:cubicBezTo>
                  <a:pt x="155327" y="4906"/>
                  <a:pt x="70660" y="158894"/>
                  <a:pt x="70660" y="158894"/>
                </a:cubicBezTo>
                <a:cubicBezTo>
                  <a:pt x="44731" y="207048"/>
                  <a:pt x="6631" y="281132"/>
                  <a:pt x="810" y="289069"/>
                </a:cubicBezTo>
                <a:cubicBezTo>
                  <a:pt x="-5011" y="297006"/>
                  <a:pt x="21977" y="238269"/>
                  <a:pt x="35735" y="206519"/>
                </a:cubicBezTo>
                <a:cubicBezTo>
                  <a:pt x="49493" y="174769"/>
                  <a:pt x="76481" y="111269"/>
                  <a:pt x="83360" y="98569"/>
                </a:cubicBezTo>
                <a:cubicBezTo>
                  <a:pt x="90239" y="85869"/>
                  <a:pt x="60606" y="150956"/>
                  <a:pt x="77010" y="130319"/>
                </a:cubicBezTo>
                <a:cubicBezTo>
                  <a:pt x="93414" y="109682"/>
                  <a:pt x="157443" y="-4618"/>
                  <a:pt x="156385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A27335DF-57E9-61B2-253D-61E228E4FC79}"/>
              </a:ext>
            </a:extLst>
          </p:cNvPr>
          <p:cNvSpPr/>
          <p:nvPr/>
        </p:nvSpPr>
        <p:spPr>
          <a:xfrm>
            <a:off x="2675780" y="11858613"/>
            <a:ext cx="238948" cy="394057"/>
          </a:xfrm>
          <a:custGeom>
            <a:avLst/>
            <a:gdLst>
              <a:gd name="connsiteX0" fmla="*/ 745 w 238948"/>
              <a:gd name="connsiteY0" fmla="*/ 393712 h 394057"/>
              <a:gd name="connsiteX1" fmla="*/ 76945 w 238948"/>
              <a:gd name="connsiteY1" fmla="*/ 209562 h 394057"/>
              <a:gd name="connsiteX2" fmla="*/ 86470 w 238948"/>
              <a:gd name="connsiteY2" fmla="*/ 295287 h 394057"/>
              <a:gd name="connsiteX3" fmla="*/ 102345 w 238948"/>
              <a:gd name="connsiteY3" fmla="*/ 336562 h 394057"/>
              <a:gd name="connsiteX4" fmla="*/ 99170 w 238948"/>
              <a:gd name="connsiteY4" fmla="*/ 263537 h 394057"/>
              <a:gd name="connsiteX5" fmla="*/ 95995 w 238948"/>
              <a:gd name="connsiteY5" fmla="*/ 196862 h 394057"/>
              <a:gd name="connsiteX6" fmla="*/ 238870 w 238948"/>
              <a:gd name="connsiteY6" fmla="*/ 12 h 394057"/>
              <a:gd name="connsiteX7" fmla="*/ 115045 w 238948"/>
              <a:gd name="connsiteY7" fmla="*/ 187337 h 394057"/>
              <a:gd name="connsiteX8" fmla="*/ 42020 w 238948"/>
              <a:gd name="connsiteY8" fmla="*/ 254012 h 394057"/>
              <a:gd name="connsiteX9" fmla="*/ 745 w 238948"/>
              <a:gd name="connsiteY9" fmla="*/ 393712 h 39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48" h="394057">
                <a:moveTo>
                  <a:pt x="745" y="393712"/>
                </a:moveTo>
                <a:cubicBezTo>
                  <a:pt x="6566" y="386304"/>
                  <a:pt x="62657" y="225966"/>
                  <a:pt x="76945" y="209562"/>
                </a:cubicBezTo>
                <a:cubicBezTo>
                  <a:pt x="91233" y="193158"/>
                  <a:pt x="82237" y="274120"/>
                  <a:pt x="86470" y="295287"/>
                </a:cubicBezTo>
                <a:cubicBezTo>
                  <a:pt x="90703" y="316454"/>
                  <a:pt x="100228" y="341854"/>
                  <a:pt x="102345" y="336562"/>
                </a:cubicBezTo>
                <a:cubicBezTo>
                  <a:pt x="104462" y="331270"/>
                  <a:pt x="100228" y="286820"/>
                  <a:pt x="99170" y="263537"/>
                </a:cubicBezTo>
                <a:cubicBezTo>
                  <a:pt x="98112" y="240254"/>
                  <a:pt x="72712" y="240783"/>
                  <a:pt x="95995" y="196862"/>
                </a:cubicBezTo>
                <a:cubicBezTo>
                  <a:pt x="119278" y="152941"/>
                  <a:pt x="235695" y="1599"/>
                  <a:pt x="238870" y="12"/>
                </a:cubicBezTo>
                <a:cubicBezTo>
                  <a:pt x="242045" y="-1575"/>
                  <a:pt x="147853" y="145004"/>
                  <a:pt x="115045" y="187337"/>
                </a:cubicBezTo>
                <a:cubicBezTo>
                  <a:pt x="82237" y="229670"/>
                  <a:pt x="59482" y="220675"/>
                  <a:pt x="42020" y="254012"/>
                </a:cubicBezTo>
                <a:cubicBezTo>
                  <a:pt x="24558" y="287349"/>
                  <a:pt x="-5076" y="401120"/>
                  <a:pt x="745" y="393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8876E4A-DBA1-BF52-90C0-44BEAD9B9495}"/>
              </a:ext>
            </a:extLst>
          </p:cNvPr>
          <p:cNvSpPr/>
          <p:nvPr/>
        </p:nvSpPr>
        <p:spPr>
          <a:xfrm>
            <a:off x="2536536" y="12210986"/>
            <a:ext cx="147198" cy="168693"/>
          </a:xfrm>
          <a:custGeom>
            <a:avLst/>
            <a:gdLst>
              <a:gd name="connsiteX0" fmla="*/ 289 w 147198"/>
              <a:gd name="connsiteY0" fmla="*/ 57214 h 168693"/>
              <a:gd name="connsiteX1" fmla="*/ 82839 w 147198"/>
              <a:gd name="connsiteY1" fmla="*/ 79439 h 168693"/>
              <a:gd name="connsiteX2" fmla="*/ 114589 w 147198"/>
              <a:gd name="connsiteY2" fmla="*/ 168339 h 168693"/>
              <a:gd name="connsiteX3" fmla="*/ 111414 w 147198"/>
              <a:gd name="connsiteY3" fmla="*/ 108014 h 168693"/>
              <a:gd name="connsiteX4" fmla="*/ 146339 w 147198"/>
              <a:gd name="connsiteY4" fmla="*/ 44514 h 168693"/>
              <a:gd name="connsiteX5" fmla="*/ 70139 w 147198"/>
              <a:gd name="connsiteY5" fmla="*/ 64 h 168693"/>
              <a:gd name="connsiteX6" fmla="*/ 124114 w 147198"/>
              <a:gd name="connsiteY6" fmla="*/ 54039 h 168693"/>
              <a:gd name="connsiteX7" fmla="*/ 114589 w 147198"/>
              <a:gd name="connsiteY7" fmla="*/ 79439 h 168693"/>
              <a:gd name="connsiteX8" fmla="*/ 289 w 147198"/>
              <a:gd name="connsiteY8" fmla="*/ 57214 h 1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8" h="168693">
                <a:moveTo>
                  <a:pt x="289" y="57214"/>
                </a:moveTo>
                <a:cubicBezTo>
                  <a:pt x="-5003" y="57214"/>
                  <a:pt x="63789" y="60918"/>
                  <a:pt x="82839" y="79439"/>
                </a:cubicBezTo>
                <a:cubicBezTo>
                  <a:pt x="101889" y="97960"/>
                  <a:pt x="109827" y="163577"/>
                  <a:pt x="114589" y="168339"/>
                </a:cubicBezTo>
                <a:cubicBezTo>
                  <a:pt x="119351" y="173101"/>
                  <a:pt x="106122" y="128651"/>
                  <a:pt x="111414" y="108014"/>
                </a:cubicBezTo>
                <a:cubicBezTo>
                  <a:pt x="116706" y="87377"/>
                  <a:pt x="153218" y="62506"/>
                  <a:pt x="146339" y="44514"/>
                </a:cubicBezTo>
                <a:cubicBezTo>
                  <a:pt x="139460" y="26522"/>
                  <a:pt x="73843" y="-1523"/>
                  <a:pt x="70139" y="64"/>
                </a:cubicBezTo>
                <a:cubicBezTo>
                  <a:pt x="66435" y="1651"/>
                  <a:pt x="116706" y="40810"/>
                  <a:pt x="124114" y="54039"/>
                </a:cubicBezTo>
                <a:cubicBezTo>
                  <a:pt x="131522" y="67268"/>
                  <a:pt x="135226" y="79439"/>
                  <a:pt x="114589" y="79439"/>
                </a:cubicBezTo>
                <a:cubicBezTo>
                  <a:pt x="93952" y="79439"/>
                  <a:pt x="5581" y="57214"/>
                  <a:pt x="289" y="5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18B27F0D-E25C-D6E2-5D57-642990FB35C9}"/>
              </a:ext>
            </a:extLst>
          </p:cNvPr>
          <p:cNvSpPr/>
          <p:nvPr/>
        </p:nvSpPr>
        <p:spPr>
          <a:xfrm>
            <a:off x="2304138" y="12023702"/>
            <a:ext cx="280833" cy="251155"/>
          </a:xfrm>
          <a:custGeom>
            <a:avLst/>
            <a:gdLst>
              <a:gd name="connsiteX0" fmla="*/ 912 w 280833"/>
              <a:gd name="connsiteY0" fmla="*/ 190523 h 251155"/>
              <a:gd name="connsiteX1" fmla="*/ 99337 w 280833"/>
              <a:gd name="connsiteY1" fmla="*/ 127023 h 251155"/>
              <a:gd name="connsiteX2" fmla="*/ 197762 w 280833"/>
              <a:gd name="connsiteY2" fmla="*/ 149248 h 251155"/>
              <a:gd name="connsiteX3" fmla="*/ 219987 w 280833"/>
              <a:gd name="connsiteY3" fmla="*/ 171473 h 251155"/>
              <a:gd name="connsiteX4" fmla="*/ 200937 w 280833"/>
              <a:gd name="connsiteY4" fmla="*/ 190523 h 251155"/>
              <a:gd name="connsiteX5" fmla="*/ 121562 w 280833"/>
              <a:gd name="connsiteY5" fmla="*/ 250848 h 251155"/>
              <a:gd name="connsiteX6" fmla="*/ 216812 w 280833"/>
              <a:gd name="connsiteY6" fmla="*/ 161948 h 251155"/>
              <a:gd name="connsiteX7" fmla="*/ 277137 w 280833"/>
              <a:gd name="connsiteY7" fmla="*/ 104798 h 251155"/>
              <a:gd name="connsiteX8" fmla="*/ 270787 w 280833"/>
              <a:gd name="connsiteY8" fmla="*/ 23 h 251155"/>
              <a:gd name="connsiteX9" fmla="*/ 242212 w 280833"/>
              <a:gd name="connsiteY9" fmla="*/ 114323 h 251155"/>
              <a:gd name="connsiteX10" fmla="*/ 159662 w 280833"/>
              <a:gd name="connsiteY10" fmla="*/ 107973 h 251155"/>
              <a:gd name="connsiteX11" fmla="*/ 912 w 280833"/>
              <a:gd name="connsiteY11" fmla="*/ 190523 h 2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33" h="251155">
                <a:moveTo>
                  <a:pt x="912" y="190523"/>
                </a:moveTo>
                <a:cubicBezTo>
                  <a:pt x="-9142" y="193698"/>
                  <a:pt x="66529" y="133902"/>
                  <a:pt x="99337" y="127023"/>
                </a:cubicBezTo>
                <a:cubicBezTo>
                  <a:pt x="132145" y="120144"/>
                  <a:pt x="177654" y="141840"/>
                  <a:pt x="197762" y="149248"/>
                </a:cubicBezTo>
                <a:cubicBezTo>
                  <a:pt x="217870" y="156656"/>
                  <a:pt x="219987" y="171473"/>
                  <a:pt x="219987" y="171473"/>
                </a:cubicBezTo>
                <a:cubicBezTo>
                  <a:pt x="220516" y="178352"/>
                  <a:pt x="217341" y="177294"/>
                  <a:pt x="200937" y="190523"/>
                </a:cubicBezTo>
                <a:cubicBezTo>
                  <a:pt x="184533" y="203752"/>
                  <a:pt x="118916" y="255610"/>
                  <a:pt x="121562" y="250848"/>
                </a:cubicBezTo>
                <a:cubicBezTo>
                  <a:pt x="124208" y="246086"/>
                  <a:pt x="216812" y="161948"/>
                  <a:pt x="216812" y="161948"/>
                </a:cubicBezTo>
                <a:cubicBezTo>
                  <a:pt x="242741" y="137606"/>
                  <a:pt x="268141" y="131785"/>
                  <a:pt x="277137" y="104798"/>
                </a:cubicBezTo>
                <a:cubicBezTo>
                  <a:pt x="286133" y="77811"/>
                  <a:pt x="276608" y="-1565"/>
                  <a:pt x="270787" y="23"/>
                </a:cubicBezTo>
                <a:cubicBezTo>
                  <a:pt x="264966" y="1610"/>
                  <a:pt x="260733" y="96331"/>
                  <a:pt x="242212" y="114323"/>
                </a:cubicBezTo>
                <a:cubicBezTo>
                  <a:pt x="223691" y="132315"/>
                  <a:pt x="197233" y="96860"/>
                  <a:pt x="159662" y="107973"/>
                </a:cubicBezTo>
                <a:cubicBezTo>
                  <a:pt x="122091" y="119085"/>
                  <a:pt x="10966" y="187348"/>
                  <a:pt x="912" y="190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2FD63437-7706-8CCB-0738-98F4D697320E}"/>
              </a:ext>
            </a:extLst>
          </p:cNvPr>
          <p:cNvSpPr/>
          <p:nvPr/>
        </p:nvSpPr>
        <p:spPr>
          <a:xfrm>
            <a:off x="2013204" y="12267977"/>
            <a:ext cx="193889" cy="203580"/>
          </a:xfrm>
          <a:custGeom>
            <a:avLst/>
            <a:gdLst>
              <a:gd name="connsiteX0" fmla="*/ 107696 w 193889"/>
              <a:gd name="connsiteY0" fmla="*/ 223 h 203580"/>
              <a:gd name="connsiteX1" fmla="*/ 69596 w 193889"/>
              <a:gd name="connsiteY1" fmla="*/ 114523 h 203580"/>
              <a:gd name="connsiteX2" fmla="*/ 41021 w 193889"/>
              <a:gd name="connsiteY2" fmla="*/ 178023 h 203580"/>
              <a:gd name="connsiteX3" fmla="*/ 101346 w 193889"/>
              <a:gd name="connsiteY3" fmla="*/ 149448 h 203580"/>
              <a:gd name="connsiteX4" fmla="*/ 193421 w 193889"/>
              <a:gd name="connsiteY4" fmla="*/ 101823 h 203580"/>
              <a:gd name="connsiteX5" fmla="*/ 139446 w 193889"/>
              <a:gd name="connsiteY5" fmla="*/ 130398 h 203580"/>
              <a:gd name="connsiteX6" fmla="*/ 2921 w 193889"/>
              <a:gd name="connsiteY6" fmla="*/ 203423 h 203580"/>
              <a:gd name="connsiteX7" fmla="*/ 50546 w 193889"/>
              <a:gd name="connsiteY7" fmla="*/ 146273 h 203580"/>
              <a:gd name="connsiteX8" fmla="*/ 107696 w 193889"/>
              <a:gd name="connsiteY8" fmla="*/ 223 h 2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89" h="203580">
                <a:moveTo>
                  <a:pt x="107696" y="223"/>
                </a:moveTo>
                <a:cubicBezTo>
                  <a:pt x="110871" y="-5069"/>
                  <a:pt x="80708" y="84890"/>
                  <a:pt x="69596" y="114523"/>
                </a:cubicBezTo>
                <a:cubicBezTo>
                  <a:pt x="58484" y="144156"/>
                  <a:pt x="35729" y="172202"/>
                  <a:pt x="41021" y="178023"/>
                </a:cubicBezTo>
                <a:cubicBezTo>
                  <a:pt x="46313" y="183844"/>
                  <a:pt x="75946" y="162148"/>
                  <a:pt x="101346" y="149448"/>
                </a:cubicBezTo>
                <a:cubicBezTo>
                  <a:pt x="126746" y="136748"/>
                  <a:pt x="187071" y="104998"/>
                  <a:pt x="193421" y="101823"/>
                </a:cubicBezTo>
                <a:cubicBezTo>
                  <a:pt x="199771" y="98648"/>
                  <a:pt x="139446" y="130398"/>
                  <a:pt x="139446" y="130398"/>
                </a:cubicBezTo>
                <a:cubicBezTo>
                  <a:pt x="107696" y="147331"/>
                  <a:pt x="17738" y="200777"/>
                  <a:pt x="2921" y="203423"/>
                </a:cubicBezTo>
                <a:cubicBezTo>
                  <a:pt x="-11896" y="206069"/>
                  <a:pt x="33613" y="174848"/>
                  <a:pt x="50546" y="146273"/>
                </a:cubicBezTo>
                <a:cubicBezTo>
                  <a:pt x="67479" y="117698"/>
                  <a:pt x="104521" y="5515"/>
                  <a:pt x="107696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F78DCDE4-9E66-3C5D-8BC6-89C8F27C25FD}"/>
              </a:ext>
            </a:extLst>
          </p:cNvPr>
          <p:cNvSpPr/>
          <p:nvPr/>
        </p:nvSpPr>
        <p:spPr>
          <a:xfrm>
            <a:off x="2793967" y="11156462"/>
            <a:ext cx="127033" cy="286284"/>
          </a:xfrm>
          <a:custGeom>
            <a:avLst/>
            <a:gdLst>
              <a:gd name="connsiteX0" fmla="*/ 38133 w 127033"/>
              <a:gd name="connsiteY0" fmla="*/ 488 h 286284"/>
              <a:gd name="connsiteX1" fmla="*/ 60358 w 127033"/>
              <a:gd name="connsiteY1" fmla="*/ 200513 h 286284"/>
              <a:gd name="connsiteX2" fmla="*/ 33 w 127033"/>
              <a:gd name="connsiteY2" fmla="*/ 286238 h 286284"/>
              <a:gd name="connsiteX3" fmla="*/ 69883 w 127033"/>
              <a:gd name="connsiteY3" fmla="*/ 190988 h 286284"/>
              <a:gd name="connsiteX4" fmla="*/ 88933 w 127033"/>
              <a:gd name="connsiteY4" fmla="*/ 156063 h 286284"/>
              <a:gd name="connsiteX5" fmla="*/ 127033 w 127033"/>
              <a:gd name="connsiteY5" fmla="*/ 149713 h 286284"/>
              <a:gd name="connsiteX6" fmla="*/ 88933 w 127033"/>
              <a:gd name="connsiteY6" fmla="*/ 143363 h 286284"/>
              <a:gd name="connsiteX7" fmla="*/ 38133 w 127033"/>
              <a:gd name="connsiteY7" fmla="*/ 488 h 2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33" h="286284">
                <a:moveTo>
                  <a:pt x="38133" y="488"/>
                </a:moveTo>
                <a:cubicBezTo>
                  <a:pt x="33370" y="10013"/>
                  <a:pt x="66708" y="152888"/>
                  <a:pt x="60358" y="200513"/>
                </a:cubicBezTo>
                <a:cubicBezTo>
                  <a:pt x="54008" y="248138"/>
                  <a:pt x="-1554" y="287825"/>
                  <a:pt x="33" y="286238"/>
                </a:cubicBezTo>
                <a:cubicBezTo>
                  <a:pt x="1620" y="284651"/>
                  <a:pt x="55066" y="212684"/>
                  <a:pt x="69883" y="190988"/>
                </a:cubicBezTo>
                <a:cubicBezTo>
                  <a:pt x="84700" y="169292"/>
                  <a:pt x="79408" y="162942"/>
                  <a:pt x="88933" y="156063"/>
                </a:cubicBezTo>
                <a:cubicBezTo>
                  <a:pt x="98458" y="149184"/>
                  <a:pt x="127033" y="151830"/>
                  <a:pt x="127033" y="149713"/>
                </a:cubicBezTo>
                <a:cubicBezTo>
                  <a:pt x="127033" y="147596"/>
                  <a:pt x="102691" y="162942"/>
                  <a:pt x="88933" y="143363"/>
                </a:cubicBezTo>
                <a:cubicBezTo>
                  <a:pt x="75175" y="123784"/>
                  <a:pt x="42896" y="-9037"/>
                  <a:pt x="3813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FF3FB813-F7ED-1B0F-812B-1C85B9FE1F06}"/>
              </a:ext>
            </a:extLst>
          </p:cNvPr>
          <p:cNvSpPr/>
          <p:nvPr/>
        </p:nvSpPr>
        <p:spPr>
          <a:xfrm>
            <a:off x="2717778" y="11718925"/>
            <a:ext cx="238285" cy="552499"/>
          </a:xfrm>
          <a:custGeom>
            <a:avLst/>
            <a:gdLst>
              <a:gd name="connsiteX0" fmla="*/ 238147 w 238285"/>
              <a:gd name="connsiteY0" fmla="*/ 0 h 552499"/>
              <a:gd name="connsiteX1" fmla="*/ 149247 w 238285"/>
              <a:gd name="connsiteY1" fmla="*/ 346075 h 552499"/>
              <a:gd name="connsiteX2" fmla="*/ 111147 w 238285"/>
              <a:gd name="connsiteY2" fmla="*/ 454025 h 552499"/>
              <a:gd name="connsiteX3" fmla="*/ 22 w 238285"/>
              <a:gd name="connsiteY3" fmla="*/ 552450 h 552499"/>
              <a:gd name="connsiteX4" fmla="*/ 101622 w 238285"/>
              <a:gd name="connsiteY4" fmla="*/ 441325 h 552499"/>
              <a:gd name="connsiteX5" fmla="*/ 127022 w 238285"/>
              <a:gd name="connsiteY5" fmla="*/ 387350 h 552499"/>
              <a:gd name="connsiteX6" fmla="*/ 92097 w 238285"/>
              <a:gd name="connsiteY6" fmla="*/ 327025 h 552499"/>
              <a:gd name="connsiteX7" fmla="*/ 127022 w 238285"/>
              <a:gd name="connsiteY7" fmla="*/ 349250 h 552499"/>
              <a:gd name="connsiteX8" fmla="*/ 238147 w 238285"/>
              <a:gd name="connsiteY8" fmla="*/ 0 h 5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85" h="552499">
                <a:moveTo>
                  <a:pt x="238147" y="0"/>
                </a:moveTo>
                <a:cubicBezTo>
                  <a:pt x="241851" y="-529"/>
                  <a:pt x="170414" y="270404"/>
                  <a:pt x="149247" y="346075"/>
                </a:cubicBezTo>
                <a:cubicBezTo>
                  <a:pt x="128080" y="421746"/>
                  <a:pt x="136018" y="419629"/>
                  <a:pt x="111147" y="454025"/>
                </a:cubicBezTo>
                <a:cubicBezTo>
                  <a:pt x="86276" y="488421"/>
                  <a:pt x="1610" y="554567"/>
                  <a:pt x="22" y="552450"/>
                </a:cubicBezTo>
                <a:cubicBezTo>
                  <a:pt x="-1566" y="550333"/>
                  <a:pt x="80455" y="468842"/>
                  <a:pt x="101622" y="441325"/>
                </a:cubicBezTo>
                <a:cubicBezTo>
                  <a:pt x="122789" y="413808"/>
                  <a:pt x="128609" y="406400"/>
                  <a:pt x="127022" y="387350"/>
                </a:cubicBezTo>
                <a:cubicBezTo>
                  <a:pt x="125435" y="368300"/>
                  <a:pt x="92097" y="333375"/>
                  <a:pt x="92097" y="327025"/>
                </a:cubicBezTo>
                <a:cubicBezTo>
                  <a:pt x="92097" y="320675"/>
                  <a:pt x="103739" y="401108"/>
                  <a:pt x="127022" y="349250"/>
                </a:cubicBezTo>
                <a:cubicBezTo>
                  <a:pt x="150305" y="297392"/>
                  <a:pt x="234443" y="529"/>
                  <a:pt x="2381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F2807DD-B532-01EF-86DB-3AD3B2EA6D67}"/>
              </a:ext>
            </a:extLst>
          </p:cNvPr>
          <p:cNvSpPr/>
          <p:nvPr/>
        </p:nvSpPr>
        <p:spPr>
          <a:xfrm>
            <a:off x="2851150" y="11454105"/>
            <a:ext cx="31762" cy="230865"/>
          </a:xfrm>
          <a:custGeom>
            <a:avLst/>
            <a:gdLst>
              <a:gd name="connsiteX0" fmla="*/ 0 w 31762"/>
              <a:gd name="connsiteY0" fmla="*/ 1295 h 230865"/>
              <a:gd name="connsiteX1" fmla="*/ 28575 w 31762"/>
              <a:gd name="connsiteY1" fmla="*/ 226720 h 230865"/>
              <a:gd name="connsiteX2" fmla="*/ 28575 w 31762"/>
              <a:gd name="connsiteY2" fmla="*/ 137820 h 230865"/>
              <a:gd name="connsiteX3" fmla="*/ 0 w 31762"/>
              <a:gd name="connsiteY3" fmla="*/ 1295 h 2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2" h="230865">
                <a:moveTo>
                  <a:pt x="0" y="1295"/>
                </a:moveTo>
                <a:cubicBezTo>
                  <a:pt x="0" y="16112"/>
                  <a:pt x="23812" y="203966"/>
                  <a:pt x="28575" y="226720"/>
                </a:cubicBezTo>
                <a:cubicBezTo>
                  <a:pt x="33338" y="249474"/>
                  <a:pt x="32279" y="172745"/>
                  <a:pt x="28575" y="137820"/>
                </a:cubicBezTo>
                <a:cubicBezTo>
                  <a:pt x="24871" y="102895"/>
                  <a:pt x="0" y="-13522"/>
                  <a:pt x="0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9E771C0D-824A-FC81-0CA8-AEB13054D45D}"/>
              </a:ext>
            </a:extLst>
          </p:cNvPr>
          <p:cNvSpPr/>
          <p:nvPr/>
        </p:nvSpPr>
        <p:spPr>
          <a:xfrm>
            <a:off x="2606411" y="11648843"/>
            <a:ext cx="111695" cy="343138"/>
          </a:xfrm>
          <a:custGeom>
            <a:avLst/>
            <a:gdLst>
              <a:gd name="connsiteX0" fmla="*/ 264 w 111695"/>
              <a:gd name="connsiteY0" fmla="*/ 139932 h 343138"/>
              <a:gd name="connsiteX1" fmla="*/ 19314 w 111695"/>
              <a:gd name="connsiteY1" fmla="*/ 279632 h 343138"/>
              <a:gd name="connsiteX2" fmla="*/ 22489 w 111695"/>
              <a:gd name="connsiteY2" fmla="*/ 343132 h 343138"/>
              <a:gd name="connsiteX3" fmla="*/ 25664 w 111695"/>
              <a:gd name="connsiteY3" fmla="*/ 276457 h 343138"/>
              <a:gd name="connsiteX4" fmla="*/ 60589 w 111695"/>
              <a:gd name="connsiteY4" fmla="*/ 165332 h 343138"/>
              <a:gd name="connsiteX5" fmla="*/ 111389 w 111695"/>
              <a:gd name="connsiteY5" fmla="*/ 232 h 343138"/>
              <a:gd name="connsiteX6" fmla="*/ 35189 w 111695"/>
              <a:gd name="connsiteY6" fmla="*/ 203432 h 343138"/>
              <a:gd name="connsiteX7" fmla="*/ 264 w 111695"/>
              <a:gd name="connsiteY7" fmla="*/ 139932 h 3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95" h="343138">
                <a:moveTo>
                  <a:pt x="264" y="139932"/>
                </a:moveTo>
                <a:cubicBezTo>
                  <a:pt x="-2382" y="152632"/>
                  <a:pt x="15610" y="245765"/>
                  <a:pt x="19314" y="279632"/>
                </a:cubicBezTo>
                <a:cubicBezTo>
                  <a:pt x="23018" y="313499"/>
                  <a:pt x="21431" y="343661"/>
                  <a:pt x="22489" y="343132"/>
                </a:cubicBezTo>
                <a:cubicBezTo>
                  <a:pt x="23547" y="342603"/>
                  <a:pt x="19314" y="306090"/>
                  <a:pt x="25664" y="276457"/>
                </a:cubicBezTo>
                <a:cubicBezTo>
                  <a:pt x="32014" y="246824"/>
                  <a:pt x="46302" y="211369"/>
                  <a:pt x="60589" y="165332"/>
                </a:cubicBezTo>
                <a:cubicBezTo>
                  <a:pt x="74876" y="119295"/>
                  <a:pt x="115622" y="-6118"/>
                  <a:pt x="111389" y="232"/>
                </a:cubicBezTo>
                <a:cubicBezTo>
                  <a:pt x="107156" y="6582"/>
                  <a:pt x="54768" y="176974"/>
                  <a:pt x="35189" y="203432"/>
                </a:cubicBezTo>
                <a:cubicBezTo>
                  <a:pt x="15610" y="229890"/>
                  <a:pt x="2910" y="127232"/>
                  <a:pt x="264" y="139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C5033F7-B378-0FF3-6E55-857E8831BA30}"/>
              </a:ext>
            </a:extLst>
          </p:cNvPr>
          <p:cNvSpPr/>
          <p:nvPr/>
        </p:nvSpPr>
        <p:spPr>
          <a:xfrm>
            <a:off x="2717717" y="11795000"/>
            <a:ext cx="269961" cy="536751"/>
          </a:xfrm>
          <a:custGeom>
            <a:avLst/>
            <a:gdLst>
              <a:gd name="connsiteX0" fmla="*/ 269958 w 269961"/>
              <a:gd name="connsiteY0" fmla="*/ 125 h 536751"/>
              <a:gd name="connsiteX1" fmla="*/ 171533 w 269961"/>
              <a:gd name="connsiteY1" fmla="*/ 250950 h 536751"/>
              <a:gd name="connsiteX2" fmla="*/ 66758 w 269961"/>
              <a:gd name="connsiteY2" fmla="*/ 463675 h 536751"/>
              <a:gd name="connsiteX3" fmla="*/ 85808 w 269961"/>
              <a:gd name="connsiteY3" fmla="*/ 397000 h 536751"/>
              <a:gd name="connsiteX4" fmla="*/ 83 w 269961"/>
              <a:gd name="connsiteY4" fmla="*/ 536700 h 536751"/>
              <a:gd name="connsiteX5" fmla="*/ 73108 w 269961"/>
              <a:gd name="connsiteY5" fmla="*/ 409700 h 536751"/>
              <a:gd name="connsiteX6" fmla="*/ 219158 w 269961"/>
              <a:gd name="connsiteY6" fmla="*/ 143000 h 536751"/>
              <a:gd name="connsiteX7" fmla="*/ 168358 w 269961"/>
              <a:gd name="connsiteY7" fmla="*/ 216025 h 536751"/>
              <a:gd name="connsiteX8" fmla="*/ 269958 w 269961"/>
              <a:gd name="connsiteY8" fmla="*/ 125 h 5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961" h="536751">
                <a:moveTo>
                  <a:pt x="269958" y="125"/>
                </a:moveTo>
                <a:cubicBezTo>
                  <a:pt x="270487" y="5946"/>
                  <a:pt x="205400" y="173692"/>
                  <a:pt x="171533" y="250950"/>
                </a:cubicBezTo>
                <a:cubicBezTo>
                  <a:pt x="137666" y="328208"/>
                  <a:pt x="81045" y="439333"/>
                  <a:pt x="66758" y="463675"/>
                </a:cubicBezTo>
                <a:cubicBezTo>
                  <a:pt x="52471" y="488017"/>
                  <a:pt x="96921" y="384829"/>
                  <a:pt x="85808" y="397000"/>
                </a:cubicBezTo>
                <a:cubicBezTo>
                  <a:pt x="74695" y="409171"/>
                  <a:pt x="2200" y="534583"/>
                  <a:pt x="83" y="536700"/>
                </a:cubicBezTo>
                <a:cubicBezTo>
                  <a:pt x="-2034" y="538817"/>
                  <a:pt x="36595" y="475317"/>
                  <a:pt x="73108" y="409700"/>
                </a:cubicBezTo>
                <a:cubicBezTo>
                  <a:pt x="109620" y="344083"/>
                  <a:pt x="203283" y="175279"/>
                  <a:pt x="219158" y="143000"/>
                </a:cubicBezTo>
                <a:cubicBezTo>
                  <a:pt x="235033" y="110721"/>
                  <a:pt x="163066" y="239308"/>
                  <a:pt x="168358" y="216025"/>
                </a:cubicBezTo>
                <a:cubicBezTo>
                  <a:pt x="173650" y="192742"/>
                  <a:pt x="269429" y="-5696"/>
                  <a:pt x="26995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2BFAD7B7-9674-86DD-BDF5-5AD938FC353F}"/>
              </a:ext>
            </a:extLst>
          </p:cNvPr>
          <p:cNvSpPr/>
          <p:nvPr/>
        </p:nvSpPr>
        <p:spPr>
          <a:xfrm>
            <a:off x="2765425" y="12025908"/>
            <a:ext cx="235050" cy="265101"/>
          </a:xfrm>
          <a:custGeom>
            <a:avLst/>
            <a:gdLst>
              <a:gd name="connsiteX0" fmla="*/ 234950 w 235050"/>
              <a:gd name="connsiteY0" fmla="*/ 992 h 265101"/>
              <a:gd name="connsiteX1" fmla="*/ 69850 w 235050"/>
              <a:gd name="connsiteY1" fmla="*/ 194667 h 265101"/>
              <a:gd name="connsiteX2" fmla="*/ 0 w 235050"/>
              <a:gd name="connsiteY2" fmla="*/ 264517 h 265101"/>
              <a:gd name="connsiteX3" fmla="*/ 69850 w 235050"/>
              <a:gd name="connsiteY3" fmla="*/ 162917 h 265101"/>
              <a:gd name="connsiteX4" fmla="*/ 155575 w 235050"/>
              <a:gd name="connsiteY4" fmla="*/ 45442 h 265101"/>
              <a:gd name="connsiteX5" fmla="*/ 95250 w 235050"/>
              <a:gd name="connsiteY5" fmla="*/ 115292 h 265101"/>
              <a:gd name="connsiteX6" fmla="*/ 234950 w 235050"/>
              <a:gd name="connsiteY6" fmla="*/ 992 h 2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50" h="265101">
                <a:moveTo>
                  <a:pt x="234950" y="992"/>
                </a:moveTo>
                <a:cubicBezTo>
                  <a:pt x="230717" y="14221"/>
                  <a:pt x="109008" y="150746"/>
                  <a:pt x="69850" y="194667"/>
                </a:cubicBezTo>
                <a:cubicBezTo>
                  <a:pt x="30692" y="238588"/>
                  <a:pt x="0" y="269809"/>
                  <a:pt x="0" y="264517"/>
                </a:cubicBezTo>
                <a:cubicBezTo>
                  <a:pt x="0" y="259225"/>
                  <a:pt x="43921" y="199430"/>
                  <a:pt x="69850" y="162917"/>
                </a:cubicBezTo>
                <a:cubicBezTo>
                  <a:pt x="95779" y="126404"/>
                  <a:pt x="151342" y="53379"/>
                  <a:pt x="155575" y="45442"/>
                </a:cubicBezTo>
                <a:cubicBezTo>
                  <a:pt x="159808" y="37505"/>
                  <a:pt x="82021" y="119525"/>
                  <a:pt x="95250" y="115292"/>
                </a:cubicBezTo>
                <a:cubicBezTo>
                  <a:pt x="108479" y="111059"/>
                  <a:pt x="239183" y="-12237"/>
                  <a:pt x="234950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6D8B548-B5DC-4DC3-B604-01A2C14A0F91}"/>
              </a:ext>
            </a:extLst>
          </p:cNvPr>
          <p:cNvSpPr/>
          <p:nvPr/>
        </p:nvSpPr>
        <p:spPr>
          <a:xfrm>
            <a:off x="2711383" y="12287221"/>
            <a:ext cx="76301" cy="308245"/>
          </a:xfrm>
          <a:custGeom>
            <a:avLst/>
            <a:gdLst>
              <a:gd name="connsiteX0" fmla="*/ 76267 w 76301"/>
              <a:gd name="connsiteY0" fmla="*/ 29 h 308245"/>
              <a:gd name="connsiteX1" fmla="*/ 19117 w 76301"/>
              <a:gd name="connsiteY1" fmla="*/ 127029 h 308245"/>
              <a:gd name="connsiteX2" fmla="*/ 44517 w 76301"/>
              <a:gd name="connsiteY2" fmla="*/ 92104 h 308245"/>
              <a:gd name="connsiteX3" fmla="*/ 19117 w 76301"/>
              <a:gd name="connsiteY3" fmla="*/ 155604 h 308245"/>
              <a:gd name="connsiteX4" fmla="*/ 67 w 76301"/>
              <a:gd name="connsiteY4" fmla="*/ 206404 h 308245"/>
              <a:gd name="connsiteX5" fmla="*/ 12767 w 76301"/>
              <a:gd name="connsiteY5" fmla="*/ 308004 h 308245"/>
              <a:gd name="connsiteX6" fmla="*/ 12767 w 76301"/>
              <a:gd name="connsiteY6" fmla="*/ 231804 h 308245"/>
              <a:gd name="connsiteX7" fmla="*/ 9592 w 76301"/>
              <a:gd name="connsiteY7" fmla="*/ 139729 h 308245"/>
              <a:gd name="connsiteX8" fmla="*/ 76267 w 76301"/>
              <a:gd name="connsiteY8" fmla="*/ 29 h 30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1" h="308245">
                <a:moveTo>
                  <a:pt x="76267" y="29"/>
                </a:moveTo>
                <a:cubicBezTo>
                  <a:pt x="77855" y="-2088"/>
                  <a:pt x="24409" y="111683"/>
                  <a:pt x="19117" y="127029"/>
                </a:cubicBezTo>
                <a:cubicBezTo>
                  <a:pt x="13825" y="142375"/>
                  <a:pt x="44517" y="87342"/>
                  <a:pt x="44517" y="92104"/>
                </a:cubicBezTo>
                <a:cubicBezTo>
                  <a:pt x="44517" y="96866"/>
                  <a:pt x="26525" y="136554"/>
                  <a:pt x="19117" y="155604"/>
                </a:cubicBezTo>
                <a:cubicBezTo>
                  <a:pt x="11709" y="174654"/>
                  <a:pt x="1125" y="181004"/>
                  <a:pt x="67" y="206404"/>
                </a:cubicBezTo>
                <a:cubicBezTo>
                  <a:pt x="-991" y="231804"/>
                  <a:pt x="10650" y="303771"/>
                  <a:pt x="12767" y="308004"/>
                </a:cubicBezTo>
                <a:cubicBezTo>
                  <a:pt x="14884" y="312237"/>
                  <a:pt x="13296" y="259850"/>
                  <a:pt x="12767" y="231804"/>
                </a:cubicBezTo>
                <a:cubicBezTo>
                  <a:pt x="12238" y="203758"/>
                  <a:pt x="1655" y="177829"/>
                  <a:pt x="9592" y="139729"/>
                </a:cubicBezTo>
                <a:cubicBezTo>
                  <a:pt x="17529" y="101629"/>
                  <a:pt x="74679" y="2146"/>
                  <a:pt x="7626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BAD5ADC-0CEE-8BD5-D1BB-844A16622BEB}"/>
              </a:ext>
            </a:extLst>
          </p:cNvPr>
          <p:cNvSpPr/>
          <p:nvPr/>
        </p:nvSpPr>
        <p:spPr>
          <a:xfrm>
            <a:off x="2713810" y="12440890"/>
            <a:ext cx="264693" cy="254177"/>
          </a:xfrm>
          <a:custGeom>
            <a:avLst/>
            <a:gdLst>
              <a:gd name="connsiteX0" fmla="*/ 232590 w 264693"/>
              <a:gd name="connsiteY0" fmla="*/ 1935 h 254177"/>
              <a:gd name="connsiteX1" fmla="*/ 257990 w 264693"/>
              <a:gd name="connsiteY1" fmla="*/ 132110 h 254177"/>
              <a:gd name="connsiteX2" fmla="*/ 232590 w 264693"/>
              <a:gd name="connsiteY2" fmla="*/ 205135 h 254177"/>
              <a:gd name="connsiteX3" fmla="*/ 251640 w 264693"/>
              <a:gd name="connsiteY3" fmla="*/ 179735 h 254177"/>
              <a:gd name="connsiteX4" fmla="*/ 210365 w 264693"/>
              <a:gd name="connsiteY4" fmla="*/ 221010 h 254177"/>
              <a:gd name="connsiteX5" fmla="*/ 184965 w 264693"/>
              <a:gd name="connsiteY5" fmla="*/ 233710 h 254177"/>
              <a:gd name="connsiteX6" fmla="*/ 815 w 264693"/>
              <a:gd name="connsiteY6" fmla="*/ 252760 h 254177"/>
              <a:gd name="connsiteX7" fmla="*/ 121465 w 264693"/>
              <a:gd name="connsiteY7" fmla="*/ 249585 h 254177"/>
              <a:gd name="connsiteX8" fmla="*/ 216715 w 264693"/>
              <a:gd name="connsiteY8" fmla="*/ 224185 h 254177"/>
              <a:gd name="connsiteX9" fmla="*/ 242115 w 264693"/>
              <a:gd name="connsiteY9" fmla="*/ 163860 h 254177"/>
              <a:gd name="connsiteX10" fmla="*/ 264340 w 264693"/>
              <a:gd name="connsiteY10" fmla="*/ 103535 h 254177"/>
              <a:gd name="connsiteX11" fmla="*/ 254815 w 264693"/>
              <a:gd name="connsiteY11" fmla="*/ 55910 h 254177"/>
              <a:gd name="connsiteX12" fmla="*/ 232590 w 264693"/>
              <a:gd name="connsiteY12" fmla="*/ 1935 h 25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93" h="254177">
                <a:moveTo>
                  <a:pt x="232590" y="1935"/>
                </a:moveTo>
                <a:cubicBezTo>
                  <a:pt x="233119" y="14635"/>
                  <a:pt x="257990" y="98243"/>
                  <a:pt x="257990" y="132110"/>
                </a:cubicBezTo>
                <a:cubicBezTo>
                  <a:pt x="257990" y="165977"/>
                  <a:pt x="233648" y="197198"/>
                  <a:pt x="232590" y="205135"/>
                </a:cubicBezTo>
                <a:cubicBezTo>
                  <a:pt x="231532" y="213072"/>
                  <a:pt x="255344" y="177089"/>
                  <a:pt x="251640" y="179735"/>
                </a:cubicBezTo>
                <a:cubicBezTo>
                  <a:pt x="247936" y="182381"/>
                  <a:pt x="210365" y="221010"/>
                  <a:pt x="210365" y="221010"/>
                </a:cubicBezTo>
                <a:cubicBezTo>
                  <a:pt x="199253" y="230006"/>
                  <a:pt x="219890" y="228418"/>
                  <a:pt x="184965" y="233710"/>
                </a:cubicBezTo>
                <a:cubicBezTo>
                  <a:pt x="150040" y="239002"/>
                  <a:pt x="11398" y="250114"/>
                  <a:pt x="815" y="252760"/>
                </a:cubicBezTo>
                <a:cubicBezTo>
                  <a:pt x="-9768" y="255406"/>
                  <a:pt x="85482" y="254347"/>
                  <a:pt x="121465" y="249585"/>
                </a:cubicBezTo>
                <a:cubicBezTo>
                  <a:pt x="157448" y="244823"/>
                  <a:pt x="196607" y="238472"/>
                  <a:pt x="216715" y="224185"/>
                </a:cubicBezTo>
                <a:cubicBezTo>
                  <a:pt x="236823" y="209898"/>
                  <a:pt x="234178" y="183968"/>
                  <a:pt x="242115" y="163860"/>
                </a:cubicBezTo>
                <a:cubicBezTo>
                  <a:pt x="250052" y="143752"/>
                  <a:pt x="262223" y="121527"/>
                  <a:pt x="264340" y="103535"/>
                </a:cubicBezTo>
                <a:cubicBezTo>
                  <a:pt x="266457" y="85543"/>
                  <a:pt x="258519" y="69139"/>
                  <a:pt x="254815" y="55910"/>
                </a:cubicBezTo>
                <a:cubicBezTo>
                  <a:pt x="251111" y="42681"/>
                  <a:pt x="232061" y="-10765"/>
                  <a:pt x="232590" y="1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64775035-5CE8-9D4F-AF27-E9AB6AC8EA42}"/>
              </a:ext>
            </a:extLst>
          </p:cNvPr>
          <p:cNvSpPr/>
          <p:nvPr/>
        </p:nvSpPr>
        <p:spPr>
          <a:xfrm>
            <a:off x="2942224" y="12225611"/>
            <a:ext cx="58450" cy="205354"/>
          </a:xfrm>
          <a:custGeom>
            <a:avLst/>
            <a:gdLst>
              <a:gd name="connsiteX0" fmla="*/ 58151 w 58450"/>
              <a:gd name="connsiteY0" fmla="*/ 4489 h 205354"/>
              <a:gd name="connsiteX1" fmla="*/ 1001 w 58450"/>
              <a:gd name="connsiteY1" fmla="*/ 204514 h 205354"/>
              <a:gd name="connsiteX2" fmla="*/ 23226 w 58450"/>
              <a:gd name="connsiteY2" fmla="*/ 74339 h 205354"/>
              <a:gd name="connsiteX3" fmla="*/ 58151 w 58450"/>
              <a:gd name="connsiteY3" fmla="*/ 4489 h 20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0" h="205354">
                <a:moveTo>
                  <a:pt x="58151" y="4489"/>
                </a:moveTo>
                <a:cubicBezTo>
                  <a:pt x="54447" y="26185"/>
                  <a:pt x="6822" y="192872"/>
                  <a:pt x="1001" y="204514"/>
                </a:cubicBezTo>
                <a:cubicBezTo>
                  <a:pt x="-4820" y="216156"/>
                  <a:pt x="16347" y="103443"/>
                  <a:pt x="23226" y="74339"/>
                </a:cubicBezTo>
                <a:cubicBezTo>
                  <a:pt x="30105" y="45235"/>
                  <a:pt x="61855" y="-17207"/>
                  <a:pt x="58151" y="4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B8A3900F-80B1-86D7-9AB0-0D4EF9C86D95}"/>
              </a:ext>
            </a:extLst>
          </p:cNvPr>
          <p:cNvSpPr/>
          <p:nvPr/>
        </p:nvSpPr>
        <p:spPr>
          <a:xfrm>
            <a:off x="2949341" y="12198333"/>
            <a:ext cx="83061" cy="296983"/>
          </a:xfrm>
          <a:custGeom>
            <a:avLst/>
            <a:gdLst>
              <a:gd name="connsiteX0" fmla="*/ 82784 w 83061"/>
              <a:gd name="connsiteY0" fmla="*/ 17 h 296983"/>
              <a:gd name="connsiteX1" fmla="*/ 31984 w 83061"/>
              <a:gd name="connsiteY1" fmla="*/ 152417 h 296983"/>
              <a:gd name="connsiteX2" fmla="*/ 234 w 83061"/>
              <a:gd name="connsiteY2" fmla="*/ 295292 h 296983"/>
              <a:gd name="connsiteX3" fmla="*/ 19284 w 83061"/>
              <a:gd name="connsiteY3" fmla="*/ 225442 h 296983"/>
              <a:gd name="connsiteX4" fmla="*/ 51034 w 83061"/>
              <a:gd name="connsiteY4" fmla="*/ 142892 h 296983"/>
              <a:gd name="connsiteX5" fmla="*/ 82784 w 83061"/>
              <a:gd name="connsiteY5" fmla="*/ 17 h 2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61" h="296983">
                <a:moveTo>
                  <a:pt x="82784" y="17"/>
                </a:moveTo>
                <a:cubicBezTo>
                  <a:pt x="79609" y="1604"/>
                  <a:pt x="45742" y="103205"/>
                  <a:pt x="31984" y="152417"/>
                </a:cubicBezTo>
                <a:cubicBezTo>
                  <a:pt x="18226" y="201629"/>
                  <a:pt x="2351" y="283121"/>
                  <a:pt x="234" y="295292"/>
                </a:cubicBezTo>
                <a:cubicBezTo>
                  <a:pt x="-1883" y="307463"/>
                  <a:pt x="10817" y="250842"/>
                  <a:pt x="19284" y="225442"/>
                </a:cubicBezTo>
                <a:cubicBezTo>
                  <a:pt x="27751" y="200042"/>
                  <a:pt x="40980" y="179404"/>
                  <a:pt x="51034" y="142892"/>
                </a:cubicBezTo>
                <a:cubicBezTo>
                  <a:pt x="61088" y="106380"/>
                  <a:pt x="85959" y="-1570"/>
                  <a:pt x="827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0992CA2D-B3B3-AFEC-A790-2C0C538233B3}"/>
              </a:ext>
            </a:extLst>
          </p:cNvPr>
          <p:cNvSpPr/>
          <p:nvPr/>
        </p:nvSpPr>
        <p:spPr>
          <a:xfrm>
            <a:off x="2924094" y="12430117"/>
            <a:ext cx="32214" cy="222276"/>
          </a:xfrm>
          <a:custGeom>
            <a:avLst/>
            <a:gdLst>
              <a:gd name="connsiteX0" fmla="*/ 81 w 32214"/>
              <a:gd name="connsiteY0" fmla="*/ 8 h 222276"/>
              <a:gd name="connsiteX1" fmla="*/ 22306 w 32214"/>
              <a:gd name="connsiteY1" fmla="*/ 133358 h 222276"/>
              <a:gd name="connsiteX2" fmla="*/ 9606 w 32214"/>
              <a:gd name="connsiteY2" fmla="*/ 222258 h 222276"/>
              <a:gd name="connsiteX3" fmla="*/ 31831 w 32214"/>
              <a:gd name="connsiteY3" fmla="*/ 139708 h 222276"/>
              <a:gd name="connsiteX4" fmla="*/ 81 w 32214"/>
              <a:gd name="connsiteY4" fmla="*/ 8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4" h="222276">
                <a:moveTo>
                  <a:pt x="81" y="8"/>
                </a:moveTo>
                <a:cubicBezTo>
                  <a:pt x="-1507" y="-1050"/>
                  <a:pt x="20719" y="96316"/>
                  <a:pt x="22306" y="133358"/>
                </a:cubicBezTo>
                <a:cubicBezTo>
                  <a:pt x="23894" y="170400"/>
                  <a:pt x="8018" y="221200"/>
                  <a:pt x="9606" y="222258"/>
                </a:cubicBezTo>
                <a:cubicBezTo>
                  <a:pt x="11194" y="223316"/>
                  <a:pt x="35535" y="177808"/>
                  <a:pt x="31831" y="139708"/>
                </a:cubicBezTo>
                <a:cubicBezTo>
                  <a:pt x="28127" y="101608"/>
                  <a:pt x="1669" y="1066"/>
                  <a:pt x="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7DEFE04-876A-B10D-D5CB-CDBFA305AEDD}"/>
              </a:ext>
            </a:extLst>
          </p:cNvPr>
          <p:cNvSpPr/>
          <p:nvPr/>
        </p:nvSpPr>
        <p:spPr>
          <a:xfrm>
            <a:off x="2749205" y="12506111"/>
            <a:ext cx="130669" cy="147514"/>
          </a:xfrm>
          <a:custGeom>
            <a:avLst/>
            <a:gdLst>
              <a:gd name="connsiteX0" fmla="*/ 345 w 130669"/>
              <a:gd name="connsiteY0" fmla="*/ 35139 h 147514"/>
              <a:gd name="connsiteX1" fmla="*/ 117820 w 130669"/>
              <a:gd name="connsiteY1" fmla="*/ 47839 h 147514"/>
              <a:gd name="connsiteX2" fmla="*/ 114645 w 130669"/>
              <a:gd name="connsiteY2" fmla="*/ 214 h 147514"/>
              <a:gd name="connsiteX3" fmla="*/ 124170 w 130669"/>
              <a:gd name="connsiteY3" fmla="*/ 70064 h 147514"/>
              <a:gd name="connsiteX4" fmla="*/ 124170 w 130669"/>
              <a:gd name="connsiteY4" fmla="*/ 95464 h 147514"/>
              <a:gd name="connsiteX5" fmla="*/ 98770 w 130669"/>
              <a:gd name="connsiteY5" fmla="*/ 146264 h 147514"/>
              <a:gd name="connsiteX6" fmla="*/ 130520 w 130669"/>
              <a:gd name="connsiteY6" fmla="*/ 38314 h 147514"/>
              <a:gd name="connsiteX7" fmla="*/ 82895 w 130669"/>
              <a:gd name="connsiteY7" fmla="*/ 12914 h 147514"/>
              <a:gd name="connsiteX8" fmla="*/ 345 w 130669"/>
              <a:gd name="connsiteY8" fmla="*/ 35139 h 1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69" h="147514">
                <a:moveTo>
                  <a:pt x="345" y="35139"/>
                </a:moveTo>
                <a:cubicBezTo>
                  <a:pt x="6166" y="40960"/>
                  <a:pt x="98770" y="53660"/>
                  <a:pt x="117820" y="47839"/>
                </a:cubicBezTo>
                <a:cubicBezTo>
                  <a:pt x="136870" y="42018"/>
                  <a:pt x="113587" y="-3490"/>
                  <a:pt x="114645" y="214"/>
                </a:cubicBezTo>
                <a:cubicBezTo>
                  <a:pt x="115703" y="3918"/>
                  <a:pt x="122583" y="54189"/>
                  <a:pt x="124170" y="70064"/>
                </a:cubicBezTo>
                <a:cubicBezTo>
                  <a:pt x="125758" y="85939"/>
                  <a:pt x="128403" y="82764"/>
                  <a:pt x="124170" y="95464"/>
                </a:cubicBezTo>
                <a:cubicBezTo>
                  <a:pt x="119937" y="108164"/>
                  <a:pt x="97712" y="155789"/>
                  <a:pt x="98770" y="146264"/>
                </a:cubicBezTo>
                <a:cubicBezTo>
                  <a:pt x="99828" y="136739"/>
                  <a:pt x="133166" y="60539"/>
                  <a:pt x="130520" y="38314"/>
                </a:cubicBezTo>
                <a:cubicBezTo>
                  <a:pt x="127874" y="16089"/>
                  <a:pt x="101945" y="16089"/>
                  <a:pt x="82895" y="12914"/>
                </a:cubicBezTo>
                <a:cubicBezTo>
                  <a:pt x="63845" y="9739"/>
                  <a:pt x="-5476" y="29318"/>
                  <a:pt x="345" y="35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2AB385-A610-A2D5-4B49-8F804FDFB71E}"/>
              </a:ext>
            </a:extLst>
          </p:cNvPr>
          <p:cNvSpPr/>
          <p:nvPr/>
        </p:nvSpPr>
        <p:spPr>
          <a:xfrm>
            <a:off x="2733310" y="12483497"/>
            <a:ext cx="48015" cy="192503"/>
          </a:xfrm>
          <a:custGeom>
            <a:avLst/>
            <a:gdLst>
              <a:gd name="connsiteX0" fmla="*/ 47990 w 48015"/>
              <a:gd name="connsiteY0" fmla="*/ 603 h 192503"/>
              <a:gd name="connsiteX1" fmla="*/ 9890 w 48015"/>
              <a:gd name="connsiteY1" fmla="*/ 140303 h 192503"/>
              <a:gd name="connsiteX2" fmla="*/ 3540 w 48015"/>
              <a:gd name="connsiteY2" fmla="*/ 191103 h 192503"/>
              <a:gd name="connsiteX3" fmla="*/ 3540 w 48015"/>
              <a:gd name="connsiteY3" fmla="*/ 92678 h 192503"/>
              <a:gd name="connsiteX4" fmla="*/ 47990 w 48015"/>
              <a:gd name="connsiteY4" fmla="*/ 603 h 1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5" h="192503">
                <a:moveTo>
                  <a:pt x="47990" y="603"/>
                </a:moveTo>
                <a:cubicBezTo>
                  <a:pt x="49048" y="8540"/>
                  <a:pt x="17298" y="108553"/>
                  <a:pt x="9890" y="140303"/>
                </a:cubicBezTo>
                <a:cubicBezTo>
                  <a:pt x="2482" y="172053"/>
                  <a:pt x="4598" y="199040"/>
                  <a:pt x="3540" y="191103"/>
                </a:cubicBezTo>
                <a:cubicBezTo>
                  <a:pt x="2482" y="183166"/>
                  <a:pt x="-3868" y="120195"/>
                  <a:pt x="3540" y="92678"/>
                </a:cubicBezTo>
                <a:cubicBezTo>
                  <a:pt x="10948" y="65161"/>
                  <a:pt x="46932" y="-7334"/>
                  <a:pt x="47990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D0C100F-BB95-C501-B5D2-35EE349A6E54}"/>
              </a:ext>
            </a:extLst>
          </p:cNvPr>
          <p:cNvSpPr/>
          <p:nvPr/>
        </p:nvSpPr>
        <p:spPr>
          <a:xfrm>
            <a:off x="2717798" y="12633318"/>
            <a:ext cx="149268" cy="28930"/>
          </a:xfrm>
          <a:custGeom>
            <a:avLst/>
            <a:gdLst>
              <a:gd name="connsiteX0" fmla="*/ 2 w 149268"/>
              <a:gd name="connsiteY0" fmla="*/ 28582 h 28930"/>
              <a:gd name="connsiteX1" fmla="*/ 120652 w 149268"/>
              <a:gd name="connsiteY1" fmla="*/ 15882 h 28930"/>
              <a:gd name="connsiteX2" fmla="*/ 149227 w 149268"/>
              <a:gd name="connsiteY2" fmla="*/ 15882 h 28930"/>
              <a:gd name="connsiteX3" fmla="*/ 117477 w 149268"/>
              <a:gd name="connsiteY3" fmla="*/ 7 h 28930"/>
              <a:gd name="connsiteX4" fmla="*/ 2 w 149268"/>
              <a:gd name="connsiteY4" fmla="*/ 28582 h 2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68" h="28930">
                <a:moveTo>
                  <a:pt x="2" y="28582"/>
                </a:moveTo>
                <a:cubicBezTo>
                  <a:pt x="531" y="31228"/>
                  <a:pt x="95781" y="17999"/>
                  <a:pt x="120652" y="15882"/>
                </a:cubicBezTo>
                <a:cubicBezTo>
                  <a:pt x="145523" y="13765"/>
                  <a:pt x="149756" y="18528"/>
                  <a:pt x="149227" y="15882"/>
                </a:cubicBezTo>
                <a:cubicBezTo>
                  <a:pt x="148698" y="13236"/>
                  <a:pt x="145523" y="536"/>
                  <a:pt x="117477" y="7"/>
                </a:cubicBezTo>
                <a:cubicBezTo>
                  <a:pt x="89431" y="-522"/>
                  <a:pt x="-527" y="25936"/>
                  <a:pt x="2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968F30C9-B822-D632-09B4-4F83B1E1BE34}"/>
              </a:ext>
            </a:extLst>
          </p:cNvPr>
          <p:cNvSpPr/>
          <p:nvPr/>
        </p:nvSpPr>
        <p:spPr>
          <a:xfrm>
            <a:off x="2784474" y="12395200"/>
            <a:ext cx="135732" cy="257603"/>
          </a:xfrm>
          <a:custGeom>
            <a:avLst/>
            <a:gdLst>
              <a:gd name="connsiteX0" fmla="*/ 1 w 135732"/>
              <a:gd name="connsiteY0" fmla="*/ 12700 h 257603"/>
              <a:gd name="connsiteX1" fmla="*/ 107951 w 135732"/>
              <a:gd name="connsiteY1" fmla="*/ 0 h 257603"/>
              <a:gd name="connsiteX2" fmla="*/ 111126 w 135732"/>
              <a:gd name="connsiteY2" fmla="*/ 22225 h 257603"/>
              <a:gd name="connsiteX3" fmla="*/ 114301 w 135732"/>
              <a:gd name="connsiteY3" fmla="*/ 88900 h 257603"/>
              <a:gd name="connsiteX4" fmla="*/ 133351 w 135732"/>
              <a:gd name="connsiteY4" fmla="*/ 180975 h 257603"/>
              <a:gd name="connsiteX5" fmla="*/ 133351 w 135732"/>
              <a:gd name="connsiteY5" fmla="*/ 120650 h 257603"/>
              <a:gd name="connsiteX6" fmla="*/ 114301 w 135732"/>
              <a:gd name="connsiteY6" fmla="*/ 203200 h 257603"/>
              <a:gd name="connsiteX7" fmla="*/ 92076 w 135732"/>
              <a:gd name="connsiteY7" fmla="*/ 257175 h 257603"/>
              <a:gd name="connsiteX8" fmla="*/ 123826 w 135732"/>
              <a:gd name="connsiteY8" fmla="*/ 174625 h 257603"/>
              <a:gd name="connsiteX9" fmla="*/ 117476 w 135732"/>
              <a:gd name="connsiteY9" fmla="*/ 82550 h 257603"/>
              <a:gd name="connsiteX10" fmla="*/ 111126 w 135732"/>
              <a:gd name="connsiteY10" fmla="*/ 6350 h 257603"/>
              <a:gd name="connsiteX11" fmla="*/ 1 w 135732"/>
              <a:gd name="connsiteY11" fmla="*/ 12700 h 25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32" h="257603">
                <a:moveTo>
                  <a:pt x="1" y="12700"/>
                </a:moveTo>
                <a:cubicBezTo>
                  <a:pt x="-528" y="11642"/>
                  <a:pt x="107951" y="0"/>
                  <a:pt x="107951" y="0"/>
                </a:cubicBezTo>
                <a:cubicBezTo>
                  <a:pt x="126472" y="1587"/>
                  <a:pt x="110068" y="7408"/>
                  <a:pt x="111126" y="22225"/>
                </a:cubicBezTo>
                <a:cubicBezTo>
                  <a:pt x="112184" y="37042"/>
                  <a:pt x="110597" y="62442"/>
                  <a:pt x="114301" y="88900"/>
                </a:cubicBezTo>
                <a:cubicBezTo>
                  <a:pt x="118005" y="115358"/>
                  <a:pt x="130176" y="175683"/>
                  <a:pt x="133351" y="180975"/>
                </a:cubicBezTo>
                <a:cubicBezTo>
                  <a:pt x="136526" y="186267"/>
                  <a:pt x="136526" y="116946"/>
                  <a:pt x="133351" y="120650"/>
                </a:cubicBezTo>
                <a:cubicBezTo>
                  <a:pt x="130176" y="124354"/>
                  <a:pt x="121180" y="180446"/>
                  <a:pt x="114301" y="203200"/>
                </a:cubicBezTo>
                <a:cubicBezTo>
                  <a:pt x="107422" y="225954"/>
                  <a:pt x="90489" y="261937"/>
                  <a:pt x="92076" y="257175"/>
                </a:cubicBezTo>
                <a:cubicBezTo>
                  <a:pt x="93663" y="252413"/>
                  <a:pt x="119593" y="203729"/>
                  <a:pt x="123826" y="174625"/>
                </a:cubicBezTo>
                <a:cubicBezTo>
                  <a:pt x="128059" y="145521"/>
                  <a:pt x="119593" y="110596"/>
                  <a:pt x="117476" y="82550"/>
                </a:cubicBezTo>
                <a:cubicBezTo>
                  <a:pt x="115359" y="54504"/>
                  <a:pt x="123297" y="21167"/>
                  <a:pt x="111126" y="6350"/>
                </a:cubicBezTo>
                <a:cubicBezTo>
                  <a:pt x="98955" y="-8467"/>
                  <a:pt x="530" y="13758"/>
                  <a:pt x="1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2E207D4-D8C4-64D6-0017-5C0E39C6A4FA}"/>
              </a:ext>
            </a:extLst>
          </p:cNvPr>
          <p:cNvSpPr/>
          <p:nvPr/>
        </p:nvSpPr>
        <p:spPr>
          <a:xfrm>
            <a:off x="2752657" y="12280898"/>
            <a:ext cx="60780" cy="244658"/>
          </a:xfrm>
          <a:custGeom>
            <a:avLst/>
            <a:gdLst>
              <a:gd name="connsiteX0" fmla="*/ 60393 w 60780"/>
              <a:gd name="connsiteY0" fmla="*/ 2 h 244658"/>
              <a:gd name="connsiteX1" fmla="*/ 47693 w 60780"/>
              <a:gd name="connsiteY1" fmla="*/ 111127 h 244658"/>
              <a:gd name="connsiteX2" fmla="*/ 12768 w 60780"/>
              <a:gd name="connsiteY2" fmla="*/ 244477 h 244658"/>
              <a:gd name="connsiteX3" fmla="*/ 44518 w 60780"/>
              <a:gd name="connsiteY3" fmla="*/ 139702 h 244658"/>
              <a:gd name="connsiteX4" fmla="*/ 68 w 60780"/>
              <a:gd name="connsiteY4" fmla="*/ 130177 h 244658"/>
              <a:gd name="connsiteX5" fmla="*/ 34993 w 60780"/>
              <a:gd name="connsiteY5" fmla="*/ 107952 h 244658"/>
              <a:gd name="connsiteX6" fmla="*/ 60393 w 60780"/>
              <a:gd name="connsiteY6" fmla="*/ 2 h 2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80" h="244658">
                <a:moveTo>
                  <a:pt x="60393" y="2"/>
                </a:moveTo>
                <a:cubicBezTo>
                  <a:pt x="62510" y="531"/>
                  <a:pt x="55630" y="70381"/>
                  <a:pt x="47693" y="111127"/>
                </a:cubicBezTo>
                <a:cubicBezTo>
                  <a:pt x="39756" y="151873"/>
                  <a:pt x="13297" y="239715"/>
                  <a:pt x="12768" y="244477"/>
                </a:cubicBezTo>
                <a:cubicBezTo>
                  <a:pt x="12239" y="249240"/>
                  <a:pt x="46635" y="158752"/>
                  <a:pt x="44518" y="139702"/>
                </a:cubicBezTo>
                <a:cubicBezTo>
                  <a:pt x="42401" y="120652"/>
                  <a:pt x="1655" y="135469"/>
                  <a:pt x="68" y="130177"/>
                </a:cubicBezTo>
                <a:cubicBezTo>
                  <a:pt x="-1519" y="124885"/>
                  <a:pt x="24939" y="124356"/>
                  <a:pt x="34993" y="107952"/>
                </a:cubicBezTo>
                <a:cubicBezTo>
                  <a:pt x="45047" y="91548"/>
                  <a:pt x="58276" y="-527"/>
                  <a:pt x="6039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56964A4-A42F-65A7-FBA1-9AB335C3B659}"/>
              </a:ext>
            </a:extLst>
          </p:cNvPr>
          <p:cNvSpPr/>
          <p:nvPr/>
        </p:nvSpPr>
        <p:spPr>
          <a:xfrm>
            <a:off x="2863847" y="12331102"/>
            <a:ext cx="79235" cy="90791"/>
          </a:xfrm>
          <a:custGeom>
            <a:avLst/>
            <a:gdLst>
              <a:gd name="connsiteX0" fmla="*/ 3 w 79235"/>
              <a:gd name="connsiteY0" fmla="*/ 598 h 90791"/>
              <a:gd name="connsiteX1" fmla="*/ 73028 w 79235"/>
              <a:gd name="connsiteY1" fmla="*/ 89498 h 90791"/>
              <a:gd name="connsiteX2" fmla="*/ 69853 w 79235"/>
              <a:gd name="connsiteY2" fmla="*/ 51398 h 90791"/>
              <a:gd name="connsiteX3" fmla="*/ 3 w 79235"/>
              <a:gd name="connsiteY3" fmla="*/ 598 h 9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5" h="90791">
                <a:moveTo>
                  <a:pt x="3" y="598"/>
                </a:moveTo>
                <a:cubicBezTo>
                  <a:pt x="532" y="6948"/>
                  <a:pt x="61386" y="81031"/>
                  <a:pt x="73028" y="89498"/>
                </a:cubicBezTo>
                <a:cubicBezTo>
                  <a:pt x="84670" y="97965"/>
                  <a:pt x="77791" y="62511"/>
                  <a:pt x="69853" y="51398"/>
                </a:cubicBezTo>
                <a:cubicBezTo>
                  <a:pt x="61916" y="40286"/>
                  <a:pt x="-526" y="-5752"/>
                  <a:pt x="3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7A306D6-9BA2-0670-5E1C-2270F40EE4A2}"/>
              </a:ext>
            </a:extLst>
          </p:cNvPr>
          <p:cNvSpPr/>
          <p:nvPr/>
        </p:nvSpPr>
        <p:spPr>
          <a:xfrm>
            <a:off x="3041632" y="11929579"/>
            <a:ext cx="14305" cy="230098"/>
          </a:xfrm>
          <a:custGeom>
            <a:avLst/>
            <a:gdLst>
              <a:gd name="connsiteX0" fmla="*/ 12718 w 14305"/>
              <a:gd name="connsiteY0" fmla="*/ 2071 h 230098"/>
              <a:gd name="connsiteX1" fmla="*/ 12718 w 14305"/>
              <a:gd name="connsiteY1" fmla="*/ 227496 h 230098"/>
              <a:gd name="connsiteX2" fmla="*/ 18 w 14305"/>
              <a:gd name="connsiteY2" fmla="*/ 119546 h 230098"/>
              <a:gd name="connsiteX3" fmla="*/ 12718 w 14305"/>
              <a:gd name="connsiteY3" fmla="*/ 2071 h 2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230098">
                <a:moveTo>
                  <a:pt x="12718" y="2071"/>
                </a:moveTo>
                <a:cubicBezTo>
                  <a:pt x="14835" y="20063"/>
                  <a:pt x="14835" y="207917"/>
                  <a:pt x="12718" y="227496"/>
                </a:cubicBezTo>
                <a:cubicBezTo>
                  <a:pt x="10601" y="247075"/>
                  <a:pt x="-511" y="150767"/>
                  <a:pt x="18" y="119546"/>
                </a:cubicBezTo>
                <a:cubicBezTo>
                  <a:pt x="547" y="88325"/>
                  <a:pt x="10601" y="-15921"/>
                  <a:pt x="12718" y="2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16F90243-8413-4CD4-D926-3AD166517D8B}"/>
              </a:ext>
            </a:extLst>
          </p:cNvPr>
          <p:cNvSpPr/>
          <p:nvPr/>
        </p:nvSpPr>
        <p:spPr>
          <a:xfrm>
            <a:off x="2971428" y="12144115"/>
            <a:ext cx="154165" cy="294544"/>
          </a:xfrm>
          <a:custGeom>
            <a:avLst/>
            <a:gdLst>
              <a:gd name="connsiteX0" fmla="*/ 108322 w 154165"/>
              <a:gd name="connsiteY0" fmla="*/ 260 h 294544"/>
              <a:gd name="connsiteX1" fmla="*/ 63872 w 154165"/>
              <a:gd name="connsiteY1" fmla="*/ 146310 h 294544"/>
              <a:gd name="connsiteX2" fmla="*/ 86097 w 154165"/>
              <a:gd name="connsiteY2" fmla="*/ 124085 h 294544"/>
              <a:gd name="connsiteX3" fmla="*/ 3547 w 154165"/>
              <a:gd name="connsiteY3" fmla="*/ 289185 h 294544"/>
              <a:gd name="connsiteX4" fmla="*/ 28947 w 154165"/>
              <a:gd name="connsiteY4" fmla="*/ 235210 h 294544"/>
              <a:gd name="connsiteX5" fmla="*/ 152772 w 154165"/>
              <a:gd name="connsiteY5" fmla="*/ 47885 h 294544"/>
              <a:gd name="connsiteX6" fmla="*/ 95622 w 154165"/>
              <a:gd name="connsiteY6" fmla="*/ 108210 h 294544"/>
              <a:gd name="connsiteX7" fmla="*/ 108322 w 154165"/>
              <a:gd name="connsiteY7" fmla="*/ 260 h 2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65" h="294544">
                <a:moveTo>
                  <a:pt x="108322" y="260"/>
                </a:moveTo>
                <a:cubicBezTo>
                  <a:pt x="103030" y="6610"/>
                  <a:pt x="67576" y="125672"/>
                  <a:pt x="63872" y="146310"/>
                </a:cubicBezTo>
                <a:cubicBezTo>
                  <a:pt x="60168" y="166948"/>
                  <a:pt x="96151" y="100273"/>
                  <a:pt x="86097" y="124085"/>
                </a:cubicBezTo>
                <a:cubicBezTo>
                  <a:pt x="76043" y="147897"/>
                  <a:pt x="13072" y="270664"/>
                  <a:pt x="3547" y="289185"/>
                </a:cubicBezTo>
                <a:cubicBezTo>
                  <a:pt x="-5978" y="307706"/>
                  <a:pt x="4076" y="275427"/>
                  <a:pt x="28947" y="235210"/>
                </a:cubicBezTo>
                <a:cubicBezTo>
                  <a:pt x="53818" y="194993"/>
                  <a:pt x="141660" y="69052"/>
                  <a:pt x="152772" y="47885"/>
                </a:cubicBezTo>
                <a:cubicBezTo>
                  <a:pt x="163885" y="26718"/>
                  <a:pt x="105147" y="110856"/>
                  <a:pt x="95622" y="108210"/>
                </a:cubicBezTo>
                <a:cubicBezTo>
                  <a:pt x="86097" y="105564"/>
                  <a:pt x="113614" y="-6090"/>
                  <a:pt x="108322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5F7A3F9-2BD4-8228-21B5-0F3740FACDB7}"/>
              </a:ext>
            </a:extLst>
          </p:cNvPr>
          <p:cNvSpPr/>
          <p:nvPr/>
        </p:nvSpPr>
        <p:spPr>
          <a:xfrm>
            <a:off x="2996465" y="11859476"/>
            <a:ext cx="38957" cy="304916"/>
          </a:xfrm>
          <a:custGeom>
            <a:avLst/>
            <a:gdLst>
              <a:gd name="connsiteX0" fmla="*/ 38835 w 38957"/>
              <a:gd name="connsiteY0" fmla="*/ 2324 h 304916"/>
              <a:gd name="connsiteX1" fmla="*/ 735 w 38957"/>
              <a:gd name="connsiteY1" fmla="*/ 300774 h 304916"/>
              <a:gd name="connsiteX2" fmla="*/ 13435 w 38957"/>
              <a:gd name="connsiteY2" fmla="*/ 167424 h 304916"/>
              <a:gd name="connsiteX3" fmla="*/ 38835 w 38957"/>
              <a:gd name="connsiteY3" fmla="*/ 2324 h 30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7" h="304916">
                <a:moveTo>
                  <a:pt x="38835" y="2324"/>
                </a:moveTo>
                <a:cubicBezTo>
                  <a:pt x="36718" y="24549"/>
                  <a:pt x="4968" y="273257"/>
                  <a:pt x="735" y="300774"/>
                </a:cubicBezTo>
                <a:cubicBezTo>
                  <a:pt x="-3498" y="328291"/>
                  <a:pt x="11848" y="211345"/>
                  <a:pt x="13435" y="167424"/>
                </a:cubicBezTo>
                <a:cubicBezTo>
                  <a:pt x="15022" y="123503"/>
                  <a:pt x="40952" y="-19901"/>
                  <a:pt x="38835" y="2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280D55E2-B299-A306-DA0F-F1C061B9D0D1}"/>
              </a:ext>
            </a:extLst>
          </p:cNvPr>
          <p:cNvSpPr/>
          <p:nvPr/>
        </p:nvSpPr>
        <p:spPr>
          <a:xfrm>
            <a:off x="2844732" y="12194326"/>
            <a:ext cx="111659" cy="80270"/>
          </a:xfrm>
          <a:custGeom>
            <a:avLst/>
            <a:gdLst>
              <a:gd name="connsiteX0" fmla="*/ 68 w 111659"/>
              <a:gd name="connsiteY0" fmla="*/ 54824 h 80270"/>
              <a:gd name="connsiteX1" fmla="*/ 73093 w 111659"/>
              <a:gd name="connsiteY1" fmla="*/ 19899 h 80270"/>
              <a:gd name="connsiteX2" fmla="*/ 111193 w 111659"/>
              <a:gd name="connsiteY2" fmla="*/ 80224 h 80270"/>
              <a:gd name="connsiteX3" fmla="*/ 92143 w 111659"/>
              <a:gd name="connsiteY3" fmla="*/ 29424 h 80270"/>
              <a:gd name="connsiteX4" fmla="*/ 60393 w 111659"/>
              <a:gd name="connsiteY4" fmla="*/ 849 h 80270"/>
              <a:gd name="connsiteX5" fmla="*/ 68 w 111659"/>
              <a:gd name="connsiteY5" fmla="*/ 54824 h 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59" h="80270">
                <a:moveTo>
                  <a:pt x="68" y="54824"/>
                </a:moveTo>
                <a:cubicBezTo>
                  <a:pt x="2185" y="57999"/>
                  <a:pt x="54572" y="15666"/>
                  <a:pt x="73093" y="19899"/>
                </a:cubicBezTo>
                <a:cubicBezTo>
                  <a:pt x="91614" y="24132"/>
                  <a:pt x="108018" y="78637"/>
                  <a:pt x="111193" y="80224"/>
                </a:cubicBezTo>
                <a:cubicBezTo>
                  <a:pt x="114368" y="81811"/>
                  <a:pt x="100610" y="42653"/>
                  <a:pt x="92143" y="29424"/>
                </a:cubicBezTo>
                <a:cubicBezTo>
                  <a:pt x="83676" y="16195"/>
                  <a:pt x="75210" y="-4443"/>
                  <a:pt x="60393" y="849"/>
                </a:cubicBezTo>
                <a:cubicBezTo>
                  <a:pt x="45576" y="6141"/>
                  <a:pt x="-2049" y="51649"/>
                  <a:pt x="68" y="54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01B0FA62-2100-8F97-2126-6E3FF5D66DAB}"/>
              </a:ext>
            </a:extLst>
          </p:cNvPr>
          <p:cNvSpPr/>
          <p:nvPr/>
        </p:nvSpPr>
        <p:spPr>
          <a:xfrm>
            <a:off x="2886056" y="12267825"/>
            <a:ext cx="67188" cy="126332"/>
          </a:xfrm>
          <a:custGeom>
            <a:avLst/>
            <a:gdLst>
              <a:gd name="connsiteX0" fmla="*/ 19 w 67188"/>
              <a:gd name="connsiteY0" fmla="*/ 375 h 126332"/>
              <a:gd name="connsiteX1" fmla="*/ 47644 w 67188"/>
              <a:gd name="connsiteY1" fmla="*/ 79750 h 126332"/>
              <a:gd name="connsiteX2" fmla="*/ 41294 w 67188"/>
              <a:gd name="connsiteY2" fmla="*/ 124200 h 126332"/>
              <a:gd name="connsiteX3" fmla="*/ 66694 w 67188"/>
              <a:gd name="connsiteY3" fmla="*/ 13075 h 126332"/>
              <a:gd name="connsiteX4" fmla="*/ 53994 w 67188"/>
              <a:gd name="connsiteY4" fmla="*/ 48000 h 126332"/>
              <a:gd name="connsiteX5" fmla="*/ 19 w 67188"/>
              <a:gd name="connsiteY5" fmla="*/ 375 h 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88" h="126332">
                <a:moveTo>
                  <a:pt x="19" y="375"/>
                </a:moveTo>
                <a:cubicBezTo>
                  <a:pt x="-1039" y="5666"/>
                  <a:pt x="40765" y="59113"/>
                  <a:pt x="47644" y="79750"/>
                </a:cubicBezTo>
                <a:cubicBezTo>
                  <a:pt x="54523" y="100387"/>
                  <a:pt x="38119" y="135313"/>
                  <a:pt x="41294" y="124200"/>
                </a:cubicBezTo>
                <a:cubicBezTo>
                  <a:pt x="44469" y="113087"/>
                  <a:pt x="64577" y="25775"/>
                  <a:pt x="66694" y="13075"/>
                </a:cubicBezTo>
                <a:cubicBezTo>
                  <a:pt x="68811" y="375"/>
                  <a:pt x="64048" y="48529"/>
                  <a:pt x="53994" y="48000"/>
                </a:cubicBezTo>
                <a:cubicBezTo>
                  <a:pt x="43940" y="47471"/>
                  <a:pt x="1077" y="-4916"/>
                  <a:pt x="1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FA0C3E71-5A23-F728-C5F7-BAC8C9B6C9C9}"/>
              </a:ext>
            </a:extLst>
          </p:cNvPr>
          <p:cNvSpPr/>
          <p:nvPr/>
        </p:nvSpPr>
        <p:spPr>
          <a:xfrm>
            <a:off x="2752252" y="12312035"/>
            <a:ext cx="44929" cy="189615"/>
          </a:xfrm>
          <a:custGeom>
            <a:avLst/>
            <a:gdLst>
              <a:gd name="connsiteX0" fmla="*/ 44923 w 44929"/>
              <a:gd name="connsiteY0" fmla="*/ 615 h 189615"/>
              <a:gd name="connsiteX1" fmla="*/ 6823 w 44929"/>
              <a:gd name="connsiteY1" fmla="*/ 143490 h 189615"/>
              <a:gd name="connsiteX2" fmla="*/ 3648 w 44929"/>
              <a:gd name="connsiteY2" fmla="*/ 187940 h 189615"/>
              <a:gd name="connsiteX3" fmla="*/ 3648 w 44929"/>
              <a:gd name="connsiteY3" fmla="*/ 95865 h 189615"/>
              <a:gd name="connsiteX4" fmla="*/ 44923 w 44929"/>
              <a:gd name="connsiteY4" fmla="*/ 615 h 18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9" h="189615">
                <a:moveTo>
                  <a:pt x="44923" y="615"/>
                </a:moveTo>
                <a:cubicBezTo>
                  <a:pt x="45452" y="8553"/>
                  <a:pt x="13702" y="112269"/>
                  <a:pt x="6823" y="143490"/>
                </a:cubicBezTo>
                <a:cubicBezTo>
                  <a:pt x="-56" y="174711"/>
                  <a:pt x="4177" y="195878"/>
                  <a:pt x="3648" y="187940"/>
                </a:cubicBezTo>
                <a:cubicBezTo>
                  <a:pt x="3119" y="180003"/>
                  <a:pt x="-4289" y="128144"/>
                  <a:pt x="3648" y="95865"/>
                </a:cubicBezTo>
                <a:cubicBezTo>
                  <a:pt x="11585" y="63586"/>
                  <a:pt x="44394" y="-7323"/>
                  <a:pt x="4492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CB2A29A9-D053-8A2C-04E7-C5EDA25FB39A}"/>
              </a:ext>
            </a:extLst>
          </p:cNvPr>
          <p:cNvSpPr/>
          <p:nvPr/>
        </p:nvSpPr>
        <p:spPr>
          <a:xfrm>
            <a:off x="3070118" y="11751986"/>
            <a:ext cx="124083" cy="436848"/>
          </a:xfrm>
          <a:custGeom>
            <a:avLst/>
            <a:gdLst>
              <a:gd name="connsiteX0" fmla="*/ 107 w 124083"/>
              <a:gd name="connsiteY0" fmla="*/ 5039 h 436848"/>
              <a:gd name="connsiteX1" fmla="*/ 19157 w 124083"/>
              <a:gd name="connsiteY1" fmla="*/ 405089 h 436848"/>
              <a:gd name="connsiteX2" fmla="*/ 25507 w 124083"/>
              <a:gd name="connsiteY2" fmla="*/ 347939 h 436848"/>
              <a:gd name="connsiteX3" fmla="*/ 28682 w 124083"/>
              <a:gd name="connsiteY3" fmla="*/ 436839 h 436848"/>
              <a:gd name="connsiteX4" fmla="*/ 63607 w 124083"/>
              <a:gd name="connsiteY4" fmla="*/ 341589 h 436848"/>
              <a:gd name="connsiteX5" fmla="*/ 123932 w 124083"/>
              <a:gd name="connsiteY5" fmla="*/ 166964 h 436848"/>
              <a:gd name="connsiteX6" fmla="*/ 44557 w 124083"/>
              <a:gd name="connsiteY6" fmla="*/ 370164 h 436848"/>
              <a:gd name="connsiteX7" fmla="*/ 79482 w 124083"/>
              <a:gd name="connsiteY7" fmla="*/ 163789 h 436848"/>
              <a:gd name="connsiteX8" fmla="*/ 31857 w 124083"/>
              <a:gd name="connsiteY8" fmla="*/ 341589 h 436848"/>
              <a:gd name="connsiteX9" fmla="*/ 28682 w 124083"/>
              <a:gd name="connsiteY9" fmla="*/ 189189 h 436848"/>
              <a:gd name="connsiteX10" fmla="*/ 107 w 124083"/>
              <a:gd name="connsiteY10" fmla="*/ 5039 h 4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083" h="436848">
                <a:moveTo>
                  <a:pt x="107" y="5039"/>
                </a:moveTo>
                <a:cubicBezTo>
                  <a:pt x="-1481" y="41022"/>
                  <a:pt x="14924" y="347939"/>
                  <a:pt x="19157" y="405089"/>
                </a:cubicBezTo>
                <a:cubicBezTo>
                  <a:pt x="23390" y="462239"/>
                  <a:pt x="23920" y="342647"/>
                  <a:pt x="25507" y="347939"/>
                </a:cubicBezTo>
                <a:cubicBezTo>
                  <a:pt x="27094" y="353231"/>
                  <a:pt x="22332" y="437897"/>
                  <a:pt x="28682" y="436839"/>
                </a:cubicBezTo>
                <a:cubicBezTo>
                  <a:pt x="35032" y="435781"/>
                  <a:pt x="47732" y="386568"/>
                  <a:pt x="63607" y="341589"/>
                </a:cubicBezTo>
                <a:cubicBezTo>
                  <a:pt x="79482" y="296610"/>
                  <a:pt x="127107" y="162202"/>
                  <a:pt x="123932" y="166964"/>
                </a:cubicBezTo>
                <a:cubicBezTo>
                  <a:pt x="120757" y="171726"/>
                  <a:pt x="51965" y="370693"/>
                  <a:pt x="44557" y="370164"/>
                </a:cubicBezTo>
                <a:cubicBezTo>
                  <a:pt x="37149" y="369635"/>
                  <a:pt x="81599" y="168551"/>
                  <a:pt x="79482" y="163789"/>
                </a:cubicBezTo>
                <a:cubicBezTo>
                  <a:pt x="77365" y="159027"/>
                  <a:pt x="40324" y="337356"/>
                  <a:pt x="31857" y="341589"/>
                </a:cubicBezTo>
                <a:cubicBezTo>
                  <a:pt x="23390" y="345822"/>
                  <a:pt x="30269" y="242635"/>
                  <a:pt x="28682" y="189189"/>
                </a:cubicBezTo>
                <a:cubicBezTo>
                  <a:pt x="27095" y="135743"/>
                  <a:pt x="1695" y="-30944"/>
                  <a:pt x="107" y="5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001F90E7-D552-F10D-853B-2807E9C4D55F}"/>
              </a:ext>
            </a:extLst>
          </p:cNvPr>
          <p:cNvSpPr/>
          <p:nvPr/>
        </p:nvSpPr>
        <p:spPr>
          <a:xfrm>
            <a:off x="3225734" y="12049077"/>
            <a:ext cx="149521" cy="213384"/>
          </a:xfrm>
          <a:custGeom>
            <a:avLst/>
            <a:gdLst>
              <a:gd name="connsiteX0" fmla="*/ 66 w 149521"/>
              <a:gd name="connsiteY0" fmla="*/ 48 h 213384"/>
              <a:gd name="connsiteX1" fmla="*/ 57216 w 149521"/>
              <a:gd name="connsiteY1" fmla="*/ 101648 h 213384"/>
              <a:gd name="connsiteX2" fmla="*/ 63566 w 149521"/>
              <a:gd name="connsiteY2" fmla="*/ 212773 h 213384"/>
              <a:gd name="connsiteX3" fmla="*/ 76266 w 149521"/>
              <a:gd name="connsiteY3" fmla="*/ 142923 h 213384"/>
              <a:gd name="connsiteX4" fmla="*/ 127066 w 149521"/>
              <a:gd name="connsiteY4" fmla="*/ 69898 h 213384"/>
              <a:gd name="connsiteX5" fmla="*/ 149291 w 149521"/>
              <a:gd name="connsiteY5" fmla="*/ 28623 h 213384"/>
              <a:gd name="connsiteX6" fmla="*/ 136591 w 149521"/>
              <a:gd name="connsiteY6" fmla="*/ 50848 h 213384"/>
              <a:gd name="connsiteX7" fmla="*/ 104841 w 149521"/>
              <a:gd name="connsiteY7" fmla="*/ 15923 h 213384"/>
              <a:gd name="connsiteX8" fmla="*/ 114366 w 149521"/>
              <a:gd name="connsiteY8" fmla="*/ 66723 h 213384"/>
              <a:gd name="connsiteX9" fmla="*/ 69916 w 149521"/>
              <a:gd name="connsiteY9" fmla="*/ 114348 h 213384"/>
              <a:gd name="connsiteX10" fmla="*/ 66 w 149521"/>
              <a:gd name="connsiteY10" fmla="*/ 48 h 21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21" h="213384">
                <a:moveTo>
                  <a:pt x="66" y="48"/>
                </a:moveTo>
                <a:cubicBezTo>
                  <a:pt x="-2051" y="-2069"/>
                  <a:pt x="46633" y="66194"/>
                  <a:pt x="57216" y="101648"/>
                </a:cubicBezTo>
                <a:cubicBezTo>
                  <a:pt x="67799" y="137102"/>
                  <a:pt x="60391" y="205894"/>
                  <a:pt x="63566" y="212773"/>
                </a:cubicBezTo>
                <a:cubicBezTo>
                  <a:pt x="66741" y="219652"/>
                  <a:pt x="65683" y="166735"/>
                  <a:pt x="76266" y="142923"/>
                </a:cubicBezTo>
                <a:cubicBezTo>
                  <a:pt x="86849" y="119111"/>
                  <a:pt x="114895" y="88948"/>
                  <a:pt x="127066" y="69898"/>
                </a:cubicBezTo>
                <a:cubicBezTo>
                  <a:pt x="139237" y="50848"/>
                  <a:pt x="147704" y="31798"/>
                  <a:pt x="149291" y="28623"/>
                </a:cubicBezTo>
                <a:cubicBezTo>
                  <a:pt x="150878" y="25448"/>
                  <a:pt x="143999" y="52965"/>
                  <a:pt x="136591" y="50848"/>
                </a:cubicBezTo>
                <a:cubicBezTo>
                  <a:pt x="129183" y="48731"/>
                  <a:pt x="108545" y="13277"/>
                  <a:pt x="104841" y="15923"/>
                </a:cubicBezTo>
                <a:cubicBezTo>
                  <a:pt x="101137" y="18569"/>
                  <a:pt x="120187" y="50319"/>
                  <a:pt x="114366" y="66723"/>
                </a:cubicBezTo>
                <a:cubicBezTo>
                  <a:pt x="108545" y="83127"/>
                  <a:pt x="85262" y="122815"/>
                  <a:pt x="69916" y="114348"/>
                </a:cubicBezTo>
                <a:cubicBezTo>
                  <a:pt x="54570" y="105881"/>
                  <a:pt x="2183" y="2165"/>
                  <a:pt x="6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8644ACC7-C563-3DC6-7F9C-38E34B6B11A2}"/>
              </a:ext>
            </a:extLst>
          </p:cNvPr>
          <p:cNvSpPr/>
          <p:nvPr/>
        </p:nvSpPr>
        <p:spPr>
          <a:xfrm>
            <a:off x="3231445" y="12039593"/>
            <a:ext cx="33219" cy="213561"/>
          </a:xfrm>
          <a:custGeom>
            <a:avLst/>
            <a:gdLst>
              <a:gd name="connsiteX0" fmla="*/ 705 w 33219"/>
              <a:gd name="connsiteY0" fmla="*/ 7 h 213561"/>
              <a:gd name="connsiteX1" fmla="*/ 705 w 33219"/>
              <a:gd name="connsiteY1" fmla="*/ 136532 h 213561"/>
              <a:gd name="connsiteX2" fmla="*/ 3880 w 33219"/>
              <a:gd name="connsiteY2" fmla="*/ 107957 h 213561"/>
              <a:gd name="connsiteX3" fmla="*/ 32455 w 33219"/>
              <a:gd name="connsiteY3" fmla="*/ 212732 h 213561"/>
              <a:gd name="connsiteX4" fmla="*/ 22930 w 33219"/>
              <a:gd name="connsiteY4" fmla="*/ 155582 h 213561"/>
              <a:gd name="connsiteX5" fmla="*/ 705 w 33219"/>
              <a:gd name="connsiteY5" fmla="*/ 130182 h 213561"/>
              <a:gd name="connsiteX6" fmla="*/ 705 w 33219"/>
              <a:gd name="connsiteY6" fmla="*/ 7 h 21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9" h="213561">
                <a:moveTo>
                  <a:pt x="705" y="7"/>
                </a:moveTo>
                <a:cubicBezTo>
                  <a:pt x="705" y="1065"/>
                  <a:pt x="176" y="118540"/>
                  <a:pt x="705" y="136532"/>
                </a:cubicBezTo>
                <a:cubicBezTo>
                  <a:pt x="1234" y="154524"/>
                  <a:pt x="-1412" y="95257"/>
                  <a:pt x="3880" y="107957"/>
                </a:cubicBezTo>
                <a:cubicBezTo>
                  <a:pt x="9172" y="120657"/>
                  <a:pt x="29280" y="204794"/>
                  <a:pt x="32455" y="212732"/>
                </a:cubicBezTo>
                <a:cubicBezTo>
                  <a:pt x="35630" y="220670"/>
                  <a:pt x="28222" y="169340"/>
                  <a:pt x="22930" y="155582"/>
                </a:cubicBezTo>
                <a:cubicBezTo>
                  <a:pt x="17638" y="141824"/>
                  <a:pt x="2293" y="155582"/>
                  <a:pt x="705" y="130182"/>
                </a:cubicBezTo>
                <a:cubicBezTo>
                  <a:pt x="-883" y="104782"/>
                  <a:pt x="705" y="-1051"/>
                  <a:pt x="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B79436C-0BF1-91FA-9DC9-9980043CD56C}"/>
              </a:ext>
            </a:extLst>
          </p:cNvPr>
          <p:cNvSpPr/>
          <p:nvPr/>
        </p:nvSpPr>
        <p:spPr>
          <a:xfrm>
            <a:off x="3008477" y="12315591"/>
            <a:ext cx="103130" cy="289668"/>
          </a:xfrm>
          <a:custGeom>
            <a:avLst/>
            <a:gdLst>
              <a:gd name="connsiteX0" fmla="*/ 103023 w 103130"/>
              <a:gd name="connsiteY0" fmla="*/ 234 h 289668"/>
              <a:gd name="connsiteX1" fmla="*/ 23648 w 103130"/>
              <a:gd name="connsiteY1" fmla="*/ 108184 h 289668"/>
              <a:gd name="connsiteX2" fmla="*/ 17298 w 103130"/>
              <a:gd name="connsiteY2" fmla="*/ 165334 h 289668"/>
              <a:gd name="connsiteX3" fmla="*/ 14123 w 103130"/>
              <a:gd name="connsiteY3" fmla="*/ 289159 h 289668"/>
              <a:gd name="connsiteX4" fmla="*/ 10948 w 103130"/>
              <a:gd name="connsiteY4" fmla="*/ 206609 h 289668"/>
              <a:gd name="connsiteX5" fmla="*/ 4598 w 103130"/>
              <a:gd name="connsiteY5" fmla="*/ 139934 h 289668"/>
              <a:gd name="connsiteX6" fmla="*/ 103023 w 103130"/>
              <a:gd name="connsiteY6" fmla="*/ 234 h 28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30" h="289668">
                <a:moveTo>
                  <a:pt x="103023" y="234"/>
                </a:moveTo>
                <a:cubicBezTo>
                  <a:pt x="106198" y="-5058"/>
                  <a:pt x="37935" y="80667"/>
                  <a:pt x="23648" y="108184"/>
                </a:cubicBezTo>
                <a:cubicBezTo>
                  <a:pt x="9360" y="135701"/>
                  <a:pt x="18885" y="135172"/>
                  <a:pt x="17298" y="165334"/>
                </a:cubicBezTo>
                <a:cubicBezTo>
                  <a:pt x="15711" y="195496"/>
                  <a:pt x="15181" y="282280"/>
                  <a:pt x="14123" y="289159"/>
                </a:cubicBezTo>
                <a:cubicBezTo>
                  <a:pt x="13065" y="296038"/>
                  <a:pt x="12535" y="231480"/>
                  <a:pt x="10948" y="206609"/>
                </a:cubicBezTo>
                <a:cubicBezTo>
                  <a:pt x="9360" y="181738"/>
                  <a:pt x="-8102" y="172213"/>
                  <a:pt x="4598" y="139934"/>
                </a:cubicBezTo>
                <a:cubicBezTo>
                  <a:pt x="17298" y="107655"/>
                  <a:pt x="99848" y="5526"/>
                  <a:pt x="10302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06607E08-4408-782E-F7AA-C14B2073BFE7}"/>
              </a:ext>
            </a:extLst>
          </p:cNvPr>
          <p:cNvSpPr/>
          <p:nvPr/>
        </p:nvSpPr>
        <p:spPr>
          <a:xfrm>
            <a:off x="3021443" y="12219932"/>
            <a:ext cx="155852" cy="208161"/>
          </a:xfrm>
          <a:custGeom>
            <a:avLst/>
            <a:gdLst>
              <a:gd name="connsiteX0" fmla="*/ 153557 w 155852"/>
              <a:gd name="connsiteY0" fmla="*/ 3818 h 208161"/>
              <a:gd name="connsiteX1" fmla="*/ 1157 w 155852"/>
              <a:gd name="connsiteY1" fmla="*/ 207018 h 208161"/>
              <a:gd name="connsiteX2" fmla="*/ 86882 w 155852"/>
              <a:gd name="connsiteY2" fmla="*/ 83193 h 208161"/>
              <a:gd name="connsiteX3" fmla="*/ 153557 w 155852"/>
              <a:gd name="connsiteY3" fmla="*/ 3818 h 2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52" h="208161">
                <a:moveTo>
                  <a:pt x="153557" y="3818"/>
                </a:moveTo>
                <a:cubicBezTo>
                  <a:pt x="139270" y="24455"/>
                  <a:pt x="12269" y="193789"/>
                  <a:pt x="1157" y="207018"/>
                </a:cubicBezTo>
                <a:cubicBezTo>
                  <a:pt x="-9955" y="220247"/>
                  <a:pt x="62011" y="114943"/>
                  <a:pt x="86882" y="83193"/>
                </a:cubicBezTo>
                <a:cubicBezTo>
                  <a:pt x="111753" y="51443"/>
                  <a:pt x="167844" y="-16819"/>
                  <a:pt x="153557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BDF4A75-B1E4-4B9D-EED3-F27E2897D521}"/>
              </a:ext>
            </a:extLst>
          </p:cNvPr>
          <p:cNvSpPr/>
          <p:nvPr/>
        </p:nvSpPr>
        <p:spPr>
          <a:xfrm>
            <a:off x="3168548" y="12271152"/>
            <a:ext cx="141938" cy="381223"/>
          </a:xfrm>
          <a:custGeom>
            <a:avLst/>
            <a:gdLst>
              <a:gd name="connsiteX0" fmla="*/ 133452 w 141938"/>
              <a:gd name="connsiteY0" fmla="*/ 223 h 381223"/>
              <a:gd name="connsiteX1" fmla="*/ 120752 w 141938"/>
              <a:gd name="connsiteY1" fmla="*/ 158973 h 381223"/>
              <a:gd name="connsiteX2" fmla="*/ 104877 w 141938"/>
              <a:gd name="connsiteY2" fmla="*/ 257398 h 381223"/>
              <a:gd name="connsiteX3" fmla="*/ 117577 w 141938"/>
              <a:gd name="connsiteY3" fmla="*/ 212948 h 381223"/>
              <a:gd name="connsiteX4" fmla="*/ 101702 w 141938"/>
              <a:gd name="connsiteY4" fmla="*/ 285973 h 381223"/>
              <a:gd name="connsiteX5" fmla="*/ 63602 w 141938"/>
              <a:gd name="connsiteY5" fmla="*/ 336773 h 381223"/>
              <a:gd name="connsiteX6" fmla="*/ 102 w 141938"/>
              <a:gd name="connsiteY6" fmla="*/ 381223 h 381223"/>
              <a:gd name="connsiteX7" fmla="*/ 79477 w 141938"/>
              <a:gd name="connsiteY7" fmla="*/ 336773 h 381223"/>
              <a:gd name="connsiteX8" fmla="*/ 111227 w 141938"/>
              <a:gd name="connsiteY8" fmla="*/ 270098 h 381223"/>
              <a:gd name="connsiteX9" fmla="*/ 139802 w 141938"/>
              <a:gd name="connsiteY9" fmla="*/ 127223 h 381223"/>
              <a:gd name="connsiteX10" fmla="*/ 133452 w 141938"/>
              <a:gd name="connsiteY10" fmla="*/ 223 h 3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938" h="381223">
                <a:moveTo>
                  <a:pt x="133452" y="223"/>
                </a:moveTo>
                <a:cubicBezTo>
                  <a:pt x="130277" y="5515"/>
                  <a:pt x="125514" y="116111"/>
                  <a:pt x="120752" y="158973"/>
                </a:cubicBezTo>
                <a:cubicBezTo>
                  <a:pt x="115989" y="201836"/>
                  <a:pt x="105406" y="248402"/>
                  <a:pt x="104877" y="257398"/>
                </a:cubicBezTo>
                <a:cubicBezTo>
                  <a:pt x="104348" y="266394"/>
                  <a:pt x="118106" y="208186"/>
                  <a:pt x="117577" y="212948"/>
                </a:cubicBezTo>
                <a:cubicBezTo>
                  <a:pt x="117048" y="217711"/>
                  <a:pt x="110698" y="265336"/>
                  <a:pt x="101702" y="285973"/>
                </a:cubicBezTo>
                <a:cubicBezTo>
                  <a:pt x="92706" y="306611"/>
                  <a:pt x="80535" y="320898"/>
                  <a:pt x="63602" y="336773"/>
                </a:cubicBezTo>
                <a:cubicBezTo>
                  <a:pt x="46669" y="352648"/>
                  <a:pt x="-2544" y="381223"/>
                  <a:pt x="102" y="381223"/>
                </a:cubicBezTo>
                <a:cubicBezTo>
                  <a:pt x="2748" y="381223"/>
                  <a:pt x="60956" y="355294"/>
                  <a:pt x="79477" y="336773"/>
                </a:cubicBezTo>
                <a:cubicBezTo>
                  <a:pt x="97998" y="318252"/>
                  <a:pt x="101173" y="305023"/>
                  <a:pt x="111227" y="270098"/>
                </a:cubicBezTo>
                <a:cubicBezTo>
                  <a:pt x="121281" y="235173"/>
                  <a:pt x="133452" y="169556"/>
                  <a:pt x="139802" y="127223"/>
                </a:cubicBezTo>
                <a:cubicBezTo>
                  <a:pt x="146152" y="84890"/>
                  <a:pt x="136627" y="-5069"/>
                  <a:pt x="13345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BC6BD052-2535-7D53-01AD-B5E9A356408B}"/>
              </a:ext>
            </a:extLst>
          </p:cNvPr>
          <p:cNvSpPr/>
          <p:nvPr/>
        </p:nvSpPr>
        <p:spPr>
          <a:xfrm>
            <a:off x="3178087" y="12286746"/>
            <a:ext cx="92528" cy="359338"/>
          </a:xfrm>
          <a:custGeom>
            <a:avLst/>
            <a:gdLst>
              <a:gd name="connsiteX0" fmla="*/ 92163 w 92528"/>
              <a:gd name="connsiteY0" fmla="*/ 504 h 359338"/>
              <a:gd name="connsiteX1" fmla="*/ 57238 w 92528"/>
              <a:gd name="connsiteY1" fmla="*/ 95754 h 359338"/>
              <a:gd name="connsiteX2" fmla="*/ 60413 w 92528"/>
              <a:gd name="connsiteY2" fmla="*/ 222754 h 359338"/>
              <a:gd name="connsiteX3" fmla="*/ 66763 w 92528"/>
              <a:gd name="connsiteY3" fmla="*/ 197354 h 359338"/>
              <a:gd name="connsiteX4" fmla="*/ 73113 w 92528"/>
              <a:gd name="connsiteY4" fmla="*/ 257679 h 359338"/>
              <a:gd name="connsiteX5" fmla="*/ 66763 w 92528"/>
              <a:gd name="connsiteY5" fmla="*/ 289429 h 359338"/>
              <a:gd name="connsiteX6" fmla="*/ 88 w 92528"/>
              <a:gd name="connsiteY6" fmla="*/ 359279 h 359338"/>
              <a:gd name="connsiteX7" fmla="*/ 82638 w 92528"/>
              <a:gd name="connsiteY7" fmla="*/ 276729 h 359338"/>
              <a:gd name="connsiteX8" fmla="*/ 66763 w 92528"/>
              <a:gd name="connsiteY8" fmla="*/ 191004 h 359338"/>
              <a:gd name="connsiteX9" fmla="*/ 31838 w 92528"/>
              <a:gd name="connsiteY9" fmla="*/ 137029 h 359338"/>
              <a:gd name="connsiteX10" fmla="*/ 92163 w 92528"/>
              <a:gd name="connsiteY10" fmla="*/ 504 h 3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28" h="359338">
                <a:moveTo>
                  <a:pt x="92163" y="504"/>
                </a:moveTo>
                <a:cubicBezTo>
                  <a:pt x="96396" y="-6375"/>
                  <a:pt x="62530" y="58712"/>
                  <a:pt x="57238" y="95754"/>
                </a:cubicBezTo>
                <a:cubicBezTo>
                  <a:pt x="51946" y="132796"/>
                  <a:pt x="58825" y="205821"/>
                  <a:pt x="60413" y="222754"/>
                </a:cubicBezTo>
                <a:cubicBezTo>
                  <a:pt x="62000" y="239687"/>
                  <a:pt x="64646" y="191533"/>
                  <a:pt x="66763" y="197354"/>
                </a:cubicBezTo>
                <a:cubicBezTo>
                  <a:pt x="68880" y="203175"/>
                  <a:pt x="73113" y="242333"/>
                  <a:pt x="73113" y="257679"/>
                </a:cubicBezTo>
                <a:cubicBezTo>
                  <a:pt x="73113" y="273025"/>
                  <a:pt x="78934" y="272496"/>
                  <a:pt x="66763" y="289429"/>
                </a:cubicBezTo>
                <a:cubicBezTo>
                  <a:pt x="54592" y="306362"/>
                  <a:pt x="-2558" y="361396"/>
                  <a:pt x="88" y="359279"/>
                </a:cubicBezTo>
                <a:cubicBezTo>
                  <a:pt x="2734" y="357162"/>
                  <a:pt x="71525" y="304775"/>
                  <a:pt x="82638" y="276729"/>
                </a:cubicBezTo>
                <a:cubicBezTo>
                  <a:pt x="93751" y="248683"/>
                  <a:pt x="75230" y="214287"/>
                  <a:pt x="66763" y="191004"/>
                </a:cubicBezTo>
                <a:cubicBezTo>
                  <a:pt x="58296" y="167721"/>
                  <a:pt x="26017" y="165604"/>
                  <a:pt x="31838" y="137029"/>
                </a:cubicBezTo>
                <a:cubicBezTo>
                  <a:pt x="37659" y="108454"/>
                  <a:pt x="87930" y="7383"/>
                  <a:pt x="92163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3D5E2752-3F1D-D57B-75DC-4ABFB47CC9BE}"/>
              </a:ext>
            </a:extLst>
          </p:cNvPr>
          <p:cNvSpPr/>
          <p:nvPr/>
        </p:nvSpPr>
        <p:spPr>
          <a:xfrm>
            <a:off x="3160886" y="12261345"/>
            <a:ext cx="81260" cy="179117"/>
          </a:xfrm>
          <a:custGeom>
            <a:avLst/>
            <a:gdLst>
              <a:gd name="connsiteX0" fmla="*/ 80789 w 81260"/>
              <a:gd name="connsiteY0" fmla="*/ 3680 h 179117"/>
              <a:gd name="connsiteX1" fmla="*/ 1414 w 81260"/>
              <a:gd name="connsiteY1" fmla="*/ 178305 h 179117"/>
              <a:gd name="connsiteX2" fmla="*/ 33164 w 81260"/>
              <a:gd name="connsiteY2" fmla="*/ 67180 h 179117"/>
              <a:gd name="connsiteX3" fmla="*/ 80789 w 81260"/>
              <a:gd name="connsiteY3" fmla="*/ 3680 h 17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60" h="179117">
                <a:moveTo>
                  <a:pt x="80789" y="3680"/>
                </a:moveTo>
                <a:cubicBezTo>
                  <a:pt x="75497" y="22201"/>
                  <a:pt x="9351" y="167722"/>
                  <a:pt x="1414" y="178305"/>
                </a:cubicBezTo>
                <a:cubicBezTo>
                  <a:pt x="-6523" y="188888"/>
                  <a:pt x="20993" y="93109"/>
                  <a:pt x="33164" y="67180"/>
                </a:cubicBezTo>
                <a:cubicBezTo>
                  <a:pt x="45335" y="41251"/>
                  <a:pt x="86081" y="-14841"/>
                  <a:pt x="80789" y="3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704B8DDF-3B4D-DD39-CC3D-18A6DC8F1B0A}"/>
              </a:ext>
            </a:extLst>
          </p:cNvPr>
          <p:cNvSpPr/>
          <p:nvPr/>
        </p:nvSpPr>
        <p:spPr>
          <a:xfrm>
            <a:off x="3092399" y="12432503"/>
            <a:ext cx="138400" cy="77794"/>
          </a:xfrm>
          <a:custGeom>
            <a:avLst/>
            <a:gdLst>
              <a:gd name="connsiteX0" fmla="*/ 51 w 138400"/>
              <a:gd name="connsiteY0" fmla="*/ 797 h 77794"/>
              <a:gd name="connsiteX1" fmla="*/ 130226 w 138400"/>
              <a:gd name="connsiteY1" fmla="*/ 76997 h 77794"/>
              <a:gd name="connsiteX2" fmla="*/ 114351 w 138400"/>
              <a:gd name="connsiteY2" fmla="*/ 38897 h 77794"/>
              <a:gd name="connsiteX3" fmla="*/ 51 w 138400"/>
              <a:gd name="connsiteY3" fmla="*/ 797 h 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0" h="77794">
                <a:moveTo>
                  <a:pt x="51" y="797"/>
                </a:moveTo>
                <a:cubicBezTo>
                  <a:pt x="2697" y="7147"/>
                  <a:pt x="111176" y="70647"/>
                  <a:pt x="130226" y="76997"/>
                </a:cubicBezTo>
                <a:cubicBezTo>
                  <a:pt x="149276" y="83347"/>
                  <a:pt x="131284" y="50009"/>
                  <a:pt x="114351" y="38897"/>
                </a:cubicBezTo>
                <a:cubicBezTo>
                  <a:pt x="97418" y="27785"/>
                  <a:pt x="-2595" y="-5553"/>
                  <a:pt x="5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D932579-0DD1-38A9-C021-24B9E737C774}"/>
              </a:ext>
            </a:extLst>
          </p:cNvPr>
          <p:cNvSpPr/>
          <p:nvPr/>
        </p:nvSpPr>
        <p:spPr>
          <a:xfrm>
            <a:off x="3080722" y="12279568"/>
            <a:ext cx="101065" cy="162138"/>
          </a:xfrm>
          <a:custGeom>
            <a:avLst/>
            <a:gdLst>
              <a:gd name="connsiteX0" fmla="*/ 100628 w 101065"/>
              <a:gd name="connsiteY0" fmla="*/ 1332 h 162138"/>
              <a:gd name="connsiteX1" fmla="*/ 2203 w 101065"/>
              <a:gd name="connsiteY1" fmla="*/ 160082 h 162138"/>
              <a:gd name="connsiteX2" fmla="*/ 37128 w 101065"/>
              <a:gd name="connsiteY2" fmla="*/ 87057 h 162138"/>
              <a:gd name="connsiteX3" fmla="*/ 100628 w 101065"/>
              <a:gd name="connsiteY3" fmla="*/ 1332 h 1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65" h="162138">
                <a:moveTo>
                  <a:pt x="100628" y="1332"/>
                </a:moveTo>
                <a:cubicBezTo>
                  <a:pt x="94807" y="13503"/>
                  <a:pt x="12786" y="145795"/>
                  <a:pt x="2203" y="160082"/>
                </a:cubicBezTo>
                <a:cubicBezTo>
                  <a:pt x="-8380" y="174370"/>
                  <a:pt x="21782" y="110340"/>
                  <a:pt x="37128" y="87057"/>
                </a:cubicBezTo>
                <a:cubicBezTo>
                  <a:pt x="52474" y="63774"/>
                  <a:pt x="106449" y="-10839"/>
                  <a:pt x="100628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ABF07FBE-DEE4-917D-8F2E-D42C05032AE9}"/>
              </a:ext>
            </a:extLst>
          </p:cNvPr>
          <p:cNvSpPr/>
          <p:nvPr/>
        </p:nvSpPr>
        <p:spPr>
          <a:xfrm>
            <a:off x="3037719" y="12426897"/>
            <a:ext cx="45317" cy="181087"/>
          </a:xfrm>
          <a:custGeom>
            <a:avLst/>
            <a:gdLst>
              <a:gd name="connsiteX0" fmla="*/ 45206 w 45317"/>
              <a:gd name="connsiteY0" fmla="*/ 53 h 181087"/>
              <a:gd name="connsiteX1" fmla="*/ 13456 w 45317"/>
              <a:gd name="connsiteY1" fmla="*/ 98478 h 181087"/>
              <a:gd name="connsiteX2" fmla="*/ 13456 w 45317"/>
              <a:gd name="connsiteY2" fmla="*/ 181028 h 181087"/>
              <a:gd name="connsiteX3" fmla="*/ 756 w 45317"/>
              <a:gd name="connsiteY3" fmla="*/ 85778 h 181087"/>
              <a:gd name="connsiteX4" fmla="*/ 45206 w 45317"/>
              <a:gd name="connsiteY4" fmla="*/ 53 h 1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7" h="181087">
                <a:moveTo>
                  <a:pt x="45206" y="53"/>
                </a:moveTo>
                <a:cubicBezTo>
                  <a:pt x="47323" y="2170"/>
                  <a:pt x="18748" y="68316"/>
                  <a:pt x="13456" y="98478"/>
                </a:cubicBezTo>
                <a:cubicBezTo>
                  <a:pt x="8164" y="128640"/>
                  <a:pt x="15573" y="183145"/>
                  <a:pt x="13456" y="181028"/>
                </a:cubicBezTo>
                <a:cubicBezTo>
                  <a:pt x="11339" y="178911"/>
                  <a:pt x="-3477" y="112766"/>
                  <a:pt x="756" y="85778"/>
                </a:cubicBezTo>
                <a:cubicBezTo>
                  <a:pt x="4989" y="58791"/>
                  <a:pt x="43089" y="-2064"/>
                  <a:pt x="4520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9365C3C-1667-4C5B-33D9-8D43B7E205F3}"/>
              </a:ext>
            </a:extLst>
          </p:cNvPr>
          <p:cNvSpPr/>
          <p:nvPr/>
        </p:nvSpPr>
        <p:spPr>
          <a:xfrm>
            <a:off x="3044361" y="12499961"/>
            <a:ext cx="35795" cy="120706"/>
          </a:xfrm>
          <a:custGeom>
            <a:avLst/>
            <a:gdLst>
              <a:gd name="connsiteX0" fmla="*/ 35389 w 35795"/>
              <a:gd name="connsiteY0" fmla="*/ 14 h 120706"/>
              <a:gd name="connsiteX1" fmla="*/ 19514 w 35795"/>
              <a:gd name="connsiteY1" fmla="*/ 82564 h 120706"/>
              <a:gd name="connsiteX2" fmla="*/ 19514 w 35795"/>
              <a:gd name="connsiteY2" fmla="*/ 120664 h 120706"/>
              <a:gd name="connsiteX3" fmla="*/ 464 w 35795"/>
              <a:gd name="connsiteY3" fmla="*/ 76214 h 120706"/>
              <a:gd name="connsiteX4" fmla="*/ 35389 w 35795"/>
              <a:gd name="connsiteY4" fmla="*/ 14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5" h="120706">
                <a:moveTo>
                  <a:pt x="35389" y="14"/>
                </a:moveTo>
                <a:cubicBezTo>
                  <a:pt x="38564" y="1072"/>
                  <a:pt x="22160" y="62456"/>
                  <a:pt x="19514" y="82564"/>
                </a:cubicBezTo>
                <a:cubicBezTo>
                  <a:pt x="16868" y="102672"/>
                  <a:pt x="22689" y="121722"/>
                  <a:pt x="19514" y="120664"/>
                </a:cubicBezTo>
                <a:cubicBezTo>
                  <a:pt x="16339" y="119606"/>
                  <a:pt x="-3240" y="96322"/>
                  <a:pt x="464" y="76214"/>
                </a:cubicBezTo>
                <a:cubicBezTo>
                  <a:pt x="4168" y="56106"/>
                  <a:pt x="32214" y="-1044"/>
                  <a:pt x="3538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D9C6F80D-59FC-B962-4A68-98A8C73CEF61}"/>
              </a:ext>
            </a:extLst>
          </p:cNvPr>
          <p:cNvSpPr/>
          <p:nvPr/>
        </p:nvSpPr>
        <p:spPr>
          <a:xfrm>
            <a:off x="3053516" y="12458579"/>
            <a:ext cx="150059" cy="171571"/>
          </a:xfrm>
          <a:custGeom>
            <a:avLst/>
            <a:gdLst>
              <a:gd name="connsiteX0" fmla="*/ 834 w 150059"/>
              <a:gd name="connsiteY0" fmla="*/ 54096 h 171571"/>
              <a:gd name="connsiteX1" fmla="*/ 134184 w 150059"/>
              <a:gd name="connsiteY1" fmla="*/ 69971 h 171571"/>
              <a:gd name="connsiteX2" fmla="*/ 134184 w 150059"/>
              <a:gd name="connsiteY2" fmla="*/ 82671 h 171571"/>
              <a:gd name="connsiteX3" fmla="*/ 108784 w 150059"/>
              <a:gd name="connsiteY3" fmla="*/ 171571 h 171571"/>
              <a:gd name="connsiteX4" fmla="*/ 150059 w 150059"/>
              <a:gd name="connsiteY4" fmla="*/ 82671 h 171571"/>
              <a:gd name="connsiteX5" fmla="*/ 108784 w 150059"/>
              <a:gd name="connsiteY5" fmla="*/ 63621 h 171571"/>
              <a:gd name="connsiteX6" fmla="*/ 32584 w 150059"/>
              <a:gd name="connsiteY6" fmla="*/ 121 h 171571"/>
              <a:gd name="connsiteX7" fmla="*/ 73859 w 150059"/>
              <a:gd name="connsiteY7" fmla="*/ 47746 h 171571"/>
              <a:gd name="connsiteX8" fmla="*/ 834 w 150059"/>
              <a:gd name="connsiteY8" fmla="*/ 54096 h 1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59" h="171571">
                <a:moveTo>
                  <a:pt x="834" y="54096"/>
                </a:moveTo>
                <a:cubicBezTo>
                  <a:pt x="10888" y="57800"/>
                  <a:pt x="111959" y="65209"/>
                  <a:pt x="134184" y="69971"/>
                </a:cubicBezTo>
                <a:cubicBezTo>
                  <a:pt x="156409" y="74734"/>
                  <a:pt x="138417" y="65738"/>
                  <a:pt x="134184" y="82671"/>
                </a:cubicBezTo>
                <a:cubicBezTo>
                  <a:pt x="129951" y="99604"/>
                  <a:pt x="106138" y="171571"/>
                  <a:pt x="108784" y="171571"/>
                </a:cubicBezTo>
                <a:cubicBezTo>
                  <a:pt x="111430" y="171571"/>
                  <a:pt x="150059" y="100663"/>
                  <a:pt x="150059" y="82671"/>
                </a:cubicBezTo>
                <a:cubicBezTo>
                  <a:pt x="150059" y="64679"/>
                  <a:pt x="128363" y="77379"/>
                  <a:pt x="108784" y="63621"/>
                </a:cubicBezTo>
                <a:cubicBezTo>
                  <a:pt x="89205" y="49863"/>
                  <a:pt x="38405" y="2767"/>
                  <a:pt x="32584" y="121"/>
                </a:cubicBezTo>
                <a:cubicBezTo>
                  <a:pt x="26763" y="-2525"/>
                  <a:pt x="72801" y="38750"/>
                  <a:pt x="73859" y="47746"/>
                </a:cubicBezTo>
                <a:cubicBezTo>
                  <a:pt x="74917" y="56742"/>
                  <a:pt x="-9220" y="50392"/>
                  <a:pt x="834" y="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E7C4CFEE-3F96-10C7-F22F-5044A48307CB}"/>
              </a:ext>
            </a:extLst>
          </p:cNvPr>
          <p:cNvSpPr/>
          <p:nvPr/>
        </p:nvSpPr>
        <p:spPr>
          <a:xfrm>
            <a:off x="3047948" y="12588485"/>
            <a:ext cx="130370" cy="13522"/>
          </a:xfrm>
          <a:custGeom>
            <a:avLst/>
            <a:gdLst>
              <a:gd name="connsiteX0" fmla="*/ 52 w 130370"/>
              <a:gd name="connsiteY0" fmla="*/ 390 h 13522"/>
              <a:gd name="connsiteX1" fmla="*/ 88952 w 130370"/>
              <a:gd name="connsiteY1" fmla="*/ 13090 h 13522"/>
              <a:gd name="connsiteX2" fmla="*/ 130227 w 130370"/>
              <a:gd name="connsiteY2" fmla="*/ 9915 h 13522"/>
              <a:gd name="connsiteX3" fmla="*/ 76252 w 130370"/>
              <a:gd name="connsiteY3" fmla="*/ 3565 h 13522"/>
              <a:gd name="connsiteX4" fmla="*/ 52 w 130370"/>
              <a:gd name="connsiteY4" fmla="*/ 390 h 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70" h="13522">
                <a:moveTo>
                  <a:pt x="52" y="390"/>
                </a:moveTo>
                <a:cubicBezTo>
                  <a:pt x="2169" y="1978"/>
                  <a:pt x="67256" y="11503"/>
                  <a:pt x="88952" y="13090"/>
                </a:cubicBezTo>
                <a:cubicBezTo>
                  <a:pt x="110648" y="14677"/>
                  <a:pt x="132344" y="11503"/>
                  <a:pt x="130227" y="9915"/>
                </a:cubicBezTo>
                <a:cubicBezTo>
                  <a:pt x="128110" y="8327"/>
                  <a:pt x="92127" y="4623"/>
                  <a:pt x="76252" y="3565"/>
                </a:cubicBezTo>
                <a:cubicBezTo>
                  <a:pt x="60377" y="2507"/>
                  <a:pt x="-2065" y="-1198"/>
                  <a:pt x="5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9A767F4-7370-D365-45B3-3063A9EED4FE}"/>
              </a:ext>
            </a:extLst>
          </p:cNvPr>
          <p:cNvSpPr/>
          <p:nvPr/>
        </p:nvSpPr>
        <p:spPr>
          <a:xfrm>
            <a:off x="3034345" y="12613853"/>
            <a:ext cx="211495" cy="25822"/>
          </a:xfrm>
          <a:custGeom>
            <a:avLst/>
            <a:gdLst>
              <a:gd name="connsiteX0" fmla="*/ 955 w 211495"/>
              <a:gd name="connsiteY0" fmla="*/ 422 h 25822"/>
              <a:gd name="connsiteX1" fmla="*/ 83505 w 211495"/>
              <a:gd name="connsiteY1" fmla="*/ 25822 h 25822"/>
              <a:gd name="connsiteX2" fmla="*/ 210505 w 211495"/>
              <a:gd name="connsiteY2" fmla="*/ 422 h 25822"/>
              <a:gd name="connsiteX3" fmla="*/ 137480 w 211495"/>
              <a:gd name="connsiteY3" fmla="*/ 9947 h 25822"/>
              <a:gd name="connsiteX4" fmla="*/ 955 w 211495"/>
              <a:gd name="connsiteY4" fmla="*/ 422 h 2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5" h="25822">
                <a:moveTo>
                  <a:pt x="955" y="422"/>
                </a:moveTo>
                <a:cubicBezTo>
                  <a:pt x="-8041" y="3068"/>
                  <a:pt x="48580" y="25822"/>
                  <a:pt x="83505" y="25822"/>
                </a:cubicBezTo>
                <a:cubicBezTo>
                  <a:pt x="118430" y="25822"/>
                  <a:pt x="201509" y="3068"/>
                  <a:pt x="210505" y="422"/>
                </a:cubicBezTo>
                <a:cubicBezTo>
                  <a:pt x="219501" y="-2224"/>
                  <a:pt x="164997" y="8360"/>
                  <a:pt x="137480" y="9947"/>
                </a:cubicBezTo>
                <a:cubicBezTo>
                  <a:pt x="109963" y="11534"/>
                  <a:pt x="9951" y="-2224"/>
                  <a:pt x="95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13CD2BC2-977A-84B8-73D5-8F9ECC619EB5}"/>
              </a:ext>
            </a:extLst>
          </p:cNvPr>
          <p:cNvSpPr/>
          <p:nvPr/>
        </p:nvSpPr>
        <p:spPr>
          <a:xfrm>
            <a:off x="3559055" y="12031320"/>
            <a:ext cx="206914" cy="405205"/>
          </a:xfrm>
          <a:custGeom>
            <a:avLst/>
            <a:gdLst>
              <a:gd name="connsiteX0" fmla="*/ 108070 w 206914"/>
              <a:gd name="connsiteY0" fmla="*/ 1930 h 405205"/>
              <a:gd name="connsiteX1" fmla="*/ 177920 w 206914"/>
              <a:gd name="connsiteY1" fmla="*/ 151155 h 405205"/>
              <a:gd name="connsiteX2" fmla="*/ 174745 w 206914"/>
              <a:gd name="connsiteY2" fmla="*/ 259105 h 405205"/>
              <a:gd name="connsiteX3" fmla="*/ 187445 w 206914"/>
              <a:gd name="connsiteY3" fmla="*/ 236880 h 405205"/>
              <a:gd name="connsiteX4" fmla="*/ 117595 w 206914"/>
              <a:gd name="connsiteY4" fmla="*/ 322605 h 405205"/>
              <a:gd name="connsiteX5" fmla="*/ 162045 w 206914"/>
              <a:gd name="connsiteY5" fmla="*/ 306730 h 405205"/>
              <a:gd name="connsiteX6" fmla="*/ 120 w 206914"/>
              <a:gd name="connsiteY6" fmla="*/ 405155 h 405205"/>
              <a:gd name="connsiteX7" fmla="*/ 136645 w 206914"/>
              <a:gd name="connsiteY7" fmla="*/ 319430 h 405205"/>
              <a:gd name="connsiteX8" fmla="*/ 193795 w 206914"/>
              <a:gd name="connsiteY8" fmla="*/ 271805 h 405205"/>
              <a:gd name="connsiteX9" fmla="*/ 206495 w 206914"/>
              <a:gd name="connsiteY9" fmla="*/ 144805 h 405205"/>
              <a:gd name="connsiteX10" fmla="*/ 184270 w 206914"/>
              <a:gd name="connsiteY10" fmla="*/ 90830 h 405205"/>
              <a:gd name="connsiteX11" fmla="*/ 196970 w 206914"/>
              <a:gd name="connsiteY11" fmla="*/ 151155 h 405205"/>
              <a:gd name="connsiteX12" fmla="*/ 111245 w 206914"/>
              <a:gd name="connsiteY12" fmla="*/ 71780 h 405205"/>
              <a:gd name="connsiteX13" fmla="*/ 108070 w 206914"/>
              <a:gd name="connsiteY13" fmla="*/ 1930 h 40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914" h="405205">
                <a:moveTo>
                  <a:pt x="108070" y="1930"/>
                </a:moveTo>
                <a:cubicBezTo>
                  <a:pt x="119182" y="15159"/>
                  <a:pt x="166808" y="108293"/>
                  <a:pt x="177920" y="151155"/>
                </a:cubicBezTo>
                <a:cubicBezTo>
                  <a:pt x="189032" y="194017"/>
                  <a:pt x="173158" y="244818"/>
                  <a:pt x="174745" y="259105"/>
                </a:cubicBezTo>
                <a:cubicBezTo>
                  <a:pt x="176332" y="273392"/>
                  <a:pt x="196970" y="226297"/>
                  <a:pt x="187445" y="236880"/>
                </a:cubicBezTo>
                <a:cubicBezTo>
                  <a:pt x="177920" y="247463"/>
                  <a:pt x="121828" y="310963"/>
                  <a:pt x="117595" y="322605"/>
                </a:cubicBezTo>
                <a:cubicBezTo>
                  <a:pt x="113362" y="334247"/>
                  <a:pt x="181624" y="292972"/>
                  <a:pt x="162045" y="306730"/>
                </a:cubicBezTo>
                <a:cubicBezTo>
                  <a:pt x="142466" y="320488"/>
                  <a:pt x="4353" y="403038"/>
                  <a:pt x="120" y="405155"/>
                </a:cubicBezTo>
                <a:cubicBezTo>
                  <a:pt x="-4113" y="407272"/>
                  <a:pt x="104366" y="341655"/>
                  <a:pt x="136645" y="319430"/>
                </a:cubicBezTo>
                <a:cubicBezTo>
                  <a:pt x="168924" y="297205"/>
                  <a:pt x="182153" y="300909"/>
                  <a:pt x="193795" y="271805"/>
                </a:cubicBezTo>
                <a:cubicBezTo>
                  <a:pt x="205437" y="242701"/>
                  <a:pt x="208082" y="174967"/>
                  <a:pt x="206495" y="144805"/>
                </a:cubicBezTo>
                <a:cubicBezTo>
                  <a:pt x="204908" y="114643"/>
                  <a:pt x="185858" y="89772"/>
                  <a:pt x="184270" y="90830"/>
                </a:cubicBezTo>
                <a:cubicBezTo>
                  <a:pt x="182682" y="91888"/>
                  <a:pt x="209141" y="154330"/>
                  <a:pt x="196970" y="151155"/>
                </a:cubicBezTo>
                <a:cubicBezTo>
                  <a:pt x="184799" y="147980"/>
                  <a:pt x="126062" y="96651"/>
                  <a:pt x="111245" y="71780"/>
                </a:cubicBezTo>
                <a:cubicBezTo>
                  <a:pt x="96428" y="46909"/>
                  <a:pt x="96958" y="-11299"/>
                  <a:pt x="108070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2ADF2D59-988A-0E81-C8AF-CCD30E8FEB41}"/>
              </a:ext>
            </a:extLst>
          </p:cNvPr>
          <p:cNvSpPr/>
          <p:nvPr/>
        </p:nvSpPr>
        <p:spPr>
          <a:xfrm>
            <a:off x="3581164" y="12181742"/>
            <a:ext cx="130411" cy="249523"/>
          </a:xfrm>
          <a:custGeom>
            <a:avLst/>
            <a:gdLst>
              <a:gd name="connsiteX0" fmla="*/ 130411 w 130411"/>
              <a:gd name="connsiteY0" fmla="*/ 733 h 249523"/>
              <a:gd name="connsiteX1" fmla="*/ 57386 w 130411"/>
              <a:gd name="connsiteY1" fmla="*/ 226158 h 249523"/>
              <a:gd name="connsiteX2" fmla="*/ 79611 w 130411"/>
              <a:gd name="connsiteY2" fmla="*/ 92808 h 249523"/>
              <a:gd name="connsiteX3" fmla="*/ 236 w 130411"/>
              <a:gd name="connsiteY3" fmla="*/ 248383 h 249523"/>
              <a:gd name="connsiteX4" fmla="*/ 57386 w 130411"/>
              <a:gd name="connsiteY4" fmla="*/ 156308 h 249523"/>
              <a:gd name="connsiteX5" fmla="*/ 130411 w 130411"/>
              <a:gd name="connsiteY5" fmla="*/ 733 h 24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11" h="249523">
                <a:moveTo>
                  <a:pt x="130411" y="733"/>
                </a:moveTo>
                <a:cubicBezTo>
                  <a:pt x="130411" y="12375"/>
                  <a:pt x="65853" y="210812"/>
                  <a:pt x="57386" y="226158"/>
                </a:cubicBezTo>
                <a:cubicBezTo>
                  <a:pt x="48919" y="241504"/>
                  <a:pt x="89136" y="89104"/>
                  <a:pt x="79611" y="92808"/>
                </a:cubicBezTo>
                <a:cubicBezTo>
                  <a:pt x="70086" y="96512"/>
                  <a:pt x="3940" y="237800"/>
                  <a:pt x="236" y="248383"/>
                </a:cubicBezTo>
                <a:cubicBezTo>
                  <a:pt x="-3468" y="258966"/>
                  <a:pt x="37278" y="193350"/>
                  <a:pt x="57386" y="156308"/>
                </a:cubicBezTo>
                <a:cubicBezTo>
                  <a:pt x="77494" y="119266"/>
                  <a:pt x="130411" y="-10909"/>
                  <a:pt x="130411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655BDFA1-16C3-E2BC-F73B-4FEE803696D6}"/>
              </a:ext>
            </a:extLst>
          </p:cNvPr>
          <p:cNvSpPr/>
          <p:nvPr/>
        </p:nvSpPr>
        <p:spPr>
          <a:xfrm>
            <a:off x="3525671" y="12182473"/>
            <a:ext cx="68851" cy="309955"/>
          </a:xfrm>
          <a:custGeom>
            <a:avLst/>
            <a:gdLst>
              <a:gd name="connsiteX0" fmla="*/ 33504 w 68851"/>
              <a:gd name="connsiteY0" fmla="*/ 2 h 309955"/>
              <a:gd name="connsiteX1" fmla="*/ 52554 w 68851"/>
              <a:gd name="connsiteY1" fmla="*/ 120652 h 309955"/>
              <a:gd name="connsiteX2" fmla="*/ 33504 w 68851"/>
              <a:gd name="connsiteY2" fmla="*/ 241302 h 309955"/>
              <a:gd name="connsiteX3" fmla="*/ 62079 w 68851"/>
              <a:gd name="connsiteY3" fmla="*/ 146052 h 309955"/>
              <a:gd name="connsiteX4" fmla="*/ 1754 w 68851"/>
              <a:gd name="connsiteY4" fmla="*/ 307977 h 309955"/>
              <a:gd name="connsiteX5" fmla="*/ 20804 w 68851"/>
              <a:gd name="connsiteY5" fmla="*/ 228602 h 309955"/>
              <a:gd name="connsiteX6" fmla="*/ 68429 w 68851"/>
              <a:gd name="connsiteY6" fmla="*/ 117477 h 309955"/>
              <a:gd name="connsiteX7" fmla="*/ 33504 w 68851"/>
              <a:gd name="connsiteY7" fmla="*/ 2 h 30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" h="309955">
                <a:moveTo>
                  <a:pt x="33504" y="2"/>
                </a:moveTo>
                <a:cubicBezTo>
                  <a:pt x="30858" y="531"/>
                  <a:pt x="52554" y="80435"/>
                  <a:pt x="52554" y="120652"/>
                </a:cubicBezTo>
                <a:cubicBezTo>
                  <a:pt x="52554" y="160869"/>
                  <a:pt x="31917" y="237069"/>
                  <a:pt x="33504" y="241302"/>
                </a:cubicBezTo>
                <a:cubicBezTo>
                  <a:pt x="35091" y="245535"/>
                  <a:pt x="67371" y="134940"/>
                  <a:pt x="62079" y="146052"/>
                </a:cubicBezTo>
                <a:cubicBezTo>
                  <a:pt x="56787" y="157165"/>
                  <a:pt x="8633" y="294219"/>
                  <a:pt x="1754" y="307977"/>
                </a:cubicBezTo>
                <a:cubicBezTo>
                  <a:pt x="-5125" y="321735"/>
                  <a:pt x="9692" y="260352"/>
                  <a:pt x="20804" y="228602"/>
                </a:cubicBezTo>
                <a:cubicBezTo>
                  <a:pt x="31916" y="196852"/>
                  <a:pt x="63667" y="154519"/>
                  <a:pt x="68429" y="117477"/>
                </a:cubicBezTo>
                <a:cubicBezTo>
                  <a:pt x="73191" y="80435"/>
                  <a:pt x="36150" y="-527"/>
                  <a:pt x="335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35F965B-0514-88F0-A66E-BD22372B3FC6}"/>
              </a:ext>
            </a:extLst>
          </p:cNvPr>
          <p:cNvSpPr/>
          <p:nvPr/>
        </p:nvSpPr>
        <p:spPr>
          <a:xfrm>
            <a:off x="3303631" y="12166487"/>
            <a:ext cx="154013" cy="207574"/>
          </a:xfrm>
          <a:custGeom>
            <a:avLst/>
            <a:gdLst>
              <a:gd name="connsiteX0" fmla="*/ 153944 w 154013"/>
              <a:gd name="connsiteY0" fmla="*/ 113 h 207574"/>
              <a:gd name="connsiteX1" fmla="*/ 84094 w 154013"/>
              <a:gd name="connsiteY1" fmla="*/ 79488 h 207574"/>
              <a:gd name="connsiteX2" fmla="*/ 1544 w 154013"/>
              <a:gd name="connsiteY2" fmla="*/ 206488 h 207574"/>
              <a:gd name="connsiteX3" fmla="*/ 33294 w 154013"/>
              <a:gd name="connsiteY3" fmla="*/ 136638 h 207574"/>
              <a:gd name="connsiteX4" fmla="*/ 71394 w 154013"/>
              <a:gd name="connsiteY4" fmla="*/ 63613 h 207574"/>
              <a:gd name="connsiteX5" fmla="*/ 153944 w 154013"/>
              <a:gd name="connsiteY5" fmla="*/ 113 h 2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13" h="207574">
                <a:moveTo>
                  <a:pt x="153944" y="113"/>
                </a:moveTo>
                <a:cubicBezTo>
                  <a:pt x="156061" y="2759"/>
                  <a:pt x="109494" y="45092"/>
                  <a:pt x="84094" y="79488"/>
                </a:cubicBezTo>
                <a:cubicBezTo>
                  <a:pt x="58694" y="113884"/>
                  <a:pt x="10011" y="196963"/>
                  <a:pt x="1544" y="206488"/>
                </a:cubicBezTo>
                <a:cubicBezTo>
                  <a:pt x="-6923" y="216013"/>
                  <a:pt x="21652" y="160451"/>
                  <a:pt x="33294" y="136638"/>
                </a:cubicBezTo>
                <a:cubicBezTo>
                  <a:pt x="44936" y="112825"/>
                  <a:pt x="52344" y="85309"/>
                  <a:pt x="71394" y="63613"/>
                </a:cubicBezTo>
                <a:cubicBezTo>
                  <a:pt x="90444" y="41917"/>
                  <a:pt x="151827" y="-2533"/>
                  <a:pt x="15394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CDC6CF36-8024-03C5-43E9-553B6DA51157}"/>
              </a:ext>
            </a:extLst>
          </p:cNvPr>
          <p:cNvSpPr/>
          <p:nvPr/>
        </p:nvSpPr>
        <p:spPr>
          <a:xfrm>
            <a:off x="3378061" y="12186830"/>
            <a:ext cx="160071" cy="272832"/>
          </a:xfrm>
          <a:custGeom>
            <a:avLst/>
            <a:gdLst>
              <a:gd name="connsiteX0" fmla="*/ 139 w 160071"/>
              <a:gd name="connsiteY0" fmla="*/ 103595 h 272832"/>
              <a:gd name="connsiteX1" fmla="*/ 111264 w 160071"/>
              <a:gd name="connsiteY1" fmla="*/ 24220 h 272832"/>
              <a:gd name="connsiteX2" fmla="*/ 133489 w 160071"/>
              <a:gd name="connsiteY2" fmla="*/ 119470 h 272832"/>
              <a:gd name="connsiteX3" fmla="*/ 139839 w 160071"/>
              <a:gd name="connsiteY3" fmla="*/ 84545 h 272832"/>
              <a:gd name="connsiteX4" fmla="*/ 158889 w 160071"/>
              <a:gd name="connsiteY4" fmla="*/ 268695 h 272832"/>
              <a:gd name="connsiteX5" fmla="*/ 155714 w 160071"/>
              <a:gd name="connsiteY5" fmla="*/ 195670 h 272832"/>
              <a:gd name="connsiteX6" fmla="*/ 136664 w 160071"/>
              <a:gd name="connsiteY6" fmla="*/ 1995 h 272832"/>
              <a:gd name="connsiteX7" fmla="*/ 139 w 160071"/>
              <a:gd name="connsiteY7" fmla="*/ 103595 h 2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71" h="272832">
                <a:moveTo>
                  <a:pt x="139" y="103595"/>
                </a:moveTo>
                <a:cubicBezTo>
                  <a:pt x="-4094" y="107299"/>
                  <a:pt x="89039" y="21574"/>
                  <a:pt x="111264" y="24220"/>
                </a:cubicBezTo>
                <a:cubicBezTo>
                  <a:pt x="133489" y="26866"/>
                  <a:pt x="128727" y="109416"/>
                  <a:pt x="133489" y="119470"/>
                </a:cubicBezTo>
                <a:cubicBezTo>
                  <a:pt x="138252" y="129524"/>
                  <a:pt x="135606" y="59674"/>
                  <a:pt x="139839" y="84545"/>
                </a:cubicBezTo>
                <a:cubicBezTo>
                  <a:pt x="144072" y="109416"/>
                  <a:pt x="156243" y="250174"/>
                  <a:pt x="158889" y="268695"/>
                </a:cubicBezTo>
                <a:cubicBezTo>
                  <a:pt x="161535" y="287216"/>
                  <a:pt x="159418" y="240120"/>
                  <a:pt x="155714" y="195670"/>
                </a:cubicBezTo>
                <a:cubicBezTo>
                  <a:pt x="152010" y="151220"/>
                  <a:pt x="159418" y="20516"/>
                  <a:pt x="136664" y="1995"/>
                </a:cubicBezTo>
                <a:cubicBezTo>
                  <a:pt x="113910" y="-16526"/>
                  <a:pt x="4372" y="99891"/>
                  <a:pt x="139" y="103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22294C63-2FB4-1992-83AD-C633CDDBF727}"/>
              </a:ext>
            </a:extLst>
          </p:cNvPr>
          <p:cNvSpPr/>
          <p:nvPr/>
        </p:nvSpPr>
        <p:spPr>
          <a:xfrm>
            <a:off x="3308256" y="12306264"/>
            <a:ext cx="213209" cy="238573"/>
          </a:xfrm>
          <a:custGeom>
            <a:avLst/>
            <a:gdLst>
              <a:gd name="connsiteX0" fmla="*/ 203294 w 213209"/>
              <a:gd name="connsiteY0" fmla="*/ 36 h 238573"/>
              <a:gd name="connsiteX1" fmla="*/ 212819 w 213209"/>
              <a:gd name="connsiteY1" fmla="*/ 117511 h 238573"/>
              <a:gd name="connsiteX2" fmla="*/ 187419 w 213209"/>
              <a:gd name="connsiteY2" fmla="*/ 181011 h 238573"/>
              <a:gd name="connsiteX3" fmla="*/ 133444 w 213209"/>
              <a:gd name="connsiteY3" fmla="*/ 215936 h 238573"/>
              <a:gd name="connsiteX4" fmla="*/ 94 w 213209"/>
              <a:gd name="connsiteY4" fmla="*/ 238161 h 238573"/>
              <a:gd name="connsiteX5" fmla="*/ 155669 w 213209"/>
              <a:gd name="connsiteY5" fmla="*/ 196886 h 238573"/>
              <a:gd name="connsiteX6" fmla="*/ 209644 w 213209"/>
              <a:gd name="connsiteY6" fmla="*/ 130211 h 238573"/>
              <a:gd name="connsiteX7" fmla="*/ 203294 w 213209"/>
              <a:gd name="connsiteY7" fmla="*/ 36 h 23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09" h="238573">
                <a:moveTo>
                  <a:pt x="203294" y="36"/>
                </a:moveTo>
                <a:cubicBezTo>
                  <a:pt x="203823" y="-2081"/>
                  <a:pt x="215465" y="87349"/>
                  <a:pt x="212819" y="117511"/>
                </a:cubicBezTo>
                <a:cubicBezTo>
                  <a:pt x="210173" y="147673"/>
                  <a:pt x="200648" y="164607"/>
                  <a:pt x="187419" y="181011"/>
                </a:cubicBezTo>
                <a:cubicBezTo>
                  <a:pt x="174190" y="197415"/>
                  <a:pt x="164665" y="206411"/>
                  <a:pt x="133444" y="215936"/>
                </a:cubicBezTo>
                <a:cubicBezTo>
                  <a:pt x="102223" y="225461"/>
                  <a:pt x="-3610" y="241336"/>
                  <a:pt x="94" y="238161"/>
                </a:cubicBezTo>
                <a:cubicBezTo>
                  <a:pt x="3798" y="234986"/>
                  <a:pt x="120744" y="214878"/>
                  <a:pt x="155669" y="196886"/>
                </a:cubicBezTo>
                <a:cubicBezTo>
                  <a:pt x="190594" y="178894"/>
                  <a:pt x="200648" y="156140"/>
                  <a:pt x="209644" y="130211"/>
                </a:cubicBezTo>
                <a:cubicBezTo>
                  <a:pt x="218640" y="104282"/>
                  <a:pt x="202765" y="2153"/>
                  <a:pt x="20329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6B5AE03-DDDA-2FE7-5D3D-1408428AD893}"/>
              </a:ext>
            </a:extLst>
          </p:cNvPr>
          <p:cNvSpPr/>
          <p:nvPr/>
        </p:nvSpPr>
        <p:spPr>
          <a:xfrm>
            <a:off x="3282786" y="12442401"/>
            <a:ext cx="270980" cy="132741"/>
          </a:xfrm>
          <a:custGeom>
            <a:avLst/>
            <a:gdLst>
              <a:gd name="connsiteX0" fmla="*/ 164 w 270980"/>
              <a:gd name="connsiteY0" fmla="*/ 130599 h 132741"/>
              <a:gd name="connsiteX1" fmla="*/ 152564 w 270980"/>
              <a:gd name="connsiteY1" fmla="*/ 92499 h 132741"/>
              <a:gd name="connsiteX2" fmla="*/ 270039 w 270980"/>
              <a:gd name="connsiteY2" fmla="*/ 424 h 132741"/>
              <a:gd name="connsiteX3" fmla="*/ 203364 w 270980"/>
              <a:gd name="connsiteY3" fmla="*/ 60749 h 132741"/>
              <a:gd name="connsiteX4" fmla="*/ 123989 w 270980"/>
              <a:gd name="connsiteY4" fmla="*/ 121074 h 132741"/>
              <a:gd name="connsiteX5" fmla="*/ 164 w 270980"/>
              <a:gd name="connsiteY5" fmla="*/ 130599 h 1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80" h="132741">
                <a:moveTo>
                  <a:pt x="164" y="130599"/>
                </a:moveTo>
                <a:cubicBezTo>
                  <a:pt x="4926" y="125837"/>
                  <a:pt x="107585" y="114195"/>
                  <a:pt x="152564" y="92499"/>
                </a:cubicBezTo>
                <a:cubicBezTo>
                  <a:pt x="197543" y="70803"/>
                  <a:pt x="261572" y="5716"/>
                  <a:pt x="270039" y="424"/>
                </a:cubicBezTo>
                <a:cubicBezTo>
                  <a:pt x="278506" y="-4868"/>
                  <a:pt x="227706" y="40641"/>
                  <a:pt x="203364" y="60749"/>
                </a:cubicBezTo>
                <a:cubicBezTo>
                  <a:pt x="179022" y="80857"/>
                  <a:pt x="152564" y="109962"/>
                  <a:pt x="123989" y="121074"/>
                </a:cubicBezTo>
                <a:cubicBezTo>
                  <a:pt x="95414" y="132186"/>
                  <a:pt x="-4598" y="135361"/>
                  <a:pt x="164" y="130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10328421-50C1-2B1D-8AD5-3ECAA503D5DF}"/>
              </a:ext>
            </a:extLst>
          </p:cNvPr>
          <p:cNvSpPr/>
          <p:nvPr/>
        </p:nvSpPr>
        <p:spPr>
          <a:xfrm>
            <a:off x="3356382" y="12299181"/>
            <a:ext cx="161375" cy="182197"/>
          </a:xfrm>
          <a:custGeom>
            <a:avLst/>
            <a:gdLst>
              <a:gd name="connsiteX0" fmla="*/ 63093 w 161375"/>
              <a:gd name="connsiteY0" fmla="*/ 3944 h 182197"/>
              <a:gd name="connsiteX1" fmla="*/ 142468 w 161375"/>
              <a:gd name="connsiteY1" fmla="*/ 16644 h 182197"/>
              <a:gd name="connsiteX2" fmla="*/ 132943 w 161375"/>
              <a:gd name="connsiteY2" fmla="*/ 70619 h 182197"/>
              <a:gd name="connsiteX3" fmla="*/ 142468 w 161375"/>
              <a:gd name="connsiteY3" fmla="*/ 134119 h 182197"/>
              <a:gd name="connsiteX4" fmla="*/ 110718 w 161375"/>
              <a:gd name="connsiteY4" fmla="*/ 181744 h 182197"/>
              <a:gd name="connsiteX5" fmla="*/ 129768 w 161375"/>
              <a:gd name="connsiteY5" fmla="*/ 105544 h 182197"/>
              <a:gd name="connsiteX6" fmla="*/ 155168 w 161375"/>
              <a:gd name="connsiteY6" fmla="*/ 13469 h 182197"/>
              <a:gd name="connsiteX7" fmla="*/ 2768 w 161375"/>
              <a:gd name="connsiteY7" fmla="*/ 769 h 182197"/>
              <a:gd name="connsiteX8" fmla="*/ 63093 w 161375"/>
              <a:gd name="connsiteY8" fmla="*/ 3944 h 1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75" h="182197">
                <a:moveTo>
                  <a:pt x="63093" y="3944"/>
                </a:moveTo>
                <a:cubicBezTo>
                  <a:pt x="86376" y="6590"/>
                  <a:pt x="130826" y="5532"/>
                  <a:pt x="142468" y="16644"/>
                </a:cubicBezTo>
                <a:cubicBezTo>
                  <a:pt x="154110" y="27757"/>
                  <a:pt x="132943" y="51040"/>
                  <a:pt x="132943" y="70619"/>
                </a:cubicBezTo>
                <a:cubicBezTo>
                  <a:pt x="132943" y="90198"/>
                  <a:pt x="146172" y="115598"/>
                  <a:pt x="142468" y="134119"/>
                </a:cubicBezTo>
                <a:cubicBezTo>
                  <a:pt x="138764" y="152640"/>
                  <a:pt x="112835" y="186506"/>
                  <a:pt x="110718" y="181744"/>
                </a:cubicBezTo>
                <a:cubicBezTo>
                  <a:pt x="108601" y="176982"/>
                  <a:pt x="122360" y="133590"/>
                  <a:pt x="129768" y="105544"/>
                </a:cubicBezTo>
                <a:cubicBezTo>
                  <a:pt x="137176" y="77498"/>
                  <a:pt x="176335" y="30931"/>
                  <a:pt x="155168" y="13469"/>
                </a:cubicBezTo>
                <a:cubicBezTo>
                  <a:pt x="134001" y="-3993"/>
                  <a:pt x="18114" y="2886"/>
                  <a:pt x="2768" y="769"/>
                </a:cubicBezTo>
                <a:cubicBezTo>
                  <a:pt x="-12578" y="-1348"/>
                  <a:pt x="39810" y="1298"/>
                  <a:pt x="63093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4469702C-3FEE-6630-F244-E33DD089F1E0}"/>
              </a:ext>
            </a:extLst>
          </p:cNvPr>
          <p:cNvSpPr/>
          <p:nvPr/>
        </p:nvSpPr>
        <p:spPr>
          <a:xfrm>
            <a:off x="3381102" y="12341104"/>
            <a:ext cx="89804" cy="187697"/>
          </a:xfrm>
          <a:custGeom>
            <a:avLst/>
            <a:gdLst>
              <a:gd name="connsiteX0" fmla="*/ 44723 w 89804"/>
              <a:gd name="connsiteY0" fmla="*/ 121 h 187697"/>
              <a:gd name="connsiteX1" fmla="*/ 73298 w 89804"/>
              <a:gd name="connsiteY1" fmla="*/ 89021 h 187697"/>
              <a:gd name="connsiteX2" fmla="*/ 54248 w 89804"/>
              <a:gd name="connsiteY2" fmla="*/ 136646 h 187697"/>
              <a:gd name="connsiteX3" fmla="*/ 273 w 89804"/>
              <a:gd name="connsiteY3" fmla="*/ 187446 h 187697"/>
              <a:gd name="connsiteX4" fmla="*/ 79648 w 89804"/>
              <a:gd name="connsiteY4" fmla="*/ 114421 h 187697"/>
              <a:gd name="connsiteX5" fmla="*/ 85998 w 89804"/>
              <a:gd name="connsiteY5" fmla="*/ 69971 h 187697"/>
              <a:gd name="connsiteX6" fmla="*/ 44723 w 89804"/>
              <a:gd name="connsiteY6" fmla="*/ 121 h 18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04" h="187697">
                <a:moveTo>
                  <a:pt x="44723" y="121"/>
                </a:moveTo>
                <a:cubicBezTo>
                  <a:pt x="42606" y="3296"/>
                  <a:pt x="71711" y="66267"/>
                  <a:pt x="73298" y="89021"/>
                </a:cubicBezTo>
                <a:cubicBezTo>
                  <a:pt x="74885" y="111775"/>
                  <a:pt x="66419" y="120242"/>
                  <a:pt x="54248" y="136646"/>
                </a:cubicBezTo>
                <a:cubicBezTo>
                  <a:pt x="42077" y="153050"/>
                  <a:pt x="-3960" y="191150"/>
                  <a:pt x="273" y="187446"/>
                </a:cubicBezTo>
                <a:cubicBezTo>
                  <a:pt x="4506" y="183742"/>
                  <a:pt x="65361" y="134000"/>
                  <a:pt x="79648" y="114421"/>
                </a:cubicBezTo>
                <a:cubicBezTo>
                  <a:pt x="93935" y="94842"/>
                  <a:pt x="90231" y="83200"/>
                  <a:pt x="85998" y="69971"/>
                </a:cubicBezTo>
                <a:cubicBezTo>
                  <a:pt x="81765" y="56742"/>
                  <a:pt x="46840" y="-3054"/>
                  <a:pt x="4472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D1B7A30-E056-CB56-3B58-8DFD3619E77F}"/>
              </a:ext>
            </a:extLst>
          </p:cNvPr>
          <p:cNvSpPr/>
          <p:nvPr/>
        </p:nvSpPr>
        <p:spPr>
          <a:xfrm>
            <a:off x="3326873" y="12194782"/>
            <a:ext cx="151911" cy="199758"/>
          </a:xfrm>
          <a:custGeom>
            <a:avLst/>
            <a:gdLst>
              <a:gd name="connsiteX0" fmla="*/ 146577 w 151911"/>
              <a:gd name="connsiteY0" fmla="*/ 6743 h 199758"/>
              <a:gd name="connsiteX1" fmla="*/ 3702 w 151911"/>
              <a:gd name="connsiteY1" fmla="*/ 197243 h 199758"/>
              <a:gd name="connsiteX2" fmla="*/ 48152 w 151911"/>
              <a:gd name="connsiteY2" fmla="*/ 111518 h 199758"/>
              <a:gd name="connsiteX3" fmla="*/ 114827 w 151911"/>
              <a:gd name="connsiteY3" fmla="*/ 48018 h 199758"/>
              <a:gd name="connsiteX4" fmla="*/ 146577 w 151911"/>
              <a:gd name="connsiteY4" fmla="*/ 6743 h 1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1" h="199758">
                <a:moveTo>
                  <a:pt x="146577" y="6743"/>
                </a:moveTo>
                <a:cubicBezTo>
                  <a:pt x="128056" y="31614"/>
                  <a:pt x="20106" y="179781"/>
                  <a:pt x="3702" y="197243"/>
                </a:cubicBezTo>
                <a:cubicBezTo>
                  <a:pt x="-12702" y="214706"/>
                  <a:pt x="29631" y="136389"/>
                  <a:pt x="48152" y="111518"/>
                </a:cubicBezTo>
                <a:cubicBezTo>
                  <a:pt x="66673" y="86647"/>
                  <a:pt x="98952" y="63364"/>
                  <a:pt x="114827" y="48018"/>
                </a:cubicBezTo>
                <a:cubicBezTo>
                  <a:pt x="130702" y="32672"/>
                  <a:pt x="165098" y="-18128"/>
                  <a:pt x="146577" y="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05CA2E0-197C-B673-9085-D72D38A87531}"/>
              </a:ext>
            </a:extLst>
          </p:cNvPr>
          <p:cNvSpPr/>
          <p:nvPr/>
        </p:nvSpPr>
        <p:spPr>
          <a:xfrm>
            <a:off x="3292112" y="12398375"/>
            <a:ext cx="148562" cy="122466"/>
          </a:xfrm>
          <a:custGeom>
            <a:avLst/>
            <a:gdLst>
              <a:gd name="connsiteX0" fmla="*/ 47988 w 148562"/>
              <a:gd name="connsiteY0" fmla="*/ 0 h 122466"/>
              <a:gd name="connsiteX1" fmla="*/ 130538 w 148562"/>
              <a:gd name="connsiteY1" fmla="*/ 34925 h 122466"/>
              <a:gd name="connsiteX2" fmla="*/ 143238 w 148562"/>
              <a:gd name="connsiteY2" fmla="*/ 69850 h 122466"/>
              <a:gd name="connsiteX3" fmla="*/ 108313 w 148562"/>
              <a:gd name="connsiteY3" fmla="*/ 111125 h 122466"/>
              <a:gd name="connsiteX4" fmla="*/ 67038 w 148562"/>
              <a:gd name="connsiteY4" fmla="*/ 117475 h 122466"/>
              <a:gd name="connsiteX5" fmla="*/ 363 w 148562"/>
              <a:gd name="connsiteY5" fmla="*/ 95250 h 122466"/>
              <a:gd name="connsiteX6" fmla="*/ 98788 w 148562"/>
              <a:gd name="connsiteY6" fmla="*/ 120650 h 122466"/>
              <a:gd name="connsiteX7" fmla="*/ 146413 w 148562"/>
              <a:gd name="connsiteY7" fmla="*/ 34925 h 122466"/>
              <a:gd name="connsiteX8" fmla="*/ 47988 w 148562"/>
              <a:gd name="connsiteY8" fmla="*/ 0 h 12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62" h="122466">
                <a:moveTo>
                  <a:pt x="47988" y="0"/>
                </a:moveTo>
                <a:cubicBezTo>
                  <a:pt x="45342" y="0"/>
                  <a:pt x="114663" y="23283"/>
                  <a:pt x="130538" y="34925"/>
                </a:cubicBezTo>
                <a:cubicBezTo>
                  <a:pt x="146413" y="46567"/>
                  <a:pt x="146942" y="57150"/>
                  <a:pt x="143238" y="69850"/>
                </a:cubicBezTo>
                <a:cubicBezTo>
                  <a:pt x="139534" y="82550"/>
                  <a:pt x="121013" y="103188"/>
                  <a:pt x="108313" y="111125"/>
                </a:cubicBezTo>
                <a:cubicBezTo>
                  <a:pt x="95613" y="119062"/>
                  <a:pt x="85030" y="120121"/>
                  <a:pt x="67038" y="117475"/>
                </a:cubicBezTo>
                <a:cubicBezTo>
                  <a:pt x="49046" y="114829"/>
                  <a:pt x="-4929" y="94721"/>
                  <a:pt x="363" y="95250"/>
                </a:cubicBezTo>
                <a:cubicBezTo>
                  <a:pt x="5655" y="95779"/>
                  <a:pt x="74446" y="130704"/>
                  <a:pt x="98788" y="120650"/>
                </a:cubicBezTo>
                <a:cubicBezTo>
                  <a:pt x="123130" y="110596"/>
                  <a:pt x="157525" y="52387"/>
                  <a:pt x="146413" y="34925"/>
                </a:cubicBezTo>
                <a:cubicBezTo>
                  <a:pt x="135301" y="17463"/>
                  <a:pt x="50634" y="0"/>
                  <a:pt x="47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7005B4BC-EA9D-47B0-ACAE-D2A423315BB5}"/>
              </a:ext>
            </a:extLst>
          </p:cNvPr>
          <p:cNvSpPr/>
          <p:nvPr/>
        </p:nvSpPr>
        <p:spPr>
          <a:xfrm>
            <a:off x="3283369" y="12359581"/>
            <a:ext cx="104686" cy="149661"/>
          </a:xfrm>
          <a:custGeom>
            <a:avLst/>
            <a:gdLst>
              <a:gd name="connsiteX0" fmla="*/ 104356 w 104686"/>
              <a:gd name="connsiteY0" fmla="*/ 694 h 149661"/>
              <a:gd name="connsiteX1" fmla="*/ 2756 w 104686"/>
              <a:gd name="connsiteY1" fmla="*/ 146744 h 149661"/>
              <a:gd name="connsiteX2" fmla="*/ 34506 w 104686"/>
              <a:gd name="connsiteY2" fmla="*/ 92769 h 149661"/>
              <a:gd name="connsiteX3" fmla="*/ 104356 w 104686"/>
              <a:gd name="connsiteY3" fmla="*/ 694 h 1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86" h="149661">
                <a:moveTo>
                  <a:pt x="104356" y="694"/>
                </a:moveTo>
                <a:cubicBezTo>
                  <a:pt x="99064" y="9690"/>
                  <a:pt x="14398" y="131398"/>
                  <a:pt x="2756" y="146744"/>
                </a:cubicBezTo>
                <a:cubicBezTo>
                  <a:pt x="-8886" y="162090"/>
                  <a:pt x="19160" y="112877"/>
                  <a:pt x="34506" y="92769"/>
                </a:cubicBezTo>
                <a:cubicBezTo>
                  <a:pt x="49852" y="72661"/>
                  <a:pt x="109648" y="-8302"/>
                  <a:pt x="10435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561A6F78-DAB7-499F-7CD5-5F666B0408EA}"/>
              </a:ext>
            </a:extLst>
          </p:cNvPr>
          <p:cNvSpPr/>
          <p:nvPr/>
        </p:nvSpPr>
        <p:spPr>
          <a:xfrm>
            <a:off x="3311525" y="12407738"/>
            <a:ext cx="120650" cy="70174"/>
          </a:xfrm>
          <a:custGeom>
            <a:avLst/>
            <a:gdLst>
              <a:gd name="connsiteX0" fmla="*/ 0 w 120650"/>
              <a:gd name="connsiteY0" fmla="*/ 162 h 70174"/>
              <a:gd name="connsiteX1" fmla="*/ 92075 w 120650"/>
              <a:gd name="connsiteY1" fmla="*/ 41437 h 70174"/>
              <a:gd name="connsiteX2" fmla="*/ 120650 w 120650"/>
              <a:gd name="connsiteY2" fmla="*/ 70012 h 70174"/>
              <a:gd name="connsiteX3" fmla="*/ 92075 w 120650"/>
              <a:gd name="connsiteY3" fmla="*/ 28737 h 70174"/>
              <a:gd name="connsiteX4" fmla="*/ 0 w 120650"/>
              <a:gd name="connsiteY4" fmla="*/ 162 h 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70174">
                <a:moveTo>
                  <a:pt x="0" y="162"/>
                </a:moveTo>
                <a:cubicBezTo>
                  <a:pt x="0" y="2279"/>
                  <a:pt x="71967" y="29795"/>
                  <a:pt x="92075" y="41437"/>
                </a:cubicBezTo>
                <a:cubicBezTo>
                  <a:pt x="112183" y="53079"/>
                  <a:pt x="120650" y="72129"/>
                  <a:pt x="120650" y="70012"/>
                </a:cubicBezTo>
                <a:cubicBezTo>
                  <a:pt x="120650" y="67895"/>
                  <a:pt x="111654" y="40379"/>
                  <a:pt x="92075" y="28737"/>
                </a:cubicBezTo>
                <a:cubicBezTo>
                  <a:pt x="72496" y="17095"/>
                  <a:pt x="0" y="-1955"/>
                  <a:pt x="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F7803652-376B-97D9-0F05-D524A6A4EA0C}"/>
              </a:ext>
            </a:extLst>
          </p:cNvPr>
          <p:cNvSpPr/>
          <p:nvPr/>
        </p:nvSpPr>
        <p:spPr>
          <a:xfrm>
            <a:off x="3460442" y="11689729"/>
            <a:ext cx="201699" cy="203113"/>
          </a:xfrm>
          <a:custGeom>
            <a:avLst/>
            <a:gdLst>
              <a:gd name="connsiteX0" fmla="*/ 308 w 201699"/>
              <a:gd name="connsiteY0" fmla="*/ 621 h 203113"/>
              <a:gd name="connsiteX1" fmla="*/ 193983 w 201699"/>
              <a:gd name="connsiteY1" fmla="*/ 197471 h 203113"/>
              <a:gd name="connsiteX2" fmla="*/ 149533 w 201699"/>
              <a:gd name="connsiteY2" fmla="*/ 137146 h 203113"/>
              <a:gd name="connsiteX3" fmla="*/ 308 w 201699"/>
              <a:gd name="connsiteY3" fmla="*/ 621 h 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99" h="203113">
                <a:moveTo>
                  <a:pt x="308" y="621"/>
                </a:moveTo>
                <a:cubicBezTo>
                  <a:pt x="7716" y="10675"/>
                  <a:pt x="169112" y="174717"/>
                  <a:pt x="193983" y="197471"/>
                </a:cubicBezTo>
                <a:cubicBezTo>
                  <a:pt x="218854" y="220225"/>
                  <a:pt x="178108" y="168896"/>
                  <a:pt x="149533" y="137146"/>
                </a:cubicBezTo>
                <a:cubicBezTo>
                  <a:pt x="120958" y="105396"/>
                  <a:pt x="-7100" y="-9433"/>
                  <a:pt x="308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0FD6AD2C-490D-7D8E-D407-0248EDF14F91}"/>
              </a:ext>
            </a:extLst>
          </p:cNvPr>
          <p:cNvSpPr/>
          <p:nvPr/>
        </p:nvSpPr>
        <p:spPr>
          <a:xfrm>
            <a:off x="3297678" y="11893313"/>
            <a:ext cx="353813" cy="168578"/>
          </a:xfrm>
          <a:custGeom>
            <a:avLst/>
            <a:gdLst>
              <a:gd name="connsiteX0" fmla="*/ 4322 w 353813"/>
              <a:gd name="connsiteY0" fmla="*/ 168512 h 168578"/>
              <a:gd name="connsiteX1" fmla="*/ 93222 w 353813"/>
              <a:gd name="connsiteY1" fmla="*/ 92312 h 168578"/>
              <a:gd name="connsiteX2" fmla="*/ 223397 w 353813"/>
              <a:gd name="connsiteY2" fmla="*/ 105012 h 168578"/>
              <a:gd name="connsiteX3" fmla="*/ 210697 w 353813"/>
              <a:gd name="connsiteY3" fmla="*/ 79612 h 168578"/>
              <a:gd name="connsiteX4" fmla="*/ 353572 w 353813"/>
              <a:gd name="connsiteY4" fmla="*/ 133587 h 168578"/>
              <a:gd name="connsiteX5" fmla="*/ 239272 w 353813"/>
              <a:gd name="connsiteY5" fmla="*/ 92312 h 168578"/>
              <a:gd name="connsiteX6" fmla="*/ 39247 w 353813"/>
              <a:gd name="connsiteY6" fmla="*/ 237 h 168578"/>
              <a:gd name="connsiteX7" fmla="*/ 182122 w 353813"/>
              <a:gd name="connsiteY7" fmla="*/ 66912 h 168578"/>
              <a:gd name="connsiteX8" fmla="*/ 29722 w 353813"/>
              <a:gd name="connsiteY8" fmla="*/ 105012 h 168578"/>
              <a:gd name="connsiteX9" fmla="*/ 4322 w 353813"/>
              <a:gd name="connsiteY9" fmla="*/ 168512 h 1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813" h="168578">
                <a:moveTo>
                  <a:pt x="4322" y="168512"/>
                </a:moveTo>
                <a:cubicBezTo>
                  <a:pt x="14905" y="166395"/>
                  <a:pt x="56710" y="102895"/>
                  <a:pt x="93222" y="92312"/>
                </a:cubicBezTo>
                <a:cubicBezTo>
                  <a:pt x="129734" y="81729"/>
                  <a:pt x="203818" y="107129"/>
                  <a:pt x="223397" y="105012"/>
                </a:cubicBezTo>
                <a:cubicBezTo>
                  <a:pt x="242976" y="102895"/>
                  <a:pt x="189001" y="74850"/>
                  <a:pt x="210697" y="79612"/>
                </a:cubicBezTo>
                <a:cubicBezTo>
                  <a:pt x="232393" y="84374"/>
                  <a:pt x="348810" y="131470"/>
                  <a:pt x="353572" y="133587"/>
                </a:cubicBezTo>
                <a:cubicBezTo>
                  <a:pt x="358334" y="135704"/>
                  <a:pt x="291659" y="114537"/>
                  <a:pt x="239272" y="92312"/>
                </a:cubicBezTo>
                <a:cubicBezTo>
                  <a:pt x="186885" y="70087"/>
                  <a:pt x="48772" y="4470"/>
                  <a:pt x="39247" y="237"/>
                </a:cubicBezTo>
                <a:cubicBezTo>
                  <a:pt x="29722" y="-3996"/>
                  <a:pt x="183709" y="49450"/>
                  <a:pt x="182122" y="66912"/>
                </a:cubicBezTo>
                <a:cubicBezTo>
                  <a:pt x="180535" y="84374"/>
                  <a:pt x="56709" y="88608"/>
                  <a:pt x="29722" y="105012"/>
                </a:cubicBezTo>
                <a:cubicBezTo>
                  <a:pt x="2735" y="121416"/>
                  <a:pt x="-6261" y="170629"/>
                  <a:pt x="4322" y="168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C74C35E4-605C-B39F-27F0-2F1F4D2FC3A2}"/>
              </a:ext>
            </a:extLst>
          </p:cNvPr>
          <p:cNvSpPr/>
          <p:nvPr/>
        </p:nvSpPr>
        <p:spPr>
          <a:xfrm>
            <a:off x="3533414" y="11998089"/>
            <a:ext cx="156092" cy="149660"/>
          </a:xfrm>
          <a:custGeom>
            <a:avLst/>
            <a:gdLst>
              <a:gd name="connsiteX0" fmla="*/ 155936 w 156092"/>
              <a:gd name="connsiteY0" fmla="*/ 236 h 149660"/>
              <a:gd name="connsiteX1" fmla="*/ 47986 w 156092"/>
              <a:gd name="connsiteY1" fmla="*/ 79611 h 149660"/>
              <a:gd name="connsiteX2" fmla="*/ 361 w 156092"/>
              <a:gd name="connsiteY2" fmla="*/ 149461 h 149660"/>
              <a:gd name="connsiteX3" fmla="*/ 70211 w 156092"/>
              <a:gd name="connsiteY3" fmla="*/ 57386 h 149660"/>
              <a:gd name="connsiteX4" fmla="*/ 155936 w 156092"/>
              <a:gd name="connsiteY4" fmla="*/ 236 h 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2" h="149660">
                <a:moveTo>
                  <a:pt x="155936" y="236"/>
                </a:moveTo>
                <a:cubicBezTo>
                  <a:pt x="152232" y="3940"/>
                  <a:pt x="73915" y="54740"/>
                  <a:pt x="47986" y="79611"/>
                </a:cubicBezTo>
                <a:cubicBezTo>
                  <a:pt x="22057" y="104482"/>
                  <a:pt x="-3343" y="153165"/>
                  <a:pt x="361" y="149461"/>
                </a:cubicBezTo>
                <a:cubicBezTo>
                  <a:pt x="4065" y="145757"/>
                  <a:pt x="43753" y="77494"/>
                  <a:pt x="70211" y="57386"/>
                </a:cubicBezTo>
                <a:cubicBezTo>
                  <a:pt x="96669" y="37278"/>
                  <a:pt x="159640" y="-3468"/>
                  <a:pt x="15593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C2AADE99-FC6B-A460-00E0-AAB168E58201}"/>
              </a:ext>
            </a:extLst>
          </p:cNvPr>
          <p:cNvSpPr/>
          <p:nvPr/>
        </p:nvSpPr>
        <p:spPr>
          <a:xfrm>
            <a:off x="3603619" y="12076425"/>
            <a:ext cx="48599" cy="178447"/>
          </a:xfrm>
          <a:custGeom>
            <a:avLst/>
            <a:gdLst>
              <a:gd name="connsiteX0" fmla="*/ 6 w 48599"/>
              <a:gd name="connsiteY0" fmla="*/ 1275 h 178447"/>
              <a:gd name="connsiteX1" fmla="*/ 44456 w 48599"/>
              <a:gd name="connsiteY1" fmla="*/ 175900 h 178447"/>
              <a:gd name="connsiteX2" fmla="*/ 41281 w 48599"/>
              <a:gd name="connsiteY2" fmla="*/ 99700 h 178447"/>
              <a:gd name="connsiteX3" fmla="*/ 6 w 48599"/>
              <a:gd name="connsiteY3" fmla="*/ 1275 h 1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99" h="178447">
                <a:moveTo>
                  <a:pt x="6" y="1275"/>
                </a:moveTo>
                <a:cubicBezTo>
                  <a:pt x="535" y="13975"/>
                  <a:pt x="37577" y="159496"/>
                  <a:pt x="44456" y="175900"/>
                </a:cubicBezTo>
                <a:cubicBezTo>
                  <a:pt x="51335" y="192304"/>
                  <a:pt x="49218" y="125100"/>
                  <a:pt x="41281" y="99700"/>
                </a:cubicBezTo>
                <a:cubicBezTo>
                  <a:pt x="33344" y="74300"/>
                  <a:pt x="-523" y="-11425"/>
                  <a:pt x="6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A3C01F8B-54A7-9F0E-A324-B4BCEBEB7346}"/>
              </a:ext>
            </a:extLst>
          </p:cNvPr>
          <p:cNvSpPr/>
          <p:nvPr/>
        </p:nvSpPr>
        <p:spPr>
          <a:xfrm>
            <a:off x="3555865" y="11978946"/>
            <a:ext cx="58378" cy="435854"/>
          </a:xfrm>
          <a:custGeom>
            <a:avLst/>
            <a:gdLst>
              <a:gd name="connsiteX0" fmla="*/ 135 w 58378"/>
              <a:gd name="connsiteY0" fmla="*/ 329 h 435854"/>
              <a:gd name="connsiteX1" fmla="*/ 57285 w 58378"/>
              <a:gd name="connsiteY1" fmla="*/ 308304 h 435854"/>
              <a:gd name="connsiteX2" fmla="*/ 38235 w 58378"/>
              <a:gd name="connsiteY2" fmla="*/ 435304 h 435854"/>
              <a:gd name="connsiteX3" fmla="*/ 44585 w 58378"/>
              <a:gd name="connsiteY3" fmla="*/ 349579 h 435854"/>
              <a:gd name="connsiteX4" fmla="*/ 41410 w 58378"/>
              <a:gd name="connsiteY4" fmla="*/ 235279 h 435854"/>
              <a:gd name="connsiteX5" fmla="*/ 41410 w 58378"/>
              <a:gd name="connsiteY5" fmla="*/ 247979 h 435854"/>
              <a:gd name="connsiteX6" fmla="*/ 135 w 58378"/>
              <a:gd name="connsiteY6" fmla="*/ 329 h 4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78" h="435854">
                <a:moveTo>
                  <a:pt x="135" y="329"/>
                </a:moveTo>
                <a:cubicBezTo>
                  <a:pt x="2781" y="10383"/>
                  <a:pt x="50935" y="235808"/>
                  <a:pt x="57285" y="308304"/>
                </a:cubicBezTo>
                <a:cubicBezTo>
                  <a:pt x="63635" y="380800"/>
                  <a:pt x="40352" y="428425"/>
                  <a:pt x="38235" y="435304"/>
                </a:cubicBezTo>
                <a:cubicBezTo>
                  <a:pt x="36118" y="442183"/>
                  <a:pt x="44056" y="382916"/>
                  <a:pt x="44585" y="349579"/>
                </a:cubicBezTo>
                <a:cubicBezTo>
                  <a:pt x="45114" y="316242"/>
                  <a:pt x="41939" y="252212"/>
                  <a:pt x="41410" y="235279"/>
                </a:cubicBezTo>
                <a:cubicBezTo>
                  <a:pt x="40881" y="218346"/>
                  <a:pt x="48289" y="282904"/>
                  <a:pt x="41410" y="247979"/>
                </a:cubicBezTo>
                <a:cubicBezTo>
                  <a:pt x="34531" y="213054"/>
                  <a:pt x="-2511" y="-9725"/>
                  <a:pt x="135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8C340792-3507-3F7F-A92F-5F8C21F586D4}"/>
              </a:ext>
            </a:extLst>
          </p:cNvPr>
          <p:cNvSpPr/>
          <p:nvPr/>
        </p:nvSpPr>
        <p:spPr>
          <a:xfrm>
            <a:off x="3066658" y="11603634"/>
            <a:ext cx="91200" cy="354067"/>
          </a:xfrm>
          <a:custGeom>
            <a:avLst/>
            <a:gdLst>
              <a:gd name="connsiteX0" fmla="*/ 392 w 91200"/>
              <a:gd name="connsiteY0" fmla="*/ 991 h 354067"/>
              <a:gd name="connsiteX1" fmla="*/ 89292 w 91200"/>
              <a:gd name="connsiteY1" fmla="*/ 343891 h 354067"/>
              <a:gd name="connsiteX2" fmla="*/ 57542 w 91200"/>
              <a:gd name="connsiteY2" fmla="*/ 242291 h 354067"/>
              <a:gd name="connsiteX3" fmla="*/ 392 w 91200"/>
              <a:gd name="connsiteY3" fmla="*/ 991 h 3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0" h="354067">
                <a:moveTo>
                  <a:pt x="392" y="991"/>
                </a:moveTo>
                <a:cubicBezTo>
                  <a:pt x="5684" y="17924"/>
                  <a:pt x="79767" y="303674"/>
                  <a:pt x="89292" y="343891"/>
                </a:cubicBezTo>
                <a:cubicBezTo>
                  <a:pt x="98817" y="384108"/>
                  <a:pt x="70242" y="295737"/>
                  <a:pt x="57542" y="242291"/>
                </a:cubicBezTo>
                <a:cubicBezTo>
                  <a:pt x="44842" y="188845"/>
                  <a:pt x="-4900" y="-15942"/>
                  <a:pt x="392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7DCBFBD-D99D-E6E8-C08B-B36E3BA459E1}"/>
              </a:ext>
            </a:extLst>
          </p:cNvPr>
          <p:cNvSpPr/>
          <p:nvPr/>
        </p:nvSpPr>
        <p:spPr>
          <a:xfrm>
            <a:off x="3006442" y="11112405"/>
            <a:ext cx="219379" cy="165824"/>
          </a:xfrm>
          <a:custGeom>
            <a:avLst/>
            <a:gdLst>
              <a:gd name="connsiteX0" fmla="*/ 283 w 219379"/>
              <a:gd name="connsiteY0" fmla="*/ 165195 h 165824"/>
              <a:gd name="connsiteX1" fmla="*/ 101883 w 219379"/>
              <a:gd name="connsiteY1" fmla="*/ 146145 h 165824"/>
              <a:gd name="connsiteX2" fmla="*/ 219358 w 219379"/>
              <a:gd name="connsiteY2" fmla="*/ 165195 h 165824"/>
              <a:gd name="connsiteX3" fmla="*/ 111408 w 219379"/>
              <a:gd name="connsiteY3" fmla="*/ 146145 h 165824"/>
              <a:gd name="connsiteX4" fmla="*/ 73308 w 219379"/>
              <a:gd name="connsiteY4" fmla="*/ 98520 h 165824"/>
              <a:gd name="connsiteX5" fmla="*/ 25683 w 219379"/>
              <a:gd name="connsiteY5" fmla="*/ 95 h 165824"/>
              <a:gd name="connsiteX6" fmla="*/ 70133 w 219379"/>
              <a:gd name="connsiteY6" fmla="*/ 117570 h 165824"/>
              <a:gd name="connsiteX7" fmla="*/ 283 w 219379"/>
              <a:gd name="connsiteY7" fmla="*/ 165195 h 16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79" h="165824">
                <a:moveTo>
                  <a:pt x="283" y="165195"/>
                </a:moveTo>
                <a:cubicBezTo>
                  <a:pt x="5575" y="169958"/>
                  <a:pt x="65371" y="146145"/>
                  <a:pt x="101883" y="146145"/>
                </a:cubicBezTo>
                <a:cubicBezTo>
                  <a:pt x="138395" y="146145"/>
                  <a:pt x="217771" y="165195"/>
                  <a:pt x="219358" y="165195"/>
                </a:cubicBezTo>
                <a:cubicBezTo>
                  <a:pt x="220945" y="165195"/>
                  <a:pt x="135750" y="157257"/>
                  <a:pt x="111408" y="146145"/>
                </a:cubicBezTo>
                <a:cubicBezTo>
                  <a:pt x="87066" y="135033"/>
                  <a:pt x="87595" y="122862"/>
                  <a:pt x="73308" y="98520"/>
                </a:cubicBezTo>
                <a:cubicBezTo>
                  <a:pt x="59021" y="74178"/>
                  <a:pt x="26212" y="-3080"/>
                  <a:pt x="25683" y="95"/>
                </a:cubicBezTo>
                <a:cubicBezTo>
                  <a:pt x="25154" y="3270"/>
                  <a:pt x="74895" y="90583"/>
                  <a:pt x="70133" y="117570"/>
                </a:cubicBezTo>
                <a:cubicBezTo>
                  <a:pt x="65371" y="144557"/>
                  <a:pt x="-5009" y="160432"/>
                  <a:pt x="283" y="16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927859E6-85B8-BE83-DB41-130ABC4E572C}"/>
              </a:ext>
            </a:extLst>
          </p:cNvPr>
          <p:cNvSpPr/>
          <p:nvPr/>
        </p:nvSpPr>
        <p:spPr>
          <a:xfrm>
            <a:off x="3364828" y="11658159"/>
            <a:ext cx="99928" cy="243452"/>
          </a:xfrm>
          <a:custGeom>
            <a:avLst/>
            <a:gdLst>
              <a:gd name="connsiteX0" fmla="*/ 672 w 99928"/>
              <a:gd name="connsiteY0" fmla="*/ 441 h 243452"/>
              <a:gd name="connsiteX1" fmla="*/ 99097 w 99928"/>
              <a:gd name="connsiteY1" fmla="*/ 238566 h 243452"/>
              <a:gd name="connsiteX2" fmla="*/ 48297 w 99928"/>
              <a:gd name="connsiteY2" fmla="*/ 162366 h 243452"/>
              <a:gd name="connsiteX3" fmla="*/ 54647 w 99928"/>
              <a:gd name="connsiteY3" fmla="*/ 178241 h 243452"/>
              <a:gd name="connsiteX4" fmla="*/ 672 w 99928"/>
              <a:gd name="connsiteY4" fmla="*/ 441 h 2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8" h="243452">
                <a:moveTo>
                  <a:pt x="672" y="441"/>
                </a:moveTo>
                <a:cubicBezTo>
                  <a:pt x="8080" y="10495"/>
                  <a:pt x="91160" y="211579"/>
                  <a:pt x="99097" y="238566"/>
                </a:cubicBezTo>
                <a:cubicBezTo>
                  <a:pt x="107034" y="265553"/>
                  <a:pt x="55705" y="172420"/>
                  <a:pt x="48297" y="162366"/>
                </a:cubicBezTo>
                <a:cubicBezTo>
                  <a:pt x="40889" y="152312"/>
                  <a:pt x="59939" y="201524"/>
                  <a:pt x="54647" y="178241"/>
                </a:cubicBezTo>
                <a:cubicBezTo>
                  <a:pt x="49355" y="154958"/>
                  <a:pt x="-6736" y="-9613"/>
                  <a:pt x="672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6004080E-C0CA-76C5-6058-848C7DBA0508}"/>
              </a:ext>
            </a:extLst>
          </p:cNvPr>
          <p:cNvSpPr/>
          <p:nvPr/>
        </p:nvSpPr>
        <p:spPr>
          <a:xfrm>
            <a:off x="3307954" y="11445337"/>
            <a:ext cx="318958" cy="553830"/>
          </a:xfrm>
          <a:custGeom>
            <a:avLst/>
            <a:gdLst>
              <a:gd name="connsiteX0" fmla="*/ 396 w 318958"/>
              <a:gd name="connsiteY0" fmla="*/ 538 h 553830"/>
              <a:gd name="connsiteX1" fmla="*/ 305196 w 318958"/>
              <a:gd name="connsiteY1" fmla="*/ 527588 h 553830"/>
              <a:gd name="connsiteX2" fmla="*/ 241696 w 318958"/>
              <a:gd name="connsiteY2" fmla="*/ 429163 h 553830"/>
              <a:gd name="connsiteX3" fmla="*/ 396 w 318958"/>
              <a:gd name="connsiteY3" fmla="*/ 538 h 55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958" h="553830">
                <a:moveTo>
                  <a:pt x="396" y="538"/>
                </a:moveTo>
                <a:cubicBezTo>
                  <a:pt x="10979" y="16942"/>
                  <a:pt x="264979" y="456151"/>
                  <a:pt x="305196" y="527588"/>
                </a:cubicBezTo>
                <a:cubicBezTo>
                  <a:pt x="345413" y="599025"/>
                  <a:pt x="289321" y="510655"/>
                  <a:pt x="241696" y="429163"/>
                </a:cubicBezTo>
                <a:cubicBezTo>
                  <a:pt x="194071" y="347671"/>
                  <a:pt x="-10187" y="-15866"/>
                  <a:pt x="39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9E042714-3023-7B83-62A9-1B90EDA986E4}"/>
              </a:ext>
            </a:extLst>
          </p:cNvPr>
          <p:cNvSpPr/>
          <p:nvPr/>
        </p:nvSpPr>
        <p:spPr>
          <a:xfrm>
            <a:off x="2719403" y="10789972"/>
            <a:ext cx="325735" cy="412726"/>
          </a:xfrm>
          <a:custGeom>
            <a:avLst/>
            <a:gdLst>
              <a:gd name="connsiteX0" fmla="*/ 319072 w 325735"/>
              <a:gd name="connsiteY0" fmla="*/ 11378 h 412726"/>
              <a:gd name="connsiteX1" fmla="*/ 1572 w 325735"/>
              <a:gd name="connsiteY1" fmla="*/ 411428 h 412726"/>
              <a:gd name="connsiteX2" fmla="*/ 201597 w 325735"/>
              <a:gd name="connsiteY2" fmla="*/ 135203 h 412726"/>
              <a:gd name="connsiteX3" fmla="*/ 319072 w 325735"/>
              <a:gd name="connsiteY3" fmla="*/ 11378 h 4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35" h="412726">
                <a:moveTo>
                  <a:pt x="319072" y="11378"/>
                </a:moveTo>
                <a:cubicBezTo>
                  <a:pt x="285734" y="57416"/>
                  <a:pt x="21151" y="390791"/>
                  <a:pt x="1572" y="411428"/>
                </a:cubicBezTo>
                <a:cubicBezTo>
                  <a:pt x="-18007" y="432065"/>
                  <a:pt x="150797" y="200820"/>
                  <a:pt x="201597" y="135203"/>
                </a:cubicBezTo>
                <a:cubicBezTo>
                  <a:pt x="252397" y="69586"/>
                  <a:pt x="352410" y="-34660"/>
                  <a:pt x="319072" y="1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486C3F14-4A3B-C614-23F7-62D370143C62}"/>
              </a:ext>
            </a:extLst>
          </p:cNvPr>
          <p:cNvSpPr/>
          <p:nvPr/>
        </p:nvSpPr>
        <p:spPr>
          <a:xfrm>
            <a:off x="2958996" y="11022624"/>
            <a:ext cx="132508" cy="185136"/>
          </a:xfrm>
          <a:custGeom>
            <a:avLst/>
            <a:gdLst>
              <a:gd name="connsiteX0" fmla="*/ 38204 w 132508"/>
              <a:gd name="connsiteY0" fmla="*/ 976 h 185136"/>
              <a:gd name="connsiteX1" fmla="*/ 130279 w 132508"/>
              <a:gd name="connsiteY1" fmla="*/ 159726 h 185136"/>
              <a:gd name="connsiteX2" fmla="*/ 95354 w 132508"/>
              <a:gd name="connsiteY2" fmla="*/ 102576 h 185136"/>
              <a:gd name="connsiteX3" fmla="*/ 104 w 132508"/>
              <a:gd name="connsiteY3" fmla="*/ 185126 h 185136"/>
              <a:gd name="connsiteX4" fmla="*/ 76304 w 132508"/>
              <a:gd name="connsiteY4" fmla="*/ 96226 h 185136"/>
              <a:gd name="connsiteX5" fmla="*/ 38204 w 132508"/>
              <a:gd name="connsiteY5" fmla="*/ 976 h 1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08" h="185136">
                <a:moveTo>
                  <a:pt x="38204" y="976"/>
                </a:moveTo>
                <a:cubicBezTo>
                  <a:pt x="47200" y="11559"/>
                  <a:pt x="120754" y="142793"/>
                  <a:pt x="130279" y="159726"/>
                </a:cubicBezTo>
                <a:cubicBezTo>
                  <a:pt x="139804" y="176659"/>
                  <a:pt x="117050" y="98343"/>
                  <a:pt x="95354" y="102576"/>
                </a:cubicBezTo>
                <a:cubicBezTo>
                  <a:pt x="73658" y="106809"/>
                  <a:pt x="3279" y="186184"/>
                  <a:pt x="104" y="185126"/>
                </a:cubicBezTo>
                <a:cubicBezTo>
                  <a:pt x="-3071" y="184068"/>
                  <a:pt x="66779" y="123743"/>
                  <a:pt x="76304" y="96226"/>
                </a:cubicBezTo>
                <a:cubicBezTo>
                  <a:pt x="85829" y="68709"/>
                  <a:pt x="29208" y="-9607"/>
                  <a:pt x="38204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19827809-58E3-022B-9889-E29F46689A1D}"/>
              </a:ext>
            </a:extLst>
          </p:cNvPr>
          <p:cNvSpPr/>
          <p:nvPr/>
        </p:nvSpPr>
        <p:spPr>
          <a:xfrm>
            <a:off x="2877193" y="11344213"/>
            <a:ext cx="61711" cy="279725"/>
          </a:xfrm>
          <a:custGeom>
            <a:avLst/>
            <a:gdLst>
              <a:gd name="connsiteX0" fmla="*/ 59682 w 61711"/>
              <a:gd name="connsiteY0" fmla="*/ 62 h 279725"/>
              <a:gd name="connsiteX1" fmla="*/ 40632 w 61711"/>
              <a:gd name="connsiteY1" fmla="*/ 161987 h 279725"/>
              <a:gd name="connsiteX2" fmla="*/ 40632 w 61711"/>
              <a:gd name="connsiteY2" fmla="*/ 279462 h 279725"/>
              <a:gd name="connsiteX3" fmla="*/ 12057 w 61711"/>
              <a:gd name="connsiteY3" fmla="*/ 190562 h 279725"/>
              <a:gd name="connsiteX4" fmla="*/ 2532 w 61711"/>
              <a:gd name="connsiteY4" fmla="*/ 82612 h 279725"/>
              <a:gd name="connsiteX5" fmla="*/ 56507 w 61711"/>
              <a:gd name="connsiteY5" fmla="*/ 181037 h 279725"/>
              <a:gd name="connsiteX6" fmla="*/ 59682 w 61711"/>
              <a:gd name="connsiteY6" fmla="*/ 62 h 27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11" h="279725">
                <a:moveTo>
                  <a:pt x="59682" y="62"/>
                </a:moveTo>
                <a:cubicBezTo>
                  <a:pt x="57036" y="-3113"/>
                  <a:pt x="43807" y="115420"/>
                  <a:pt x="40632" y="161987"/>
                </a:cubicBezTo>
                <a:cubicBezTo>
                  <a:pt x="37457" y="208554"/>
                  <a:pt x="45394" y="274700"/>
                  <a:pt x="40632" y="279462"/>
                </a:cubicBezTo>
                <a:cubicBezTo>
                  <a:pt x="35870" y="284224"/>
                  <a:pt x="18407" y="223370"/>
                  <a:pt x="12057" y="190562"/>
                </a:cubicBezTo>
                <a:cubicBezTo>
                  <a:pt x="5707" y="157754"/>
                  <a:pt x="-4876" y="84199"/>
                  <a:pt x="2532" y="82612"/>
                </a:cubicBezTo>
                <a:cubicBezTo>
                  <a:pt x="9940" y="81025"/>
                  <a:pt x="49628" y="188445"/>
                  <a:pt x="56507" y="181037"/>
                </a:cubicBezTo>
                <a:cubicBezTo>
                  <a:pt x="63386" y="173629"/>
                  <a:pt x="62328" y="3237"/>
                  <a:pt x="59682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316D76F1-90D7-D377-6F58-9854368A7278}"/>
              </a:ext>
            </a:extLst>
          </p:cNvPr>
          <p:cNvSpPr/>
          <p:nvPr/>
        </p:nvSpPr>
        <p:spPr>
          <a:xfrm>
            <a:off x="3184315" y="1558910"/>
            <a:ext cx="204204" cy="496998"/>
          </a:xfrm>
          <a:custGeom>
            <a:avLst/>
            <a:gdLst>
              <a:gd name="connsiteX0" fmla="*/ 210 w 204204"/>
              <a:gd name="connsiteY0" fmla="*/ 15 h 496998"/>
              <a:gd name="connsiteX1" fmla="*/ 193885 w 204204"/>
              <a:gd name="connsiteY1" fmla="*/ 260365 h 496998"/>
              <a:gd name="connsiteX2" fmla="*/ 178010 w 204204"/>
              <a:gd name="connsiteY2" fmla="*/ 209565 h 496998"/>
              <a:gd name="connsiteX3" fmla="*/ 181185 w 204204"/>
              <a:gd name="connsiteY3" fmla="*/ 492140 h 496998"/>
              <a:gd name="connsiteX4" fmla="*/ 193885 w 204204"/>
              <a:gd name="connsiteY4" fmla="*/ 368315 h 496998"/>
              <a:gd name="connsiteX5" fmla="*/ 47835 w 204204"/>
              <a:gd name="connsiteY5" fmla="*/ 114315 h 496998"/>
              <a:gd name="connsiteX6" fmla="*/ 152610 w 204204"/>
              <a:gd name="connsiteY6" fmla="*/ 266715 h 496998"/>
              <a:gd name="connsiteX7" fmla="*/ 155785 w 204204"/>
              <a:gd name="connsiteY7" fmla="*/ 247665 h 496998"/>
              <a:gd name="connsiteX8" fmla="*/ 210 w 204204"/>
              <a:gd name="connsiteY8" fmla="*/ 15 h 49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04" h="496998">
                <a:moveTo>
                  <a:pt x="210" y="15"/>
                </a:moveTo>
                <a:cubicBezTo>
                  <a:pt x="6560" y="2132"/>
                  <a:pt x="164252" y="225440"/>
                  <a:pt x="193885" y="260365"/>
                </a:cubicBezTo>
                <a:cubicBezTo>
                  <a:pt x="223518" y="295290"/>
                  <a:pt x="180127" y="170936"/>
                  <a:pt x="178010" y="209565"/>
                </a:cubicBezTo>
                <a:cubicBezTo>
                  <a:pt x="175893" y="248194"/>
                  <a:pt x="178539" y="465682"/>
                  <a:pt x="181185" y="492140"/>
                </a:cubicBezTo>
                <a:cubicBezTo>
                  <a:pt x="183831" y="518598"/>
                  <a:pt x="216110" y="431286"/>
                  <a:pt x="193885" y="368315"/>
                </a:cubicBezTo>
                <a:cubicBezTo>
                  <a:pt x="171660" y="305344"/>
                  <a:pt x="54714" y="131248"/>
                  <a:pt x="47835" y="114315"/>
                </a:cubicBezTo>
                <a:cubicBezTo>
                  <a:pt x="40956" y="97382"/>
                  <a:pt x="152610" y="266715"/>
                  <a:pt x="152610" y="266715"/>
                </a:cubicBezTo>
                <a:cubicBezTo>
                  <a:pt x="170602" y="288940"/>
                  <a:pt x="178539" y="285236"/>
                  <a:pt x="155785" y="247665"/>
                </a:cubicBezTo>
                <a:cubicBezTo>
                  <a:pt x="133031" y="210094"/>
                  <a:pt x="-6140" y="-2102"/>
                  <a:pt x="2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08679916-BD85-8654-E82C-0015016367DE}"/>
              </a:ext>
            </a:extLst>
          </p:cNvPr>
          <p:cNvSpPr/>
          <p:nvPr/>
        </p:nvSpPr>
        <p:spPr>
          <a:xfrm>
            <a:off x="3613020" y="1353191"/>
            <a:ext cx="143136" cy="612339"/>
          </a:xfrm>
          <a:custGeom>
            <a:avLst/>
            <a:gdLst>
              <a:gd name="connsiteX0" fmla="*/ 130 w 143136"/>
              <a:gd name="connsiteY0" fmla="*/ 2534 h 612339"/>
              <a:gd name="connsiteX1" fmla="*/ 136655 w 143136"/>
              <a:gd name="connsiteY1" fmla="*/ 586734 h 612339"/>
              <a:gd name="connsiteX2" fmla="*/ 120780 w 143136"/>
              <a:gd name="connsiteY2" fmla="*/ 472434 h 612339"/>
              <a:gd name="connsiteX3" fmla="*/ 117605 w 143136"/>
              <a:gd name="connsiteY3" fmla="*/ 148584 h 612339"/>
              <a:gd name="connsiteX4" fmla="*/ 111255 w 143136"/>
              <a:gd name="connsiteY4" fmla="*/ 364484 h 612339"/>
              <a:gd name="connsiteX5" fmla="*/ 130 w 143136"/>
              <a:gd name="connsiteY5" fmla="*/ 2534 h 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36" h="612339">
                <a:moveTo>
                  <a:pt x="130" y="2534"/>
                </a:moveTo>
                <a:cubicBezTo>
                  <a:pt x="4363" y="39576"/>
                  <a:pt x="116547" y="508417"/>
                  <a:pt x="136655" y="586734"/>
                </a:cubicBezTo>
                <a:cubicBezTo>
                  <a:pt x="156763" y="665051"/>
                  <a:pt x="123955" y="545459"/>
                  <a:pt x="120780" y="472434"/>
                </a:cubicBezTo>
                <a:cubicBezTo>
                  <a:pt x="117605" y="399409"/>
                  <a:pt x="119193" y="166576"/>
                  <a:pt x="117605" y="148584"/>
                </a:cubicBezTo>
                <a:cubicBezTo>
                  <a:pt x="116018" y="130592"/>
                  <a:pt x="126601" y="382476"/>
                  <a:pt x="111255" y="364484"/>
                </a:cubicBezTo>
                <a:cubicBezTo>
                  <a:pt x="95909" y="346492"/>
                  <a:pt x="-4103" y="-34508"/>
                  <a:pt x="130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F341D1BB-6776-EA92-76BB-037EF9996831}"/>
              </a:ext>
            </a:extLst>
          </p:cNvPr>
          <p:cNvSpPr/>
          <p:nvPr/>
        </p:nvSpPr>
        <p:spPr>
          <a:xfrm>
            <a:off x="3120375" y="11349911"/>
            <a:ext cx="245762" cy="546198"/>
          </a:xfrm>
          <a:custGeom>
            <a:avLst/>
            <a:gdLst>
              <a:gd name="connsiteX0" fmla="*/ 38461 w 245762"/>
              <a:gd name="connsiteY0" fmla="*/ 159 h 546198"/>
              <a:gd name="connsiteX1" fmla="*/ 38461 w 245762"/>
              <a:gd name="connsiteY1" fmla="*/ 198386 h 546198"/>
              <a:gd name="connsiteX2" fmla="*/ 166349 w 245762"/>
              <a:gd name="connsiteY2" fmla="*/ 345457 h 546198"/>
              <a:gd name="connsiteX3" fmla="*/ 134377 w 245762"/>
              <a:gd name="connsiteY3" fmla="*/ 300696 h 546198"/>
              <a:gd name="connsiteX4" fmla="*/ 243082 w 245762"/>
              <a:gd name="connsiteY4" fmla="*/ 543683 h 546198"/>
              <a:gd name="connsiteX5" fmla="*/ 198322 w 245762"/>
              <a:gd name="connsiteY5" fmla="*/ 422190 h 546198"/>
              <a:gd name="connsiteX6" fmla="*/ 44856 w 245762"/>
              <a:gd name="connsiteY6" fmla="*/ 339062 h 546198"/>
              <a:gd name="connsiteX7" fmla="*/ 127983 w 245762"/>
              <a:gd name="connsiteY7" fmla="*/ 351851 h 546198"/>
              <a:gd name="connsiteX8" fmla="*/ 38461 w 245762"/>
              <a:gd name="connsiteY8" fmla="*/ 255935 h 546198"/>
              <a:gd name="connsiteX9" fmla="*/ 95 w 245762"/>
              <a:gd name="connsiteY9" fmla="*/ 166413 h 546198"/>
              <a:gd name="connsiteX10" fmla="*/ 38461 w 245762"/>
              <a:gd name="connsiteY10" fmla="*/ 159 h 5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62" h="546198">
                <a:moveTo>
                  <a:pt x="38461" y="159"/>
                </a:moveTo>
                <a:cubicBezTo>
                  <a:pt x="44855" y="5488"/>
                  <a:pt x="17146" y="140836"/>
                  <a:pt x="38461" y="198386"/>
                </a:cubicBezTo>
                <a:cubicBezTo>
                  <a:pt x="59776" y="255936"/>
                  <a:pt x="150363" y="328405"/>
                  <a:pt x="166349" y="345457"/>
                </a:cubicBezTo>
                <a:cubicBezTo>
                  <a:pt x="182335" y="362509"/>
                  <a:pt x="121588" y="267658"/>
                  <a:pt x="134377" y="300696"/>
                </a:cubicBezTo>
                <a:cubicBezTo>
                  <a:pt x="147166" y="333734"/>
                  <a:pt x="232425" y="523434"/>
                  <a:pt x="243082" y="543683"/>
                </a:cubicBezTo>
                <a:cubicBezTo>
                  <a:pt x="253739" y="563932"/>
                  <a:pt x="231360" y="456293"/>
                  <a:pt x="198322" y="422190"/>
                </a:cubicBezTo>
                <a:cubicBezTo>
                  <a:pt x="165284" y="388087"/>
                  <a:pt x="56579" y="350785"/>
                  <a:pt x="44856" y="339062"/>
                </a:cubicBezTo>
                <a:cubicBezTo>
                  <a:pt x="33133" y="327339"/>
                  <a:pt x="129049" y="365706"/>
                  <a:pt x="127983" y="351851"/>
                </a:cubicBezTo>
                <a:cubicBezTo>
                  <a:pt x="126917" y="337997"/>
                  <a:pt x="59776" y="286841"/>
                  <a:pt x="38461" y="255935"/>
                </a:cubicBezTo>
                <a:cubicBezTo>
                  <a:pt x="17146" y="225029"/>
                  <a:pt x="2226" y="207977"/>
                  <a:pt x="95" y="166413"/>
                </a:cubicBezTo>
                <a:cubicBezTo>
                  <a:pt x="-2036" y="124849"/>
                  <a:pt x="32067" y="-5170"/>
                  <a:pt x="38461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2B10C0B-5DB6-4936-A000-0E336C9E09D8}"/>
              </a:ext>
            </a:extLst>
          </p:cNvPr>
          <p:cNvSpPr/>
          <p:nvPr/>
        </p:nvSpPr>
        <p:spPr>
          <a:xfrm>
            <a:off x="2154915" y="11866309"/>
            <a:ext cx="259760" cy="334217"/>
          </a:xfrm>
          <a:custGeom>
            <a:avLst/>
            <a:gdLst>
              <a:gd name="connsiteX0" fmla="*/ 255776 w 259760"/>
              <a:gd name="connsiteY0" fmla="*/ 65652 h 334217"/>
              <a:gd name="connsiteX1" fmla="*/ 57549 w 259760"/>
              <a:gd name="connsiteY1" fmla="*/ 161568 h 334217"/>
              <a:gd name="connsiteX2" fmla="*/ 211015 w 259760"/>
              <a:gd name="connsiteY2" fmla="*/ 1708 h 334217"/>
              <a:gd name="connsiteX3" fmla="*/ 83127 w 259760"/>
              <a:gd name="connsiteY3" fmla="*/ 129596 h 334217"/>
              <a:gd name="connsiteX4" fmla="*/ 12788 w 259760"/>
              <a:gd name="connsiteY4" fmla="*/ 238301 h 334217"/>
              <a:gd name="connsiteX5" fmla="*/ 51155 w 259760"/>
              <a:gd name="connsiteY5" fmla="*/ 334217 h 334217"/>
              <a:gd name="connsiteX6" fmla="*/ 0 w 259760"/>
              <a:gd name="connsiteY6" fmla="*/ 206329 h 334217"/>
              <a:gd name="connsiteX7" fmla="*/ 51155 w 259760"/>
              <a:gd name="connsiteY7" fmla="*/ 129596 h 334217"/>
              <a:gd name="connsiteX8" fmla="*/ 211015 w 259760"/>
              <a:gd name="connsiteY8" fmla="*/ 33680 h 334217"/>
              <a:gd name="connsiteX9" fmla="*/ 191832 w 259760"/>
              <a:gd name="connsiteY9" fmla="*/ 1708 h 334217"/>
              <a:gd name="connsiteX10" fmla="*/ 255776 w 259760"/>
              <a:gd name="connsiteY10" fmla="*/ 65652 h 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60" h="334217">
                <a:moveTo>
                  <a:pt x="255776" y="65652"/>
                </a:moveTo>
                <a:cubicBezTo>
                  <a:pt x="233396" y="92295"/>
                  <a:pt x="65009" y="172225"/>
                  <a:pt x="57549" y="161568"/>
                </a:cubicBezTo>
                <a:cubicBezTo>
                  <a:pt x="50089" y="150911"/>
                  <a:pt x="206752" y="7037"/>
                  <a:pt x="211015" y="1708"/>
                </a:cubicBezTo>
                <a:cubicBezTo>
                  <a:pt x="215278" y="-3621"/>
                  <a:pt x="116165" y="90164"/>
                  <a:pt x="83127" y="129596"/>
                </a:cubicBezTo>
                <a:cubicBezTo>
                  <a:pt x="50089" y="169028"/>
                  <a:pt x="18117" y="204198"/>
                  <a:pt x="12788" y="238301"/>
                </a:cubicBezTo>
                <a:cubicBezTo>
                  <a:pt x="7459" y="272405"/>
                  <a:pt x="51155" y="334217"/>
                  <a:pt x="51155" y="334217"/>
                </a:cubicBezTo>
                <a:cubicBezTo>
                  <a:pt x="49024" y="328888"/>
                  <a:pt x="0" y="240432"/>
                  <a:pt x="0" y="206329"/>
                </a:cubicBezTo>
                <a:cubicBezTo>
                  <a:pt x="0" y="172226"/>
                  <a:pt x="15986" y="158371"/>
                  <a:pt x="51155" y="129596"/>
                </a:cubicBezTo>
                <a:cubicBezTo>
                  <a:pt x="86324" y="100821"/>
                  <a:pt x="187569" y="54995"/>
                  <a:pt x="211015" y="33680"/>
                </a:cubicBezTo>
                <a:cubicBezTo>
                  <a:pt x="234461" y="12365"/>
                  <a:pt x="184372" y="-5752"/>
                  <a:pt x="191832" y="1708"/>
                </a:cubicBezTo>
                <a:cubicBezTo>
                  <a:pt x="199292" y="9168"/>
                  <a:pt x="278156" y="39009"/>
                  <a:pt x="255776" y="65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9AE0CCC-2BFA-149F-1506-8B61B150AA4D}"/>
              </a:ext>
            </a:extLst>
          </p:cNvPr>
          <p:cNvSpPr/>
          <p:nvPr/>
        </p:nvSpPr>
        <p:spPr>
          <a:xfrm>
            <a:off x="4115141" y="9006918"/>
            <a:ext cx="617336" cy="1376292"/>
          </a:xfrm>
          <a:custGeom>
            <a:avLst/>
            <a:gdLst>
              <a:gd name="connsiteX0" fmla="*/ 603930 w 617336"/>
              <a:gd name="connsiteY0" fmla="*/ 34772 h 1376292"/>
              <a:gd name="connsiteX1" fmla="*/ 2856 w 617336"/>
              <a:gd name="connsiteY1" fmla="*/ 1371202 h 1376292"/>
              <a:gd name="connsiteX2" fmla="*/ 386521 w 617336"/>
              <a:gd name="connsiteY2" fmla="*/ 475985 h 1376292"/>
              <a:gd name="connsiteX3" fmla="*/ 603930 w 617336"/>
              <a:gd name="connsiteY3" fmla="*/ 34772 h 137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36" h="1376292">
                <a:moveTo>
                  <a:pt x="603930" y="34772"/>
                </a:moveTo>
                <a:cubicBezTo>
                  <a:pt x="539986" y="183975"/>
                  <a:pt x="39091" y="1297667"/>
                  <a:pt x="2856" y="1371202"/>
                </a:cubicBezTo>
                <a:cubicBezTo>
                  <a:pt x="-33379" y="1444737"/>
                  <a:pt x="285276" y="700855"/>
                  <a:pt x="386521" y="475985"/>
                </a:cubicBezTo>
                <a:cubicBezTo>
                  <a:pt x="487766" y="251115"/>
                  <a:pt x="667874" y="-114431"/>
                  <a:pt x="603930" y="3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1D95A07D-1D22-F2B9-066A-FBE762C949A3}"/>
              </a:ext>
            </a:extLst>
          </p:cNvPr>
          <p:cNvSpPr/>
          <p:nvPr/>
        </p:nvSpPr>
        <p:spPr>
          <a:xfrm>
            <a:off x="3849323" y="6547561"/>
            <a:ext cx="409390" cy="365027"/>
          </a:xfrm>
          <a:custGeom>
            <a:avLst/>
            <a:gdLst>
              <a:gd name="connsiteX0" fmla="*/ 409351 w 409390"/>
              <a:gd name="connsiteY0" fmla="*/ 310 h 365027"/>
              <a:gd name="connsiteX1" fmla="*/ 153575 w 409390"/>
              <a:gd name="connsiteY1" fmla="*/ 185748 h 365027"/>
              <a:gd name="connsiteX2" fmla="*/ 109 w 409390"/>
              <a:gd name="connsiteY2" fmla="*/ 364791 h 365027"/>
              <a:gd name="connsiteX3" fmla="*/ 134392 w 409390"/>
              <a:gd name="connsiteY3" fmla="*/ 147382 h 365027"/>
              <a:gd name="connsiteX4" fmla="*/ 409351 w 409390"/>
              <a:gd name="connsiteY4" fmla="*/ 310 h 3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90" h="365027">
                <a:moveTo>
                  <a:pt x="409351" y="310"/>
                </a:moveTo>
                <a:cubicBezTo>
                  <a:pt x="412548" y="6704"/>
                  <a:pt x="221782" y="125001"/>
                  <a:pt x="153575" y="185748"/>
                </a:cubicBezTo>
                <a:cubicBezTo>
                  <a:pt x="85368" y="246495"/>
                  <a:pt x="3306" y="371185"/>
                  <a:pt x="109" y="364791"/>
                </a:cubicBezTo>
                <a:cubicBezTo>
                  <a:pt x="-3088" y="358397"/>
                  <a:pt x="64054" y="207063"/>
                  <a:pt x="134392" y="147382"/>
                </a:cubicBezTo>
                <a:cubicBezTo>
                  <a:pt x="204730" y="87701"/>
                  <a:pt x="406154" y="-6084"/>
                  <a:pt x="40935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106D5A61-8757-7E22-F0B1-C123E9050395}"/>
              </a:ext>
            </a:extLst>
          </p:cNvPr>
          <p:cNvSpPr/>
          <p:nvPr/>
        </p:nvSpPr>
        <p:spPr>
          <a:xfrm>
            <a:off x="3583463" y="7358315"/>
            <a:ext cx="176447" cy="1238245"/>
          </a:xfrm>
          <a:custGeom>
            <a:avLst/>
            <a:gdLst>
              <a:gd name="connsiteX0" fmla="*/ 176447 w 176447"/>
              <a:gd name="connsiteY0" fmla="*/ 1646 h 1238245"/>
              <a:gd name="connsiteX1" fmla="*/ 54954 w 176447"/>
              <a:gd name="connsiteY1" fmla="*/ 775369 h 1238245"/>
              <a:gd name="connsiteX2" fmla="*/ 3799 w 176447"/>
              <a:gd name="connsiteY2" fmla="*/ 1222977 h 1238245"/>
              <a:gd name="connsiteX3" fmla="*/ 10193 w 176447"/>
              <a:gd name="connsiteY3" fmla="*/ 1063117 h 1238245"/>
              <a:gd name="connsiteX4" fmla="*/ 61348 w 176447"/>
              <a:gd name="connsiteY4" fmla="*/ 385310 h 1238245"/>
              <a:gd name="connsiteX5" fmla="*/ 54954 w 176447"/>
              <a:gd name="connsiteY5" fmla="*/ 564354 h 1238245"/>
              <a:gd name="connsiteX6" fmla="*/ 176447 w 176447"/>
              <a:gd name="connsiteY6" fmla="*/ 1646 h 1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47" h="1238245">
                <a:moveTo>
                  <a:pt x="176447" y="1646"/>
                </a:moveTo>
                <a:cubicBezTo>
                  <a:pt x="176447" y="36815"/>
                  <a:pt x="83729" y="571814"/>
                  <a:pt x="54954" y="775369"/>
                </a:cubicBezTo>
                <a:cubicBezTo>
                  <a:pt x="26179" y="978924"/>
                  <a:pt x="11259" y="1175019"/>
                  <a:pt x="3799" y="1222977"/>
                </a:cubicBezTo>
                <a:cubicBezTo>
                  <a:pt x="-3661" y="1270935"/>
                  <a:pt x="601" y="1202728"/>
                  <a:pt x="10193" y="1063117"/>
                </a:cubicBezTo>
                <a:cubicBezTo>
                  <a:pt x="19784" y="923506"/>
                  <a:pt x="53888" y="468437"/>
                  <a:pt x="61348" y="385310"/>
                </a:cubicBezTo>
                <a:cubicBezTo>
                  <a:pt x="68808" y="302183"/>
                  <a:pt x="36836" y="622969"/>
                  <a:pt x="54954" y="564354"/>
                </a:cubicBezTo>
                <a:cubicBezTo>
                  <a:pt x="73071" y="505739"/>
                  <a:pt x="176447" y="-33523"/>
                  <a:pt x="17644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00E98B45-F5D8-B8BE-7316-4D726961D47A}"/>
              </a:ext>
            </a:extLst>
          </p:cNvPr>
          <p:cNvSpPr/>
          <p:nvPr/>
        </p:nvSpPr>
        <p:spPr>
          <a:xfrm>
            <a:off x="4786925" y="9466256"/>
            <a:ext cx="656597" cy="711928"/>
          </a:xfrm>
          <a:custGeom>
            <a:avLst/>
            <a:gdLst>
              <a:gd name="connsiteX0" fmla="*/ 228 w 656597"/>
              <a:gd name="connsiteY0" fmla="*/ 57623 h 711928"/>
              <a:gd name="connsiteX1" fmla="*/ 363299 w 656597"/>
              <a:gd name="connsiteY1" fmla="*/ 461035 h 711928"/>
              <a:gd name="connsiteX2" fmla="*/ 376746 w 656597"/>
              <a:gd name="connsiteY2" fmla="*/ 424056 h 711928"/>
              <a:gd name="connsiteX3" fmla="*/ 652410 w 656597"/>
              <a:gd name="connsiteY3" fmla="*/ 709806 h 711928"/>
              <a:gd name="connsiteX4" fmla="*/ 531387 w 656597"/>
              <a:gd name="connsiteY4" fmla="*/ 541718 h 711928"/>
              <a:gd name="connsiteX5" fmla="*/ 370022 w 656597"/>
              <a:gd name="connsiteY5" fmla="*/ 309756 h 711928"/>
              <a:gd name="connsiteX6" fmla="*/ 127975 w 656597"/>
              <a:gd name="connsiteY6" fmla="*/ 473 h 711928"/>
              <a:gd name="connsiteX7" fmla="*/ 396916 w 656597"/>
              <a:gd name="connsiteY7" fmla="*/ 383715 h 711928"/>
              <a:gd name="connsiteX8" fmla="*/ 309510 w 656597"/>
              <a:gd name="connsiteY8" fmla="*/ 350097 h 711928"/>
              <a:gd name="connsiteX9" fmla="*/ 228 w 656597"/>
              <a:gd name="connsiteY9" fmla="*/ 57623 h 7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597" h="711928">
                <a:moveTo>
                  <a:pt x="228" y="57623"/>
                </a:moveTo>
                <a:cubicBezTo>
                  <a:pt x="9193" y="76113"/>
                  <a:pt x="300546" y="399963"/>
                  <a:pt x="363299" y="461035"/>
                </a:cubicBezTo>
                <a:cubicBezTo>
                  <a:pt x="426052" y="522107"/>
                  <a:pt x="328561" y="382594"/>
                  <a:pt x="376746" y="424056"/>
                </a:cubicBezTo>
                <a:cubicBezTo>
                  <a:pt x="424931" y="465518"/>
                  <a:pt x="626637" y="690196"/>
                  <a:pt x="652410" y="709806"/>
                </a:cubicBezTo>
                <a:cubicBezTo>
                  <a:pt x="678183" y="729416"/>
                  <a:pt x="578452" y="608393"/>
                  <a:pt x="531387" y="541718"/>
                </a:cubicBezTo>
                <a:cubicBezTo>
                  <a:pt x="484322" y="475043"/>
                  <a:pt x="437257" y="399963"/>
                  <a:pt x="370022" y="309756"/>
                </a:cubicBezTo>
                <a:cubicBezTo>
                  <a:pt x="302787" y="219549"/>
                  <a:pt x="123493" y="-11853"/>
                  <a:pt x="127975" y="473"/>
                </a:cubicBezTo>
                <a:cubicBezTo>
                  <a:pt x="132457" y="12799"/>
                  <a:pt x="366660" y="325444"/>
                  <a:pt x="396916" y="383715"/>
                </a:cubicBezTo>
                <a:cubicBezTo>
                  <a:pt x="427172" y="441986"/>
                  <a:pt x="370582" y="401084"/>
                  <a:pt x="309510" y="350097"/>
                </a:cubicBezTo>
                <a:cubicBezTo>
                  <a:pt x="248438" y="299110"/>
                  <a:pt x="-8737" y="39133"/>
                  <a:pt x="228" y="5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7478038-E466-5523-BE9F-2A143B18A6BC}"/>
              </a:ext>
            </a:extLst>
          </p:cNvPr>
          <p:cNvSpPr/>
          <p:nvPr/>
        </p:nvSpPr>
        <p:spPr>
          <a:xfrm>
            <a:off x="5207034" y="8840631"/>
            <a:ext cx="958447" cy="1066532"/>
          </a:xfrm>
          <a:custGeom>
            <a:avLst/>
            <a:gdLst>
              <a:gd name="connsiteX0" fmla="*/ 340 w 958447"/>
              <a:gd name="connsiteY0" fmla="*/ 810 h 1066532"/>
              <a:gd name="connsiteX1" fmla="*/ 302898 w 958447"/>
              <a:gd name="connsiteY1" fmla="*/ 508437 h 1066532"/>
              <a:gd name="connsiteX2" fmla="*/ 625628 w 958447"/>
              <a:gd name="connsiteY2" fmla="*/ 797548 h 1066532"/>
              <a:gd name="connsiteX3" fmla="*/ 608819 w 958447"/>
              <a:gd name="connsiteY3" fmla="*/ 784101 h 1066532"/>
              <a:gd name="connsiteX4" fmla="*/ 827334 w 958447"/>
              <a:gd name="connsiteY4" fmla="*/ 972360 h 1066532"/>
              <a:gd name="connsiteX5" fmla="*/ 958442 w 958447"/>
              <a:gd name="connsiteY5" fmla="*/ 1066490 h 1066532"/>
              <a:gd name="connsiteX6" fmla="*/ 830695 w 958447"/>
              <a:gd name="connsiteY6" fmla="*/ 962275 h 1066532"/>
              <a:gd name="connsiteX7" fmla="*/ 460901 w 958447"/>
              <a:gd name="connsiteY7" fmla="*/ 639545 h 1066532"/>
              <a:gd name="connsiteX8" fmla="*/ 175151 w 958447"/>
              <a:gd name="connsiteY8" fmla="*/ 195793 h 1066532"/>
              <a:gd name="connsiteX9" fmla="*/ 366772 w 958447"/>
              <a:gd name="connsiteY9" fmla="*/ 555501 h 1066532"/>
              <a:gd name="connsiteX10" fmla="*/ 245748 w 958447"/>
              <a:gd name="connsiteY10" fmla="*/ 394137 h 1066532"/>
              <a:gd name="connsiteX11" fmla="*/ 340 w 958447"/>
              <a:gd name="connsiteY11" fmla="*/ 810 h 10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447" h="1066532">
                <a:moveTo>
                  <a:pt x="340" y="810"/>
                </a:moveTo>
                <a:cubicBezTo>
                  <a:pt x="9865" y="19860"/>
                  <a:pt x="198683" y="375647"/>
                  <a:pt x="302898" y="508437"/>
                </a:cubicBezTo>
                <a:cubicBezTo>
                  <a:pt x="407113" y="641227"/>
                  <a:pt x="625628" y="797548"/>
                  <a:pt x="625628" y="797548"/>
                </a:cubicBezTo>
                <a:cubicBezTo>
                  <a:pt x="676615" y="843492"/>
                  <a:pt x="608819" y="784101"/>
                  <a:pt x="608819" y="784101"/>
                </a:cubicBezTo>
                <a:cubicBezTo>
                  <a:pt x="642437" y="813236"/>
                  <a:pt x="769064" y="925295"/>
                  <a:pt x="827334" y="972360"/>
                </a:cubicBezTo>
                <a:cubicBezTo>
                  <a:pt x="885605" y="1019425"/>
                  <a:pt x="957882" y="1068171"/>
                  <a:pt x="958442" y="1066490"/>
                </a:cubicBezTo>
                <a:cubicBezTo>
                  <a:pt x="959002" y="1064809"/>
                  <a:pt x="913618" y="1033432"/>
                  <a:pt x="830695" y="962275"/>
                </a:cubicBezTo>
                <a:cubicBezTo>
                  <a:pt x="747772" y="891118"/>
                  <a:pt x="570158" y="767292"/>
                  <a:pt x="460901" y="639545"/>
                </a:cubicBezTo>
                <a:cubicBezTo>
                  <a:pt x="351644" y="511798"/>
                  <a:pt x="190839" y="209800"/>
                  <a:pt x="175151" y="195793"/>
                </a:cubicBezTo>
                <a:cubicBezTo>
                  <a:pt x="159463" y="181786"/>
                  <a:pt x="355006" y="522444"/>
                  <a:pt x="366772" y="555501"/>
                </a:cubicBezTo>
                <a:cubicBezTo>
                  <a:pt x="378538" y="588558"/>
                  <a:pt x="307941" y="484344"/>
                  <a:pt x="245748" y="394137"/>
                </a:cubicBezTo>
                <a:cubicBezTo>
                  <a:pt x="183555" y="303930"/>
                  <a:pt x="-9185" y="-18240"/>
                  <a:pt x="34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7970EBA-C03E-D2C5-31CD-3AF412BC6FFD}"/>
              </a:ext>
            </a:extLst>
          </p:cNvPr>
          <p:cNvSpPr/>
          <p:nvPr/>
        </p:nvSpPr>
        <p:spPr>
          <a:xfrm>
            <a:off x="5871236" y="9816316"/>
            <a:ext cx="456448" cy="304230"/>
          </a:xfrm>
          <a:custGeom>
            <a:avLst/>
            <a:gdLst>
              <a:gd name="connsiteX0" fmla="*/ 1767 w 456448"/>
              <a:gd name="connsiteY0" fmla="*/ 13484 h 304230"/>
              <a:gd name="connsiteX1" fmla="*/ 270708 w 456448"/>
              <a:gd name="connsiteY1" fmla="*/ 215190 h 304230"/>
              <a:gd name="connsiteX2" fmla="*/ 452243 w 456448"/>
              <a:gd name="connsiteY2" fmla="*/ 302596 h 304230"/>
              <a:gd name="connsiteX3" fmla="*/ 391732 w 456448"/>
              <a:gd name="connsiteY3" fmla="*/ 265616 h 304230"/>
              <a:gd name="connsiteX4" fmla="*/ 314411 w 456448"/>
              <a:gd name="connsiteY4" fmla="*/ 184934 h 304230"/>
              <a:gd name="connsiteX5" fmla="*/ 240452 w 456448"/>
              <a:gd name="connsiteY5" fmla="*/ 37 h 304230"/>
              <a:gd name="connsiteX6" fmla="*/ 280793 w 456448"/>
              <a:gd name="connsiteY6" fmla="*/ 168125 h 304230"/>
              <a:gd name="connsiteX7" fmla="*/ 159770 w 456448"/>
              <a:gd name="connsiteY7" fmla="*/ 107613 h 304230"/>
              <a:gd name="connsiteX8" fmla="*/ 1767 w 456448"/>
              <a:gd name="connsiteY8" fmla="*/ 13484 h 30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48" h="304230">
                <a:moveTo>
                  <a:pt x="1767" y="13484"/>
                </a:moveTo>
                <a:cubicBezTo>
                  <a:pt x="20257" y="31414"/>
                  <a:pt x="195629" y="167005"/>
                  <a:pt x="270708" y="215190"/>
                </a:cubicBezTo>
                <a:cubicBezTo>
                  <a:pt x="345787" y="263375"/>
                  <a:pt x="432072" y="294192"/>
                  <a:pt x="452243" y="302596"/>
                </a:cubicBezTo>
                <a:cubicBezTo>
                  <a:pt x="472414" y="311000"/>
                  <a:pt x="414704" y="285226"/>
                  <a:pt x="391732" y="265616"/>
                </a:cubicBezTo>
                <a:cubicBezTo>
                  <a:pt x="368760" y="246006"/>
                  <a:pt x="339624" y="229197"/>
                  <a:pt x="314411" y="184934"/>
                </a:cubicBezTo>
                <a:cubicBezTo>
                  <a:pt x="289198" y="140671"/>
                  <a:pt x="246055" y="2838"/>
                  <a:pt x="240452" y="37"/>
                </a:cubicBezTo>
                <a:cubicBezTo>
                  <a:pt x="234849" y="-2764"/>
                  <a:pt x="294240" y="150196"/>
                  <a:pt x="280793" y="168125"/>
                </a:cubicBezTo>
                <a:cubicBezTo>
                  <a:pt x="267346" y="186054"/>
                  <a:pt x="204594" y="128344"/>
                  <a:pt x="159770" y="107613"/>
                </a:cubicBezTo>
                <a:cubicBezTo>
                  <a:pt x="114947" y="86882"/>
                  <a:pt x="-16723" y="-4446"/>
                  <a:pt x="1767" y="1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F6926C06-5084-C7F7-D4B8-5769007F5EC1}"/>
              </a:ext>
            </a:extLst>
          </p:cNvPr>
          <p:cNvSpPr/>
          <p:nvPr/>
        </p:nvSpPr>
        <p:spPr>
          <a:xfrm>
            <a:off x="6144280" y="10088538"/>
            <a:ext cx="504876" cy="658482"/>
          </a:xfrm>
          <a:custGeom>
            <a:avLst/>
            <a:gdLst>
              <a:gd name="connsiteX0" fmla="*/ 1026 w 504876"/>
              <a:gd name="connsiteY0" fmla="*/ 118 h 658482"/>
              <a:gd name="connsiteX1" fmla="*/ 293499 w 504876"/>
              <a:gd name="connsiteY1" fmla="*/ 148036 h 658482"/>
              <a:gd name="connsiteX2" fmla="*/ 394352 w 504876"/>
              <a:gd name="connsiteY2" fmla="*/ 332933 h 658482"/>
              <a:gd name="connsiteX3" fmla="*/ 380905 w 504876"/>
              <a:gd name="connsiteY3" fmla="*/ 292591 h 658482"/>
              <a:gd name="connsiteX4" fmla="*/ 488482 w 504876"/>
              <a:gd name="connsiteY4" fmla="*/ 450594 h 658482"/>
              <a:gd name="connsiteX5" fmla="*/ 501929 w 504876"/>
              <a:gd name="connsiteY5" fmla="*/ 655662 h 658482"/>
              <a:gd name="connsiteX6" fmla="*/ 495205 w 504876"/>
              <a:gd name="connsiteY6" fmla="*/ 558171 h 658482"/>
              <a:gd name="connsiteX7" fmla="*/ 407799 w 504876"/>
              <a:gd name="connsiteY7" fmla="*/ 393444 h 658482"/>
              <a:gd name="connsiteX8" fmla="*/ 273329 w 504876"/>
              <a:gd name="connsiteY8" fmla="*/ 215271 h 658482"/>
              <a:gd name="connsiteX9" fmla="*/ 471673 w 504876"/>
              <a:gd name="connsiteY9" fmla="*/ 464041 h 658482"/>
              <a:gd name="connsiteX10" fmla="*/ 310308 w 504876"/>
              <a:gd name="connsiteY10" fmla="*/ 225356 h 658482"/>
              <a:gd name="connsiteX11" fmla="*/ 199370 w 504876"/>
              <a:gd name="connsiteY11" fmla="*/ 124503 h 658482"/>
              <a:gd name="connsiteX12" fmla="*/ 1026 w 504876"/>
              <a:gd name="connsiteY12" fmla="*/ 118 h 6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76" h="658482">
                <a:moveTo>
                  <a:pt x="1026" y="118"/>
                </a:moveTo>
                <a:cubicBezTo>
                  <a:pt x="16714" y="4040"/>
                  <a:pt x="227945" y="92567"/>
                  <a:pt x="293499" y="148036"/>
                </a:cubicBezTo>
                <a:cubicBezTo>
                  <a:pt x="359053" y="203505"/>
                  <a:pt x="379784" y="308841"/>
                  <a:pt x="394352" y="332933"/>
                </a:cubicBezTo>
                <a:cubicBezTo>
                  <a:pt x="408920" y="357025"/>
                  <a:pt x="365217" y="272981"/>
                  <a:pt x="380905" y="292591"/>
                </a:cubicBezTo>
                <a:cubicBezTo>
                  <a:pt x="396593" y="312201"/>
                  <a:pt x="468311" y="390082"/>
                  <a:pt x="488482" y="450594"/>
                </a:cubicBezTo>
                <a:cubicBezTo>
                  <a:pt x="508653" y="511106"/>
                  <a:pt x="500809" y="637733"/>
                  <a:pt x="501929" y="655662"/>
                </a:cubicBezTo>
                <a:cubicBezTo>
                  <a:pt x="503049" y="673591"/>
                  <a:pt x="510893" y="601874"/>
                  <a:pt x="495205" y="558171"/>
                </a:cubicBezTo>
                <a:cubicBezTo>
                  <a:pt x="479517" y="514468"/>
                  <a:pt x="444778" y="450594"/>
                  <a:pt x="407799" y="393444"/>
                </a:cubicBezTo>
                <a:cubicBezTo>
                  <a:pt x="370820" y="336294"/>
                  <a:pt x="262683" y="203505"/>
                  <a:pt x="273329" y="215271"/>
                </a:cubicBezTo>
                <a:cubicBezTo>
                  <a:pt x="283975" y="227037"/>
                  <a:pt x="465510" y="462360"/>
                  <a:pt x="471673" y="464041"/>
                </a:cubicBezTo>
                <a:cubicBezTo>
                  <a:pt x="477836" y="465722"/>
                  <a:pt x="355692" y="281946"/>
                  <a:pt x="310308" y="225356"/>
                </a:cubicBezTo>
                <a:cubicBezTo>
                  <a:pt x="264924" y="168766"/>
                  <a:pt x="244754" y="158681"/>
                  <a:pt x="199370" y="124503"/>
                </a:cubicBezTo>
                <a:cubicBezTo>
                  <a:pt x="153986" y="90325"/>
                  <a:pt x="-14662" y="-3804"/>
                  <a:pt x="102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A4B84005-04AF-528E-CD20-5E13057A8C08}"/>
              </a:ext>
            </a:extLst>
          </p:cNvPr>
          <p:cNvSpPr/>
          <p:nvPr/>
        </p:nvSpPr>
        <p:spPr>
          <a:xfrm>
            <a:off x="6659626" y="10602849"/>
            <a:ext cx="153219" cy="353485"/>
          </a:xfrm>
          <a:custGeom>
            <a:avLst/>
            <a:gdLst>
              <a:gd name="connsiteX0" fmla="*/ 30 w 153219"/>
              <a:gd name="connsiteY0" fmla="*/ 157 h 353485"/>
              <a:gd name="connsiteX1" fmla="*/ 100883 w 153219"/>
              <a:gd name="connsiteY1" fmla="*/ 134627 h 353485"/>
              <a:gd name="connsiteX2" fmla="*/ 147948 w 153219"/>
              <a:gd name="connsiteY2" fmla="*/ 279183 h 353485"/>
              <a:gd name="connsiteX3" fmla="*/ 147948 w 153219"/>
              <a:gd name="connsiteY3" fmla="*/ 211948 h 353485"/>
              <a:gd name="connsiteX4" fmla="*/ 110968 w 153219"/>
              <a:gd name="connsiteY4" fmla="*/ 353142 h 353485"/>
              <a:gd name="connsiteX5" fmla="*/ 134500 w 153219"/>
              <a:gd name="connsiteY5" fmla="*/ 248927 h 353485"/>
              <a:gd name="connsiteX6" fmla="*/ 90798 w 153219"/>
              <a:gd name="connsiteY6" fmla="*/ 161522 h 353485"/>
              <a:gd name="connsiteX7" fmla="*/ 30 w 153219"/>
              <a:gd name="connsiteY7" fmla="*/ 157 h 35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19" h="353485">
                <a:moveTo>
                  <a:pt x="30" y="157"/>
                </a:moveTo>
                <a:cubicBezTo>
                  <a:pt x="1711" y="-4325"/>
                  <a:pt x="76230" y="88123"/>
                  <a:pt x="100883" y="134627"/>
                </a:cubicBezTo>
                <a:cubicBezTo>
                  <a:pt x="125536" y="181131"/>
                  <a:pt x="140104" y="266296"/>
                  <a:pt x="147948" y="279183"/>
                </a:cubicBezTo>
                <a:cubicBezTo>
                  <a:pt x="155792" y="292070"/>
                  <a:pt x="154111" y="199622"/>
                  <a:pt x="147948" y="211948"/>
                </a:cubicBezTo>
                <a:cubicBezTo>
                  <a:pt x="141785" y="224274"/>
                  <a:pt x="113209" y="346979"/>
                  <a:pt x="110968" y="353142"/>
                </a:cubicBezTo>
                <a:cubicBezTo>
                  <a:pt x="108727" y="359305"/>
                  <a:pt x="137862" y="280864"/>
                  <a:pt x="134500" y="248927"/>
                </a:cubicBezTo>
                <a:cubicBezTo>
                  <a:pt x="131138" y="216990"/>
                  <a:pt x="114891" y="196821"/>
                  <a:pt x="90798" y="161522"/>
                </a:cubicBezTo>
                <a:cubicBezTo>
                  <a:pt x="66706" y="126224"/>
                  <a:pt x="-1651" y="4639"/>
                  <a:pt x="30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0EABC23E-D8F9-6D93-AE56-DA36CA6F0CCA}"/>
              </a:ext>
            </a:extLst>
          </p:cNvPr>
          <p:cNvSpPr/>
          <p:nvPr/>
        </p:nvSpPr>
        <p:spPr>
          <a:xfrm>
            <a:off x="6494281" y="10535610"/>
            <a:ext cx="280020" cy="477656"/>
          </a:xfrm>
          <a:custGeom>
            <a:avLst/>
            <a:gdLst>
              <a:gd name="connsiteX0" fmla="*/ 648 w 280020"/>
              <a:gd name="connsiteY0" fmla="*/ 101014 h 477656"/>
              <a:gd name="connsiteX1" fmla="*/ 182184 w 280020"/>
              <a:gd name="connsiteY1" fmla="*/ 326252 h 477656"/>
              <a:gd name="connsiteX2" fmla="*/ 279675 w 280020"/>
              <a:gd name="connsiteY2" fmla="*/ 477531 h 477656"/>
              <a:gd name="connsiteX3" fmla="*/ 212440 w 280020"/>
              <a:gd name="connsiteY3" fmla="*/ 349784 h 477656"/>
              <a:gd name="connsiteX4" fmla="*/ 155290 w 280020"/>
              <a:gd name="connsiteY4" fmla="*/ 222037 h 477656"/>
              <a:gd name="connsiteX5" fmla="*/ 17457 w 280020"/>
              <a:gd name="connsiteY5" fmla="*/ 161 h 477656"/>
              <a:gd name="connsiteX6" fmla="*/ 118310 w 280020"/>
              <a:gd name="connsiteY6" fmla="*/ 185058 h 477656"/>
              <a:gd name="connsiteX7" fmla="*/ 648 w 280020"/>
              <a:gd name="connsiteY7" fmla="*/ 101014 h 4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20" h="477656">
                <a:moveTo>
                  <a:pt x="648" y="101014"/>
                </a:moveTo>
                <a:cubicBezTo>
                  <a:pt x="11294" y="124546"/>
                  <a:pt x="135679" y="263499"/>
                  <a:pt x="182184" y="326252"/>
                </a:cubicBezTo>
                <a:cubicBezTo>
                  <a:pt x="228689" y="389005"/>
                  <a:pt x="274632" y="473609"/>
                  <a:pt x="279675" y="477531"/>
                </a:cubicBezTo>
                <a:cubicBezTo>
                  <a:pt x="284718" y="481453"/>
                  <a:pt x="233171" y="392366"/>
                  <a:pt x="212440" y="349784"/>
                </a:cubicBezTo>
                <a:cubicBezTo>
                  <a:pt x="191709" y="307202"/>
                  <a:pt x="187787" y="280307"/>
                  <a:pt x="155290" y="222037"/>
                </a:cubicBezTo>
                <a:cubicBezTo>
                  <a:pt x="122793" y="163767"/>
                  <a:pt x="23620" y="6324"/>
                  <a:pt x="17457" y="161"/>
                </a:cubicBezTo>
                <a:cubicBezTo>
                  <a:pt x="11294" y="-6002"/>
                  <a:pt x="122792" y="166008"/>
                  <a:pt x="118310" y="185058"/>
                </a:cubicBezTo>
                <a:cubicBezTo>
                  <a:pt x="113828" y="204108"/>
                  <a:pt x="-9998" y="77482"/>
                  <a:pt x="648" y="10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21008AC7-D4FA-D7E3-B54E-0E5CA5F4E9F4}"/>
              </a:ext>
            </a:extLst>
          </p:cNvPr>
          <p:cNvSpPr/>
          <p:nvPr/>
        </p:nvSpPr>
        <p:spPr>
          <a:xfrm>
            <a:off x="6124476" y="10173537"/>
            <a:ext cx="437642" cy="468910"/>
          </a:xfrm>
          <a:custGeom>
            <a:avLst/>
            <a:gdLst>
              <a:gd name="connsiteX0" fmla="*/ 4021 w 437642"/>
              <a:gd name="connsiteY0" fmla="*/ 19334 h 468910"/>
              <a:gd name="connsiteX1" fmla="*/ 387262 w 437642"/>
              <a:gd name="connsiteY1" fmla="*/ 358872 h 468910"/>
              <a:gd name="connsiteX2" fmla="*/ 424242 w 437642"/>
              <a:gd name="connsiteY2" fmla="*/ 466448 h 468910"/>
              <a:gd name="connsiteX3" fmla="*/ 303218 w 437642"/>
              <a:gd name="connsiteY3" fmla="*/ 274828 h 468910"/>
              <a:gd name="connsiteX4" fmla="*/ 118321 w 437642"/>
              <a:gd name="connsiteY4" fmla="*/ 2525 h 468910"/>
              <a:gd name="connsiteX5" fmla="*/ 182195 w 437642"/>
              <a:gd name="connsiteY5" fmla="*/ 133634 h 468910"/>
              <a:gd name="connsiteX6" fmla="*/ 4021 w 437642"/>
              <a:gd name="connsiteY6" fmla="*/ 19334 h 4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42" h="468910">
                <a:moveTo>
                  <a:pt x="4021" y="19334"/>
                </a:moveTo>
                <a:cubicBezTo>
                  <a:pt x="38199" y="56874"/>
                  <a:pt x="317225" y="284353"/>
                  <a:pt x="387262" y="358872"/>
                </a:cubicBezTo>
                <a:cubicBezTo>
                  <a:pt x="457299" y="433391"/>
                  <a:pt x="438249" y="480455"/>
                  <a:pt x="424242" y="466448"/>
                </a:cubicBezTo>
                <a:cubicBezTo>
                  <a:pt x="410235" y="452441"/>
                  <a:pt x="354205" y="352148"/>
                  <a:pt x="303218" y="274828"/>
                </a:cubicBezTo>
                <a:cubicBezTo>
                  <a:pt x="252231" y="197508"/>
                  <a:pt x="138491" y="26057"/>
                  <a:pt x="118321" y="2525"/>
                </a:cubicBezTo>
                <a:cubicBezTo>
                  <a:pt x="98151" y="-21007"/>
                  <a:pt x="200124" y="127471"/>
                  <a:pt x="182195" y="133634"/>
                </a:cubicBezTo>
                <a:cubicBezTo>
                  <a:pt x="164266" y="139797"/>
                  <a:pt x="-30157" y="-18206"/>
                  <a:pt x="4021" y="19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3364E7D8-1D50-0B50-3758-3445D1E05339}"/>
              </a:ext>
            </a:extLst>
          </p:cNvPr>
          <p:cNvSpPr/>
          <p:nvPr/>
        </p:nvSpPr>
        <p:spPr>
          <a:xfrm>
            <a:off x="5036208" y="9479035"/>
            <a:ext cx="477686" cy="476844"/>
          </a:xfrm>
          <a:custGeom>
            <a:avLst/>
            <a:gdLst>
              <a:gd name="connsiteX0" fmla="*/ 3077 w 477686"/>
              <a:gd name="connsiteY0" fmla="*/ 4503 h 476844"/>
              <a:gd name="connsiteX1" fmla="*/ 467001 w 477686"/>
              <a:gd name="connsiteY1" fmla="*/ 465065 h 476844"/>
              <a:gd name="connsiteX2" fmla="*/ 319083 w 477686"/>
              <a:gd name="connsiteY2" fmla="*/ 313786 h 476844"/>
              <a:gd name="connsiteX3" fmla="*/ 204783 w 477686"/>
              <a:gd name="connsiteY3" fmla="*/ 28036 h 476844"/>
              <a:gd name="connsiteX4" fmla="*/ 261933 w 477686"/>
              <a:gd name="connsiteY4" fmla="*/ 219656 h 476844"/>
              <a:gd name="connsiteX5" fmla="*/ 3077 w 477686"/>
              <a:gd name="connsiteY5" fmla="*/ 4503 h 4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86" h="476844">
                <a:moveTo>
                  <a:pt x="3077" y="4503"/>
                </a:moveTo>
                <a:cubicBezTo>
                  <a:pt x="37255" y="45404"/>
                  <a:pt x="414333" y="413518"/>
                  <a:pt x="467001" y="465065"/>
                </a:cubicBezTo>
                <a:cubicBezTo>
                  <a:pt x="519669" y="516612"/>
                  <a:pt x="362786" y="386624"/>
                  <a:pt x="319083" y="313786"/>
                </a:cubicBezTo>
                <a:cubicBezTo>
                  <a:pt x="275380" y="240948"/>
                  <a:pt x="214308" y="43724"/>
                  <a:pt x="204783" y="28036"/>
                </a:cubicBezTo>
                <a:cubicBezTo>
                  <a:pt x="195258" y="12348"/>
                  <a:pt x="293870" y="224699"/>
                  <a:pt x="261933" y="219656"/>
                </a:cubicBezTo>
                <a:cubicBezTo>
                  <a:pt x="229996" y="214613"/>
                  <a:pt x="-31101" y="-36398"/>
                  <a:pt x="3077" y="4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3CE42627-1316-CD42-4316-66C1198976E1}"/>
              </a:ext>
            </a:extLst>
          </p:cNvPr>
          <p:cNvSpPr/>
          <p:nvPr/>
        </p:nvSpPr>
        <p:spPr>
          <a:xfrm>
            <a:off x="5670616" y="10031287"/>
            <a:ext cx="303390" cy="366770"/>
          </a:xfrm>
          <a:custGeom>
            <a:avLst/>
            <a:gdLst>
              <a:gd name="connsiteX0" fmla="*/ 681 w 303390"/>
              <a:gd name="connsiteY0" fmla="*/ 219 h 366770"/>
              <a:gd name="connsiteX1" fmla="*/ 205749 w 303390"/>
              <a:gd name="connsiteY1" fmla="*/ 255713 h 366770"/>
              <a:gd name="connsiteX2" fmla="*/ 303240 w 303390"/>
              <a:gd name="connsiteY2" fmla="*/ 366651 h 366770"/>
              <a:gd name="connsiteX3" fmla="*/ 225919 w 303390"/>
              <a:gd name="connsiteY3" fmla="*/ 275884 h 366770"/>
              <a:gd name="connsiteX4" fmla="*/ 141875 w 303390"/>
              <a:gd name="connsiteY4" fmla="*/ 212010 h 366770"/>
              <a:gd name="connsiteX5" fmla="*/ 681 w 303390"/>
              <a:gd name="connsiteY5" fmla="*/ 219 h 3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90" h="366770">
                <a:moveTo>
                  <a:pt x="681" y="219"/>
                </a:moveTo>
                <a:cubicBezTo>
                  <a:pt x="11327" y="7503"/>
                  <a:pt x="155323" y="194641"/>
                  <a:pt x="205749" y="255713"/>
                </a:cubicBezTo>
                <a:cubicBezTo>
                  <a:pt x="256176" y="316785"/>
                  <a:pt x="299878" y="363289"/>
                  <a:pt x="303240" y="366651"/>
                </a:cubicBezTo>
                <a:cubicBezTo>
                  <a:pt x="306602" y="370013"/>
                  <a:pt x="252813" y="301657"/>
                  <a:pt x="225919" y="275884"/>
                </a:cubicBezTo>
                <a:cubicBezTo>
                  <a:pt x="199025" y="250111"/>
                  <a:pt x="176613" y="254593"/>
                  <a:pt x="141875" y="212010"/>
                </a:cubicBezTo>
                <a:cubicBezTo>
                  <a:pt x="107137" y="169428"/>
                  <a:pt x="-9965" y="-7065"/>
                  <a:pt x="681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8D95066-7FBA-8DDA-2526-236DC90DAED6}"/>
              </a:ext>
            </a:extLst>
          </p:cNvPr>
          <p:cNvSpPr/>
          <p:nvPr/>
        </p:nvSpPr>
        <p:spPr>
          <a:xfrm>
            <a:off x="5099719" y="9153977"/>
            <a:ext cx="567640" cy="635319"/>
          </a:xfrm>
          <a:custGeom>
            <a:avLst/>
            <a:gdLst>
              <a:gd name="connsiteX0" fmla="*/ 70675 w 567640"/>
              <a:gd name="connsiteY0" fmla="*/ 108 h 635319"/>
              <a:gd name="connsiteX1" fmla="*/ 195060 w 567640"/>
              <a:gd name="connsiteY1" fmla="*/ 319476 h 635319"/>
              <a:gd name="connsiteX2" fmla="*/ 541322 w 567640"/>
              <a:gd name="connsiteY2" fmla="*/ 618673 h 635319"/>
              <a:gd name="connsiteX3" fmla="*/ 484172 w 567640"/>
              <a:gd name="connsiteY3" fmla="*/ 554799 h 635319"/>
              <a:gd name="connsiteX4" fmla="*/ 13525 w 567640"/>
              <a:gd name="connsiteY4" fmla="*/ 201814 h 635319"/>
              <a:gd name="connsiteX5" fmla="*/ 124463 w 567640"/>
              <a:gd name="connsiteY5" fmla="*/ 282497 h 635319"/>
              <a:gd name="connsiteX6" fmla="*/ 70675 w 567640"/>
              <a:gd name="connsiteY6" fmla="*/ 108 h 63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40" h="635319">
                <a:moveTo>
                  <a:pt x="70675" y="108"/>
                </a:moveTo>
                <a:cubicBezTo>
                  <a:pt x="82441" y="6271"/>
                  <a:pt x="116619" y="216382"/>
                  <a:pt x="195060" y="319476"/>
                </a:cubicBezTo>
                <a:cubicBezTo>
                  <a:pt x="273501" y="422570"/>
                  <a:pt x="493137" y="579453"/>
                  <a:pt x="541322" y="618673"/>
                </a:cubicBezTo>
                <a:cubicBezTo>
                  <a:pt x="589507" y="657894"/>
                  <a:pt x="572138" y="624276"/>
                  <a:pt x="484172" y="554799"/>
                </a:cubicBezTo>
                <a:cubicBezTo>
                  <a:pt x="396206" y="485323"/>
                  <a:pt x="73476" y="247198"/>
                  <a:pt x="13525" y="201814"/>
                </a:cubicBezTo>
                <a:cubicBezTo>
                  <a:pt x="-46426" y="156430"/>
                  <a:pt x="111576" y="311632"/>
                  <a:pt x="124463" y="282497"/>
                </a:cubicBezTo>
                <a:cubicBezTo>
                  <a:pt x="137350" y="253362"/>
                  <a:pt x="58909" y="-6055"/>
                  <a:pt x="7067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988597BC-F54C-F2BE-B824-20FEA625C976}"/>
              </a:ext>
            </a:extLst>
          </p:cNvPr>
          <p:cNvSpPr/>
          <p:nvPr/>
        </p:nvSpPr>
        <p:spPr>
          <a:xfrm>
            <a:off x="5599416" y="10094126"/>
            <a:ext cx="207749" cy="537381"/>
          </a:xfrm>
          <a:custGeom>
            <a:avLst/>
            <a:gdLst>
              <a:gd name="connsiteX0" fmla="*/ 1284 w 207749"/>
              <a:gd name="connsiteY0" fmla="*/ 1253 h 537381"/>
              <a:gd name="connsiteX1" fmla="*/ 135755 w 207749"/>
              <a:gd name="connsiteY1" fmla="*/ 347515 h 537381"/>
              <a:gd name="connsiteX2" fmla="*/ 202990 w 207749"/>
              <a:gd name="connsiteY2" fmla="*/ 535774 h 537381"/>
              <a:gd name="connsiteX3" fmla="*/ 182819 w 207749"/>
              <a:gd name="connsiteY3" fmla="*/ 421474 h 537381"/>
              <a:gd name="connsiteX4" fmla="*/ 28178 w 207749"/>
              <a:gd name="connsiteY4" fmla="*/ 139086 h 537381"/>
              <a:gd name="connsiteX5" fmla="*/ 65158 w 207749"/>
              <a:gd name="connsiteY5" fmla="*/ 226492 h 537381"/>
              <a:gd name="connsiteX6" fmla="*/ 1284 w 207749"/>
              <a:gd name="connsiteY6" fmla="*/ 1253 h 5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49" h="537381">
                <a:moveTo>
                  <a:pt x="1284" y="1253"/>
                </a:moveTo>
                <a:cubicBezTo>
                  <a:pt x="13050" y="21423"/>
                  <a:pt x="102137" y="258428"/>
                  <a:pt x="135755" y="347515"/>
                </a:cubicBezTo>
                <a:cubicBezTo>
                  <a:pt x="169373" y="436602"/>
                  <a:pt x="195146" y="523448"/>
                  <a:pt x="202990" y="535774"/>
                </a:cubicBezTo>
                <a:cubicBezTo>
                  <a:pt x="210834" y="548100"/>
                  <a:pt x="211954" y="487589"/>
                  <a:pt x="182819" y="421474"/>
                </a:cubicBezTo>
                <a:cubicBezTo>
                  <a:pt x="153684" y="355359"/>
                  <a:pt x="47788" y="171583"/>
                  <a:pt x="28178" y="139086"/>
                </a:cubicBezTo>
                <a:cubicBezTo>
                  <a:pt x="8568" y="106589"/>
                  <a:pt x="67959" y="242180"/>
                  <a:pt x="65158" y="226492"/>
                </a:cubicBezTo>
                <a:cubicBezTo>
                  <a:pt x="62357" y="210804"/>
                  <a:pt x="-10482" y="-18917"/>
                  <a:pt x="1284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6ED56B61-F03F-FE57-D697-C34CABC8146B}"/>
              </a:ext>
            </a:extLst>
          </p:cNvPr>
          <p:cNvSpPr/>
          <p:nvPr/>
        </p:nvSpPr>
        <p:spPr>
          <a:xfrm>
            <a:off x="5539228" y="10062919"/>
            <a:ext cx="69835" cy="359855"/>
          </a:xfrm>
          <a:custGeom>
            <a:avLst/>
            <a:gdLst>
              <a:gd name="connsiteX0" fmla="*/ 960 w 69835"/>
              <a:gd name="connsiteY0" fmla="*/ 5566 h 359855"/>
              <a:gd name="connsiteX1" fmla="*/ 64834 w 69835"/>
              <a:gd name="connsiteY1" fmla="*/ 351828 h 359855"/>
              <a:gd name="connsiteX2" fmla="*/ 61472 w 69835"/>
              <a:gd name="connsiteY2" fmla="*/ 240890 h 359855"/>
              <a:gd name="connsiteX3" fmla="*/ 27854 w 69835"/>
              <a:gd name="connsiteY3" fmla="*/ 143399 h 359855"/>
              <a:gd name="connsiteX4" fmla="*/ 960 w 69835"/>
              <a:gd name="connsiteY4" fmla="*/ 5566 h 35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5" h="359855">
                <a:moveTo>
                  <a:pt x="960" y="5566"/>
                </a:moveTo>
                <a:cubicBezTo>
                  <a:pt x="7123" y="40304"/>
                  <a:pt x="54749" y="312607"/>
                  <a:pt x="64834" y="351828"/>
                </a:cubicBezTo>
                <a:cubicBezTo>
                  <a:pt x="74919" y="391049"/>
                  <a:pt x="67635" y="275628"/>
                  <a:pt x="61472" y="240890"/>
                </a:cubicBezTo>
                <a:cubicBezTo>
                  <a:pt x="55309" y="206152"/>
                  <a:pt x="35698" y="178137"/>
                  <a:pt x="27854" y="143399"/>
                </a:cubicBezTo>
                <a:cubicBezTo>
                  <a:pt x="20010" y="108661"/>
                  <a:pt x="-5203" y="-29172"/>
                  <a:pt x="960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47E9298-6605-30EC-4F46-3F59BA872C77}"/>
              </a:ext>
            </a:extLst>
          </p:cNvPr>
          <p:cNvSpPr/>
          <p:nvPr/>
        </p:nvSpPr>
        <p:spPr>
          <a:xfrm>
            <a:off x="5680214" y="9870086"/>
            <a:ext cx="748099" cy="595194"/>
          </a:xfrm>
          <a:custGeom>
            <a:avLst/>
            <a:gdLst>
              <a:gd name="connsiteX0" fmla="*/ 1168 w 748099"/>
              <a:gd name="connsiteY0" fmla="*/ 63929 h 595194"/>
              <a:gd name="connsiteX1" fmla="*/ 266748 w 748099"/>
              <a:gd name="connsiteY1" fmla="*/ 275720 h 595194"/>
              <a:gd name="connsiteX2" fmla="*/ 233130 w 748099"/>
              <a:gd name="connsiteY2" fmla="*/ 322785 h 595194"/>
              <a:gd name="connsiteX3" fmla="*/ 431474 w 748099"/>
              <a:gd name="connsiteY3" fmla="*/ 336232 h 595194"/>
              <a:gd name="connsiteX4" fmla="*/ 414665 w 748099"/>
              <a:gd name="connsiteY4" fmla="*/ 433723 h 595194"/>
              <a:gd name="connsiteX5" fmla="*/ 528965 w 748099"/>
              <a:gd name="connsiteY5" fmla="*/ 521129 h 595194"/>
              <a:gd name="connsiteX6" fmla="*/ 528965 w 748099"/>
              <a:gd name="connsiteY6" fmla="*/ 480788 h 595194"/>
              <a:gd name="connsiteX7" fmla="*/ 747480 w 748099"/>
              <a:gd name="connsiteY7" fmla="*/ 595088 h 595194"/>
              <a:gd name="connsiteX8" fmla="*/ 599562 w 748099"/>
              <a:gd name="connsiteY8" fmla="*/ 457255 h 595194"/>
              <a:gd name="connsiteX9" fmla="*/ 404580 w 748099"/>
              <a:gd name="connsiteY9" fmla="*/ 279082 h 595194"/>
              <a:gd name="connsiteX10" fmla="*/ 132277 w 748099"/>
              <a:gd name="connsiteY10" fmla="*/ 55 h 595194"/>
              <a:gd name="connsiteX11" fmla="*/ 387771 w 748099"/>
              <a:gd name="connsiteY11" fmla="*/ 302614 h 595194"/>
              <a:gd name="connsiteX12" fmla="*/ 1168 w 748099"/>
              <a:gd name="connsiteY12" fmla="*/ 63929 h 59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099" h="595194">
                <a:moveTo>
                  <a:pt x="1168" y="63929"/>
                </a:moveTo>
                <a:cubicBezTo>
                  <a:pt x="-19003" y="59447"/>
                  <a:pt x="228088" y="232577"/>
                  <a:pt x="266748" y="275720"/>
                </a:cubicBezTo>
                <a:cubicBezTo>
                  <a:pt x="305408" y="318863"/>
                  <a:pt x="205676" y="312700"/>
                  <a:pt x="233130" y="322785"/>
                </a:cubicBezTo>
                <a:cubicBezTo>
                  <a:pt x="260584" y="332870"/>
                  <a:pt x="401218" y="317742"/>
                  <a:pt x="431474" y="336232"/>
                </a:cubicBezTo>
                <a:cubicBezTo>
                  <a:pt x="461730" y="354722"/>
                  <a:pt x="398417" y="402907"/>
                  <a:pt x="414665" y="433723"/>
                </a:cubicBezTo>
                <a:cubicBezTo>
                  <a:pt x="430913" y="464539"/>
                  <a:pt x="509915" y="513285"/>
                  <a:pt x="528965" y="521129"/>
                </a:cubicBezTo>
                <a:cubicBezTo>
                  <a:pt x="548015" y="528973"/>
                  <a:pt x="492546" y="468462"/>
                  <a:pt x="528965" y="480788"/>
                </a:cubicBezTo>
                <a:cubicBezTo>
                  <a:pt x="565384" y="493115"/>
                  <a:pt x="735714" y="599010"/>
                  <a:pt x="747480" y="595088"/>
                </a:cubicBezTo>
                <a:cubicBezTo>
                  <a:pt x="759246" y="591166"/>
                  <a:pt x="599562" y="457255"/>
                  <a:pt x="599562" y="457255"/>
                </a:cubicBezTo>
                <a:cubicBezTo>
                  <a:pt x="542412" y="404587"/>
                  <a:pt x="482461" y="355282"/>
                  <a:pt x="404580" y="279082"/>
                </a:cubicBezTo>
                <a:cubicBezTo>
                  <a:pt x="326699" y="202882"/>
                  <a:pt x="135078" y="-3867"/>
                  <a:pt x="132277" y="55"/>
                </a:cubicBezTo>
                <a:cubicBezTo>
                  <a:pt x="129476" y="3977"/>
                  <a:pt x="403459" y="290848"/>
                  <a:pt x="387771" y="302614"/>
                </a:cubicBezTo>
                <a:cubicBezTo>
                  <a:pt x="372083" y="314380"/>
                  <a:pt x="21339" y="68411"/>
                  <a:pt x="1168" y="6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8C09D2A-96A5-B103-907A-70B9AB0F8431}"/>
              </a:ext>
            </a:extLst>
          </p:cNvPr>
          <p:cNvSpPr/>
          <p:nvPr/>
        </p:nvSpPr>
        <p:spPr>
          <a:xfrm>
            <a:off x="6370367" y="10609729"/>
            <a:ext cx="416939" cy="441796"/>
          </a:xfrm>
          <a:custGeom>
            <a:avLst/>
            <a:gdLst>
              <a:gd name="connsiteX0" fmla="*/ 177 w 416939"/>
              <a:gd name="connsiteY0" fmla="*/ 80683 h 441796"/>
              <a:gd name="connsiteX1" fmla="*/ 386780 w 416939"/>
              <a:gd name="connsiteY1" fmla="*/ 423583 h 441796"/>
              <a:gd name="connsiteX2" fmla="*/ 356524 w 416939"/>
              <a:gd name="connsiteY2" fmla="*/ 352986 h 441796"/>
              <a:gd name="connsiteX3" fmla="*/ 77498 w 416939"/>
              <a:gd name="connsiteY3" fmla="*/ 0 h 441796"/>
              <a:gd name="connsiteX4" fmla="*/ 332992 w 416939"/>
              <a:gd name="connsiteY4" fmla="*/ 356347 h 441796"/>
              <a:gd name="connsiteX5" fmla="*/ 177 w 416939"/>
              <a:gd name="connsiteY5" fmla="*/ 80683 h 4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9" h="441796">
                <a:moveTo>
                  <a:pt x="177" y="80683"/>
                </a:moveTo>
                <a:cubicBezTo>
                  <a:pt x="9142" y="91889"/>
                  <a:pt x="327389" y="378199"/>
                  <a:pt x="386780" y="423583"/>
                </a:cubicBezTo>
                <a:cubicBezTo>
                  <a:pt x="446171" y="468967"/>
                  <a:pt x="408071" y="423583"/>
                  <a:pt x="356524" y="352986"/>
                </a:cubicBezTo>
                <a:cubicBezTo>
                  <a:pt x="304977" y="282389"/>
                  <a:pt x="81420" y="-560"/>
                  <a:pt x="77498" y="0"/>
                </a:cubicBezTo>
                <a:cubicBezTo>
                  <a:pt x="73576" y="560"/>
                  <a:pt x="340276" y="340098"/>
                  <a:pt x="332992" y="356347"/>
                </a:cubicBezTo>
                <a:cubicBezTo>
                  <a:pt x="325708" y="372596"/>
                  <a:pt x="-8788" y="69477"/>
                  <a:pt x="177" y="80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2398E644-4A41-0B38-9B4F-846804B24547}"/>
              </a:ext>
            </a:extLst>
          </p:cNvPr>
          <p:cNvSpPr/>
          <p:nvPr/>
        </p:nvSpPr>
        <p:spPr>
          <a:xfrm>
            <a:off x="5702676" y="10409420"/>
            <a:ext cx="176262" cy="556760"/>
          </a:xfrm>
          <a:custGeom>
            <a:avLst/>
            <a:gdLst>
              <a:gd name="connsiteX0" fmla="*/ 76198 w 176262"/>
              <a:gd name="connsiteY0" fmla="*/ 1965 h 556760"/>
              <a:gd name="connsiteX1" fmla="*/ 56027 w 176262"/>
              <a:gd name="connsiteY1" fmla="*/ 227204 h 556760"/>
              <a:gd name="connsiteX2" fmla="*/ 173689 w 176262"/>
              <a:gd name="connsiteY2" fmla="*/ 546571 h 556760"/>
              <a:gd name="connsiteX3" fmla="*/ 126624 w 176262"/>
              <a:gd name="connsiteY3" fmla="*/ 455804 h 556760"/>
              <a:gd name="connsiteX4" fmla="*/ 5600 w 176262"/>
              <a:gd name="connsiteY4" fmla="*/ 237289 h 556760"/>
              <a:gd name="connsiteX5" fmla="*/ 22409 w 176262"/>
              <a:gd name="connsiteY5" fmla="*/ 280992 h 556760"/>
              <a:gd name="connsiteX6" fmla="*/ 42580 w 176262"/>
              <a:gd name="connsiteY6" fmla="*/ 126351 h 556760"/>
              <a:gd name="connsiteX7" fmla="*/ 76198 w 176262"/>
              <a:gd name="connsiteY7" fmla="*/ 1965 h 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62" h="556760">
                <a:moveTo>
                  <a:pt x="76198" y="1965"/>
                </a:moveTo>
                <a:cubicBezTo>
                  <a:pt x="78439" y="18774"/>
                  <a:pt x="39778" y="136436"/>
                  <a:pt x="56027" y="227204"/>
                </a:cubicBezTo>
                <a:cubicBezTo>
                  <a:pt x="72275" y="317972"/>
                  <a:pt x="161923" y="508471"/>
                  <a:pt x="173689" y="546571"/>
                </a:cubicBezTo>
                <a:cubicBezTo>
                  <a:pt x="185455" y="584671"/>
                  <a:pt x="154639" y="507351"/>
                  <a:pt x="126624" y="455804"/>
                </a:cubicBezTo>
                <a:cubicBezTo>
                  <a:pt x="98609" y="404257"/>
                  <a:pt x="22969" y="266424"/>
                  <a:pt x="5600" y="237289"/>
                </a:cubicBezTo>
                <a:cubicBezTo>
                  <a:pt x="-11769" y="208154"/>
                  <a:pt x="16246" y="299482"/>
                  <a:pt x="22409" y="280992"/>
                </a:cubicBezTo>
                <a:cubicBezTo>
                  <a:pt x="28572" y="262502"/>
                  <a:pt x="33615" y="172295"/>
                  <a:pt x="42580" y="126351"/>
                </a:cubicBezTo>
                <a:cubicBezTo>
                  <a:pt x="51545" y="80407"/>
                  <a:pt x="73957" y="-14844"/>
                  <a:pt x="76198" y="1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4D0791E3-9A24-7F8C-E7C7-321B20952B8B}"/>
              </a:ext>
            </a:extLst>
          </p:cNvPr>
          <p:cNvSpPr/>
          <p:nvPr/>
        </p:nvSpPr>
        <p:spPr>
          <a:xfrm>
            <a:off x="5799044" y="10233038"/>
            <a:ext cx="127787" cy="511558"/>
          </a:xfrm>
          <a:custGeom>
            <a:avLst/>
            <a:gdLst>
              <a:gd name="connsiteX0" fmla="*/ 127747 w 127787"/>
              <a:gd name="connsiteY0" fmla="*/ 242221 h 511558"/>
              <a:gd name="connsiteX1" fmla="*/ 63874 w 127787"/>
              <a:gd name="connsiteY1" fmla="*/ 417033 h 511558"/>
              <a:gd name="connsiteX2" fmla="*/ 40341 w 127787"/>
              <a:gd name="connsiteY2" fmla="*/ 511162 h 511558"/>
              <a:gd name="connsiteX3" fmla="*/ 53788 w 127787"/>
              <a:gd name="connsiteY3" fmla="*/ 383415 h 511558"/>
              <a:gd name="connsiteX4" fmla="*/ 0 w 127787"/>
              <a:gd name="connsiteY4" fmla="*/ 174 h 511558"/>
              <a:gd name="connsiteX5" fmla="*/ 53788 w 127787"/>
              <a:gd name="connsiteY5" fmla="*/ 332988 h 511558"/>
              <a:gd name="connsiteX6" fmla="*/ 127747 w 127787"/>
              <a:gd name="connsiteY6" fmla="*/ 242221 h 51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87" h="511558">
                <a:moveTo>
                  <a:pt x="127747" y="242221"/>
                </a:moveTo>
                <a:cubicBezTo>
                  <a:pt x="129428" y="256228"/>
                  <a:pt x="78442" y="372210"/>
                  <a:pt x="63874" y="417033"/>
                </a:cubicBezTo>
                <a:cubicBezTo>
                  <a:pt x="49306" y="461856"/>
                  <a:pt x="42022" y="516765"/>
                  <a:pt x="40341" y="511162"/>
                </a:cubicBezTo>
                <a:cubicBezTo>
                  <a:pt x="38660" y="505559"/>
                  <a:pt x="60511" y="468580"/>
                  <a:pt x="53788" y="383415"/>
                </a:cubicBezTo>
                <a:cubicBezTo>
                  <a:pt x="47065" y="298250"/>
                  <a:pt x="0" y="8578"/>
                  <a:pt x="0" y="174"/>
                </a:cubicBezTo>
                <a:cubicBezTo>
                  <a:pt x="0" y="-8230"/>
                  <a:pt x="32497" y="288725"/>
                  <a:pt x="53788" y="332988"/>
                </a:cubicBezTo>
                <a:cubicBezTo>
                  <a:pt x="75079" y="377251"/>
                  <a:pt x="126066" y="228214"/>
                  <a:pt x="127747" y="24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4EE7E03B-7BEA-D7E7-1EAD-7DEE7D7F1962}"/>
              </a:ext>
            </a:extLst>
          </p:cNvPr>
          <p:cNvSpPr/>
          <p:nvPr/>
        </p:nvSpPr>
        <p:spPr>
          <a:xfrm>
            <a:off x="6131838" y="10465032"/>
            <a:ext cx="213870" cy="373299"/>
          </a:xfrm>
          <a:custGeom>
            <a:avLst/>
            <a:gdLst>
              <a:gd name="connsiteX0" fmla="*/ 21 w 213870"/>
              <a:gd name="connsiteY0" fmla="*/ 142 h 373299"/>
              <a:gd name="connsiteX1" fmla="*/ 107597 w 213870"/>
              <a:gd name="connsiteY1" fmla="*/ 148059 h 373299"/>
              <a:gd name="connsiteX2" fmla="*/ 84065 w 213870"/>
              <a:gd name="connsiteY2" fmla="*/ 299339 h 373299"/>
              <a:gd name="connsiteX3" fmla="*/ 131130 w 213870"/>
              <a:gd name="connsiteY3" fmla="*/ 235465 h 373299"/>
              <a:gd name="connsiteX4" fmla="*/ 84065 w 213870"/>
              <a:gd name="connsiteY4" fmla="*/ 373297 h 373299"/>
              <a:gd name="connsiteX5" fmla="*/ 171471 w 213870"/>
              <a:gd name="connsiteY5" fmla="*/ 238827 h 373299"/>
              <a:gd name="connsiteX6" fmla="*/ 211812 w 213870"/>
              <a:gd name="connsiteY6" fmla="*/ 168230 h 373299"/>
              <a:gd name="connsiteX7" fmla="*/ 110959 w 213870"/>
              <a:gd name="connsiteY7" fmla="*/ 242189 h 373299"/>
              <a:gd name="connsiteX8" fmla="*/ 117683 w 213870"/>
              <a:gd name="connsiteY8" fmla="*/ 174953 h 373299"/>
              <a:gd name="connsiteX9" fmla="*/ 21 w 213870"/>
              <a:gd name="connsiteY9" fmla="*/ 142 h 37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70" h="373299">
                <a:moveTo>
                  <a:pt x="21" y="142"/>
                </a:moveTo>
                <a:cubicBezTo>
                  <a:pt x="-1660" y="-4340"/>
                  <a:pt x="93590" y="98193"/>
                  <a:pt x="107597" y="148059"/>
                </a:cubicBezTo>
                <a:cubicBezTo>
                  <a:pt x="121604" y="197925"/>
                  <a:pt x="80143" y="284771"/>
                  <a:pt x="84065" y="299339"/>
                </a:cubicBezTo>
                <a:cubicBezTo>
                  <a:pt x="87987" y="313907"/>
                  <a:pt x="131130" y="223139"/>
                  <a:pt x="131130" y="235465"/>
                </a:cubicBezTo>
                <a:cubicBezTo>
                  <a:pt x="131130" y="247791"/>
                  <a:pt x="77342" y="372737"/>
                  <a:pt x="84065" y="373297"/>
                </a:cubicBezTo>
                <a:cubicBezTo>
                  <a:pt x="90788" y="373857"/>
                  <a:pt x="150180" y="273005"/>
                  <a:pt x="171471" y="238827"/>
                </a:cubicBezTo>
                <a:cubicBezTo>
                  <a:pt x="192762" y="204649"/>
                  <a:pt x="221897" y="167670"/>
                  <a:pt x="211812" y="168230"/>
                </a:cubicBezTo>
                <a:cubicBezTo>
                  <a:pt x="201727" y="168790"/>
                  <a:pt x="126647" y="241069"/>
                  <a:pt x="110959" y="242189"/>
                </a:cubicBezTo>
                <a:cubicBezTo>
                  <a:pt x="95271" y="243309"/>
                  <a:pt x="132811" y="209691"/>
                  <a:pt x="117683" y="174953"/>
                </a:cubicBezTo>
                <a:cubicBezTo>
                  <a:pt x="102555" y="140215"/>
                  <a:pt x="1702" y="4624"/>
                  <a:pt x="2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5242342B-F636-B975-9F76-E673680844E3}"/>
              </a:ext>
            </a:extLst>
          </p:cNvPr>
          <p:cNvSpPr/>
          <p:nvPr/>
        </p:nvSpPr>
        <p:spPr>
          <a:xfrm>
            <a:off x="5926781" y="10592800"/>
            <a:ext cx="171480" cy="299942"/>
          </a:xfrm>
          <a:custGeom>
            <a:avLst/>
            <a:gdLst>
              <a:gd name="connsiteX0" fmla="*/ 134481 w 171480"/>
              <a:gd name="connsiteY0" fmla="*/ 121 h 299942"/>
              <a:gd name="connsiteX1" fmla="*/ 121034 w 171480"/>
              <a:gd name="connsiteY1" fmla="*/ 148038 h 299942"/>
              <a:gd name="connsiteX2" fmla="*/ 171460 w 171480"/>
              <a:gd name="connsiteY2" fmla="*/ 299318 h 299942"/>
              <a:gd name="connsiteX3" fmla="*/ 114310 w 171480"/>
              <a:gd name="connsiteY3" fmla="*/ 195103 h 299942"/>
              <a:gd name="connsiteX4" fmla="*/ 10 w 171480"/>
              <a:gd name="connsiteY4" fmla="*/ 33738 h 299942"/>
              <a:gd name="connsiteX5" fmla="*/ 107587 w 171480"/>
              <a:gd name="connsiteY5" fmla="*/ 121144 h 299942"/>
              <a:gd name="connsiteX6" fmla="*/ 134481 w 171480"/>
              <a:gd name="connsiteY6" fmla="*/ 121 h 29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80" h="299942">
                <a:moveTo>
                  <a:pt x="134481" y="121"/>
                </a:moveTo>
                <a:cubicBezTo>
                  <a:pt x="136722" y="4603"/>
                  <a:pt x="114871" y="98172"/>
                  <a:pt x="121034" y="148038"/>
                </a:cubicBezTo>
                <a:cubicBezTo>
                  <a:pt x="127197" y="197904"/>
                  <a:pt x="172581" y="291474"/>
                  <a:pt x="171460" y="299318"/>
                </a:cubicBezTo>
                <a:cubicBezTo>
                  <a:pt x="170339" y="307162"/>
                  <a:pt x="142885" y="239366"/>
                  <a:pt x="114310" y="195103"/>
                </a:cubicBezTo>
                <a:cubicBezTo>
                  <a:pt x="85735" y="150840"/>
                  <a:pt x="1130" y="46064"/>
                  <a:pt x="10" y="33738"/>
                </a:cubicBezTo>
                <a:cubicBezTo>
                  <a:pt x="-1110" y="21412"/>
                  <a:pt x="85175" y="125626"/>
                  <a:pt x="107587" y="121144"/>
                </a:cubicBezTo>
                <a:cubicBezTo>
                  <a:pt x="129999" y="116662"/>
                  <a:pt x="132240" y="-4361"/>
                  <a:pt x="13448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56D5875-74F7-8DA0-0D5C-0BDCD072C44E}"/>
              </a:ext>
            </a:extLst>
          </p:cNvPr>
          <p:cNvSpPr/>
          <p:nvPr/>
        </p:nvSpPr>
        <p:spPr>
          <a:xfrm>
            <a:off x="5721715" y="10270119"/>
            <a:ext cx="87419" cy="738264"/>
          </a:xfrm>
          <a:custGeom>
            <a:avLst/>
            <a:gdLst>
              <a:gd name="connsiteX0" fmla="*/ 87414 w 87419"/>
              <a:gd name="connsiteY0" fmla="*/ 235396 h 738264"/>
              <a:gd name="connsiteX1" fmla="*/ 40350 w 87419"/>
              <a:gd name="connsiteY1" fmla="*/ 440463 h 738264"/>
              <a:gd name="connsiteX2" fmla="*/ 47073 w 87419"/>
              <a:gd name="connsiteY2" fmla="*/ 729575 h 738264"/>
              <a:gd name="connsiteX3" fmla="*/ 40350 w 87419"/>
              <a:gd name="connsiteY3" fmla="*/ 601828 h 738264"/>
              <a:gd name="connsiteX4" fmla="*/ 9 w 87419"/>
              <a:gd name="connsiteY4" fmla="*/ 3434 h 738264"/>
              <a:gd name="connsiteX5" fmla="*/ 36988 w 87419"/>
              <a:gd name="connsiteY5" fmla="*/ 353057 h 738264"/>
              <a:gd name="connsiteX6" fmla="*/ 87414 w 87419"/>
              <a:gd name="connsiteY6" fmla="*/ 235396 h 7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19" h="738264">
                <a:moveTo>
                  <a:pt x="87414" y="235396"/>
                </a:moveTo>
                <a:cubicBezTo>
                  <a:pt x="87974" y="249964"/>
                  <a:pt x="47073" y="358100"/>
                  <a:pt x="40350" y="440463"/>
                </a:cubicBezTo>
                <a:cubicBezTo>
                  <a:pt x="33627" y="522826"/>
                  <a:pt x="47073" y="702681"/>
                  <a:pt x="47073" y="729575"/>
                </a:cubicBezTo>
                <a:cubicBezTo>
                  <a:pt x="47073" y="756469"/>
                  <a:pt x="48194" y="722851"/>
                  <a:pt x="40350" y="601828"/>
                </a:cubicBezTo>
                <a:cubicBezTo>
                  <a:pt x="32506" y="480805"/>
                  <a:pt x="569" y="44896"/>
                  <a:pt x="9" y="3434"/>
                </a:cubicBezTo>
                <a:cubicBezTo>
                  <a:pt x="-551" y="-38028"/>
                  <a:pt x="24101" y="308794"/>
                  <a:pt x="36988" y="353057"/>
                </a:cubicBezTo>
                <a:cubicBezTo>
                  <a:pt x="49875" y="397320"/>
                  <a:pt x="86854" y="220828"/>
                  <a:pt x="87414" y="23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57B4ED75-8CDC-EBBD-6989-811EB61F09C8}"/>
              </a:ext>
            </a:extLst>
          </p:cNvPr>
          <p:cNvSpPr/>
          <p:nvPr/>
        </p:nvSpPr>
        <p:spPr>
          <a:xfrm>
            <a:off x="5809666" y="10522170"/>
            <a:ext cx="48217" cy="514134"/>
          </a:xfrm>
          <a:custGeom>
            <a:avLst/>
            <a:gdLst>
              <a:gd name="connsiteX0" fmla="*/ 48209 w 48217"/>
              <a:gd name="connsiteY0" fmla="*/ 2955 h 514134"/>
              <a:gd name="connsiteX1" fmla="*/ 16459 w 48217"/>
              <a:gd name="connsiteY1" fmla="*/ 406180 h 514134"/>
              <a:gd name="connsiteX2" fmla="*/ 584 w 48217"/>
              <a:gd name="connsiteY2" fmla="*/ 514130 h 514134"/>
              <a:gd name="connsiteX3" fmla="*/ 3759 w 48217"/>
              <a:gd name="connsiteY3" fmla="*/ 409355 h 514134"/>
              <a:gd name="connsiteX4" fmla="*/ 6934 w 48217"/>
              <a:gd name="connsiteY4" fmla="*/ 158530 h 514134"/>
              <a:gd name="connsiteX5" fmla="*/ 13284 w 48217"/>
              <a:gd name="connsiteY5" fmla="*/ 218855 h 514134"/>
              <a:gd name="connsiteX6" fmla="*/ 48209 w 48217"/>
              <a:gd name="connsiteY6" fmla="*/ 2955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17" h="514134">
                <a:moveTo>
                  <a:pt x="48209" y="2955"/>
                </a:moveTo>
                <a:cubicBezTo>
                  <a:pt x="48738" y="34176"/>
                  <a:pt x="24397" y="320984"/>
                  <a:pt x="16459" y="406180"/>
                </a:cubicBezTo>
                <a:cubicBezTo>
                  <a:pt x="8521" y="491376"/>
                  <a:pt x="2701" y="513601"/>
                  <a:pt x="584" y="514130"/>
                </a:cubicBezTo>
                <a:cubicBezTo>
                  <a:pt x="-1533" y="514659"/>
                  <a:pt x="2701" y="468622"/>
                  <a:pt x="3759" y="409355"/>
                </a:cubicBezTo>
                <a:cubicBezTo>
                  <a:pt x="4817" y="350088"/>
                  <a:pt x="5346" y="190280"/>
                  <a:pt x="6934" y="158530"/>
                </a:cubicBezTo>
                <a:cubicBezTo>
                  <a:pt x="8522" y="126780"/>
                  <a:pt x="4817" y="240022"/>
                  <a:pt x="13284" y="218855"/>
                </a:cubicBezTo>
                <a:cubicBezTo>
                  <a:pt x="21751" y="197688"/>
                  <a:pt x="47680" y="-28266"/>
                  <a:pt x="48209" y="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488CDDC-3ED8-24DC-D341-DD259458AD32}"/>
              </a:ext>
            </a:extLst>
          </p:cNvPr>
          <p:cNvSpPr/>
          <p:nvPr/>
        </p:nvSpPr>
        <p:spPr>
          <a:xfrm>
            <a:off x="5701421" y="10563186"/>
            <a:ext cx="81172" cy="455007"/>
          </a:xfrm>
          <a:custGeom>
            <a:avLst/>
            <a:gdLst>
              <a:gd name="connsiteX0" fmla="*/ 80254 w 81172"/>
              <a:gd name="connsiteY0" fmla="*/ 39 h 455007"/>
              <a:gd name="connsiteX1" fmla="*/ 48504 w 81172"/>
              <a:gd name="connsiteY1" fmla="*/ 203239 h 455007"/>
              <a:gd name="connsiteX2" fmla="*/ 51679 w 81172"/>
              <a:gd name="connsiteY2" fmla="*/ 444539 h 455007"/>
              <a:gd name="connsiteX3" fmla="*/ 51679 w 81172"/>
              <a:gd name="connsiteY3" fmla="*/ 371514 h 455007"/>
              <a:gd name="connsiteX4" fmla="*/ 7229 w 81172"/>
              <a:gd name="connsiteY4" fmla="*/ 15914 h 455007"/>
              <a:gd name="connsiteX5" fmla="*/ 7229 w 81172"/>
              <a:gd name="connsiteY5" fmla="*/ 184189 h 455007"/>
              <a:gd name="connsiteX6" fmla="*/ 80254 w 81172"/>
              <a:gd name="connsiteY6" fmla="*/ 39 h 4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72" h="455007">
                <a:moveTo>
                  <a:pt x="80254" y="39"/>
                </a:moveTo>
                <a:cubicBezTo>
                  <a:pt x="87133" y="3214"/>
                  <a:pt x="53266" y="129156"/>
                  <a:pt x="48504" y="203239"/>
                </a:cubicBezTo>
                <a:cubicBezTo>
                  <a:pt x="43741" y="277322"/>
                  <a:pt x="51150" y="416493"/>
                  <a:pt x="51679" y="444539"/>
                </a:cubicBezTo>
                <a:cubicBezTo>
                  <a:pt x="52208" y="472585"/>
                  <a:pt x="59087" y="442951"/>
                  <a:pt x="51679" y="371514"/>
                </a:cubicBezTo>
                <a:cubicBezTo>
                  <a:pt x="44271" y="300077"/>
                  <a:pt x="14637" y="47135"/>
                  <a:pt x="7229" y="15914"/>
                </a:cubicBezTo>
                <a:cubicBezTo>
                  <a:pt x="-179" y="-15307"/>
                  <a:pt x="-4413" y="183660"/>
                  <a:pt x="7229" y="184189"/>
                </a:cubicBezTo>
                <a:cubicBezTo>
                  <a:pt x="18871" y="184718"/>
                  <a:pt x="73375" y="-3136"/>
                  <a:pt x="8025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87D235B4-228F-FE17-51AB-2608828FA693}"/>
              </a:ext>
            </a:extLst>
          </p:cNvPr>
          <p:cNvSpPr/>
          <p:nvPr/>
        </p:nvSpPr>
        <p:spPr>
          <a:xfrm>
            <a:off x="5428990" y="10069994"/>
            <a:ext cx="316367" cy="718077"/>
          </a:xfrm>
          <a:custGeom>
            <a:avLst/>
            <a:gdLst>
              <a:gd name="connsiteX0" fmla="*/ 32010 w 316367"/>
              <a:gd name="connsiteY0" fmla="*/ 4281 h 718077"/>
              <a:gd name="connsiteX1" fmla="*/ 197110 w 316367"/>
              <a:gd name="connsiteY1" fmla="*/ 490056 h 718077"/>
              <a:gd name="connsiteX2" fmla="*/ 168535 w 316367"/>
              <a:gd name="connsiteY2" fmla="*/ 382106 h 718077"/>
              <a:gd name="connsiteX3" fmla="*/ 308235 w 316367"/>
              <a:gd name="connsiteY3" fmla="*/ 709131 h 718077"/>
              <a:gd name="connsiteX4" fmla="*/ 295535 w 316367"/>
              <a:gd name="connsiteY4" fmla="*/ 601181 h 718077"/>
              <a:gd name="connsiteX5" fmla="*/ 260610 w 316367"/>
              <a:gd name="connsiteY5" fmla="*/ 340831 h 718077"/>
              <a:gd name="connsiteX6" fmla="*/ 190760 w 316367"/>
              <a:gd name="connsiteY6" fmla="*/ 159856 h 718077"/>
              <a:gd name="connsiteX7" fmla="*/ 193935 w 316367"/>
              <a:gd name="connsiteY7" fmla="*/ 420206 h 718077"/>
              <a:gd name="connsiteX8" fmla="*/ 130435 w 316367"/>
              <a:gd name="connsiteY8" fmla="*/ 328131 h 718077"/>
              <a:gd name="connsiteX9" fmla="*/ 260 w 316367"/>
              <a:gd name="connsiteY9" fmla="*/ 150331 h 718077"/>
              <a:gd name="connsiteX10" fmla="*/ 95510 w 316367"/>
              <a:gd name="connsiteY10" fmla="*/ 245581 h 718077"/>
              <a:gd name="connsiteX11" fmla="*/ 32010 w 316367"/>
              <a:gd name="connsiteY11" fmla="*/ 4281 h 71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67" h="718077">
                <a:moveTo>
                  <a:pt x="32010" y="4281"/>
                </a:moveTo>
                <a:cubicBezTo>
                  <a:pt x="48943" y="45027"/>
                  <a:pt x="174356" y="427085"/>
                  <a:pt x="197110" y="490056"/>
                </a:cubicBezTo>
                <a:cubicBezTo>
                  <a:pt x="219864" y="553027"/>
                  <a:pt x="150014" y="345594"/>
                  <a:pt x="168535" y="382106"/>
                </a:cubicBezTo>
                <a:cubicBezTo>
                  <a:pt x="187056" y="418619"/>
                  <a:pt x="287068" y="672619"/>
                  <a:pt x="308235" y="709131"/>
                </a:cubicBezTo>
                <a:cubicBezTo>
                  <a:pt x="329402" y="745643"/>
                  <a:pt x="303472" y="662564"/>
                  <a:pt x="295535" y="601181"/>
                </a:cubicBezTo>
                <a:cubicBezTo>
                  <a:pt x="287598" y="539798"/>
                  <a:pt x="278072" y="414385"/>
                  <a:pt x="260610" y="340831"/>
                </a:cubicBezTo>
                <a:cubicBezTo>
                  <a:pt x="243148" y="267277"/>
                  <a:pt x="201872" y="146627"/>
                  <a:pt x="190760" y="159856"/>
                </a:cubicBezTo>
                <a:cubicBezTo>
                  <a:pt x="179648" y="173085"/>
                  <a:pt x="203989" y="392160"/>
                  <a:pt x="193935" y="420206"/>
                </a:cubicBezTo>
                <a:cubicBezTo>
                  <a:pt x="183881" y="448252"/>
                  <a:pt x="162714" y="373110"/>
                  <a:pt x="130435" y="328131"/>
                </a:cubicBezTo>
                <a:cubicBezTo>
                  <a:pt x="98156" y="283152"/>
                  <a:pt x="6081" y="164089"/>
                  <a:pt x="260" y="150331"/>
                </a:cubicBezTo>
                <a:cubicBezTo>
                  <a:pt x="-5561" y="136573"/>
                  <a:pt x="88102" y="264631"/>
                  <a:pt x="95510" y="245581"/>
                </a:cubicBezTo>
                <a:cubicBezTo>
                  <a:pt x="102918" y="226531"/>
                  <a:pt x="15077" y="-36465"/>
                  <a:pt x="32010" y="4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F1095B2-A89D-B16F-25A2-26238B16795C}"/>
              </a:ext>
            </a:extLst>
          </p:cNvPr>
          <p:cNvSpPr/>
          <p:nvPr/>
        </p:nvSpPr>
        <p:spPr>
          <a:xfrm>
            <a:off x="5441709" y="10817101"/>
            <a:ext cx="359650" cy="502715"/>
          </a:xfrm>
          <a:custGeom>
            <a:avLst/>
            <a:gdLst>
              <a:gd name="connsiteX0" fmla="*/ 330441 w 359650"/>
              <a:gd name="connsiteY0" fmla="*/ 124 h 502715"/>
              <a:gd name="connsiteX1" fmla="*/ 330441 w 359650"/>
              <a:gd name="connsiteY1" fmla="*/ 168399 h 502715"/>
              <a:gd name="connsiteX2" fmla="*/ 292341 w 359650"/>
              <a:gd name="connsiteY2" fmla="*/ 238249 h 502715"/>
              <a:gd name="connsiteX3" fmla="*/ 139941 w 359650"/>
              <a:gd name="connsiteY3" fmla="*/ 381124 h 502715"/>
              <a:gd name="connsiteX4" fmla="*/ 19291 w 359650"/>
              <a:gd name="connsiteY4" fmla="*/ 495424 h 502715"/>
              <a:gd name="connsiteX5" fmla="*/ 35166 w 359650"/>
              <a:gd name="connsiteY5" fmla="*/ 460499 h 502715"/>
              <a:gd name="connsiteX6" fmla="*/ 349491 w 359650"/>
              <a:gd name="connsiteY6" fmla="*/ 212849 h 502715"/>
              <a:gd name="connsiteX7" fmla="*/ 289166 w 359650"/>
              <a:gd name="connsiteY7" fmla="*/ 31874 h 502715"/>
              <a:gd name="connsiteX8" fmla="*/ 355841 w 359650"/>
              <a:gd name="connsiteY8" fmla="*/ 196974 h 502715"/>
              <a:gd name="connsiteX9" fmla="*/ 330441 w 359650"/>
              <a:gd name="connsiteY9" fmla="*/ 124 h 5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650" h="502715">
                <a:moveTo>
                  <a:pt x="330441" y="124"/>
                </a:moveTo>
                <a:cubicBezTo>
                  <a:pt x="326208" y="-4638"/>
                  <a:pt x="336791" y="128712"/>
                  <a:pt x="330441" y="168399"/>
                </a:cubicBezTo>
                <a:cubicBezTo>
                  <a:pt x="324091" y="208086"/>
                  <a:pt x="324091" y="202795"/>
                  <a:pt x="292341" y="238249"/>
                </a:cubicBezTo>
                <a:cubicBezTo>
                  <a:pt x="260591" y="273703"/>
                  <a:pt x="139941" y="381124"/>
                  <a:pt x="139941" y="381124"/>
                </a:cubicBezTo>
                <a:cubicBezTo>
                  <a:pt x="94433" y="423987"/>
                  <a:pt x="36753" y="482195"/>
                  <a:pt x="19291" y="495424"/>
                </a:cubicBezTo>
                <a:cubicBezTo>
                  <a:pt x="1828" y="508653"/>
                  <a:pt x="-19867" y="507595"/>
                  <a:pt x="35166" y="460499"/>
                </a:cubicBezTo>
                <a:cubicBezTo>
                  <a:pt x="90199" y="413403"/>
                  <a:pt x="307158" y="284286"/>
                  <a:pt x="349491" y="212849"/>
                </a:cubicBezTo>
                <a:cubicBezTo>
                  <a:pt x="391824" y="141412"/>
                  <a:pt x="288108" y="34520"/>
                  <a:pt x="289166" y="31874"/>
                </a:cubicBezTo>
                <a:cubicBezTo>
                  <a:pt x="290224" y="29228"/>
                  <a:pt x="345787" y="196974"/>
                  <a:pt x="355841" y="196974"/>
                </a:cubicBezTo>
                <a:cubicBezTo>
                  <a:pt x="365895" y="196974"/>
                  <a:pt x="334674" y="4886"/>
                  <a:pt x="33044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CE851909-0BFE-D107-7EEB-407762BCC119}"/>
              </a:ext>
            </a:extLst>
          </p:cNvPr>
          <p:cNvSpPr/>
          <p:nvPr/>
        </p:nvSpPr>
        <p:spPr>
          <a:xfrm>
            <a:off x="5406993" y="11029936"/>
            <a:ext cx="409638" cy="409634"/>
          </a:xfrm>
          <a:custGeom>
            <a:avLst/>
            <a:gdLst>
              <a:gd name="connsiteX0" fmla="*/ 174657 w 409638"/>
              <a:gd name="connsiteY0" fmla="*/ 111139 h 409634"/>
              <a:gd name="connsiteX1" fmla="*/ 161957 w 409638"/>
              <a:gd name="connsiteY1" fmla="*/ 260364 h 409634"/>
              <a:gd name="connsiteX2" fmla="*/ 107982 w 409638"/>
              <a:gd name="connsiteY2" fmla="*/ 323864 h 409634"/>
              <a:gd name="connsiteX3" fmla="*/ 32 w 409638"/>
              <a:gd name="connsiteY3" fmla="*/ 409589 h 409634"/>
              <a:gd name="connsiteX4" fmla="*/ 98457 w 409638"/>
              <a:gd name="connsiteY4" fmla="*/ 333389 h 409634"/>
              <a:gd name="connsiteX5" fmla="*/ 254032 w 409638"/>
              <a:gd name="connsiteY5" fmla="*/ 184164 h 409634"/>
              <a:gd name="connsiteX6" fmla="*/ 409607 w 409638"/>
              <a:gd name="connsiteY6" fmla="*/ 14 h 409634"/>
              <a:gd name="connsiteX7" fmla="*/ 241332 w 409638"/>
              <a:gd name="connsiteY7" fmla="*/ 193689 h 409634"/>
              <a:gd name="connsiteX8" fmla="*/ 254032 w 409638"/>
              <a:gd name="connsiteY8" fmla="*/ 120664 h 409634"/>
              <a:gd name="connsiteX9" fmla="*/ 190532 w 409638"/>
              <a:gd name="connsiteY9" fmla="*/ 234964 h 409634"/>
              <a:gd name="connsiteX10" fmla="*/ 174657 w 409638"/>
              <a:gd name="connsiteY10" fmla="*/ 111139 h 40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638" h="409634">
                <a:moveTo>
                  <a:pt x="174657" y="111139"/>
                </a:moveTo>
                <a:cubicBezTo>
                  <a:pt x="169895" y="115372"/>
                  <a:pt x="173069" y="224910"/>
                  <a:pt x="161957" y="260364"/>
                </a:cubicBezTo>
                <a:cubicBezTo>
                  <a:pt x="150844" y="295818"/>
                  <a:pt x="134969" y="298993"/>
                  <a:pt x="107982" y="323864"/>
                </a:cubicBezTo>
                <a:cubicBezTo>
                  <a:pt x="80995" y="348735"/>
                  <a:pt x="1619" y="408002"/>
                  <a:pt x="32" y="409589"/>
                </a:cubicBezTo>
                <a:cubicBezTo>
                  <a:pt x="-1555" y="411176"/>
                  <a:pt x="56124" y="370960"/>
                  <a:pt x="98457" y="333389"/>
                </a:cubicBezTo>
                <a:cubicBezTo>
                  <a:pt x="140790" y="295818"/>
                  <a:pt x="202174" y="239726"/>
                  <a:pt x="254032" y="184164"/>
                </a:cubicBezTo>
                <a:cubicBezTo>
                  <a:pt x="305890" y="128602"/>
                  <a:pt x="411724" y="-1574"/>
                  <a:pt x="409607" y="14"/>
                </a:cubicBezTo>
                <a:cubicBezTo>
                  <a:pt x="407490" y="1602"/>
                  <a:pt x="267261" y="173581"/>
                  <a:pt x="241332" y="193689"/>
                </a:cubicBezTo>
                <a:cubicBezTo>
                  <a:pt x="215403" y="213797"/>
                  <a:pt x="262499" y="113785"/>
                  <a:pt x="254032" y="120664"/>
                </a:cubicBezTo>
                <a:cubicBezTo>
                  <a:pt x="245565" y="127543"/>
                  <a:pt x="206407" y="232318"/>
                  <a:pt x="190532" y="234964"/>
                </a:cubicBezTo>
                <a:cubicBezTo>
                  <a:pt x="174657" y="237610"/>
                  <a:pt x="179419" y="106906"/>
                  <a:pt x="174657" y="1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E7C9CF1-3FEB-1ED1-3600-5CF5B678FFC8}"/>
              </a:ext>
            </a:extLst>
          </p:cNvPr>
          <p:cNvSpPr/>
          <p:nvPr/>
        </p:nvSpPr>
        <p:spPr>
          <a:xfrm>
            <a:off x="5376429" y="11312517"/>
            <a:ext cx="237246" cy="397833"/>
          </a:xfrm>
          <a:custGeom>
            <a:avLst/>
            <a:gdLst>
              <a:gd name="connsiteX0" fmla="*/ 125846 w 237246"/>
              <a:gd name="connsiteY0" fmla="*/ 8 h 397833"/>
              <a:gd name="connsiteX1" fmla="*/ 46471 w 237246"/>
              <a:gd name="connsiteY1" fmla="*/ 127008 h 397833"/>
              <a:gd name="connsiteX2" fmla="*/ 24246 w 237246"/>
              <a:gd name="connsiteY2" fmla="*/ 180983 h 397833"/>
              <a:gd name="connsiteX3" fmla="*/ 52821 w 237246"/>
              <a:gd name="connsiteY3" fmla="*/ 247658 h 397833"/>
              <a:gd name="connsiteX4" fmla="*/ 2021 w 237246"/>
              <a:gd name="connsiteY4" fmla="*/ 168283 h 397833"/>
              <a:gd name="connsiteX5" fmla="*/ 135371 w 237246"/>
              <a:gd name="connsiteY5" fmla="*/ 298458 h 397833"/>
              <a:gd name="connsiteX6" fmla="*/ 236971 w 237246"/>
              <a:gd name="connsiteY6" fmla="*/ 396883 h 397833"/>
              <a:gd name="connsiteX7" fmla="*/ 160771 w 237246"/>
              <a:gd name="connsiteY7" fmla="*/ 342908 h 397833"/>
              <a:gd name="connsiteX8" fmla="*/ 27421 w 237246"/>
              <a:gd name="connsiteY8" fmla="*/ 254008 h 397833"/>
              <a:gd name="connsiteX9" fmla="*/ 30596 w 237246"/>
              <a:gd name="connsiteY9" fmla="*/ 88908 h 397833"/>
              <a:gd name="connsiteX10" fmla="*/ 27421 w 237246"/>
              <a:gd name="connsiteY10" fmla="*/ 133358 h 397833"/>
              <a:gd name="connsiteX11" fmla="*/ 125846 w 237246"/>
              <a:gd name="connsiteY11" fmla="*/ 8 h 3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246" h="397833">
                <a:moveTo>
                  <a:pt x="125846" y="8"/>
                </a:moveTo>
                <a:cubicBezTo>
                  <a:pt x="129021" y="-1050"/>
                  <a:pt x="63404" y="96846"/>
                  <a:pt x="46471" y="127008"/>
                </a:cubicBezTo>
                <a:cubicBezTo>
                  <a:pt x="29538" y="157170"/>
                  <a:pt x="23188" y="160875"/>
                  <a:pt x="24246" y="180983"/>
                </a:cubicBezTo>
                <a:cubicBezTo>
                  <a:pt x="25304" y="201091"/>
                  <a:pt x="56525" y="249775"/>
                  <a:pt x="52821" y="247658"/>
                </a:cubicBezTo>
                <a:cubicBezTo>
                  <a:pt x="49117" y="245541"/>
                  <a:pt x="-11737" y="159816"/>
                  <a:pt x="2021" y="168283"/>
                </a:cubicBezTo>
                <a:cubicBezTo>
                  <a:pt x="15779" y="176750"/>
                  <a:pt x="135371" y="298458"/>
                  <a:pt x="135371" y="298458"/>
                </a:cubicBezTo>
                <a:cubicBezTo>
                  <a:pt x="174529" y="336558"/>
                  <a:pt x="232738" y="389475"/>
                  <a:pt x="236971" y="396883"/>
                </a:cubicBezTo>
                <a:cubicBezTo>
                  <a:pt x="241204" y="404291"/>
                  <a:pt x="195696" y="366720"/>
                  <a:pt x="160771" y="342908"/>
                </a:cubicBezTo>
                <a:cubicBezTo>
                  <a:pt x="125846" y="319096"/>
                  <a:pt x="49117" y="296341"/>
                  <a:pt x="27421" y="254008"/>
                </a:cubicBezTo>
                <a:cubicBezTo>
                  <a:pt x="5725" y="211675"/>
                  <a:pt x="30596" y="109016"/>
                  <a:pt x="30596" y="88908"/>
                </a:cubicBezTo>
                <a:cubicBezTo>
                  <a:pt x="30596" y="68800"/>
                  <a:pt x="14721" y="144470"/>
                  <a:pt x="27421" y="133358"/>
                </a:cubicBezTo>
                <a:cubicBezTo>
                  <a:pt x="40121" y="122246"/>
                  <a:pt x="122671" y="1066"/>
                  <a:pt x="1258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3D272B7B-FA4B-7144-D35C-5169FCD16876}"/>
              </a:ext>
            </a:extLst>
          </p:cNvPr>
          <p:cNvSpPr/>
          <p:nvPr/>
        </p:nvSpPr>
        <p:spPr>
          <a:xfrm>
            <a:off x="5689169" y="10836166"/>
            <a:ext cx="271454" cy="392371"/>
          </a:xfrm>
          <a:custGeom>
            <a:avLst/>
            <a:gdLst>
              <a:gd name="connsiteX0" fmla="*/ 270306 w 271454"/>
              <a:gd name="connsiteY0" fmla="*/ 60434 h 392371"/>
              <a:gd name="connsiteX1" fmla="*/ 82981 w 271454"/>
              <a:gd name="connsiteY1" fmla="*/ 276334 h 392371"/>
              <a:gd name="connsiteX2" fmla="*/ 3606 w 271454"/>
              <a:gd name="connsiteY2" fmla="*/ 387459 h 392371"/>
              <a:gd name="connsiteX3" fmla="*/ 190931 w 271454"/>
              <a:gd name="connsiteY3" fmla="*/ 120759 h 392371"/>
              <a:gd name="connsiteX4" fmla="*/ 124256 w 271454"/>
              <a:gd name="connsiteY4" fmla="*/ 187434 h 392371"/>
              <a:gd name="connsiteX5" fmla="*/ 251256 w 271454"/>
              <a:gd name="connsiteY5" fmla="*/ 109 h 392371"/>
              <a:gd name="connsiteX6" fmla="*/ 165531 w 271454"/>
              <a:gd name="connsiteY6" fmla="*/ 158859 h 392371"/>
              <a:gd name="connsiteX7" fmla="*/ 270306 w 271454"/>
              <a:gd name="connsiteY7" fmla="*/ 60434 h 3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454" h="392371">
                <a:moveTo>
                  <a:pt x="270306" y="60434"/>
                </a:moveTo>
                <a:cubicBezTo>
                  <a:pt x="256548" y="80013"/>
                  <a:pt x="127431" y="221830"/>
                  <a:pt x="82981" y="276334"/>
                </a:cubicBezTo>
                <a:cubicBezTo>
                  <a:pt x="38531" y="330838"/>
                  <a:pt x="-14386" y="413388"/>
                  <a:pt x="3606" y="387459"/>
                </a:cubicBezTo>
                <a:cubicBezTo>
                  <a:pt x="21598" y="361530"/>
                  <a:pt x="170823" y="154097"/>
                  <a:pt x="190931" y="120759"/>
                </a:cubicBezTo>
                <a:cubicBezTo>
                  <a:pt x="211039" y="87422"/>
                  <a:pt x="114202" y="207542"/>
                  <a:pt x="124256" y="187434"/>
                </a:cubicBezTo>
                <a:cubicBezTo>
                  <a:pt x="134310" y="167326"/>
                  <a:pt x="244377" y="4871"/>
                  <a:pt x="251256" y="109"/>
                </a:cubicBezTo>
                <a:cubicBezTo>
                  <a:pt x="258135" y="-4653"/>
                  <a:pt x="161298" y="147217"/>
                  <a:pt x="165531" y="158859"/>
                </a:cubicBezTo>
                <a:cubicBezTo>
                  <a:pt x="169764" y="170501"/>
                  <a:pt x="284064" y="40855"/>
                  <a:pt x="270306" y="6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ED58132-19E4-FA84-15C9-803ADD7DF383}"/>
              </a:ext>
            </a:extLst>
          </p:cNvPr>
          <p:cNvSpPr/>
          <p:nvPr/>
        </p:nvSpPr>
        <p:spPr>
          <a:xfrm>
            <a:off x="5418272" y="11182348"/>
            <a:ext cx="250684" cy="262059"/>
          </a:xfrm>
          <a:custGeom>
            <a:avLst/>
            <a:gdLst>
              <a:gd name="connsiteX0" fmla="*/ 153853 w 250684"/>
              <a:gd name="connsiteY0" fmla="*/ 2 h 262059"/>
              <a:gd name="connsiteX1" fmla="*/ 147503 w 250684"/>
              <a:gd name="connsiteY1" fmla="*/ 107952 h 262059"/>
              <a:gd name="connsiteX2" fmla="*/ 99878 w 250684"/>
              <a:gd name="connsiteY2" fmla="*/ 180977 h 262059"/>
              <a:gd name="connsiteX3" fmla="*/ 1453 w 250684"/>
              <a:gd name="connsiteY3" fmla="*/ 260352 h 262059"/>
              <a:gd name="connsiteX4" fmla="*/ 182428 w 250684"/>
              <a:gd name="connsiteY4" fmla="*/ 101602 h 262059"/>
              <a:gd name="connsiteX5" fmla="*/ 249103 w 250684"/>
              <a:gd name="connsiteY5" fmla="*/ 19052 h 262059"/>
              <a:gd name="connsiteX6" fmla="*/ 125278 w 250684"/>
              <a:gd name="connsiteY6" fmla="*/ 139702 h 262059"/>
              <a:gd name="connsiteX7" fmla="*/ 128453 w 250684"/>
              <a:gd name="connsiteY7" fmla="*/ 104777 h 262059"/>
              <a:gd name="connsiteX8" fmla="*/ 153853 w 250684"/>
              <a:gd name="connsiteY8" fmla="*/ 2 h 26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684" h="262059">
                <a:moveTo>
                  <a:pt x="153853" y="2"/>
                </a:moveTo>
                <a:cubicBezTo>
                  <a:pt x="157028" y="531"/>
                  <a:pt x="156499" y="77790"/>
                  <a:pt x="147503" y="107952"/>
                </a:cubicBezTo>
                <a:cubicBezTo>
                  <a:pt x="138507" y="138115"/>
                  <a:pt x="124220" y="155577"/>
                  <a:pt x="99878" y="180977"/>
                </a:cubicBezTo>
                <a:cubicBezTo>
                  <a:pt x="75536" y="206377"/>
                  <a:pt x="-12305" y="273581"/>
                  <a:pt x="1453" y="260352"/>
                </a:cubicBezTo>
                <a:cubicBezTo>
                  <a:pt x="15211" y="247123"/>
                  <a:pt x="141153" y="141819"/>
                  <a:pt x="182428" y="101602"/>
                </a:cubicBezTo>
                <a:cubicBezTo>
                  <a:pt x="223703" y="61385"/>
                  <a:pt x="258628" y="12702"/>
                  <a:pt x="249103" y="19052"/>
                </a:cubicBezTo>
                <a:cubicBezTo>
                  <a:pt x="239578" y="25402"/>
                  <a:pt x="145386" y="125415"/>
                  <a:pt x="125278" y="139702"/>
                </a:cubicBezTo>
                <a:cubicBezTo>
                  <a:pt x="105170" y="153989"/>
                  <a:pt x="122103" y="125944"/>
                  <a:pt x="128453" y="104777"/>
                </a:cubicBezTo>
                <a:cubicBezTo>
                  <a:pt x="134803" y="83610"/>
                  <a:pt x="150678" y="-527"/>
                  <a:pt x="1538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CACAEB6-3479-E9D1-D60A-5AC4E890A3C6}"/>
              </a:ext>
            </a:extLst>
          </p:cNvPr>
          <p:cNvSpPr/>
          <p:nvPr/>
        </p:nvSpPr>
        <p:spPr>
          <a:xfrm>
            <a:off x="5440762" y="11315692"/>
            <a:ext cx="163122" cy="388856"/>
          </a:xfrm>
          <a:custGeom>
            <a:avLst/>
            <a:gdLst>
              <a:gd name="connsiteX0" fmla="*/ 1188 w 163122"/>
              <a:gd name="connsiteY0" fmla="*/ 200033 h 388856"/>
              <a:gd name="connsiteX1" fmla="*/ 58338 w 163122"/>
              <a:gd name="connsiteY1" fmla="*/ 133358 h 388856"/>
              <a:gd name="connsiteX2" fmla="*/ 163113 w 163122"/>
              <a:gd name="connsiteY2" fmla="*/ 8 h 388856"/>
              <a:gd name="connsiteX3" fmla="*/ 64688 w 163122"/>
              <a:gd name="connsiteY3" fmla="*/ 127008 h 388856"/>
              <a:gd name="connsiteX4" fmla="*/ 90088 w 163122"/>
              <a:gd name="connsiteY4" fmla="*/ 200033 h 388856"/>
              <a:gd name="connsiteX5" fmla="*/ 99613 w 163122"/>
              <a:gd name="connsiteY5" fmla="*/ 311158 h 388856"/>
              <a:gd name="connsiteX6" fmla="*/ 115488 w 163122"/>
              <a:gd name="connsiteY6" fmla="*/ 231783 h 388856"/>
              <a:gd name="connsiteX7" fmla="*/ 150413 w 163122"/>
              <a:gd name="connsiteY7" fmla="*/ 387358 h 388856"/>
              <a:gd name="connsiteX8" fmla="*/ 112313 w 163122"/>
              <a:gd name="connsiteY8" fmla="*/ 304808 h 388856"/>
              <a:gd name="connsiteX9" fmla="*/ 99613 w 163122"/>
              <a:gd name="connsiteY9" fmla="*/ 209558 h 388856"/>
              <a:gd name="connsiteX10" fmla="*/ 128188 w 163122"/>
              <a:gd name="connsiteY10" fmla="*/ 101608 h 388856"/>
              <a:gd name="connsiteX11" fmla="*/ 105963 w 163122"/>
              <a:gd name="connsiteY11" fmla="*/ 158758 h 388856"/>
              <a:gd name="connsiteX12" fmla="*/ 109138 w 163122"/>
              <a:gd name="connsiteY12" fmla="*/ 76208 h 388856"/>
              <a:gd name="connsiteX13" fmla="*/ 1188 w 163122"/>
              <a:gd name="connsiteY13" fmla="*/ 200033 h 3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122" h="388856">
                <a:moveTo>
                  <a:pt x="1188" y="200033"/>
                </a:moveTo>
                <a:cubicBezTo>
                  <a:pt x="-7279" y="209558"/>
                  <a:pt x="31351" y="166695"/>
                  <a:pt x="58338" y="133358"/>
                </a:cubicBezTo>
                <a:cubicBezTo>
                  <a:pt x="85326" y="100020"/>
                  <a:pt x="162055" y="1066"/>
                  <a:pt x="163113" y="8"/>
                </a:cubicBezTo>
                <a:cubicBezTo>
                  <a:pt x="164171" y="-1050"/>
                  <a:pt x="76859" y="93671"/>
                  <a:pt x="64688" y="127008"/>
                </a:cubicBezTo>
                <a:cubicBezTo>
                  <a:pt x="52517" y="160345"/>
                  <a:pt x="84267" y="169341"/>
                  <a:pt x="90088" y="200033"/>
                </a:cubicBezTo>
                <a:cubicBezTo>
                  <a:pt x="95909" y="230725"/>
                  <a:pt x="95380" y="305866"/>
                  <a:pt x="99613" y="311158"/>
                </a:cubicBezTo>
                <a:cubicBezTo>
                  <a:pt x="103846" y="316450"/>
                  <a:pt x="107021" y="219083"/>
                  <a:pt x="115488" y="231783"/>
                </a:cubicBezTo>
                <a:cubicBezTo>
                  <a:pt x="123955" y="244483"/>
                  <a:pt x="150942" y="375187"/>
                  <a:pt x="150413" y="387358"/>
                </a:cubicBezTo>
                <a:cubicBezTo>
                  <a:pt x="149884" y="399529"/>
                  <a:pt x="120780" y="334441"/>
                  <a:pt x="112313" y="304808"/>
                </a:cubicBezTo>
                <a:cubicBezTo>
                  <a:pt x="103846" y="275175"/>
                  <a:pt x="96967" y="243425"/>
                  <a:pt x="99613" y="209558"/>
                </a:cubicBezTo>
                <a:cubicBezTo>
                  <a:pt x="102259" y="175691"/>
                  <a:pt x="127130" y="110075"/>
                  <a:pt x="128188" y="101608"/>
                </a:cubicBezTo>
                <a:cubicBezTo>
                  <a:pt x="129246" y="93141"/>
                  <a:pt x="109138" y="162991"/>
                  <a:pt x="105963" y="158758"/>
                </a:cubicBezTo>
                <a:cubicBezTo>
                  <a:pt x="102788" y="154525"/>
                  <a:pt x="128188" y="71975"/>
                  <a:pt x="109138" y="76208"/>
                </a:cubicBezTo>
                <a:cubicBezTo>
                  <a:pt x="90088" y="80441"/>
                  <a:pt x="9655" y="190508"/>
                  <a:pt x="1188" y="20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3C6B7FBD-07B5-0E8C-0D03-404E9E3EB851}"/>
              </a:ext>
            </a:extLst>
          </p:cNvPr>
          <p:cNvSpPr/>
          <p:nvPr/>
        </p:nvSpPr>
        <p:spPr>
          <a:xfrm>
            <a:off x="5566607" y="11128301"/>
            <a:ext cx="250004" cy="571986"/>
          </a:xfrm>
          <a:custGeom>
            <a:avLst/>
            <a:gdLst>
              <a:gd name="connsiteX0" fmla="*/ 249993 w 250004"/>
              <a:gd name="connsiteY0" fmla="*/ 74 h 571986"/>
              <a:gd name="connsiteX1" fmla="*/ 59493 w 250004"/>
              <a:gd name="connsiteY1" fmla="*/ 209624 h 571986"/>
              <a:gd name="connsiteX2" fmla="*/ 15043 w 250004"/>
              <a:gd name="connsiteY2" fmla="*/ 330274 h 571986"/>
              <a:gd name="connsiteX3" fmla="*/ 46793 w 250004"/>
              <a:gd name="connsiteY3" fmla="*/ 231849 h 571986"/>
              <a:gd name="connsiteX4" fmla="*/ 24568 w 250004"/>
              <a:gd name="connsiteY4" fmla="*/ 330274 h 571986"/>
              <a:gd name="connsiteX5" fmla="*/ 49968 w 250004"/>
              <a:gd name="connsiteY5" fmla="*/ 447749 h 571986"/>
              <a:gd name="connsiteX6" fmla="*/ 37268 w 250004"/>
              <a:gd name="connsiteY6" fmla="*/ 435049 h 571986"/>
              <a:gd name="connsiteX7" fmla="*/ 78543 w 250004"/>
              <a:gd name="connsiteY7" fmla="*/ 549349 h 571986"/>
              <a:gd name="connsiteX8" fmla="*/ 100768 w 250004"/>
              <a:gd name="connsiteY8" fmla="*/ 568399 h 571986"/>
              <a:gd name="connsiteX9" fmla="*/ 59493 w 250004"/>
              <a:gd name="connsiteY9" fmla="*/ 501724 h 571986"/>
              <a:gd name="connsiteX10" fmla="*/ 2343 w 250004"/>
              <a:gd name="connsiteY10" fmla="*/ 308049 h 571986"/>
              <a:gd name="connsiteX11" fmla="*/ 145218 w 250004"/>
              <a:gd name="connsiteY11" fmla="*/ 63574 h 571986"/>
              <a:gd name="connsiteX12" fmla="*/ 69018 w 250004"/>
              <a:gd name="connsiteY12" fmla="*/ 184224 h 571986"/>
              <a:gd name="connsiteX13" fmla="*/ 249993 w 250004"/>
              <a:gd name="connsiteY13" fmla="*/ 74 h 57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004" h="571986">
                <a:moveTo>
                  <a:pt x="249993" y="74"/>
                </a:moveTo>
                <a:cubicBezTo>
                  <a:pt x="248406" y="4307"/>
                  <a:pt x="98651" y="154591"/>
                  <a:pt x="59493" y="209624"/>
                </a:cubicBezTo>
                <a:cubicBezTo>
                  <a:pt x="20335" y="264657"/>
                  <a:pt x="17160" y="326570"/>
                  <a:pt x="15043" y="330274"/>
                </a:cubicBezTo>
                <a:cubicBezTo>
                  <a:pt x="12926" y="333978"/>
                  <a:pt x="45206" y="231849"/>
                  <a:pt x="46793" y="231849"/>
                </a:cubicBezTo>
                <a:cubicBezTo>
                  <a:pt x="48380" y="231849"/>
                  <a:pt x="24039" y="294291"/>
                  <a:pt x="24568" y="330274"/>
                </a:cubicBezTo>
                <a:cubicBezTo>
                  <a:pt x="25097" y="366257"/>
                  <a:pt x="47851" y="430287"/>
                  <a:pt x="49968" y="447749"/>
                </a:cubicBezTo>
                <a:cubicBezTo>
                  <a:pt x="52085" y="465211"/>
                  <a:pt x="32506" y="418116"/>
                  <a:pt x="37268" y="435049"/>
                </a:cubicBezTo>
                <a:cubicBezTo>
                  <a:pt x="42030" y="451982"/>
                  <a:pt x="67960" y="527124"/>
                  <a:pt x="78543" y="549349"/>
                </a:cubicBezTo>
                <a:cubicBezTo>
                  <a:pt x="89126" y="571574"/>
                  <a:pt x="103943" y="576337"/>
                  <a:pt x="100768" y="568399"/>
                </a:cubicBezTo>
                <a:cubicBezTo>
                  <a:pt x="97593" y="560461"/>
                  <a:pt x="75897" y="545116"/>
                  <a:pt x="59493" y="501724"/>
                </a:cubicBezTo>
                <a:cubicBezTo>
                  <a:pt x="43089" y="458332"/>
                  <a:pt x="-11944" y="381074"/>
                  <a:pt x="2343" y="308049"/>
                </a:cubicBezTo>
                <a:cubicBezTo>
                  <a:pt x="16630" y="235024"/>
                  <a:pt x="134106" y="84211"/>
                  <a:pt x="145218" y="63574"/>
                </a:cubicBezTo>
                <a:cubicBezTo>
                  <a:pt x="156330" y="42937"/>
                  <a:pt x="48910" y="194278"/>
                  <a:pt x="69018" y="184224"/>
                </a:cubicBezTo>
                <a:cubicBezTo>
                  <a:pt x="89126" y="174170"/>
                  <a:pt x="251580" y="-4159"/>
                  <a:pt x="24999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AC68596-9C9D-AB2D-484E-7095C3AA40D9}"/>
              </a:ext>
            </a:extLst>
          </p:cNvPr>
          <p:cNvSpPr/>
          <p:nvPr/>
        </p:nvSpPr>
        <p:spPr>
          <a:xfrm>
            <a:off x="5745160" y="11382029"/>
            <a:ext cx="103026" cy="363031"/>
          </a:xfrm>
          <a:custGeom>
            <a:avLst/>
            <a:gdLst>
              <a:gd name="connsiteX0" fmla="*/ 1590 w 103026"/>
              <a:gd name="connsiteY0" fmla="*/ 346 h 363031"/>
              <a:gd name="connsiteX1" fmla="*/ 65090 w 103026"/>
              <a:gd name="connsiteY1" fmla="*/ 89246 h 363031"/>
              <a:gd name="connsiteX2" fmla="*/ 55565 w 103026"/>
              <a:gd name="connsiteY2" fmla="*/ 168621 h 363031"/>
              <a:gd name="connsiteX3" fmla="*/ 71440 w 103026"/>
              <a:gd name="connsiteY3" fmla="*/ 111471 h 363031"/>
              <a:gd name="connsiteX4" fmla="*/ 71440 w 103026"/>
              <a:gd name="connsiteY4" fmla="*/ 184496 h 363031"/>
              <a:gd name="connsiteX5" fmla="*/ 80965 w 103026"/>
              <a:gd name="connsiteY5" fmla="*/ 235296 h 363031"/>
              <a:gd name="connsiteX6" fmla="*/ 93665 w 103026"/>
              <a:gd name="connsiteY6" fmla="*/ 362296 h 363031"/>
              <a:gd name="connsiteX7" fmla="*/ 77790 w 103026"/>
              <a:gd name="connsiteY7" fmla="*/ 276571 h 363031"/>
              <a:gd name="connsiteX8" fmla="*/ 96840 w 103026"/>
              <a:gd name="connsiteY8" fmla="*/ 60671 h 363031"/>
              <a:gd name="connsiteX9" fmla="*/ 96840 w 103026"/>
              <a:gd name="connsiteY9" fmla="*/ 140046 h 363031"/>
              <a:gd name="connsiteX10" fmla="*/ 23815 w 103026"/>
              <a:gd name="connsiteY10" fmla="*/ 60671 h 363031"/>
              <a:gd name="connsiteX11" fmla="*/ 1590 w 103026"/>
              <a:gd name="connsiteY11" fmla="*/ 346 h 36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026" h="363031">
                <a:moveTo>
                  <a:pt x="1590" y="346"/>
                </a:moveTo>
                <a:cubicBezTo>
                  <a:pt x="8469" y="5108"/>
                  <a:pt x="56094" y="61200"/>
                  <a:pt x="65090" y="89246"/>
                </a:cubicBezTo>
                <a:cubicBezTo>
                  <a:pt x="74086" y="117292"/>
                  <a:pt x="54507" y="164917"/>
                  <a:pt x="55565" y="168621"/>
                </a:cubicBezTo>
                <a:cubicBezTo>
                  <a:pt x="56623" y="172325"/>
                  <a:pt x="68794" y="108825"/>
                  <a:pt x="71440" y="111471"/>
                </a:cubicBezTo>
                <a:cubicBezTo>
                  <a:pt x="74086" y="114117"/>
                  <a:pt x="69853" y="163859"/>
                  <a:pt x="71440" y="184496"/>
                </a:cubicBezTo>
                <a:cubicBezTo>
                  <a:pt x="73027" y="205133"/>
                  <a:pt x="77261" y="205663"/>
                  <a:pt x="80965" y="235296"/>
                </a:cubicBezTo>
                <a:cubicBezTo>
                  <a:pt x="84669" y="264929"/>
                  <a:pt x="94194" y="355417"/>
                  <a:pt x="93665" y="362296"/>
                </a:cubicBezTo>
                <a:cubicBezTo>
                  <a:pt x="93136" y="369175"/>
                  <a:pt x="77261" y="326842"/>
                  <a:pt x="77790" y="276571"/>
                </a:cubicBezTo>
                <a:cubicBezTo>
                  <a:pt x="78319" y="226300"/>
                  <a:pt x="93665" y="83425"/>
                  <a:pt x="96840" y="60671"/>
                </a:cubicBezTo>
                <a:cubicBezTo>
                  <a:pt x="100015" y="37917"/>
                  <a:pt x="109011" y="140046"/>
                  <a:pt x="96840" y="140046"/>
                </a:cubicBezTo>
                <a:cubicBezTo>
                  <a:pt x="84669" y="140046"/>
                  <a:pt x="35986" y="80250"/>
                  <a:pt x="23815" y="60671"/>
                </a:cubicBezTo>
                <a:cubicBezTo>
                  <a:pt x="11644" y="41092"/>
                  <a:pt x="-5289" y="-4416"/>
                  <a:pt x="1590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71B12599-7134-F9F9-AEF0-90DE90580651}"/>
              </a:ext>
            </a:extLst>
          </p:cNvPr>
          <p:cNvSpPr/>
          <p:nvPr/>
        </p:nvSpPr>
        <p:spPr>
          <a:xfrm>
            <a:off x="5832475" y="10915492"/>
            <a:ext cx="146223" cy="342808"/>
          </a:xfrm>
          <a:custGeom>
            <a:avLst/>
            <a:gdLst>
              <a:gd name="connsiteX0" fmla="*/ 146050 w 146223"/>
              <a:gd name="connsiteY0" fmla="*/ 158 h 342808"/>
              <a:gd name="connsiteX1" fmla="*/ 38100 w 146223"/>
              <a:gd name="connsiteY1" fmla="*/ 155733 h 342808"/>
              <a:gd name="connsiteX2" fmla="*/ 38100 w 146223"/>
              <a:gd name="connsiteY2" fmla="*/ 339883 h 342808"/>
              <a:gd name="connsiteX3" fmla="*/ 31750 w 146223"/>
              <a:gd name="connsiteY3" fmla="*/ 260508 h 342808"/>
              <a:gd name="connsiteX4" fmla="*/ 6350 w 146223"/>
              <a:gd name="connsiteY4" fmla="*/ 149383 h 342808"/>
              <a:gd name="connsiteX5" fmla="*/ 9525 w 146223"/>
              <a:gd name="connsiteY5" fmla="*/ 184308 h 342808"/>
              <a:gd name="connsiteX6" fmla="*/ 146050 w 146223"/>
              <a:gd name="connsiteY6" fmla="*/ 158 h 3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23" h="342808">
                <a:moveTo>
                  <a:pt x="146050" y="158"/>
                </a:moveTo>
                <a:cubicBezTo>
                  <a:pt x="150812" y="-4604"/>
                  <a:pt x="56092" y="99112"/>
                  <a:pt x="38100" y="155733"/>
                </a:cubicBezTo>
                <a:cubicBezTo>
                  <a:pt x="20108" y="212354"/>
                  <a:pt x="39158" y="322421"/>
                  <a:pt x="38100" y="339883"/>
                </a:cubicBezTo>
                <a:cubicBezTo>
                  <a:pt x="37042" y="357345"/>
                  <a:pt x="37042" y="292258"/>
                  <a:pt x="31750" y="260508"/>
                </a:cubicBezTo>
                <a:cubicBezTo>
                  <a:pt x="26458" y="228758"/>
                  <a:pt x="10054" y="162083"/>
                  <a:pt x="6350" y="149383"/>
                </a:cubicBezTo>
                <a:cubicBezTo>
                  <a:pt x="2646" y="136683"/>
                  <a:pt x="-7408" y="204946"/>
                  <a:pt x="9525" y="184308"/>
                </a:cubicBezTo>
                <a:cubicBezTo>
                  <a:pt x="26458" y="163671"/>
                  <a:pt x="141288" y="4920"/>
                  <a:pt x="14605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A4272229-50D9-E9F9-C4E3-A8F4810D9003}"/>
              </a:ext>
            </a:extLst>
          </p:cNvPr>
          <p:cNvSpPr/>
          <p:nvPr/>
        </p:nvSpPr>
        <p:spPr>
          <a:xfrm>
            <a:off x="5845131" y="11131239"/>
            <a:ext cx="73094" cy="232261"/>
          </a:xfrm>
          <a:custGeom>
            <a:avLst/>
            <a:gdLst>
              <a:gd name="connsiteX0" fmla="*/ 44 w 73094"/>
              <a:gd name="connsiteY0" fmla="*/ 13011 h 232261"/>
              <a:gd name="connsiteX1" fmla="*/ 22269 w 73094"/>
              <a:gd name="connsiteY1" fmla="*/ 152711 h 232261"/>
              <a:gd name="connsiteX2" fmla="*/ 31794 w 73094"/>
              <a:gd name="connsiteY2" fmla="*/ 232086 h 232261"/>
              <a:gd name="connsiteX3" fmla="*/ 34969 w 73094"/>
              <a:gd name="connsiteY3" fmla="*/ 168586 h 232261"/>
              <a:gd name="connsiteX4" fmla="*/ 73069 w 73094"/>
              <a:gd name="connsiteY4" fmla="*/ 311 h 232261"/>
              <a:gd name="connsiteX5" fmla="*/ 28619 w 73094"/>
              <a:gd name="connsiteY5" fmla="*/ 124136 h 232261"/>
              <a:gd name="connsiteX6" fmla="*/ 44 w 73094"/>
              <a:gd name="connsiteY6" fmla="*/ 13011 h 2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2261">
                <a:moveTo>
                  <a:pt x="44" y="13011"/>
                </a:moveTo>
                <a:cubicBezTo>
                  <a:pt x="-1014" y="17773"/>
                  <a:pt x="16977" y="116198"/>
                  <a:pt x="22269" y="152711"/>
                </a:cubicBezTo>
                <a:cubicBezTo>
                  <a:pt x="27561" y="189224"/>
                  <a:pt x="29677" y="229440"/>
                  <a:pt x="31794" y="232086"/>
                </a:cubicBezTo>
                <a:cubicBezTo>
                  <a:pt x="33911" y="234732"/>
                  <a:pt x="28090" y="207215"/>
                  <a:pt x="34969" y="168586"/>
                </a:cubicBezTo>
                <a:cubicBezTo>
                  <a:pt x="41848" y="129957"/>
                  <a:pt x="74127" y="7719"/>
                  <a:pt x="73069" y="311"/>
                </a:cubicBezTo>
                <a:cubicBezTo>
                  <a:pt x="72011" y="-7097"/>
                  <a:pt x="41319" y="119903"/>
                  <a:pt x="28619" y="124136"/>
                </a:cubicBezTo>
                <a:cubicBezTo>
                  <a:pt x="15919" y="128369"/>
                  <a:pt x="1102" y="8249"/>
                  <a:pt x="44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25740D4B-23AF-B1D3-F09D-D9741DF5F247}"/>
              </a:ext>
            </a:extLst>
          </p:cNvPr>
          <p:cNvSpPr/>
          <p:nvPr/>
        </p:nvSpPr>
        <p:spPr>
          <a:xfrm>
            <a:off x="5692537" y="11423516"/>
            <a:ext cx="63744" cy="155925"/>
          </a:xfrm>
          <a:custGeom>
            <a:avLst/>
            <a:gdLst>
              <a:gd name="connsiteX0" fmla="*/ 22463 w 63744"/>
              <a:gd name="connsiteY0" fmla="*/ 134 h 155925"/>
              <a:gd name="connsiteX1" fmla="*/ 28813 w 63744"/>
              <a:gd name="connsiteY1" fmla="*/ 92209 h 155925"/>
              <a:gd name="connsiteX2" fmla="*/ 63738 w 63744"/>
              <a:gd name="connsiteY2" fmla="*/ 155709 h 155925"/>
              <a:gd name="connsiteX3" fmla="*/ 31988 w 63744"/>
              <a:gd name="connsiteY3" fmla="*/ 114434 h 155925"/>
              <a:gd name="connsiteX4" fmla="*/ 238 w 63744"/>
              <a:gd name="connsiteY4" fmla="*/ 73159 h 155925"/>
              <a:gd name="connsiteX5" fmla="*/ 22463 w 63744"/>
              <a:gd name="connsiteY5" fmla="*/ 134 h 15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44" h="155925">
                <a:moveTo>
                  <a:pt x="22463" y="134"/>
                </a:moveTo>
                <a:cubicBezTo>
                  <a:pt x="27225" y="3309"/>
                  <a:pt x="21934" y="66280"/>
                  <a:pt x="28813" y="92209"/>
                </a:cubicBezTo>
                <a:cubicBezTo>
                  <a:pt x="35692" y="118138"/>
                  <a:pt x="63209" y="152005"/>
                  <a:pt x="63738" y="155709"/>
                </a:cubicBezTo>
                <a:cubicBezTo>
                  <a:pt x="64267" y="159413"/>
                  <a:pt x="31988" y="114434"/>
                  <a:pt x="31988" y="114434"/>
                </a:cubicBezTo>
                <a:cubicBezTo>
                  <a:pt x="21405" y="100676"/>
                  <a:pt x="2884" y="95384"/>
                  <a:pt x="238" y="73159"/>
                </a:cubicBezTo>
                <a:cubicBezTo>
                  <a:pt x="-2408" y="50934"/>
                  <a:pt x="17701" y="-3041"/>
                  <a:pt x="22463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DFF78398-B86D-6313-8362-68F336941202}"/>
              </a:ext>
            </a:extLst>
          </p:cNvPr>
          <p:cNvSpPr/>
          <p:nvPr/>
        </p:nvSpPr>
        <p:spPr>
          <a:xfrm>
            <a:off x="5647788" y="11372749"/>
            <a:ext cx="98987" cy="369138"/>
          </a:xfrm>
          <a:custGeom>
            <a:avLst/>
            <a:gdLst>
              <a:gd name="connsiteX0" fmla="*/ 60862 w 98987"/>
              <a:gd name="connsiteY0" fmla="*/ 101 h 369138"/>
              <a:gd name="connsiteX1" fmla="*/ 16412 w 98987"/>
              <a:gd name="connsiteY1" fmla="*/ 98526 h 369138"/>
              <a:gd name="connsiteX2" fmla="*/ 57687 w 98987"/>
              <a:gd name="connsiteY2" fmla="*/ 174726 h 369138"/>
              <a:gd name="connsiteX3" fmla="*/ 35462 w 98987"/>
              <a:gd name="connsiteY3" fmla="*/ 162026 h 369138"/>
              <a:gd name="connsiteX4" fmla="*/ 51337 w 98987"/>
              <a:gd name="connsiteY4" fmla="*/ 203301 h 369138"/>
              <a:gd name="connsiteX5" fmla="*/ 48162 w 98987"/>
              <a:gd name="connsiteY5" fmla="*/ 244576 h 369138"/>
              <a:gd name="connsiteX6" fmla="*/ 98962 w 98987"/>
              <a:gd name="connsiteY6" fmla="*/ 368401 h 369138"/>
              <a:gd name="connsiteX7" fmla="*/ 54512 w 98987"/>
              <a:gd name="connsiteY7" fmla="*/ 292201 h 369138"/>
              <a:gd name="connsiteX8" fmla="*/ 16412 w 98987"/>
              <a:gd name="connsiteY8" fmla="*/ 212826 h 369138"/>
              <a:gd name="connsiteX9" fmla="*/ 10062 w 98987"/>
              <a:gd name="connsiteY9" fmla="*/ 209651 h 369138"/>
              <a:gd name="connsiteX10" fmla="*/ 32287 w 98987"/>
              <a:gd name="connsiteY10" fmla="*/ 177901 h 369138"/>
              <a:gd name="connsiteX11" fmla="*/ 537 w 98987"/>
              <a:gd name="connsiteY11" fmla="*/ 117576 h 369138"/>
              <a:gd name="connsiteX12" fmla="*/ 60862 w 98987"/>
              <a:gd name="connsiteY12" fmla="*/ 101 h 36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87" h="369138">
                <a:moveTo>
                  <a:pt x="60862" y="101"/>
                </a:moveTo>
                <a:cubicBezTo>
                  <a:pt x="63508" y="-3074"/>
                  <a:pt x="16941" y="69422"/>
                  <a:pt x="16412" y="98526"/>
                </a:cubicBezTo>
                <a:cubicBezTo>
                  <a:pt x="15883" y="127630"/>
                  <a:pt x="54512" y="164143"/>
                  <a:pt x="57687" y="174726"/>
                </a:cubicBezTo>
                <a:cubicBezTo>
                  <a:pt x="60862" y="185309"/>
                  <a:pt x="36520" y="157264"/>
                  <a:pt x="35462" y="162026"/>
                </a:cubicBezTo>
                <a:cubicBezTo>
                  <a:pt x="34404" y="166788"/>
                  <a:pt x="49220" y="189543"/>
                  <a:pt x="51337" y="203301"/>
                </a:cubicBezTo>
                <a:cubicBezTo>
                  <a:pt x="53454" y="217059"/>
                  <a:pt x="40225" y="217060"/>
                  <a:pt x="48162" y="244576"/>
                </a:cubicBezTo>
                <a:cubicBezTo>
                  <a:pt x="56099" y="272092"/>
                  <a:pt x="97904" y="360464"/>
                  <a:pt x="98962" y="368401"/>
                </a:cubicBezTo>
                <a:cubicBezTo>
                  <a:pt x="100020" y="376338"/>
                  <a:pt x="68270" y="318130"/>
                  <a:pt x="54512" y="292201"/>
                </a:cubicBezTo>
                <a:cubicBezTo>
                  <a:pt x="40754" y="266272"/>
                  <a:pt x="16412" y="212826"/>
                  <a:pt x="16412" y="212826"/>
                </a:cubicBezTo>
                <a:cubicBezTo>
                  <a:pt x="9004" y="199068"/>
                  <a:pt x="7416" y="215472"/>
                  <a:pt x="10062" y="209651"/>
                </a:cubicBezTo>
                <a:cubicBezTo>
                  <a:pt x="12708" y="203830"/>
                  <a:pt x="33874" y="193247"/>
                  <a:pt x="32287" y="177901"/>
                </a:cubicBezTo>
                <a:cubicBezTo>
                  <a:pt x="30699" y="162555"/>
                  <a:pt x="-4755" y="144564"/>
                  <a:pt x="537" y="117576"/>
                </a:cubicBezTo>
                <a:cubicBezTo>
                  <a:pt x="5829" y="90589"/>
                  <a:pt x="58216" y="3276"/>
                  <a:pt x="6086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BFCC9E1B-99DE-8E80-712E-68CBAF69F104}"/>
              </a:ext>
            </a:extLst>
          </p:cNvPr>
          <p:cNvSpPr/>
          <p:nvPr/>
        </p:nvSpPr>
        <p:spPr>
          <a:xfrm>
            <a:off x="5701255" y="11595094"/>
            <a:ext cx="134464" cy="135691"/>
          </a:xfrm>
          <a:custGeom>
            <a:avLst/>
            <a:gdLst>
              <a:gd name="connsiteX0" fmla="*/ 134395 w 134464"/>
              <a:gd name="connsiteY0" fmla="*/ 6 h 135691"/>
              <a:gd name="connsiteX1" fmla="*/ 48670 w 134464"/>
              <a:gd name="connsiteY1" fmla="*/ 44456 h 135691"/>
              <a:gd name="connsiteX2" fmla="*/ 48670 w 134464"/>
              <a:gd name="connsiteY2" fmla="*/ 92081 h 135691"/>
              <a:gd name="connsiteX3" fmla="*/ 67720 w 134464"/>
              <a:gd name="connsiteY3" fmla="*/ 133356 h 135691"/>
              <a:gd name="connsiteX4" fmla="*/ 1045 w 134464"/>
              <a:gd name="connsiteY4" fmla="*/ 19056 h 135691"/>
              <a:gd name="connsiteX5" fmla="*/ 32795 w 134464"/>
              <a:gd name="connsiteY5" fmla="*/ 47631 h 135691"/>
              <a:gd name="connsiteX6" fmla="*/ 134395 w 134464"/>
              <a:gd name="connsiteY6" fmla="*/ 6 h 1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64" h="135691">
                <a:moveTo>
                  <a:pt x="134395" y="6"/>
                </a:moveTo>
                <a:cubicBezTo>
                  <a:pt x="137041" y="-523"/>
                  <a:pt x="62957" y="29110"/>
                  <a:pt x="48670" y="44456"/>
                </a:cubicBezTo>
                <a:cubicBezTo>
                  <a:pt x="34382" y="59802"/>
                  <a:pt x="45495" y="77264"/>
                  <a:pt x="48670" y="92081"/>
                </a:cubicBezTo>
                <a:cubicBezTo>
                  <a:pt x="51845" y="106898"/>
                  <a:pt x="75657" y="145527"/>
                  <a:pt x="67720" y="133356"/>
                </a:cubicBezTo>
                <a:cubicBezTo>
                  <a:pt x="59783" y="121185"/>
                  <a:pt x="6866" y="33343"/>
                  <a:pt x="1045" y="19056"/>
                </a:cubicBezTo>
                <a:cubicBezTo>
                  <a:pt x="-4776" y="4769"/>
                  <a:pt x="14803" y="50806"/>
                  <a:pt x="32795" y="47631"/>
                </a:cubicBezTo>
                <a:cubicBezTo>
                  <a:pt x="50787" y="44456"/>
                  <a:pt x="131749" y="535"/>
                  <a:pt x="13439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A304B4F-46F5-35E2-354E-F8E3C4045906}"/>
              </a:ext>
            </a:extLst>
          </p:cNvPr>
          <p:cNvSpPr/>
          <p:nvPr/>
        </p:nvSpPr>
        <p:spPr>
          <a:xfrm>
            <a:off x="5720715" y="11591916"/>
            <a:ext cx="127611" cy="152481"/>
          </a:xfrm>
          <a:custGeom>
            <a:avLst/>
            <a:gdLst>
              <a:gd name="connsiteX0" fmla="*/ 70485 w 127611"/>
              <a:gd name="connsiteY0" fmla="*/ 9 h 152481"/>
              <a:gd name="connsiteX1" fmla="*/ 89535 w 127611"/>
              <a:gd name="connsiteY1" fmla="*/ 111134 h 152481"/>
              <a:gd name="connsiteX2" fmla="*/ 92710 w 127611"/>
              <a:gd name="connsiteY2" fmla="*/ 136534 h 152481"/>
              <a:gd name="connsiteX3" fmla="*/ 76835 w 127611"/>
              <a:gd name="connsiteY3" fmla="*/ 139709 h 152481"/>
              <a:gd name="connsiteX4" fmla="*/ 635 w 127611"/>
              <a:gd name="connsiteY4" fmla="*/ 127009 h 152481"/>
              <a:gd name="connsiteX5" fmla="*/ 124460 w 127611"/>
              <a:gd name="connsiteY5" fmla="*/ 152409 h 152481"/>
              <a:gd name="connsiteX6" fmla="*/ 89535 w 127611"/>
              <a:gd name="connsiteY6" fmla="*/ 117484 h 152481"/>
              <a:gd name="connsiteX7" fmla="*/ 70485 w 127611"/>
              <a:gd name="connsiteY7" fmla="*/ 9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11" h="152481">
                <a:moveTo>
                  <a:pt x="70485" y="9"/>
                </a:moveTo>
                <a:cubicBezTo>
                  <a:pt x="70485" y="-1049"/>
                  <a:pt x="85831" y="88380"/>
                  <a:pt x="89535" y="111134"/>
                </a:cubicBezTo>
                <a:cubicBezTo>
                  <a:pt x="93239" y="133888"/>
                  <a:pt x="92710" y="136534"/>
                  <a:pt x="92710" y="136534"/>
                </a:cubicBezTo>
                <a:cubicBezTo>
                  <a:pt x="90593" y="141296"/>
                  <a:pt x="92181" y="141297"/>
                  <a:pt x="76835" y="139709"/>
                </a:cubicBezTo>
                <a:cubicBezTo>
                  <a:pt x="61489" y="138122"/>
                  <a:pt x="-7302" y="124892"/>
                  <a:pt x="635" y="127009"/>
                </a:cubicBezTo>
                <a:cubicBezTo>
                  <a:pt x="8572" y="129126"/>
                  <a:pt x="109643" y="153996"/>
                  <a:pt x="124460" y="152409"/>
                </a:cubicBezTo>
                <a:cubicBezTo>
                  <a:pt x="139277" y="150822"/>
                  <a:pt x="97473" y="137063"/>
                  <a:pt x="89535" y="117484"/>
                </a:cubicBezTo>
                <a:cubicBezTo>
                  <a:pt x="81597" y="97905"/>
                  <a:pt x="70485" y="1067"/>
                  <a:pt x="704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FD6FA01A-E78A-9753-5F11-498025A9285F}"/>
              </a:ext>
            </a:extLst>
          </p:cNvPr>
          <p:cNvSpPr/>
          <p:nvPr/>
        </p:nvSpPr>
        <p:spPr>
          <a:xfrm>
            <a:off x="5711005" y="11102910"/>
            <a:ext cx="123069" cy="165255"/>
          </a:xfrm>
          <a:custGeom>
            <a:avLst/>
            <a:gdLst>
              <a:gd name="connsiteX0" fmla="*/ 118295 w 123069"/>
              <a:gd name="connsiteY0" fmla="*/ 65 h 165255"/>
              <a:gd name="connsiteX1" fmla="*/ 51620 w 123069"/>
              <a:gd name="connsiteY1" fmla="*/ 111190 h 165255"/>
              <a:gd name="connsiteX2" fmla="*/ 16695 w 123069"/>
              <a:gd name="connsiteY2" fmla="*/ 165165 h 165255"/>
              <a:gd name="connsiteX3" fmla="*/ 80195 w 123069"/>
              <a:gd name="connsiteY3" fmla="*/ 123890 h 165255"/>
              <a:gd name="connsiteX4" fmla="*/ 118295 w 123069"/>
              <a:gd name="connsiteY4" fmla="*/ 117540 h 165255"/>
              <a:gd name="connsiteX5" fmla="*/ 121470 w 123069"/>
              <a:gd name="connsiteY5" fmla="*/ 63565 h 165255"/>
              <a:gd name="connsiteX6" fmla="*/ 108770 w 123069"/>
              <a:gd name="connsiteY6" fmla="*/ 120715 h 165255"/>
              <a:gd name="connsiteX7" fmla="*/ 820 w 123069"/>
              <a:gd name="connsiteY7" fmla="*/ 149290 h 165255"/>
              <a:gd name="connsiteX8" fmla="*/ 61145 w 123069"/>
              <a:gd name="connsiteY8" fmla="*/ 95315 h 165255"/>
              <a:gd name="connsiteX9" fmla="*/ 118295 w 123069"/>
              <a:gd name="connsiteY9" fmla="*/ 65 h 1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69" h="165255">
                <a:moveTo>
                  <a:pt x="118295" y="65"/>
                </a:moveTo>
                <a:cubicBezTo>
                  <a:pt x="116707" y="2711"/>
                  <a:pt x="68553" y="83673"/>
                  <a:pt x="51620" y="111190"/>
                </a:cubicBezTo>
                <a:cubicBezTo>
                  <a:pt x="34687" y="138707"/>
                  <a:pt x="11933" y="163048"/>
                  <a:pt x="16695" y="165165"/>
                </a:cubicBezTo>
                <a:cubicBezTo>
                  <a:pt x="21457" y="167282"/>
                  <a:pt x="63262" y="131827"/>
                  <a:pt x="80195" y="123890"/>
                </a:cubicBezTo>
                <a:cubicBezTo>
                  <a:pt x="97128" y="115953"/>
                  <a:pt x="111416" y="127594"/>
                  <a:pt x="118295" y="117540"/>
                </a:cubicBezTo>
                <a:cubicBezTo>
                  <a:pt x="125174" y="107486"/>
                  <a:pt x="123057" y="63036"/>
                  <a:pt x="121470" y="63565"/>
                </a:cubicBezTo>
                <a:cubicBezTo>
                  <a:pt x="119883" y="64094"/>
                  <a:pt x="128878" y="106428"/>
                  <a:pt x="108770" y="120715"/>
                </a:cubicBezTo>
                <a:cubicBezTo>
                  <a:pt x="88662" y="135002"/>
                  <a:pt x="8757" y="153523"/>
                  <a:pt x="820" y="149290"/>
                </a:cubicBezTo>
                <a:cubicBezTo>
                  <a:pt x="-7117" y="145057"/>
                  <a:pt x="44741" y="115423"/>
                  <a:pt x="61145" y="95315"/>
                </a:cubicBezTo>
                <a:cubicBezTo>
                  <a:pt x="77549" y="75207"/>
                  <a:pt x="119883" y="-2581"/>
                  <a:pt x="11829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81E87C6-97F2-B983-1CBF-7566D1878FC0}"/>
              </a:ext>
            </a:extLst>
          </p:cNvPr>
          <p:cNvSpPr/>
          <p:nvPr/>
        </p:nvSpPr>
        <p:spPr>
          <a:xfrm>
            <a:off x="5617978" y="11346457"/>
            <a:ext cx="74800" cy="137681"/>
          </a:xfrm>
          <a:custGeom>
            <a:avLst/>
            <a:gdLst>
              <a:gd name="connsiteX0" fmla="*/ 74797 w 74800"/>
              <a:gd name="connsiteY0" fmla="*/ 993 h 137681"/>
              <a:gd name="connsiteX1" fmla="*/ 8122 w 74800"/>
              <a:gd name="connsiteY1" fmla="*/ 77193 h 137681"/>
              <a:gd name="connsiteX2" fmla="*/ 11297 w 74800"/>
              <a:gd name="connsiteY2" fmla="*/ 137518 h 137681"/>
              <a:gd name="connsiteX3" fmla="*/ 4947 w 74800"/>
              <a:gd name="connsiteY3" fmla="*/ 93068 h 137681"/>
              <a:gd name="connsiteX4" fmla="*/ 4947 w 74800"/>
              <a:gd name="connsiteY4" fmla="*/ 35918 h 137681"/>
              <a:gd name="connsiteX5" fmla="*/ 74797 w 74800"/>
              <a:gd name="connsiteY5" fmla="*/ 993 h 13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0" h="137681">
                <a:moveTo>
                  <a:pt x="74797" y="993"/>
                </a:moveTo>
                <a:cubicBezTo>
                  <a:pt x="75326" y="7872"/>
                  <a:pt x="18705" y="54439"/>
                  <a:pt x="8122" y="77193"/>
                </a:cubicBezTo>
                <a:cubicBezTo>
                  <a:pt x="-2461" y="99947"/>
                  <a:pt x="11826" y="134872"/>
                  <a:pt x="11297" y="137518"/>
                </a:cubicBezTo>
                <a:cubicBezTo>
                  <a:pt x="10768" y="140164"/>
                  <a:pt x="6005" y="110001"/>
                  <a:pt x="4947" y="93068"/>
                </a:cubicBezTo>
                <a:cubicBezTo>
                  <a:pt x="3889" y="76135"/>
                  <a:pt x="-5636" y="47030"/>
                  <a:pt x="4947" y="35918"/>
                </a:cubicBezTo>
                <a:cubicBezTo>
                  <a:pt x="15530" y="24806"/>
                  <a:pt x="74268" y="-5886"/>
                  <a:pt x="74797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58A36634-D34C-0FBB-30DD-75848201F88A}"/>
              </a:ext>
            </a:extLst>
          </p:cNvPr>
          <p:cNvSpPr/>
          <p:nvPr/>
        </p:nvSpPr>
        <p:spPr>
          <a:xfrm>
            <a:off x="5742510" y="11318760"/>
            <a:ext cx="112927" cy="95694"/>
          </a:xfrm>
          <a:custGeom>
            <a:avLst/>
            <a:gdLst>
              <a:gd name="connsiteX0" fmla="*/ 112190 w 112927"/>
              <a:gd name="connsiteY0" fmla="*/ 115 h 95694"/>
              <a:gd name="connsiteX1" fmla="*/ 51865 w 112927"/>
              <a:gd name="connsiteY1" fmla="*/ 41390 h 95694"/>
              <a:gd name="connsiteX2" fmla="*/ 102665 w 112927"/>
              <a:gd name="connsiteY2" fmla="*/ 95365 h 95694"/>
              <a:gd name="connsiteX3" fmla="*/ 39165 w 112927"/>
              <a:gd name="connsiteY3" fmla="*/ 63615 h 95694"/>
              <a:gd name="connsiteX4" fmla="*/ 1065 w 112927"/>
              <a:gd name="connsiteY4" fmla="*/ 54090 h 95694"/>
              <a:gd name="connsiteX5" fmla="*/ 112190 w 112927"/>
              <a:gd name="connsiteY5" fmla="*/ 115 h 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27" h="95694">
                <a:moveTo>
                  <a:pt x="112190" y="115"/>
                </a:moveTo>
                <a:cubicBezTo>
                  <a:pt x="120657" y="-2002"/>
                  <a:pt x="53452" y="25515"/>
                  <a:pt x="51865" y="41390"/>
                </a:cubicBezTo>
                <a:cubicBezTo>
                  <a:pt x="50277" y="57265"/>
                  <a:pt x="104782" y="91661"/>
                  <a:pt x="102665" y="95365"/>
                </a:cubicBezTo>
                <a:cubicBezTo>
                  <a:pt x="100548" y="99069"/>
                  <a:pt x="56098" y="70494"/>
                  <a:pt x="39165" y="63615"/>
                </a:cubicBezTo>
                <a:cubicBezTo>
                  <a:pt x="22232" y="56736"/>
                  <a:pt x="-5814" y="62557"/>
                  <a:pt x="1065" y="54090"/>
                </a:cubicBezTo>
                <a:cubicBezTo>
                  <a:pt x="7944" y="45623"/>
                  <a:pt x="103723" y="2232"/>
                  <a:pt x="11219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AF1E06-7713-FC8F-4589-EA889B1FF264}"/>
              </a:ext>
            </a:extLst>
          </p:cNvPr>
          <p:cNvSpPr/>
          <p:nvPr/>
        </p:nvSpPr>
        <p:spPr>
          <a:xfrm>
            <a:off x="5914794" y="10972788"/>
            <a:ext cx="73702" cy="331455"/>
          </a:xfrm>
          <a:custGeom>
            <a:avLst/>
            <a:gdLst>
              <a:gd name="connsiteX0" fmla="*/ 231 w 73702"/>
              <a:gd name="connsiteY0" fmla="*/ 98437 h 331455"/>
              <a:gd name="connsiteX1" fmla="*/ 70081 w 73702"/>
              <a:gd name="connsiteY1" fmla="*/ 327037 h 331455"/>
              <a:gd name="connsiteX2" fmla="*/ 63731 w 73702"/>
              <a:gd name="connsiteY2" fmla="*/ 244487 h 331455"/>
              <a:gd name="connsiteX3" fmla="*/ 63731 w 73702"/>
              <a:gd name="connsiteY3" fmla="*/ 184162 h 331455"/>
              <a:gd name="connsiteX4" fmla="*/ 63731 w 73702"/>
              <a:gd name="connsiteY4" fmla="*/ 12 h 331455"/>
              <a:gd name="connsiteX5" fmla="*/ 47856 w 73702"/>
              <a:gd name="connsiteY5" fmla="*/ 193687 h 331455"/>
              <a:gd name="connsiteX6" fmla="*/ 231 w 73702"/>
              <a:gd name="connsiteY6" fmla="*/ 98437 h 33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02" h="331455">
                <a:moveTo>
                  <a:pt x="231" y="98437"/>
                </a:moveTo>
                <a:cubicBezTo>
                  <a:pt x="3935" y="120662"/>
                  <a:pt x="59498" y="302695"/>
                  <a:pt x="70081" y="327037"/>
                </a:cubicBezTo>
                <a:cubicBezTo>
                  <a:pt x="80664" y="351379"/>
                  <a:pt x="64789" y="268299"/>
                  <a:pt x="63731" y="244487"/>
                </a:cubicBezTo>
                <a:cubicBezTo>
                  <a:pt x="62673" y="220675"/>
                  <a:pt x="63731" y="184162"/>
                  <a:pt x="63731" y="184162"/>
                </a:cubicBezTo>
                <a:cubicBezTo>
                  <a:pt x="63731" y="143416"/>
                  <a:pt x="66377" y="-1576"/>
                  <a:pt x="63731" y="12"/>
                </a:cubicBezTo>
                <a:cubicBezTo>
                  <a:pt x="61085" y="1599"/>
                  <a:pt x="57381" y="171991"/>
                  <a:pt x="47856" y="193687"/>
                </a:cubicBezTo>
                <a:cubicBezTo>
                  <a:pt x="38331" y="215383"/>
                  <a:pt x="-3473" y="76212"/>
                  <a:pt x="231" y="98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E76A89B0-7C43-BC22-719F-51DB0F2F73D4}"/>
              </a:ext>
            </a:extLst>
          </p:cNvPr>
          <p:cNvSpPr/>
          <p:nvPr/>
        </p:nvSpPr>
        <p:spPr>
          <a:xfrm>
            <a:off x="5870053" y="11280677"/>
            <a:ext cx="89463" cy="238377"/>
          </a:xfrm>
          <a:custGeom>
            <a:avLst/>
            <a:gdLst>
              <a:gd name="connsiteX0" fmla="*/ 89422 w 89463"/>
              <a:gd name="connsiteY0" fmla="*/ 98 h 238377"/>
              <a:gd name="connsiteX1" fmla="*/ 32272 w 89463"/>
              <a:gd name="connsiteY1" fmla="*/ 108048 h 238377"/>
              <a:gd name="connsiteX2" fmla="*/ 522 w 89463"/>
              <a:gd name="connsiteY2" fmla="*/ 238223 h 238377"/>
              <a:gd name="connsiteX3" fmla="*/ 13222 w 89463"/>
              <a:gd name="connsiteY3" fmla="*/ 133448 h 238377"/>
              <a:gd name="connsiteX4" fmla="*/ 22747 w 89463"/>
              <a:gd name="connsiteY4" fmla="*/ 88998 h 238377"/>
              <a:gd name="connsiteX5" fmla="*/ 89422 w 89463"/>
              <a:gd name="connsiteY5" fmla="*/ 98 h 2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3" h="238377">
                <a:moveTo>
                  <a:pt x="89422" y="98"/>
                </a:moveTo>
                <a:cubicBezTo>
                  <a:pt x="91009" y="3273"/>
                  <a:pt x="47089" y="68361"/>
                  <a:pt x="32272" y="108048"/>
                </a:cubicBezTo>
                <a:cubicBezTo>
                  <a:pt x="17455" y="147735"/>
                  <a:pt x="3697" y="233990"/>
                  <a:pt x="522" y="238223"/>
                </a:cubicBezTo>
                <a:cubicBezTo>
                  <a:pt x="-2653" y="242456"/>
                  <a:pt x="9518" y="158319"/>
                  <a:pt x="13222" y="133448"/>
                </a:cubicBezTo>
                <a:cubicBezTo>
                  <a:pt x="16926" y="108577"/>
                  <a:pt x="15339" y="106460"/>
                  <a:pt x="22747" y="88998"/>
                </a:cubicBezTo>
                <a:cubicBezTo>
                  <a:pt x="30155" y="71536"/>
                  <a:pt x="87835" y="-3077"/>
                  <a:pt x="8942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A27A229A-4070-2CFF-277B-98765187061C}"/>
              </a:ext>
            </a:extLst>
          </p:cNvPr>
          <p:cNvSpPr/>
          <p:nvPr/>
        </p:nvSpPr>
        <p:spPr>
          <a:xfrm>
            <a:off x="5813413" y="11274389"/>
            <a:ext cx="120940" cy="343108"/>
          </a:xfrm>
          <a:custGeom>
            <a:avLst/>
            <a:gdLst>
              <a:gd name="connsiteX0" fmla="*/ 120662 w 120940"/>
              <a:gd name="connsiteY0" fmla="*/ 36 h 343108"/>
              <a:gd name="connsiteX1" fmla="*/ 53987 w 120940"/>
              <a:gd name="connsiteY1" fmla="*/ 92111 h 343108"/>
              <a:gd name="connsiteX2" fmla="*/ 38112 w 120940"/>
              <a:gd name="connsiteY2" fmla="*/ 260386 h 343108"/>
              <a:gd name="connsiteX3" fmla="*/ 34937 w 120940"/>
              <a:gd name="connsiteY3" fmla="*/ 342936 h 343108"/>
              <a:gd name="connsiteX4" fmla="*/ 22237 w 120940"/>
              <a:gd name="connsiteY4" fmla="*/ 279436 h 343108"/>
              <a:gd name="connsiteX5" fmla="*/ 12 w 120940"/>
              <a:gd name="connsiteY5" fmla="*/ 190536 h 343108"/>
              <a:gd name="connsiteX6" fmla="*/ 25412 w 120940"/>
              <a:gd name="connsiteY6" fmla="*/ 101636 h 343108"/>
              <a:gd name="connsiteX7" fmla="*/ 120662 w 120940"/>
              <a:gd name="connsiteY7" fmla="*/ 36 h 3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40" h="343108">
                <a:moveTo>
                  <a:pt x="120662" y="36"/>
                </a:moveTo>
                <a:cubicBezTo>
                  <a:pt x="125424" y="-1551"/>
                  <a:pt x="67745" y="48719"/>
                  <a:pt x="53987" y="92111"/>
                </a:cubicBezTo>
                <a:cubicBezTo>
                  <a:pt x="40229" y="135503"/>
                  <a:pt x="41287" y="218582"/>
                  <a:pt x="38112" y="260386"/>
                </a:cubicBezTo>
                <a:cubicBezTo>
                  <a:pt x="34937" y="302190"/>
                  <a:pt x="37583" y="339761"/>
                  <a:pt x="34937" y="342936"/>
                </a:cubicBezTo>
                <a:cubicBezTo>
                  <a:pt x="32291" y="346111"/>
                  <a:pt x="28058" y="304836"/>
                  <a:pt x="22237" y="279436"/>
                </a:cubicBezTo>
                <a:cubicBezTo>
                  <a:pt x="16416" y="254036"/>
                  <a:pt x="-517" y="220169"/>
                  <a:pt x="12" y="190536"/>
                </a:cubicBezTo>
                <a:cubicBezTo>
                  <a:pt x="541" y="160903"/>
                  <a:pt x="10595" y="131269"/>
                  <a:pt x="25412" y="101636"/>
                </a:cubicBezTo>
                <a:cubicBezTo>
                  <a:pt x="40229" y="72003"/>
                  <a:pt x="115900" y="1623"/>
                  <a:pt x="12066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083E802A-1C8B-D11A-9BD7-D7656B9B13B0}"/>
              </a:ext>
            </a:extLst>
          </p:cNvPr>
          <p:cNvSpPr/>
          <p:nvPr/>
        </p:nvSpPr>
        <p:spPr>
          <a:xfrm>
            <a:off x="5830865" y="11563004"/>
            <a:ext cx="125672" cy="223173"/>
          </a:xfrm>
          <a:custGeom>
            <a:avLst/>
            <a:gdLst>
              <a:gd name="connsiteX0" fmla="*/ 23835 w 125672"/>
              <a:gd name="connsiteY0" fmla="*/ 346 h 223173"/>
              <a:gd name="connsiteX1" fmla="*/ 20660 w 125672"/>
              <a:gd name="connsiteY1" fmla="*/ 117821 h 223173"/>
              <a:gd name="connsiteX2" fmla="*/ 30185 w 125672"/>
              <a:gd name="connsiteY2" fmla="*/ 162271 h 223173"/>
              <a:gd name="connsiteX3" fmla="*/ 125435 w 125672"/>
              <a:gd name="connsiteY3" fmla="*/ 222596 h 223173"/>
              <a:gd name="connsiteX4" fmla="*/ 55585 w 125672"/>
              <a:gd name="connsiteY4" fmla="*/ 190846 h 223173"/>
              <a:gd name="connsiteX5" fmla="*/ 1610 w 125672"/>
              <a:gd name="connsiteY5" fmla="*/ 159096 h 223173"/>
              <a:gd name="connsiteX6" fmla="*/ 23835 w 125672"/>
              <a:gd name="connsiteY6" fmla="*/ 346 h 22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72" h="223173">
                <a:moveTo>
                  <a:pt x="23835" y="346"/>
                </a:moveTo>
                <a:cubicBezTo>
                  <a:pt x="27010" y="-6533"/>
                  <a:pt x="19602" y="90834"/>
                  <a:pt x="20660" y="117821"/>
                </a:cubicBezTo>
                <a:cubicBezTo>
                  <a:pt x="21718" y="144808"/>
                  <a:pt x="12723" y="144809"/>
                  <a:pt x="30185" y="162271"/>
                </a:cubicBezTo>
                <a:cubicBezTo>
                  <a:pt x="47647" y="179733"/>
                  <a:pt x="121202" y="217834"/>
                  <a:pt x="125435" y="222596"/>
                </a:cubicBezTo>
                <a:cubicBezTo>
                  <a:pt x="129668" y="227358"/>
                  <a:pt x="76223" y="201429"/>
                  <a:pt x="55585" y="190846"/>
                </a:cubicBezTo>
                <a:cubicBezTo>
                  <a:pt x="34948" y="180263"/>
                  <a:pt x="10077" y="187671"/>
                  <a:pt x="1610" y="159096"/>
                </a:cubicBezTo>
                <a:cubicBezTo>
                  <a:pt x="-6857" y="130521"/>
                  <a:pt x="20660" y="7225"/>
                  <a:pt x="2383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22C9EB0F-CD5D-C942-4F37-D524092A94A7}"/>
              </a:ext>
            </a:extLst>
          </p:cNvPr>
          <p:cNvSpPr/>
          <p:nvPr/>
        </p:nvSpPr>
        <p:spPr>
          <a:xfrm>
            <a:off x="6016300" y="11340306"/>
            <a:ext cx="51424" cy="330384"/>
          </a:xfrm>
          <a:custGeom>
            <a:avLst/>
            <a:gdLst>
              <a:gd name="connsiteX0" fmla="*/ 19375 w 51424"/>
              <a:gd name="connsiteY0" fmla="*/ 3969 h 330384"/>
              <a:gd name="connsiteX1" fmla="*/ 28900 w 51424"/>
              <a:gd name="connsiteY1" fmla="*/ 245269 h 330384"/>
              <a:gd name="connsiteX2" fmla="*/ 325 w 51424"/>
              <a:gd name="connsiteY2" fmla="*/ 324644 h 330384"/>
              <a:gd name="connsiteX3" fmla="*/ 51125 w 51424"/>
              <a:gd name="connsiteY3" fmla="*/ 108744 h 330384"/>
              <a:gd name="connsiteX4" fmla="*/ 19375 w 51424"/>
              <a:gd name="connsiteY4" fmla="*/ 3969 h 3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330384">
                <a:moveTo>
                  <a:pt x="19375" y="3969"/>
                </a:moveTo>
                <a:cubicBezTo>
                  <a:pt x="15671" y="26723"/>
                  <a:pt x="32075" y="191823"/>
                  <a:pt x="28900" y="245269"/>
                </a:cubicBezTo>
                <a:cubicBezTo>
                  <a:pt x="25725" y="298715"/>
                  <a:pt x="-3379" y="347398"/>
                  <a:pt x="325" y="324644"/>
                </a:cubicBezTo>
                <a:cubicBezTo>
                  <a:pt x="4029" y="301890"/>
                  <a:pt x="47421" y="155840"/>
                  <a:pt x="51125" y="108744"/>
                </a:cubicBezTo>
                <a:cubicBezTo>
                  <a:pt x="54829" y="61648"/>
                  <a:pt x="23079" y="-18785"/>
                  <a:pt x="19375" y="3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C5DB306-D809-147E-D87C-667B29329F40}"/>
              </a:ext>
            </a:extLst>
          </p:cNvPr>
          <p:cNvSpPr/>
          <p:nvPr/>
        </p:nvSpPr>
        <p:spPr>
          <a:xfrm>
            <a:off x="5910454" y="11356357"/>
            <a:ext cx="10921" cy="146542"/>
          </a:xfrm>
          <a:custGeom>
            <a:avLst/>
            <a:gdLst>
              <a:gd name="connsiteX0" fmla="*/ 1396 w 10921"/>
              <a:gd name="connsiteY0" fmla="*/ 618 h 146542"/>
              <a:gd name="connsiteX1" fmla="*/ 10921 w 10921"/>
              <a:gd name="connsiteY1" fmla="*/ 143493 h 146542"/>
              <a:gd name="connsiteX2" fmla="*/ 1396 w 10921"/>
              <a:gd name="connsiteY2" fmla="*/ 92693 h 146542"/>
              <a:gd name="connsiteX3" fmla="*/ 1396 w 10921"/>
              <a:gd name="connsiteY3" fmla="*/ 618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1" h="146542">
                <a:moveTo>
                  <a:pt x="1396" y="618"/>
                </a:moveTo>
                <a:cubicBezTo>
                  <a:pt x="2983" y="9085"/>
                  <a:pt x="10921" y="128147"/>
                  <a:pt x="10921" y="143493"/>
                </a:cubicBezTo>
                <a:cubicBezTo>
                  <a:pt x="10921" y="158839"/>
                  <a:pt x="3513" y="112272"/>
                  <a:pt x="1396" y="92693"/>
                </a:cubicBezTo>
                <a:cubicBezTo>
                  <a:pt x="-721" y="73114"/>
                  <a:pt x="-191" y="-7849"/>
                  <a:pt x="1396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8543BBC-F6A0-49CC-48B0-E2DF06483A30}"/>
              </a:ext>
            </a:extLst>
          </p:cNvPr>
          <p:cNvSpPr/>
          <p:nvPr/>
        </p:nvSpPr>
        <p:spPr>
          <a:xfrm>
            <a:off x="5971623" y="11350619"/>
            <a:ext cx="54552" cy="162035"/>
          </a:xfrm>
          <a:custGeom>
            <a:avLst/>
            <a:gdLst>
              <a:gd name="connsiteX0" fmla="*/ 45002 w 54552"/>
              <a:gd name="connsiteY0" fmla="*/ 6 h 162035"/>
              <a:gd name="connsiteX1" fmla="*/ 54527 w 54552"/>
              <a:gd name="connsiteY1" fmla="*/ 142881 h 162035"/>
              <a:gd name="connsiteX2" fmla="*/ 41827 w 54552"/>
              <a:gd name="connsiteY2" fmla="*/ 66681 h 162035"/>
              <a:gd name="connsiteX3" fmla="*/ 552 w 54552"/>
              <a:gd name="connsiteY3" fmla="*/ 161931 h 162035"/>
              <a:gd name="connsiteX4" fmla="*/ 19602 w 54552"/>
              <a:gd name="connsiteY4" fmla="*/ 44456 h 162035"/>
              <a:gd name="connsiteX5" fmla="*/ 41827 w 54552"/>
              <a:gd name="connsiteY5" fmla="*/ 149231 h 162035"/>
              <a:gd name="connsiteX6" fmla="*/ 45002 w 54552"/>
              <a:gd name="connsiteY6" fmla="*/ 6 h 16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52" h="162035">
                <a:moveTo>
                  <a:pt x="45002" y="6"/>
                </a:moveTo>
                <a:cubicBezTo>
                  <a:pt x="47119" y="-1052"/>
                  <a:pt x="55056" y="131769"/>
                  <a:pt x="54527" y="142881"/>
                </a:cubicBezTo>
                <a:cubicBezTo>
                  <a:pt x="53998" y="153993"/>
                  <a:pt x="50823" y="63506"/>
                  <a:pt x="41827" y="66681"/>
                </a:cubicBezTo>
                <a:cubicBezTo>
                  <a:pt x="32831" y="69856"/>
                  <a:pt x="4256" y="165635"/>
                  <a:pt x="552" y="161931"/>
                </a:cubicBezTo>
                <a:cubicBezTo>
                  <a:pt x="-3152" y="158227"/>
                  <a:pt x="12723" y="46573"/>
                  <a:pt x="19602" y="44456"/>
                </a:cubicBezTo>
                <a:cubicBezTo>
                  <a:pt x="26481" y="42339"/>
                  <a:pt x="36006" y="156110"/>
                  <a:pt x="41827" y="149231"/>
                </a:cubicBezTo>
                <a:cubicBezTo>
                  <a:pt x="47648" y="142352"/>
                  <a:pt x="42885" y="1064"/>
                  <a:pt x="450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615CE8BF-B64B-9C59-2F3F-12B0814FDF66}"/>
              </a:ext>
            </a:extLst>
          </p:cNvPr>
          <p:cNvSpPr/>
          <p:nvPr/>
        </p:nvSpPr>
        <p:spPr>
          <a:xfrm>
            <a:off x="5899067" y="11302930"/>
            <a:ext cx="147689" cy="60528"/>
          </a:xfrm>
          <a:custGeom>
            <a:avLst/>
            <a:gdLst>
              <a:gd name="connsiteX0" fmla="*/ 83 w 147689"/>
              <a:gd name="connsiteY0" fmla="*/ 57220 h 60528"/>
              <a:gd name="connsiteX1" fmla="*/ 82633 w 147689"/>
              <a:gd name="connsiteY1" fmla="*/ 38170 h 60528"/>
              <a:gd name="connsiteX2" fmla="*/ 146133 w 147689"/>
              <a:gd name="connsiteY2" fmla="*/ 60395 h 60528"/>
              <a:gd name="connsiteX3" fmla="*/ 123908 w 147689"/>
              <a:gd name="connsiteY3" fmla="*/ 25470 h 60528"/>
              <a:gd name="connsiteX4" fmla="*/ 76283 w 147689"/>
              <a:gd name="connsiteY4" fmla="*/ 70 h 60528"/>
              <a:gd name="connsiteX5" fmla="*/ 98508 w 147689"/>
              <a:gd name="connsiteY5" fmla="*/ 19120 h 60528"/>
              <a:gd name="connsiteX6" fmla="*/ 83 w 147689"/>
              <a:gd name="connsiteY6" fmla="*/ 57220 h 6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89" h="60528">
                <a:moveTo>
                  <a:pt x="83" y="57220"/>
                </a:moveTo>
                <a:cubicBezTo>
                  <a:pt x="-2563" y="60395"/>
                  <a:pt x="58291" y="37641"/>
                  <a:pt x="82633" y="38170"/>
                </a:cubicBezTo>
                <a:cubicBezTo>
                  <a:pt x="106975" y="38699"/>
                  <a:pt x="139254" y="62512"/>
                  <a:pt x="146133" y="60395"/>
                </a:cubicBezTo>
                <a:cubicBezTo>
                  <a:pt x="153012" y="58278"/>
                  <a:pt x="135550" y="35524"/>
                  <a:pt x="123908" y="25470"/>
                </a:cubicBezTo>
                <a:cubicBezTo>
                  <a:pt x="112266" y="15416"/>
                  <a:pt x="80516" y="1128"/>
                  <a:pt x="76283" y="70"/>
                </a:cubicBezTo>
                <a:cubicBezTo>
                  <a:pt x="72050" y="-988"/>
                  <a:pt x="109091" y="10124"/>
                  <a:pt x="98508" y="19120"/>
                </a:cubicBezTo>
                <a:cubicBezTo>
                  <a:pt x="87925" y="28116"/>
                  <a:pt x="2729" y="54045"/>
                  <a:pt x="83" y="5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86ADDFED-FAF6-C7FA-FDF1-FF98FE0F79A1}"/>
              </a:ext>
            </a:extLst>
          </p:cNvPr>
          <p:cNvSpPr/>
          <p:nvPr/>
        </p:nvSpPr>
        <p:spPr>
          <a:xfrm>
            <a:off x="5873371" y="11490246"/>
            <a:ext cx="73562" cy="143119"/>
          </a:xfrm>
          <a:custGeom>
            <a:avLst/>
            <a:gdLst>
              <a:gd name="connsiteX0" fmla="*/ 73404 w 73562"/>
              <a:gd name="connsiteY0" fmla="*/ 79 h 143119"/>
              <a:gd name="connsiteX1" fmla="*/ 41654 w 73562"/>
              <a:gd name="connsiteY1" fmla="*/ 82629 h 143119"/>
              <a:gd name="connsiteX2" fmla="*/ 54354 w 73562"/>
              <a:gd name="connsiteY2" fmla="*/ 142954 h 143119"/>
              <a:gd name="connsiteX3" fmla="*/ 44829 w 73562"/>
              <a:gd name="connsiteY3" fmla="*/ 98504 h 143119"/>
              <a:gd name="connsiteX4" fmla="*/ 379 w 73562"/>
              <a:gd name="connsiteY4" fmla="*/ 38179 h 143119"/>
              <a:gd name="connsiteX5" fmla="*/ 25779 w 73562"/>
              <a:gd name="connsiteY5" fmla="*/ 66754 h 143119"/>
              <a:gd name="connsiteX6" fmla="*/ 73404 w 73562"/>
              <a:gd name="connsiteY6" fmla="*/ 79 h 1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62" h="143119">
                <a:moveTo>
                  <a:pt x="73404" y="79"/>
                </a:moveTo>
                <a:cubicBezTo>
                  <a:pt x="76050" y="2725"/>
                  <a:pt x="44829" y="58817"/>
                  <a:pt x="41654" y="82629"/>
                </a:cubicBezTo>
                <a:cubicBezTo>
                  <a:pt x="38479" y="106442"/>
                  <a:pt x="53825" y="140308"/>
                  <a:pt x="54354" y="142954"/>
                </a:cubicBezTo>
                <a:cubicBezTo>
                  <a:pt x="54883" y="145600"/>
                  <a:pt x="53825" y="115967"/>
                  <a:pt x="44829" y="98504"/>
                </a:cubicBezTo>
                <a:cubicBezTo>
                  <a:pt x="35833" y="81042"/>
                  <a:pt x="3554" y="43471"/>
                  <a:pt x="379" y="38179"/>
                </a:cubicBezTo>
                <a:cubicBezTo>
                  <a:pt x="-2796" y="32887"/>
                  <a:pt x="14667" y="71516"/>
                  <a:pt x="25779" y="66754"/>
                </a:cubicBezTo>
                <a:cubicBezTo>
                  <a:pt x="36891" y="61992"/>
                  <a:pt x="70758" y="-2567"/>
                  <a:pt x="7340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E3363537-E93C-9AF8-B5C5-6A75627E65F2}"/>
              </a:ext>
            </a:extLst>
          </p:cNvPr>
          <p:cNvSpPr/>
          <p:nvPr/>
        </p:nvSpPr>
        <p:spPr>
          <a:xfrm>
            <a:off x="6006160" y="11487119"/>
            <a:ext cx="13707" cy="130279"/>
          </a:xfrm>
          <a:custGeom>
            <a:avLst/>
            <a:gdLst>
              <a:gd name="connsiteX0" fmla="*/ 940 w 13707"/>
              <a:gd name="connsiteY0" fmla="*/ 31 h 130279"/>
              <a:gd name="connsiteX1" fmla="*/ 940 w 13707"/>
              <a:gd name="connsiteY1" fmla="*/ 85756 h 130279"/>
              <a:gd name="connsiteX2" fmla="*/ 940 w 13707"/>
              <a:gd name="connsiteY2" fmla="*/ 130206 h 130279"/>
              <a:gd name="connsiteX3" fmla="*/ 13640 w 13707"/>
              <a:gd name="connsiteY3" fmla="*/ 76231 h 130279"/>
              <a:gd name="connsiteX4" fmla="*/ 940 w 13707"/>
              <a:gd name="connsiteY4" fmla="*/ 31 h 1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" h="130279">
                <a:moveTo>
                  <a:pt x="940" y="31"/>
                </a:moveTo>
                <a:cubicBezTo>
                  <a:pt x="-1177" y="1619"/>
                  <a:pt x="940" y="85756"/>
                  <a:pt x="940" y="85756"/>
                </a:cubicBezTo>
                <a:cubicBezTo>
                  <a:pt x="940" y="107452"/>
                  <a:pt x="-1177" y="131794"/>
                  <a:pt x="940" y="130206"/>
                </a:cubicBezTo>
                <a:cubicBezTo>
                  <a:pt x="3057" y="128618"/>
                  <a:pt x="12582" y="94752"/>
                  <a:pt x="13640" y="76231"/>
                </a:cubicBezTo>
                <a:cubicBezTo>
                  <a:pt x="14698" y="57710"/>
                  <a:pt x="3057" y="-1557"/>
                  <a:pt x="94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521EC9FD-D288-8A89-7E3D-56A041391494}"/>
              </a:ext>
            </a:extLst>
          </p:cNvPr>
          <p:cNvSpPr/>
          <p:nvPr/>
        </p:nvSpPr>
        <p:spPr>
          <a:xfrm>
            <a:off x="5880100" y="11526908"/>
            <a:ext cx="9767" cy="220810"/>
          </a:xfrm>
          <a:custGeom>
            <a:avLst/>
            <a:gdLst>
              <a:gd name="connsiteX0" fmla="*/ 6350 w 9767"/>
              <a:gd name="connsiteY0" fmla="*/ 1517 h 220810"/>
              <a:gd name="connsiteX1" fmla="*/ 9525 w 9767"/>
              <a:gd name="connsiteY1" fmla="*/ 217417 h 220810"/>
              <a:gd name="connsiteX2" fmla="*/ 0 w 9767"/>
              <a:gd name="connsiteY2" fmla="*/ 125342 h 220810"/>
              <a:gd name="connsiteX3" fmla="*/ 6350 w 9767"/>
              <a:gd name="connsiteY3" fmla="*/ 1517 h 22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220810">
                <a:moveTo>
                  <a:pt x="6350" y="1517"/>
                </a:moveTo>
                <a:cubicBezTo>
                  <a:pt x="7938" y="16863"/>
                  <a:pt x="10583" y="196780"/>
                  <a:pt x="9525" y="217417"/>
                </a:cubicBezTo>
                <a:cubicBezTo>
                  <a:pt x="8467" y="238054"/>
                  <a:pt x="0" y="159209"/>
                  <a:pt x="0" y="125342"/>
                </a:cubicBezTo>
                <a:cubicBezTo>
                  <a:pt x="0" y="91475"/>
                  <a:pt x="4762" y="-13829"/>
                  <a:pt x="6350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CE7E46F2-2B8C-387D-A176-8D404D0D36FC}"/>
              </a:ext>
            </a:extLst>
          </p:cNvPr>
          <p:cNvSpPr/>
          <p:nvPr/>
        </p:nvSpPr>
        <p:spPr>
          <a:xfrm>
            <a:off x="5911708" y="11622875"/>
            <a:ext cx="14429" cy="139868"/>
          </a:xfrm>
          <a:custGeom>
            <a:avLst/>
            <a:gdLst>
              <a:gd name="connsiteX0" fmla="*/ 12842 w 14429"/>
              <a:gd name="connsiteY0" fmla="*/ 800 h 139868"/>
              <a:gd name="connsiteX1" fmla="*/ 12842 w 14429"/>
              <a:gd name="connsiteY1" fmla="*/ 137325 h 139868"/>
              <a:gd name="connsiteX2" fmla="*/ 142 w 14429"/>
              <a:gd name="connsiteY2" fmla="*/ 83350 h 139868"/>
              <a:gd name="connsiteX3" fmla="*/ 12842 w 14429"/>
              <a:gd name="connsiteY3" fmla="*/ 800 h 1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39868">
                <a:moveTo>
                  <a:pt x="12842" y="800"/>
                </a:moveTo>
                <a:cubicBezTo>
                  <a:pt x="14959" y="9796"/>
                  <a:pt x="14959" y="123567"/>
                  <a:pt x="12842" y="137325"/>
                </a:cubicBezTo>
                <a:cubicBezTo>
                  <a:pt x="10725" y="151083"/>
                  <a:pt x="1729" y="105575"/>
                  <a:pt x="142" y="83350"/>
                </a:cubicBezTo>
                <a:cubicBezTo>
                  <a:pt x="-1445" y="61125"/>
                  <a:pt x="10725" y="-8196"/>
                  <a:pt x="12842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4031E91-DF16-366B-EB9C-4296619AA07F}"/>
              </a:ext>
            </a:extLst>
          </p:cNvPr>
          <p:cNvSpPr/>
          <p:nvPr/>
        </p:nvSpPr>
        <p:spPr>
          <a:xfrm>
            <a:off x="5911400" y="11592834"/>
            <a:ext cx="127871" cy="167694"/>
          </a:xfrm>
          <a:custGeom>
            <a:avLst/>
            <a:gdLst>
              <a:gd name="connsiteX0" fmla="*/ 450 w 127871"/>
              <a:gd name="connsiteY0" fmla="*/ 43541 h 167694"/>
              <a:gd name="connsiteX1" fmla="*/ 86175 w 127871"/>
              <a:gd name="connsiteY1" fmla="*/ 14966 h 167694"/>
              <a:gd name="connsiteX2" fmla="*/ 121100 w 127871"/>
              <a:gd name="connsiteY2" fmla="*/ 113391 h 167694"/>
              <a:gd name="connsiteX3" fmla="*/ 127450 w 127871"/>
              <a:gd name="connsiteY3" fmla="*/ 164191 h 167694"/>
              <a:gd name="connsiteX4" fmla="*/ 114750 w 127871"/>
              <a:gd name="connsiteY4" fmla="*/ 18141 h 167694"/>
              <a:gd name="connsiteX5" fmla="*/ 35375 w 127871"/>
              <a:gd name="connsiteY5" fmla="*/ 2266 h 167694"/>
              <a:gd name="connsiteX6" fmla="*/ 51250 w 127871"/>
              <a:gd name="connsiteY6" fmla="*/ 11791 h 167694"/>
              <a:gd name="connsiteX7" fmla="*/ 450 w 127871"/>
              <a:gd name="connsiteY7" fmla="*/ 43541 h 16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71" h="167694">
                <a:moveTo>
                  <a:pt x="450" y="43541"/>
                </a:moveTo>
                <a:cubicBezTo>
                  <a:pt x="6271" y="44070"/>
                  <a:pt x="66067" y="3324"/>
                  <a:pt x="86175" y="14966"/>
                </a:cubicBezTo>
                <a:cubicBezTo>
                  <a:pt x="106283" y="26608"/>
                  <a:pt x="114221" y="88520"/>
                  <a:pt x="121100" y="113391"/>
                </a:cubicBezTo>
                <a:cubicBezTo>
                  <a:pt x="127979" y="138262"/>
                  <a:pt x="128508" y="180066"/>
                  <a:pt x="127450" y="164191"/>
                </a:cubicBezTo>
                <a:cubicBezTo>
                  <a:pt x="126392" y="148316"/>
                  <a:pt x="130096" y="45128"/>
                  <a:pt x="114750" y="18141"/>
                </a:cubicBezTo>
                <a:cubicBezTo>
                  <a:pt x="99404" y="-8846"/>
                  <a:pt x="35375" y="2266"/>
                  <a:pt x="35375" y="2266"/>
                </a:cubicBezTo>
                <a:cubicBezTo>
                  <a:pt x="24792" y="1208"/>
                  <a:pt x="55483" y="6499"/>
                  <a:pt x="51250" y="11791"/>
                </a:cubicBezTo>
                <a:cubicBezTo>
                  <a:pt x="47017" y="17083"/>
                  <a:pt x="-5371" y="43012"/>
                  <a:pt x="450" y="4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615D4749-68E0-4731-2A64-26AF2E9C9E65}"/>
              </a:ext>
            </a:extLst>
          </p:cNvPr>
          <p:cNvSpPr/>
          <p:nvPr/>
        </p:nvSpPr>
        <p:spPr>
          <a:xfrm>
            <a:off x="5876902" y="11737436"/>
            <a:ext cx="184225" cy="16467"/>
          </a:xfrm>
          <a:custGeom>
            <a:avLst/>
            <a:gdLst>
              <a:gd name="connsiteX0" fmla="*/ 23 w 184225"/>
              <a:gd name="connsiteY0" fmla="*/ 539 h 16467"/>
              <a:gd name="connsiteX1" fmla="*/ 120673 w 184225"/>
              <a:gd name="connsiteY1" fmla="*/ 3714 h 16467"/>
              <a:gd name="connsiteX2" fmla="*/ 184173 w 184225"/>
              <a:gd name="connsiteY2" fmla="*/ 3714 h 16467"/>
              <a:gd name="connsiteX3" fmla="*/ 111148 w 184225"/>
              <a:gd name="connsiteY3" fmla="*/ 16414 h 16467"/>
              <a:gd name="connsiteX4" fmla="*/ 23 w 184225"/>
              <a:gd name="connsiteY4" fmla="*/ 539 h 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25" h="16467">
                <a:moveTo>
                  <a:pt x="23" y="539"/>
                </a:moveTo>
                <a:cubicBezTo>
                  <a:pt x="1611" y="-1578"/>
                  <a:pt x="89981" y="3185"/>
                  <a:pt x="120673" y="3714"/>
                </a:cubicBezTo>
                <a:cubicBezTo>
                  <a:pt x="151365" y="4243"/>
                  <a:pt x="185761" y="1597"/>
                  <a:pt x="184173" y="3714"/>
                </a:cubicBezTo>
                <a:cubicBezTo>
                  <a:pt x="182585" y="5831"/>
                  <a:pt x="145544" y="15356"/>
                  <a:pt x="111148" y="16414"/>
                </a:cubicBezTo>
                <a:cubicBezTo>
                  <a:pt x="76752" y="17472"/>
                  <a:pt x="-1565" y="2656"/>
                  <a:pt x="23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AE04355-E793-0B93-B71C-2D04E60E8731}"/>
              </a:ext>
            </a:extLst>
          </p:cNvPr>
          <p:cNvSpPr/>
          <p:nvPr/>
        </p:nvSpPr>
        <p:spPr>
          <a:xfrm>
            <a:off x="5831678" y="11725269"/>
            <a:ext cx="264170" cy="61663"/>
          </a:xfrm>
          <a:custGeom>
            <a:avLst/>
            <a:gdLst>
              <a:gd name="connsiteX0" fmla="*/ 797 w 264170"/>
              <a:gd name="connsiteY0" fmla="*/ 19056 h 61663"/>
              <a:gd name="connsiteX1" fmla="*/ 165897 w 264170"/>
              <a:gd name="connsiteY1" fmla="*/ 47631 h 61663"/>
              <a:gd name="connsiteX2" fmla="*/ 251622 w 264170"/>
              <a:gd name="connsiteY2" fmla="*/ 41281 h 61663"/>
              <a:gd name="connsiteX3" fmla="*/ 235747 w 264170"/>
              <a:gd name="connsiteY3" fmla="*/ 6 h 61663"/>
              <a:gd name="connsiteX4" fmla="*/ 261147 w 264170"/>
              <a:gd name="connsiteY4" fmla="*/ 38106 h 61663"/>
              <a:gd name="connsiteX5" fmla="*/ 153197 w 264170"/>
              <a:gd name="connsiteY5" fmla="*/ 53981 h 61663"/>
              <a:gd name="connsiteX6" fmla="*/ 105572 w 264170"/>
              <a:gd name="connsiteY6" fmla="*/ 60331 h 61663"/>
              <a:gd name="connsiteX7" fmla="*/ 797 w 264170"/>
              <a:gd name="connsiteY7" fmla="*/ 19056 h 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70" h="61663">
                <a:moveTo>
                  <a:pt x="797" y="19056"/>
                </a:moveTo>
                <a:cubicBezTo>
                  <a:pt x="10851" y="16939"/>
                  <a:pt x="124093" y="43927"/>
                  <a:pt x="165897" y="47631"/>
                </a:cubicBezTo>
                <a:cubicBezTo>
                  <a:pt x="207701" y="51335"/>
                  <a:pt x="239980" y="49219"/>
                  <a:pt x="251622" y="41281"/>
                </a:cubicBezTo>
                <a:cubicBezTo>
                  <a:pt x="263264" y="33344"/>
                  <a:pt x="234160" y="535"/>
                  <a:pt x="235747" y="6"/>
                </a:cubicBezTo>
                <a:cubicBezTo>
                  <a:pt x="237334" y="-523"/>
                  <a:pt x="274905" y="29110"/>
                  <a:pt x="261147" y="38106"/>
                </a:cubicBezTo>
                <a:cubicBezTo>
                  <a:pt x="247389" y="47102"/>
                  <a:pt x="153197" y="53981"/>
                  <a:pt x="153197" y="53981"/>
                </a:cubicBezTo>
                <a:cubicBezTo>
                  <a:pt x="127268" y="57685"/>
                  <a:pt x="132560" y="64564"/>
                  <a:pt x="105572" y="60331"/>
                </a:cubicBezTo>
                <a:cubicBezTo>
                  <a:pt x="78585" y="56098"/>
                  <a:pt x="-9257" y="21173"/>
                  <a:pt x="797" y="1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D643DA88-1580-4FBA-AC05-967AD503CF74}"/>
              </a:ext>
            </a:extLst>
          </p:cNvPr>
          <p:cNvSpPr/>
          <p:nvPr/>
        </p:nvSpPr>
        <p:spPr>
          <a:xfrm>
            <a:off x="5953123" y="10982271"/>
            <a:ext cx="206890" cy="457257"/>
          </a:xfrm>
          <a:custGeom>
            <a:avLst/>
            <a:gdLst>
              <a:gd name="connsiteX0" fmla="*/ 57152 w 206890"/>
              <a:gd name="connsiteY0" fmla="*/ 3229 h 457257"/>
              <a:gd name="connsiteX1" fmla="*/ 101602 w 206890"/>
              <a:gd name="connsiteY1" fmla="*/ 304854 h 457257"/>
              <a:gd name="connsiteX2" fmla="*/ 2 w 206890"/>
              <a:gd name="connsiteY2" fmla="*/ 323904 h 457257"/>
              <a:gd name="connsiteX3" fmla="*/ 104777 w 206890"/>
              <a:gd name="connsiteY3" fmla="*/ 314379 h 457257"/>
              <a:gd name="connsiteX4" fmla="*/ 114302 w 206890"/>
              <a:gd name="connsiteY4" fmla="*/ 352479 h 457257"/>
              <a:gd name="connsiteX5" fmla="*/ 101602 w 206890"/>
              <a:gd name="connsiteY5" fmla="*/ 457254 h 457257"/>
              <a:gd name="connsiteX6" fmla="*/ 120652 w 206890"/>
              <a:gd name="connsiteY6" fmla="*/ 355654 h 457257"/>
              <a:gd name="connsiteX7" fmla="*/ 149227 w 206890"/>
              <a:gd name="connsiteY7" fmla="*/ 219129 h 457257"/>
              <a:gd name="connsiteX8" fmla="*/ 196852 w 206890"/>
              <a:gd name="connsiteY8" fmla="*/ 174679 h 457257"/>
              <a:gd name="connsiteX9" fmla="*/ 142877 w 206890"/>
              <a:gd name="connsiteY9" fmla="*/ 260404 h 457257"/>
              <a:gd name="connsiteX10" fmla="*/ 114302 w 206890"/>
              <a:gd name="connsiteY10" fmla="*/ 171504 h 457257"/>
              <a:gd name="connsiteX11" fmla="*/ 206377 w 206890"/>
              <a:gd name="connsiteY11" fmla="*/ 92129 h 457257"/>
              <a:gd name="connsiteX12" fmla="*/ 152402 w 206890"/>
              <a:gd name="connsiteY12" fmla="*/ 136579 h 457257"/>
              <a:gd name="connsiteX13" fmla="*/ 171452 w 206890"/>
              <a:gd name="connsiteY13" fmla="*/ 41329 h 457257"/>
              <a:gd name="connsiteX14" fmla="*/ 177802 w 206890"/>
              <a:gd name="connsiteY14" fmla="*/ 38154 h 457257"/>
              <a:gd name="connsiteX15" fmla="*/ 104777 w 206890"/>
              <a:gd name="connsiteY15" fmla="*/ 139754 h 457257"/>
              <a:gd name="connsiteX16" fmla="*/ 57152 w 206890"/>
              <a:gd name="connsiteY16" fmla="*/ 3229 h 4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890" h="457257">
                <a:moveTo>
                  <a:pt x="57152" y="3229"/>
                </a:moveTo>
                <a:cubicBezTo>
                  <a:pt x="56623" y="30746"/>
                  <a:pt x="111127" y="251408"/>
                  <a:pt x="101602" y="304854"/>
                </a:cubicBezTo>
                <a:cubicBezTo>
                  <a:pt x="92077" y="358300"/>
                  <a:pt x="-527" y="322317"/>
                  <a:pt x="2" y="323904"/>
                </a:cubicBezTo>
                <a:cubicBezTo>
                  <a:pt x="531" y="325491"/>
                  <a:pt x="85727" y="309617"/>
                  <a:pt x="104777" y="314379"/>
                </a:cubicBezTo>
                <a:cubicBezTo>
                  <a:pt x="123827" y="319141"/>
                  <a:pt x="114831" y="328667"/>
                  <a:pt x="114302" y="352479"/>
                </a:cubicBezTo>
                <a:cubicBezTo>
                  <a:pt x="113773" y="376291"/>
                  <a:pt x="100544" y="456725"/>
                  <a:pt x="101602" y="457254"/>
                </a:cubicBezTo>
                <a:cubicBezTo>
                  <a:pt x="102660" y="457783"/>
                  <a:pt x="112715" y="395341"/>
                  <a:pt x="120652" y="355654"/>
                </a:cubicBezTo>
                <a:cubicBezTo>
                  <a:pt x="128589" y="315967"/>
                  <a:pt x="136527" y="249292"/>
                  <a:pt x="149227" y="219129"/>
                </a:cubicBezTo>
                <a:cubicBezTo>
                  <a:pt x="161927" y="188967"/>
                  <a:pt x="197910" y="167800"/>
                  <a:pt x="196852" y="174679"/>
                </a:cubicBezTo>
                <a:cubicBezTo>
                  <a:pt x="195794" y="181558"/>
                  <a:pt x="156635" y="260933"/>
                  <a:pt x="142877" y="260404"/>
                </a:cubicBezTo>
                <a:cubicBezTo>
                  <a:pt x="129119" y="259875"/>
                  <a:pt x="103719" y="199550"/>
                  <a:pt x="114302" y="171504"/>
                </a:cubicBezTo>
                <a:cubicBezTo>
                  <a:pt x="124885" y="143458"/>
                  <a:pt x="200027" y="97950"/>
                  <a:pt x="206377" y="92129"/>
                </a:cubicBezTo>
                <a:cubicBezTo>
                  <a:pt x="212727" y="86308"/>
                  <a:pt x="158223" y="145046"/>
                  <a:pt x="152402" y="136579"/>
                </a:cubicBezTo>
                <a:cubicBezTo>
                  <a:pt x="146581" y="128112"/>
                  <a:pt x="167219" y="57733"/>
                  <a:pt x="171452" y="41329"/>
                </a:cubicBezTo>
                <a:cubicBezTo>
                  <a:pt x="175685" y="24925"/>
                  <a:pt x="188914" y="21750"/>
                  <a:pt x="177802" y="38154"/>
                </a:cubicBezTo>
                <a:cubicBezTo>
                  <a:pt x="166690" y="54558"/>
                  <a:pt x="126473" y="146633"/>
                  <a:pt x="104777" y="139754"/>
                </a:cubicBezTo>
                <a:cubicBezTo>
                  <a:pt x="83081" y="132875"/>
                  <a:pt x="57681" y="-24288"/>
                  <a:pt x="57152" y="3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D5DBE986-1B99-D9A6-4166-F6751C3B757E}"/>
              </a:ext>
            </a:extLst>
          </p:cNvPr>
          <p:cNvSpPr/>
          <p:nvPr/>
        </p:nvSpPr>
        <p:spPr>
          <a:xfrm>
            <a:off x="6056300" y="11257073"/>
            <a:ext cx="96914" cy="436539"/>
          </a:xfrm>
          <a:custGeom>
            <a:avLst/>
            <a:gdLst>
              <a:gd name="connsiteX0" fmla="*/ 96850 w 96914"/>
              <a:gd name="connsiteY0" fmla="*/ 1477 h 436539"/>
              <a:gd name="connsiteX1" fmla="*/ 27000 w 96914"/>
              <a:gd name="connsiteY1" fmla="*/ 274527 h 436539"/>
              <a:gd name="connsiteX2" fmla="*/ 14300 w 96914"/>
              <a:gd name="connsiteY2" fmla="*/ 353902 h 436539"/>
              <a:gd name="connsiteX3" fmla="*/ 1600 w 96914"/>
              <a:gd name="connsiteY3" fmla="*/ 436452 h 436539"/>
              <a:gd name="connsiteX4" fmla="*/ 4775 w 96914"/>
              <a:gd name="connsiteY4" fmla="*/ 338027 h 436539"/>
              <a:gd name="connsiteX5" fmla="*/ 42875 w 96914"/>
              <a:gd name="connsiteY5" fmla="*/ 144352 h 436539"/>
              <a:gd name="connsiteX6" fmla="*/ 39700 w 96914"/>
              <a:gd name="connsiteY6" fmla="*/ 163402 h 436539"/>
              <a:gd name="connsiteX7" fmla="*/ 96850 w 96914"/>
              <a:gd name="connsiteY7" fmla="*/ 1477 h 43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4" h="436539">
                <a:moveTo>
                  <a:pt x="96850" y="1477"/>
                </a:moveTo>
                <a:cubicBezTo>
                  <a:pt x="94733" y="19998"/>
                  <a:pt x="40758" y="215790"/>
                  <a:pt x="27000" y="274527"/>
                </a:cubicBezTo>
                <a:cubicBezTo>
                  <a:pt x="13242" y="333265"/>
                  <a:pt x="18533" y="326915"/>
                  <a:pt x="14300" y="353902"/>
                </a:cubicBezTo>
                <a:cubicBezTo>
                  <a:pt x="10067" y="380890"/>
                  <a:pt x="3187" y="439098"/>
                  <a:pt x="1600" y="436452"/>
                </a:cubicBezTo>
                <a:cubicBezTo>
                  <a:pt x="12" y="433806"/>
                  <a:pt x="-2104" y="386710"/>
                  <a:pt x="4775" y="338027"/>
                </a:cubicBezTo>
                <a:cubicBezTo>
                  <a:pt x="11654" y="289344"/>
                  <a:pt x="37054" y="173456"/>
                  <a:pt x="42875" y="144352"/>
                </a:cubicBezTo>
                <a:cubicBezTo>
                  <a:pt x="48696" y="115248"/>
                  <a:pt x="31233" y="182452"/>
                  <a:pt x="39700" y="163402"/>
                </a:cubicBezTo>
                <a:cubicBezTo>
                  <a:pt x="48167" y="144352"/>
                  <a:pt x="98967" y="-17044"/>
                  <a:pt x="9685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EDF21D0-E25D-6605-2488-D683ED9613BD}"/>
              </a:ext>
            </a:extLst>
          </p:cNvPr>
          <p:cNvSpPr/>
          <p:nvPr/>
        </p:nvSpPr>
        <p:spPr>
          <a:xfrm>
            <a:off x="6115034" y="11318032"/>
            <a:ext cx="179450" cy="125261"/>
          </a:xfrm>
          <a:custGeom>
            <a:avLst/>
            <a:gdLst>
              <a:gd name="connsiteX0" fmla="*/ 16 w 179450"/>
              <a:gd name="connsiteY0" fmla="*/ 35768 h 125261"/>
              <a:gd name="connsiteX1" fmla="*/ 130191 w 179450"/>
              <a:gd name="connsiteY1" fmla="*/ 7193 h 125261"/>
              <a:gd name="connsiteX2" fmla="*/ 165116 w 179450"/>
              <a:gd name="connsiteY2" fmla="*/ 48468 h 125261"/>
              <a:gd name="connsiteX3" fmla="*/ 158766 w 179450"/>
              <a:gd name="connsiteY3" fmla="*/ 124668 h 125261"/>
              <a:gd name="connsiteX4" fmla="*/ 174641 w 179450"/>
              <a:gd name="connsiteY4" fmla="*/ 4018 h 125261"/>
              <a:gd name="connsiteX5" fmla="*/ 60341 w 179450"/>
              <a:gd name="connsiteY5" fmla="*/ 26243 h 125261"/>
              <a:gd name="connsiteX6" fmla="*/ 120666 w 179450"/>
              <a:gd name="connsiteY6" fmla="*/ 843 h 125261"/>
              <a:gd name="connsiteX7" fmla="*/ 16 w 179450"/>
              <a:gd name="connsiteY7" fmla="*/ 35768 h 1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50" h="125261">
                <a:moveTo>
                  <a:pt x="16" y="35768"/>
                </a:moveTo>
                <a:cubicBezTo>
                  <a:pt x="1604" y="36826"/>
                  <a:pt x="102674" y="5076"/>
                  <a:pt x="130191" y="7193"/>
                </a:cubicBezTo>
                <a:cubicBezTo>
                  <a:pt x="157708" y="9310"/>
                  <a:pt x="160354" y="28889"/>
                  <a:pt x="165116" y="48468"/>
                </a:cubicBezTo>
                <a:cubicBezTo>
                  <a:pt x="169878" y="68047"/>
                  <a:pt x="157179" y="132076"/>
                  <a:pt x="158766" y="124668"/>
                </a:cubicBezTo>
                <a:cubicBezTo>
                  <a:pt x="160353" y="117260"/>
                  <a:pt x="191045" y="20422"/>
                  <a:pt x="174641" y="4018"/>
                </a:cubicBezTo>
                <a:cubicBezTo>
                  <a:pt x="158237" y="-12386"/>
                  <a:pt x="69337" y="26772"/>
                  <a:pt x="60341" y="26243"/>
                </a:cubicBezTo>
                <a:cubicBezTo>
                  <a:pt x="51345" y="25714"/>
                  <a:pt x="126487" y="1901"/>
                  <a:pt x="120666" y="843"/>
                </a:cubicBezTo>
                <a:cubicBezTo>
                  <a:pt x="114845" y="-215"/>
                  <a:pt x="-1572" y="34710"/>
                  <a:pt x="16" y="3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978F8E1-B272-9C3E-569E-E57DF2655A67}"/>
              </a:ext>
            </a:extLst>
          </p:cNvPr>
          <p:cNvSpPr/>
          <p:nvPr/>
        </p:nvSpPr>
        <p:spPr>
          <a:xfrm>
            <a:off x="6114824" y="11266749"/>
            <a:ext cx="215848" cy="224257"/>
          </a:xfrm>
          <a:custGeom>
            <a:avLst/>
            <a:gdLst>
              <a:gd name="connsiteX0" fmla="*/ 226 w 215848"/>
              <a:gd name="connsiteY0" fmla="*/ 68001 h 224257"/>
              <a:gd name="connsiteX1" fmla="*/ 127226 w 215848"/>
              <a:gd name="connsiteY1" fmla="*/ 26726 h 224257"/>
              <a:gd name="connsiteX2" fmla="*/ 158976 w 215848"/>
              <a:gd name="connsiteY2" fmla="*/ 45776 h 224257"/>
              <a:gd name="connsiteX3" fmla="*/ 165326 w 215848"/>
              <a:gd name="connsiteY3" fmla="*/ 1326 h 224257"/>
              <a:gd name="connsiteX4" fmla="*/ 206601 w 215848"/>
              <a:gd name="connsiteY4" fmla="*/ 106101 h 224257"/>
              <a:gd name="connsiteX5" fmla="*/ 203426 w 215848"/>
              <a:gd name="connsiteY5" fmla="*/ 169601 h 224257"/>
              <a:gd name="connsiteX6" fmla="*/ 200251 w 215848"/>
              <a:gd name="connsiteY6" fmla="*/ 220401 h 224257"/>
              <a:gd name="connsiteX7" fmla="*/ 206601 w 215848"/>
              <a:gd name="connsiteY7" fmla="*/ 61651 h 224257"/>
              <a:gd name="connsiteX8" fmla="*/ 57376 w 215848"/>
              <a:gd name="connsiteY8" fmla="*/ 7676 h 224257"/>
              <a:gd name="connsiteX9" fmla="*/ 95476 w 215848"/>
              <a:gd name="connsiteY9" fmla="*/ 23551 h 224257"/>
              <a:gd name="connsiteX10" fmla="*/ 226 w 215848"/>
              <a:gd name="connsiteY10" fmla="*/ 68001 h 2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48" h="224257">
                <a:moveTo>
                  <a:pt x="226" y="68001"/>
                </a:moveTo>
                <a:cubicBezTo>
                  <a:pt x="5518" y="68530"/>
                  <a:pt x="100768" y="30430"/>
                  <a:pt x="127226" y="26726"/>
                </a:cubicBezTo>
                <a:cubicBezTo>
                  <a:pt x="153684" y="23022"/>
                  <a:pt x="152626" y="50009"/>
                  <a:pt x="158976" y="45776"/>
                </a:cubicBezTo>
                <a:cubicBezTo>
                  <a:pt x="165326" y="41543"/>
                  <a:pt x="157389" y="-8728"/>
                  <a:pt x="165326" y="1326"/>
                </a:cubicBezTo>
                <a:cubicBezTo>
                  <a:pt x="173263" y="11380"/>
                  <a:pt x="200251" y="78055"/>
                  <a:pt x="206601" y="106101"/>
                </a:cubicBezTo>
                <a:cubicBezTo>
                  <a:pt x="212951" y="134147"/>
                  <a:pt x="204484" y="150551"/>
                  <a:pt x="203426" y="169601"/>
                </a:cubicBezTo>
                <a:cubicBezTo>
                  <a:pt x="202368" y="188651"/>
                  <a:pt x="199722" y="238393"/>
                  <a:pt x="200251" y="220401"/>
                </a:cubicBezTo>
                <a:cubicBezTo>
                  <a:pt x="200780" y="202409"/>
                  <a:pt x="230414" y="97105"/>
                  <a:pt x="206601" y="61651"/>
                </a:cubicBezTo>
                <a:cubicBezTo>
                  <a:pt x="182789" y="26197"/>
                  <a:pt x="75897" y="14026"/>
                  <a:pt x="57376" y="7676"/>
                </a:cubicBezTo>
                <a:cubicBezTo>
                  <a:pt x="38855" y="1326"/>
                  <a:pt x="107118" y="14026"/>
                  <a:pt x="95476" y="23551"/>
                </a:cubicBezTo>
                <a:cubicBezTo>
                  <a:pt x="83834" y="33076"/>
                  <a:pt x="-5066" y="67472"/>
                  <a:pt x="226" y="68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2AE0143-1C92-AA2A-BDE5-1B2D203A9BFC}"/>
              </a:ext>
            </a:extLst>
          </p:cNvPr>
          <p:cNvSpPr/>
          <p:nvPr/>
        </p:nvSpPr>
        <p:spPr>
          <a:xfrm>
            <a:off x="6287794" y="11371378"/>
            <a:ext cx="19740" cy="287256"/>
          </a:xfrm>
          <a:custGeom>
            <a:avLst/>
            <a:gdLst>
              <a:gd name="connsiteX0" fmla="*/ 17756 w 19740"/>
              <a:gd name="connsiteY0" fmla="*/ 1472 h 287256"/>
              <a:gd name="connsiteX1" fmla="*/ 17756 w 19740"/>
              <a:gd name="connsiteY1" fmla="*/ 179272 h 287256"/>
              <a:gd name="connsiteX2" fmla="*/ 1881 w 19740"/>
              <a:gd name="connsiteY2" fmla="*/ 287222 h 287256"/>
              <a:gd name="connsiteX3" fmla="*/ 1881 w 19740"/>
              <a:gd name="connsiteY3" fmla="*/ 191972 h 287256"/>
              <a:gd name="connsiteX4" fmla="*/ 1881 w 19740"/>
              <a:gd name="connsiteY4" fmla="*/ 99897 h 287256"/>
              <a:gd name="connsiteX5" fmla="*/ 17756 w 19740"/>
              <a:gd name="connsiteY5" fmla="*/ 1472 h 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0" h="287256">
                <a:moveTo>
                  <a:pt x="17756" y="1472"/>
                </a:moveTo>
                <a:cubicBezTo>
                  <a:pt x="20402" y="14701"/>
                  <a:pt x="20402" y="131647"/>
                  <a:pt x="17756" y="179272"/>
                </a:cubicBezTo>
                <a:cubicBezTo>
                  <a:pt x="15110" y="226897"/>
                  <a:pt x="4527" y="285105"/>
                  <a:pt x="1881" y="287222"/>
                </a:cubicBezTo>
                <a:cubicBezTo>
                  <a:pt x="-765" y="289339"/>
                  <a:pt x="1881" y="191972"/>
                  <a:pt x="1881" y="191972"/>
                </a:cubicBezTo>
                <a:cubicBezTo>
                  <a:pt x="1881" y="160751"/>
                  <a:pt x="-2352" y="132176"/>
                  <a:pt x="1881" y="99897"/>
                </a:cubicBezTo>
                <a:cubicBezTo>
                  <a:pt x="6114" y="67618"/>
                  <a:pt x="15110" y="-11757"/>
                  <a:pt x="17756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F9C54A7-297C-D90F-61FA-384B1F9BD41B}"/>
              </a:ext>
            </a:extLst>
          </p:cNvPr>
          <p:cNvSpPr/>
          <p:nvPr/>
        </p:nvSpPr>
        <p:spPr>
          <a:xfrm>
            <a:off x="6235700" y="11293329"/>
            <a:ext cx="32751" cy="315032"/>
          </a:xfrm>
          <a:custGeom>
            <a:avLst/>
            <a:gdLst>
              <a:gd name="connsiteX0" fmla="*/ 0 w 32751"/>
              <a:gd name="connsiteY0" fmla="*/ 146 h 315032"/>
              <a:gd name="connsiteX1" fmla="*/ 22225 w 32751"/>
              <a:gd name="connsiteY1" fmla="*/ 177946 h 315032"/>
              <a:gd name="connsiteX2" fmla="*/ 31750 w 32751"/>
              <a:gd name="connsiteY2" fmla="*/ 254146 h 315032"/>
              <a:gd name="connsiteX3" fmla="*/ 31750 w 32751"/>
              <a:gd name="connsiteY3" fmla="*/ 308121 h 315032"/>
              <a:gd name="connsiteX4" fmla="*/ 25400 w 32751"/>
              <a:gd name="connsiteY4" fmla="*/ 92221 h 315032"/>
              <a:gd name="connsiteX5" fmla="*/ 22225 w 32751"/>
              <a:gd name="connsiteY5" fmla="*/ 146196 h 315032"/>
              <a:gd name="connsiteX6" fmla="*/ 0 w 32751"/>
              <a:gd name="connsiteY6" fmla="*/ 146 h 3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1" h="315032">
                <a:moveTo>
                  <a:pt x="0" y="146"/>
                </a:moveTo>
                <a:cubicBezTo>
                  <a:pt x="0" y="5438"/>
                  <a:pt x="22225" y="177946"/>
                  <a:pt x="22225" y="177946"/>
                </a:cubicBezTo>
                <a:cubicBezTo>
                  <a:pt x="27517" y="220279"/>
                  <a:pt x="30163" y="232450"/>
                  <a:pt x="31750" y="254146"/>
                </a:cubicBezTo>
                <a:cubicBezTo>
                  <a:pt x="33337" y="275842"/>
                  <a:pt x="32808" y="335108"/>
                  <a:pt x="31750" y="308121"/>
                </a:cubicBezTo>
                <a:cubicBezTo>
                  <a:pt x="30692" y="281134"/>
                  <a:pt x="26987" y="119208"/>
                  <a:pt x="25400" y="92221"/>
                </a:cubicBezTo>
                <a:cubicBezTo>
                  <a:pt x="23813" y="65234"/>
                  <a:pt x="24342" y="157308"/>
                  <a:pt x="22225" y="146196"/>
                </a:cubicBezTo>
                <a:cubicBezTo>
                  <a:pt x="20108" y="135084"/>
                  <a:pt x="0" y="-5146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611BCBA3-76EB-9C4A-C1E5-6F5028B7DFB3}"/>
              </a:ext>
            </a:extLst>
          </p:cNvPr>
          <p:cNvSpPr/>
          <p:nvPr/>
        </p:nvSpPr>
        <p:spPr>
          <a:xfrm>
            <a:off x="6092825" y="11255172"/>
            <a:ext cx="147966" cy="219278"/>
          </a:xfrm>
          <a:custGeom>
            <a:avLst/>
            <a:gdLst>
              <a:gd name="connsiteX0" fmla="*/ 127000 w 147966"/>
              <a:gd name="connsiteY0" fmla="*/ 203 h 219278"/>
              <a:gd name="connsiteX1" fmla="*/ 146050 w 147966"/>
              <a:gd name="connsiteY1" fmla="*/ 209753 h 219278"/>
              <a:gd name="connsiteX2" fmla="*/ 136525 w 147966"/>
              <a:gd name="connsiteY2" fmla="*/ 184353 h 219278"/>
              <a:gd name="connsiteX3" fmla="*/ 50800 w 147966"/>
              <a:gd name="connsiteY3" fmla="*/ 200228 h 219278"/>
              <a:gd name="connsiteX4" fmla="*/ 0 w 147966"/>
              <a:gd name="connsiteY4" fmla="*/ 219278 h 219278"/>
              <a:gd name="connsiteX5" fmla="*/ 130175 w 147966"/>
              <a:gd name="connsiteY5" fmla="*/ 171653 h 219278"/>
              <a:gd name="connsiteX6" fmla="*/ 127000 w 147966"/>
              <a:gd name="connsiteY6" fmla="*/ 203 h 2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6" h="219278">
                <a:moveTo>
                  <a:pt x="127000" y="203"/>
                </a:moveTo>
                <a:cubicBezTo>
                  <a:pt x="129646" y="6553"/>
                  <a:pt x="144463" y="179061"/>
                  <a:pt x="146050" y="209753"/>
                </a:cubicBezTo>
                <a:cubicBezTo>
                  <a:pt x="147638" y="240445"/>
                  <a:pt x="152400" y="185941"/>
                  <a:pt x="136525" y="184353"/>
                </a:cubicBezTo>
                <a:cubicBezTo>
                  <a:pt x="120650" y="182766"/>
                  <a:pt x="73554" y="194407"/>
                  <a:pt x="50800" y="200228"/>
                </a:cubicBezTo>
                <a:cubicBezTo>
                  <a:pt x="28046" y="206049"/>
                  <a:pt x="0" y="219278"/>
                  <a:pt x="0" y="219278"/>
                </a:cubicBezTo>
                <a:cubicBezTo>
                  <a:pt x="13229" y="214516"/>
                  <a:pt x="106892" y="204990"/>
                  <a:pt x="130175" y="171653"/>
                </a:cubicBezTo>
                <a:cubicBezTo>
                  <a:pt x="153458" y="138316"/>
                  <a:pt x="124354" y="-6147"/>
                  <a:pt x="12700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F9AC901-07A7-FD10-5EEE-E9D9117BDAF2}"/>
              </a:ext>
            </a:extLst>
          </p:cNvPr>
          <p:cNvSpPr/>
          <p:nvPr/>
        </p:nvSpPr>
        <p:spPr>
          <a:xfrm>
            <a:off x="6047698" y="11562784"/>
            <a:ext cx="289957" cy="177822"/>
          </a:xfrm>
          <a:custGeom>
            <a:avLst/>
            <a:gdLst>
              <a:gd name="connsiteX0" fmla="*/ 677 w 289957"/>
              <a:gd name="connsiteY0" fmla="*/ 143441 h 177822"/>
              <a:gd name="connsiteX1" fmla="*/ 124502 w 289957"/>
              <a:gd name="connsiteY1" fmla="*/ 175191 h 177822"/>
              <a:gd name="connsiteX2" fmla="*/ 175302 w 289957"/>
              <a:gd name="connsiteY2" fmla="*/ 165666 h 177822"/>
              <a:gd name="connsiteX3" fmla="*/ 261027 w 289957"/>
              <a:gd name="connsiteY3" fmla="*/ 92641 h 177822"/>
              <a:gd name="connsiteX4" fmla="*/ 254677 w 289957"/>
              <a:gd name="connsiteY4" fmla="*/ 133916 h 177822"/>
              <a:gd name="connsiteX5" fmla="*/ 289602 w 289957"/>
              <a:gd name="connsiteY5" fmla="*/ 566 h 177822"/>
              <a:gd name="connsiteX6" fmla="*/ 270552 w 289957"/>
              <a:gd name="connsiteY6" fmla="*/ 89466 h 177822"/>
              <a:gd name="connsiteX7" fmla="*/ 235627 w 289957"/>
              <a:gd name="connsiteY7" fmla="*/ 175191 h 177822"/>
              <a:gd name="connsiteX8" fmla="*/ 184827 w 289957"/>
              <a:gd name="connsiteY8" fmla="*/ 156141 h 177822"/>
              <a:gd name="connsiteX9" fmla="*/ 677 w 289957"/>
              <a:gd name="connsiteY9" fmla="*/ 143441 h 17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57" h="177822">
                <a:moveTo>
                  <a:pt x="677" y="143441"/>
                </a:moveTo>
                <a:cubicBezTo>
                  <a:pt x="-9377" y="146616"/>
                  <a:pt x="95398" y="171487"/>
                  <a:pt x="124502" y="175191"/>
                </a:cubicBezTo>
                <a:cubicBezTo>
                  <a:pt x="153606" y="178895"/>
                  <a:pt x="152548" y="179424"/>
                  <a:pt x="175302" y="165666"/>
                </a:cubicBezTo>
                <a:cubicBezTo>
                  <a:pt x="198056" y="151908"/>
                  <a:pt x="247798" y="97933"/>
                  <a:pt x="261027" y="92641"/>
                </a:cubicBezTo>
                <a:cubicBezTo>
                  <a:pt x="274256" y="87349"/>
                  <a:pt x="249914" y="149262"/>
                  <a:pt x="254677" y="133916"/>
                </a:cubicBezTo>
                <a:cubicBezTo>
                  <a:pt x="259440" y="118570"/>
                  <a:pt x="286956" y="7974"/>
                  <a:pt x="289602" y="566"/>
                </a:cubicBezTo>
                <a:cubicBezTo>
                  <a:pt x="292248" y="-6842"/>
                  <a:pt x="279548" y="60362"/>
                  <a:pt x="270552" y="89466"/>
                </a:cubicBezTo>
                <a:cubicBezTo>
                  <a:pt x="261556" y="118570"/>
                  <a:pt x="249915" y="164079"/>
                  <a:pt x="235627" y="175191"/>
                </a:cubicBezTo>
                <a:cubicBezTo>
                  <a:pt x="221340" y="186304"/>
                  <a:pt x="218694" y="158787"/>
                  <a:pt x="184827" y="156141"/>
                </a:cubicBezTo>
                <a:cubicBezTo>
                  <a:pt x="150960" y="153495"/>
                  <a:pt x="10731" y="140266"/>
                  <a:pt x="677" y="14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9CF953E0-6642-EA03-305D-2313F4F10AE3}"/>
              </a:ext>
            </a:extLst>
          </p:cNvPr>
          <p:cNvSpPr/>
          <p:nvPr/>
        </p:nvSpPr>
        <p:spPr>
          <a:xfrm>
            <a:off x="6153148" y="11652120"/>
            <a:ext cx="150643" cy="54105"/>
          </a:xfrm>
          <a:custGeom>
            <a:avLst/>
            <a:gdLst>
              <a:gd name="connsiteX0" fmla="*/ 2 w 150643"/>
              <a:gd name="connsiteY0" fmla="*/ 54105 h 54105"/>
              <a:gd name="connsiteX1" fmla="*/ 101602 w 150643"/>
              <a:gd name="connsiteY1" fmla="*/ 6480 h 54105"/>
              <a:gd name="connsiteX2" fmla="*/ 149227 w 150643"/>
              <a:gd name="connsiteY2" fmla="*/ 130 h 54105"/>
              <a:gd name="connsiteX3" fmla="*/ 50802 w 150643"/>
              <a:gd name="connsiteY3" fmla="*/ 3305 h 54105"/>
              <a:gd name="connsiteX4" fmla="*/ 98427 w 150643"/>
              <a:gd name="connsiteY4" fmla="*/ 6480 h 54105"/>
              <a:gd name="connsiteX5" fmla="*/ 2 w 150643"/>
              <a:gd name="connsiteY5" fmla="*/ 54105 h 5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43" h="54105">
                <a:moveTo>
                  <a:pt x="2" y="54105"/>
                </a:moveTo>
                <a:cubicBezTo>
                  <a:pt x="531" y="54105"/>
                  <a:pt x="76731" y="15476"/>
                  <a:pt x="101602" y="6480"/>
                </a:cubicBezTo>
                <a:cubicBezTo>
                  <a:pt x="126473" y="-2516"/>
                  <a:pt x="157694" y="659"/>
                  <a:pt x="149227" y="130"/>
                </a:cubicBezTo>
                <a:cubicBezTo>
                  <a:pt x="140760" y="-399"/>
                  <a:pt x="59269" y="2247"/>
                  <a:pt x="50802" y="3305"/>
                </a:cubicBezTo>
                <a:cubicBezTo>
                  <a:pt x="42335" y="4363"/>
                  <a:pt x="101073" y="-1457"/>
                  <a:pt x="98427" y="6480"/>
                </a:cubicBezTo>
                <a:cubicBezTo>
                  <a:pt x="95781" y="14417"/>
                  <a:pt x="-527" y="54105"/>
                  <a:pt x="2" y="5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0A37DF6-AD6D-84E7-4DF5-7EA8D62B637A}"/>
              </a:ext>
            </a:extLst>
          </p:cNvPr>
          <p:cNvSpPr/>
          <p:nvPr/>
        </p:nvSpPr>
        <p:spPr>
          <a:xfrm>
            <a:off x="6092232" y="11515723"/>
            <a:ext cx="48269" cy="171459"/>
          </a:xfrm>
          <a:custGeom>
            <a:avLst/>
            <a:gdLst>
              <a:gd name="connsiteX0" fmla="*/ 48218 w 48269"/>
              <a:gd name="connsiteY0" fmla="*/ 2 h 171459"/>
              <a:gd name="connsiteX1" fmla="*/ 10118 w 48269"/>
              <a:gd name="connsiteY1" fmla="*/ 120652 h 171459"/>
              <a:gd name="connsiteX2" fmla="*/ 22818 w 48269"/>
              <a:gd name="connsiteY2" fmla="*/ 171452 h 171459"/>
              <a:gd name="connsiteX3" fmla="*/ 593 w 48269"/>
              <a:gd name="connsiteY3" fmla="*/ 123827 h 171459"/>
              <a:gd name="connsiteX4" fmla="*/ 48218 w 48269"/>
              <a:gd name="connsiteY4" fmla="*/ 2 h 1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9" h="171459">
                <a:moveTo>
                  <a:pt x="48218" y="2"/>
                </a:moveTo>
                <a:cubicBezTo>
                  <a:pt x="49805" y="-527"/>
                  <a:pt x="14351" y="92077"/>
                  <a:pt x="10118" y="120652"/>
                </a:cubicBezTo>
                <a:cubicBezTo>
                  <a:pt x="5885" y="149227"/>
                  <a:pt x="24405" y="170923"/>
                  <a:pt x="22818" y="171452"/>
                </a:cubicBezTo>
                <a:cubicBezTo>
                  <a:pt x="21231" y="171981"/>
                  <a:pt x="-4169" y="145523"/>
                  <a:pt x="593" y="123827"/>
                </a:cubicBezTo>
                <a:cubicBezTo>
                  <a:pt x="5355" y="102131"/>
                  <a:pt x="46631" y="531"/>
                  <a:pt x="482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2E8C05EB-FB7E-F327-A324-7A74C5AF89F2}"/>
              </a:ext>
            </a:extLst>
          </p:cNvPr>
          <p:cNvSpPr/>
          <p:nvPr/>
        </p:nvSpPr>
        <p:spPr>
          <a:xfrm>
            <a:off x="6073436" y="11502452"/>
            <a:ext cx="44897" cy="201511"/>
          </a:xfrm>
          <a:custGeom>
            <a:avLst/>
            <a:gdLst>
              <a:gd name="connsiteX0" fmla="*/ 44789 w 44897"/>
              <a:gd name="connsiteY0" fmla="*/ 573 h 201511"/>
              <a:gd name="connsiteX1" fmla="*/ 13039 w 44897"/>
              <a:gd name="connsiteY1" fmla="*/ 92648 h 201511"/>
              <a:gd name="connsiteX2" fmla="*/ 19389 w 44897"/>
              <a:gd name="connsiteY2" fmla="*/ 200598 h 201511"/>
              <a:gd name="connsiteX3" fmla="*/ 339 w 44897"/>
              <a:gd name="connsiteY3" fmla="*/ 137098 h 201511"/>
              <a:gd name="connsiteX4" fmla="*/ 44789 w 44897"/>
              <a:gd name="connsiteY4" fmla="*/ 573 h 20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7" h="201511">
                <a:moveTo>
                  <a:pt x="44789" y="573"/>
                </a:moveTo>
                <a:cubicBezTo>
                  <a:pt x="46906" y="-6835"/>
                  <a:pt x="17272" y="59310"/>
                  <a:pt x="13039" y="92648"/>
                </a:cubicBezTo>
                <a:cubicBezTo>
                  <a:pt x="8806" y="125986"/>
                  <a:pt x="21506" y="193190"/>
                  <a:pt x="19389" y="200598"/>
                </a:cubicBezTo>
                <a:cubicBezTo>
                  <a:pt x="17272" y="208006"/>
                  <a:pt x="-2836" y="168848"/>
                  <a:pt x="339" y="137098"/>
                </a:cubicBezTo>
                <a:cubicBezTo>
                  <a:pt x="3514" y="105348"/>
                  <a:pt x="42672" y="7981"/>
                  <a:pt x="44789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7006653B-916B-8B16-56CC-6E58A29C8560}"/>
              </a:ext>
            </a:extLst>
          </p:cNvPr>
          <p:cNvSpPr/>
          <p:nvPr/>
        </p:nvSpPr>
        <p:spPr>
          <a:xfrm>
            <a:off x="6108349" y="11509333"/>
            <a:ext cx="155849" cy="152519"/>
          </a:xfrm>
          <a:custGeom>
            <a:avLst/>
            <a:gdLst>
              <a:gd name="connsiteX0" fmla="*/ 140051 w 155849"/>
              <a:gd name="connsiteY0" fmla="*/ 42 h 152519"/>
              <a:gd name="connsiteX1" fmla="*/ 143226 w 155849"/>
              <a:gd name="connsiteY1" fmla="*/ 95292 h 152519"/>
              <a:gd name="connsiteX2" fmla="*/ 101951 w 155849"/>
              <a:gd name="connsiteY2" fmla="*/ 120692 h 152519"/>
              <a:gd name="connsiteX3" fmla="*/ 57501 w 155849"/>
              <a:gd name="connsiteY3" fmla="*/ 152442 h 152519"/>
              <a:gd name="connsiteX4" fmla="*/ 351 w 155849"/>
              <a:gd name="connsiteY4" fmla="*/ 130217 h 152519"/>
              <a:gd name="connsiteX5" fmla="*/ 86076 w 155849"/>
              <a:gd name="connsiteY5" fmla="*/ 149267 h 152519"/>
              <a:gd name="connsiteX6" fmla="*/ 152751 w 155849"/>
              <a:gd name="connsiteY6" fmla="*/ 107992 h 152519"/>
              <a:gd name="connsiteX7" fmla="*/ 140051 w 155849"/>
              <a:gd name="connsiteY7" fmla="*/ 42 h 1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49" h="152519">
                <a:moveTo>
                  <a:pt x="140051" y="42"/>
                </a:moveTo>
                <a:cubicBezTo>
                  <a:pt x="138463" y="-2075"/>
                  <a:pt x="149576" y="75184"/>
                  <a:pt x="143226" y="95292"/>
                </a:cubicBezTo>
                <a:cubicBezTo>
                  <a:pt x="136876" y="115400"/>
                  <a:pt x="116238" y="111167"/>
                  <a:pt x="101951" y="120692"/>
                </a:cubicBezTo>
                <a:cubicBezTo>
                  <a:pt x="87664" y="130217"/>
                  <a:pt x="74434" y="150855"/>
                  <a:pt x="57501" y="152442"/>
                </a:cubicBezTo>
                <a:cubicBezTo>
                  <a:pt x="40568" y="154030"/>
                  <a:pt x="-4412" y="130746"/>
                  <a:pt x="351" y="130217"/>
                </a:cubicBezTo>
                <a:cubicBezTo>
                  <a:pt x="5113" y="129688"/>
                  <a:pt x="60676" y="152971"/>
                  <a:pt x="86076" y="149267"/>
                </a:cubicBezTo>
                <a:cubicBezTo>
                  <a:pt x="111476" y="145563"/>
                  <a:pt x="141639" y="128629"/>
                  <a:pt x="152751" y="107992"/>
                </a:cubicBezTo>
                <a:cubicBezTo>
                  <a:pt x="163863" y="87355"/>
                  <a:pt x="141639" y="2159"/>
                  <a:pt x="1400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545425B-A49D-CE59-7B84-6680A106CE06}"/>
              </a:ext>
            </a:extLst>
          </p:cNvPr>
          <p:cNvSpPr/>
          <p:nvPr/>
        </p:nvSpPr>
        <p:spPr>
          <a:xfrm>
            <a:off x="6104582" y="11556865"/>
            <a:ext cx="167169" cy="35086"/>
          </a:xfrm>
          <a:custGeom>
            <a:avLst/>
            <a:gdLst>
              <a:gd name="connsiteX0" fmla="*/ 943 w 167169"/>
              <a:gd name="connsiteY0" fmla="*/ 35060 h 35086"/>
              <a:gd name="connsiteX1" fmla="*/ 83493 w 167169"/>
              <a:gd name="connsiteY1" fmla="*/ 135 h 35086"/>
              <a:gd name="connsiteX2" fmla="*/ 162868 w 167169"/>
              <a:gd name="connsiteY2" fmla="*/ 22360 h 35086"/>
              <a:gd name="connsiteX3" fmla="*/ 140643 w 167169"/>
              <a:gd name="connsiteY3" fmla="*/ 6485 h 35086"/>
              <a:gd name="connsiteX4" fmla="*/ 943 w 167169"/>
              <a:gd name="connsiteY4" fmla="*/ 35060 h 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9" h="35086">
                <a:moveTo>
                  <a:pt x="943" y="35060"/>
                </a:moveTo>
                <a:cubicBezTo>
                  <a:pt x="-8582" y="34002"/>
                  <a:pt x="56506" y="2252"/>
                  <a:pt x="83493" y="135"/>
                </a:cubicBezTo>
                <a:cubicBezTo>
                  <a:pt x="110481" y="-1982"/>
                  <a:pt x="153343" y="21302"/>
                  <a:pt x="162868" y="22360"/>
                </a:cubicBezTo>
                <a:cubicBezTo>
                  <a:pt x="172393" y="23418"/>
                  <a:pt x="166572" y="7543"/>
                  <a:pt x="140643" y="6485"/>
                </a:cubicBezTo>
                <a:cubicBezTo>
                  <a:pt x="114714" y="5427"/>
                  <a:pt x="10468" y="36118"/>
                  <a:pt x="943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0098939-7206-7F84-8C4C-84F9EA93EACA}"/>
              </a:ext>
            </a:extLst>
          </p:cNvPr>
          <p:cNvSpPr/>
          <p:nvPr/>
        </p:nvSpPr>
        <p:spPr>
          <a:xfrm>
            <a:off x="6108691" y="11495969"/>
            <a:ext cx="143104" cy="64206"/>
          </a:xfrm>
          <a:custGeom>
            <a:avLst/>
            <a:gdLst>
              <a:gd name="connsiteX0" fmla="*/ 9 w 143104"/>
              <a:gd name="connsiteY0" fmla="*/ 64206 h 64206"/>
              <a:gd name="connsiteX1" fmla="*/ 107959 w 143104"/>
              <a:gd name="connsiteY1" fmla="*/ 29281 h 64206"/>
              <a:gd name="connsiteX2" fmla="*/ 142884 w 143104"/>
              <a:gd name="connsiteY2" fmla="*/ 61031 h 64206"/>
              <a:gd name="connsiteX3" fmla="*/ 95259 w 143104"/>
              <a:gd name="connsiteY3" fmla="*/ 706 h 64206"/>
              <a:gd name="connsiteX4" fmla="*/ 101609 w 143104"/>
              <a:gd name="connsiteY4" fmla="*/ 29281 h 64206"/>
              <a:gd name="connsiteX5" fmla="*/ 9 w 143104"/>
              <a:gd name="connsiteY5" fmla="*/ 64206 h 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04" h="64206">
                <a:moveTo>
                  <a:pt x="9" y="64206"/>
                </a:moveTo>
                <a:cubicBezTo>
                  <a:pt x="1067" y="64206"/>
                  <a:pt x="84147" y="29810"/>
                  <a:pt x="107959" y="29281"/>
                </a:cubicBezTo>
                <a:cubicBezTo>
                  <a:pt x="131771" y="28752"/>
                  <a:pt x="145001" y="65793"/>
                  <a:pt x="142884" y="61031"/>
                </a:cubicBezTo>
                <a:cubicBezTo>
                  <a:pt x="140767" y="56269"/>
                  <a:pt x="102138" y="5998"/>
                  <a:pt x="95259" y="706"/>
                </a:cubicBezTo>
                <a:cubicBezTo>
                  <a:pt x="88380" y="-4586"/>
                  <a:pt x="116955" y="21344"/>
                  <a:pt x="101609" y="29281"/>
                </a:cubicBezTo>
                <a:cubicBezTo>
                  <a:pt x="86263" y="37218"/>
                  <a:pt x="-1049" y="64206"/>
                  <a:pt x="9" y="6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93B61B3E-6FF2-4A1E-88B8-ED05229AF67E}"/>
              </a:ext>
            </a:extLst>
          </p:cNvPr>
          <p:cNvSpPr/>
          <p:nvPr/>
        </p:nvSpPr>
        <p:spPr>
          <a:xfrm>
            <a:off x="6276842" y="11158521"/>
            <a:ext cx="62566" cy="184709"/>
          </a:xfrm>
          <a:custGeom>
            <a:avLst/>
            <a:gdLst>
              <a:gd name="connsiteX0" fmla="*/ 133 w 62566"/>
              <a:gd name="connsiteY0" fmla="*/ 1604 h 184709"/>
              <a:gd name="connsiteX1" fmla="*/ 60458 w 62566"/>
              <a:gd name="connsiteY1" fmla="*/ 182579 h 184709"/>
              <a:gd name="connsiteX2" fmla="*/ 44583 w 62566"/>
              <a:gd name="connsiteY2" fmla="*/ 96854 h 184709"/>
              <a:gd name="connsiteX3" fmla="*/ 133 w 62566"/>
              <a:gd name="connsiteY3" fmla="*/ 1604 h 18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6" h="184709">
                <a:moveTo>
                  <a:pt x="133" y="1604"/>
                </a:moveTo>
                <a:cubicBezTo>
                  <a:pt x="2779" y="15891"/>
                  <a:pt x="53050" y="166704"/>
                  <a:pt x="60458" y="182579"/>
                </a:cubicBezTo>
                <a:cubicBezTo>
                  <a:pt x="67866" y="198454"/>
                  <a:pt x="54108" y="121196"/>
                  <a:pt x="44583" y="96854"/>
                </a:cubicBezTo>
                <a:cubicBezTo>
                  <a:pt x="35058" y="72512"/>
                  <a:pt x="-2513" y="-12683"/>
                  <a:pt x="133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822D3193-641B-0E77-5D98-1E4D62E0BC23}"/>
              </a:ext>
            </a:extLst>
          </p:cNvPr>
          <p:cNvSpPr/>
          <p:nvPr/>
        </p:nvSpPr>
        <p:spPr>
          <a:xfrm>
            <a:off x="6329887" y="11139673"/>
            <a:ext cx="109783" cy="339008"/>
          </a:xfrm>
          <a:custGeom>
            <a:avLst/>
            <a:gdLst>
              <a:gd name="connsiteX0" fmla="*/ 109013 w 109783"/>
              <a:gd name="connsiteY0" fmla="*/ 1402 h 339008"/>
              <a:gd name="connsiteX1" fmla="*/ 70913 w 109783"/>
              <a:gd name="connsiteY1" fmla="*/ 103002 h 339008"/>
              <a:gd name="connsiteX2" fmla="*/ 16938 w 109783"/>
              <a:gd name="connsiteY2" fmla="*/ 226827 h 339008"/>
              <a:gd name="connsiteX3" fmla="*/ 48688 w 109783"/>
              <a:gd name="connsiteY3" fmla="*/ 172852 h 339008"/>
              <a:gd name="connsiteX4" fmla="*/ 7413 w 109783"/>
              <a:gd name="connsiteY4" fmla="*/ 287152 h 339008"/>
              <a:gd name="connsiteX5" fmla="*/ 1063 w 109783"/>
              <a:gd name="connsiteY5" fmla="*/ 334777 h 339008"/>
              <a:gd name="connsiteX6" fmla="*/ 20113 w 109783"/>
              <a:gd name="connsiteY6" fmla="*/ 185552 h 339008"/>
              <a:gd name="connsiteX7" fmla="*/ 23288 w 109783"/>
              <a:gd name="connsiteY7" fmla="*/ 93477 h 339008"/>
              <a:gd name="connsiteX8" fmla="*/ 35988 w 109783"/>
              <a:gd name="connsiteY8" fmla="*/ 179202 h 339008"/>
              <a:gd name="connsiteX9" fmla="*/ 109013 w 109783"/>
              <a:gd name="connsiteY9" fmla="*/ 1402 h 33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83" h="339008">
                <a:moveTo>
                  <a:pt x="109013" y="1402"/>
                </a:moveTo>
                <a:cubicBezTo>
                  <a:pt x="114834" y="-11298"/>
                  <a:pt x="86259" y="65431"/>
                  <a:pt x="70913" y="103002"/>
                </a:cubicBezTo>
                <a:cubicBezTo>
                  <a:pt x="55567" y="140573"/>
                  <a:pt x="20642" y="215185"/>
                  <a:pt x="16938" y="226827"/>
                </a:cubicBezTo>
                <a:cubicBezTo>
                  <a:pt x="13234" y="238469"/>
                  <a:pt x="50275" y="162798"/>
                  <a:pt x="48688" y="172852"/>
                </a:cubicBezTo>
                <a:cubicBezTo>
                  <a:pt x="47101" y="182906"/>
                  <a:pt x="15350" y="260165"/>
                  <a:pt x="7413" y="287152"/>
                </a:cubicBezTo>
                <a:cubicBezTo>
                  <a:pt x="-524" y="314139"/>
                  <a:pt x="-1054" y="351710"/>
                  <a:pt x="1063" y="334777"/>
                </a:cubicBezTo>
                <a:cubicBezTo>
                  <a:pt x="3180" y="317844"/>
                  <a:pt x="16409" y="225769"/>
                  <a:pt x="20113" y="185552"/>
                </a:cubicBezTo>
                <a:cubicBezTo>
                  <a:pt x="23817" y="145335"/>
                  <a:pt x="20642" y="94535"/>
                  <a:pt x="23288" y="93477"/>
                </a:cubicBezTo>
                <a:cubicBezTo>
                  <a:pt x="25934" y="92419"/>
                  <a:pt x="21700" y="190315"/>
                  <a:pt x="35988" y="179202"/>
                </a:cubicBezTo>
                <a:cubicBezTo>
                  <a:pt x="50275" y="168090"/>
                  <a:pt x="103192" y="14102"/>
                  <a:pt x="109013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857E255-CACA-A4D5-1B08-A88827EEDB5D}"/>
              </a:ext>
            </a:extLst>
          </p:cNvPr>
          <p:cNvSpPr/>
          <p:nvPr/>
        </p:nvSpPr>
        <p:spPr>
          <a:xfrm>
            <a:off x="6759565" y="10991793"/>
            <a:ext cx="131429" cy="527316"/>
          </a:xfrm>
          <a:custGeom>
            <a:avLst/>
            <a:gdLst>
              <a:gd name="connsiteX0" fmla="*/ 10 w 131429"/>
              <a:gd name="connsiteY0" fmla="*/ 57 h 527316"/>
              <a:gd name="connsiteX1" fmla="*/ 101610 w 131429"/>
              <a:gd name="connsiteY1" fmla="*/ 203257 h 527316"/>
              <a:gd name="connsiteX2" fmla="*/ 123835 w 131429"/>
              <a:gd name="connsiteY2" fmla="*/ 355657 h 527316"/>
              <a:gd name="connsiteX3" fmla="*/ 130185 w 131429"/>
              <a:gd name="connsiteY3" fmla="*/ 254057 h 527316"/>
              <a:gd name="connsiteX4" fmla="*/ 101610 w 131429"/>
              <a:gd name="connsiteY4" fmla="*/ 527107 h 527316"/>
              <a:gd name="connsiteX5" fmla="*/ 123835 w 131429"/>
              <a:gd name="connsiteY5" fmla="*/ 295332 h 527316"/>
              <a:gd name="connsiteX6" fmla="*/ 98435 w 131429"/>
              <a:gd name="connsiteY6" fmla="*/ 82607 h 527316"/>
              <a:gd name="connsiteX7" fmla="*/ 107960 w 131429"/>
              <a:gd name="connsiteY7" fmla="*/ 181032 h 527316"/>
              <a:gd name="connsiteX8" fmla="*/ 10 w 131429"/>
              <a:gd name="connsiteY8" fmla="*/ 57 h 5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29" h="527316">
                <a:moveTo>
                  <a:pt x="10" y="57"/>
                </a:moveTo>
                <a:cubicBezTo>
                  <a:pt x="-1048" y="3761"/>
                  <a:pt x="80973" y="143991"/>
                  <a:pt x="101610" y="203257"/>
                </a:cubicBezTo>
                <a:cubicBezTo>
                  <a:pt x="122247" y="262523"/>
                  <a:pt x="119072" y="347190"/>
                  <a:pt x="123835" y="355657"/>
                </a:cubicBezTo>
                <a:cubicBezTo>
                  <a:pt x="128598" y="364124"/>
                  <a:pt x="133889" y="225482"/>
                  <a:pt x="130185" y="254057"/>
                </a:cubicBezTo>
                <a:cubicBezTo>
                  <a:pt x="126481" y="282632"/>
                  <a:pt x="102668" y="520228"/>
                  <a:pt x="101610" y="527107"/>
                </a:cubicBezTo>
                <a:cubicBezTo>
                  <a:pt x="100552" y="533986"/>
                  <a:pt x="124364" y="369415"/>
                  <a:pt x="123835" y="295332"/>
                </a:cubicBezTo>
                <a:cubicBezTo>
                  <a:pt x="123306" y="221249"/>
                  <a:pt x="101081" y="101657"/>
                  <a:pt x="98435" y="82607"/>
                </a:cubicBezTo>
                <a:cubicBezTo>
                  <a:pt x="95789" y="63557"/>
                  <a:pt x="120660" y="188440"/>
                  <a:pt x="107960" y="181032"/>
                </a:cubicBezTo>
                <a:cubicBezTo>
                  <a:pt x="95260" y="173624"/>
                  <a:pt x="1068" y="-3647"/>
                  <a:pt x="1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BDEE0E7B-13F3-07FD-D9E3-AAD02E950D98}"/>
              </a:ext>
            </a:extLst>
          </p:cNvPr>
          <p:cNvSpPr/>
          <p:nvPr/>
        </p:nvSpPr>
        <p:spPr>
          <a:xfrm>
            <a:off x="6788150" y="11096624"/>
            <a:ext cx="90065" cy="501866"/>
          </a:xfrm>
          <a:custGeom>
            <a:avLst/>
            <a:gdLst>
              <a:gd name="connsiteX0" fmla="*/ 0 w 90065"/>
              <a:gd name="connsiteY0" fmla="*/ 1 h 501866"/>
              <a:gd name="connsiteX1" fmla="*/ 63500 w 90065"/>
              <a:gd name="connsiteY1" fmla="*/ 209551 h 501866"/>
              <a:gd name="connsiteX2" fmla="*/ 88900 w 90065"/>
              <a:gd name="connsiteY2" fmla="*/ 377826 h 501866"/>
              <a:gd name="connsiteX3" fmla="*/ 82550 w 90065"/>
              <a:gd name="connsiteY3" fmla="*/ 254001 h 501866"/>
              <a:gd name="connsiteX4" fmla="*/ 53975 w 90065"/>
              <a:gd name="connsiteY4" fmla="*/ 428626 h 501866"/>
              <a:gd name="connsiteX5" fmla="*/ 38100 w 90065"/>
              <a:gd name="connsiteY5" fmla="*/ 488951 h 501866"/>
              <a:gd name="connsiteX6" fmla="*/ 88900 w 90065"/>
              <a:gd name="connsiteY6" fmla="*/ 190501 h 501866"/>
              <a:gd name="connsiteX7" fmla="*/ 25400 w 90065"/>
              <a:gd name="connsiteY7" fmla="*/ 60326 h 501866"/>
              <a:gd name="connsiteX8" fmla="*/ 63500 w 90065"/>
              <a:gd name="connsiteY8" fmla="*/ 212726 h 501866"/>
              <a:gd name="connsiteX9" fmla="*/ 0 w 90065"/>
              <a:gd name="connsiteY9" fmla="*/ 1 h 50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65" h="501866">
                <a:moveTo>
                  <a:pt x="0" y="1"/>
                </a:moveTo>
                <a:cubicBezTo>
                  <a:pt x="0" y="-528"/>
                  <a:pt x="48683" y="146580"/>
                  <a:pt x="63500" y="209551"/>
                </a:cubicBezTo>
                <a:cubicBezTo>
                  <a:pt x="78317" y="272522"/>
                  <a:pt x="85725" y="370418"/>
                  <a:pt x="88900" y="377826"/>
                </a:cubicBezTo>
                <a:cubicBezTo>
                  <a:pt x="92075" y="385234"/>
                  <a:pt x="88371" y="245534"/>
                  <a:pt x="82550" y="254001"/>
                </a:cubicBezTo>
                <a:cubicBezTo>
                  <a:pt x="76729" y="262468"/>
                  <a:pt x="61383" y="389468"/>
                  <a:pt x="53975" y="428626"/>
                </a:cubicBezTo>
                <a:cubicBezTo>
                  <a:pt x="46567" y="467784"/>
                  <a:pt x="32279" y="528638"/>
                  <a:pt x="38100" y="488951"/>
                </a:cubicBezTo>
                <a:cubicBezTo>
                  <a:pt x="43921" y="449264"/>
                  <a:pt x="91017" y="261938"/>
                  <a:pt x="88900" y="190501"/>
                </a:cubicBezTo>
                <a:cubicBezTo>
                  <a:pt x="86783" y="119064"/>
                  <a:pt x="29633" y="56622"/>
                  <a:pt x="25400" y="60326"/>
                </a:cubicBezTo>
                <a:cubicBezTo>
                  <a:pt x="21167" y="64030"/>
                  <a:pt x="64029" y="219076"/>
                  <a:pt x="63500" y="212726"/>
                </a:cubicBezTo>
                <a:cubicBezTo>
                  <a:pt x="62971" y="206376"/>
                  <a:pt x="0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A3BBD03C-D86B-23BA-D5E5-A4AD6602FD29}"/>
              </a:ext>
            </a:extLst>
          </p:cNvPr>
          <p:cNvSpPr/>
          <p:nvPr/>
        </p:nvSpPr>
        <p:spPr>
          <a:xfrm>
            <a:off x="6346825" y="11095530"/>
            <a:ext cx="165118" cy="389035"/>
          </a:xfrm>
          <a:custGeom>
            <a:avLst/>
            <a:gdLst>
              <a:gd name="connsiteX0" fmla="*/ 165100 w 165118"/>
              <a:gd name="connsiteY0" fmla="*/ 1095 h 389035"/>
              <a:gd name="connsiteX1" fmla="*/ 47625 w 165118"/>
              <a:gd name="connsiteY1" fmla="*/ 267795 h 389035"/>
              <a:gd name="connsiteX2" fmla="*/ 0 w 165118"/>
              <a:gd name="connsiteY2" fmla="*/ 388445 h 389035"/>
              <a:gd name="connsiteX3" fmla="*/ 47625 w 165118"/>
              <a:gd name="connsiteY3" fmla="*/ 223345 h 389035"/>
              <a:gd name="connsiteX4" fmla="*/ 47625 w 165118"/>
              <a:gd name="connsiteY4" fmla="*/ 80470 h 389035"/>
              <a:gd name="connsiteX5" fmla="*/ 79375 w 165118"/>
              <a:gd name="connsiteY5" fmla="*/ 210645 h 389035"/>
              <a:gd name="connsiteX6" fmla="*/ 123825 w 165118"/>
              <a:gd name="connsiteY6" fmla="*/ 77295 h 389035"/>
              <a:gd name="connsiteX7" fmla="*/ 57150 w 165118"/>
              <a:gd name="connsiteY7" fmla="*/ 169370 h 389035"/>
              <a:gd name="connsiteX8" fmla="*/ 165100 w 165118"/>
              <a:gd name="connsiteY8" fmla="*/ 1095 h 3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18" h="389035">
                <a:moveTo>
                  <a:pt x="165100" y="1095"/>
                </a:moveTo>
                <a:cubicBezTo>
                  <a:pt x="163513" y="17499"/>
                  <a:pt x="75142" y="203237"/>
                  <a:pt x="47625" y="267795"/>
                </a:cubicBezTo>
                <a:cubicBezTo>
                  <a:pt x="20108" y="332353"/>
                  <a:pt x="0" y="395853"/>
                  <a:pt x="0" y="388445"/>
                </a:cubicBezTo>
                <a:cubicBezTo>
                  <a:pt x="0" y="381037"/>
                  <a:pt x="39687" y="274674"/>
                  <a:pt x="47625" y="223345"/>
                </a:cubicBezTo>
                <a:cubicBezTo>
                  <a:pt x="55562" y="172016"/>
                  <a:pt x="42333" y="82587"/>
                  <a:pt x="47625" y="80470"/>
                </a:cubicBezTo>
                <a:cubicBezTo>
                  <a:pt x="52917" y="78353"/>
                  <a:pt x="66675" y="211174"/>
                  <a:pt x="79375" y="210645"/>
                </a:cubicBezTo>
                <a:cubicBezTo>
                  <a:pt x="92075" y="210116"/>
                  <a:pt x="127529" y="84174"/>
                  <a:pt x="123825" y="77295"/>
                </a:cubicBezTo>
                <a:cubicBezTo>
                  <a:pt x="120121" y="70416"/>
                  <a:pt x="51329" y="181012"/>
                  <a:pt x="57150" y="169370"/>
                </a:cubicBezTo>
                <a:cubicBezTo>
                  <a:pt x="62971" y="157728"/>
                  <a:pt x="166687" y="-15309"/>
                  <a:pt x="165100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1E9F4A81-344A-4F08-83C4-B5B4102634A9}"/>
              </a:ext>
            </a:extLst>
          </p:cNvPr>
          <p:cNvSpPr/>
          <p:nvPr/>
        </p:nvSpPr>
        <p:spPr>
          <a:xfrm>
            <a:off x="6534102" y="10877538"/>
            <a:ext cx="177962" cy="260362"/>
          </a:xfrm>
          <a:custGeom>
            <a:avLst/>
            <a:gdLst>
              <a:gd name="connsiteX0" fmla="*/ 177848 w 177962"/>
              <a:gd name="connsiteY0" fmla="*/ 12 h 260362"/>
              <a:gd name="connsiteX1" fmla="*/ 123873 w 177962"/>
              <a:gd name="connsiteY1" fmla="*/ 177812 h 260362"/>
              <a:gd name="connsiteX2" fmla="*/ 101648 w 177962"/>
              <a:gd name="connsiteY2" fmla="*/ 203212 h 260362"/>
              <a:gd name="connsiteX3" fmla="*/ 48 w 177962"/>
              <a:gd name="connsiteY3" fmla="*/ 260362 h 260362"/>
              <a:gd name="connsiteX4" fmla="*/ 88948 w 177962"/>
              <a:gd name="connsiteY4" fmla="*/ 203212 h 260362"/>
              <a:gd name="connsiteX5" fmla="*/ 142923 w 177962"/>
              <a:gd name="connsiteY5" fmla="*/ 88912 h 260362"/>
              <a:gd name="connsiteX6" fmla="*/ 107998 w 177962"/>
              <a:gd name="connsiteY6" fmla="*/ 187337 h 260362"/>
              <a:gd name="connsiteX7" fmla="*/ 177848 w 177962"/>
              <a:gd name="connsiteY7" fmla="*/ 12 h 2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962" h="260362">
                <a:moveTo>
                  <a:pt x="177848" y="12"/>
                </a:moveTo>
                <a:cubicBezTo>
                  <a:pt x="180494" y="-1576"/>
                  <a:pt x="136573" y="143945"/>
                  <a:pt x="123873" y="177812"/>
                </a:cubicBezTo>
                <a:cubicBezTo>
                  <a:pt x="111173" y="211679"/>
                  <a:pt x="122286" y="189454"/>
                  <a:pt x="101648" y="203212"/>
                </a:cubicBezTo>
                <a:cubicBezTo>
                  <a:pt x="81010" y="216970"/>
                  <a:pt x="2165" y="260362"/>
                  <a:pt x="48" y="260362"/>
                </a:cubicBezTo>
                <a:cubicBezTo>
                  <a:pt x="-2069" y="260362"/>
                  <a:pt x="65136" y="231787"/>
                  <a:pt x="88948" y="203212"/>
                </a:cubicBezTo>
                <a:cubicBezTo>
                  <a:pt x="112760" y="174637"/>
                  <a:pt x="139748" y="91558"/>
                  <a:pt x="142923" y="88912"/>
                </a:cubicBezTo>
                <a:cubicBezTo>
                  <a:pt x="146098" y="86266"/>
                  <a:pt x="103235" y="195275"/>
                  <a:pt x="107998" y="187337"/>
                </a:cubicBezTo>
                <a:cubicBezTo>
                  <a:pt x="112760" y="179400"/>
                  <a:pt x="175202" y="1600"/>
                  <a:pt x="17784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5E3B4CD3-EB6D-5607-01DE-ED99CC202DF4}"/>
              </a:ext>
            </a:extLst>
          </p:cNvPr>
          <p:cNvSpPr/>
          <p:nvPr/>
        </p:nvSpPr>
        <p:spPr>
          <a:xfrm>
            <a:off x="6737296" y="11111506"/>
            <a:ext cx="108300" cy="481486"/>
          </a:xfrm>
          <a:custGeom>
            <a:avLst/>
            <a:gdLst>
              <a:gd name="connsiteX0" fmla="*/ 54 w 108300"/>
              <a:gd name="connsiteY0" fmla="*/ 994 h 481486"/>
              <a:gd name="connsiteX1" fmla="*/ 73079 w 108300"/>
              <a:gd name="connsiteY1" fmla="*/ 296269 h 481486"/>
              <a:gd name="connsiteX2" fmla="*/ 76254 w 108300"/>
              <a:gd name="connsiteY2" fmla="*/ 397869 h 481486"/>
              <a:gd name="connsiteX3" fmla="*/ 108004 w 108300"/>
              <a:gd name="connsiteY3" fmla="*/ 296269 h 481486"/>
              <a:gd name="connsiteX4" fmla="*/ 92129 w 108300"/>
              <a:gd name="connsiteY4" fmla="*/ 480419 h 481486"/>
              <a:gd name="connsiteX5" fmla="*/ 92129 w 108300"/>
              <a:gd name="connsiteY5" fmla="*/ 356594 h 481486"/>
              <a:gd name="connsiteX6" fmla="*/ 54029 w 108300"/>
              <a:gd name="connsiteY6" fmla="*/ 51794 h 481486"/>
              <a:gd name="connsiteX7" fmla="*/ 60379 w 108300"/>
              <a:gd name="connsiteY7" fmla="*/ 194669 h 481486"/>
              <a:gd name="connsiteX8" fmla="*/ 54 w 108300"/>
              <a:gd name="connsiteY8" fmla="*/ 994 h 4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00" h="481486">
                <a:moveTo>
                  <a:pt x="54" y="994"/>
                </a:moveTo>
                <a:cubicBezTo>
                  <a:pt x="2171" y="17927"/>
                  <a:pt x="60379" y="230123"/>
                  <a:pt x="73079" y="296269"/>
                </a:cubicBezTo>
                <a:cubicBezTo>
                  <a:pt x="85779" y="362415"/>
                  <a:pt x="70433" y="397869"/>
                  <a:pt x="76254" y="397869"/>
                </a:cubicBezTo>
                <a:cubicBezTo>
                  <a:pt x="82075" y="397869"/>
                  <a:pt x="105358" y="282511"/>
                  <a:pt x="108004" y="296269"/>
                </a:cubicBezTo>
                <a:cubicBezTo>
                  <a:pt x="110650" y="310027"/>
                  <a:pt x="94775" y="470365"/>
                  <a:pt x="92129" y="480419"/>
                </a:cubicBezTo>
                <a:cubicBezTo>
                  <a:pt x="89483" y="490473"/>
                  <a:pt x="98479" y="428031"/>
                  <a:pt x="92129" y="356594"/>
                </a:cubicBezTo>
                <a:cubicBezTo>
                  <a:pt x="85779" y="285157"/>
                  <a:pt x="59321" y="78782"/>
                  <a:pt x="54029" y="51794"/>
                </a:cubicBezTo>
                <a:cubicBezTo>
                  <a:pt x="48737" y="24807"/>
                  <a:pt x="63025" y="200490"/>
                  <a:pt x="60379" y="194669"/>
                </a:cubicBezTo>
                <a:cubicBezTo>
                  <a:pt x="57733" y="188848"/>
                  <a:pt x="-2063" y="-15939"/>
                  <a:pt x="54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3EC0BD-8B2A-AE79-7F4B-0B6CEE657BE8}"/>
              </a:ext>
            </a:extLst>
          </p:cNvPr>
          <p:cNvSpPr/>
          <p:nvPr/>
        </p:nvSpPr>
        <p:spPr>
          <a:xfrm>
            <a:off x="6696073" y="11175357"/>
            <a:ext cx="114480" cy="381236"/>
          </a:xfrm>
          <a:custGeom>
            <a:avLst/>
            <a:gdLst>
              <a:gd name="connsiteX0" fmla="*/ 2 w 114480"/>
              <a:gd name="connsiteY0" fmla="*/ 643 h 381236"/>
              <a:gd name="connsiteX1" fmla="*/ 95252 w 114480"/>
              <a:gd name="connsiteY1" fmla="*/ 372118 h 381236"/>
              <a:gd name="connsiteX2" fmla="*/ 101602 w 114480"/>
              <a:gd name="connsiteY2" fmla="*/ 257818 h 381236"/>
              <a:gd name="connsiteX3" fmla="*/ 114302 w 114480"/>
              <a:gd name="connsiteY3" fmla="*/ 149868 h 381236"/>
              <a:gd name="connsiteX4" fmla="*/ 104777 w 114480"/>
              <a:gd name="connsiteY4" fmla="*/ 222893 h 381236"/>
              <a:gd name="connsiteX5" fmla="*/ 53977 w 114480"/>
              <a:gd name="connsiteY5" fmla="*/ 60968 h 381236"/>
              <a:gd name="connsiteX6" fmla="*/ 92077 w 114480"/>
              <a:gd name="connsiteY6" fmla="*/ 276868 h 381236"/>
              <a:gd name="connsiteX7" fmla="*/ 2 w 114480"/>
              <a:gd name="connsiteY7" fmla="*/ 643 h 38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80" h="381236">
                <a:moveTo>
                  <a:pt x="2" y="643"/>
                </a:moveTo>
                <a:cubicBezTo>
                  <a:pt x="531" y="16518"/>
                  <a:pt x="78319" y="329256"/>
                  <a:pt x="95252" y="372118"/>
                </a:cubicBezTo>
                <a:cubicBezTo>
                  <a:pt x="112185" y="414980"/>
                  <a:pt x="98427" y="294860"/>
                  <a:pt x="101602" y="257818"/>
                </a:cubicBezTo>
                <a:cubicBezTo>
                  <a:pt x="104777" y="220776"/>
                  <a:pt x="113773" y="155689"/>
                  <a:pt x="114302" y="149868"/>
                </a:cubicBezTo>
                <a:cubicBezTo>
                  <a:pt x="114831" y="144047"/>
                  <a:pt x="114831" y="237710"/>
                  <a:pt x="104777" y="222893"/>
                </a:cubicBezTo>
                <a:cubicBezTo>
                  <a:pt x="94723" y="208076"/>
                  <a:pt x="56094" y="51972"/>
                  <a:pt x="53977" y="60968"/>
                </a:cubicBezTo>
                <a:cubicBezTo>
                  <a:pt x="51860" y="69964"/>
                  <a:pt x="98427" y="285864"/>
                  <a:pt x="92077" y="276868"/>
                </a:cubicBezTo>
                <a:cubicBezTo>
                  <a:pt x="85727" y="267872"/>
                  <a:pt x="-527" y="-15232"/>
                  <a:pt x="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A9227723-5C5E-0749-0E6B-7C29E27BDD22}"/>
              </a:ext>
            </a:extLst>
          </p:cNvPr>
          <p:cNvSpPr/>
          <p:nvPr/>
        </p:nvSpPr>
        <p:spPr>
          <a:xfrm>
            <a:off x="6449694" y="11115591"/>
            <a:ext cx="381469" cy="114386"/>
          </a:xfrm>
          <a:custGeom>
            <a:avLst/>
            <a:gdLst>
              <a:gd name="connsiteX0" fmla="*/ 62231 w 381469"/>
              <a:gd name="connsiteY0" fmla="*/ 79459 h 114386"/>
              <a:gd name="connsiteX1" fmla="*/ 189231 w 381469"/>
              <a:gd name="connsiteY1" fmla="*/ 22309 h 114386"/>
              <a:gd name="connsiteX2" fmla="*/ 379731 w 381469"/>
              <a:gd name="connsiteY2" fmla="*/ 114384 h 114386"/>
              <a:gd name="connsiteX3" fmla="*/ 274956 w 381469"/>
              <a:gd name="connsiteY3" fmla="*/ 19134 h 114386"/>
              <a:gd name="connsiteX4" fmla="*/ 128906 w 381469"/>
              <a:gd name="connsiteY4" fmla="*/ 84 h 114386"/>
              <a:gd name="connsiteX5" fmla="*/ 198756 w 381469"/>
              <a:gd name="connsiteY5" fmla="*/ 15959 h 114386"/>
              <a:gd name="connsiteX6" fmla="*/ 8256 w 381469"/>
              <a:gd name="connsiteY6" fmla="*/ 88984 h 114386"/>
              <a:gd name="connsiteX7" fmla="*/ 62231 w 381469"/>
              <a:gd name="connsiteY7" fmla="*/ 79459 h 1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69" h="114386">
                <a:moveTo>
                  <a:pt x="62231" y="79459"/>
                </a:moveTo>
                <a:cubicBezTo>
                  <a:pt x="92393" y="68347"/>
                  <a:pt x="136314" y="16488"/>
                  <a:pt x="189231" y="22309"/>
                </a:cubicBezTo>
                <a:cubicBezTo>
                  <a:pt x="242148" y="28130"/>
                  <a:pt x="365444" y="114913"/>
                  <a:pt x="379731" y="114384"/>
                </a:cubicBezTo>
                <a:cubicBezTo>
                  <a:pt x="394019" y="113855"/>
                  <a:pt x="316760" y="38184"/>
                  <a:pt x="274956" y="19134"/>
                </a:cubicBezTo>
                <a:cubicBezTo>
                  <a:pt x="233152" y="84"/>
                  <a:pt x="141606" y="613"/>
                  <a:pt x="128906" y="84"/>
                </a:cubicBezTo>
                <a:cubicBezTo>
                  <a:pt x="116206" y="-445"/>
                  <a:pt x="218864" y="1142"/>
                  <a:pt x="198756" y="15959"/>
                </a:cubicBezTo>
                <a:cubicBezTo>
                  <a:pt x="178648" y="30776"/>
                  <a:pt x="36831" y="78401"/>
                  <a:pt x="8256" y="88984"/>
                </a:cubicBezTo>
                <a:cubicBezTo>
                  <a:pt x="-20319" y="99567"/>
                  <a:pt x="32069" y="90571"/>
                  <a:pt x="62231" y="79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F41B3981-81DC-55CD-6D4A-0A5B3C168995}"/>
              </a:ext>
            </a:extLst>
          </p:cNvPr>
          <p:cNvSpPr/>
          <p:nvPr/>
        </p:nvSpPr>
        <p:spPr>
          <a:xfrm>
            <a:off x="6299811" y="11093438"/>
            <a:ext cx="243980" cy="638256"/>
          </a:xfrm>
          <a:custGeom>
            <a:avLst/>
            <a:gdLst>
              <a:gd name="connsiteX0" fmla="*/ 243864 w 243980"/>
              <a:gd name="connsiteY0" fmla="*/ 12 h 638256"/>
              <a:gd name="connsiteX1" fmla="*/ 72414 w 243980"/>
              <a:gd name="connsiteY1" fmla="*/ 301637 h 638256"/>
              <a:gd name="connsiteX2" fmla="*/ 40664 w 243980"/>
              <a:gd name="connsiteY2" fmla="*/ 511187 h 638256"/>
              <a:gd name="connsiteX3" fmla="*/ 27964 w 243980"/>
              <a:gd name="connsiteY3" fmla="*/ 638187 h 638256"/>
              <a:gd name="connsiteX4" fmla="*/ 27964 w 243980"/>
              <a:gd name="connsiteY4" fmla="*/ 495312 h 638256"/>
              <a:gd name="connsiteX5" fmla="*/ 15264 w 243980"/>
              <a:gd name="connsiteY5" fmla="*/ 269887 h 638256"/>
              <a:gd name="connsiteX6" fmla="*/ 5739 w 243980"/>
              <a:gd name="connsiteY6" fmla="*/ 365137 h 638256"/>
              <a:gd name="connsiteX7" fmla="*/ 110514 w 243980"/>
              <a:gd name="connsiteY7" fmla="*/ 184162 h 638256"/>
              <a:gd name="connsiteX8" fmla="*/ 43839 w 243980"/>
              <a:gd name="connsiteY8" fmla="*/ 288937 h 638256"/>
              <a:gd name="connsiteX9" fmla="*/ 243864 w 243980"/>
              <a:gd name="connsiteY9" fmla="*/ 12 h 63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80" h="638256">
                <a:moveTo>
                  <a:pt x="243864" y="12"/>
                </a:moveTo>
                <a:cubicBezTo>
                  <a:pt x="248626" y="2129"/>
                  <a:pt x="106281" y="216441"/>
                  <a:pt x="72414" y="301637"/>
                </a:cubicBezTo>
                <a:cubicBezTo>
                  <a:pt x="38547" y="386833"/>
                  <a:pt x="48072" y="455095"/>
                  <a:pt x="40664" y="511187"/>
                </a:cubicBezTo>
                <a:cubicBezTo>
                  <a:pt x="33256" y="567279"/>
                  <a:pt x="30081" y="640833"/>
                  <a:pt x="27964" y="638187"/>
                </a:cubicBezTo>
                <a:cubicBezTo>
                  <a:pt x="25847" y="635541"/>
                  <a:pt x="30081" y="556695"/>
                  <a:pt x="27964" y="495312"/>
                </a:cubicBezTo>
                <a:cubicBezTo>
                  <a:pt x="25847" y="433929"/>
                  <a:pt x="18968" y="291583"/>
                  <a:pt x="15264" y="269887"/>
                </a:cubicBezTo>
                <a:cubicBezTo>
                  <a:pt x="11560" y="248191"/>
                  <a:pt x="-10136" y="379425"/>
                  <a:pt x="5739" y="365137"/>
                </a:cubicBezTo>
                <a:cubicBezTo>
                  <a:pt x="21614" y="350850"/>
                  <a:pt x="104164" y="196862"/>
                  <a:pt x="110514" y="184162"/>
                </a:cubicBezTo>
                <a:cubicBezTo>
                  <a:pt x="116864" y="171462"/>
                  <a:pt x="25318" y="320687"/>
                  <a:pt x="43839" y="288937"/>
                </a:cubicBezTo>
                <a:cubicBezTo>
                  <a:pt x="62360" y="257187"/>
                  <a:pt x="239102" y="-2105"/>
                  <a:pt x="24386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0C60EEC-DDA9-08D9-59D4-3DE6E7384DC7}"/>
              </a:ext>
            </a:extLst>
          </p:cNvPr>
          <p:cNvSpPr/>
          <p:nvPr/>
        </p:nvSpPr>
        <p:spPr>
          <a:xfrm>
            <a:off x="6438198" y="11277273"/>
            <a:ext cx="258074" cy="70184"/>
          </a:xfrm>
          <a:custGeom>
            <a:avLst/>
            <a:gdLst>
              <a:gd name="connsiteX0" fmla="*/ 19752 w 258074"/>
              <a:gd name="connsiteY0" fmla="*/ 70177 h 70184"/>
              <a:gd name="connsiteX1" fmla="*/ 140402 w 258074"/>
              <a:gd name="connsiteY1" fmla="*/ 25727 h 70184"/>
              <a:gd name="connsiteX2" fmla="*/ 257877 w 258074"/>
              <a:gd name="connsiteY2" fmla="*/ 57477 h 70184"/>
              <a:gd name="connsiteX3" fmla="*/ 111827 w 258074"/>
              <a:gd name="connsiteY3" fmla="*/ 16202 h 70184"/>
              <a:gd name="connsiteX4" fmla="*/ 702 w 258074"/>
              <a:gd name="connsiteY4" fmla="*/ 327 h 70184"/>
              <a:gd name="connsiteX5" fmla="*/ 61027 w 258074"/>
              <a:gd name="connsiteY5" fmla="*/ 28902 h 70184"/>
              <a:gd name="connsiteX6" fmla="*/ 19752 w 258074"/>
              <a:gd name="connsiteY6" fmla="*/ 70177 h 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74" h="70184">
                <a:moveTo>
                  <a:pt x="19752" y="70177"/>
                </a:moveTo>
                <a:cubicBezTo>
                  <a:pt x="32981" y="69648"/>
                  <a:pt x="100715" y="27844"/>
                  <a:pt x="140402" y="25727"/>
                </a:cubicBezTo>
                <a:cubicBezTo>
                  <a:pt x="180089" y="23610"/>
                  <a:pt x="262639" y="59064"/>
                  <a:pt x="257877" y="57477"/>
                </a:cubicBezTo>
                <a:cubicBezTo>
                  <a:pt x="253115" y="55890"/>
                  <a:pt x="154689" y="25727"/>
                  <a:pt x="111827" y="16202"/>
                </a:cubicBezTo>
                <a:cubicBezTo>
                  <a:pt x="68965" y="6677"/>
                  <a:pt x="9169" y="-1790"/>
                  <a:pt x="702" y="327"/>
                </a:cubicBezTo>
                <a:cubicBezTo>
                  <a:pt x="-7765" y="2444"/>
                  <a:pt x="63144" y="13027"/>
                  <a:pt x="61027" y="28902"/>
                </a:cubicBezTo>
                <a:cubicBezTo>
                  <a:pt x="58910" y="44777"/>
                  <a:pt x="6523" y="70706"/>
                  <a:pt x="19752" y="7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84B67F90-A281-3FF6-1F72-AF81B2ACC139}"/>
              </a:ext>
            </a:extLst>
          </p:cNvPr>
          <p:cNvSpPr/>
          <p:nvPr/>
        </p:nvSpPr>
        <p:spPr>
          <a:xfrm>
            <a:off x="6560713" y="11016706"/>
            <a:ext cx="136287" cy="253214"/>
          </a:xfrm>
          <a:custGeom>
            <a:avLst/>
            <a:gdLst>
              <a:gd name="connsiteX0" fmla="*/ 135362 w 136287"/>
              <a:gd name="connsiteY0" fmla="*/ 3719 h 253214"/>
              <a:gd name="connsiteX1" fmla="*/ 2012 w 136287"/>
              <a:gd name="connsiteY1" fmla="*/ 251369 h 253214"/>
              <a:gd name="connsiteX2" fmla="*/ 59162 w 136287"/>
              <a:gd name="connsiteY2" fmla="*/ 111669 h 253214"/>
              <a:gd name="connsiteX3" fmla="*/ 135362 w 136287"/>
              <a:gd name="connsiteY3" fmla="*/ 3719 h 2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87" h="253214">
                <a:moveTo>
                  <a:pt x="135362" y="3719"/>
                </a:moveTo>
                <a:cubicBezTo>
                  <a:pt x="125837" y="27002"/>
                  <a:pt x="14712" y="233377"/>
                  <a:pt x="2012" y="251369"/>
                </a:cubicBezTo>
                <a:cubicBezTo>
                  <a:pt x="-10688" y="269361"/>
                  <a:pt x="40112" y="150827"/>
                  <a:pt x="59162" y="111669"/>
                </a:cubicBezTo>
                <a:cubicBezTo>
                  <a:pt x="78212" y="72511"/>
                  <a:pt x="144887" y="-19564"/>
                  <a:pt x="135362" y="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6A2765F3-9F10-5144-AA19-4A5BCC63D367}"/>
              </a:ext>
            </a:extLst>
          </p:cNvPr>
          <p:cNvSpPr/>
          <p:nvPr/>
        </p:nvSpPr>
        <p:spPr>
          <a:xfrm>
            <a:off x="6577897" y="11022459"/>
            <a:ext cx="226316" cy="268301"/>
          </a:xfrm>
          <a:custGeom>
            <a:avLst/>
            <a:gdLst>
              <a:gd name="connsiteX0" fmla="*/ 703 w 226316"/>
              <a:gd name="connsiteY0" fmla="*/ 267841 h 268301"/>
              <a:gd name="connsiteX1" fmla="*/ 124528 w 226316"/>
              <a:gd name="connsiteY1" fmla="*/ 74166 h 268301"/>
              <a:gd name="connsiteX2" fmla="*/ 226128 w 226316"/>
              <a:gd name="connsiteY2" fmla="*/ 86866 h 268301"/>
              <a:gd name="connsiteX3" fmla="*/ 149928 w 226316"/>
              <a:gd name="connsiteY3" fmla="*/ 64641 h 268301"/>
              <a:gd name="connsiteX4" fmla="*/ 153103 w 226316"/>
              <a:gd name="connsiteY4" fmla="*/ 1141 h 268301"/>
              <a:gd name="connsiteX5" fmla="*/ 76903 w 226316"/>
              <a:gd name="connsiteY5" fmla="*/ 124966 h 268301"/>
              <a:gd name="connsiteX6" fmla="*/ 703 w 226316"/>
              <a:gd name="connsiteY6" fmla="*/ 267841 h 2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16" h="268301">
                <a:moveTo>
                  <a:pt x="703" y="267841"/>
                </a:moveTo>
                <a:cubicBezTo>
                  <a:pt x="8641" y="259374"/>
                  <a:pt x="86957" y="104328"/>
                  <a:pt x="124528" y="74166"/>
                </a:cubicBezTo>
                <a:cubicBezTo>
                  <a:pt x="162099" y="44004"/>
                  <a:pt x="221895" y="88453"/>
                  <a:pt x="226128" y="86866"/>
                </a:cubicBezTo>
                <a:cubicBezTo>
                  <a:pt x="230361" y="85279"/>
                  <a:pt x="162099" y="78928"/>
                  <a:pt x="149928" y="64641"/>
                </a:cubicBezTo>
                <a:cubicBezTo>
                  <a:pt x="137757" y="50354"/>
                  <a:pt x="165274" y="-8913"/>
                  <a:pt x="153103" y="1141"/>
                </a:cubicBezTo>
                <a:cubicBezTo>
                  <a:pt x="140932" y="11195"/>
                  <a:pt x="99657" y="84220"/>
                  <a:pt x="76903" y="124966"/>
                </a:cubicBezTo>
                <a:cubicBezTo>
                  <a:pt x="54149" y="165712"/>
                  <a:pt x="-7235" y="276308"/>
                  <a:pt x="703" y="267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CC4C3E9B-5FBA-3C1D-0565-B4126D2B6D29}"/>
              </a:ext>
            </a:extLst>
          </p:cNvPr>
          <p:cNvSpPr/>
          <p:nvPr/>
        </p:nvSpPr>
        <p:spPr>
          <a:xfrm>
            <a:off x="6594395" y="11323546"/>
            <a:ext cx="133491" cy="328012"/>
          </a:xfrm>
          <a:custGeom>
            <a:avLst/>
            <a:gdLst>
              <a:gd name="connsiteX0" fmla="*/ 133430 w 133491"/>
              <a:gd name="connsiteY0" fmla="*/ 87404 h 328012"/>
              <a:gd name="connsiteX1" fmla="*/ 60405 w 133491"/>
              <a:gd name="connsiteY1" fmla="*/ 198529 h 328012"/>
              <a:gd name="connsiteX2" fmla="*/ 80 w 133491"/>
              <a:gd name="connsiteY2" fmla="*/ 325529 h 328012"/>
              <a:gd name="connsiteX3" fmla="*/ 73105 w 133491"/>
              <a:gd name="connsiteY3" fmla="*/ 77879 h 328012"/>
              <a:gd name="connsiteX4" fmla="*/ 76280 w 133491"/>
              <a:gd name="connsiteY4" fmla="*/ 1679 h 328012"/>
              <a:gd name="connsiteX5" fmla="*/ 73105 w 133491"/>
              <a:gd name="connsiteY5" fmla="*/ 135029 h 328012"/>
              <a:gd name="connsiteX6" fmla="*/ 133430 w 133491"/>
              <a:gd name="connsiteY6" fmla="*/ 87404 h 3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91" h="328012">
                <a:moveTo>
                  <a:pt x="133430" y="87404"/>
                </a:moveTo>
                <a:cubicBezTo>
                  <a:pt x="131313" y="97987"/>
                  <a:pt x="82630" y="158842"/>
                  <a:pt x="60405" y="198529"/>
                </a:cubicBezTo>
                <a:cubicBezTo>
                  <a:pt x="38180" y="238216"/>
                  <a:pt x="-2037" y="345637"/>
                  <a:pt x="80" y="325529"/>
                </a:cubicBezTo>
                <a:cubicBezTo>
                  <a:pt x="2197" y="305421"/>
                  <a:pt x="60405" y="131854"/>
                  <a:pt x="73105" y="77879"/>
                </a:cubicBezTo>
                <a:cubicBezTo>
                  <a:pt x="85805" y="23904"/>
                  <a:pt x="76280" y="-7846"/>
                  <a:pt x="76280" y="1679"/>
                </a:cubicBezTo>
                <a:cubicBezTo>
                  <a:pt x="76280" y="11204"/>
                  <a:pt x="64109" y="121271"/>
                  <a:pt x="73105" y="135029"/>
                </a:cubicBezTo>
                <a:cubicBezTo>
                  <a:pt x="82101" y="148787"/>
                  <a:pt x="135547" y="76821"/>
                  <a:pt x="133430" y="8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9944E448-B1BD-DB42-6A38-D5AC1C7E7C31}"/>
              </a:ext>
            </a:extLst>
          </p:cNvPr>
          <p:cNvSpPr/>
          <p:nvPr/>
        </p:nvSpPr>
        <p:spPr>
          <a:xfrm>
            <a:off x="6406968" y="11242594"/>
            <a:ext cx="278229" cy="187966"/>
          </a:xfrm>
          <a:custGeom>
            <a:avLst/>
            <a:gdLst>
              <a:gd name="connsiteX0" fmla="*/ 182 w 278229"/>
              <a:gd name="connsiteY0" fmla="*/ 187406 h 187966"/>
              <a:gd name="connsiteX1" fmla="*/ 111307 w 278229"/>
              <a:gd name="connsiteY1" fmla="*/ 146131 h 187966"/>
              <a:gd name="connsiteX2" fmla="*/ 270057 w 278229"/>
              <a:gd name="connsiteY2" fmla="*/ 152481 h 187966"/>
              <a:gd name="connsiteX3" fmla="*/ 244657 w 278229"/>
              <a:gd name="connsiteY3" fmla="*/ 127081 h 187966"/>
              <a:gd name="connsiteX4" fmla="*/ 152582 w 278229"/>
              <a:gd name="connsiteY4" fmla="*/ 81 h 187966"/>
              <a:gd name="connsiteX5" fmla="*/ 197032 w 278229"/>
              <a:gd name="connsiteY5" fmla="*/ 108031 h 187966"/>
              <a:gd name="connsiteX6" fmla="*/ 149407 w 278229"/>
              <a:gd name="connsiteY6" fmla="*/ 120731 h 187966"/>
              <a:gd name="connsiteX7" fmla="*/ 149407 w 278229"/>
              <a:gd name="connsiteY7" fmla="*/ 73106 h 187966"/>
              <a:gd name="connsiteX8" fmla="*/ 136707 w 278229"/>
              <a:gd name="connsiteY8" fmla="*/ 111206 h 187966"/>
              <a:gd name="connsiteX9" fmla="*/ 182 w 278229"/>
              <a:gd name="connsiteY9" fmla="*/ 187406 h 1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229" h="187966">
                <a:moveTo>
                  <a:pt x="182" y="187406"/>
                </a:moveTo>
                <a:cubicBezTo>
                  <a:pt x="-4051" y="193227"/>
                  <a:pt x="66328" y="151952"/>
                  <a:pt x="111307" y="146131"/>
                </a:cubicBezTo>
                <a:cubicBezTo>
                  <a:pt x="156286" y="140310"/>
                  <a:pt x="270057" y="152481"/>
                  <a:pt x="270057" y="152481"/>
                </a:cubicBezTo>
                <a:cubicBezTo>
                  <a:pt x="292282" y="149306"/>
                  <a:pt x="264236" y="152481"/>
                  <a:pt x="244657" y="127081"/>
                </a:cubicBezTo>
                <a:cubicBezTo>
                  <a:pt x="225078" y="101681"/>
                  <a:pt x="160520" y="3256"/>
                  <a:pt x="152582" y="81"/>
                </a:cubicBezTo>
                <a:cubicBezTo>
                  <a:pt x="144644" y="-3094"/>
                  <a:pt x="197561" y="87923"/>
                  <a:pt x="197032" y="108031"/>
                </a:cubicBezTo>
                <a:cubicBezTo>
                  <a:pt x="196503" y="128139"/>
                  <a:pt x="157344" y="126552"/>
                  <a:pt x="149407" y="120731"/>
                </a:cubicBezTo>
                <a:cubicBezTo>
                  <a:pt x="141470" y="114910"/>
                  <a:pt x="151524" y="74694"/>
                  <a:pt x="149407" y="73106"/>
                </a:cubicBezTo>
                <a:cubicBezTo>
                  <a:pt x="147290" y="71518"/>
                  <a:pt x="158403" y="93214"/>
                  <a:pt x="136707" y="111206"/>
                </a:cubicBezTo>
                <a:cubicBezTo>
                  <a:pt x="115011" y="129198"/>
                  <a:pt x="4415" y="181585"/>
                  <a:pt x="182" y="187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C6EDD1FF-634B-2C47-FDB5-9907F8EB54BC}"/>
              </a:ext>
            </a:extLst>
          </p:cNvPr>
          <p:cNvSpPr/>
          <p:nvPr/>
        </p:nvSpPr>
        <p:spPr>
          <a:xfrm>
            <a:off x="6324598" y="11442502"/>
            <a:ext cx="149479" cy="230543"/>
          </a:xfrm>
          <a:custGeom>
            <a:avLst/>
            <a:gdLst>
              <a:gd name="connsiteX0" fmla="*/ 149227 w 149479"/>
              <a:gd name="connsiteY0" fmla="*/ 198 h 230543"/>
              <a:gd name="connsiteX1" fmla="*/ 50802 w 149479"/>
              <a:gd name="connsiteY1" fmla="*/ 76398 h 230543"/>
              <a:gd name="connsiteX2" fmla="*/ 3177 w 149479"/>
              <a:gd name="connsiteY2" fmla="*/ 228798 h 230543"/>
              <a:gd name="connsiteX3" fmla="*/ 9527 w 149479"/>
              <a:gd name="connsiteY3" fmla="*/ 152598 h 230543"/>
              <a:gd name="connsiteX4" fmla="*/ 50802 w 149479"/>
              <a:gd name="connsiteY4" fmla="*/ 54173 h 230543"/>
              <a:gd name="connsiteX5" fmla="*/ 19052 w 149479"/>
              <a:gd name="connsiteY5" fmla="*/ 54173 h 230543"/>
              <a:gd name="connsiteX6" fmla="*/ 149227 w 149479"/>
              <a:gd name="connsiteY6" fmla="*/ 198 h 2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79" h="230543">
                <a:moveTo>
                  <a:pt x="149227" y="198"/>
                </a:moveTo>
                <a:cubicBezTo>
                  <a:pt x="154519" y="3902"/>
                  <a:pt x="75144" y="38298"/>
                  <a:pt x="50802" y="76398"/>
                </a:cubicBezTo>
                <a:cubicBezTo>
                  <a:pt x="26460" y="114498"/>
                  <a:pt x="10056" y="216098"/>
                  <a:pt x="3177" y="228798"/>
                </a:cubicBezTo>
                <a:cubicBezTo>
                  <a:pt x="-3702" y="241498"/>
                  <a:pt x="1590" y="181702"/>
                  <a:pt x="9527" y="152598"/>
                </a:cubicBezTo>
                <a:cubicBezTo>
                  <a:pt x="17464" y="123494"/>
                  <a:pt x="49215" y="70577"/>
                  <a:pt x="50802" y="54173"/>
                </a:cubicBezTo>
                <a:cubicBezTo>
                  <a:pt x="52389" y="37769"/>
                  <a:pt x="4235" y="62640"/>
                  <a:pt x="19052" y="54173"/>
                </a:cubicBezTo>
                <a:cubicBezTo>
                  <a:pt x="33869" y="45706"/>
                  <a:pt x="143935" y="-3506"/>
                  <a:pt x="149227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63DFC84D-64C0-1AF2-0C6B-1F5A38905E8A}"/>
              </a:ext>
            </a:extLst>
          </p:cNvPr>
          <p:cNvSpPr/>
          <p:nvPr/>
        </p:nvSpPr>
        <p:spPr>
          <a:xfrm>
            <a:off x="6546204" y="11483951"/>
            <a:ext cx="102482" cy="165135"/>
          </a:xfrm>
          <a:custGeom>
            <a:avLst/>
            <a:gdLst>
              <a:gd name="connsiteX0" fmla="*/ 102246 w 102482"/>
              <a:gd name="connsiteY0" fmla="*/ 24 h 165135"/>
              <a:gd name="connsiteX1" fmla="*/ 48271 w 102482"/>
              <a:gd name="connsiteY1" fmla="*/ 60349 h 165135"/>
              <a:gd name="connsiteX2" fmla="*/ 646 w 102482"/>
              <a:gd name="connsiteY2" fmla="*/ 165124 h 165135"/>
              <a:gd name="connsiteX3" fmla="*/ 26046 w 102482"/>
              <a:gd name="connsiteY3" fmla="*/ 66699 h 165135"/>
              <a:gd name="connsiteX4" fmla="*/ 102246 w 102482"/>
              <a:gd name="connsiteY4" fmla="*/ 24 h 16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82" h="165135">
                <a:moveTo>
                  <a:pt x="102246" y="24"/>
                </a:moveTo>
                <a:cubicBezTo>
                  <a:pt x="105950" y="-1034"/>
                  <a:pt x="65204" y="32832"/>
                  <a:pt x="48271" y="60349"/>
                </a:cubicBezTo>
                <a:cubicBezTo>
                  <a:pt x="31338" y="87866"/>
                  <a:pt x="4350" y="164066"/>
                  <a:pt x="646" y="165124"/>
                </a:cubicBezTo>
                <a:cubicBezTo>
                  <a:pt x="-3058" y="166182"/>
                  <a:pt x="9642" y="91041"/>
                  <a:pt x="26046" y="66699"/>
                </a:cubicBezTo>
                <a:cubicBezTo>
                  <a:pt x="42450" y="42357"/>
                  <a:pt x="98542" y="1082"/>
                  <a:pt x="10224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A77D82ED-9920-98D3-34A2-485538738237}"/>
              </a:ext>
            </a:extLst>
          </p:cNvPr>
          <p:cNvSpPr/>
          <p:nvPr/>
        </p:nvSpPr>
        <p:spPr>
          <a:xfrm>
            <a:off x="6338736" y="11447771"/>
            <a:ext cx="279080" cy="74520"/>
          </a:xfrm>
          <a:custGeom>
            <a:avLst/>
            <a:gdLst>
              <a:gd name="connsiteX0" fmla="*/ 58889 w 279080"/>
              <a:gd name="connsiteY0" fmla="*/ 52079 h 74520"/>
              <a:gd name="connsiteX1" fmla="*/ 192239 w 279080"/>
              <a:gd name="connsiteY1" fmla="*/ 26679 h 74520"/>
              <a:gd name="connsiteX2" fmla="*/ 277964 w 279080"/>
              <a:gd name="connsiteY2" fmla="*/ 74304 h 74520"/>
              <a:gd name="connsiteX3" fmla="*/ 236689 w 279080"/>
              <a:gd name="connsiteY3" fmla="*/ 42554 h 74520"/>
              <a:gd name="connsiteX4" fmla="*/ 173189 w 279080"/>
              <a:gd name="connsiteY4" fmla="*/ 1279 h 74520"/>
              <a:gd name="connsiteX5" fmla="*/ 100164 w 279080"/>
              <a:gd name="connsiteY5" fmla="*/ 10804 h 74520"/>
              <a:gd name="connsiteX6" fmla="*/ 160489 w 279080"/>
              <a:gd name="connsiteY6" fmla="*/ 13979 h 74520"/>
              <a:gd name="connsiteX7" fmla="*/ 1739 w 279080"/>
              <a:gd name="connsiteY7" fmla="*/ 71129 h 74520"/>
              <a:gd name="connsiteX8" fmla="*/ 58889 w 279080"/>
              <a:gd name="connsiteY8" fmla="*/ 52079 h 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80" h="74520">
                <a:moveTo>
                  <a:pt x="58889" y="52079"/>
                </a:moveTo>
                <a:cubicBezTo>
                  <a:pt x="90639" y="44671"/>
                  <a:pt x="155727" y="22975"/>
                  <a:pt x="192239" y="26679"/>
                </a:cubicBezTo>
                <a:cubicBezTo>
                  <a:pt x="228751" y="30383"/>
                  <a:pt x="270556" y="71658"/>
                  <a:pt x="277964" y="74304"/>
                </a:cubicBezTo>
                <a:cubicBezTo>
                  <a:pt x="285372" y="76950"/>
                  <a:pt x="254151" y="54725"/>
                  <a:pt x="236689" y="42554"/>
                </a:cubicBezTo>
                <a:cubicBezTo>
                  <a:pt x="219227" y="30383"/>
                  <a:pt x="195943" y="6571"/>
                  <a:pt x="173189" y="1279"/>
                </a:cubicBezTo>
                <a:cubicBezTo>
                  <a:pt x="150435" y="-4013"/>
                  <a:pt x="102281" y="8687"/>
                  <a:pt x="100164" y="10804"/>
                </a:cubicBezTo>
                <a:cubicBezTo>
                  <a:pt x="98047" y="12921"/>
                  <a:pt x="176893" y="3925"/>
                  <a:pt x="160489" y="13979"/>
                </a:cubicBezTo>
                <a:cubicBezTo>
                  <a:pt x="144085" y="24033"/>
                  <a:pt x="11793" y="65308"/>
                  <a:pt x="1739" y="71129"/>
                </a:cubicBezTo>
                <a:cubicBezTo>
                  <a:pt x="-8315" y="76950"/>
                  <a:pt x="27139" y="59487"/>
                  <a:pt x="58889" y="5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EBA8B529-3C68-5793-9675-9B563A51FDB1}"/>
              </a:ext>
            </a:extLst>
          </p:cNvPr>
          <p:cNvSpPr/>
          <p:nvPr/>
        </p:nvSpPr>
        <p:spPr>
          <a:xfrm>
            <a:off x="6298773" y="11588359"/>
            <a:ext cx="255538" cy="51604"/>
          </a:xfrm>
          <a:custGeom>
            <a:avLst/>
            <a:gdLst>
              <a:gd name="connsiteX0" fmla="*/ 427 w 255538"/>
              <a:gd name="connsiteY0" fmla="*/ 51191 h 51604"/>
              <a:gd name="connsiteX1" fmla="*/ 111552 w 255538"/>
              <a:gd name="connsiteY1" fmla="*/ 25791 h 51604"/>
              <a:gd name="connsiteX2" fmla="*/ 251252 w 255538"/>
              <a:gd name="connsiteY2" fmla="*/ 51191 h 51604"/>
              <a:gd name="connsiteX3" fmla="*/ 206802 w 255538"/>
              <a:gd name="connsiteY3" fmla="*/ 22616 h 51604"/>
              <a:gd name="connsiteX4" fmla="*/ 76627 w 255538"/>
              <a:gd name="connsiteY4" fmla="*/ 391 h 51604"/>
              <a:gd name="connsiteX5" fmla="*/ 427 w 255538"/>
              <a:gd name="connsiteY5" fmla="*/ 51191 h 5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38" h="51604">
                <a:moveTo>
                  <a:pt x="427" y="51191"/>
                </a:moveTo>
                <a:cubicBezTo>
                  <a:pt x="6248" y="55424"/>
                  <a:pt x="69748" y="25791"/>
                  <a:pt x="111552" y="25791"/>
                </a:cubicBezTo>
                <a:cubicBezTo>
                  <a:pt x="153356" y="25791"/>
                  <a:pt x="235377" y="51720"/>
                  <a:pt x="251252" y="51191"/>
                </a:cubicBezTo>
                <a:cubicBezTo>
                  <a:pt x="267127" y="50662"/>
                  <a:pt x="235906" y="31083"/>
                  <a:pt x="206802" y="22616"/>
                </a:cubicBezTo>
                <a:cubicBezTo>
                  <a:pt x="177698" y="14149"/>
                  <a:pt x="103615" y="-2784"/>
                  <a:pt x="76627" y="391"/>
                </a:cubicBezTo>
                <a:cubicBezTo>
                  <a:pt x="49639" y="3566"/>
                  <a:pt x="-5394" y="46958"/>
                  <a:pt x="427" y="5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AB4155B1-DB7C-0B40-E253-EA67EB9B0DDE}"/>
              </a:ext>
            </a:extLst>
          </p:cNvPr>
          <p:cNvSpPr/>
          <p:nvPr/>
        </p:nvSpPr>
        <p:spPr>
          <a:xfrm>
            <a:off x="6340313" y="11464841"/>
            <a:ext cx="425614" cy="212890"/>
          </a:xfrm>
          <a:custGeom>
            <a:avLst/>
            <a:gdLst>
              <a:gd name="connsiteX0" fmla="*/ 162 w 425614"/>
              <a:gd name="connsiteY0" fmla="*/ 212809 h 212890"/>
              <a:gd name="connsiteX1" fmla="*/ 101762 w 425614"/>
              <a:gd name="connsiteY1" fmla="*/ 190584 h 212890"/>
              <a:gd name="connsiteX2" fmla="*/ 270037 w 425614"/>
              <a:gd name="connsiteY2" fmla="*/ 203284 h 212890"/>
              <a:gd name="connsiteX3" fmla="*/ 289087 w 425614"/>
              <a:gd name="connsiteY3" fmla="*/ 168359 h 212890"/>
              <a:gd name="connsiteX4" fmla="*/ 425612 w 425614"/>
              <a:gd name="connsiteY4" fmla="*/ 84 h 212890"/>
              <a:gd name="connsiteX5" fmla="*/ 292262 w 425614"/>
              <a:gd name="connsiteY5" fmla="*/ 146134 h 212890"/>
              <a:gd name="connsiteX6" fmla="*/ 123987 w 425614"/>
              <a:gd name="connsiteY6" fmla="*/ 181059 h 212890"/>
              <a:gd name="connsiteX7" fmla="*/ 162 w 425614"/>
              <a:gd name="connsiteY7" fmla="*/ 212809 h 21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14" h="212890">
                <a:moveTo>
                  <a:pt x="162" y="212809"/>
                </a:moveTo>
                <a:cubicBezTo>
                  <a:pt x="-3542" y="214396"/>
                  <a:pt x="56783" y="192171"/>
                  <a:pt x="101762" y="190584"/>
                </a:cubicBezTo>
                <a:cubicBezTo>
                  <a:pt x="146741" y="188997"/>
                  <a:pt x="238816" y="206988"/>
                  <a:pt x="270037" y="203284"/>
                </a:cubicBezTo>
                <a:cubicBezTo>
                  <a:pt x="301258" y="199580"/>
                  <a:pt x="263158" y="202226"/>
                  <a:pt x="289087" y="168359"/>
                </a:cubicBezTo>
                <a:cubicBezTo>
                  <a:pt x="315016" y="134492"/>
                  <a:pt x="425083" y="3788"/>
                  <a:pt x="425612" y="84"/>
                </a:cubicBezTo>
                <a:cubicBezTo>
                  <a:pt x="426141" y="-3620"/>
                  <a:pt x="342533" y="115971"/>
                  <a:pt x="292262" y="146134"/>
                </a:cubicBezTo>
                <a:cubicBezTo>
                  <a:pt x="241991" y="176296"/>
                  <a:pt x="173199" y="172063"/>
                  <a:pt x="123987" y="181059"/>
                </a:cubicBezTo>
                <a:cubicBezTo>
                  <a:pt x="74775" y="190055"/>
                  <a:pt x="3866" y="211222"/>
                  <a:pt x="162" y="212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2B8A7FA-0EDC-4C05-2460-D3B14AFFBECE}"/>
              </a:ext>
            </a:extLst>
          </p:cNvPr>
          <p:cNvSpPr/>
          <p:nvPr/>
        </p:nvSpPr>
        <p:spPr>
          <a:xfrm>
            <a:off x="6701514" y="11451745"/>
            <a:ext cx="189026" cy="257732"/>
          </a:xfrm>
          <a:custGeom>
            <a:avLst/>
            <a:gdLst>
              <a:gd name="connsiteX0" fmla="*/ 188236 w 189026"/>
              <a:gd name="connsiteY0" fmla="*/ 32230 h 257732"/>
              <a:gd name="connsiteX1" fmla="*/ 115211 w 189026"/>
              <a:gd name="connsiteY1" fmla="*/ 105255 h 257732"/>
              <a:gd name="connsiteX2" fmla="*/ 70761 w 189026"/>
              <a:gd name="connsiteY2" fmla="*/ 162405 h 257732"/>
              <a:gd name="connsiteX3" fmla="*/ 911 w 189026"/>
              <a:gd name="connsiteY3" fmla="*/ 257655 h 257732"/>
              <a:gd name="connsiteX4" fmla="*/ 35836 w 189026"/>
              <a:gd name="connsiteY4" fmla="*/ 175105 h 257732"/>
              <a:gd name="connsiteX5" fmla="*/ 105686 w 189026"/>
              <a:gd name="connsiteY5" fmla="*/ 480 h 257732"/>
              <a:gd name="connsiteX6" fmla="*/ 64411 w 189026"/>
              <a:gd name="connsiteY6" fmla="*/ 121130 h 257732"/>
              <a:gd name="connsiteX7" fmla="*/ 188236 w 189026"/>
              <a:gd name="connsiteY7" fmla="*/ 32230 h 25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6" h="257732">
                <a:moveTo>
                  <a:pt x="188236" y="32230"/>
                </a:moveTo>
                <a:cubicBezTo>
                  <a:pt x="196703" y="29584"/>
                  <a:pt x="134790" y="83559"/>
                  <a:pt x="115211" y="105255"/>
                </a:cubicBezTo>
                <a:cubicBezTo>
                  <a:pt x="95632" y="126951"/>
                  <a:pt x="89811" y="137005"/>
                  <a:pt x="70761" y="162405"/>
                </a:cubicBezTo>
                <a:cubicBezTo>
                  <a:pt x="51711" y="187805"/>
                  <a:pt x="6732" y="255538"/>
                  <a:pt x="911" y="257655"/>
                </a:cubicBezTo>
                <a:cubicBezTo>
                  <a:pt x="-4910" y="259772"/>
                  <a:pt x="18374" y="217967"/>
                  <a:pt x="35836" y="175105"/>
                </a:cubicBezTo>
                <a:cubicBezTo>
                  <a:pt x="53298" y="132243"/>
                  <a:pt x="100924" y="9476"/>
                  <a:pt x="105686" y="480"/>
                </a:cubicBezTo>
                <a:cubicBezTo>
                  <a:pt x="110448" y="-8516"/>
                  <a:pt x="49594" y="111605"/>
                  <a:pt x="64411" y="121130"/>
                </a:cubicBezTo>
                <a:cubicBezTo>
                  <a:pt x="79228" y="130655"/>
                  <a:pt x="179769" y="34876"/>
                  <a:pt x="188236" y="3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D0A2A7BB-9DAB-E769-9964-8C402DC5F21B}"/>
              </a:ext>
            </a:extLst>
          </p:cNvPr>
          <p:cNvSpPr/>
          <p:nvPr/>
        </p:nvSpPr>
        <p:spPr>
          <a:xfrm>
            <a:off x="6314649" y="11581924"/>
            <a:ext cx="426110" cy="166094"/>
          </a:xfrm>
          <a:custGeom>
            <a:avLst/>
            <a:gdLst>
              <a:gd name="connsiteX0" fmla="*/ 426 w 426110"/>
              <a:gd name="connsiteY0" fmla="*/ 79851 h 166094"/>
              <a:gd name="connsiteX1" fmla="*/ 121076 w 426110"/>
              <a:gd name="connsiteY1" fmla="*/ 121126 h 166094"/>
              <a:gd name="connsiteX2" fmla="*/ 289351 w 426110"/>
              <a:gd name="connsiteY2" fmla="*/ 83026 h 166094"/>
              <a:gd name="connsiteX3" fmla="*/ 279826 w 426110"/>
              <a:gd name="connsiteY3" fmla="*/ 114776 h 166094"/>
              <a:gd name="connsiteX4" fmla="*/ 419526 w 426110"/>
              <a:gd name="connsiteY4" fmla="*/ 3651 h 166094"/>
              <a:gd name="connsiteX5" fmla="*/ 397301 w 426110"/>
              <a:gd name="connsiteY5" fmla="*/ 32226 h 166094"/>
              <a:gd name="connsiteX6" fmla="*/ 343326 w 426110"/>
              <a:gd name="connsiteY6" fmla="*/ 86201 h 166094"/>
              <a:gd name="connsiteX7" fmla="*/ 127426 w 426110"/>
              <a:gd name="connsiteY7" fmla="*/ 165576 h 166094"/>
              <a:gd name="connsiteX8" fmla="*/ 222676 w 426110"/>
              <a:gd name="connsiteY8" fmla="*/ 121126 h 166094"/>
              <a:gd name="connsiteX9" fmla="*/ 86151 w 426110"/>
              <a:gd name="connsiteY9" fmla="*/ 133826 h 166094"/>
              <a:gd name="connsiteX10" fmla="*/ 426 w 426110"/>
              <a:gd name="connsiteY10" fmla="*/ 79851 h 16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110" h="166094">
                <a:moveTo>
                  <a:pt x="426" y="79851"/>
                </a:moveTo>
                <a:cubicBezTo>
                  <a:pt x="6247" y="77734"/>
                  <a:pt x="72922" y="120597"/>
                  <a:pt x="121076" y="121126"/>
                </a:cubicBezTo>
                <a:cubicBezTo>
                  <a:pt x="169230" y="121655"/>
                  <a:pt x="262893" y="84084"/>
                  <a:pt x="289351" y="83026"/>
                </a:cubicBezTo>
                <a:cubicBezTo>
                  <a:pt x="315809" y="81968"/>
                  <a:pt x="258130" y="128005"/>
                  <a:pt x="279826" y="114776"/>
                </a:cubicBezTo>
                <a:cubicBezTo>
                  <a:pt x="301522" y="101547"/>
                  <a:pt x="399947" y="17409"/>
                  <a:pt x="419526" y="3651"/>
                </a:cubicBezTo>
                <a:cubicBezTo>
                  <a:pt x="439105" y="-10107"/>
                  <a:pt x="410001" y="18468"/>
                  <a:pt x="397301" y="32226"/>
                </a:cubicBezTo>
                <a:cubicBezTo>
                  <a:pt x="384601" y="45984"/>
                  <a:pt x="388305" y="63976"/>
                  <a:pt x="343326" y="86201"/>
                </a:cubicBezTo>
                <a:cubicBezTo>
                  <a:pt x="298347" y="108426"/>
                  <a:pt x="147534" y="159755"/>
                  <a:pt x="127426" y="165576"/>
                </a:cubicBezTo>
                <a:cubicBezTo>
                  <a:pt x="107318" y="171397"/>
                  <a:pt x="229555" y="126418"/>
                  <a:pt x="222676" y="121126"/>
                </a:cubicBezTo>
                <a:cubicBezTo>
                  <a:pt x="215797" y="115834"/>
                  <a:pt x="122663" y="137530"/>
                  <a:pt x="86151" y="133826"/>
                </a:cubicBezTo>
                <a:cubicBezTo>
                  <a:pt x="49639" y="130122"/>
                  <a:pt x="-5395" y="81968"/>
                  <a:pt x="426" y="7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0F591886-7338-E7B0-CB06-801BC1DB14DB}"/>
              </a:ext>
            </a:extLst>
          </p:cNvPr>
          <p:cNvSpPr/>
          <p:nvPr/>
        </p:nvSpPr>
        <p:spPr>
          <a:xfrm>
            <a:off x="6283283" y="11670534"/>
            <a:ext cx="446264" cy="127927"/>
          </a:xfrm>
          <a:custGeom>
            <a:avLst/>
            <a:gdLst>
              <a:gd name="connsiteX0" fmla="*/ 42 w 446264"/>
              <a:gd name="connsiteY0" fmla="*/ 42041 h 127927"/>
              <a:gd name="connsiteX1" fmla="*/ 82592 w 446264"/>
              <a:gd name="connsiteY1" fmla="*/ 83316 h 127927"/>
              <a:gd name="connsiteX2" fmla="*/ 273092 w 446264"/>
              <a:gd name="connsiteY2" fmla="*/ 64266 h 127927"/>
              <a:gd name="connsiteX3" fmla="*/ 231817 w 446264"/>
              <a:gd name="connsiteY3" fmla="*/ 89666 h 127927"/>
              <a:gd name="connsiteX4" fmla="*/ 425492 w 446264"/>
              <a:gd name="connsiteY4" fmla="*/ 766 h 127927"/>
              <a:gd name="connsiteX5" fmla="*/ 387392 w 446264"/>
              <a:gd name="connsiteY5" fmla="*/ 45216 h 127927"/>
              <a:gd name="connsiteX6" fmla="*/ 444542 w 446264"/>
              <a:gd name="connsiteY6" fmla="*/ 19816 h 127927"/>
              <a:gd name="connsiteX7" fmla="*/ 308017 w 446264"/>
              <a:gd name="connsiteY7" fmla="*/ 92841 h 127927"/>
              <a:gd name="connsiteX8" fmla="*/ 98467 w 446264"/>
              <a:gd name="connsiteY8" fmla="*/ 127766 h 127927"/>
              <a:gd name="connsiteX9" fmla="*/ 215942 w 446264"/>
              <a:gd name="connsiteY9" fmla="*/ 80141 h 127927"/>
              <a:gd name="connsiteX10" fmla="*/ 73067 w 446264"/>
              <a:gd name="connsiteY10" fmla="*/ 108716 h 127927"/>
              <a:gd name="connsiteX11" fmla="*/ 42 w 446264"/>
              <a:gd name="connsiteY11" fmla="*/ 42041 h 1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264" h="127927">
                <a:moveTo>
                  <a:pt x="42" y="42041"/>
                </a:moveTo>
                <a:cubicBezTo>
                  <a:pt x="1629" y="37808"/>
                  <a:pt x="37084" y="79612"/>
                  <a:pt x="82592" y="83316"/>
                </a:cubicBezTo>
                <a:cubicBezTo>
                  <a:pt x="128100" y="87020"/>
                  <a:pt x="248221" y="63208"/>
                  <a:pt x="273092" y="64266"/>
                </a:cubicBezTo>
                <a:cubicBezTo>
                  <a:pt x="297963" y="65324"/>
                  <a:pt x="206417" y="100249"/>
                  <a:pt x="231817" y="89666"/>
                </a:cubicBezTo>
                <a:cubicBezTo>
                  <a:pt x="257217" y="79083"/>
                  <a:pt x="399563" y="8174"/>
                  <a:pt x="425492" y="766"/>
                </a:cubicBezTo>
                <a:cubicBezTo>
                  <a:pt x="451421" y="-6642"/>
                  <a:pt x="384217" y="42041"/>
                  <a:pt x="387392" y="45216"/>
                </a:cubicBezTo>
                <a:cubicBezTo>
                  <a:pt x="390567" y="48391"/>
                  <a:pt x="457771" y="11879"/>
                  <a:pt x="444542" y="19816"/>
                </a:cubicBezTo>
                <a:cubicBezTo>
                  <a:pt x="431313" y="27753"/>
                  <a:pt x="365696" y="74849"/>
                  <a:pt x="308017" y="92841"/>
                </a:cubicBezTo>
                <a:cubicBezTo>
                  <a:pt x="250338" y="110833"/>
                  <a:pt x="113813" y="129883"/>
                  <a:pt x="98467" y="127766"/>
                </a:cubicBezTo>
                <a:cubicBezTo>
                  <a:pt x="83121" y="125649"/>
                  <a:pt x="220175" y="83316"/>
                  <a:pt x="215942" y="80141"/>
                </a:cubicBezTo>
                <a:cubicBezTo>
                  <a:pt x="211709" y="76966"/>
                  <a:pt x="104288" y="111362"/>
                  <a:pt x="73067" y="108716"/>
                </a:cubicBezTo>
                <a:cubicBezTo>
                  <a:pt x="41846" y="106070"/>
                  <a:pt x="-1545" y="46274"/>
                  <a:pt x="42" y="4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B5841DA-E79D-0261-89D1-0BB49F1A0FFA}"/>
              </a:ext>
            </a:extLst>
          </p:cNvPr>
          <p:cNvSpPr/>
          <p:nvPr/>
        </p:nvSpPr>
        <p:spPr>
          <a:xfrm>
            <a:off x="6149970" y="10778758"/>
            <a:ext cx="371516" cy="505438"/>
          </a:xfrm>
          <a:custGeom>
            <a:avLst/>
            <a:gdLst>
              <a:gd name="connsiteX0" fmla="*/ 5 w 371516"/>
              <a:gd name="connsiteY0" fmla="*/ 367 h 505438"/>
              <a:gd name="connsiteX1" fmla="*/ 187330 w 371516"/>
              <a:gd name="connsiteY1" fmla="*/ 397242 h 505438"/>
              <a:gd name="connsiteX2" fmla="*/ 196855 w 371516"/>
              <a:gd name="connsiteY2" fmla="*/ 505192 h 505438"/>
              <a:gd name="connsiteX3" fmla="*/ 184155 w 371516"/>
              <a:gd name="connsiteY3" fmla="*/ 378192 h 505438"/>
              <a:gd name="connsiteX4" fmla="*/ 200030 w 371516"/>
              <a:gd name="connsiteY4" fmla="*/ 346442 h 505438"/>
              <a:gd name="connsiteX5" fmla="*/ 371480 w 371516"/>
              <a:gd name="connsiteY5" fmla="*/ 317867 h 505438"/>
              <a:gd name="connsiteX6" fmla="*/ 184155 w 371516"/>
              <a:gd name="connsiteY6" fmla="*/ 324217 h 505438"/>
              <a:gd name="connsiteX7" fmla="*/ 219080 w 371516"/>
              <a:gd name="connsiteY7" fmla="*/ 273417 h 505438"/>
              <a:gd name="connsiteX8" fmla="*/ 180980 w 371516"/>
              <a:gd name="connsiteY8" fmla="*/ 324217 h 505438"/>
              <a:gd name="connsiteX9" fmla="*/ 5 w 371516"/>
              <a:gd name="connsiteY9" fmla="*/ 367 h 5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16" h="505438">
                <a:moveTo>
                  <a:pt x="5" y="367"/>
                </a:moveTo>
                <a:cubicBezTo>
                  <a:pt x="1063" y="12538"/>
                  <a:pt x="154522" y="313105"/>
                  <a:pt x="187330" y="397242"/>
                </a:cubicBezTo>
                <a:cubicBezTo>
                  <a:pt x="220138" y="481379"/>
                  <a:pt x="197384" y="508367"/>
                  <a:pt x="196855" y="505192"/>
                </a:cubicBezTo>
                <a:cubicBezTo>
                  <a:pt x="196326" y="502017"/>
                  <a:pt x="183626" y="404650"/>
                  <a:pt x="184155" y="378192"/>
                </a:cubicBezTo>
                <a:cubicBezTo>
                  <a:pt x="184684" y="351734"/>
                  <a:pt x="168809" y="356496"/>
                  <a:pt x="200030" y="346442"/>
                </a:cubicBezTo>
                <a:cubicBezTo>
                  <a:pt x="231251" y="336388"/>
                  <a:pt x="374126" y="321571"/>
                  <a:pt x="371480" y="317867"/>
                </a:cubicBezTo>
                <a:cubicBezTo>
                  <a:pt x="368834" y="314163"/>
                  <a:pt x="209555" y="331625"/>
                  <a:pt x="184155" y="324217"/>
                </a:cubicBezTo>
                <a:cubicBezTo>
                  <a:pt x="158755" y="316809"/>
                  <a:pt x="219609" y="273417"/>
                  <a:pt x="219080" y="273417"/>
                </a:cubicBezTo>
                <a:cubicBezTo>
                  <a:pt x="218551" y="273417"/>
                  <a:pt x="210613" y="366550"/>
                  <a:pt x="180980" y="324217"/>
                </a:cubicBezTo>
                <a:cubicBezTo>
                  <a:pt x="151347" y="281884"/>
                  <a:pt x="-1053" y="-11804"/>
                  <a:pt x="5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8A66708-3C77-20A8-D78A-AAE6CCF98C70}"/>
              </a:ext>
            </a:extLst>
          </p:cNvPr>
          <p:cNvSpPr/>
          <p:nvPr/>
        </p:nvSpPr>
        <p:spPr>
          <a:xfrm>
            <a:off x="6045032" y="10359984"/>
            <a:ext cx="197023" cy="410010"/>
          </a:xfrm>
          <a:custGeom>
            <a:avLst/>
            <a:gdLst>
              <a:gd name="connsiteX0" fmla="*/ 168 w 197023"/>
              <a:gd name="connsiteY0" fmla="*/ 41 h 410010"/>
              <a:gd name="connsiteX1" fmla="*/ 111293 w 197023"/>
              <a:gd name="connsiteY1" fmla="*/ 244516 h 410010"/>
              <a:gd name="connsiteX2" fmla="*/ 111293 w 197023"/>
              <a:gd name="connsiteY2" fmla="*/ 409616 h 410010"/>
              <a:gd name="connsiteX3" fmla="*/ 143043 w 197023"/>
              <a:gd name="connsiteY3" fmla="*/ 288966 h 410010"/>
              <a:gd name="connsiteX4" fmla="*/ 197018 w 197023"/>
              <a:gd name="connsiteY4" fmla="*/ 234991 h 410010"/>
              <a:gd name="connsiteX5" fmla="*/ 139868 w 197023"/>
              <a:gd name="connsiteY5" fmla="*/ 263566 h 410010"/>
              <a:gd name="connsiteX6" fmla="*/ 168 w 197023"/>
              <a:gd name="connsiteY6" fmla="*/ 41 h 4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3" h="410010">
                <a:moveTo>
                  <a:pt x="168" y="41"/>
                </a:moveTo>
                <a:cubicBezTo>
                  <a:pt x="-4594" y="-3134"/>
                  <a:pt x="92772" y="176254"/>
                  <a:pt x="111293" y="244516"/>
                </a:cubicBezTo>
                <a:cubicBezTo>
                  <a:pt x="129814" y="312778"/>
                  <a:pt x="106001" y="402208"/>
                  <a:pt x="111293" y="409616"/>
                </a:cubicBezTo>
                <a:cubicBezTo>
                  <a:pt x="116585" y="417024"/>
                  <a:pt x="128756" y="318070"/>
                  <a:pt x="143043" y="288966"/>
                </a:cubicBezTo>
                <a:cubicBezTo>
                  <a:pt x="157330" y="259862"/>
                  <a:pt x="197547" y="239224"/>
                  <a:pt x="197018" y="234991"/>
                </a:cubicBezTo>
                <a:cubicBezTo>
                  <a:pt x="196489" y="230758"/>
                  <a:pt x="172676" y="297433"/>
                  <a:pt x="139868" y="263566"/>
                </a:cubicBezTo>
                <a:cubicBezTo>
                  <a:pt x="107060" y="229699"/>
                  <a:pt x="4930" y="3216"/>
                  <a:pt x="16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B5D7126-8B15-91B5-C918-199073172B99}"/>
              </a:ext>
            </a:extLst>
          </p:cNvPr>
          <p:cNvSpPr/>
          <p:nvPr/>
        </p:nvSpPr>
        <p:spPr>
          <a:xfrm>
            <a:off x="6324330" y="10760054"/>
            <a:ext cx="250714" cy="308346"/>
          </a:xfrm>
          <a:custGeom>
            <a:avLst/>
            <a:gdLst>
              <a:gd name="connsiteX0" fmla="*/ 270 w 250714"/>
              <a:gd name="connsiteY0" fmla="*/ 41296 h 308346"/>
              <a:gd name="connsiteX1" fmla="*/ 120920 w 250714"/>
              <a:gd name="connsiteY1" fmla="*/ 244496 h 308346"/>
              <a:gd name="connsiteX2" fmla="*/ 85995 w 250714"/>
              <a:gd name="connsiteY2" fmla="*/ 244496 h 308346"/>
              <a:gd name="connsiteX3" fmla="*/ 247920 w 250714"/>
              <a:gd name="connsiteY3" fmla="*/ 307996 h 308346"/>
              <a:gd name="connsiteX4" fmla="*/ 184420 w 250714"/>
              <a:gd name="connsiteY4" fmla="*/ 266721 h 308346"/>
              <a:gd name="connsiteX5" fmla="*/ 130445 w 250714"/>
              <a:gd name="connsiteY5" fmla="*/ 196871 h 308346"/>
              <a:gd name="connsiteX6" fmla="*/ 35195 w 250714"/>
              <a:gd name="connsiteY6" fmla="*/ 21 h 308346"/>
              <a:gd name="connsiteX7" fmla="*/ 85995 w 250714"/>
              <a:gd name="connsiteY7" fmla="*/ 209571 h 308346"/>
              <a:gd name="connsiteX8" fmla="*/ 270 w 250714"/>
              <a:gd name="connsiteY8" fmla="*/ 41296 h 3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14" h="308346">
                <a:moveTo>
                  <a:pt x="270" y="41296"/>
                </a:moveTo>
                <a:cubicBezTo>
                  <a:pt x="6091" y="47117"/>
                  <a:pt x="106632" y="210629"/>
                  <a:pt x="120920" y="244496"/>
                </a:cubicBezTo>
                <a:cubicBezTo>
                  <a:pt x="135208" y="278363"/>
                  <a:pt x="64828" y="233913"/>
                  <a:pt x="85995" y="244496"/>
                </a:cubicBezTo>
                <a:cubicBezTo>
                  <a:pt x="107162" y="255079"/>
                  <a:pt x="231516" y="304292"/>
                  <a:pt x="247920" y="307996"/>
                </a:cubicBezTo>
                <a:cubicBezTo>
                  <a:pt x="264324" y="311700"/>
                  <a:pt x="203999" y="285242"/>
                  <a:pt x="184420" y="266721"/>
                </a:cubicBezTo>
                <a:cubicBezTo>
                  <a:pt x="164841" y="248200"/>
                  <a:pt x="155316" y="241321"/>
                  <a:pt x="130445" y="196871"/>
                </a:cubicBezTo>
                <a:cubicBezTo>
                  <a:pt x="105574" y="152421"/>
                  <a:pt x="42603" y="-2096"/>
                  <a:pt x="35195" y="21"/>
                </a:cubicBezTo>
                <a:cubicBezTo>
                  <a:pt x="27787" y="2138"/>
                  <a:pt x="87582" y="195813"/>
                  <a:pt x="85995" y="209571"/>
                </a:cubicBezTo>
                <a:cubicBezTo>
                  <a:pt x="84408" y="223329"/>
                  <a:pt x="-5551" y="35475"/>
                  <a:pt x="270" y="4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E5C8E89D-D4AD-3917-792B-8C153AB2623E}"/>
              </a:ext>
            </a:extLst>
          </p:cNvPr>
          <p:cNvSpPr/>
          <p:nvPr/>
        </p:nvSpPr>
        <p:spPr>
          <a:xfrm>
            <a:off x="5193511" y="8937197"/>
            <a:ext cx="635809" cy="854543"/>
          </a:xfrm>
          <a:custGeom>
            <a:avLst/>
            <a:gdLst>
              <a:gd name="connsiteX0" fmla="*/ 789 w 635809"/>
              <a:gd name="connsiteY0" fmla="*/ 428 h 854543"/>
              <a:gd name="connsiteX1" fmla="*/ 550064 w 635809"/>
              <a:gd name="connsiteY1" fmla="*/ 702103 h 854543"/>
              <a:gd name="connsiteX2" fmla="*/ 461164 w 635809"/>
              <a:gd name="connsiteY2" fmla="*/ 629078 h 854543"/>
              <a:gd name="connsiteX3" fmla="*/ 635789 w 635809"/>
              <a:gd name="connsiteY3" fmla="*/ 854503 h 854543"/>
              <a:gd name="connsiteX4" fmla="*/ 448464 w 635809"/>
              <a:gd name="connsiteY4" fmla="*/ 644953 h 854543"/>
              <a:gd name="connsiteX5" fmla="*/ 150014 w 635809"/>
              <a:gd name="connsiteY5" fmla="*/ 340153 h 854543"/>
              <a:gd name="connsiteX6" fmla="*/ 308764 w 635809"/>
              <a:gd name="connsiteY6" fmla="*/ 489378 h 854543"/>
              <a:gd name="connsiteX7" fmla="*/ 235739 w 635809"/>
              <a:gd name="connsiteY7" fmla="*/ 359203 h 854543"/>
              <a:gd name="connsiteX8" fmla="*/ 423064 w 635809"/>
              <a:gd name="connsiteY8" fmla="*/ 594153 h 854543"/>
              <a:gd name="connsiteX9" fmla="*/ 789 w 635809"/>
              <a:gd name="connsiteY9" fmla="*/ 428 h 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809" h="854543">
                <a:moveTo>
                  <a:pt x="789" y="428"/>
                </a:moveTo>
                <a:cubicBezTo>
                  <a:pt x="21956" y="18420"/>
                  <a:pt x="473335" y="597328"/>
                  <a:pt x="550064" y="702103"/>
                </a:cubicBezTo>
                <a:cubicBezTo>
                  <a:pt x="626793" y="806878"/>
                  <a:pt x="446877" y="603678"/>
                  <a:pt x="461164" y="629078"/>
                </a:cubicBezTo>
                <a:cubicBezTo>
                  <a:pt x="475451" y="654478"/>
                  <a:pt x="637906" y="851857"/>
                  <a:pt x="635789" y="854503"/>
                </a:cubicBezTo>
                <a:cubicBezTo>
                  <a:pt x="633672" y="857149"/>
                  <a:pt x="529427" y="730678"/>
                  <a:pt x="448464" y="644953"/>
                </a:cubicBezTo>
                <a:cubicBezTo>
                  <a:pt x="367502" y="559228"/>
                  <a:pt x="173297" y="366082"/>
                  <a:pt x="150014" y="340153"/>
                </a:cubicBezTo>
                <a:cubicBezTo>
                  <a:pt x="126731" y="314224"/>
                  <a:pt x="294477" y="486203"/>
                  <a:pt x="308764" y="489378"/>
                </a:cubicBezTo>
                <a:cubicBezTo>
                  <a:pt x="323051" y="492553"/>
                  <a:pt x="216689" y="341741"/>
                  <a:pt x="235739" y="359203"/>
                </a:cubicBezTo>
                <a:cubicBezTo>
                  <a:pt x="254789" y="376665"/>
                  <a:pt x="455343" y="651303"/>
                  <a:pt x="423064" y="594153"/>
                </a:cubicBezTo>
                <a:cubicBezTo>
                  <a:pt x="390785" y="537003"/>
                  <a:pt x="-20378" y="-17564"/>
                  <a:pt x="789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BD5095EA-B5ED-E704-457E-FEAD1457FBE9}"/>
              </a:ext>
            </a:extLst>
          </p:cNvPr>
          <p:cNvSpPr/>
          <p:nvPr/>
        </p:nvSpPr>
        <p:spPr>
          <a:xfrm>
            <a:off x="2596940" y="2301857"/>
            <a:ext cx="436112" cy="1147898"/>
          </a:xfrm>
          <a:custGeom>
            <a:avLst/>
            <a:gdLst>
              <a:gd name="connsiteX0" fmla="*/ 3385 w 436112"/>
              <a:gd name="connsiteY0" fmla="*/ 18 h 1147898"/>
              <a:gd name="connsiteX1" fmla="*/ 66885 w 436112"/>
              <a:gd name="connsiteY1" fmla="*/ 536593 h 1147898"/>
              <a:gd name="connsiteX2" fmla="*/ 149435 w 436112"/>
              <a:gd name="connsiteY2" fmla="*/ 796943 h 1147898"/>
              <a:gd name="connsiteX3" fmla="*/ 149435 w 436112"/>
              <a:gd name="connsiteY3" fmla="*/ 762018 h 1147898"/>
              <a:gd name="connsiteX4" fmla="*/ 320885 w 436112"/>
              <a:gd name="connsiteY4" fmla="*/ 1025543 h 1147898"/>
              <a:gd name="connsiteX5" fmla="*/ 311360 w 436112"/>
              <a:gd name="connsiteY5" fmla="*/ 987443 h 1147898"/>
              <a:gd name="connsiteX6" fmla="*/ 435185 w 436112"/>
              <a:gd name="connsiteY6" fmla="*/ 1146193 h 1147898"/>
              <a:gd name="connsiteX7" fmla="*/ 352635 w 436112"/>
              <a:gd name="connsiteY7" fmla="*/ 1041418 h 1147898"/>
              <a:gd name="connsiteX8" fmla="*/ 89110 w 436112"/>
              <a:gd name="connsiteY8" fmla="*/ 615968 h 1147898"/>
              <a:gd name="connsiteX9" fmla="*/ 101810 w 436112"/>
              <a:gd name="connsiteY9" fmla="*/ 692168 h 1147898"/>
              <a:gd name="connsiteX10" fmla="*/ 210 w 436112"/>
              <a:gd name="connsiteY10" fmla="*/ 409593 h 1147898"/>
              <a:gd name="connsiteX11" fmla="*/ 73235 w 436112"/>
              <a:gd name="connsiteY11" fmla="*/ 555643 h 1147898"/>
              <a:gd name="connsiteX12" fmla="*/ 3385 w 436112"/>
              <a:gd name="connsiteY12" fmla="*/ 18 h 11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112" h="1147898">
                <a:moveTo>
                  <a:pt x="3385" y="18"/>
                </a:moveTo>
                <a:cubicBezTo>
                  <a:pt x="2327" y="-3157"/>
                  <a:pt x="42543" y="403772"/>
                  <a:pt x="66885" y="536593"/>
                </a:cubicBezTo>
                <a:cubicBezTo>
                  <a:pt x="91227" y="669414"/>
                  <a:pt x="135677" y="759372"/>
                  <a:pt x="149435" y="796943"/>
                </a:cubicBezTo>
                <a:cubicBezTo>
                  <a:pt x="163193" y="834514"/>
                  <a:pt x="120860" y="723918"/>
                  <a:pt x="149435" y="762018"/>
                </a:cubicBezTo>
                <a:cubicBezTo>
                  <a:pt x="178010" y="800118"/>
                  <a:pt x="293897" y="987972"/>
                  <a:pt x="320885" y="1025543"/>
                </a:cubicBezTo>
                <a:cubicBezTo>
                  <a:pt x="347873" y="1063114"/>
                  <a:pt x="292310" y="967335"/>
                  <a:pt x="311360" y="987443"/>
                </a:cubicBezTo>
                <a:cubicBezTo>
                  <a:pt x="330410" y="1007551"/>
                  <a:pt x="428306" y="1137197"/>
                  <a:pt x="435185" y="1146193"/>
                </a:cubicBezTo>
                <a:cubicBezTo>
                  <a:pt x="442064" y="1155189"/>
                  <a:pt x="410314" y="1129789"/>
                  <a:pt x="352635" y="1041418"/>
                </a:cubicBezTo>
                <a:cubicBezTo>
                  <a:pt x="294956" y="953047"/>
                  <a:pt x="130914" y="674176"/>
                  <a:pt x="89110" y="615968"/>
                </a:cubicBezTo>
                <a:cubicBezTo>
                  <a:pt x="47306" y="557760"/>
                  <a:pt x="116627" y="726564"/>
                  <a:pt x="101810" y="692168"/>
                </a:cubicBezTo>
                <a:cubicBezTo>
                  <a:pt x="86993" y="657772"/>
                  <a:pt x="4973" y="432347"/>
                  <a:pt x="210" y="409593"/>
                </a:cubicBezTo>
                <a:cubicBezTo>
                  <a:pt x="-4553" y="386839"/>
                  <a:pt x="73235" y="615968"/>
                  <a:pt x="73235" y="555643"/>
                </a:cubicBezTo>
                <a:cubicBezTo>
                  <a:pt x="73235" y="495318"/>
                  <a:pt x="4443" y="3193"/>
                  <a:pt x="33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70F0A8E-5D56-F125-DA40-55B2E1115C55}"/>
              </a:ext>
            </a:extLst>
          </p:cNvPr>
          <p:cNvSpPr/>
          <p:nvPr/>
        </p:nvSpPr>
        <p:spPr>
          <a:xfrm>
            <a:off x="2563140" y="1522539"/>
            <a:ext cx="170555" cy="762199"/>
          </a:xfrm>
          <a:custGeom>
            <a:avLst/>
            <a:gdLst>
              <a:gd name="connsiteX0" fmla="*/ 170535 w 170555"/>
              <a:gd name="connsiteY0" fmla="*/ 1461 h 762199"/>
              <a:gd name="connsiteX1" fmla="*/ 56235 w 170555"/>
              <a:gd name="connsiteY1" fmla="*/ 442786 h 762199"/>
              <a:gd name="connsiteX2" fmla="*/ 8610 w 170555"/>
              <a:gd name="connsiteY2" fmla="*/ 741236 h 762199"/>
              <a:gd name="connsiteX3" fmla="*/ 5435 w 170555"/>
              <a:gd name="connsiteY3" fmla="*/ 680911 h 762199"/>
              <a:gd name="connsiteX4" fmla="*/ 65760 w 170555"/>
              <a:gd name="connsiteY4" fmla="*/ 230061 h 762199"/>
              <a:gd name="connsiteX5" fmla="*/ 65760 w 170555"/>
              <a:gd name="connsiteY5" fmla="*/ 296736 h 762199"/>
              <a:gd name="connsiteX6" fmla="*/ 170535 w 170555"/>
              <a:gd name="connsiteY6" fmla="*/ 1461 h 7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55" h="762199">
                <a:moveTo>
                  <a:pt x="170535" y="1461"/>
                </a:moveTo>
                <a:cubicBezTo>
                  <a:pt x="168947" y="25803"/>
                  <a:pt x="83223" y="319490"/>
                  <a:pt x="56235" y="442786"/>
                </a:cubicBezTo>
                <a:cubicBezTo>
                  <a:pt x="29247" y="566082"/>
                  <a:pt x="17077" y="701549"/>
                  <a:pt x="8610" y="741236"/>
                </a:cubicBezTo>
                <a:cubicBezTo>
                  <a:pt x="143" y="780924"/>
                  <a:pt x="-4090" y="766107"/>
                  <a:pt x="5435" y="680911"/>
                </a:cubicBezTo>
                <a:cubicBezTo>
                  <a:pt x="14960" y="595715"/>
                  <a:pt x="55706" y="294090"/>
                  <a:pt x="65760" y="230061"/>
                </a:cubicBezTo>
                <a:cubicBezTo>
                  <a:pt x="75814" y="166032"/>
                  <a:pt x="50943" y="329015"/>
                  <a:pt x="65760" y="296736"/>
                </a:cubicBezTo>
                <a:cubicBezTo>
                  <a:pt x="80577" y="264457"/>
                  <a:pt x="172123" y="-22881"/>
                  <a:pt x="170535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DB376BE3-4BA5-FB8B-21F1-D5317161667C}"/>
              </a:ext>
            </a:extLst>
          </p:cNvPr>
          <p:cNvSpPr/>
          <p:nvPr/>
        </p:nvSpPr>
        <p:spPr>
          <a:xfrm>
            <a:off x="2574239" y="2269619"/>
            <a:ext cx="74580" cy="483158"/>
          </a:xfrm>
          <a:custGeom>
            <a:avLst/>
            <a:gdLst>
              <a:gd name="connsiteX0" fmla="*/ 686 w 74580"/>
              <a:gd name="connsiteY0" fmla="*/ 506 h 483158"/>
              <a:gd name="connsiteX1" fmla="*/ 73711 w 74580"/>
              <a:gd name="connsiteY1" fmla="*/ 460881 h 483158"/>
              <a:gd name="connsiteX2" fmla="*/ 38786 w 74580"/>
              <a:gd name="connsiteY2" fmla="*/ 371981 h 483158"/>
              <a:gd name="connsiteX3" fmla="*/ 686 w 74580"/>
              <a:gd name="connsiteY3" fmla="*/ 506 h 4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0" h="483158">
                <a:moveTo>
                  <a:pt x="686" y="506"/>
                </a:moveTo>
                <a:cubicBezTo>
                  <a:pt x="6507" y="15323"/>
                  <a:pt x="67361" y="398969"/>
                  <a:pt x="73711" y="460881"/>
                </a:cubicBezTo>
                <a:cubicBezTo>
                  <a:pt x="80061" y="522794"/>
                  <a:pt x="49899" y="443419"/>
                  <a:pt x="38786" y="371981"/>
                </a:cubicBezTo>
                <a:cubicBezTo>
                  <a:pt x="27673" y="300543"/>
                  <a:pt x="-5135" y="-14311"/>
                  <a:pt x="686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B4EF280-1E69-EB31-A32D-A4D05DF71006}"/>
              </a:ext>
            </a:extLst>
          </p:cNvPr>
          <p:cNvSpPr/>
          <p:nvPr/>
        </p:nvSpPr>
        <p:spPr>
          <a:xfrm>
            <a:off x="4422422" y="1796158"/>
            <a:ext cx="310083" cy="1239216"/>
          </a:xfrm>
          <a:custGeom>
            <a:avLst/>
            <a:gdLst>
              <a:gd name="connsiteX0" fmla="*/ 200378 w 310083"/>
              <a:gd name="connsiteY0" fmla="*/ 4067 h 1239216"/>
              <a:gd name="connsiteX1" fmla="*/ 241653 w 310083"/>
              <a:gd name="connsiteY1" fmla="*/ 419992 h 1239216"/>
              <a:gd name="connsiteX2" fmla="*/ 187678 w 310083"/>
              <a:gd name="connsiteY2" fmla="*/ 829567 h 1239216"/>
              <a:gd name="connsiteX3" fmla="*/ 203553 w 310083"/>
              <a:gd name="connsiteY3" fmla="*/ 781942 h 1239216"/>
              <a:gd name="connsiteX4" fmla="*/ 174978 w 310083"/>
              <a:gd name="connsiteY4" fmla="*/ 934342 h 1239216"/>
              <a:gd name="connsiteX5" fmla="*/ 3528 w 310083"/>
              <a:gd name="connsiteY5" fmla="*/ 1232792 h 1239216"/>
              <a:gd name="connsiteX6" fmla="*/ 70203 w 310083"/>
              <a:gd name="connsiteY6" fmla="*/ 1121667 h 1239216"/>
              <a:gd name="connsiteX7" fmla="*/ 200378 w 310083"/>
              <a:gd name="connsiteY7" fmla="*/ 918467 h 1239216"/>
              <a:gd name="connsiteX8" fmla="*/ 305153 w 310083"/>
              <a:gd name="connsiteY8" fmla="*/ 362842 h 1239216"/>
              <a:gd name="connsiteX9" fmla="*/ 289278 w 310083"/>
              <a:gd name="connsiteY9" fmla="*/ 397767 h 1239216"/>
              <a:gd name="connsiteX10" fmla="*/ 308328 w 310083"/>
              <a:gd name="connsiteY10" fmla="*/ 64392 h 1239216"/>
              <a:gd name="connsiteX11" fmla="*/ 298803 w 310083"/>
              <a:gd name="connsiteY11" fmla="*/ 197742 h 1239216"/>
              <a:gd name="connsiteX12" fmla="*/ 200378 w 310083"/>
              <a:gd name="connsiteY12" fmla="*/ 4067 h 123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83" h="1239216">
                <a:moveTo>
                  <a:pt x="200378" y="4067"/>
                </a:moveTo>
                <a:cubicBezTo>
                  <a:pt x="190853" y="41109"/>
                  <a:pt x="243770" y="282409"/>
                  <a:pt x="241653" y="419992"/>
                </a:cubicBezTo>
                <a:cubicBezTo>
                  <a:pt x="239536" y="557575"/>
                  <a:pt x="194028" y="769242"/>
                  <a:pt x="187678" y="829567"/>
                </a:cubicBezTo>
                <a:cubicBezTo>
                  <a:pt x="181328" y="889892"/>
                  <a:pt x="205670" y="764480"/>
                  <a:pt x="203553" y="781942"/>
                </a:cubicBezTo>
                <a:cubicBezTo>
                  <a:pt x="201436" y="799404"/>
                  <a:pt x="208315" y="859200"/>
                  <a:pt x="174978" y="934342"/>
                </a:cubicBezTo>
                <a:cubicBezTo>
                  <a:pt x="141641" y="1009484"/>
                  <a:pt x="20990" y="1201571"/>
                  <a:pt x="3528" y="1232792"/>
                </a:cubicBezTo>
                <a:cubicBezTo>
                  <a:pt x="-13934" y="1264013"/>
                  <a:pt x="37395" y="1174055"/>
                  <a:pt x="70203" y="1121667"/>
                </a:cubicBezTo>
                <a:cubicBezTo>
                  <a:pt x="103011" y="1069280"/>
                  <a:pt x="161220" y="1044938"/>
                  <a:pt x="200378" y="918467"/>
                </a:cubicBezTo>
                <a:cubicBezTo>
                  <a:pt x="239536" y="791996"/>
                  <a:pt x="290336" y="449625"/>
                  <a:pt x="305153" y="362842"/>
                </a:cubicBezTo>
                <a:cubicBezTo>
                  <a:pt x="319970" y="276059"/>
                  <a:pt x="288749" y="447509"/>
                  <a:pt x="289278" y="397767"/>
                </a:cubicBezTo>
                <a:cubicBezTo>
                  <a:pt x="289807" y="348025"/>
                  <a:pt x="306741" y="97729"/>
                  <a:pt x="308328" y="64392"/>
                </a:cubicBezTo>
                <a:cubicBezTo>
                  <a:pt x="309915" y="31055"/>
                  <a:pt x="314149" y="200388"/>
                  <a:pt x="298803" y="197742"/>
                </a:cubicBezTo>
                <a:cubicBezTo>
                  <a:pt x="283457" y="195096"/>
                  <a:pt x="209903" y="-32975"/>
                  <a:pt x="200378" y="4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1F81E17-FFA8-158C-E720-CA1FF0E2905A}"/>
              </a:ext>
            </a:extLst>
          </p:cNvPr>
          <p:cNvSpPr/>
          <p:nvPr/>
        </p:nvSpPr>
        <p:spPr>
          <a:xfrm>
            <a:off x="3628894" y="2888931"/>
            <a:ext cx="911226" cy="756654"/>
          </a:xfrm>
          <a:custGeom>
            <a:avLst/>
            <a:gdLst>
              <a:gd name="connsiteX0" fmla="*/ 905006 w 911226"/>
              <a:gd name="connsiteY0" fmla="*/ 3494 h 756654"/>
              <a:gd name="connsiteX1" fmla="*/ 549406 w 911226"/>
              <a:gd name="connsiteY1" fmla="*/ 397194 h 756654"/>
              <a:gd name="connsiteX2" fmla="*/ 219206 w 911226"/>
              <a:gd name="connsiteY2" fmla="*/ 660719 h 756654"/>
              <a:gd name="connsiteX3" fmla="*/ 311281 w 911226"/>
              <a:gd name="connsiteY3" fmla="*/ 546419 h 756654"/>
              <a:gd name="connsiteX4" fmla="*/ 6481 w 911226"/>
              <a:gd name="connsiteY4" fmla="*/ 752794 h 756654"/>
              <a:gd name="connsiteX5" fmla="*/ 647831 w 911226"/>
              <a:gd name="connsiteY5" fmla="*/ 330519 h 756654"/>
              <a:gd name="connsiteX6" fmla="*/ 581156 w 911226"/>
              <a:gd name="connsiteY6" fmla="*/ 400369 h 756654"/>
              <a:gd name="connsiteX7" fmla="*/ 797056 w 911226"/>
              <a:gd name="connsiteY7" fmla="*/ 165419 h 756654"/>
              <a:gd name="connsiteX8" fmla="*/ 778006 w 911226"/>
              <a:gd name="connsiteY8" fmla="*/ 200344 h 756654"/>
              <a:gd name="connsiteX9" fmla="*/ 905006 w 911226"/>
              <a:gd name="connsiteY9" fmla="*/ 3494 h 75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226" h="756654">
                <a:moveTo>
                  <a:pt x="905006" y="3494"/>
                </a:moveTo>
                <a:cubicBezTo>
                  <a:pt x="866906" y="36302"/>
                  <a:pt x="663706" y="287657"/>
                  <a:pt x="549406" y="397194"/>
                </a:cubicBezTo>
                <a:cubicBezTo>
                  <a:pt x="435106" y="506731"/>
                  <a:pt x="258893" y="635848"/>
                  <a:pt x="219206" y="660719"/>
                </a:cubicBezTo>
                <a:cubicBezTo>
                  <a:pt x="179519" y="685590"/>
                  <a:pt x="346735" y="531073"/>
                  <a:pt x="311281" y="546419"/>
                </a:cubicBezTo>
                <a:cubicBezTo>
                  <a:pt x="275827" y="561765"/>
                  <a:pt x="-49611" y="788777"/>
                  <a:pt x="6481" y="752794"/>
                </a:cubicBezTo>
                <a:cubicBezTo>
                  <a:pt x="62573" y="716811"/>
                  <a:pt x="552052" y="389257"/>
                  <a:pt x="647831" y="330519"/>
                </a:cubicBezTo>
                <a:cubicBezTo>
                  <a:pt x="743610" y="271781"/>
                  <a:pt x="556285" y="427886"/>
                  <a:pt x="581156" y="400369"/>
                </a:cubicBezTo>
                <a:cubicBezTo>
                  <a:pt x="606027" y="372852"/>
                  <a:pt x="764248" y="198757"/>
                  <a:pt x="797056" y="165419"/>
                </a:cubicBezTo>
                <a:cubicBezTo>
                  <a:pt x="829864" y="132082"/>
                  <a:pt x="761602" y="221511"/>
                  <a:pt x="778006" y="200344"/>
                </a:cubicBezTo>
                <a:cubicBezTo>
                  <a:pt x="794410" y="179177"/>
                  <a:pt x="943106" y="-29314"/>
                  <a:pt x="905006" y="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1EE7BFC7-6F6F-BBCF-8980-E6801264C91D}"/>
              </a:ext>
            </a:extLst>
          </p:cNvPr>
          <p:cNvSpPr/>
          <p:nvPr/>
        </p:nvSpPr>
        <p:spPr>
          <a:xfrm>
            <a:off x="3294455" y="3523585"/>
            <a:ext cx="585879" cy="140368"/>
          </a:xfrm>
          <a:custGeom>
            <a:avLst/>
            <a:gdLst>
              <a:gd name="connsiteX0" fmla="*/ 1195 w 585879"/>
              <a:gd name="connsiteY0" fmla="*/ 108615 h 140368"/>
              <a:gd name="connsiteX1" fmla="*/ 413945 w 585879"/>
              <a:gd name="connsiteY1" fmla="*/ 41940 h 140368"/>
              <a:gd name="connsiteX2" fmla="*/ 280595 w 585879"/>
              <a:gd name="connsiteY2" fmla="*/ 130840 h 140368"/>
              <a:gd name="connsiteX3" fmla="*/ 585395 w 585879"/>
              <a:gd name="connsiteY3" fmla="*/ 665 h 140368"/>
              <a:gd name="connsiteX4" fmla="*/ 356795 w 585879"/>
              <a:gd name="connsiteY4" fmla="*/ 76865 h 140368"/>
              <a:gd name="connsiteX5" fmla="*/ 169470 w 585879"/>
              <a:gd name="connsiteY5" fmla="*/ 140365 h 140368"/>
              <a:gd name="connsiteX6" fmla="*/ 283770 w 585879"/>
              <a:gd name="connsiteY6" fmla="*/ 80040 h 140368"/>
              <a:gd name="connsiteX7" fmla="*/ 1195 w 585879"/>
              <a:gd name="connsiteY7" fmla="*/ 108615 h 1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879" h="140368">
                <a:moveTo>
                  <a:pt x="1195" y="108615"/>
                </a:moveTo>
                <a:cubicBezTo>
                  <a:pt x="22891" y="102265"/>
                  <a:pt x="367378" y="38236"/>
                  <a:pt x="413945" y="41940"/>
                </a:cubicBezTo>
                <a:cubicBezTo>
                  <a:pt x="460512" y="45644"/>
                  <a:pt x="252020" y="137719"/>
                  <a:pt x="280595" y="130840"/>
                </a:cubicBezTo>
                <a:cubicBezTo>
                  <a:pt x="309170" y="123961"/>
                  <a:pt x="572695" y="9661"/>
                  <a:pt x="585395" y="665"/>
                </a:cubicBezTo>
                <a:cubicBezTo>
                  <a:pt x="598095" y="-8331"/>
                  <a:pt x="356795" y="76865"/>
                  <a:pt x="356795" y="76865"/>
                </a:cubicBezTo>
                <a:cubicBezTo>
                  <a:pt x="287474" y="100148"/>
                  <a:pt x="181641" y="139836"/>
                  <a:pt x="169470" y="140365"/>
                </a:cubicBezTo>
                <a:cubicBezTo>
                  <a:pt x="157299" y="140894"/>
                  <a:pt x="307582" y="84273"/>
                  <a:pt x="283770" y="80040"/>
                </a:cubicBezTo>
                <a:cubicBezTo>
                  <a:pt x="259958" y="75807"/>
                  <a:pt x="-20501" y="114965"/>
                  <a:pt x="1195" y="10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7776DC72-7EAC-D952-56A6-8CBC73D7C96D}"/>
              </a:ext>
            </a:extLst>
          </p:cNvPr>
          <p:cNvSpPr/>
          <p:nvPr/>
        </p:nvSpPr>
        <p:spPr>
          <a:xfrm>
            <a:off x="3692486" y="3149367"/>
            <a:ext cx="692308" cy="479830"/>
          </a:xfrm>
          <a:custGeom>
            <a:avLst/>
            <a:gdLst>
              <a:gd name="connsiteX0" fmla="*/ 39 w 692308"/>
              <a:gd name="connsiteY0" fmla="*/ 479658 h 479830"/>
              <a:gd name="connsiteX1" fmla="*/ 450889 w 692308"/>
              <a:gd name="connsiteY1" fmla="*/ 235183 h 479830"/>
              <a:gd name="connsiteX2" fmla="*/ 692189 w 692308"/>
              <a:gd name="connsiteY2" fmla="*/ 233 h 479830"/>
              <a:gd name="connsiteX3" fmla="*/ 476289 w 692308"/>
              <a:gd name="connsiteY3" fmla="*/ 197083 h 479830"/>
              <a:gd name="connsiteX4" fmla="*/ 39 w 692308"/>
              <a:gd name="connsiteY4" fmla="*/ 479658 h 47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08" h="479830">
                <a:moveTo>
                  <a:pt x="39" y="479658"/>
                </a:moveTo>
                <a:cubicBezTo>
                  <a:pt x="-4194" y="486008"/>
                  <a:pt x="335531" y="315087"/>
                  <a:pt x="450889" y="235183"/>
                </a:cubicBezTo>
                <a:cubicBezTo>
                  <a:pt x="566247" y="155279"/>
                  <a:pt x="687956" y="6583"/>
                  <a:pt x="692189" y="233"/>
                </a:cubicBezTo>
                <a:cubicBezTo>
                  <a:pt x="696422" y="-6117"/>
                  <a:pt x="587414" y="118766"/>
                  <a:pt x="476289" y="197083"/>
                </a:cubicBezTo>
                <a:cubicBezTo>
                  <a:pt x="365164" y="275400"/>
                  <a:pt x="4272" y="473308"/>
                  <a:pt x="39" y="479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85F38193-1478-A798-57FB-8DCE251F60E5}"/>
              </a:ext>
            </a:extLst>
          </p:cNvPr>
          <p:cNvSpPr/>
          <p:nvPr/>
        </p:nvSpPr>
        <p:spPr>
          <a:xfrm>
            <a:off x="3082924" y="3558737"/>
            <a:ext cx="777183" cy="948591"/>
          </a:xfrm>
          <a:custGeom>
            <a:avLst/>
            <a:gdLst>
              <a:gd name="connsiteX0" fmla="*/ 15876 w 777183"/>
              <a:gd name="connsiteY0" fmla="*/ 438 h 948591"/>
              <a:gd name="connsiteX1" fmla="*/ 314326 w 777183"/>
              <a:gd name="connsiteY1" fmla="*/ 511613 h 948591"/>
              <a:gd name="connsiteX2" fmla="*/ 307976 w 777183"/>
              <a:gd name="connsiteY2" fmla="*/ 476688 h 948591"/>
              <a:gd name="connsiteX3" fmla="*/ 558801 w 777183"/>
              <a:gd name="connsiteY3" fmla="*/ 721163 h 948591"/>
              <a:gd name="connsiteX4" fmla="*/ 508001 w 777183"/>
              <a:gd name="connsiteY4" fmla="*/ 686238 h 948591"/>
              <a:gd name="connsiteX5" fmla="*/ 774701 w 777183"/>
              <a:gd name="connsiteY5" fmla="*/ 946588 h 948591"/>
              <a:gd name="connsiteX6" fmla="*/ 615951 w 777183"/>
              <a:gd name="connsiteY6" fmla="*/ 787838 h 948591"/>
              <a:gd name="connsiteX7" fmla="*/ 209551 w 777183"/>
              <a:gd name="connsiteY7" fmla="*/ 454463 h 948591"/>
              <a:gd name="connsiteX8" fmla="*/ 1 w 777183"/>
              <a:gd name="connsiteY8" fmla="*/ 111563 h 948591"/>
              <a:gd name="connsiteX9" fmla="*/ 206376 w 777183"/>
              <a:gd name="connsiteY9" fmla="*/ 416363 h 948591"/>
              <a:gd name="connsiteX10" fmla="*/ 15876 w 777183"/>
              <a:gd name="connsiteY10" fmla="*/ 438 h 9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83" h="948591">
                <a:moveTo>
                  <a:pt x="15876" y="438"/>
                </a:moveTo>
                <a:cubicBezTo>
                  <a:pt x="33868" y="16313"/>
                  <a:pt x="265643" y="432238"/>
                  <a:pt x="314326" y="511613"/>
                </a:cubicBezTo>
                <a:cubicBezTo>
                  <a:pt x="363009" y="590988"/>
                  <a:pt x="267230" y="441763"/>
                  <a:pt x="307976" y="476688"/>
                </a:cubicBezTo>
                <a:cubicBezTo>
                  <a:pt x="348722" y="511613"/>
                  <a:pt x="525464" y="686238"/>
                  <a:pt x="558801" y="721163"/>
                </a:cubicBezTo>
                <a:cubicBezTo>
                  <a:pt x="592139" y="756088"/>
                  <a:pt x="472018" y="648667"/>
                  <a:pt x="508001" y="686238"/>
                </a:cubicBezTo>
                <a:cubicBezTo>
                  <a:pt x="543984" y="723809"/>
                  <a:pt x="756709" y="929655"/>
                  <a:pt x="774701" y="946588"/>
                </a:cubicBezTo>
                <a:cubicBezTo>
                  <a:pt x="792693" y="963521"/>
                  <a:pt x="710143" y="869859"/>
                  <a:pt x="615951" y="787838"/>
                </a:cubicBezTo>
                <a:cubicBezTo>
                  <a:pt x="521759" y="705817"/>
                  <a:pt x="312209" y="567175"/>
                  <a:pt x="209551" y="454463"/>
                </a:cubicBezTo>
                <a:cubicBezTo>
                  <a:pt x="106893" y="341751"/>
                  <a:pt x="530" y="117913"/>
                  <a:pt x="1" y="111563"/>
                </a:cubicBezTo>
                <a:cubicBezTo>
                  <a:pt x="-528" y="105213"/>
                  <a:pt x="200026" y="428005"/>
                  <a:pt x="206376" y="416363"/>
                </a:cubicBezTo>
                <a:cubicBezTo>
                  <a:pt x="212726" y="404721"/>
                  <a:pt x="-2116" y="-15437"/>
                  <a:pt x="15876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E626C0C2-2EB8-AF43-33C9-0E0A0AA0370E}"/>
              </a:ext>
            </a:extLst>
          </p:cNvPr>
          <p:cNvSpPr/>
          <p:nvPr/>
        </p:nvSpPr>
        <p:spPr>
          <a:xfrm>
            <a:off x="3272840" y="4034461"/>
            <a:ext cx="566180" cy="695830"/>
          </a:xfrm>
          <a:custGeom>
            <a:avLst/>
            <a:gdLst>
              <a:gd name="connsiteX0" fmla="*/ 585 w 566180"/>
              <a:gd name="connsiteY0" fmla="*/ 964 h 695830"/>
              <a:gd name="connsiteX1" fmla="*/ 378410 w 566180"/>
              <a:gd name="connsiteY1" fmla="*/ 410539 h 695830"/>
              <a:gd name="connsiteX2" fmla="*/ 562560 w 566180"/>
              <a:gd name="connsiteY2" fmla="*/ 689939 h 695830"/>
              <a:gd name="connsiteX3" fmla="*/ 480010 w 566180"/>
              <a:gd name="connsiteY3" fmla="*/ 566114 h 695830"/>
              <a:gd name="connsiteX4" fmla="*/ 235535 w 566180"/>
              <a:gd name="connsiteY4" fmla="*/ 169239 h 695830"/>
              <a:gd name="connsiteX5" fmla="*/ 289510 w 566180"/>
              <a:gd name="connsiteY5" fmla="*/ 293064 h 695830"/>
              <a:gd name="connsiteX6" fmla="*/ 585 w 566180"/>
              <a:gd name="connsiteY6" fmla="*/ 964 h 69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80" h="695830">
                <a:moveTo>
                  <a:pt x="585" y="964"/>
                </a:moveTo>
                <a:cubicBezTo>
                  <a:pt x="15402" y="20543"/>
                  <a:pt x="284747" y="295710"/>
                  <a:pt x="378410" y="410539"/>
                </a:cubicBezTo>
                <a:cubicBezTo>
                  <a:pt x="472073" y="525368"/>
                  <a:pt x="545627" y="664010"/>
                  <a:pt x="562560" y="689939"/>
                </a:cubicBezTo>
                <a:cubicBezTo>
                  <a:pt x="579493" y="715868"/>
                  <a:pt x="534514" y="652897"/>
                  <a:pt x="480010" y="566114"/>
                </a:cubicBezTo>
                <a:cubicBezTo>
                  <a:pt x="425506" y="479331"/>
                  <a:pt x="267285" y="214747"/>
                  <a:pt x="235535" y="169239"/>
                </a:cubicBezTo>
                <a:cubicBezTo>
                  <a:pt x="203785" y="123731"/>
                  <a:pt x="322318" y="320052"/>
                  <a:pt x="289510" y="293064"/>
                </a:cubicBezTo>
                <a:cubicBezTo>
                  <a:pt x="256702" y="266077"/>
                  <a:pt x="-14232" y="-18615"/>
                  <a:pt x="585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949BB94B-CBF8-4E4C-13D6-EBE0B6DDC875}"/>
              </a:ext>
            </a:extLst>
          </p:cNvPr>
          <p:cNvSpPr/>
          <p:nvPr/>
        </p:nvSpPr>
        <p:spPr>
          <a:xfrm>
            <a:off x="4326232" y="3360306"/>
            <a:ext cx="20359" cy="547460"/>
          </a:xfrm>
          <a:custGeom>
            <a:avLst/>
            <a:gdLst>
              <a:gd name="connsiteX0" fmla="*/ 20343 w 20359"/>
              <a:gd name="connsiteY0" fmla="*/ 11544 h 547460"/>
              <a:gd name="connsiteX1" fmla="*/ 1293 w 20359"/>
              <a:gd name="connsiteY1" fmla="*/ 544944 h 547460"/>
              <a:gd name="connsiteX2" fmla="*/ 4468 w 20359"/>
              <a:gd name="connsiteY2" fmla="*/ 205219 h 547460"/>
              <a:gd name="connsiteX3" fmla="*/ 20343 w 20359"/>
              <a:gd name="connsiteY3" fmla="*/ 11544 h 5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9" h="547460">
                <a:moveTo>
                  <a:pt x="20343" y="11544"/>
                </a:moveTo>
                <a:cubicBezTo>
                  <a:pt x="19814" y="68165"/>
                  <a:pt x="3939" y="512665"/>
                  <a:pt x="1293" y="544944"/>
                </a:cubicBezTo>
                <a:cubicBezTo>
                  <a:pt x="-1353" y="577223"/>
                  <a:pt x="235" y="289886"/>
                  <a:pt x="4468" y="205219"/>
                </a:cubicBezTo>
                <a:cubicBezTo>
                  <a:pt x="8701" y="120552"/>
                  <a:pt x="20872" y="-45077"/>
                  <a:pt x="20343" y="1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A36DB1A-0FDB-8074-A20B-8A9586DB3C53}"/>
              </a:ext>
            </a:extLst>
          </p:cNvPr>
          <p:cNvSpPr/>
          <p:nvPr/>
        </p:nvSpPr>
        <p:spPr>
          <a:xfrm>
            <a:off x="3885998" y="3578761"/>
            <a:ext cx="97507" cy="333194"/>
          </a:xfrm>
          <a:custGeom>
            <a:avLst/>
            <a:gdLst>
              <a:gd name="connsiteX0" fmla="*/ 95452 w 97507"/>
              <a:gd name="connsiteY0" fmla="*/ 2639 h 333194"/>
              <a:gd name="connsiteX1" fmla="*/ 92277 w 97507"/>
              <a:gd name="connsiteY1" fmla="*/ 323314 h 333194"/>
              <a:gd name="connsiteX2" fmla="*/ 82752 w 97507"/>
              <a:gd name="connsiteY2" fmla="*/ 234414 h 333194"/>
              <a:gd name="connsiteX3" fmla="*/ 202 w 97507"/>
              <a:gd name="connsiteY3" fmla="*/ 62964 h 333194"/>
              <a:gd name="connsiteX4" fmla="*/ 60527 w 97507"/>
              <a:gd name="connsiteY4" fmla="*/ 164564 h 333194"/>
              <a:gd name="connsiteX5" fmla="*/ 95452 w 97507"/>
              <a:gd name="connsiteY5" fmla="*/ 2639 h 3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7" h="333194">
                <a:moveTo>
                  <a:pt x="95452" y="2639"/>
                </a:moveTo>
                <a:cubicBezTo>
                  <a:pt x="100744" y="29097"/>
                  <a:pt x="94394" y="284685"/>
                  <a:pt x="92277" y="323314"/>
                </a:cubicBezTo>
                <a:cubicBezTo>
                  <a:pt x="90160" y="361943"/>
                  <a:pt x="98098" y="277806"/>
                  <a:pt x="82752" y="234414"/>
                </a:cubicBezTo>
                <a:cubicBezTo>
                  <a:pt x="67406" y="191022"/>
                  <a:pt x="3906" y="74606"/>
                  <a:pt x="202" y="62964"/>
                </a:cubicBezTo>
                <a:cubicBezTo>
                  <a:pt x="-3502" y="51322"/>
                  <a:pt x="44652" y="171972"/>
                  <a:pt x="60527" y="164564"/>
                </a:cubicBezTo>
                <a:cubicBezTo>
                  <a:pt x="76402" y="157156"/>
                  <a:pt x="90160" y="-23819"/>
                  <a:pt x="95452" y="2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C32488F5-035A-7909-8156-CCE96F3A3CD4}"/>
              </a:ext>
            </a:extLst>
          </p:cNvPr>
          <p:cNvSpPr/>
          <p:nvPr/>
        </p:nvSpPr>
        <p:spPr>
          <a:xfrm>
            <a:off x="4183692" y="3482716"/>
            <a:ext cx="80361" cy="340680"/>
          </a:xfrm>
          <a:custGeom>
            <a:avLst/>
            <a:gdLst>
              <a:gd name="connsiteX0" fmla="*/ 80333 w 80361"/>
              <a:gd name="connsiteY0" fmla="*/ 259 h 340680"/>
              <a:gd name="connsiteX1" fmla="*/ 10483 w 80361"/>
              <a:gd name="connsiteY1" fmla="*/ 209809 h 340680"/>
              <a:gd name="connsiteX2" fmla="*/ 48583 w 80361"/>
              <a:gd name="connsiteY2" fmla="*/ 339984 h 340680"/>
              <a:gd name="connsiteX3" fmla="*/ 29533 w 80361"/>
              <a:gd name="connsiteY3" fmla="*/ 257434 h 340680"/>
              <a:gd name="connsiteX4" fmla="*/ 958 w 80361"/>
              <a:gd name="connsiteY4" fmla="*/ 168534 h 340680"/>
              <a:gd name="connsiteX5" fmla="*/ 80333 w 80361"/>
              <a:gd name="connsiteY5" fmla="*/ 259 h 3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61" h="340680">
                <a:moveTo>
                  <a:pt x="80333" y="259"/>
                </a:moveTo>
                <a:cubicBezTo>
                  <a:pt x="81920" y="7138"/>
                  <a:pt x="15775" y="153188"/>
                  <a:pt x="10483" y="209809"/>
                </a:cubicBezTo>
                <a:cubicBezTo>
                  <a:pt x="5191" y="266430"/>
                  <a:pt x="45408" y="332046"/>
                  <a:pt x="48583" y="339984"/>
                </a:cubicBezTo>
                <a:cubicBezTo>
                  <a:pt x="51758" y="347922"/>
                  <a:pt x="37471" y="286009"/>
                  <a:pt x="29533" y="257434"/>
                </a:cubicBezTo>
                <a:cubicBezTo>
                  <a:pt x="21595" y="228859"/>
                  <a:pt x="-5392" y="211926"/>
                  <a:pt x="958" y="168534"/>
                </a:cubicBezTo>
                <a:cubicBezTo>
                  <a:pt x="7308" y="125142"/>
                  <a:pt x="78746" y="-6620"/>
                  <a:pt x="80333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78A6C719-ECA6-499F-6F6C-1A4EA0C927B3}"/>
              </a:ext>
            </a:extLst>
          </p:cNvPr>
          <p:cNvSpPr/>
          <p:nvPr/>
        </p:nvSpPr>
        <p:spPr>
          <a:xfrm>
            <a:off x="4047562" y="3533702"/>
            <a:ext cx="107105" cy="483435"/>
          </a:xfrm>
          <a:custGeom>
            <a:avLst/>
            <a:gdLst>
              <a:gd name="connsiteX0" fmla="*/ 76763 w 107105"/>
              <a:gd name="connsiteY0" fmla="*/ 73 h 483435"/>
              <a:gd name="connsiteX1" fmla="*/ 76763 w 107105"/>
              <a:gd name="connsiteY1" fmla="*/ 212798 h 483435"/>
              <a:gd name="connsiteX2" fmla="*/ 105338 w 107105"/>
              <a:gd name="connsiteY2" fmla="*/ 476323 h 483435"/>
              <a:gd name="connsiteX3" fmla="*/ 92638 w 107105"/>
              <a:gd name="connsiteY3" fmla="*/ 384248 h 483435"/>
              <a:gd name="connsiteX4" fmla="*/ 563 w 107105"/>
              <a:gd name="connsiteY4" fmla="*/ 130248 h 483435"/>
              <a:gd name="connsiteX5" fmla="*/ 54538 w 107105"/>
              <a:gd name="connsiteY5" fmla="*/ 235023 h 483435"/>
              <a:gd name="connsiteX6" fmla="*/ 76763 w 107105"/>
              <a:gd name="connsiteY6" fmla="*/ 73 h 48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05" h="483435">
                <a:moveTo>
                  <a:pt x="76763" y="73"/>
                </a:moveTo>
                <a:cubicBezTo>
                  <a:pt x="80467" y="-3631"/>
                  <a:pt x="72001" y="133423"/>
                  <a:pt x="76763" y="212798"/>
                </a:cubicBezTo>
                <a:cubicBezTo>
                  <a:pt x="81525" y="292173"/>
                  <a:pt x="102692" y="447748"/>
                  <a:pt x="105338" y="476323"/>
                </a:cubicBezTo>
                <a:cubicBezTo>
                  <a:pt x="107984" y="504898"/>
                  <a:pt x="110100" y="441927"/>
                  <a:pt x="92638" y="384248"/>
                </a:cubicBezTo>
                <a:cubicBezTo>
                  <a:pt x="75176" y="326569"/>
                  <a:pt x="6913" y="155119"/>
                  <a:pt x="563" y="130248"/>
                </a:cubicBezTo>
                <a:cubicBezTo>
                  <a:pt x="-5787" y="105377"/>
                  <a:pt x="43426" y="254602"/>
                  <a:pt x="54538" y="235023"/>
                </a:cubicBezTo>
                <a:cubicBezTo>
                  <a:pt x="65650" y="215444"/>
                  <a:pt x="73059" y="3777"/>
                  <a:pt x="7676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2CCAE07C-FD92-E881-0F84-51E71DB083E8}"/>
              </a:ext>
            </a:extLst>
          </p:cNvPr>
          <p:cNvSpPr/>
          <p:nvPr/>
        </p:nvSpPr>
        <p:spPr>
          <a:xfrm>
            <a:off x="3305173" y="4133833"/>
            <a:ext cx="499698" cy="602453"/>
          </a:xfrm>
          <a:custGeom>
            <a:avLst/>
            <a:gdLst>
              <a:gd name="connsiteX0" fmla="*/ 2 w 499698"/>
              <a:gd name="connsiteY0" fmla="*/ 17 h 602453"/>
              <a:gd name="connsiteX1" fmla="*/ 349252 w 499698"/>
              <a:gd name="connsiteY1" fmla="*/ 390542 h 602453"/>
              <a:gd name="connsiteX2" fmla="*/ 492127 w 499698"/>
              <a:gd name="connsiteY2" fmla="*/ 596917 h 602453"/>
              <a:gd name="connsiteX3" fmla="*/ 434977 w 499698"/>
              <a:gd name="connsiteY3" fmla="*/ 514367 h 602453"/>
              <a:gd name="connsiteX4" fmla="*/ 60327 w 499698"/>
              <a:gd name="connsiteY4" fmla="*/ 212742 h 602453"/>
              <a:gd name="connsiteX5" fmla="*/ 342902 w 499698"/>
              <a:gd name="connsiteY5" fmla="*/ 406417 h 602453"/>
              <a:gd name="connsiteX6" fmla="*/ 2 w 499698"/>
              <a:gd name="connsiteY6" fmla="*/ 17 h 6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98" h="602453">
                <a:moveTo>
                  <a:pt x="2" y="17"/>
                </a:moveTo>
                <a:cubicBezTo>
                  <a:pt x="1060" y="-2629"/>
                  <a:pt x="267231" y="291059"/>
                  <a:pt x="349252" y="390542"/>
                </a:cubicBezTo>
                <a:cubicBezTo>
                  <a:pt x="431273" y="490025"/>
                  <a:pt x="492127" y="596917"/>
                  <a:pt x="492127" y="596917"/>
                </a:cubicBezTo>
                <a:cubicBezTo>
                  <a:pt x="506414" y="617554"/>
                  <a:pt x="506944" y="578396"/>
                  <a:pt x="434977" y="514367"/>
                </a:cubicBezTo>
                <a:cubicBezTo>
                  <a:pt x="363010" y="450338"/>
                  <a:pt x="75673" y="230734"/>
                  <a:pt x="60327" y="212742"/>
                </a:cubicBezTo>
                <a:cubicBezTo>
                  <a:pt x="44981" y="194750"/>
                  <a:pt x="347135" y="438696"/>
                  <a:pt x="342902" y="406417"/>
                </a:cubicBezTo>
                <a:cubicBezTo>
                  <a:pt x="338669" y="374138"/>
                  <a:pt x="-1056" y="2663"/>
                  <a:pt x="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6AFE8EA4-709D-0EE7-FE85-EB8762730BAD}"/>
              </a:ext>
            </a:extLst>
          </p:cNvPr>
          <p:cNvSpPr/>
          <p:nvPr/>
        </p:nvSpPr>
        <p:spPr>
          <a:xfrm>
            <a:off x="3863274" y="4378294"/>
            <a:ext cx="505585" cy="522643"/>
          </a:xfrm>
          <a:custGeom>
            <a:avLst/>
            <a:gdLst>
              <a:gd name="connsiteX0" fmla="*/ 349951 w 505585"/>
              <a:gd name="connsiteY0" fmla="*/ 31 h 522643"/>
              <a:gd name="connsiteX1" fmla="*/ 311851 w 505585"/>
              <a:gd name="connsiteY1" fmla="*/ 231806 h 522643"/>
              <a:gd name="connsiteX2" fmla="*/ 432501 w 505585"/>
              <a:gd name="connsiteY2" fmla="*/ 419131 h 522643"/>
              <a:gd name="connsiteX3" fmla="*/ 394401 w 505585"/>
              <a:gd name="connsiteY3" fmla="*/ 393731 h 522643"/>
              <a:gd name="connsiteX4" fmla="*/ 502351 w 505585"/>
              <a:gd name="connsiteY4" fmla="*/ 520731 h 522643"/>
              <a:gd name="connsiteX5" fmla="*/ 248351 w 505585"/>
              <a:gd name="connsiteY5" fmla="*/ 279431 h 522643"/>
              <a:gd name="connsiteX6" fmla="*/ 701 w 505585"/>
              <a:gd name="connsiteY6" fmla="*/ 44481 h 522643"/>
              <a:gd name="connsiteX7" fmla="*/ 327726 w 505585"/>
              <a:gd name="connsiteY7" fmla="*/ 323881 h 522643"/>
              <a:gd name="connsiteX8" fmla="*/ 295976 w 505585"/>
              <a:gd name="connsiteY8" fmla="*/ 247681 h 522643"/>
              <a:gd name="connsiteX9" fmla="*/ 349951 w 505585"/>
              <a:gd name="connsiteY9" fmla="*/ 31 h 52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585" h="522643">
                <a:moveTo>
                  <a:pt x="349951" y="31"/>
                </a:moveTo>
                <a:cubicBezTo>
                  <a:pt x="352597" y="-2615"/>
                  <a:pt x="298093" y="161956"/>
                  <a:pt x="311851" y="231806"/>
                </a:cubicBezTo>
                <a:cubicBezTo>
                  <a:pt x="325609" y="301656"/>
                  <a:pt x="418743" y="392144"/>
                  <a:pt x="432501" y="419131"/>
                </a:cubicBezTo>
                <a:cubicBezTo>
                  <a:pt x="446259" y="446119"/>
                  <a:pt x="382759" y="376798"/>
                  <a:pt x="394401" y="393731"/>
                </a:cubicBezTo>
                <a:cubicBezTo>
                  <a:pt x="406043" y="410664"/>
                  <a:pt x="526693" y="539781"/>
                  <a:pt x="502351" y="520731"/>
                </a:cubicBezTo>
                <a:cubicBezTo>
                  <a:pt x="478009" y="501681"/>
                  <a:pt x="248351" y="279431"/>
                  <a:pt x="248351" y="279431"/>
                </a:cubicBezTo>
                <a:cubicBezTo>
                  <a:pt x="164743" y="200056"/>
                  <a:pt x="-12528" y="37073"/>
                  <a:pt x="701" y="44481"/>
                </a:cubicBezTo>
                <a:cubicBezTo>
                  <a:pt x="13930" y="51889"/>
                  <a:pt x="278513" y="290014"/>
                  <a:pt x="327726" y="323881"/>
                </a:cubicBezTo>
                <a:cubicBezTo>
                  <a:pt x="376939" y="357748"/>
                  <a:pt x="294389" y="296364"/>
                  <a:pt x="295976" y="247681"/>
                </a:cubicBezTo>
                <a:cubicBezTo>
                  <a:pt x="297563" y="198998"/>
                  <a:pt x="347305" y="2677"/>
                  <a:pt x="34995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682E89F4-E79E-E5B5-6581-6AB1349D19F7}"/>
              </a:ext>
            </a:extLst>
          </p:cNvPr>
          <p:cNvSpPr/>
          <p:nvPr/>
        </p:nvSpPr>
        <p:spPr>
          <a:xfrm>
            <a:off x="4488917" y="3181330"/>
            <a:ext cx="50127" cy="1023674"/>
          </a:xfrm>
          <a:custGeom>
            <a:avLst/>
            <a:gdLst>
              <a:gd name="connsiteX0" fmla="*/ 38633 w 50127"/>
              <a:gd name="connsiteY0" fmla="*/ 20 h 1023674"/>
              <a:gd name="connsiteX1" fmla="*/ 48158 w 50127"/>
              <a:gd name="connsiteY1" fmla="*/ 536595 h 1023674"/>
              <a:gd name="connsiteX2" fmla="*/ 533 w 50127"/>
              <a:gd name="connsiteY2" fmla="*/ 1009670 h 1023674"/>
              <a:gd name="connsiteX3" fmla="*/ 22758 w 50127"/>
              <a:gd name="connsiteY3" fmla="*/ 857270 h 1023674"/>
              <a:gd name="connsiteX4" fmla="*/ 25933 w 50127"/>
              <a:gd name="connsiteY4" fmla="*/ 434995 h 1023674"/>
              <a:gd name="connsiteX5" fmla="*/ 16408 w 50127"/>
              <a:gd name="connsiteY5" fmla="*/ 555645 h 1023674"/>
              <a:gd name="connsiteX6" fmla="*/ 38633 w 50127"/>
              <a:gd name="connsiteY6" fmla="*/ 20 h 10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7" h="1023674">
                <a:moveTo>
                  <a:pt x="38633" y="20"/>
                </a:moveTo>
                <a:cubicBezTo>
                  <a:pt x="43925" y="-3155"/>
                  <a:pt x="54508" y="368320"/>
                  <a:pt x="48158" y="536595"/>
                </a:cubicBezTo>
                <a:cubicBezTo>
                  <a:pt x="41808" y="704870"/>
                  <a:pt x="4766" y="956224"/>
                  <a:pt x="533" y="1009670"/>
                </a:cubicBezTo>
                <a:cubicBezTo>
                  <a:pt x="-3700" y="1063116"/>
                  <a:pt x="18525" y="953049"/>
                  <a:pt x="22758" y="857270"/>
                </a:cubicBezTo>
                <a:cubicBezTo>
                  <a:pt x="26991" y="761491"/>
                  <a:pt x="26991" y="485266"/>
                  <a:pt x="25933" y="434995"/>
                </a:cubicBezTo>
                <a:cubicBezTo>
                  <a:pt x="24875" y="384724"/>
                  <a:pt x="17995" y="626024"/>
                  <a:pt x="16408" y="555645"/>
                </a:cubicBezTo>
                <a:cubicBezTo>
                  <a:pt x="14821" y="485266"/>
                  <a:pt x="33341" y="3195"/>
                  <a:pt x="3863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DB28BDA3-4E14-9839-7B77-8B9FC0D66036}"/>
              </a:ext>
            </a:extLst>
          </p:cNvPr>
          <p:cNvSpPr/>
          <p:nvPr/>
        </p:nvSpPr>
        <p:spPr>
          <a:xfrm>
            <a:off x="4784669" y="3254115"/>
            <a:ext cx="572485" cy="184558"/>
          </a:xfrm>
          <a:custGeom>
            <a:avLst/>
            <a:gdLst>
              <a:gd name="connsiteX0" fmla="*/ 56 w 572485"/>
              <a:gd name="connsiteY0" fmla="*/ 184410 h 184558"/>
              <a:gd name="connsiteX1" fmla="*/ 412806 w 572485"/>
              <a:gd name="connsiteY1" fmla="*/ 85985 h 184558"/>
              <a:gd name="connsiteX2" fmla="*/ 571556 w 572485"/>
              <a:gd name="connsiteY2" fmla="*/ 95510 h 184558"/>
              <a:gd name="connsiteX3" fmla="*/ 460431 w 572485"/>
              <a:gd name="connsiteY3" fmla="*/ 82810 h 184558"/>
              <a:gd name="connsiteX4" fmla="*/ 117531 w 572485"/>
              <a:gd name="connsiteY4" fmla="*/ 260 h 184558"/>
              <a:gd name="connsiteX5" fmla="*/ 381056 w 572485"/>
              <a:gd name="connsiteY5" fmla="*/ 60585 h 184558"/>
              <a:gd name="connsiteX6" fmla="*/ 56 w 572485"/>
              <a:gd name="connsiteY6" fmla="*/ 184410 h 18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485" h="184558">
                <a:moveTo>
                  <a:pt x="56" y="184410"/>
                </a:moveTo>
                <a:cubicBezTo>
                  <a:pt x="5348" y="188643"/>
                  <a:pt x="317556" y="100802"/>
                  <a:pt x="412806" y="85985"/>
                </a:cubicBezTo>
                <a:cubicBezTo>
                  <a:pt x="508056" y="71168"/>
                  <a:pt x="563619" y="96039"/>
                  <a:pt x="571556" y="95510"/>
                </a:cubicBezTo>
                <a:cubicBezTo>
                  <a:pt x="579494" y="94981"/>
                  <a:pt x="536102" y="98685"/>
                  <a:pt x="460431" y="82810"/>
                </a:cubicBezTo>
                <a:cubicBezTo>
                  <a:pt x="384760" y="66935"/>
                  <a:pt x="130760" y="3964"/>
                  <a:pt x="117531" y="260"/>
                </a:cubicBezTo>
                <a:cubicBezTo>
                  <a:pt x="104302" y="-3444"/>
                  <a:pt x="395873" y="33068"/>
                  <a:pt x="381056" y="60585"/>
                </a:cubicBezTo>
                <a:cubicBezTo>
                  <a:pt x="366239" y="88102"/>
                  <a:pt x="-5236" y="180177"/>
                  <a:pt x="56" y="18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29F46121-AAC8-E797-F454-F0ED1F421C4F}"/>
              </a:ext>
            </a:extLst>
          </p:cNvPr>
          <p:cNvSpPr/>
          <p:nvPr/>
        </p:nvSpPr>
        <p:spPr>
          <a:xfrm>
            <a:off x="4442457" y="3425610"/>
            <a:ext cx="768338" cy="1030394"/>
          </a:xfrm>
          <a:custGeom>
            <a:avLst/>
            <a:gdLst>
              <a:gd name="connsiteX0" fmla="*/ 2543 w 768338"/>
              <a:gd name="connsiteY0" fmla="*/ 1028915 h 1030394"/>
              <a:gd name="connsiteX1" fmla="*/ 688343 w 768338"/>
              <a:gd name="connsiteY1" fmla="*/ 254215 h 1030394"/>
              <a:gd name="connsiteX2" fmla="*/ 548643 w 768338"/>
              <a:gd name="connsiteY2" fmla="*/ 378040 h 1030394"/>
              <a:gd name="connsiteX3" fmla="*/ 767718 w 768338"/>
              <a:gd name="connsiteY3" fmla="*/ 215 h 1030394"/>
              <a:gd name="connsiteX4" fmla="*/ 466093 w 768338"/>
              <a:gd name="connsiteY4" fmla="*/ 438365 h 1030394"/>
              <a:gd name="connsiteX5" fmla="*/ 2543 w 768338"/>
              <a:gd name="connsiteY5" fmla="*/ 1028915 h 10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338" h="1030394">
                <a:moveTo>
                  <a:pt x="2543" y="1028915"/>
                </a:moveTo>
                <a:cubicBezTo>
                  <a:pt x="39585" y="998223"/>
                  <a:pt x="597326" y="362694"/>
                  <a:pt x="688343" y="254215"/>
                </a:cubicBezTo>
                <a:cubicBezTo>
                  <a:pt x="779360" y="145736"/>
                  <a:pt x="535414" y="420373"/>
                  <a:pt x="548643" y="378040"/>
                </a:cubicBezTo>
                <a:cubicBezTo>
                  <a:pt x="561872" y="335707"/>
                  <a:pt x="781476" y="-9839"/>
                  <a:pt x="767718" y="215"/>
                </a:cubicBezTo>
                <a:cubicBezTo>
                  <a:pt x="753960" y="10269"/>
                  <a:pt x="588860" y="272207"/>
                  <a:pt x="466093" y="438365"/>
                </a:cubicBezTo>
                <a:cubicBezTo>
                  <a:pt x="343326" y="604523"/>
                  <a:pt x="-34499" y="1059607"/>
                  <a:pt x="2543" y="102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BE9B14B3-294C-D9F3-F8ED-B2721872F747}"/>
              </a:ext>
            </a:extLst>
          </p:cNvPr>
          <p:cNvSpPr/>
          <p:nvPr/>
        </p:nvSpPr>
        <p:spPr>
          <a:xfrm>
            <a:off x="4325516" y="4379697"/>
            <a:ext cx="49634" cy="384922"/>
          </a:xfrm>
          <a:custGeom>
            <a:avLst/>
            <a:gdLst>
              <a:gd name="connsiteX0" fmla="*/ 49634 w 49634"/>
              <a:gd name="connsiteY0" fmla="*/ 1803 h 384922"/>
              <a:gd name="connsiteX1" fmla="*/ 2009 w 49634"/>
              <a:gd name="connsiteY1" fmla="*/ 214528 h 384922"/>
              <a:gd name="connsiteX2" fmla="*/ 11534 w 49634"/>
              <a:gd name="connsiteY2" fmla="*/ 382803 h 384922"/>
              <a:gd name="connsiteX3" fmla="*/ 11534 w 49634"/>
              <a:gd name="connsiteY3" fmla="*/ 297078 h 384922"/>
              <a:gd name="connsiteX4" fmla="*/ 2009 w 49634"/>
              <a:gd name="connsiteY4" fmla="*/ 122453 h 384922"/>
              <a:gd name="connsiteX5" fmla="*/ 49634 w 49634"/>
              <a:gd name="connsiteY5" fmla="*/ 1803 h 3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34" h="384922">
                <a:moveTo>
                  <a:pt x="49634" y="1803"/>
                </a:moveTo>
                <a:cubicBezTo>
                  <a:pt x="49634" y="17149"/>
                  <a:pt x="8359" y="151028"/>
                  <a:pt x="2009" y="214528"/>
                </a:cubicBezTo>
                <a:cubicBezTo>
                  <a:pt x="-4341" y="278028"/>
                  <a:pt x="9947" y="369045"/>
                  <a:pt x="11534" y="382803"/>
                </a:cubicBezTo>
                <a:cubicBezTo>
                  <a:pt x="13121" y="396561"/>
                  <a:pt x="13121" y="340470"/>
                  <a:pt x="11534" y="297078"/>
                </a:cubicBezTo>
                <a:cubicBezTo>
                  <a:pt x="9946" y="253686"/>
                  <a:pt x="-5399" y="172195"/>
                  <a:pt x="2009" y="122453"/>
                </a:cubicBezTo>
                <a:cubicBezTo>
                  <a:pt x="9417" y="72711"/>
                  <a:pt x="49634" y="-13543"/>
                  <a:pt x="49634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9301BD04-D085-A6DF-02A9-387478FEDA57}"/>
              </a:ext>
            </a:extLst>
          </p:cNvPr>
          <p:cNvSpPr/>
          <p:nvPr/>
        </p:nvSpPr>
        <p:spPr>
          <a:xfrm>
            <a:off x="3643530" y="4303944"/>
            <a:ext cx="393042" cy="609939"/>
          </a:xfrm>
          <a:custGeom>
            <a:avLst/>
            <a:gdLst>
              <a:gd name="connsiteX0" fmla="*/ 1370 w 393042"/>
              <a:gd name="connsiteY0" fmla="*/ 1356 h 609939"/>
              <a:gd name="connsiteX1" fmla="*/ 360145 w 393042"/>
              <a:gd name="connsiteY1" fmla="*/ 522056 h 609939"/>
              <a:gd name="connsiteX2" fmla="*/ 372845 w 393042"/>
              <a:gd name="connsiteY2" fmla="*/ 607781 h 609939"/>
              <a:gd name="connsiteX3" fmla="*/ 325220 w 393042"/>
              <a:gd name="connsiteY3" fmla="*/ 503006 h 609939"/>
              <a:gd name="connsiteX4" fmla="*/ 80745 w 393042"/>
              <a:gd name="connsiteY4" fmla="*/ 258531 h 609939"/>
              <a:gd name="connsiteX5" fmla="*/ 229970 w 393042"/>
              <a:gd name="connsiteY5" fmla="*/ 366481 h 609939"/>
              <a:gd name="connsiteX6" fmla="*/ 1370 w 393042"/>
              <a:gd name="connsiteY6" fmla="*/ 1356 h 6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042" h="609939">
                <a:moveTo>
                  <a:pt x="1370" y="1356"/>
                </a:moveTo>
                <a:cubicBezTo>
                  <a:pt x="23066" y="27285"/>
                  <a:pt x="298233" y="420985"/>
                  <a:pt x="360145" y="522056"/>
                </a:cubicBezTo>
                <a:cubicBezTo>
                  <a:pt x="422058" y="623127"/>
                  <a:pt x="378666" y="610956"/>
                  <a:pt x="372845" y="607781"/>
                </a:cubicBezTo>
                <a:cubicBezTo>
                  <a:pt x="367024" y="604606"/>
                  <a:pt x="373903" y="561214"/>
                  <a:pt x="325220" y="503006"/>
                </a:cubicBezTo>
                <a:cubicBezTo>
                  <a:pt x="276537" y="444798"/>
                  <a:pt x="96620" y="281285"/>
                  <a:pt x="80745" y="258531"/>
                </a:cubicBezTo>
                <a:cubicBezTo>
                  <a:pt x="64870" y="235777"/>
                  <a:pt x="237378" y="403523"/>
                  <a:pt x="229970" y="366481"/>
                </a:cubicBezTo>
                <a:cubicBezTo>
                  <a:pt x="222562" y="329439"/>
                  <a:pt x="-20326" y="-24573"/>
                  <a:pt x="1370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8F533BF7-5FBC-C77B-AEB5-600701C1138C}"/>
              </a:ext>
            </a:extLst>
          </p:cNvPr>
          <p:cNvSpPr/>
          <p:nvPr/>
        </p:nvSpPr>
        <p:spPr>
          <a:xfrm>
            <a:off x="5141369" y="5020187"/>
            <a:ext cx="161073" cy="741346"/>
          </a:xfrm>
          <a:custGeom>
            <a:avLst/>
            <a:gdLst>
              <a:gd name="connsiteX0" fmla="*/ 30706 w 161073"/>
              <a:gd name="connsiteY0" fmla="*/ 2663 h 741346"/>
              <a:gd name="connsiteX1" fmla="*/ 46581 w 161073"/>
              <a:gd name="connsiteY1" fmla="*/ 453513 h 741346"/>
              <a:gd name="connsiteX2" fmla="*/ 160881 w 161073"/>
              <a:gd name="connsiteY2" fmla="*/ 739263 h 741346"/>
              <a:gd name="connsiteX3" fmla="*/ 71981 w 161073"/>
              <a:gd name="connsiteY3" fmla="*/ 567813 h 741346"/>
              <a:gd name="connsiteX4" fmla="*/ 2131 w 161073"/>
              <a:gd name="connsiteY4" fmla="*/ 291588 h 741346"/>
              <a:gd name="connsiteX5" fmla="*/ 18006 w 161073"/>
              <a:gd name="connsiteY5" fmla="*/ 215388 h 741346"/>
              <a:gd name="connsiteX6" fmla="*/ 18006 w 161073"/>
              <a:gd name="connsiteY6" fmla="*/ 263013 h 741346"/>
              <a:gd name="connsiteX7" fmla="*/ 30706 w 161073"/>
              <a:gd name="connsiteY7" fmla="*/ 2663 h 74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73" h="741346">
                <a:moveTo>
                  <a:pt x="30706" y="2663"/>
                </a:moveTo>
                <a:cubicBezTo>
                  <a:pt x="35468" y="34413"/>
                  <a:pt x="24885" y="330746"/>
                  <a:pt x="46581" y="453513"/>
                </a:cubicBezTo>
                <a:cubicBezTo>
                  <a:pt x="68277" y="576280"/>
                  <a:pt x="156648" y="720213"/>
                  <a:pt x="160881" y="739263"/>
                </a:cubicBezTo>
                <a:cubicBezTo>
                  <a:pt x="165114" y="758313"/>
                  <a:pt x="98439" y="642425"/>
                  <a:pt x="71981" y="567813"/>
                </a:cubicBezTo>
                <a:cubicBezTo>
                  <a:pt x="45523" y="493201"/>
                  <a:pt x="11127" y="350325"/>
                  <a:pt x="2131" y="291588"/>
                </a:cubicBezTo>
                <a:cubicBezTo>
                  <a:pt x="-6865" y="232851"/>
                  <a:pt x="15360" y="220150"/>
                  <a:pt x="18006" y="215388"/>
                </a:cubicBezTo>
                <a:cubicBezTo>
                  <a:pt x="20652" y="210626"/>
                  <a:pt x="19064" y="293175"/>
                  <a:pt x="18006" y="263013"/>
                </a:cubicBezTo>
                <a:cubicBezTo>
                  <a:pt x="16948" y="232851"/>
                  <a:pt x="25944" y="-29087"/>
                  <a:pt x="30706" y="2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B2499F2B-4F33-A95A-4A46-5B622EB0A892}"/>
              </a:ext>
            </a:extLst>
          </p:cNvPr>
          <p:cNvSpPr/>
          <p:nvPr/>
        </p:nvSpPr>
        <p:spPr>
          <a:xfrm>
            <a:off x="4291054" y="4883105"/>
            <a:ext cx="412845" cy="190104"/>
          </a:xfrm>
          <a:custGeom>
            <a:avLst/>
            <a:gdLst>
              <a:gd name="connsiteX0" fmla="*/ 1546 w 412845"/>
              <a:gd name="connsiteY0" fmla="*/ 76245 h 190104"/>
              <a:gd name="connsiteX1" fmla="*/ 401596 w 412845"/>
              <a:gd name="connsiteY1" fmla="*/ 187370 h 190104"/>
              <a:gd name="connsiteX2" fmla="*/ 290471 w 412845"/>
              <a:gd name="connsiteY2" fmla="*/ 142920 h 190104"/>
              <a:gd name="connsiteX3" fmla="*/ 163471 w 412845"/>
              <a:gd name="connsiteY3" fmla="*/ 45 h 190104"/>
              <a:gd name="connsiteX4" fmla="*/ 258721 w 412845"/>
              <a:gd name="connsiteY4" fmla="*/ 127045 h 190104"/>
              <a:gd name="connsiteX5" fmla="*/ 1546 w 412845"/>
              <a:gd name="connsiteY5" fmla="*/ 76245 h 19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5" h="190104">
                <a:moveTo>
                  <a:pt x="1546" y="76245"/>
                </a:moveTo>
                <a:cubicBezTo>
                  <a:pt x="25358" y="86299"/>
                  <a:pt x="353442" y="176258"/>
                  <a:pt x="401596" y="187370"/>
                </a:cubicBezTo>
                <a:cubicBezTo>
                  <a:pt x="449750" y="198483"/>
                  <a:pt x="330158" y="174141"/>
                  <a:pt x="290471" y="142920"/>
                </a:cubicBezTo>
                <a:cubicBezTo>
                  <a:pt x="250784" y="111699"/>
                  <a:pt x="168763" y="2691"/>
                  <a:pt x="163471" y="45"/>
                </a:cubicBezTo>
                <a:cubicBezTo>
                  <a:pt x="158179" y="-2601"/>
                  <a:pt x="280946" y="112228"/>
                  <a:pt x="258721" y="127045"/>
                </a:cubicBezTo>
                <a:cubicBezTo>
                  <a:pt x="236496" y="141862"/>
                  <a:pt x="-22266" y="66191"/>
                  <a:pt x="1546" y="7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1FAA6558-25DD-082F-D359-C5F84D17CD7A}"/>
              </a:ext>
            </a:extLst>
          </p:cNvPr>
          <p:cNvSpPr/>
          <p:nvPr/>
        </p:nvSpPr>
        <p:spPr>
          <a:xfrm>
            <a:off x="1712714" y="3892542"/>
            <a:ext cx="900109" cy="535661"/>
          </a:xfrm>
          <a:custGeom>
            <a:avLst/>
            <a:gdLst>
              <a:gd name="connsiteX0" fmla="*/ 4961 w 900109"/>
              <a:gd name="connsiteY0" fmla="*/ 155583 h 535661"/>
              <a:gd name="connsiteX1" fmla="*/ 446286 w 900109"/>
              <a:gd name="connsiteY1" fmla="*/ 320683 h 535661"/>
              <a:gd name="connsiteX2" fmla="*/ 455811 w 900109"/>
              <a:gd name="connsiteY2" fmla="*/ 282583 h 535661"/>
              <a:gd name="connsiteX3" fmla="*/ 674886 w 900109"/>
              <a:gd name="connsiteY3" fmla="*/ 320683 h 535661"/>
              <a:gd name="connsiteX4" fmla="*/ 652661 w 900109"/>
              <a:gd name="connsiteY4" fmla="*/ 298458 h 535661"/>
              <a:gd name="connsiteX5" fmla="*/ 827286 w 900109"/>
              <a:gd name="connsiteY5" fmla="*/ 463558 h 535661"/>
              <a:gd name="connsiteX6" fmla="*/ 893961 w 900109"/>
              <a:gd name="connsiteY6" fmla="*/ 533408 h 535661"/>
              <a:gd name="connsiteX7" fmla="*/ 684411 w 900109"/>
              <a:gd name="connsiteY7" fmla="*/ 387358 h 535661"/>
              <a:gd name="connsiteX8" fmla="*/ 420886 w 900109"/>
              <a:gd name="connsiteY8" fmla="*/ 298458 h 535661"/>
              <a:gd name="connsiteX9" fmla="*/ 71636 w 900109"/>
              <a:gd name="connsiteY9" fmla="*/ 3183 h 535661"/>
              <a:gd name="connsiteX10" fmla="*/ 198636 w 900109"/>
              <a:gd name="connsiteY10" fmla="*/ 142883 h 535661"/>
              <a:gd name="connsiteX11" fmla="*/ 4961 w 900109"/>
              <a:gd name="connsiteY11" fmla="*/ 155583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109" h="535661">
                <a:moveTo>
                  <a:pt x="4961" y="155583"/>
                </a:moveTo>
                <a:cubicBezTo>
                  <a:pt x="46236" y="185216"/>
                  <a:pt x="371144" y="299516"/>
                  <a:pt x="446286" y="320683"/>
                </a:cubicBezTo>
                <a:cubicBezTo>
                  <a:pt x="521428" y="341850"/>
                  <a:pt x="417711" y="282583"/>
                  <a:pt x="455811" y="282583"/>
                </a:cubicBezTo>
                <a:cubicBezTo>
                  <a:pt x="493911" y="282583"/>
                  <a:pt x="642078" y="318037"/>
                  <a:pt x="674886" y="320683"/>
                </a:cubicBezTo>
                <a:cubicBezTo>
                  <a:pt x="707694" y="323329"/>
                  <a:pt x="652661" y="298458"/>
                  <a:pt x="652661" y="298458"/>
                </a:cubicBezTo>
                <a:lnTo>
                  <a:pt x="827286" y="463558"/>
                </a:lnTo>
                <a:cubicBezTo>
                  <a:pt x="867503" y="502716"/>
                  <a:pt x="917774" y="546108"/>
                  <a:pt x="893961" y="533408"/>
                </a:cubicBezTo>
                <a:cubicBezTo>
                  <a:pt x="870149" y="520708"/>
                  <a:pt x="763257" y="426516"/>
                  <a:pt x="684411" y="387358"/>
                </a:cubicBezTo>
                <a:cubicBezTo>
                  <a:pt x="605565" y="348200"/>
                  <a:pt x="523015" y="362487"/>
                  <a:pt x="420886" y="298458"/>
                </a:cubicBezTo>
                <a:cubicBezTo>
                  <a:pt x="318757" y="234429"/>
                  <a:pt x="108678" y="29112"/>
                  <a:pt x="71636" y="3183"/>
                </a:cubicBezTo>
                <a:cubicBezTo>
                  <a:pt x="34594" y="-22746"/>
                  <a:pt x="203928" y="117483"/>
                  <a:pt x="198636" y="142883"/>
                </a:cubicBezTo>
                <a:cubicBezTo>
                  <a:pt x="193344" y="168283"/>
                  <a:pt x="-36314" y="125950"/>
                  <a:pt x="4961" y="155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09A3CCC9-4592-23D2-C19F-4BF75F48D1E4}"/>
              </a:ext>
            </a:extLst>
          </p:cNvPr>
          <p:cNvSpPr/>
          <p:nvPr/>
        </p:nvSpPr>
        <p:spPr>
          <a:xfrm>
            <a:off x="2232510" y="3683970"/>
            <a:ext cx="400476" cy="754433"/>
          </a:xfrm>
          <a:custGeom>
            <a:avLst/>
            <a:gdLst>
              <a:gd name="connsiteX0" fmla="*/ 5865 w 400476"/>
              <a:gd name="connsiteY0" fmla="*/ 11730 h 754433"/>
              <a:gd name="connsiteX1" fmla="*/ 383690 w 400476"/>
              <a:gd name="connsiteY1" fmla="*/ 719755 h 754433"/>
              <a:gd name="connsiteX2" fmla="*/ 313840 w 400476"/>
              <a:gd name="connsiteY2" fmla="*/ 595930 h 754433"/>
              <a:gd name="connsiteX3" fmla="*/ 129690 w 400476"/>
              <a:gd name="connsiteY3" fmla="*/ 167305 h 754433"/>
              <a:gd name="connsiteX4" fmla="*/ 151915 w 400476"/>
              <a:gd name="connsiteY4" fmla="*/ 268905 h 754433"/>
              <a:gd name="connsiteX5" fmla="*/ 5865 w 400476"/>
              <a:gd name="connsiteY5" fmla="*/ 11730 h 7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76" h="754433">
                <a:moveTo>
                  <a:pt x="5865" y="11730"/>
                </a:moveTo>
                <a:cubicBezTo>
                  <a:pt x="44494" y="86872"/>
                  <a:pt x="332361" y="622388"/>
                  <a:pt x="383690" y="719755"/>
                </a:cubicBezTo>
                <a:cubicBezTo>
                  <a:pt x="435019" y="817122"/>
                  <a:pt x="356173" y="688005"/>
                  <a:pt x="313840" y="595930"/>
                </a:cubicBezTo>
                <a:cubicBezTo>
                  <a:pt x="271507" y="503855"/>
                  <a:pt x="156678" y="221809"/>
                  <a:pt x="129690" y="167305"/>
                </a:cubicBezTo>
                <a:cubicBezTo>
                  <a:pt x="102703" y="112801"/>
                  <a:pt x="172552" y="291659"/>
                  <a:pt x="151915" y="268905"/>
                </a:cubicBezTo>
                <a:cubicBezTo>
                  <a:pt x="131278" y="246151"/>
                  <a:pt x="-32764" y="-63412"/>
                  <a:pt x="5865" y="1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79B01426-D704-AAAD-F410-0724088754F4}"/>
              </a:ext>
            </a:extLst>
          </p:cNvPr>
          <p:cNvSpPr/>
          <p:nvPr/>
        </p:nvSpPr>
        <p:spPr>
          <a:xfrm>
            <a:off x="1633366" y="3709784"/>
            <a:ext cx="601848" cy="258376"/>
          </a:xfrm>
          <a:custGeom>
            <a:avLst/>
            <a:gdLst>
              <a:gd name="connsiteX0" fmla="*/ 601834 w 601848"/>
              <a:gd name="connsiteY0" fmla="*/ 1791 h 258376"/>
              <a:gd name="connsiteX1" fmla="*/ 389109 w 601848"/>
              <a:gd name="connsiteY1" fmla="*/ 46241 h 258376"/>
              <a:gd name="connsiteX2" fmla="*/ 4934 w 601848"/>
              <a:gd name="connsiteY2" fmla="*/ 255791 h 258376"/>
              <a:gd name="connsiteX3" fmla="*/ 185909 w 601848"/>
              <a:gd name="connsiteY3" fmla="*/ 154191 h 258376"/>
              <a:gd name="connsiteX4" fmla="*/ 398634 w 601848"/>
              <a:gd name="connsiteY4" fmla="*/ 20841 h 258376"/>
              <a:gd name="connsiteX5" fmla="*/ 601834 w 601848"/>
              <a:gd name="connsiteY5" fmla="*/ 1791 h 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" h="258376">
                <a:moveTo>
                  <a:pt x="601834" y="1791"/>
                </a:moveTo>
                <a:cubicBezTo>
                  <a:pt x="600247" y="6024"/>
                  <a:pt x="488592" y="3908"/>
                  <a:pt x="389109" y="46241"/>
                </a:cubicBezTo>
                <a:cubicBezTo>
                  <a:pt x="289626" y="88574"/>
                  <a:pt x="38801" y="237799"/>
                  <a:pt x="4934" y="255791"/>
                </a:cubicBezTo>
                <a:cubicBezTo>
                  <a:pt x="-28933" y="273783"/>
                  <a:pt x="120292" y="193349"/>
                  <a:pt x="185909" y="154191"/>
                </a:cubicBezTo>
                <a:cubicBezTo>
                  <a:pt x="251526" y="115033"/>
                  <a:pt x="322963" y="42008"/>
                  <a:pt x="398634" y="20841"/>
                </a:cubicBezTo>
                <a:cubicBezTo>
                  <a:pt x="474305" y="-326"/>
                  <a:pt x="603421" y="-2442"/>
                  <a:pt x="601834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C1E59598-34F0-8C29-C508-0E40BE04861F}"/>
              </a:ext>
            </a:extLst>
          </p:cNvPr>
          <p:cNvSpPr/>
          <p:nvPr/>
        </p:nvSpPr>
        <p:spPr>
          <a:xfrm>
            <a:off x="1350421" y="3796267"/>
            <a:ext cx="537952" cy="868593"/>
          </a:xfrm>
          <a:custGeom>
            <a:avLst/>
            <a:gdLst>
              <a:gd name="connsiteX0" fmla="*/ 535529 w 537952"/>
              <a:gd name="connsiteY0" fmla="*/ 4208 h 868593"/>
              <a:gd name="connsiteX1" fmla="*/ 218029 w 537952"/>
              <a:gd name="connsiteY1" fmla="*/ 242333 h 868593"/>
              <a:gd name="connsiteX2" fmla="*/ 11654 w 537952"/>
              <a:gd name="connsiteY2" fmla="*/ 610633 h 868593"/>
              <a:gd name="connsiteX3" fmla="*/ 110079 w 537952"/>
              <a:gd name="connsiteY3" fmla="*/ 483633 h 868593"/>
              <a:gd name="connsiteX4" fmla="*/ 14829 w 537952"/>
              <a:gd name="connsiteY4" fmla="*/ 683658 h 868593"/>
              <a:gd name="connsiteX5" fmla="*/ 2129 w 537952"/>
              <a:gd name="connsiteY5" fmla="*/ 867808 h 868593"/>
              <a:gd name="connsiteX6" fmla="*/ 33879 w 537952"/>
              <a:gd name="connsiteY6" fmla="*/ 610633 h 868593"/>
              <a:gd name="connsiteX7" fmla="*/ 173579 w 537952"/>
              <a:gd name="connsiteY7" fmla="*/ 197883 h 868593"/>
              <a:gd name="connsiteX8" fmla="*/ 145004 w 537952"/>
              <a:gd name="connsiteY8" fmla="*/ 309008 h 868593"/>
              <a:gd name="connsiteX9" fmla="*/ 354554 w 537952"/>
              <a:gd name="connsiteY9" fmla="*/ 105808 h 868593"/>
              <a:gd name="connsiteX10" fmla="*/ 535529 w 537952"/>
              <a:gd name="connsiteY10" fmla="*/ 4208 h 8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952" h="868593">
                <a:moveTo>
                  <a:pt x="535529" y="4208"/>
                </a:moveTo>
                <a:cubicBezTo>
                  <a:pt x="512775" y="26962"/>
                  <a:pt x="305341" y="141262"/>
                  <a:pt x="218029" y="242333"/>
                </a:cubicBezTo>
                <a:cubicBezTo>
                  <a:pt x="130717" y="343404"/>
                  <a:pt x="29646" y="570416"/>
                  <a:pt x="11654" y="610633"/>
                </a:cubicBezTo>
                <a:cubicBezTo>
                  <a:pt x="-6338" y="650850"/>
                  <a:pt x="109550" y="471462"/>
                  <a:pt x="110079" y="483633"/>
                </a:cubicBezTo>
                <a:cubicBezTo>
                  <a:pt x="110608" y="495804"/>
                  <a:pt x="32821" y="619629"/>
                  <a:pt x="14829" y="683658"/>
                </a:cubicBezTo>
                <a:cubicBezTo>
                  <a:pt x="-3163" y="747687"/>
                  <a:pt x="-1046" y="879979"/>
                  <a:pt x="2129" y="867808"/>
                </a:cubicBezTo>
                <a:cubicBezTo>
                  <a:pt x="5304" y="855637"/>
                  <a:pt x="5304" y="722287"/>
                  <a:pt x="33879" y="610633"/>
                </a:cubicBezTo>
                <a:cubicBezTo>
                  <a:pt x="62454" y="498979"/>
                  <a:pt x="155058" y="248154"/>
                  <a:pt x="173579" y="197883"/>
                </a:cubicBezTo>
                <a:cubicBezTo>
                  <a:pt x="192100" y="147612"/>
                  <a:pt x="114841" y="324354"/>
                  <a:pt x="145004" y="309008"/>
                </a:cubicBezTo>
                <a:cubicBezTo>
                  <a:pt x="175166" y="293662"/>
                  <a:pt x="294229" y="155550"/>
                  <a:pt x="354554" y="105808"/>
                </a:cubicBezTo>
                <a:cubicBezTo>
                  <a:pt x="414879" y="56066"/>
                  <a:pt x="558283" y="-18546"/>
                  <a:pt x="535529" y="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60158C00-1639-3708-FAD1-AC5ADCCA2565}"/>
              </a:ext>
            </a:extLst>
          </p:cNvPr>
          <p:cNvSpPr/>
          <p:nvPr/>
        </p:nvSpPr>
        <p:spPr>
          <a:xfrm>
            <a:off x="1563159" y="4063561"/>
            <a:ext cx="75817" cy="607103"/>
          </a:xfrm>
          <a:custGeom>
            <a:avLst/>
            <a:gdLst>
              <a:gd name="connsiteX0" fmla="*/ 75141 w 75817"/>
              <a:gd name="connsiteY0" fmla="*/ 16314 h 607103"/>
              <a:gd name="connsiteX1" fmla="*/ 2116 w 75817"/>
              <a:gd name="connsiteY1" fmla="*/ 606864 h 607103"/>
              <a:gd name="connsiteX2" fmla="*/ 21166 w 75817"/>
              <a:gd name="connsiteY2" fmla="*/ 89339 h 607103"/>
              <a:gd name="connsiteX3" fmla="*/ 37041 w 75817"/>
              <a:gd name="connsiteY3" fmla="*/ 159189 h 607103"/>
              <a:gd name="connsiteX4" fmla="*/ 75141 w 75817"/>
              <a:gd name="connsiteY4" fmla="*/ 16314 h 6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17" h="607103">
                <a:moveTo>
                  <a:pt x="75141" y="16314"/>
                </a:moveTo>
                <a:cubicBezTo>
                  <a:pt x="69320" y="90927"/>
                  <a:pt x="11112" y="594693"/>
                  <a:pt x="2116" y="606864"/>
                </a:cubicBezTo>
                <a:cubicBezTo>
                  <a:pt x="-6880" y="619035"/>
                  <a:pt x="15345" y="163952"/>
                  <a:pt x="21166" y="89339"/>
                </a:cubicBezTo>
                <a:cubicBezTo>
                  <a:pt x="26987" y="14726"/>
                  <a:pt x="26458" y="171889"/>
                  <a:pt x="37041" y="159189"/>
                </a:cubicBezTo>
                <a:cubicBezTo>
                  <a:pt x="47624" y="146489"/>
                  <a:pt x="80962" y="-58299"/>
                  <a:pt x="75141" y="16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BF24481C-74BD-98F5-16F3-A17570A88CB0}"/>
              </a:ext>
            </a:extLst>
          </p:cNvPr>
          <p:cNvSpPr/>
          <p:nvPr/>
        </p:nvSpPr>
        <p:spPr>
          <a:xfrm>
            <a:off x="1472132" y="4996259"/>
            <a:ext cx="188548" cy="1033438"/>
          </a:xfrm>
          <a:custGeom>
            <a:avLst/>
            <a:gdLst>
              <a:gd name="connsiteX0" fmla="*/ 1068 w 188548"/>
              <a:gd name="connsiteY0" fmla="*/ 1191 h 1033438"/>
              <a:gd name="connsiteX1" fmla="*/ 185218 w 188548"/>
              <a:gd name="connsiteY1" fmla="*/ 985441 h 1033438"/>
              <a:gd name="connsiteX2" fmla="*/ 112193 w 188548"/>
              <a:gd name="connsiteY2" fmla="*/ 788591 h 1033438"/>
              <a:gd name="connsiteX3" fmla="*/ 1068 w 188548"/>
              <a:gd name="connsiteY3" fmla="*/ 1191 h 10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48" h="1033438">
                <a:moveTo>
                  <a:pt x="1068" y="1191"/>
                </a:moveTo>
                <a:cubicBezTo>
                  <a:pt x="13239" y="33999"/>
                  <a:pt x="166697" y="854208"/>
                  <a:pt x="185218" y="985441"/>
                </a:cubicBezTo>
                <a:cubicBezTo>
                  <a:pt x="203739" y="1116674"/>
                  <a:pt x="140239" y="954749"/>
                  <a:pt x="112193" y="788591"/>
                </a:cubicBezTo>
                <a:cubicBezTo>
                  <a:pt x="84147" y="622433"/>
                  <a:pt x="-11103" y="-31617"/>
                  <a:pt x="1068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08D261FE-4362-F696-2EF3-7105868542D1}"/>
              </a:ext>
            </a:extLst>
          </p:cNvPr>
          <p:cNvSpPr/>
          <p:nvPr/>
        </p:nvSpPr>
        <p:spPr>
          <a:xfrm>
            <a:off x="1961173" y="5660256"/>
            <a:ext cx="363992" cy="452267"/>
          </a:xfrm>
          <a:custGeom>
            <a:avLst/>
            <a:gdLst>
              <a:gd name="connsiteX0" fmla="*/ 977 w 363992"/>
              <a:gd name="connsiteY0" fmla="*/ 7119 h 452267"/>
              <a:gd name="connsiteX1" fmla="*/ 283552 w 363992"/>
              <a:gd name="connsiteY1" fmla="*/ 245244 h 452267"/>
              <a:gd name="connsiteX2" fmla="*/ 362927 w 363992"/>
              <a:gd name="connsiteY2" fmla="*/ 451619 h 452267"/>
              <a:gd name="connsiteX3" fmla="*/ 324827 w 363992"/>
              <a:gd name="connsiteY3" fmla="*/ 299219 h 452267"/>
              <a:gd name="connsiteX4" fmla="*/ 261327 w 363992"/>
              <a:gd name="connsiteY4" fmla="*/ 769 h 452267"/>
              <a:gd name="connsiteX5" fmla="*/ 305777 w 363992"/>
              <a:gd name="connsiteY5" fmla="*/ 210319 h 452267"/>
              <a:gd name="connsiteX6" fmla="*/ 194652 w 363992"/>
              <a:gd name="connsiteY6" fmla="*/ 124594 h 452267"/>
              <a:gd name="connsiteX7" fmla="*/ 977 w 363992"/>
              <a:gd name="connsiteY7" fmla="*/ 7119 h 4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992" h="452267">
                <a:moveTo>
                  <a:pt x="977" y="7119"/>
                </a:moveTo>
                <a:cubicBezTo>
                  <a:pt x="15794" y="27227"/>
                  <a:pt x="223227" y="171161"/>
                  <a:pt x="283552" y="245244"/>
                </a:cubicBezTo>
                <a:cubicBezTo>
                  <a:pt x="343877" y="319327"/>
                  <a:pt x="356048" y="442623"/>
                  <a:pt x="362927" y="451619"/>
                </a:cubicBezTo>
                <a:cubicBezTo>
                  <a:pt x="369806" y="460615"/>
                  <a:pt x="341760" y="374361"/>
                  <a:pt x="324827" y="299219"/>
                </a:cubicBezTo>
                <a:cubicBezTo>
                  <a:pt x="307894" y="224077"/>
                  <a:pt x="264502" y="15586"/>
                  <a:pt x="261327" y="769"/>
                </a:cubicBezTo>
                <a:cubicBezTo>
                  <a:pt x="258152" y="-14048"/>
                  <a:pt x="316889" y="189682"/>
                  <a:pt x="305777" y="210319"/>
                </a:cubicBezTo>
                <a:cubicBezTo>
                  <a:pt x="294665" y="230956"/>
                  <a:pt x="245452" y="156873"/>
                  <a:pt x="194652" y="124594"/>
                </a:cubicBezTo>
                <a:cubicBezTo>
                  <a:pt x="143852" y="92315"/>
                  <a:pt x="-13840" y="-12989"/>
                  <a:pt x="977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E27977AC-2C8D-C3DC-5B83-1CD05E708DD2}"/>
              </a:ext>
            </a:extLst>
          </p:cNvPr>
          <p:cNvSpPr/>
          <p:nvPr/>
        </p:nvSpPr>
        <p:spPr>
          <a:xfrm>
            <a:off x="1806572" y="5683185"/>
            <a:ext cx="315334" cy="559504"/>
          </a:xfrm>
          <a:custGeom>
            <a:avLst/>
            <a:gdLst>
              <a:gd name="connsiteX0" fmla="*/ 3 w 315334"/>
              <a:gd name="connsiteY0" fmla="*/ 65 h 559504"/>
              <a:gd name="connsiteX1" fmla="*/ 263528 w 315334"/>
              <a:gd name="connsiteY1" fmla="*/ 282640 h 559504"/>
              <a:gd name="connsiteX2" fmla="*/ 314328 w 315334"/>
              <a:gd name="connsiteY2" fmla="*/ 558865 h 559504"/>
              <a:gd name="connsiteX3" fmla="*/ 295278 w 315334"/>
              <a:gd name="connsiteY3" fmla="*/ 355665 h 559504"/>
              <a:gd name="connsiteX4" fmla="*/ 269878 w 315334"/>
              <a:gd name="connsiteY4" fmla="*/ 257240 h 559504"/>
              <a:gd name="connsiteX5" fmla="*/ 3 w 315334"/>
              <a:gd name="connsiteY5" fmla="*/ 65 h 55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34" h="559504">
                <a:moveTo>
                  <a:pt x="3" y="65"/>
                </a:moveTo>
                <a:cubicBezTo>
                  <a:pt x="-1055" y="4298"/>
                  <a:pt x="211141" y="189507"/>
                  <a:pt x="263528" y="282640"/>
                </a:cubicBezTo>
                <a:cubicBezTo>
                  <a:pt x="315915" y="375773"/>
                  <a:pt x="309036" y="546694"/>
                  <a:pt x="314328" y="558865"/>
                </a:cubicBezTo>
                <a:cubicBezTo>
                  <a:pt x="319620" y="571036"/>
                  <a:pt x="302686" y="405936"/>
                  <a:pt x="295278" y="355665"/>
                </a:cubicBezTo>
                <a:cubicBezTo>
                  <a:pt x="287870" y="305394"/>
                  <a:pt x="312211" y="317036"/>
                  <a:pt x="269878" y="257240"/>
                </a:cubicBezTo>
                <a:cubicBezTo>
                  <a:pt x="227545" y="197444"/>
                  <a:pt x="1061" y="-4168"/>
                  <a:pt x="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86E5A2C1-C78E-B7D1-0622-173101CEA375}"/>
              </a:ext>
            </a:extLst>
          </p:cNvPr>
          <p:cNvSpPr/>
          <p:nvPr/>
        </p:nvSpPr>
        <p:spPr>
          <a:xfrm>
            <a:off x="1733393" y="5783970"/>
            <a:ext cx="331228" cy="894970"/>
          </a:xfrm>
          <a:custGeom>
            <a:avLst/>
            <a:gdLst>
              <a:gd name="connsiteX0" fmla="*/ 85882 w 331228"/>
              <a:gd name="connsiteY0" fmla="*/ 4055 h 894970"/>
              <a:gd name="connsiteX1" fmla="*/ 292257 w 331228"/>
              <a:gd name="connsiteY1" fmla="*/ 781930 h 894970"/>
              <a:gd name="connsiteX2" fmla="*/ 327182 w 331228"/>
              <a:gd name="connsiteY2" fmla="*/ 877180 h 894970"/>
              <a:gd name="connsiteX3" fmla="*/ 238282 w 331228"/>
              <a:gd name="connsiteY3" fmla="*/ 651755 h 894970"/>
              <a:gd name="connsiteX4" fmla="*/ 157 w 331228"/>
              <a:gd name="connsiteY4" fmla="*/ 153280 h 894970"/>
              <a:gd name="connsiteX5" fmla="*/ 200182 w 331228"/>
              <a:gd name="connsiteY5" fmla="*/ 461255 h 894970"/>
              <a:gd name="connsiteX6" fmla="*/ 85882 w 331228"/>
              <a:gd name="connsiteY6" fmla="*/ 4055 h 8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228" h="894970">
                <a:moveTo>
                  <a:pt x="85882" y="4055"/>
                </a:moveTo>
                <a:cubicBezTo>
                  <a:pt x="101228" y="57501"/>
                  <a:pt x="252040" y="636409"/>
                  <a:pt x="292257" y="781930"/>
                </a:cubicBezTo>
                <a:cubicBezTo>
                  <a:pt x="332474" y="927451"/>
                  <a:pt x="336178" y="898876"/>
                  <a:pt x="327182" y="877180"/>
                </a:cubicBezTo>
                <a:cubicBezTo>
                  <a:pt x="318186" y="855484"/>
                  <a:pt x="292786" y="772405"/>
                  <a:pt x="238282" y="651755"/>
                </a:cubicBezTo>
                <a:cubicBezTo>
                  <a:pt x="183778" y="531105"/>
                  <a:pt x="6507" y="185030"/>
                  <a:pt x="157" y="153280"/>
                </a:cubicBezTo>
                <a:cubicBezTo>
                  <a:pt x="-6193" y="121530"/>
                  <a:pt x="181132" y="479776"/>
                  <a:pt x="200182" y="461255"/>
                </a:cubicBezTo>
                <a:cubicBezTo>
                  <a:pt x="219232" y="442734"/>
                  <a:pt x="70536" y="-49391"/>
                  <a:pt x="85882" y="4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99148AB5-CE7C-C06F-4328-7DCA043E089E}"/>
              </a:ext>
            </a:extLst>
          </p:cNvPr>
          <p:cNvSpPr/>
          <p:nvPr/>
        </p:nvSpPr>
        <p:spPr>
          <a:xfrm>
            <a:off x="1676188" y="5981323"/>
            <a:ext cx="451174" cy="800592"/>
          </a:xfrm>
          <a:custGeom>
            <a:avLst/>
            <a:gdLst>
              <a:gd name="connsiteX0" fmla="*/ 212 w 451174"/>
              <a:gd name="connsiteY0" fmla="*/ 377 h 800592"/>
              <a:gd name="connsiteX1" fmla="*/ 362162 w 451174"/>
              <a:gd name="connsiteY1" fmla="*/ 663952 h 800592"/>
              <a:gd name="connsiteX2" fmla="*/ 184362 w 451174"/>
              <a:gd name="connsiteY2" fmla="*/ 422652 h 800592"/>
              <a:gd name="connsiteX3" fmla="*/ 447887 w 451174"/>
              <a:gd name="connsiteY3" fmla="*/ 797302 h 800592"/>
              <a:gd name="connsiteX4" fmla="*/ 311362 w 451174"/>
              <a:gd name="connsiteY4" fmla="*/ 571877 h 800592"/>
              <a:gd name="connsiteX5" fmla="*/ 212 w 451174"/>
              <a:gd name="connsiteY5" fmla="*/ 377 h 80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74" h="800592">
                <a:moveTo>
                  <a:pt x="212" y="377"/>
                </a:moveTo>
                <a:cubicBezTo>
                  <a:pt x="8679" y="15723"/>
                  <a:pt x="331470" y="593573"/>
                  <a:pt x="362162" y="663952"/>
                </a:cubicBezTo>
                <a:cubicBezTo>
                  <a:pt x="392854" y="734331"/>
                  <a:pt x="170074" y="400427"/>
                  <a:pt x="184362" y="422652"/>
                </a:cubicBezTo>
                <a:cubicBezTo>
                  <a:pt x="198650" y="444877"/>
                  <a:pt x="426720" y="772431"/>
                  <a:pt x="447887" y="797302"/>
                </a:cubicBezTo>
                <a:cubicBezTo>
                  <a:pt x="469054" y="822173"/>
                  <a:pt x="383858" y="702052"/>
                  <a:pt x="311362" y="571877"/>
                </a:cubicBezTo>
                <a:cubicBezTo>
                  <a:pt x="238866" y="441702"/>
                  <a:pt x="-8255" y="-14969"/>
                  <a:pt x="212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3788317D-DC71-9F90-D605-C4FC7467FB9D}"/>
              </a:ext>
            </a:extLst>
          </p:cNvPr>
          <p:cNvSpPr/>
          <p:nvPr/>
        </p:nvSpPr>
        <p:spPr>
          <a:xfrm>
            <a:off x="2041198" y="6073771"/>
            <a:ext cx="188478" cy="1289054"/>
          </a:xfrm>
          <a:custGeom>
            <a:avLst/>
            <a:gdLst>
              <a:gd name="connsiteX0" fmla="*/ 327 w 188478"/>
              <a:gd name="connsiteY0" fmla="*/ 4 h 1289054"/>
              <a:gd name="connsiteX1" fmla="*/ 44777 w 188478"/>
              <a:gd name="connsiteY1" fmla="*/ 523879 h 1289054"/>
              <a:gd name="connsiteX2" fmla="*/ 117802 w 188478"/>
              <a:gd name="connsiteY2" fmla="*/ 733429 h 1289054"/>
              <a:gd name="connsiteX3" fmla="*/ 184477 w 188478"/>
              <a:gd name="connsiteY3" fmla="*/ 1022354 h 1289054"/>
              <a:gd name="connsiteX4" fmla="*/ 181302 w 188478"/>
              <a:gd name="connsiteY4" fmla="*/ 987429 h 1289054"/>
              <a:gd name="connsiteX5" fmla="*/ 184477 w 188478"/>
              <a:gd name="connsiteY5" fmla="*/ 1289054 h 1289054"/>
              <a:gd name="connsiteX6" fmla="*/ 184477 w 188478"/>
              <a:gd name="connsiteY6" fmla="*/ 987429 h 1289054"/>
              <a:gd name="connsiteX7" fmla="*/ 152727 w 188478"/>
              <a:gd name="connsiteY7" fmla="*/ 409579 h 1289054"/>
              <a:gd name="connsiteX8" fmla="*/ 140027 w 188478"/>
              <a:gd name="connsiteY8" fmla="*/ 660404 h 1289054"/>
              <a:gd name="connsiteX9" fmla="*/ 60652 w 188478"/>
              <a:gd name="connsiteY9" fmla="*/ 371479 h 1289054"/>
              <a:gd name="connsiteX10" fmla="*/ 67002 w 188478"/>
              <a:gd name="connsiteY10" fmla="*/ 533404 h 1289054"/>
              <a:gd name="connsiteX11" fmla="*/ 327 w 188478"/>
              <a:gd name="connsiteY11" fmla="*/ 4 h 128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478" h="1289054">
                <a:moveTo>
                  <a:pt x="327" y="4"/>
                </a:moveTo>
                <a:cubicBezTo>
                  <a:pt x="-3377" y="-1583"/>
                  <a:pt x="25198" y="401642"/>
                  <a:pt x="44777" y="523879"/>
                </a:cubicBezTo>
                <a:cubicBezTo>
                  <a:pt x="64356" y="646116"/>
                  <a:pt x="94519" y="650350"/>
                  <a:pt x="117802" y="733429"/>
                </a:cubicBezTo>
                <a:cubicBezTo>
                  <a:pt x="141085" y="816508"/>
                  <a:pt x="173894" y="980021"/>
                  <a:pt x="184477" y="1022354"/>
                </a:cubicBezTo>
                <a:cubicBezTo>
                  <a:pt x="195060" y="1064687"/>
                  <a:pt x="181302" y="942979"/>
                  <a:pt x="181302" y="987429"/>
                </a:cubicBezTo>
                <a:cubicBezTo>
                  <a:pt x="181302" y="1031879"/>
                  <a:pt x="183948" y="1289054"/>
                  <a:pt x="184477" y="1289054"/>
                </a:cubicBezTo>
                <a:cubicBezTo>
                  <a:pt x="185006" y="1289054"/>
                  <a:pt x="189769" y="1134008"/>
                  <a:pt x="184477" y="987429"/>
                </a:cubicBezTo>
                <a:cubicBezTo>
                  <a:pt x="179185" y="840850"/>
                  <a:pt x="160135" y="464083"/>
                  <a:pt x="152727" y="409579"/>
                </a:cubicBezTo>
                <a:cubicBezTo>
                  <a:pt x="145319" y="355075"/>
                  <a:pt x="155373" y="666754"/>
                  <a:pt x="140027" y="660404"/>
                </a:cubicBezTo>
                <a:cubicBezTo>
                  <a:pt x="124681" y="654054"/>
                  <a:pt x="72823" y="392646"/>
                  <a:pt x="60652" y="371479"/>
                </a:cubicBezTo>
                <a:cubicBezTo>
                  <a:pt x="48481" y="350312"/>
                  <a:pt x="73881" y="593200"/>
                  <a:pt x="67002" y="533404"/>
                </a:cubicBezTo>
                <a:cubicBezTo>
                  <a:pt x="60123" y="473608"/>
                  <a:pt x="4031" y="1591"/>
                  <a:pt x="3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1E6B55CF-4338-D2C9-309E-56F7E96EB672}"/>
              </a:ext>
            </a:extLst>
          </p:cNvPr>
          <p:cNvSpPr/>
          <p:nvPr/>
        </p:nvSpPr>
        <p:spPr>
          <a:xfrm>
            <a:off x="2215325" y="7082941"/>
            <a:ext cx="245368" cy="962955"/>
          </a:xfrm>
          <a:custGeom>
            <a:avLst/>
            <a:gdLst>
              <a:gd name="connsiteX0" fmla="*/ 29400 w 245368"/>
              <a:gd name="connsiteY0" fmla="*/ 16359 h 962955"/>
              <a:gd name="connsiteX1" fmla="*/ 245300 w 245368"/>
              <a:gd name="connsiteY1" fmla="*/ 962509 h 962955"/>
              <a:gd name="connsiteX2" fmla="*/ 4000 w 245368"/>
              <a:gd name="connsiteY2" fmla="*/ 143359 h 962955"/>
              <a:gd name="connsiteX3" fmla="*/ 89725 w 245368"/>
              <a:gd name="connsiteY3" fmla="*/ 346559 h 962955"/>
              <a:gd name="connsiteX4" fmla="*/ 29400 w 245368"/>
              <a:gd name="connsiteY4" fmla="*/ 16359 h 9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68" h="962955">
                <a:moveTo>
                  <a:pt x="29400" y="16359"/>
                </a:moveTo>
                <a:cubicBezTo>
                  <a:pt x="55329" y="119017"/>
                  <a:pt x="249533" y="941342"/>
                  <a:pt x="245300" y="962509"/>
                </a:cubicBezTo>
                <a:cubicBezTo>
                  <a:pt x="241067" y="983676"/>
                  <a:pt x="29929" y="246017"/>
                  <a:pt x="4000" y="143359"/>
                </a:cubicBezTo>
                <a:cubicBezTo>
                  <a:pt x="-21929" y="40701"/>
                  <a:pt x="86550" y="366138"/>
                  <a:pt x="89725" y="346559"/>
                </a:cubicBezTo>
                <a:cubicBezTo>
                  <a:pt x="92900" y="326980"/>
                  <a:pt x="3471" y="-86299"/>
                  <a:pt x="29400" y="1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26263E9C-1BA5-22A0-4BC4-2112B6794D80}"/>
              </a:ext>
            </a:extLst>
          </p:cNvPr>
          <p:cNvSpPr/>
          <p:nvPr/>
        </p:nvSpPr>
        <p:spPr>
          <a:xfrm>
            <a:off x="2614039" y="7859966"/>
            <a:ext cx="320421" cy="1175236"/>
          </a:xfrm>
          <a:custGeom>
            <a:avLst/>
            <a:gdLst>
              <a:gd name="connsiteX0" fmla="*/ 176786 w 320421"/>
              <a:gd name="connsiteY0" fmla="*/ 1334 h 1175236"/>
              <a:gd name="connsiteX1" fmla="*/ 218061 w 320421"/>
              <a:gd name="connsiteY1" fmla="*/ 769684 h 1175236"/>
              <a:gd name="connsiteX2" fmla="*/ 319661 w 320421"/>
              <a:gd name="connsiteY2" fmla="*/ 1172909 h 1175236"/>
              <a:gd name="connsiteX3" fmla="*/ 249811 w 320421"/>
              <a:gd name="connsiteY3" fmla="*/ 893509 h 1175236"/>
              <a:gd name="connsiteX4" fmla="*/ 2161 w 320421"/>
              <a:gd name="connsiteY4" fmla="*/ 83884 h 1175236"/>
              <a:gd name="connsiteX5" fmla="*/ 132336 w 320421"/>
              <a:gd name="connsiteY5" fmla="*/ 506159 h 1175236"/>
              <a:gd name="connsiteX6" fmla="*/ 186311 w 320421"/>
              <a:gd name="connsiteY6" fmla="*/ 582359 h 1175236"/>
              <a:gd name="connsiteX7" fmla="*/ 176786 w 320421"/>
              <a:gd name="connsiteY7" fmla="*/ 1334 h 11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421" h="1175236">
                <a:moveTo>
                  <a:pt x="176786" y="1334"/>
                </a:moveTo>
                <a:cubicBezTo>
                  <a:pt x="182078" y="32555"/>
                  <a:pt x="194249" y="574422"/>
                  <a:pt x="218061" y="769684"/>
                </a:cubicBezTo>
                <a:cubicBezTo>
                  <a:pt x="241873" y="964946"/>
                  <a:pt x="314369" y="1152272"/>
                  <a:pt x="319661" y="1172909"/>
                </a:cubicBezTo>
                <a:cubicBezTo>
                  <a:pt x="324953" y="1193546"/>
                  <a:pt x="302728" y="1075013"/>
                  <a:pt x="249811" y="893509"/>
                </a:cubicBezTo>
                <a:cubicBezTo>
                  <a:pt x="196894" y="712005"/>
                  <a:pt x="21740" y="148442"/>
                  <a:pt x="2161" y="83884"/>
                </a:cubicBezTo>
                <a:cubicBezTo>
                  <a:pt x="-17418" y="19326"/>
                  <a:pt x="101644" y="423080"/>
                  <a:pt x="132336" y="506159"/>
                </a:cubicBezTo>
                <a:cubicBezTo>
                  <a:pt x="163028" y="589238"/>
                  <a:pt x="179961" y="668613"/>
                  <a:pt x="186311" y="582359"/>
                </a:cubicBezTo>
                <a:cubicBezTo>
                  <a:pt x="192661" y="496105"/>
                  <a:pt x="171494" y="-29887"/>
                  <a:pt x="17678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F7A81556-9547-5AA3-8ED5-6E501078C4E0}"/>
              </a:ext>
            </a:extLst>
          </p:cNvPr>
          <p:cNvSpPr/>
          <p:nvPr/>
        </p:nvSpPr>
        <p:spPr>
          <a:xfrm>
            <a:off x="2316604" y="6200671"/>
            <a:ext cx="941022" cy="743604"/>
          </a:xfrm>
          <a:custGeom>
            <a:avLst/>
            <a:gdLst>
              <a:gd name="connsiteX0" fmla="*/ 17021 w 941022"/>
              <a:gd name="connsiteY0" fmla="*/ 196954 h 743604"/>
              <a:gd name="connsiteX1" fmla="*/ 286896 w 941022"/>
              <a:gd name="connsiteY1" fmla="*/ 104879 h 743604"/>
              <a:gd name="connsiteX2" fmla="*/ 598046 w 941022"/>
              <a:gd name="connsiteY2" fmla="*/ 247754 h 743604"/>
              <a:gd name="connsiteX3" fmla="*/ 629796 w 941022"/>
              <a:gd name="connsiteY3" fmla="*/ 212829 h 743604"/>
              <a:gd name="connsiteX4" fmla="*/ 820296 w 941022"/>
              <a:gd name="connsiteY4" fmla="*/ 409679 h 743604"/>
              <a:gd name="connsiteX5" fmla="*/ 940946 w 941022"/>
              <a:gd name="connsiteY5" fmla="*/ 743054 h 743604"/>
              <a:gd name="connsiteX6" fmla="*/ 832996 w 941022"/>
              <a:gd name="connsiteY6" fmla="*/ 479529 h 743604"/>
              <a:gd name="connsiteX7" fmla="*/ 531371 w 941022"/>
              <a:gd name="connsiteY7" fmla="*/ 146154 h 743604"/>
              <a:gd name="connsiteX8" fmla="*/ 258321 w 941022"/>
              <a:gd name="connsiteY8" fmla="*/ 104 h 743604"/>
              <a:gd name="connsiteX9" fmla="*/ 448821 w 941022"/>
              <a:gd name="connsiteY9" fmla="*/ 165204 h 743604"/>
              <a:gd name="connsiteX10" fmla="*/ 315471 w 941022"/>
              <a:gd name="connsiteY10" fmla="*/ 108054 h 743604"/>
              <a:gd name="connsiteX11" fmla="*/ 55121 w 941022"/>
              <a:gd name="connsiteY11" fmla="*/ 155679 h 743604"/>
              <a:gd name="connsiteX12" fmla="*/ 17021 w 941022"/>
              <a:gd name="connsiteY12" fmla="*/ 196954 h 7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022" h="743604">
                <a:moveTo>
                  <a:pt x="17021" y="196954"/>
                </a:moveTo>
                <a:cubicBezTo>
                  <a:pt x="55650" y="188487"/>
                  <a:pt x="190059" y="96412"/>
                  <a:pt x="286896" y="104879"/>
                </a:cubicBezTo>
                <a:cubicBezTo>
                  <a:pt x="383733" y="113346"/>
                  <a:pt x="540896" y="229762"/>
                  <a:pt x="598046" y="247754"/>
                </a:cubicBezTo>
                <a:cubicBezTo>
                  <a:pt x="655196" y="265746"/>
                  <a:pt x="592754" y="185842"/>
                  <a:pt x="629796" y="212829"/>
                </a:cubicBezTo>
                <a:cubicBezTo>
                  <a:pt x="666838" y="239816"/>
                  <a:pt x="768438" y="321308"/>
                  <a:pt x="820296" y="409679"/>
                </a:cubicBezTo>
                <a:cubicBezTo>
                  <a:pt x="872154" y="498050"/>
                  <a:pt x="938829" y="731412"/>
                  <a:pt x="940946" y="743054"/>
                </a:cubicBezTo>
                <a:cubicBezTo>
                  <a:pt x="943063" y="754696"/>
                  <a:pt x="901258" y="579012"/>
                  <a:pt x="832996" y="479529"/>
                </a:cubicBezTo>
                <a:cubicBezTo>
                  <a:pt x="764734" y="380046"/>
                  <a:pt x="627150" y="226058"/>
                  <a:pt x="531371" y="146154"/>
                </a:cubicBezTo>
                <a:cubicBezTo>
                  <a:pt x="435592" y="66250"/>
                  <a:pt x="272079" y="-3071"/>
                  <a:pt x="258321" y="104"/>
                </a:cubicBezTo>
                <a:cubicBezTo>
                  <a:pt x="244563" y="3279"/>
                  <a:pt x="439296" y="147212"/>
                  <a:pt x="448821" y="165204"/>
                </a:cubicBezTo>
                <a:cubicBezTo>
                  <a:pt x="458346" y="183196"/>
                  <a:pt x="381088" y="109641"/>
                  <a:pt x="315471" y="108054"/>
                </a:cubicBezTo>
                <a:cubicBezTo>
                  <a:pt x="249854" y="106467"/>
                  <a:pt x="98513" y="140862"/>
                  <a:pt x="55121" y="155679"/>
                </a:cubicBezTo>
                <a:cubicBezTo>
                  <a:pt x="11729" y="170496"/>
                  <a:pt x="-21608" y="205421"/>
                  <a:pt x="17021" y="19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F9AFB98E-8BD1-2EC3-77C8-EB6351029A12}"/>
              </a:ext>
            </a:extLst>
          </p:cNvPr>
          <p:cNvSpPr/>
          <p:nvPr/>
        </p:nvSpPr>
        <p:spPr>
          <a:xfrm>
            <a:off x="2880041" y="5684694"/>
            <a:ext cx="314029" cy="1018046"/>
          </a:xfrm>
          <a:custGeom>
            <a:avLst/>
            <a:gdLst>
              <a:gd name="connsiteX0" fmla="*/ 6034 w 314029"/>
              <a:gd name="connsiteY0" fmla="*/ 14431 h 1018046"/>
              <a:gd name="connsiteX1" fmla="*/ 298134 w 314029"/>
              <a:gd name="connsiteY1" fmla="*/ 960581 h 1018046"/>
              <a:gd name="connsiteX2" fmla="*/ 250509 w 314029"/>
              <a:gd name="connsiteY2" fmla="*/ 846281 h 1018046"/>
              <a:gd name="connsiteX3" fmla="*/ 40959 w 314029"/>
              <a:gd name="connsiteY3" fmla="*/ 293831 h 1018046"/>
              <a:gd name="connsiteX4" fmla="*/ 94934 w 314029"/>
              <a:gd name="connsiteY4" fmla="*/ 379556 h 1018046"/>
              <a:gd name="connsiteX5" fmla="*/ 6034 w 314029"/>
              <a:gd name="connsiteY5" fmla="*/ 14431 h 101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29" h="1018046">
                <a:moveTo>
                  <a:pt x="6034" y="14431"/>
                </a:moveTo>
                <a:cubicBezTo>
                  <a:pt x="39901" y="111269"/>
                  <a:pt x="257388" y="821939"/>
                  <a:pt x="298134" y="960581"/>
                </a:cubicBezTo>
                <a:cubicBezTo>
                  <a:pt x="338880" y="1099223"/>
                  <a:pt x="293372" y="957406"/>
                  <a:pt x="250509" y="846281"/>
                </a:cubicBezTo>
                <a:cubicBezTo>
                  <a:pt x="207647" y="735156"/>
                  <a:pt x="66888" y="371618"/>
                  <a:pt x="40959" y="293831"/>
                </a:cubicBezTo>
                <a:cubicBezTo>
                  <a:pt x="15030" y="216044"/>
                  <a:pt x="98109" y="420831"/>
                  <a:pt x="94934" y="379556"/>
                </a:cubicBezTo>
                <a:cubicBezTo>
                  <a:pt x="91759" y="338281"/>
                  <a:pt x="-27833" y="-82407"/>
                  <a:pt x="6034" y="14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DB77A6AF-1F5C-6B62-B8ED-8E31D857F6D7}"/>
              </a:ext>
            </a:extLst>
          </p:cNvPr>
          <p:cNvSpPr/>
          <p:nvPr/>
        </p:nvSpPr>
        <p:spPr>
          <a:xfrm>
            <a:off x="2657469" y="5181289"/>
            <a:ext cx="223042" cy="639803"/>
          </a:xfrm>
          <a:custGeom>
            <a:avLst/>
            <a:gdLst>
              <a:gd name="connsiteX0" fmla="*/ 6 w 223042"/>
              <a:gd name="connsiteY0" fmla="*/ 311 h 639803"/>
              <a:gd name="connsiteX1" fmla="*/ 161931 w 223042"/>
              <a:gd name="connsiteY1" fmla="*/ 282886 h 639803"/>
              <a:gd name="connsiteX2" fmla="*/ 222256 w 223042"/>
              <a:gd name="connsiteY2" fmla="*/ 638486 h 639803"/>
              <a:gd name="connsiteX3" fmla="*/ 193681 w 223042"/>
              <a:gd name="connsiteY3" fmla="*/ 394011 h 639803"/>
              <a:gd name="connsiteX4" fmla="*/ 155581 w 223042"/>
              <a:gd name="connsiteY4" fmla="*/ 149536 h 639803"/>
              <a:gd name="connsiteX5" fmla="*/ 168281 w 223042"/>
              <a:gd name="connsiteY5" fmla="*/ 225736 h 639803"/>
              <a:gd name="connsiteX6" fmla="*/ 6 w 223042"/>
              <a:gd name="connsiteY6" fmla="*/ 311 h 63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42" h="639803">
                <a:moveTo>
                  <a:pt x="6" y="311"/>
                </a:moveTo>
                <a:cubicBezTo>
                  <a:pt x="-1052" y="9836"/>
                  <a:pt x="124889" y="176524"/>
                  <a:pt x="161931" y="282886"/>
                </a:cubicBezTo>
                <a:cubicBezTo>
                  <a:pt x="198973" y="389248"/>
                  <a:pt x="216964" y="619965"/>
                  <a:pt x="222256" y="638486"/>
                </a:cubicBezTo>
                <a:cubicBezTo>
                  <a:pt x="227548" y="657007"/>
                  <a:pt x="204794" y="475503"/>
                  <a:pt x="193681" y="394011"/>
                </a:cubicBezTo>
                <a:cubicBezTo>
                  <a:pt x="182569" y="312519"/>
                  <a:pt x="159814" y="177582"/>
                  <a:pt x="155581" y="149536"/>
                </a:cubicBezTo>
                <a:cubicBezTo>
                  <a:pt x="151348" y="121490"/>
                  <a:pt x="191564" y="248490"/>
                  <a:pt x="168281" y="225736"/>
                </a:cubicBezTo>
                <a:cubicBezTo>
                  <a:pt x="144998" y="202982"/>
                  <a:pt x="1064" y="-9214"/>
                  <a:pt x="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41E65855-F7EC-2943-1C9C-D0A2C4FB5061}"/>
              </a:ext>
            </a:extLst>
          </p:cNvPr>
          <p:cNvSpPr/>
          <p:nvPr/>
        </p:nvSpPr>
        <p:spPr>
          <a:xfrm>
            <a:off x="3215920" y="6735502"/>
            <a:ext cx="39211" cy="628028"/>
          </a:xfrm>
          <a:custGeom>
            <a:avLst/>
            <a:gdLst>
              <a:gd name="connsiteX0" fmla="*/ 19405 w 39211"/>
              <a:gd name="connsiteY0" fmla="*/ 1848 h 628028"/>
              <a:gd name="connsiteX1" fmla="*/ 355 w 39211"/>
              <a:gd name="connsiteY1" fmla="*/ 452698 h 628028"/>
              <a:gd name="connsiteX2" fmla="*/ 38455 w 39211"/>
              <a:gd name="connsiteY2" fmla="*/ 627323 h 628028"/>
              <a:gd name="connsiteX3" fmla="*/ 25755 w 39211"/>
              <a:gd name="connsiteY3" fmla="*/ 503498 h 628028"/>
              <a:gd name="connsiteX4" fmla="*/ 25755 w 39211"/>
              <a:gd name="connsiteY4" fmla="*/ 249498 h 628028"/>
              <a:gd name="connsiteX5" fmla="*/ 19405 w 39211"/>
              <a:gd name="connsiteY5" fmla="*/ 290773 h 628028"/>
              <a:gd name="connsiteX6" fmla="*/ 19405 w 39211"/>
              <a:gd name="connsiteY6" fmla="*/ 1848 h 62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11" h="628028">
                <a:moveTo>
                  <a:pt x="19405" y="1848"/>
                </a:moveTo>
                <a:cubicBezTo>
                  <a:pt x="16230" y="28836"/>
                  <a:pt x="-2820" y="348452"/>
                  <a:pt x="355" y="452698"/>
                </a:cubicBezTo>
                <a:cubicBezTo>
                  <a:pt x="3530" y="556944"/>
                  <a:pt x="34222" y="618856"/>
                  <a:pt x="38455" y="627323"/>
                </a:cubicBezTo>
                <a:cubicBezTo>
                  <a:pt x="42688" y="635790"/>
                  <a:pt x="27872" y="566469"/>
                  <a:pt x="25755" y="503498"/>
                </a:cubicBezTo>
                <a:cubicBezTo>
                  <a:pt x="23638" y="440527"/>
                  <a:pt x="26813" y="284952"/>
                  <a:pt x="25755" y="249498"/>
                </a:cubicBezTo>
                <a:cubicBezTo>
                  <a:pt x="24697" y="214044"/>
                  <a:pt x="18876" y="329931"/>
                  <a:pt x="19405" y="290773"/>
                </a:cubicBezTo>
                <a:cubicBezTo>
                  <a:pt x="19934" y="251615"/>
                  <a:pt x="22580" y="-25140"/>
                  <a:pt x="19405" y="1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A36864ED-EF90-7433-DE2C-2BEE5CD030F4}"/>
              </a:ext>
            </a:extLst>
          </p:cNvPr>
          <p:cNvSpPr/>
          <p:nvPr/>
        </p:nvSpPr>
        <p:spPr>
          <a:xfrm>
            <a:off x="3066749" y="7012371"/>
            <a:ext cx="286979" cy="1064832"/>
          </a:xfrm>
          <a:custGeom>
            <a:avLst/>
            <a:gdLst>
              <a:gd name="connsiteX0" fmla="*/ 301 w 286979"/>
              <a:gd name="connsiteY0" fmla="*/ 4379 h 1064832"/>
              <a:gd name="connsiteX1" fmla="*/ 209851 w 286979"/>
              <a:gd name="connsiteY1" fmla="*/ 477454 h 1064832"/>
              <a:gd name="connsiteX2" fmla="*/ 273351 w 286979"/>
              <a:gd name="connsiteY2" fmla="*/ 845754 h 1064832"/>
              <a:gd name="connsiteX3" fmla="*/ 286051 w 286979"/>
              <a:gd name="connsiteY3" fmla="*/ 1064829 h 1064832"/>
              <a:gd name="connsiteX4" fmla="*/ 257476 w 286979"/>
              <a:gd name="connsiteY4" fmla="*/ 848929 h 1064832"/>
              <a:gd name="connsiteX5" fmla="*/ 136826 w 286979"/>
              <a:gd name="connsiteY5" fmla="*/ 102804 h 1064832"/>
              <a:gd name="connsiteX6" fmla="*/ 162226 w 286979"/>
              <a:gd name="connsiteY6" fmla="*/ 232979 h 1064832"/>
              <a:gd name="connsiteX7" fmla="*/ 301 w 286979"/>
              <a:gd name="connsiteY7" fmla="*/ 4379 h 106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79" h="1064832">
                <a:moveTo>
                  <a:pt x="301" y="4379"/>
                </a:moveTo>
                <a:cubicBezTo>
                  <a:pt x="8238" y="45125"/>
                  <a:pt x="164343" y="337225"/>
                  <a:pt x="209851" y="477454"/>
                </a:cubicBezTo>
                <a:cubicBezTo>
                  <a:pt x="255359" y="617683"/>
                  <a:pt x="260651" y="747858"/>
                  <a:pt x="273351" y="845754"/>
                </a:cubicBezTo>
                <a:cubicBezTo>
                  <a:pt x="286051" y="943650"/>
                  <a:pt x="288697" y="1064300"/>
                  <a:pt x="286051" y="1064829"/>
                </a:cubicBezTo>
                <a:cubicBezTo>
                  <a:pt x="283405" y="1065358"/>
                  <a:pt x="282347" y="1009266"/>
                  <a:pt x="257476" y="848929"/>
                </a:cubicBezTo>
                <a:cubicBezTo>
                  <a:pt x="232605" y="688592"/>
                  <a:pt x="152701" y="205462"/>
                  <a:pt x="136826" y="102804"/>
                </a:cubicBezTo>
                <a:cubicBezTo>
                  <a:pt x="120951" y="146"/>
                  <a:pt x="180747" y="245679"/>
                  <a:pt x="162226" y="232979"/>
                </a:cubicBezTo>
                <a:cubicBezTo>
                  <a:pt x="143705" y="220279"/>
                  <a:pt x="-7636" y="-36367"/>
                  <a:pt x="301" y="4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2169BB17-D256-5745-2D0A-49799382852B}"/>
              </a:ext>
            </a:extLst>
          </p:cNvPr>
          <p:cNvSpPr/>
          <p:nvPr/>
        </p:nvSpPr>
        <p:spPr>
          <a:xfrm>
            <a:off x="3345690" y="7999008"/>
            <a:ext cx="433795" cy="1134401"/>
          </a:xfrm>
          <a:custGeom>
            <a:avLst/>
            <a:gdLst>
              <a:gd name="connsiteX0" fmla="*/ 19810 w 433795"/>
              <a:gd name="connsiteY0" fmla="*/ 14692 h 1134401"/>
              <a:gd name="connsiteX1" fmla="*/ 19810 w 433795"/>
              <a:gd name="connsiteY1" fmla="*/ 75017 h 1134401"/>
              <a:gd name="connsiteX2" fmla="*/ 73785 w 433795"/>
              <a:gd name="connsiteY2" fmla="*/ 363942 h 1134401"/>
              <a:gd name="connsiteX3" fmla="*/ 276985 w 433795"/>
              <a:gd name="connsiteY3" fmla="*/ 846542 h 1134401"/>
              <a:gd name="connsiteX4" fmla="*/ 432560 w 433795"/>
              <a:gd name="connsiteY4" fmla="*/ 1132292 h 1134401"/>
              <a:gd name="connsiteX5" fmla="*/ 330960 w 433795"/>
              <a:gd name="connsiteY5" fmla="*/ 935442 h 1134401"/>
              <a:gd name="connsiteX6" fmla="*/ 13460 w 433795"/>
              <a:gd name="connsiteY6" fmla="*/ 240117 h 1134401"/>
              <a:gd name="connsiteX7" fmla="*/ 54735 w 433795"/>
              <a:gd name="connsiteY7" fmla="*/ 300442 h 1134401"/>
              <a:gd name="connsiteX8" fmla="*/ 19810 w 433795"/>
              <a:gd name="connsiteY8" fmla="*/ 14692 h 11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95" h="1134401">
                <a:moveTo>
                  <a:pt x="19810" y="14692"/>
                </a:moveTo>
                <a:cubicBezTo>
                  <a:pt x="13989" y="-22879"/>
                  <a:pt x="10814" y="16809"/>
                  <a:pt x="19810" y="75017"/>
                </a:cubicBezTo>
                <a:cubicBezTo>
                  <a:pt x="28806" y="133225"/>
                  <a:pt x="30923" y="235355"/>
                  <a:pt x="73785" y="363942"/>
                </a:cubicBezTo>
                <a:cubicBezTo>
                  <a:pt x="116648" y="492530"/>
                  <a:pt x="217189" y="718484"/>
                  <a:pt x="276985" y="846542"/>
                </a:cubicBezTo>
                <a:cubicBezTo>
                  <a:pt x="336781" y="974600"/>
                  <a:pt x="423564" y="1117475"/>
                  <a:pt x="432560" y="1132292"/>
                </a:cubicBezTo>
                <a:cubicBezTo>
                  <a:pt x="441556" y="1147109"/>
                  <a:pt x="400810" y="1084138"/>
                  <a:pt x="330960" y="935442"/>
                </a:cubicBezTo>
                <a:cubicBezTo>
                  <a:pt x="261110" y="786746"/>
                  <a:pt x="59497" y="345950"/>
                  <a:pt x="13460" y="240117"/>
                </a:cubicBezTo>
                <a:cubicBezTo>
                  <a:pt x="-32577" y="134284"/>
                  <a:pt x="54206" y="334838"/>
                  <a:pt x="54735" y="300442"/>
                </a:cubicBezTo>
                <a:cubicBezTo>
                  <a:pt x="55264" y="266046"/>
                  <a:pt x="25631" y="52263"/>
                  <a:pt x="19810" y="1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CB029798-19C3-776C-B529-A2872476BC91}"/>
              </a:ext>
            </a:extLst>
          </p:cNvPr>
          <p:cNvSpPr/>
          <p:nvPr/>
        </p:nvSpPr>
        <p:spPr>
          <a:xfrm>
            <a:off x="3546337" y="9321779"/>
            <a:ext cx="275718" cy="757811"/>
          </a:xfrm>
          <a:custGeom>
            <a:avLst/>
            <a:gdLst>
              <a:gd name="connsiteX0" fmla="*/ 138 w 275718"/>
              <a:gd name="connsiteY0" fmla="*/ 21 h 757811"/>
              <a:gd name="connsiteX1" fmla="*/ 108088 w 275718"/>
              <a:gd name="connsiteY1" fmla="*/ 282596 h 757811"/>
              <a:gd name="connsiteX2" fmla="*/ 108088 w 275718"/>
              <a:gd name="connsiteY2" fmla="*/ 422296 h 757811"/>
              <a:gd name="connsiteX3" fmla="*/ 171588 w 275718"/>
              <a:gd name="connsiteY3" fmla="*/ 508021 h 757811"/>
              <a:gd name="connsiteX4" fmla="*/ 273188 w 275718"/>
              <a:gd name="connsiteY4" fmla="*/ 755671 h 757811"/>
              <a:gd name="connsiteX5" fmla="*/ 231913 w 275718"/>
              <a:gd name="connsiteY5" fmla="*/ 612796 h 757811"/>
              <a:gd name="connsiteX6" fmla="*/ 92213 w 275718"/>
              <a:gd name="connsiteY6" fmla="*/ 352446 h 757811"/>
              <a:gd name="connsiteX7" fmla="*/ 117613 w 275718"/>
              <a:gd name="connsiteY7" fmla="*/ 384196 h 757811"/>
              <a:gd name="connsiteX8" fmla="*/ 143013 w 275718"/>
              <a:gd name="connsiteY8" fmla="*/ 209571 h 757811"/>
              <a:gd name="connsiteX9" fmla="*/ 133488 w 275718"/>
              <a:gd name="connsiteY9" fmla="*/ 266721 h 757811"/>
              <a:gd name="connsiteX10" fmla="*/ 138 w 275718"/>
              <a:gd name="connsiteY10" fmla="*/ 21 h 75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18" h="757811">
                <a:moveTo>
                  <a:pt x="138" y="21"/>
                </a:moveTo>
                <a:cubicBezTo>
                  <a:pt x="-4095" y="2667"/>
                  <a:pt x="90096" y="212217"/>
                  <a:pt x="108088" y="282596"/>
                </a:cubicBezTo>
                <a:cubicBezTo>
                  <a:pt x="126080" y="352975"/>
                  <a:pt x="97505" y="384725"/>
                  <a:pt x="108088" y="422296"/>
                </a:cubicBezTo>
                <a:cubicBezTo>
                  <a:pt x="118671" y="459867"/>
                  <a:pt x="144071" y="452458"/>
                  <a:pt x="171588" y="508021"/>
                </a:cubicBezTo>
                <a:cubicBezTo>
                  <a:pt x="199105" y="563584"/>
                  <a:pt x="263134" y="738209"/>
                  <a:pt x="273188" y="755671"/>
                </a:cubicBezTo>
                <a:cubicBezTo>
                  <a:pt x="283242" y="773133"/>
                  <a:pt x="262076" y="680000"/>
                  <a:pt x="231913" y="612796"/>
                </a:cubicBezTo>
                <a:cubicBezTo>
                  <a:pt x="201750" y="545592"/>
                  <a:pt x="111263" y="390546"/>
                  <a:pt x="92213" y="352446"/>
                </a:cubicBezTo>
                <a:cubicBezTo>
                  <a:pt x="73163" y="314346"/>
                  <a:pt x="109146" y="408008"/>
                  <a:pt x="117613" y="384196"/>
                </a:cubicBezTo>
                <a:cubicBezTo>
                  <a:pt x="126080" y="360384"/>
                  <a:pt x="140367" y="229150"/>
                  <a:pt x="143013" y="209571"/>
                </a:cubicBezTo>
                <a:cubicBezTo>
                  <a:pt x="145659" y="189992"/>
                  <a:pt x="153067" y="297413"/>
                  <a:pt x="133488" y="266721"/>
                </a:cubicBezTo>
                <a:cubicBezTo>
                  <a:pt x="113909" y="236029"/>
                  <a:pt x="4371" y="-2625"/>
                  <a:pt x="13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CB76F394-53C9-4556-A861-7238BD4C8BEF}"/>
              </a:ext>
            </a:extLst>
          </p:cNvPr>
          <p:cNvSpPr/>
          <p:nvPr/>
        </p:nvSpPr>
        <p:spPr>
          <a:xfrm>
            <a:off x="3265019" y="9187408"/>
            <a:ext cx="50145" cy="305988"/>
          </a:xfrm>
          <a:custGeom>
            <a:avLst/>
            <a:gdLst>
              <a:gd name="connsiteX0" fmla="*/ 49681 w 50145"/>
              <a:gd name="connsiteY0" fmla="*/ 1042 h 305988"/>
              <a:gd name="connsiteX1" fmla="*/ 30631 w 50145"/>
              <a:gd name="connsiteY1" fmla="*/ 191542 h 305988"/>
              <a:gd name="connsiteX2" fmla="*/ 30631 w 50145"/>
              <a:gd name="connsiteY2" fmla="*/ 305842 h 305988"/>
              <a:gd name="connsiteX3" fmla="*/ 21106 w 50145"/>
              <a:gd name="connsiteY3" fmla="*/ 169317 h 305988"/>
              <a:gd name="connsiteX4" fmla="*/ 2056 w 50145"/>
              <a:gd name="connsiteY4" fmla="*/ 23267 h 305988"/>
              <a:gd name="connsiteX5" fmla="*/ 8406 w 50145"/>
              <a:gd name="connsiteY5" fmla="*/ 112167 h 305988"/>
              <a:gd name="connsiteX6" fmla="*/ 49681 w 50145"/>
              <a:gd name="connsiteY6" fmla="*/ 1042 h 3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5" h="305988">
                <a:moveTo>
                  <a:pt x="49681" y="1042"/>
                </a:moveTo>
                <a:cubicBezTo>
                  <a:pt x="53385" y="14271"/>
                  <a:pt x="33806" y="140742"/>
                  <a:pt x="30631" y="191542"/>
                </a:cubicBezTo>
                <a:cubicBezTo>
                  <a:pt x="27456" y="242342"/>
                  <a:pt x="32218" y="309546"/>
                  <a:pt x="30631" y="305842"/>
                </a:cubicBezTo>
                <a:cubicBezTo>
                  <a:pt x="29044" y="302138"/>
                  <a:pt x="25868" y="216413"/>
                  <a:pt x="21106" y="169317"/>
                </a:cubicBezTo>
                <a:cubicBezTo>
                  <a:pt x="16344" y="122221"/>
                  <a:pt x="4173" y="32792"/>
                  <a:pt x="2056" y="23267"/>
                </a:cubicBezTo>
                <a:cubicBezTo>
                  <a:pt x="-61" y="13742"/>
                  <a:pt x="-3236" y="119575"/>
                  <a:pt x="8406" y="112167"/>
                </a:cubicBezTo>
                <a:cubicBezTo>
                  <a:pt x="20048" y="104759"/>
                  <a:pt x="45977" y="-12187"/>
                  <a:pt x="49681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C1DC6E00-D6C5-6984-D4D3-616B63A41248}"/>
              </a:ext>
            </a:extLst>
          </p:cNvPr>
          <p:cNvSpPr/>
          <p:nvPr/>
        </p:nvSpPr>
        <p:spPr>
          <a:xfrm>
            <a:off x="3125662" y="9747054"/>
            <a:ext cx="164476" cy="254413"/>
          </a:xfrm>
          <a:custGeom>
            <a:avLst/>
            <a:gdLst>
              <a:gd name="connsiteX0" fmla="*/ 27113 w 164476"/>
              <a:gd name="connsiteY0" fmla="*/ 9721 h 254413"/>
              <a:gd name="connsiteX1" fmla="*/ 1713 w 164476"/>
              <a:gd name="connsiteY1" fmla="*/ 244671 h 254413"/>
              <a:gd name="connsiteX2" fmla="*/ 81088 w 164476"/>
              <a:gd name="connsiteY2" fmla="*/ 209746 h 254413"/>
              <a:gd name="connsiteX3" fmla="*/ 116013 w 164476"/>
              <a:gd name="connsiteY3" fmla="*/ 209746 h 254413"/>
              <a:gd name="connsiteX4" fmla="*/ 90613 w 164476"/>
              <a:gd name="connsiteY4" fmla="*/ 177996 h 254413"/>
              <a:gd name="connsiteX5" fmla="*/ 163638 w 164476"/>
              <a:gd name="connsiteY5" fmla="*/ 196 h 254413"/>
              <a:gd name="connsiteX6" fmla="*/ 33463 w 164476"/>
              <a:gd name="connsiteY6" fmla="*/ 216096 h 254413"/>
              <a:gd name="connsiteX7" fmla="*/ 27113 w 164476"/>
              <a:gd name="connsiteY7" fmla="*/ 9721 h 2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76" h="254413">
                <a:moveTo>
                  <a:pt x="27113" y="9721"/>
                </a:moveTo>
                <a:cubicBezTo>
                  <a:pt x="21821" y="14484"/>
                  <a:pt x="-7283" y="211334"/>
                  <a:pt x="1713" y="244671"/>
                </a:cubicBezTo>
                <a:cubicBezTo>
                  <a:pt x="10709" y="278008"/>
                  <a:pt x="62038" y="215567"/>
                  <a:pt x="81088" y="209746"/>
                </a:cubicBezTo>
                <a:cubicBezTo>
                  <a:pt x="100138" y="203925"/>
                  <a:pt x="114426" y="215038"/>
                  <a:pt x="116013" y="209746"/>
                </a:cubicBezTo>
                <a:cubicBezTo>
                  <a:pt x="117600" y="204454"/>
                  <a:pt x="82676" y="212921"/>
                  <a:pt x="90613" y="177996"/>
                </a:cubicBezTo>
                <a:cubicBezTo>
                  <a:pt x="98550" y="143071"/>
                  <a:pt x="173163" y="-6154"/>
                  <a:pt x="163638" y="196"/>
                </a:cubicBezTo>
                <a:cubicBezTo>
                  <a:pt x="154113" y="6546"/>
                  <a:pt x="56746" y="210275"/>
                  <a:pt x="33463" y="216096"/>
                </a:cubicBezTo>
                <a:cubicBezTo>
                  <a:pt x="10180" y="221917"/>
                  <a:pt x="32405" y="4958"/>
                  <a:pt x="27113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1C83D2D-EEBC-ECEA-E318-65BA494C0B18}"/>
              </a:ext>
            </a:extLst>
          </p:cNvPr>
          <p:cNvSpPr/>
          <p:nvPr/>
        </p:nvSpPr>
        <p:spPr>
          <a:xfrm>
            <a:off x="3425398" y="9861163"/>
            <a:ext cx="244972" cy="521163"/>
          </a:xfrm>
          <a:custGeom>
            <a:avLst/>
            <a:gdLst>
              <a:gd name="connsiteX0" fmla="*/ 427 w 244972"/>
              <a:gd name="connsiteY0" fmla="*/ 155962 h 521163"/>
              <a:gd name="connsiteX1" fmla="*/ 89327 w 244972"/>
              <a:gd name="connsiteY1" fmla="*/ 130562 h 521163"/>
              <a:gd name="connsiteX2" fmla="*/ 219502 w 244972"/>
              <a:gd name="connsiteY2" fmla="*/ 225812 h 521163"/>
              <a:gd name="connsiteX3" fmla="*/ 225852 w 244972"/>
              <a:gd name="connsiteY3" fmla="*/ 187712 h 521163"/>
              <a:gd name="connsiteX4" fmla="*/ 244902 w 244972"/>
              <a:gd name="connsiteY4" fmla="*/ 260737 h 521163"/>
              <a:gd name="connsiteX5" fmla="*/ 232202 w 244972"/>
              <a:gd name="connsiteY5" fmla="*/ 521087 h 521163"/>
              <a:gd name="connsiteX6" fmla="*/ 229027 w 244972"/>
              <a:gd name="connsiteY6" fmla="*/ 286137 h 521163"/>
              <a:gd name="connsiteX7" fmla="*/ 225852 w 244972"/>
              <a:gd name="connsiteY7" fmla="*/ 127387 h 521163"/>
              <a:gd name="connsiteX8" fmla="*/ 76627 w 244972"/>
              <a:gd name="connsiteY8" fmla="*/ 387 h 521163"/>
              <a:gd name="connsiteX9" fmla="*/ 203627 w 244972"/>
              <a:gd name="connsiteY9" fmla="*/ 168662 h 521163"/>
              <a:gd name="connsiteX10" fmla="*/ 60752 w 244972"/>
              <a:gd name="connsiteY10" fmla="*/ 121037 h 521163"/>
              <a:gd name="connsiteX11" fmla="*/ 427 w 244972"/>
              <a:gd name="connsiteY11" fmla="*/ 155962 h 5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72" h="521163">
                <a:moveTo>
                  <a:pt x="427" y="155962"/>
                </a:moveTo>
                <a:cubicBezTo>
                  <a:pt x="5189" y="157549"/>
                  <a:pt x="52815" y="118920"/>
                  <a:pt x="89327" y="130562"/>
                </a:cubicBezTo>
                <a:cubicBezTo>
                  <a:pt x="125839" y="142204"/>
                  <a:pt x="196748" y="216287"/>
                  <a:pt x="219502" y="225812"/>
                </a:cubicBezTo>
                <a:cubicBezTo>
                  <a:pt x="242256" y="235337"/>
                  <a:pt x="221619" y="181891"/>
                  <a:pt x="225852" y="187712"/>
                </a:cubicBezTo>
                <a:cubicBezTo>
                  <a:pt x="230085" y="193533"/>
                  <a:pt x="243844" y="205175"/>
                  <a:pt x="244902" y="260737"/>
                </a:cubicBezTo>
                <a:cubicBezTo>
                  <a:pt x="245960" y="316299"/>
                  <a:pt x="234848" y="516854"/>
                  <a:pt x="232202" y="521087"/>
                </a:cubicBezTo>
                <a:cubicBezTo>
                  <a:pt x="229556" y="525320"/>
                  <a:pt x="230085" y="351754"/>
                  <a:pt x="229027" y="286137"/>
                </a:cubicBezTo>
                <a:cubicBezTo>
                  <a:pt x="227969" y="220520"/>
                  <a:pt x="251252" y="175012"/>
                  <a:pt x="225852" y="127387"/>
                </a:cubicBezTo>
                <a:cubicBezTo>
                  <a:pt x="200452" y="79762"/>
                  <a:pt x="80331" y="-6492"/>
                  <a:pt x="76627" y="387"/>
                </a:cubicBezTo>
                <a:cubicBezTo>
                  <a:pt x="72923" y="7266"/>
                  <a:pt x="206273" y="148554"/>
                  <a:pt x="203627" y="168662"/>
                </a:cubicBezTo>
                <a:cubicBezTo>
                  <a:pt x="200981" y="188770"/>
                  <a:pt x="89856" y="125270"/>
                  <a:pt x="60752" y="121037"/>
                </a:cubicBezTo>
                <a:cubicBezTo>
                  <a:pt x="31648" y="116804"/>
                  <a:pt x="-4335" y="154375"/>
                  <a:pt x="427" y="155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1539265E-C324-A71E-0E3D-01453EA4FFC1}"/>
              </a:ext>
            </a:extLst>
          </p:cNvPr>
          <p:cNvSpPr/>
          <p:nvPr/>
        </p:nvSpPr>
        <p:spPr>
          <a:xfrm>
            <a:off x="3317681" y="9369374"/>
            <a:ext cx="302407" cy="552504"/>
          </a:xfrm>
          <a:custGeom>
            <a:avLst/>
            <a:gdLst>
              <a:gd name="connsiteX0" fmla="*/ 260544 w 302407"/>
              <a:gd name="connsiteY0" fmla="*/ 51 h 552504"/>
              <a:gd name="connsiteX1" fmla="*/ 298644 w 302407"/>
              <a:gd name="connsiteY1" fmla="*/ 479476 h 552504"/>
              <a:gd name="connsiteX2" fmla="*/ 266894 w 302407"/>
              <a:gd name="connsiteY2" fmla="*/ 457251 h 552504"/>
              <a:gd name="connsiteX3" fmla="*/ 101794 w 302407"/>
              <a:gd name="connsiteY3" fmla="*/ 476301 h 552504"/>
              <a:gd name="connsiteX4" fmla="*/ 3369 w 302407"/>
              <a:gd name="connsiteY4" fmla="*/ 552501 h 552504"/>
              <a:gd name="connsiteX5" fmla="*/ 222444 w 302407"/>
              <a:gd name="connsiteY5" fmla="*/ 473126 h 552504"/>
              <a:gd name="connsiteX6" fmla="*/ 238319 w 302407"/>
              <a:gd name="connsiteY6" fmla="*/ 314376 h 552504"/>
              <a:gd name="connsiteX7" fmla="*/ 301819 w 302407"/>
              <a:gd name="connsiteY7" fmla="*/ 447726 h 552504"/>
              <a:gd name="connsiteX8" fmla="*/ 260544 w 302407"/>
              <a:gd name="connsiteY8" fmla="*/ 51 h 55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07" h="552504">
                <a:moveTo>
                  <a:pt x="260544" y="51"/>
                </a:moveTo>
                <a:cubicBezTo>
                  <a:pt x="260015" y="5343"/>
                  <a:pt x="297586" y="403276"/>
                  <a:pt x="298644" y="479476"/>
                </a:cubicBezTo>
                <a:cubicBezTo>
                  <a:pt x="299702" y="555676"/>
                  <a:pt x="299702" y="457780"/>
                  <a:pt x="266894" y="457251"/>
                </a:cubicBezTo>
                <a:cubicBezTo>
                  <a:pt x="234086" y="456722"/>
                  <a:pt x="145715" y="460426"/>
                  <a:pt x="101794" y="476301"/>
                </a:cubicBezTo>
                <a:cubicBezTo>
                  <a:pt x="57873" y="492176"/>
                  <a:pt x="-16739" y="553030"/>
                  <a:pt x="3369" y="552501"/>
                </a:cubicBezTo>
                <a:cubicBezTo>
                  <a:pt x="23477" y="551972"/>
                  <a:pt x="183286" y="512814"/>
                  <a:pt x="222444" y="473126"/>
                </a:cubicBezTo>
                <a:cubicBezTo>
                  <a:pt x="261602" y="433439"/>
                  <a:pt x="225090" y="318609"/>
                  <a:pt x="238319" y="314376"/>
                </a:cubicBezTo>
                <a:cubicBezTo>
                  <a:pt x="251548" y="310143"/>
                  <a:pt x="295469" y="495880"/>
                  <a:pt x="301819" y="447726"/>
                </a:cubicBezTo>
                <a:cubicBezTo>
                  <a:pt x="308169" y="399572"/>
                  <a:pt x="261073" y="-5241"/>
                  <a:pt x="260544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02590CC4-AE07-ED73-2EBD-7F551CB6EFD9}"/>
              </a:ext>
            </a:extLst>
          </p:cNvPr>
          <p:cNvSpPr/>
          <p:nvPr/>
        </p:nvSpPr>
        <p:spPr>
          <a:xfrm>
            <a:off x="3412081" y="9187807"/>
            <a:ext cx="39299" cy="617443"/>
          </a:xfrm>
          <a:custGeom>
            <a:avLst/>
            <a:gdLst>
              <a:gd name="connsiteX0" fmla="*/ 39144 w 39299"/>
              <a:gd name="connsiteY0" fmla="*/ 10168 h 617443"/>
              <a:gd name="connsiteX1" fmla="*/ 1044 w 39299"/>
              <a:gd name="connsiteY1" fmla="*/ 613418 h 617443"/>
              <a:gd name="connsiteX2" fmla="*/ 13744 w 39299"/>
              <a:gd name="connsiteY2" fmla="*/ 260993 h 617443"/>
              <a:gd name="connsiteX3" fmla="*/ 39144 w 39299"/>
              <a:gd name="connsiteY3" fmla="*/ 10168 h 6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9" h="617443">
                <a:moveTo>
                  <a:pt x="39144" y="10168"/>
                </a:moveTo>
                <a:cubicBezTo>
                  <a:pt x="37027" y="68905"/>
                  <a:pt x="5277" y="571614"/>
                  <a:pt x="1044" y="613418"/>
                </a:cubicBezTo>
                <a:cubicBezTo>
                  <a:pt x="-3189" y="655222"/>
                  <a:pt x="6336" y="359947"/>
                  <a:pt x="13744" y="260993"/>
                </a:cubicBezTo>
                <a:cubicBezTo>
                  <a:pt x="21152" y="162039"/>
                  <a:pt x="41261" y="-48569"/>
                  <a:pt x="39144" y="10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09126AF0-4062-D67D-268D-7F0B98BD3BB0}"/>
              </a:ext>
            </a:extLst>
          </p:cNvPr>
          <p:cNvSpPr/>
          <p:nvPr/>
        </p:nvSpPr>
        <p:spPr>
          <a:xfrm>
            <a:off x="5433686" y="3313407"/>
            <a:ext cx="448934" cy="1588770"/>
          </a:xfrm>
          <a:custGeom>
            <a:avLst/>
            <a:gdLst>
              <a:gd name="connsiteX0" fmla="*/ 448640 w 448934"/>
              <a:gd name="connsiteY0" fmla="*/ 4828 h 1588770"/>
              <a:gd name="connsiteX1" fmla="*/ 137555 w 448934"/>
              <a:gd name="connsiteY1" fmla="*/ 645851 h 1588770"/>
              <a:gd name="connsiteX2" fmla="*/ 80994 w 448934"/>
              <a:gd name="connsiteY2" fmla="*/ 1258593 h 1588770"/>
              <a:gd name="connsiteX3" fmla="*/ 99848 w 448934"/>
              <a:gd name="connsiteY3" fmla="*/ 1060630 h 1588770"/>
              <a:gd name="connsiteX4" fmla="*/ 15007 w 448934"/>
              <a:gd name="connsiteY4" fmla="*/ 1588531 h 1588770"/>
              <a:gd name="connsiteX5" fmla="*/ 15007 w 448934"/>
              <a:gd name="connsiteY5" fmla="*/ 985216 h 1588770"/>
              <a:gd name="connsiteX6" fmla="*/ 165836 w 448934"/>
              <a:gd name="connsiteY6" fmla="*/ 212218 h 1588770"/>
              <a:gd name="connsiteX7" fmla="*/ 194116 w 448934"/>
              <a:gd name="connsiteY7" fmla="*/ 344193 h 1588770"/>
              <a:gd name="connsiteX8" fmla="*/ 448640 w 448934"/>
              <a:gd name="connsiteY8" fmla="*/ 4828 h 15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934" h="1588770">
                <a:moveTo>
                  <a:pt x="448640" y="4828"/>
                </a:moveTo>
                <a:cubicBezTo>
                  <a:pt x="439213" y="55104"/>
                  <a:pt x="198829" y="436890"/>
                  <a:pt x="137555" y="645851"/>
                </a:cubicBezTo>
                <a:cubicBezTo>
                  <a:pt x="76281" y="854812"/>
                  <a:pt x="87278" y="1189463"/>
                  <a:pt x="80994" y="1258593"/>
                </a:cubicBezTo>
                <a:cubicBezTo>
                  <a:pt x="74710" y="1327723"/>
                  <a:pt x="110846" y="1005640"/>
                  <a:pt x="99848" y="1060630"/>
                </a:cubicBezTo>
                <a:cubicBezTo>
                  <a:pt x="88850" y="1115620"/>
                  <a:pt x="29147" y="1601100"/>
                  <a:pt x="15007" y="1588531"/>
                </a:cubicBezTo>
                <a:cubicBezTo>
                  <a:pt x="867" y="1575962"/>
                  <a:pt x="-10131" y="1214601"/>
                  <a:pt x="15007" y="985216"/>
                </a:cubicBezTo>
                <a:cubicBezTo>
                  <a:pt x="40145" y="755831"/>
                  <a:pt x="135984" y="319055"/>
                  <a:pt x="165836" y="212218"/>
                </a:cubicBezTo>
                <a:cubicBezTo>
                  <a:pt x="195687" y="105381"/>
                  <a:pt x="150124" y="375616"/>
                  <a:pt x="194116" y="344193"/>
                </a:cubicBezTo>
                <a:cubicBezTo>
                  <a:pt x="238108" y="312770"/>
                  <a:pt x="458067" y="-45448"/>
                  <a:pt x="448640" y="4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3F9E2905-0C4B-AC1E-F3A1-709BA316F09F}"/>
              </a:ext>
            </a:extLst>
          </p:cNvPr>
          <p:cNvSpPr/>
          <p:nvPr/>
        </p:nvSpPr>
        <p:spPr>
          <a:xfrm>
            <a:off x="6042581" y="3840071"/>
            <a:ext cx="754301" cy="487469"/>
          </a:xfrm>
          <a:custGeom>
            <a:avLst/>
            <a:gdLst>
              <a:gd name="connsiteX0" fmla="*/ 0 w 754301"/>
              <a:gd name="connsiteY0" fmla="*/ 486832 h 487469"/>
              <a:gd name="connsiteX1" fmla="*/ 358219 w 754301"/>
              <a:gd name="connsiteY1" fmla="*/ 138040 h 487469"/>
              <a:gd name="connsiteX2" fmla="*/ 754145 w 754301"/>
              <a:gd name="connsiteY2" fmla="*/ 326576 h 487469"/>
              <a:gd name="connsiteX3" fmla="*/ 405353 w 754301"/>
              <a:gd name="connsiteY3" fmla="*/ 62626 h 487469"/>
              <a:gd name="connsiteX4" fmla="*/ 358219 w 754301"/>
              <a:gd name="connsiteY4" fmla="*/ 34345 h 487469"/>
              <a:gd name="connsiteX5" fmla="*/ 0 w 754301"/>
              <a:gd name="connsiteY5" fmla="*/ 486832 h 48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01" h="487469">
                <a:moveTo>
                  <a:pt x="0" y="486832"/>
                </a:moveTo>
                <a:cubicBezTo>
                  <a:pt x="0" y="504114"/>
                  <a:pt x="232528" y="164749"/>
                  <a:pt x="358219" y="138040"/>
                </a:cubicBezTo>
                <a:cubicBezTo>
                  <a:pt x="483910" y="111331"/>
                  <a:pt x="746289" y="339145"/>
                  <a:pt x="754145" y="326576"/>
                </a:cubicBezTo>
                <a:cubicBezTo>
                  <a:pt x="762001" y="314007"/>
                  <a:pt x="471341" y="111331"/>
                  <a:pt x="405353" y="62626"/>
                </a:cubicBezTo>
                <a:cubicBezTo>
                  <a:pt x="339365" y="13921"/>
                  <a:pt x="427349" y="-34785"/>
                  <a:pt x="358219" y="34345"/>
                </a:cubicBezTo>
                <a:cubicBezTo>
                  <a:pt x="289089" y="103475"/>
                  <a:pt x="0" y="469550"/>
                  <a:pt x="0" y="486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8CB5A888-8DAE-C95F-C32C-EE803C14876E}"/>
              </a:ext>
            </a:extLst>
          </p:cNvPr>
          <p:cNvSpPr/>
          <p:nvPr/>
        </p:nvSpPr>
        <p:spPr>
          <a:xfrm>
            <a:off x="5584499" y="3515167"/>
            <a:ext cx="137644" cy="1220660"/>
          </a:xfrm>
          <a:custGeom>
            <a:avLst/>
            <a:gdLst>
              <a:gd name="connsiteX0" fmla="*/ 137571 w 137644"/>
              <a:gd name="connsiteY0" fmla="*/ 1031 h 1220660"/>
              <a:gd name="connsiteX1" fmla="*/ 5596 w 137644"/>
              <a:gd name="connsiteY1" fmla="*/ 736322 h 1220660"/>
              <a:gd name="connsiteX2" fmla="*/ 24449 w 137644"/>
              <a:gd name="connsiteY2" fmla="*/ 1217089 h 1220660"/>
              <a:gd name="connsiteX3" fmla="*/ 24449 w 137644"/>
              <a:gd name="connsiteY3" fmla="*/ 906004 h 1220660"/>
              <a:gd name="connsiteX4" fmla="*/ 137571 w 137644"/>
              <a:gd name="connsiteY4" fmla="*/ 1031 h 12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44" h="1220660">
                <a:moveTo>
                  <a:pt x="137571" y="1031"/>
                </a:moveTo>
                <a:cubicBezTo>
                  <a:pt x="134429" y="-27249"/>
                  <a:pt x="24450" y="533646"/>
                  <a:pt x="5596" y="736322"/>
                </a:cubicBezTo>
                <a:cubicBezTo>
                  <a:pt x="-13258" y="938998"/>
                  <a:pt x="21307" y="1188809"/>
                  <a:pt x="24449" y="1217089"/>
                </a:cubicBezTo>
                <a:cubicBezTo>
                  <a:pt x="27591" y="1245369"/>
                  <a:pt x="7166" y="1102396"/>
                  <a:pt x="24449" y="906004"/>
                </a:cubicBezTo>
                <a:cubicBezTo>
                  <a:pt x="41732" y="709612"/>
                  <a:pt x="140713" y="29311"/>
                  <a:pt x="137571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EDA326D8-38AF-14C0-2F82-6404E7A431A9}"/>
              </a:ext>
            </a:extLst>
          </p:cNvPr>
          <p:cNvSpPr/>
          <p:nvPr/>
        </p:nvSpPr>
        <p:spPr>
          <a:xfrm>
            <a:off x="5759357" y="4108391"/>
            <a:ext cx="396744" cy="1388376"/>
          </a:xfrm>
          <a:custGeom>
            <a:avLst/>
            <a:gdLst>
              <a:gd name="connsiteX0" fmla="*/ 396346 w 396744"/>
              <a:gd name="connsiteY0" fmla="*/ 1696 h 1388376"/>
              <a:gd name="connsiteX1" fmla="*/ 75835 w 396744"/>
              <a:gd name="connsiteY1" fmla="*/ 1048071 h 1388376"/>
              <a:gd name="connsiteX2" fmla="*/ 420 w 396744"/>
              <a:gd name="connsiteY2" fmla="*/ 1387436 h 1388376"/>
              <a:gd name="connsiteX3" fmla="*/ 47554 w 396744"/>
              <a:gd name="connsiteY3" fmla="*/ 1123485 h 1388376"/>
              <a:gd name="connsiteX4" fmla="*/ 94688 w 396744"/>
              <a:gd name="connsiteY4" fmla="*/ 416475 h 1388376"/>
              <a:gd name="connsiteX5" fmla="*/ 141822 w 396744"/>
              <a:gd name="connsiteY5" fmla="*/ 793547 h 1388376"/>
              <a:gd name="connsiteX6" fmla="*/ 396346 w 396744"/>
              <a:gd name="connsiteY6" fmla="*/ 1696 h 13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44" h="1388376">
                <a:moveTo>
                  <a:pt x="396346" y="1696"/>
                </a:moveTo>
                <a:cubicBezTo>
                  <a:pt x="385348" y="44117"/>
                  <a:pt x="141823" y="817114"/>
                  <a:pt x="75835" y="1048071"/>
                </a:cubicBezTo>
                <a:cubicBezTo>
                  <a:pt x="9847" y="1279028"/>
                  <a:pt x="5133" y="1374867"/>
                  <a:pt x="420" y="1387436"/>
                </a:cubicBezTo>
                <a:cubicBezTo>
                  <a:pt x="-4293" y="1400005"/>
                  <a:pt x="31843" y="1285312"/>
                  <a:pt x="47554" y="1123485"/>
                </a:cubicBezTo>
                <a:cubicBezTo>
                  <a:pt x="63265" y="961658"/>
                  <a:pt x="78977" y="471465"/>
                  <a:pt x="94688" y="416475"/>
                </a:cubicBezTo>
                <a:cubicBezTo>
                  <a:pt x="110399" y="361485"/>
                  <a:pt x="96259" y="861106"/>
                  <a:pt x="141822" y="793547"/>
                </a:cubicBezTo>
                <a:cubicBezTo>
                  <a:pt x="187385" y="725988"/>
                  <a:pt x="407344" y="-40725"/>
                  <a:pt x="396346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F8DCA811-15E7-C7CD-13C7-E69C0FE3DAE5}"/>
              </a:ext>
            </a:extLst>
          </p:cNvPr>
          <p:cNvSpPr/>
          <p:nvPr/>
        </p:nvSpPr>
        <p:spPr>
          <a:xfrm>
            <a:off x="4088840" y="6740165"/>
            <a:ext cx="304051" cy="731503"/>
          </a:xfrm>
          <a:custGeom>
            <a:avLst/>
            <a:gdLst>
              <a:gd name="connsiteX0" fmla="*/ 256917 w 304051"/>
              <a:gd name="connsiteY0" fmla="*/ 18854 h 731503"/>
              <a:gd name="connsiteX1" fmla="*/ 134368 w 304051"/>
              <a:gd name="connsiteY1" fmla="*/ 282804 h 731503"/>
              <a:gd name="connsiteX2" fmla="*/ 153222 w 304051"/>
              <a:gd name="connsiteY2" fmla="*/ 725864 h 731503"/>
              <a:gd name="connsiteX3" fmla="*/ 124941 w 304051"/>
              <a:gd name="connsiteY3" fmla="*/ 509047 h 731503"/>
              <a:gd name="connsiteX4" fmla="*/ 2393 w 304051"/>
              <a:gd name="connsiteY4" fmla="*/ 160256 h 731503"/>
              <a:gd name="connsiteX5" fmla="*/ 58954 w 304051"/>
              <a:gd name="connsiteY5" fmla="*/ 292231 h 731503"/>
              <a:gd name="connsiteX6" fmla="*/ 238063 w 304051"/>
              <a:gd name="connsiteY6" fmla="*/ 65988 h 731503"/>
              <a:gd name="connsiteX7" fmla="*/ 304051 w 304051"/>
              <a:gd name="connsiteY7" fmla="*/ 0 h 731503"/>
              <a:gd name="connsiteX8" fmla="*/ 256917 w 304051"/>
              <a:gd name="connsiteY8" fmla="*/ 18854 h 7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51" h="731503">
                <a:moveTo>
                  <a:pt x="256917" y="18854"/>
                </a:moveTo>
                <a:cubicBezTo>
                  <a:pt x="204283" y="91911"/>
                  <a:pt x="151650" y="164969"/>
                  <a:pt x="134368" y="282804"/>
                </a:cubicBezTo>
                <a:cubicBezTo>
                  <a:pt x="117086" y="400639"/>
                  <a:pt x="154793" y="688157"/>
                  <a:pt x="153222" y="725864"/>
                </a:cubicBezTo>
                <a:cubicBezTo>
                  <a:pt x="151651" y="763571"/>
                  <a:pt x="150079" y="603315"/>
                  <a:pt x="124941" y="509047"/>
                </a:cubicBezTo>
                <a:cubicBezTo>
                  <a:pt x="99803" y="414779"/>
                  <a:pt x="13391" y="196392"/>
                  <a:pt x="2393" y="160256"/>
                </a:cubicBezTo>
                <a:cubicBezTo>
                  <a:pt x="-8605" y="124120"/>
                  <a:pt x="19676" y="307942"/>
                  <a:pt x="58954" y="292231"/>
                </a:cubicBezTo>
                <a:cubicBezTo>
                  <a:pt x="98232" y="276520"/>
                  <a:pt x="197213" y="114693"/>
                  <a:pt x="238063" y="65988"/>
                </a:cubicBezTo>
                <a:cubicBezTo>
                  <a:pt x="278913" y="17283"/>
                  <a:pt x="304051" y="0"/>
                  <a:pt x="304051" y="0"/>
                </a:cubicBezTo>
                <a:lnTo>
                  <a:pt x="256917" y="188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ED3360FD-8EC3-DE6C-861D-67730C03367C}"/>
              </a:ext>
            </a:extLst>
          </p:cNvPr>
          <p:cNvSpPr/>
          <p:nvPr/>
        </p:nvSpPr>
        <p:spPr>
          <a:xfrm>
            <a:off x="3864760" y="7069561"/>
            <a:ext cx="283074" cy="2133746"/>
          </a:xfrm>
          <a:custGeom>
            <a:avLst/>
            <a:gdLst>
              <a:gd name="connsiteX0" fmla="*/ 188766 w 283074"/>
              <a:gd name="connsiteY0" fmla="*/ 542 h 2133746"/>
              <a:gd name="connsiteX1" fmla="*/ 235900 w 283074"/>
              <a:gd name="connsiteY1" fmla="*/ 547297 h 2133746"/>
              <a:gd name="connsiteX2" fmla="*/ 169912 w 283074"/>
              <a:gd name="connsiteY2" fmla="*/ 1282587 h 2133746"/>
              <a:gd name="connsiteX3" fmla="*/ 169912 w 283074"/>
              <a:gd name="connsiteY3" fmla="*/ 1075198 h 2133746"/>
              <a:gd name="connsiteX4" fmla="*/ 230 w 283074"/>
              <a:gd name="connsiteY4" fmla="*/ 2131000 h 2133746"/>
              <a:gd name="connsiteX5" fmla="*/ 132205 w 283074"/>
              <a:gd name="connsiteY5" fmla="*/ 1358002 h 2133746"/>
              <a:gd name="connsiteX6" fmla="*/ 85071 w 283074"/>
              <a:gd name="connsiteY6" fmla="*/ 641565 h 2133746"/>
              <a:gd name="connsiteX7" fmla="*/ 207619 w 283074"/>
              <a:gd name="connsiteY7" fmla="*/ 792394 h 2133746"/>
              <a:gd name="connsiteX8" fmla="*/ 283034 w 283074"/>
              <a:gd name="connsiteY8" fmla="*/ 453029 h 2133746"/>
              <a:gd name="connsiteX9" fmla="*/ 188766 w 283074"/>
              <a:gd name="connsiteY9" fmla="*/ 542 h 21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074" h="2133746">
                <a:moveTo>
                  <a:pt x="188766" y="542"/>
                </a:moveTo>
                <a:cubicBezTo>
                  <a:pt x="180910" y="16253"/>
                  <a:pt x="239042" y="333623"/>
                  <a:pt x="235900" y="547297"/>
                </a:cubicBezTo>
                <a:cubicBezTo>
                  <a:pt x="232758" y="760971"/>
                  <a:pt x="180910" y="1194604"/>
                  <a:pt x="169912" y="1282587"/>
                </a:cubicBezTo>
                <a:cubicBezTo>
                  <a:pt x="158914" y="1370571"/>
                  <a:pt x="198192" y="933796"/>
                  <a:pt x="169912" y="1075198"/>
                </a:cubicBezTo>
                <a:cubicBezTo>
                  <a:pt x="141632" y="1216600"/>
                  <a:pt x="6514" y="2083866"/>
                  <a:pt x="230" y="2131000"/>
                </a:cubicBezTo>
                <a:cubicBezTo>
                  <a:pt x="-6055" y="2178134"/>
                  <a:pt x="118065" y="1606241"/>
                  <a:pt x="132205" y="1358002"/>
                </a:cubicBezTo>
                <a:cubicBezTo>
                  <a:pt x="146345" y="1109763"/>
                  <a:pt x="72502" y="735833"/>
                  <a:pt x="85071" y="641565"/>
                </a:cubicBezTo>
                <a:cubicBezTo>
                  <a:pt x="97640" y="547297"/>
                  <a:pt x="174625" y="823817"/>
                  <a:pt x="207619" y="792394"/>
                </a:cubicBezTo>
                <a:cubicBezTo>
                  <a:pt x="240613" y="760971"/>
                  <a:pt x="284605" y="591289"/>
                  <a:pt x="283034" y="453029"/>
                </a:cubicBezTo>
                <a:cubicBezTo>
                  <a:pt x="281463" y="314769"/>
                  <a:pt x="196622" y="-15169"/>
                  <a:pt x="18876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27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8176E32-F8F2-CB51-AAD3-193BF84327A2}"/>
              </a:ext>
            </a:extLst>
          </p:cNvPr>
          <p:cNvSpPr/>
          <p:nvPr/>
        </p:nvSpPr>
        <p:spPr>
          <a:xfrm>
            <a:off x="2533513" y="973002"/>
            <a:ext cx="763622" cy="2672563"/>
          </a:xfrm>
          <a:custGeom>
            <a:avLst/>
            <a:gdLst>
              <a:gd name="connsiteX0" fmla="*/ 579080 w 763622"/>
              <a:gd name="connsiteY0" fmla="*/ 26177 h 2672563"/>
              <a:gd name="connsiteX1" fmla="*/ 221798 w 763622"/>
              <a:gd name="connsiteY1" fmla="*/ 1285748 h 2672563"/>
              <a:gd name="connsiteX2" fmla="*/ 355022 w 763622"/>
              <a:gd name="connsiteY2" fmla="*/ 2036646 h 2672563"/>
              <a:gd name="connsiteX3" fmla="*/ 324744 w 763622"/>
              <a:gd name="connsiteY3" fmla="*/ 1836810 h 2672563"/>
              <a:gd name="connsiteX4" fmla="*/ 633581 w 763622"/>
              <a:gd name="connsiteY4" fmla="*/ 2448428 h 2672563"/>
              <a:gd name="connsiteX5" fmla="*/ 627525 w 763622"/>
              <a:gd name="connsiteY5" fmla="*/ 2393928 h 2672563"/>
              <a:gd name="connsiteX6" fmla="*/ 760749 w 763622"/>
              <a:gd name="connsiteY6" fmla="*/ 2672487 h 2672563"/>
              <a:gd name="connsiteX7" fmla="*/ 482190 w 763622"/>
              <a:gd name="connsiteY7" fmla="*/ 2363650 h 2672563"/>
              <a:gd name="connsiteX8" fmla="*/ 40129 w 763622"/>
              <a:gd name="connsiteY8" fmla="*/ 1861032 h 2672563"/>
              <a:gd name="connsiteX9" fmla="*/ 106741 w 763622"/>
              <a:gd name="connsiteY9" fmla="*/ 2000312 h 2672563"/>
              <a:gd name="connsiteX10" fmla="*/ 9851 w 763622"/>
              <a:gd name="connsiteY10" fmla="*/ 704407 h 2672563"/>
              <a:gd name="connsiteX11" fmla="*/ 34074 w 763622"/>
              <a:gd name="connsiteY11" fmla="*/ 764964 h 2672563"/>
              <a:gd name="connsiteX12" fmla="*/ 282355 w 763622"/>
              <a:gd name="connsiteY12" fmla="*/ 38288 h 2672563"/>
              <a:gd name="connsiteX13" fmla="*/ 143075 w 763622"/>
              <a:gd name="connsiteY13" fmla="*/ 401626 h 2672563"/>
              <a:gd name="connsiteX14" fmla="*/ 579080 w 763622"/>
              <a:gd name="connsiteY14" fmla="*/ 26177 h 267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622" h="2672563">
                <a:moveTo>
                  <a:pt x="579080" y="26177"/>
                </a:moveTo>
                <a:cubicBezTo>
                  <a:pt x="592200" y="173531"/>
                  <a:pt x="259141" y="950670"/>
                  <a:pt x="221798" y="1285748"/>
                </a:cubicBezTo>
                <a:cubicBezTo>
                  <a:pt x="184455" y="1620826"/>
                  <a:pt x="337864" y="1944802"/>
                  <a:pt x="355022" y="2036646"/>
                </a:cubicBezTo>
                <a:cubicBezTo>
                  <a:pt x="372180" y="2128490"/>
                  <a:pt x="278317" y="1768180"/>
                  <a:pt x="324744" y="1836810"/>
                </a:cubicBezTo>
                <a:cubicBezTo>
                  <a:pt x="371171" y="1905440"/>
                  <a:pt x="583118" y="2355575"/>
                  <a:pt x="633581" y="2448428"/>
                </a:cubicBezTo>
                <a:cubicBezTo>
                  <a:pt x="684044" y="2541281"/>
                  <a:pt x="606330" y="2356585"/>
                  <a:pt x="627525" y="2393928"/>
                </a:cubicBezTo>
                <a:cubicBezTo>
                  <a:pt x="648720" y="2431271"/>
                  <a:pt x="784971" y="2677533"/>
                  <a:pt x="760749" y="2672487"/>
                </a:cubicBezTo>
                <a:cubicBezTo>
                  <a:pt x="736527" y="2667441"/>
                  <a:pt x="602293" y="2498892"/>
                  <a:pt x="482190" y="2363650"/>
                </a:cubicBezTo>
                <a:cubicBezTo>
                  <a:pt x="362087" y="2228408"/>
                  <a:pt x="102704" y="1921588"/>
                  <a:pt x="40129" y="1861032"/>
                </a:cubicBezTo>
                <a:cubicBezTo>
                  <a:pt x="-22446" y="1800476"/>
                  <a:pt x="111787" y="2193083"/>
                  <a:pt x="106741" y="2000312"/>
                </a:cubicBezTo>
                <a:cubicBezTo>
                  <a:pt x="101695" y="1807541"/>
                  <a:pt x="21962" y="910298"/>
                  <a:pt x="9851" y="704407"/>
                </a:cubicBezTo>
                <a:cubicBezTo>
                  <a:pt x="-2260" y="498516"/>
                  <a:pt x="-11343" y="875984"/>
                  <a:pt x="34074" y="764964"/>
                </a:cubicBezTo>
                <a:cubicBezTo>
                  <a:pt x="79491" y="653944"/>
                  <a:pt x="264188" y="98844"/>
                  <a:pt x="282355" y="38288"/>
                </a:cubicBezTo>
                <a:cubicBezTo>
                  <a:pt x="300522" y="-22268"/>
                  <a:pt x="91602" y="401626"/>
                  <a:pt x="143075" y="401626"/>
                </a:cubicBezTo>
                <a:cubicBezTo>
                  <a:pt x="194548" y="401626"/>
                  <a:pt x="565960" y="-121177"/>
                  <a:pt x="579080" y="26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8FB6-5F9B-0A76-69F5-2937E1559CBE}"/>
              </a:ext>
            </a:extLst>
          </p:cNvPr>
          <p:cNvSpPr/>
          <p:nvPr/>
        </p:nvSpPr>
        <p:spPr>
          <a:xfrm>
            <a:off x="2631976" y="668768"/>
            <a:ext cx="2260621" cy="670032"/>
          </a:xfrm>
          <a:custGeom>
            <a:avLst/>
            <a:gdLst>
              <a:gd name="connsiteX0" fmla="*/ 214170 w 2260621"/>
              <a:gd name="connsiteY0" fmla="*/ 572636 h 670032"/>
              <a:gd name="connsiteX1" fmla="*/ 1189126 w 2260621"/>
              <a:gd name="connsiteY1" fmla="*/ 245632 h 670032"/>
              <a:gd name="connsiteX2" fmla="*/ 1843134 w 2260621"/>
              <a:gd name="connsiteY2" fmla="*/ 669526 h 670032"/>
              <a:gd name="connsiteX3" fmla="*/ 1806800 w 2260621"/>
              <a:gd name="connsiteY3" fmla="*/ 336466 h 670032"/>
              <a:gd name="connsiteX4" fmla="*/ 2254917 w 2260621"/>
              <a:gd name="connsiteY4" fmla="*/ 554469 h 670032"/>
              <a:gd name="connsiteX5" fmla="*/ 1443462 w 2260621"/>
              <a:gd name="connsiteY5" fmla="*/ 27629 h 670032"/>
              <a:gd name="connsiteX6" fmla="*/ 20390 w 2260621"/>
              <a:gd name="connsiteY6" fmla="*/ 76074 h 670032"/>
              <a:gd name="connsiteX7" fmla="*/ 589619 w 2260621"/>
              <a:gd name="connsiteY7" fmla="*/ 94241 h 670032"/>
              <a:gd name="connsiteX8" fmla="*/ 407950 w 2260621"/>
              <a:gd name="connsiteY8" fmla="*/ 481802 h 670032"/>
              <a:gd name="connsiteX9" fmla="*/ 214170 w 2260621"/>
              <a:gd name="connsiteY9" fmla="*/ 572636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621" h="670032">
                <a:moveTo>
                  <a:pt x="214170" y="572636"/>
                </a:moveTo>
                <a:cubicBezTo>
                  <a:pt x="344366" y="533274"/>
                  <a:pt x="917632" y="229484"/>
                  <a:pt x="1189126" y="245632"/>
                </a:cubicBezTo>
                <a:cubicBezTo>
                  <a:pt x="1460620" y="261780"/>
                  <a:pt x="1740188" y="654387"/>
                  <a:pt x="1843134" y="669526"/>
                </a:cubicBezTo>
                <a:cubicBezTo>
                  <a:pt x="1946080" y="684665"/>
                  <a:pt x="1738170" y="355642"/>
                  <a:pt x="1806800" y="336466"/>
                </a:cubicBezTo>
                <a:cubicBezTo>
                  <a:pt x="1875431" y="317290"/>
                  <a:pt x="2315473" y="605942"/>
                  <a:pt x="2254917" y="554469"/>
                </a:cubicBezTo>
                <a:cubicBezTo>
                  <a:pt x="2194361" y="502996"/>
                  <a:pt x="1815883" y="107361"/>
                  <a:pt x="1443462" y="27629"/>
                </a:cubicBezTo>
                <a:cubicBezTo>
                  <a:pt x="1071041" y="-52103"/>
                  <a:pt x="162697" y="64972"/>
                  <a:pt x="20390" y="76074"/>
                </a:cubicBezTo>
                <a:cubicBezTo>
                  <a:pt x="-121917" y="87176"/>
                  <a:pt x="525026" y="26620"/>
                  <a:pt x="589619" y="94241"/>
                </a:cubicBezTo>
                <a:cubicBezTo>
                  <a:pt x="654212" y="161862"/>
                  <a:pt x="467497" y="404088"/>
                  <a:pt x="407950" y="481802"/>
                </a:cubicBezTo>
                <a:cubicBezTo>
                  <a:pt x="348403" y="559516"/>
                  <a:pt x="83974" y="611998"/>
                  <a:pt x="214170" y="572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C334C8D-5934-AFE9-332E-6E918F0C926E}"/>
              </a:ext>
            </a:extLst>
          </p:cNvPr>
          <p:cNvSpPr/>
          <p:nvPr/>
        </p:nvSpPr>
        <p:spPr>
          <a:xfrm>
            <a:off x="2724234" y="816247"/>
            <a:ext cx="905681" cy="698313"/>
          </a:xfrm>
          <a:custGeom>
            <a:avLst/>
            <a:gdLst>
              <a:gd name="connsiteX0" fmla="*/ 903088 w 905681"/>
              <a:gd name="connsiteY0" fmla="*/ 19430 h 698313"/>
              <a:gd name="connsiteX1" fmla="*/ 600306 w 905681"/>
              <a:gd name="connsiteY1" fmla="*/ 528103 h 698313"/>
              <a:gd name="connsiteX2" fmla="*/ 672974 w 905681"/>
              <a:gd name="connsiteY2" fmla="*/ 697660 h 698313"/>
              <a:gd name="connsiteX3" fmla="*/ 454971 w 905681"/>
              <a:gd name="connsiteY3" fmla="*/ 588659 h 698313"/>
              <a:gd name="connsiteX4" fmla="*/ 799 w 905681"/>
              <a:gd name="connsiteY4" fmla="*/ 643160 h 698313"/>
              <a:gd name="connsiteX5" fmla="*/ 345970 w 905681"/>
              <a:gd name="connsiteY5" fmla="*/ 291933 h 698313"/>
              <a:gd name="connsiteX6" fmla="*/ 400471 w 905681"/>
              <a:gd name="connsiteY6" fmla="*/ 122376 h 698313"/>
              <a:gd name="connsiteX7" fmla="*/ 903088 w 905681"/>
              <a:gd name="connsiteY7" fmla="*/ 19430 h 6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1" h="698313">
                <a:moveTo>
                  <a:pt x="903088" y="19430"/>
                </a:moveTo>
                <a:cubicBezTo>
                  <a:pt x="936394" y="87051"/>
                  <a:pt x="638658" y="415065"/>
                  <a:pt x="600306" y="528103"/>
                </a:cubicBezTo>
                <a:cubicBezTo>
                  <a:pt x="561954" y="641141"/>
                  <a:pt x="697197" y="687567"/>
                  <a:pt x="672974" y="697660"/>
                </a:cubicBezTo>
                <a:cubicBezTo>
                  <a:pt x="648751" y="707753"/>
                  <a:pt x="567000" y="597742"/>
                  <a:pt x="454971" y="588659"/>
                </a:cubicBezTo>
                <a:cubicBezTo>
                  <a:pt x="342942" y="579576"/>
                  <a:pt x="18966" y="692614"/>
                  <a:pt x="799" y="643160"/>
                </a:cubicBezTo>
                <a:cubicBezTo>
                  <a:pt x="-17368" y="593706"/>
                  <a:pt x="279358" y="378730"/>
                  <a:pt x="345970" y="291933"/>
                </a:cubicBezTo>
                <a:cubicBezTo>
                  <a:pt x="412582" y="205136"/>
                  <a:pt x="305600" y="165775"/>
                  <a:pt x="400471" y="122376"/>
                </a:cubicBezTo>
                <a:cubicBezTo>
                  <a:pt x="495342" y="78977"/>
                  <a:pt x="869782" y="-48191"/>
                  <a:pt x="903088" y="194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B45FBB9-6077-DAA9-A758-CFBA9EBEE82C}"/>
              </a:ext>
            </a:extLst>
          </p:cNvPr>
          <p:cNvSpPr/>
          <p:nvPr/>
        </p:nvSpPr>
        <p:spPr>
          <a:xfrm>
            <a:off x="2621470" y="1505141"/>
            <a:ext cx="836684" cy="499405"/>
          </a:xfrm>
          <a:custGeom>
            <a:avLst/>
            <a:gdLst>
              <a:gd name="connsiteX0" fmla="*/ 6673 w 836684"/>
              <a:gd name="connsiteY0" fmla="*/ 8766 h 499405"/>
              <a:gd name="connsiteX1" fmla="*/ 600125 w 836684"/>
              <a:gd name="connsiteY1" fmla="*/ 20878 h 499405"/>
              <a:gd name="connsiteX2" fmla="*/ 787849 w 836684"/>
              <a:gd name="connsiteY2" fmla="*/ 184380 h 499405"/>
              <a:gd name="connsiteX3" fmla="*/ 787849 w 836684"/>
              <a:gd name="connsiteY3" fmla="*/ 93545 h 499405"/>
              <a:gd name="connsiteX4" fmla="*/ 836294 w 836684"/>
              <a:gd name="connsiteY4" fmla="*/ 487161 h 499405"/>
              <a:gd name="connsiteX5" fmla="*/ 757571 w 836684"/>
              <a:gd name="connsiteY5" fmla="*/ 378160 h 499405"/>
              <a:gd name="connsiteX6" fmla="*/ 448734 w 836684"/>
              <a:gd name="connsiteY6" fmla="*/ 160157 h 499405"/>
              <a:gd name="connsiteX7" fmla="*/ 49062 w 836684"/>
              <a:gd name="connsiteY7" fmla="*/ 384215 h 499405"/>
              <a:gd name="connsiteX8" fmla="*/ 206509 w 836684"/>
              <a:gd name="connsiteY8" fmla="*/ 178324 h 499405"/>
              <a:gd name="connsiteX9" fmla="*/ 388178 w 836684"/>
              <a:gd name="connsiteY9" fmla="*/ 172268 h 499405"/>
              <a:gd name="connsiteX10" fmla="*/ 285232 w 836684"/>
              <a:gd name="connsiteY10" fmla="*/ 81434 h 499405"/>
              <a:gd name="connsiteX11" fmla="*/ 6673 w 836684"/>
              <a:gd name="connsiteY11" fmla="*/ 8766 h 4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684" h="499405">
                <a:moveTo>
                  <a:pt x="6673" y="8766"/>
                </a:moveTo>
                <a:cubicBezTo>
                  <a:pt x="59155" y="-1327"/>
                  <a:pt x="469929" y="-8391"/>
                  <a:pt x="600125" y="20878"/>
                </a:cubicBezTo>
                <a:cubicBezTo>
                  <a:pt x="730321" y="50147"/>
                  <a:pt x="756562" y="172269"/>
                  <a:pt x="787849" y="184380"/>
                </a:cubicBezTo>
                <a:cubicBezTo>
                  <a:pt x="819136" y="196491"/>
                  <a:pt x="779775" y="43082"/>
                  <a:pt x="787849" y="93545"/>
                </a:cubicBezTo>
                <a:cubicBezTo>
                  <a:pt x="795923" y="144008"/>
                  <a:pt x="841340" y="439725"/>
                  <a:pt x="836294" y="487161"/>
                </a:cubicBezTo>
                <a:cubicBezTo>
                  <a:pt x="831248" y="534597"/>
                  <a:pt x="822164" y="432661"/>
                  <a:pt x="757571" y="378160"/>
                </a:cubicBezTo>
                <a:cubicBezTo>
                  <a:pt x="692978" y="323659"/>
                  <a:pt x="566819" y="159148"/>
                  <a:pt x="448734" y="160157"/>
                </a:cubicBezTo>
                <a:cubicBezTo>
                  <a:pt x="330649" y="161166"/>
                  <a:pt x="89433" y="381187"/>
                  <a:pt x="49062" y="384215"/>
                </a:cubicBezTo>
                <a:cubicBezTo>
                  <a:pt x="8691" y="387243"/>
                  <a:pt x="149990" y="213648"/>
                  <a:pt x="206509" y="178324"/>
                </a:cubicBezTo>
                <a:cubicBezTo>
                  <a:pt x="263028" y="143000"/>
                  <a:pt x="375058" y="188416"/>
                  <a:pt x="388178" y="172268"/>
                </a:cubicBezTo>
                <a:cubicBezTo>
                  <a:pt x="401298" y="156120"/>
                  <a:pt x="343770" y="109693"/>
                  <a:pt x="285232" y="81434"/>
                </a:cubicBezTo>
                <a:cubicBezTo>
                  <a:pt x="226694" y="53175"/>
                  <a:pt x="-45809" y="18859"/>
                  <a:pt x="6673" y="87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C40FBE-B618-91CB-4692-6466B29C18D9}"/>
              </a:ext>
            </a:extLst>
          </p:cNvPr>
          <p:cNvSpPr/>
          <p:nvPr/>
        </p:nvSpPr>
        <p:spPr>
          <a:xfrm>
            <a:off x="3117996" y="1542125"/>
            <a:ext cx="441653" cy="1124065"/>
          </a:xfrm>
          <a:custGeom>
            <a:avLst/>
            <a:gdLst>
              <a:gd name="connsiteX0" fmla="*/ 158099 w 441653"/>
              <a:gd name="connsiteY0" fmla="*/ 92895 h 1124065"/>
              <a:gd name="connsiteX1" fmla="*/ 152044 w 441653"/>
              <a:gd name="connsiteY1" fmla="*/ 668180 h 1124065"/>
              <a:gd name="connsiteX2" fmla="*/ 653 w 441653"/>
              <a:gd name="connsiteY2" fmla="*/ 1116296 h 1124065"/>
              <a:gd name="connsiteX3" fmla="*/ 103599 w 441653"/>
              <a:gd name="connsiteY3" fmla="*/ 934627 h 1124065"/>
              <a:gd name="connsiteX4" fmla="*/ 254989 w 441653"/>
              <a:gd name="connsiteY4" fmla="*/ 704513 h 1124065"/>
              <a:gd name="connsiteX5" fmla="*/ 418491 w 441653"/>
              <a:gd name="connsiteY5" fmla="*/ 141340 h 1124065"/>
              <a:gd name="connsiteX6" fmla="*/ 418491 w 441653"/>
              <a:gd name="connsiteY6" fmla="*/ 510733 h 1124065"/>
              <a:gd name="connsiteX7" fmla="*/ 212600 w 441653"/>
              <a:gd name="connsiteY7" fmla="*/ 2060 h 1124065"/>
              <a:gd name="connsiteX8" fmla="*/ 400325 w 441653"/>
              <a:gd name="connsiteY8" fmla="*/ 323009 h 1124065"/>
              <a:gd name="connsiteX9" fmla="*/ 158099 w 441653"/>
              <a:gd name="connsiteY9" fmla="*/ 92895 h 1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653" h="1124065">
                <a:moveTo>
                  <a:pt x="158099" y="92895"/>
                </a:moveTo>
                <a:cubicBezTo>
                  <a:pt x="116719" y="150424"/>
                  <a:pt x="178285" y="497613"/>
                  <a:pt x="152044" y="668180"/>
                </a:cubicBezTo>
                <a:cubicBezTo>
                  <a:pt x="125803" y="838747"/>
                  <a:pt x="8727" y="1071888"/>
                  <a:pt x="653" y="1116296"/>
                </a:cubicBezTo>
                <a:cubicBezTo>
                  <a:pt x="-7421" y="1160704"/>
                  <a:pt x="61210" y="1003258"/>
                  <a:pt x="103599" y="934627"/>
                </a:cubicBezTo>
                <a:cubicBezTo>
                  <a:pt x="145988" y="865997"/>
                  <a:pt x="202507" y="836727"/>
                  <a:pt x="254989" y="704513"/>
                </a:cubicBezTo>
                <a:cubicBezTo>
                  <a:pt x="307471" y="572299"/>
                  <a:pt x="391241" y="173637"/>
                  <a:pt x="418491" y="141340"/>
                </a:cubicBezTo>
                <a:cubicBezTo>
                  <a:pt x="445741" y="109043"/>
                  <a:pt x="452806" y="533946"/>
                  <a:pt x="418491" y="510733"/>
                </a:cubicBezTo>
                <a:cubicBezTo>
                  <a:pt x="384176" y="487520"/>
                  <a:pt x="215628" y="33347"/>
                  <a:pt x="212600" y="2060"/>
                </a:cubicBezTo>
                <a:cubicBezTo>
                  <a:pt x="209572" y="-29227"/>
                  <a:pt x="404362" y="305851"/>
                  <a:pt x="400325" y="323009"/>
                </a:cubicBezTo>
                <a:cubicBezTo>
                  <a:pt x="396288" y="340167"/>
                  <a:pt x="199479" y="35366"/>
                  <a:pt x="158099" y="928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2496D48-B705-8A09-EA20-DA7383AA388E}"/>
              </a:ext>
            </a:extLst>
          </p:cNvPr>
          <p:cNvSpPr/>
          <p:nvPr/>
        </p:nvSpPr>
        <p:spPr>
          <a:xfrm>
            <a:off x="2514646" y="1919377"/>
            <a:ext cx="757437" cy="1725035"/>
          </a:xfrm>
          <a:custGeom>
            <a:avLst/>
            <a:gdLst>
              <a:gd name="connsiteX0" fmla="*/ 155886 w 757437"/>
              <a:gd name="connsiteY0" fmla="*/ 257 h 1725035"/>
              <a:gd name="connsiteX1" fmla="*/ 501057 w 757437"/>
              <a:gd name="connsiteY1" fmla="*/ 926769 h 1725035"/>
              <a:gd name="connsiteX2" fmla="*/ 513169 w 757437"/>
              <a:gd name="connsiteY2" fmla="*/ 878324 h 1725035"/>
              <a:gd name="connsiteX3" fmla="*/ 579780 w 757437"/>
              <a:gd name="connsiteY3" fmla="*/ 1156883 h 1725035"/>
              <a:gd name="connsiteX4" fmla="*/ 634281 w 757437"/>
              <a:gd name="connsiteY4" fmla="*/ 1229550 h 1725035"/>
              <a:gd name="connsiteX5" fmla="*/ 664559 w 757437"/>
              <a:gd name="connsiteY5" fmla="*/ 1429386 h 1725035"/>
              <a:gd name="connsiteX6" fmla="*/ 743282 w 757437"/>
              <a:gd name="connsiteY6" fmla="*/ 1720056 h 1725035"/>
              <a:gd name="connsiteX7" fmla="*/ 343611 w 757437"/>
              <a:gd name="connsiteY7" fmla="*/ 1168994 h 1725035"/>
              <a:gd name="connsiteX8" fmla="*/ 4496 w 757437"/>
              <a:gd name="connsiteY8" fmla="*/ 599765 h 1725035"/>
              <a:gd name="connsiteX9" fmla="*/ 149831 w 757437"/>
              <a:gd name="connsiteY9" fmla="*/ 829879 h 1725035"/>
              <a:gd name="connsiteX10" fmla="*/ 155886 w 757437"/>
              <a:gd name="connsiteY10" fmla="*/ 257 h 17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437" h="1725035">
                <a:moveTo>
                  <a:pt x="155886" y="257"/>
                </a:moveTo>
                <a:cubicBezTo>
                  <a:pt x="214424" y="16405"/>
                  <a:pt x="441510" y="780425"/>
                  <a:pt x="501057" y="926769"/>
                </a:cubicBezTo>
                <a:cubicBezTo>
                  <a:pt x="560604" y="1073113"/>
                  <a:pt x="500049" y="839972"/>
                  <a:pt x="513169" y="878324"/>
                </a:cubicBezTo>
                <a:cubicBezTo>
                  <a:pt x="526289" y="916676"/>
                  <a:pt x="559595" y="1098345"/>
                  <a:pt x="579780" y="1156883"/>
                </a:cubicBezTo>
                <a:cubicBezTo>
                  <a:pt x="599965" y="1215421"/>
                  <a:pt x="620151" y="1184133"/>
                  <a:pt x="634281" y="1229550"/>
                </a:cubicBezTo>
                <a:cubicBezTo>
                  <a:pt x="648411" y="1274967"/>
                  <a:pt x="646392" y="1347635"/>
                  <a:pt x="664559" y="1429386"/>
                </a:cubicBezTo>
                <a:cubicBezTo>
                  <a:pt x="682726" y="1511137"/>
                  <a:pt x="796773" y="1763455"/>
                  <a:pt x="743282" y="1720056"/>
                </a:cubicBezTo>
                <a:cubicBezTo>
                  <a:pt x="689791" y="1676657"/>
                  <a:pt x="466742" y="1355709"/>
                  <a:pt x="343611" y="1168994"/>
                </a:cubicBezTo>
                <a:cubicBezTo>
                  <a:pt x="220480" y="982279"/>
                  <a:pt x="36793" y="656284"/>
                  <a:pt x="4496" y="599765"/>
                </a:cubicBezTo>
                <a:cubicBezTo>
                  <a:pt x="-27801" y="543246"/>
                  <a:pt x="123590" y="927778"/>
                  <a:pt x="149831" y="829879"/>
                </a:cubicBezTo>
                <a:cubicBezTo>
                  <a:pt x="176072" y="731980"/>
                  <a:pt x="97348" y="-15891"/>
                  <a:pt x="155886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7CE5A77-2C39-A2CD-AE20-77670A6D9744}"/>
              </a:ext>
            </a:extLst>
          </p:cNvPr>
          <p:cNvSpPr/>
          <p:nvPr/>
        </p:nvSpPr>
        <p:spPr>
          <a:xfrm>
            <a:off x="3528620" y="1845546"/>
            <a:ext cx="1171853" cy="1830590"/>
          </a:xfrm>
          <a:custGeom>
            <a:avLst/>
            <a:gdLst>
              <a:gd name="connsiteX0" fmla="*/ 1812 w 1171853"/>
              <a:gd name="connsiteY0" fmla="*/ 1799943 h 1830590"/>
              <a:gd name="connsiteX1" fmla="*/ 795099 w 1171853"/>
              <a:gd name="connsiteY1" fmla="*/ 915821 h 1830590"/>
              <a:gd name="connsiteX2" fmla="*/ 601319 w 1171853"/>
              <a:gd name="connsiteY2" fmla="*/ 1260992 h 1830590"/>
              <a:gd name="connsiteX3" fmla="*/ 1146326 w 1171853"/>
              <a:gd name="connsiteY3" fmla="*/ 49866 h 1830590"/>
              <a:gd name="connsiteX4" fmla="*/ 1073658 w 1171853"/>
              <a:gd name="connsiteY4" fmla="*/ 322369 h 1830590"/>
              <a:gd name="connsiteX5" fmla="*/ 994935 w 1171853"/>
              <a:gd name="connsiteY5" fmla="*/ 1151990 h 1830590"/>
              <a:gd name="connsiteX6" fmla="*/ 589208 w 1171853"/>
              <a:gd name="connsiteY6" fmla="*/ 1581940 h 1830590"/>
              <a:gd name="connsiteX7" fmla="*/ 1812 w 1171853"/>
              <a:gd name="connsiteY7" fmla="*/ 1799943 h 18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853" h="1830590">
                <a:moveTo>
                  <a:pt x="1812" y="1799943"/>
                </a:moveTo>
                <a:cubicBezTo>
                  <a:pt x="36127" y="1688923"/>
                  <a:pt x="695181" y="1005646"/>
                  <a:pt x="795099" y="915821"/>
                </a:cubicBezTo>
                <a:cubicBezTo>
                  <a:pt x="895017" y="825996"/>
                  <a:pt x="542781" y="1405318"/>
                  <a:pt x="601319" y="1260992"/>
                </a:cubicBezTo>
                <a:cubicBezTo>
                  <a:pt x="659857" y="1116666"/>
                  <a:pt x="1067603" y="206303"/>
                  <a:pt x="1146326" y="49866"/>
                </a:cubicBezTo>
                <a:cubicBezTo>
                  <a:pt x="1225049" y="-106571"/>
                  <a:pt x="1098890" y="138682"/>
                  <a:pt x="1073658" y="322369"/>
                </a:cubicBezTo>
                <a:cubicBezTo>
                  <a:pt x="1048426" y="506056"/>
                  <a:pt x="1075677" y="942062"/>
                  <a:pt x="994935" y="1151990"/>
                </a:cubicBezTo>
                <a:cubicBezTo>
                  <a:pt x="914193" y="1361918"/>
                  <a:pt x="748673" y="1470920"/>
                  <a:pt x="589208" y="1581940"/>
                </a:cubicBezTo>
                <a:cubicBezTo>
                  <a:pt x="429743" y="1692960"/>
                  <a:pt x="-32503" y="1910963"/>
                  <a:pt x="1812" y="17999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5B7D81D-2FA8-70FC-904F-B1714A89BD1E}"/>
              </a:ext>
            </a:extLst>
          </p:cNvPr>
          <p:cNvSpPr/>
          <p:nvPr/>
        </p:nvSpPr>
        <p:spPr>
          <a:xfrm>
            <a:off x="3602088" y="624584"/>
            <a:ext cx="1174425" cy="1615005"/>
          </a:xfrm>
          <a:custGeom>
            <a:avLst/>
            <a:gdLst>
              <a:gd name="connsiteX0" fmla="*/ 61568 w 1174425"/>
              <a:gd name="connsiteY0" fmla="*/ 53646 h 1615005"/>
              <a:gd name="connsiteX1" fmla="*/ 140291 w 1174425"/>
              <a:gd name="connsiteY1" fmla="*/ 102091 h 1615005"/>
              <a:gd name="connsiteX2" fmla="*/ 836688 w 1174425"/>
              <a:gd name="connsiteY2" fmla="*/ 1040714 h 1615005"/>
              <a:gd name="connsiteX3" fmla="*/ 842744 w 1174425"/>
              <a:gd name="connsiteY3" fmla="*/ 955935 h 1615005"/>
              <a:gd name="connsiteX4" fmla="*/ 1097080 w 1174425"/>
              <a:gd name="connsiteY4" fmla="*/ 1609943 h 1615005"/>
              <a:gd name="connsiteX5" fmla="*/ 1103136 w 1174425"/>
              <a:gd name="connsiteY5" fmla="*/ 1234494 h 1615005"/>
              <a:gd name="connsiteX6" fmla="*/ 1163692 w 1174425"/>
              <a:gd name="connsiteY6" fmla="*/ 786378 h 1615005"/>
              <a:gd name="connsiteX7" fmla="*/ 854855 w 1174425"/>
              <a:gd name="connsiteY7" fmla="*/ 356428 h 1615005"/>
              <a:gd name="connsiteX8" fmla="*/ 61568 w 1174425"/>
              <a:gd name="connsiteY8" fmla="*/ 53646 h 16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25" h="1615005">
                <a:moveTo>
                  <a:pt x="61568" y="53646"/>
                </a:moveTo>
                <a:cubicBezTo>
                  <a:pt x="-57526" y="11257"/>
                  <a:pt x="11104" y="-62420"/>
                  <a:pt x="140291" y="102091"/>
                </a:cubicBezTo>
                <a:cubicBezTo>
                  <a:pt x="269478" y="266602"/>
                  <a:pt x="719613" y="898407"/>
                  <a:pt x="836688" y="1040714"/>
                </a:cubicBezTo>
                <a:cubicBezTo>
                  <a:pt x="953763" y="1183021"/>
                  <a:pt x="799345" y="861064"/>
                  <a:pt x="842744" y="955935"/>
                </a:cubicBezTo>
                <a:cubicBezTo>
                  <a:pt x="886143" y="1050806"/>
                  <a:pt x="1053681" y="1563517"/>
                  <a:pt x="1097080" y="1609943"/>
                </a:cubicBezTo>
                <a:cubicBezTo>
                  <a:pt x="1140479" y="1656369"/>
                  <a:pt x="1092034" y="1371755"/>
                  <a:pt x="1103136" y="1234494"/>
                </a:cubicBezTo>
                <a:cubicBezTo>
                  <a:pt x="1114238" y="1097233"/>
                  <a:pt x="1205072" y="932722"/>
                  <a:pt x="1163692" y="786378"/>
                </a:cubicBezTo>
                <a:cubicBezTo>
                  <a:pt x="1122312" y="640034"/>
                  <a:pt x="1034505" y="482587"/>
                  <a:pt x="854855" y="356428"/>
                </a:cubicBezTo>
                <a:cubicBezTo>
                  <a:pt x="675205" y="230269"/>
                  <a:pt x="180662" y="96035"/>
                  <a:pt x="61568" y="536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E31EA8E-C68E-A2E5-0B8D-DBD1A5E0F82E}"/>
              </a:ext>
            </a:extLst>
          </p:cNvPr>
          <p:cNvSpPr/>
          <p:nvPr/>
        </p:nvSpPr>
        <p:spPr>
          <a:xfrm>
            <a:off x="3261402" y="1615496"/>
            <a:ext cx="232986" cy="766021"/>
          </a:xfrm>
          <a:custGeom>
            <a:avLst/>
            <a:gdLst>
              <a:gd name="connsiteX0" fmla="*/ 232696 w 232986"/>
              <a:gd name="connsiteY0" fmla="*/ 1357 h 766021"/>
              <a:gd name="connsiteX1" fmla="*/ 51027 w 232986"/>
              <a:gd name="connsiteY1" fmla="*/ 612976 h 766021"/>
              <a:gd name="connsiteX2" fmla="*/ 2582 w 232986"/>
              <a:gd name="connsiteY2" fmla="*/ 764366 h 766021"/>
              <a:gd name="connsiteX3" fmla="*/ 111583 w 232986"/>
              <a:gd name="connsiteY3" fmla="*/ 552419 h 766021"/>
              <a:gd name="connsiteX4" fmla="*/ 87361 w 232986"/>
              <a:gd name="connsiteY4" fmla="*/ 298083 h 766021"/>
              <a:gd name="connsiteX5" fmla="*/ 93417 w 232986"/>
              <a:gd name="connsiteY5" fmla="*/ 443418 h 766021"/>
              <a:gd name="connsiteX6" fmla="*/ 232696 w 232986"/>
              <a:gd name="connsiteY6" fmla="*/ 1357 h 7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986" h="766021">
                <a:moveTo>
                  <a:pt x="232696" y="1357"/>
                </a:moveTo>
                <a:cubicBezTo>
                  <a:pt x="225631" y="29617"/>
                  <a:pt x="89379" y="485808"/>
                  <a:pt x="51027" y="612976"/>
                </a:cubicBezTo>
                <a:cubicBezTo>
                  <a:pt x="12675" y="740144"/>
                  <a:pt x="-7511" y="774459"/>
                  <a:pt x="2582" y="764366"/>
                </a:cubicBezTo>
                <a:cubicBezTo>
                  <a:pt x="12675" y="754273"/>
                  <a:pt x="97453" y="630133"/>
                  <a:pt x="111583" y="552419"/>
                </a:cubicBezTo>
                <a:cubicBezTo>
                  <a:pt x="125713" y="474705"/>
                  <a:pt x="90389" y="316250"/>
                  <a:pt x="87361" y="298083"/>
                </a:cubicBezTo>
                <a:cubicBezTo>
                  <a:pt x="84333" y="279916"/>
                  <a:pt x="71213" y="491863"/>
                  <a:pt x="93417" y="443418"/>
                </a:cubicBezTo>
                <a:cubicBezTo>
                  <a:pt x="115621" y="394973"/>
                  <a:pt x="239761" y="-26903"/>
                  <a:pt x="232696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49E022D-716C-3951-8BBC-02917E55481C}"/>
              </a:ext>
            </a:extLst>
          </p:cNvPr>
          <p:cNvSpPr/>
          <p:nvPr/>
        </p:nvSpPr>
        <p:spPr>
          <a:xfrm>
            <a:off x="3172582" y="2228040"/>
            <a:ext cx="128441" cy="401094"/>
          </a:xfrm>
          <a:custGeom>
            <a:avLst/>
            <a:gdLst>
              <a:gd name="connsiteX0" fmla="*/ 127736 w 128441"/>
              <a:gd name="connsiteY0" fmla="*/ 432 h 401094"/>
              <a:gd name="connsiteX1" fmla="*/ 55068 w 128441"/>
              <a:gd name="connsiteY1" fmla="*/ 266879 h 401094"/>
              <a:gd name="connsiteX2" fmla="*/ 24790 w 128441"/>
              <a:gd name="connsiteY2" fmla="*/ 400103 h 401094"/>
              <a:gd name="connsiteX3" fmla="*/ 18735 w 128441"/>
              <a:gd name="connsiteY3" fmla="*/ 321380 h 401094"/>
              <a:gd name="connsiteX4" fmla="*/ 6623 w 128441"/>
              <a:gd name="connsiteY4" fmla="*/ 206323 h 401094"/>
              <a:gd name="connsiteX5" fmla="*/ 127736 w 128441"/>
              <a:gd name="connsiteY5" fmla="*/ 432 h 4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41" h="401094">
                <a:moveTo>
                  <a:pt x="127736" y="432"/>
                </a:moveTo>
                <a:cubicBezTo>
                  <a:pt x="135810" y="10525"/>
                  <a:pt x="72226" y="200267"/>
                  <a:pt x="55068" y="266879"/>
                </a:cubicBezTo>
                <a:cubicBezTo>
                  <a:pt x="37910" y="333491"/>
                  <a:pt x="30845" y="391020"/>
                  <a:pt x="24790" y="400103"/>
                </a:cubicBezTo>
                <a:cubicBezTo>
                  <a:pt x="18734" y="409187"/>
                  <a:pt x="21763" y="353677"/>
                  <a:pt x="18735" y="321380"/>
                </a:cubicBezTo>
                <a:cubicBezTo>
                  <a:pt x="15707" y="289083"/>
                  <a:pt x="-12553" y="252750"/>
                  <a:pt x="6623" y="206323"/>
                </a:cubicBezTo>
                <a:cubicBezTo>
                  <a:pt x="25799" y="159896"/>
                  <a:pt x="119662" y="-9661"/>
                  <a:pt x="12773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FDA46D4-E40C-F563-0076-6E38CD7524EA}"/>
              </a:ext>
            </a:extLst>
          </p:cNvPr>
          <p:cNvSpPr/>
          <p:nvPr/>
        </p:nvSpPr>
        <p:spPr>
          <a:xfrm>
            <a:off x="3537281" y="802089"/>
            <a:ext cx="1301173" cy="1443970"/>
          </a:xfrm>
          <a:custGeom>
            <a:avLst/>
            <a:gdLst>
              <a:gd name="connsiteX0" fmla="*/ 174820 w 1301173"/>
              <a:gd name="connsiteY0" fmla="*/ 27532 h 1443970"/>
              <a:gd name="connsiteX1" fmla="*/ 17373 w 1301173"/>
              <a:gd name="connsiteY1" fmla="*/ 657318 h 1443970"/>
              <a:gd name="connsiteX2" fmla="*/ 477601 w 1301173"/>
              <a:gd name="connsiteY2" fmla="*/ 705763 h 1443970"/>
              <a:gd name="connsiteX3" fmla="*/ 29485 w 1301173"/>
              <a:gd name="connsiteY3" fmla="*/ 742096 h 1443970"/>
              <a:gd name="connsiteX4" fmla="*/ 641103 w 1301173"/>
              <a:gd name="connsiteY4" fmla="*/ 687596 h 1443970"/>
              <a:gd name="connsiteX5" fmla="*/ 1095275 w 1301173"/>
              <a:gd name="connsiteY5" fmla="*/ 1123601 h 1443970"/>
              <a:gd name="connsiteX6" fmla="*/ 1113442 w 1301173"/>
              <a:gd name="connsiteY6" fmla="*/ 1153879 h 1443970"/>
              <a:gd name="connsiteX7" fmla="*/ 1301167 w 1301173"/>
              <a:gd name="connsiteY7" fmla="*/ 1414271 h 1443970"/>
              <a:gd name="connsiteX8" fmla="*/ 1119498 w 1301173"/>
              <a:gd name="connsiteY8" fmla="*/ 366647 h 1443970"/>
              <a:gd name="connsiteX9" fmla="*/ 895440 w 1301173"/>
              <a:gd name="connsiteY9" fmla="*/ 136534 h 1443970"/>
              <a:gd name="connsiteX10" fmla="*/ 174820 w 1301173"/>
              <a:gd name="connsiteY10" fmla="*/ 27532 h 144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173" h="1443970">
                <a:moveTo>
                  <a:pt x="174820" y="27532"/>
                </a:moveTo>
                <a:cubicBezTo>
                  <a:pt x="28476" y="114329"/>
                  <a:pt x="-33090" y="544280"/>
                  <a:pt x="17373" y="657318"/>
                </a:cubicBezTo>
                <a:cubicBezTo>
                  <a:pt x="67836" y="770356"/>
                  <a:pt x="475582" y="691633"/>
                  <a:pt x="477601" y="705763"/>
                </a:cubicBezTo>
                <a:cubicBezTo>
                  <a:pt x="479620" y="719893"/>
                  <a:pt x="2235" y="745124"/>
                  <a:pt x="29485" y="742096"/>
                </a:cubicBezTo>
                <a:cubicBezTo>
                  <a:pt x="56735" y="739068"/>
                  <a:pt x="463471" y="624012"/>
                  <a:pt x="641103" y="687596"/>
                </a:cubicBezTo>
                <a:cubicBezTo>
                  <a:pt x="818735" y="751180"/>
                  <a:pt x="1016552" y="1045887"/>
                  <a:pt x="1095275" y="1123601"/>
                </a:cubicBezTo>
                <a:cubicBezTo>
                  <a:pt x="1173998" y="1201315"/>
                  <a:pt x="1079127" y="1105434"/>
                  <a:pt x="1113442" y="1153879"/>
                </a:cubicBezTo>
                <a:cubicBezTo>
                  <a:pt x="1147757" y="1202324"/>
                  <a:pt x="1300158" y="1545476"/>
                  <a:pt x="1301167" y="1414271"/>
                </a:cubicBezTo>
                <a:cubicBezTo>
                  <a:pt x="1302176" y="1283066"/>
                  <a:pt x="1187119" y="579603"/>
                  <a:pt x="1119498" y="366647"/>
                </a:cubicBezTo>
                <a:cubicBezTo>
                  <a:pt x="1051877" y="153691"/>
                  <a:pt x="1048849" y="191035"/>
                  <a:pt x="895440" y="136534"/>
                </a:cubicBezTo>
                <a:cubicBezTo>
                  <a:pt x="742031" y="82033"/>
                  <a:pt x="321164" y="-59265"/>
                  <a:pt x="174820" y="275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34180DB-A915-7FFA-E4BE-2C40E9F4F502}"/>
              </a:ext>
            </a:extLst>
          </p:cNvPr>
          <p:cNvSpPr/>
          <p:nvPr/>
        </p:nvSpPr>
        <p:spPr>
          <a:xfrm>
            <a:off x="3699858" y="1598648"/>
            <a:ext cx="754259" cy="663316"/>
          </a:xfrm>
          <a:custGeom>
            <a:avLst/>
            <a:gdLst>
              <a:gd name="connsiteX0" fmla="*/ 131 w 754259"/>
              <a:gd name="connsiteY0" fmla="*/ 18205 h 663316"/>
              <a:gd name="connsiteX1" fmla="*/ 151522 w 754259"/>
              <a:gd name="connsiteY1" fmla="*/ 647990 h 663316"/>
              <a:gd name="connsiteX2" fmla="*/ 90966 w 754259"/>
              <a:gd name="connsiteY2" fmla="*/ 442099 h 663316"/>
              <a:gd name="connsiteX3" fmla="*/ 387692 w 754259"/>
              <a:gd name="connsiteY3" fmla="*/ 139318 h 663316"/>
              <a:gd name="connsiteX4" fmla="*/ 260523 w 754259"/>
              <a:gd name="connsiteY4" fmla="*/ 260430 h 663316"/>
              <a:gd name="connsiteX5" fmla="*/ 496693 w 754259"/>
              <a:gd name="connsiteY5" fmla="*/ 224096 h 663316"/>
              <a:gd name="connsiteX6" fmla="*/ 751029 w 754259"/>
              <a:gd name="connsiteY6" fmla="*/ 466322 h 663316"/>
              <a:gd name="connsiteX7" fmla="*/ 629917 w 754259"/>
              <a:gd name="connsiteY7" fmla="*/ 211985 h 663316"/>
              <a:gd name="connsiteX8" fmla="*/ 478526 w 754259"/>
              <a:gd name="connsiteY8" fmla="*/ 96928 h 663316"/>
              <a:gd name="connsiteX9" fmla="*/ 236301 w 754259"/>
              <a:gd name="connsiteY9" fmla="*/ 266486 h 663316"/>
              <a:gd name="connsiteX10" fmla="*/ 206023 w 754259"/>
              <a:gd name="connsiteY10" fmla="*/ 24261 h 663316"/>
              <a:gd name="connsiteX11" fmla="*/ 181800 w 754259"/>
              <a:gd name="connsiteY11" fmla="*/ 157484 h 663316"/>
              <a:gd name="connsiteX12" fmla="*/ 131 w 754259"/>
              <a:gd name="connsiteY12" fmla="*/ 18205 h 6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259" h="663316">
                <a:moveTo>
                  <a:pt x="131" y="18205"/>
                </a:moveTo>
                <a:cubicBezTo>
                  <a:pt x="-4915" y="99956"/>
                  <a:pt x="136383" y="577341"/>
                  <a:pt x="151522" y="647990"/>
                </a:cubicBezTo>
                <a:cubicBezTo>
                  <a:pt x="166661" y="718639"/>
                  <a:pt x="51604" y="526878"/>
                  <a:pt x="90966" y="442099"/>
                </a:cubicBezTo>
                <a:cubicBezTo>
                  <a:pt x="130328" y="357320"/>
                  <a:pt x="359433" y="169596"/>
                  <a:pt x="387692" y="139318"/>
                </a:cubicBezTo>
                <a:cubicBezTo>
                  <a:pt x="415951" y="109040"/>
                  <a:pt x="242356" y="246300"/>
                  <a:pt x="260523" y="260430"/>
                </a:cubicBezTo>
                <a:cubicBezTo>
                  <a:pt x="278690" y="274560"/>
                  <a:pt x="414942" y="189781"/>
                  <a:pt x="496693" y="224096"/>
                </a:cubicBezTo>
                <a:cubicBezTo>
                  <a:pt x="578444" y="258411"/>
                  <a:pt x="728825" y="468341"/>
                  <a:pt x="751029" y="466322"/>
                </a:cubicBezTo>
                <a:cubicBezTo>
                  <a:pt x="773233" y="464304"/>
                  <a:pt x="675334" y="273551"/>
                  <a:pt x="629917" y="211985"/>
                </a:cubicBezTo>
                <a:cubicBezTo>
                  <a:pt x="584500" y="150419"/>
                  <a:pt x="544129" y="87845"/>
                  <a:pt x="478526" y="96928"/>
                </a:cubicBezTo>
                <a:cubicBezTo>
                  <a:pt x="412923" y="106011"/>
                  <a:pt x="281718" y="278597"/>
                  <a:pt x="236301" y="266486"/>
                </a:cubicBezTo>
                <a:cubicBezTo>
                  <a:pt x="190884" y="254375"/>
                  <a:pt x="215106" y="42428"/>
                  <a:pt x="206023" y="24261"/>
                </a:cubicBezTo>
                <a:cubicBezTo>
                  <a:pt x="196940" y="6094"/>
                  <a:pt x="215106" y="158493"/>
                  <a:pt x="181800" y="157484"/>
                </a:cubicBezTo>
                <a:cubicBezTo>
                  <a:pt x="148494" y="156475"/>
                  <a:pt x="5177" y="-63546"/>
                  <a:pt x="131" y="18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01A5938-DA3C-20BC-CDC0-41C7B7BC3AAA}"/>
              </a:ext>
            </a:extLst>
          </p:cNvPr>
          <p:cNvSpPr/>
          <p:nvPr/>
        </p:nvSpPr>
        <p:spPr>
          <a:xfrm>
            <a:off x="3893770" y="1719152"/>
            <a:ext cx="420912" cy="37094"/>
          </a:xfrm>
          <a:custGeom>
            <a:avLst/>
            <a:gdLst>
              <a:gd name="connsiteX0" fmla="*/ 0 w 420912"/>
              <a:gd name="connsiteY0" fmla="*/ 24869 h 37094"/>
              <a:gd name="connsiteX1" fmla="*/ 115056 w 420912"/>
              <a:gd name="connsiteY1" fmla="*/ 30925 h 37094"/>
              <a:gd name="connsiteX2" fmla="*/ 375449 w 420912"/>
              <a:gd name="connsiteY2" fmla="*/ 12758 h 37094"/>
              <a:gd name="connsiteX3" fmla="*/ 417838 w 420912"/>
              <a:gd name="connsiteY3" fmla="*/ 36980 h 37094"/>
              <a:gd name="connsiteX4" fmla="*/ 339115 w 420912"/>
              <a:gd name="connsiteY4" fmla="*/ 647 h 37094"/>
              <a:gd name="connsiteX5" fmla="*/ 193780 w 420912"/>
              <a:gd name="connsiteY5" fmla="*/ 12758 h 37094"/>
              <a:gd name="connsiteX6" fmla="*/ 0 w 420912"/>
              <a:gd name="connsiteY6" fmla="*/ 24869 h 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37094">
                <a:moveTo>
                  <a:pt x="0" y="24869"/>
                </a:moveTo>
                <a:cubicBezTo>
                  <a:pt x="26240" y="28906"/>
                  <a:pt x="52481" y="32943"/>
                  <a:pt x="115056" y="30925"/>
                </a:cubicBezTo>
                <a:cubicBezTo>
                  <a:pt x="177631" y="28907"/>
                  <a:pt x="324985" y="11749"/>
                  <a:pt x="375449" y="12758"/>
                </a:cubicBezTo>
                <a:cubicBezTo>
                  <a:pt x="425913" y="13767"/>
                  <a:pt x="423894" y="38999"/>
                  <a:pt x="417838" y="36980"/>
                </a:cubicBezTo>
                <a:cubicBezTo>
                  <a:pt x="411782" y="34961"/>
                  <a:pt x="376458" y="4684"/>
                  <a:pt x="339115" y="647"/>
                </a:cubicBezTo>
                <a:cubicBezTo>
                  <a:pt x="301772" y="-3390"/>
                  <a:pt x="193780" y="12758"/>
                  <a:pt x="193780" y="12758"/>
                </a:cubicBezTo>
                <a:lnTo>
                  <a:pt x="0" y="24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C56FC0F-6E47-8751-3E03-58E73C632C66}"/>
              </a:ext>
            </a:extLst>
          </p:cNvPr>
          <p:cNvSpPr/>
          <p:nvPr/>
        </p:nvSpPr>
        <p:spPr>
          <a:xfrm>
            <a:off x="3760208" y="2288555"/>
            <a:ext cx="79436" cy="263480"/>
          </a:xfrm>
          <a:custGeom>
            <a:avLst/>
            <a:gdLst>
              <a:gd name="connsiteX0" fmla="*/ 79061 w 79436"/>
              <a:gd name="connsiteY0" fmla="*/ 473 h 263480"/>
              <a:gd name="connsiteX1" fmla="*/ 30616 w 79436"/>
              <a:gd name="connsiteY1" fmla="*/ 109474 h 263480"/>
              <a:gd name="connsiteX2" fmla="*/ 42727 w 79436"/>
              <a:gd name="connsiteY2" fmla="*/ 254809 h 263480"/>
              <a:gd name="connsiteX3" fmla="*/ 36671 w 79436"/>
              <a:gd name="connsiteY3" fmla="*/ 236642 h 263480"/>
              <a:gd name="connsiteX4" fmla="*/ 338 w 79436"/>
              <a:gd name="connsiteY4" fmla="*/ 151864 h 263480"/>
              <a:gd name="connsiteX5" fmla="*/ 79061 w 79436"/>
              <a:gd name="connsiteY5" fmla="*/ 473 h 2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6" h="263480">
                <a:moveTo>
                  <a:pt x="79061" y="473"/>
                </a:moveTo>
                <a:cubicBezTo>
                  <a:pt x="84107" y="-6592"/>
                  <a:pt x="36672" y="67085"/>
                  <a:pt x="30616" y="109474"/>
                </a:cubicBezTo>
                <a:cubicBezTo>
                  <a:pt x="24560" y="151863"/>
                  <a:pt x="42727" y="254809"/>
                  <a:pt x="42727" y="254809"/>
                </a:cubicBezTo>
                <a:cubicBezTo>
                  <a:pt x="43736" y="276004"/>
                  <a:pt x="43736" y="253799"/>
                  <a:pt x="36671" y="236642"/>
                </a:cubicBezTo>
                <a:cubicBezTo>
                  <a:pt x="29606" y="219485"/>
                  <a:pt x="-3699" y="191225"/>
                  <a:pt x="338" y="151864"/>
                </a:cubicBezTo>
                <a:cubicBezTo>
                  <a:pt x="4375" y="112503"/>
                  <a:pt x="74015" y="7538"/>
                  <a:pt x="790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8349C00-B071-2519-1B9E-094195D8B86F}"/>
              </a:ext>
            </a:extLst>
          </p:cNvPr>
          <p:cNvSpPr/>
          <p:nvPr/>
        </p:nvSpPr>
        <p:spPr>
          <a:xfrm>
            <a:off x="3796518" y="1197901"/>
            <a:ext cx="292213" cy="31527"/>
          </a:xfrm>
          <a:custGeom>
            <a:avLst/>
            <a:gdLst>
              <a:gd name="connsiteX0" fmla="*/ 361 w 292213"/>
              <a:gd name="connsiteY0" fmla="*/ 31392 h 31527"/>
              <a:gd name="connsiteX1" fmla="*/ 169919 w 292213"/>
              <a:gd name="connsiteY1" fmla="*/ 1114 h 31527"/>
              <a:gd name="connsiteX2" fmla="*/ 291032 w 292213"/>
              <a:gd name="connsiteY2" fmla="*/ 7169 h 31527"/>
              <a:gd name="connsiteX3" fmla="*/ 218364 w 292213"/>
              <a:gd name="connsiteY3" fmla="*/ 13225 h 31527"/>
              <a:gd name="connsiteX4" fmla="*/ 361 w 292213"/>
              <a:gd name="connsiteY4" fmla="*/ 31392 h 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13" h="31527">
                <a:moveTo>
                  <a:pt x="361" y="31392"/>
                </a:moveTo>
                <a:cubicBezTo>
                  <a:pt x="-7713" y="29373"/>
                  <a:pt x="121474" y="5151"/>
                  <a:pt x="169919" y="1114"/>
                </a:cubicBezTo>
                <a:cubicBezTo>
                  <a:pt x="218364" y="-2923"/>
                  <a:pt x="282958" y="5150"/>
                  <a:pt x="291032" y="7169"/>
                </a:cubicBezTo>
                <a:cubicBezTo>
                  <a:pt x="299106" y="9188"/>
                  <a:pt x="264791" y="14234"/>
                  <a:pt x="218364" y="13225"/>
                </a:cubicBezTo>
                <a:cubicBezTo>
                  <a:pt x="171938" y="12216"/>
                  <a:pt x="8435" y="33411"/>
                  <a:pt x="361" y="3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C1DAA4A-290A-E0C6-D8CB-9E14EDEBFEA4}"/>
              </a:ext>
            </a:extLst>
          </p:cNvPr>
          <p:cNvSpPr/>
          <p:nvPr/>
        </p:nvSpPr>
        <p:spPr>
          <a:xfrm>
            <a:off x="2785106" y="2488384"/>
            <a:ext cx="105998" cy="296459"/>
          </a:xfrm>
          <a:custGeom>
            <a:avLst/>
            <a:gdLst>
              <a:gd name="connsiteX0" fmla="*/ 483 w 105998"/>
              <a:gd name="connsiteY0" fmla="*/ 480 h 296459"/>
              <a:gd name="connsiteX1" fmla="*/ 103429 w 105998"/>
              <a:gd name="connsiteY1" fmla="*/ 285094 h 296459"/>
              <a:gd name="connsiteX2" fmla="*/ 67095 w 105998"/>
              <a:gd name="connsiteY2" fmla="*/ 218482 h 296459"/>
              <a:gd name="connsiteX3" fmla="*/ 483 w 105998"/>
              <a:gd name="connsiteY3" fmla="*/ 48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98" h="296459">
                <a:moveTo>
                  <a:pt x="483" y="480"/>
                </a:moveTo>
                <a:cubicBezTo>
                  <a:pt x="6539" y="11582"/>
                  <a:pt x="92327" y="248760"/>
                  <a:pt x="103429" y="285094"/>
                </a:cubicBezTo>
                <a:cubicBezTo>
                  <a:pt x="114531" y="321428"/>
                  <a:pt x="87280" y="262890"/>
                  <a:pt x="67095" y="218482"/>
                </a:cubicBezTo>
                <a:cubicBezTo>
                  <a:pt x="46910" y="174074"/>
                  <a:pt x="-5573" y="-10622"/>
                  <a:pt x="48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CFA8EDF-E7A3-82EA-CA04-7F023377DA20}"/>
              </a:ext>
            </a:extLst>
          </p:cNvPr>
          <p:cNvSpPr/>
          <p:nvPr/>
        </p:nvSpPr>
        <p:spPr>
          <a:xfrm>
            <a:off x="4251009" y="2106818"/>
            <a:ext cx="96933" cy="170203"/>
          </a:xfrm>
          <a:custGeom>
            <a:avLst/>
            <a:gdLst>
              <a:gd name="connsiteX0" fmla="*/ 36376 w 96933"/>
              <a:gd name="connsiteY0" fmla="*/ 541 h 170203"/>
              <a:gd name="connsiteX1" fmla="*/ 78766 w 96933"/>
              <a:gd name="connsiteY1" fmla="*/ 91375 h 170203"/>
              <a:gd name="connsiteX2" fmla="*/ 43 w 96933"/>
              <a:gd name="connsiteY2" fmla="*/ 170099 h 170203"/>
              <a:gd name="connsiteX3" fmla="*/ 66655 w 96933"/>
              <a:gd name="connsiteY3" fmla="*/ 109542 h 170203"/>
              <a:gd name="connsiteX4" fmla="*/ 96933 w 96933"/>
              <a:gd name="connsiteY4" fmla="*/ 91375 h 170203"/>
              <a:gd name="connsiteX5" fmla="*/ 54543 w 96933"/>
              <a:gd name="connsiteY5" fmla="*/ 55042 h 170203"/>
              <a:gd name="connsiteX6" fmla="*/ 36376 w 96933"/>
              <a:gd name="connsiteY6" fmla="*/ 541 h 1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33" h="170203">
                <a:moveTo>
                  <a:pt x="36376" y="541"/>
                </a:moveTo>
                <a:cubicBezTo>
                  <a:pt x="40413" y="6597"/>
                  <a:pt x="84821" y="63115"/>
                  <a:pt x="78766" y="91375"/>
                </a:cubicBezTo>
                <a:cubicBezTo>
                  <a:pt x="72711" y="119635"/>
                  <a:pt x="2061" y="167071"/>
                  <a:pt x="43" y="170099"/>
                </a:cubicBezTo>
                <a:cubicBezTo>
                  <a:pt x="-1975" y="173127"/>
                  <a:pt x="66655" y="109542"/>
                  <a:pt x="66655" y="109542"/>
                </a:cubicBezTo>
                <a:cubicBezTo>
                  <a:pt x="82803" y="96421"/>
                  <a:pt x="96933" y="91375"/>
                  <a:pt x="96933" y="91375"/>
                </a:cubicBezTo>
                <a:cubicBezTo>
                  <a:pt x="94914" y="82292"/>
                  <a:pt x="64636" y="69172"/>
                  <a:pt x="54543" y="55042"/>
                </a:cubicBezTo>
                <a:cubicBezTo>
                  <a:pt x="44450" y="40912"/>
                  <a:pt x="32339" y="-5515"/>
                  <a:pt x="3637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AE04188-6383-29E2-7EDB-0AF7B217AD0F}"/>
              </a:ext>
            </a:extLst>
          </p:cNvPr>
          <p:cNvSpPr/>
          <p:nvPr/>
        </p:nvSpPr>
        <p:spPr>
          <a:xfrm>
            <a:off x="3220037" y="3211261"/>
            <a:ext cx="155149" cy="307183"/>
          </a:xfrm>
          <a:custGeom>
            <a:avLst/>
            <a:gdLst>
              <a:gd name="connsiteX0" fmla="*/ 104503 w 155149"/>
              <a:gd name="connsiteY0" fmla="*/ 64834 h 307183"/>
              <a:gd name="connsiteX1" fmla="*/ 92392 w 155149"/>
              <a:gd name="connsiteY1" fmla="*/ 216225 h 307183"/>
              <a:gd name="connsiteX2" fmla="*/ 152948 w 155149"/>
              <a:gd name="connsiteY2" fmla="*/ 307060 h 307183"/>
              <a:gd name="connsiteX3" fmla="*/ 1558 w 155149"/>
              <a:gd name="connsiteY3" fmla="*/ 198058 h 307183"/>
              <a:gd name="connsiteX4" fmla="*/ 74225 w 155149"/>
              <a:gd name="connsiteY4" fmla="*/ 185947 h 307183"/>
              <a:gd name="connsiteX5" fmla="*/ 74225 w 155149"/>
              <a:gd name="connsiteY5" fmla="*/ 4278 h 307183"/>
              <a:gd name="connsiteX6" fmla="*/ 104503 w 155149"/>
              <a:gd name="connsiteY6" fmla="*/ 64834 h 3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49" h="307183">
                <a:moveTo>
                  <a:pt x="104503" y="64834"/>
                </a:moveTo>
                <a:cubicBezTo>
                  <a:pt x="107531" y="100158"/>
                  <a:pt x="84318" y="175854"/>
                  <a:pt x="92392" y="216225"/>
                </a:cubicBezTo>
                <a:cubicBezTo>
                  <a:pt x="100466" y="256596"/>
                  <a:pt x="168087" y="310088"/>
                  <a:pt x="152948" y="307060"/>
                </a:cubicBezTo>
                <a:cubicBezTo>
                  <a:pt x="137809" y="304032"/>
                  <a:pt x="14678" y="218244"/>
                  <a:pt x="1558" y="198058"/>
                </a:cubicBezTo>
                <a:cubicBezTo>
                  <a:pt x="-11563" y="177873"/>
                  <a:pt x="62114" y="218244"/>
                  <a:pt x="74225" y="185947"/>
                </a:cubicBezTo>
                <a:cubicBezTo>
                  <a:pt x="86336" y="153650"/>
                  <a:pt x="68169" y="22445"/>
                  <a:pt x="74225" y="4278"/>
                </a:cubicBezTo>
                <a:cubicBezTo>
                  <a:pt x="80281" y="-13889"/>
                  <a:pt x="101475" y="29510"/>
                  <a:pt x="104503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2912A26-9C6A-96F6-CB79-C74F1D8C3127}"/>
              </a:ext>
            </a:extLst>
          </p:cNvPr>
          <p:cNvSpPr/>
          <p:nvPr/>
        </p:nvSpPr>
        <p:spPr>
          <a:xfrm>
            <a:off x="3615810" y="2865750"/>
            <a:ext cx="541022" cy="383744"/>
          </a:xfrm>
          <a:custGeom>
            <a:avLst/>
            <a:gdLst>
              <a:gd name="connsiteX0" fmla="*/ 5456 w 541022"/>
              <a:gd name="connsiteY0" fmla="*/ 380067 h 383744"/>
              <a:gd name="connsiteX1" fmla="*/ 526240 w 541022"/>
              <a:gd name="connsiteY1" fmla="*/ 16729 h 383744"/>
              <a:gd name="connsiteX2" fmla="*/ 386961 w 541022"/>
              <a:gd name="connsiteY2" fmla="*/ 83341 h 383744"/>
              <a:gd name="connsiteX3" fmla="*/ 265848 w 541022"/>
              <a:gd name="connsiteY3" fmla="*/ 283177 h 383744"/>
              <a:gd name="connsiteX4" fmla="*/ 132624 w 541022"/>
              <a:gd name="connsiteY4" fmla="*/ 295288 h 383744"/>
              <a:gd name="connsiteX5" fmla="*/ 247681 w 541022"/>
              <a:gd name="connsiteY5" fmla="*/ 210510 h 383744"/>
              <a:gd name="connsiteX6" fmla="*/ 5456 w 541022"/>
              <a:gd name="connsiteY6" fmla="*/ 380067 h 3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2" h="383744">
                <a:moveTo>
                  <a:pt x="5456" y="380067"/>
                </a:moveTo>
                <a:cubicBezTo>
                  <a:pt x="51883" y="347770"/>
                  <a:pt x="462656" y="66183"/>
                  <a:pt x="526240" y="16729"/>
                </a:cubicBezTo>
                <a:cubicBezTo>
                  <a:pt x="589824" y="-32725"/>
                  <a:pt x="430360" y="38933"/>
                  <a:pt x="386961" y="83341"/>
                </a:cubicBezTo>
                <a:cubicBezTo>
                  <a:pt x="343562" y="127749"/>
                  <a:pt x="308237" y="247853"/>
                  <a:pt x="265848" y="283177"/>
                </a:cubicBezTo>
                <a:cubicBezTo>
                  <a:pt x="223459" y="318501"/>
                  <a:pt x="135652" y="307399"/>
                  <a:pt x="132624" y="295288"/>
                </a:cubicBezTo>
                <a:cubicBezTo>
                  <a:pt x="129596" y="283177"/>
                  <a:pt x="271903" y="199408"/>
                  <a:pt x="247681" y="210510"/>
                </a:cubicBezTo>
                <a:cubicBezTo>
                  <a:pt x="223459" y="221612"/>
                  <a:pt x="-40971" y="412364"/>
                  <a:pt x="5456" y="38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149C253-4530-081B-69EC-D8EC01BB5A6A}"/>
              </a:ext>
            </a:extLst>
          </p:cNvPr>
          <p:cNvSpPr/>
          <p:nvPr/>
        </p:nvSpPr>
        <p:spPr>
          <a:xfrm>
            <a:off x="4269115" y="1240667"/>
            <a:ext cx="326207" cy="1256195"/>
          </a:xfrm>
          <a:custGeom>
            <a:avLst/>
            <a:gdLst>
              <a:gd name="connsiteX0" fmla="*/ 104 w 326207"/>
              <a:gd name="connsiteY0" fmla="*/ 6793 h 1256195"/>
              <a:gd name="connsiteX1" fmla="*/ 314996 w 326207"/>
              <a:gd name="connsiteY1" fmla="*/ 1187640 h 1256195"/>
              <a:gd name="connsiteX2" fmla="*/ 248384 w 326207"/>
              <a:gd name="connsiteY2" fmla="*/ 1042305 h 1256195"/>
              <a:gd name="connsiteX3" fmla="*/ 175717 w 326207"/>
              <a:gd name="connsiteY3" fmla="*/ 436742 h 1256195"/>
              <a:gd name="connsiteX4" fmla="*/ 278662 w 326207"/>
              <a:gd name="connsiteY4" fmla="*/ 691079 h 1256195"/>
              <a:gd name="connsiteX5" fmla="*/ 104 w 326207"/>
              <a:gd name="connsiteY5" fmla="*/ 6793 h 12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07" h="1256195">
                <a:moveTo>
                  <a:pt x="104" y="6793"/>
                </a:moveTo>
                <a:cubicBezTo>
                  <a:pt x="6160" y="89553"/>
                  <a:pt x="273616" y="1015055"/>
                  <a:pt x="314996" y="1187640"/>
                </a:cubicBezTo>
                <a:cubicBezTo>
                  <a:pt x="356376" y="1360225"/>
                  <a:pt x="271597" y="1167454"/>
                  <a:pt x="248384" y="1042305"/>
                </a:cubicBezTo>
                <a:cubicBezTo>
                  <a:pt x="225171" y="917156"/>
                  <a:pt x="170671" y="495280"/>
                  <a:pt x="175717" y="436742"/>
                </a:cubicBezTo>
                <a:cubicBezTo>
                  <a:pt x="180763" y="378204"/>
                  <a:pt x="303894" y="758700"/>
                  <a:pt x="278662" y="691079"/>
                </a:cubicBezTo>
                <a:cubicBezTo>
                  <a:pt x="253430" y="623458"/>
                  <a:pt x="-5952" y="-75967"/>
                  <a:pt x="104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AE1C80C-6E8C-7BA9-C29A-2A1A0BB8DD7D}"/>
              </a:ext>
            </a:extLst>
          </p:cNvPr>
          <p:cNvSpPr/>
          <p:nvPr/>
        </p:nvSpPr>
        <p:spPr>
          <a:xfrm>
            <a:off x="2729494" y="1386168"/>
            <a:ext cx="177234" cy="1316912"/>
          </a:xfrm>
          <a:custGeom>
            <a:avLst/>
            <a:gdLst>
              <a:gd name="connsiteX0" fmla="*/ 177208 w 177234"/>
              <a:gd name="connsiteY0" fmla="*/ 571 h 1316912"/>
              <a:gd name="connsiteX1" fmla="*/ 50040 w 177234"/>
              <a:gd name="connsiteY1" fmla="*/ 805970 h 1316912"/>
              <a:gd name="connsiteX2" fmla="*/ 98485 w 177234"/>
              <a:gd name="connsiteY2" fmla="*/ 1278309 h 1316912"/>
              <a:gd name="connsiteX3" fmla="*/ 80318 w 177234"/>
              <a:gd name="connsiteY3" fmla="*/ 1187474 h 1316912"/>
              <a:gd name="connsiteX4" fmla="*/ 1595 w 177234"/>
              <a:gd name="connsiteY4" fmla="*/ 382076 h 1316912"/>
              <a:gd name="connsiteX5" fmla="*/ 37929 w 177234"/>
              <a:gd name="connsiteY5" fmla="*/ 672746 h 1316912"/>
              <a:gd name="connsiteX6" fmla="*/ 177208 w 177234"/>
              <a:gd name="connsiteY6" fmla="*/ 571 h 131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34" h="1316912">
                <a:moveTo>
                  <a:pt x="177208" y="571"/>
                </a:moveTo>
                <a:cubicBezTo>
                  <a:pt x="179227" y="22775"/>
                  <a:pt x="63160" y="593014"/>
                  <a:pt x="50040" y="805970"/>
                </a:cubicBezTo>
                <a:cubicBezTo>
                  <a:pt x="36920" y="1018926"/>
                  <a:pt x="93439" y="1214725"/>
                  <a:pt x="98485" y="1278309"/>
                </a:cubicBezTo>
                <a:cubicBezTo>
                  <a:pt x="103531" y="1341893"/>
                  <a:pt x="96466" y="1336846"/>
                  <a:pt x="80318" y="1187474"/>
                </a:cubicBezTo>
                <a:cubicBezTo>
                  <a:pt x="64170" y="1038102"/>
                  <a:pt x="8660" y="467864"/>
                  <a:pt x="1595" y="382076"/>
                </a:cubicBezTo>
                <a:cubicBezTo>
                  <a:pt x="-5470" y="296288"/>
                  <a:pt x="11688" y="735321"/>
                  <a:pt x="37929" y="672746"/>
                </a:cubicBezTo>
                <a:cubicBezTo>
                  <a:pt x="64170" y="610171"/>
                  <a:pt x="175189" y="-21633"/>
                  <a:pt x="177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8D1D29D-B0B3-15D7-380F-608E608D8DB1}"/>
              </a:ext>
            </a:extLst>
          </p:cNvPr>
          <p:cNvSpPr/>
          <p:nvPr/>
        </p:nvSpPr>
        <p:spPr>
          <a:xfrm>
            <a:off x="3505584" y="2313219"/>
            <a:ext cx="418037" cy="466685"/>
          </a:xfrm>
          <a:custGeom>
            <a:avLst/>
            <a:gdLst>
              <a:gd name="connsiteX0" fmla="*/ 12737 w 418037"/>
              <a:gd name="connsiteY0" fmla="*/ 31 h 466685"/>
              <a:gd name="connsiteX1" fmla="*/ 133849 w 418037"/>
              <a:gd name="connsiteY1" fmla="*/ 139311 h 466685"/>
              <a:gd name="connsiteX2" fmla="*/ 127793 w 418037"/>
              <a:gd name="connsiteY2" fmla="*/ 272535 h 466685"/>
              <a:gd name="connsiteX3" fmla="*/ 625 w 418037"/>
              <a:gd name="connsiteY3" fmla="*/ 466315 h 466685"/>
              <a:gd name="connsiteX4" fmla="*/ 188350 w 418037"/>
              <a:gd name="connsiteY4" fmla="*/ 320980 h 466685"/>
              <a:gd name="connsiteX5" fmla="*/ 345796 w 418037"/>
              <a:gd name="connsiteY5" fmla="*/ 302813 h 466685"/>
              <a:gd name="connsiteX6" fmla="*/ 400297 w 418037"/>
              <a:gd name="connsiteY6" fmla="*/ 151422 h 466685"/>
              <a:gd name="connsiteX7" fmla="*/ 12737 w 418037"/>
              <a:gd name="connsiteY7" fmla="*/ 31 h 4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37" h="466685">
                <a:moveTo>
                  <a:pt x="12737" y="31"/>
                </a:moveTo>
                <a:cubicBezTo>
                  <a:pt x="-31671" y="-1987"/>
                  <a:pt x="114673" y="93894"/>
                  <a:pt x="133849" y="139311"/>
                </a:cubicBezTo>
                <a:cubicBezTo>
                  <a:pt x="153025" y="184728"/>
                  <a:pt x="149997" y="218034"/>
                  <a:pt x="127793" y="272535"/>
                </a:cubicBezTo>
                <a:cubicBezTo>
                  <a:pt x="105589" y="327036"/>
                  <a:pt x="-9468" y="458241"/>
                  <a:pt x="625" y="466315"/>
                </a:cubicBezTo>
                <a:cubicBezTo>
                  <a:pt x="10718" y="474389"/>
                  <a:pt x="130822" y="348230"/>
                  <a:pt x="188350" y="320980"/>
                </a:cubicBezTo>
                <a:cubicBezTo>
                  <a:pt x="245879" y="293730"/>
                  <a:pt x="310472" y="331073"/>
                  <a:pt x="345796" y="302813"/>
                </a:cubicBezTo>
                <a:cubicBezTo>
                  <a:pt x="381120" y="274553"/>
                  <a:pt x="450760" y="200876"/>
                  <a:pt x="400297" y="151422"/>
                </a:cubicBezTo>
                <a:cubicBezTo>
                  <a:pt x="349834" y="101968"/>
                  <a:pt x="57145" y="2049"/>
                  <a:pt x="12737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5BB5972-EEEE-B5D4-FF06-D4034973B13F}"/>
              </a:ext>
            </a:extLst>
          </p:cNvPr>
          <p:cNvSpPr/>
          <p:nvPr/>
        </p:nvSpPr>
        <p:spPr>
          <a:xfrm>
            <a:off x="3148889" y="2500621"/>
            <a:ext cx="559140" cy="438020"/>
          </a:xfrm>
          <a:custGeom>
            <a:avLst/>
            <a:gdLst>
              <a:gd name="connsiteX0" fmla="*/ 102984 w 559140"/>
              <a:gd name="connsiteY0" fmla="*/ 354 h 438020"/>
              <a:gd name="connsiteX1" fmla="*/ 230152 w 559140"/>
              <a:gd name="connsiteY1" fmla="*/ 139633 h 438020"/>
              <a:gd name="connsiteX2" fmla="*/ 333098 w 559140"/>
              <a:gd name="connsiteY2" fmla="*/ 91188 h 438020"/>
              <a:gd name="connsiteX3" fmla="*/ 478433 w 559140"/>
              <a:gd name="connsiteY3" fmla="*/ 36688 h 438020"/>
              <a:gd name="connsiteX4" fmla="*/ 551100 w 559140"/>
              <a:gd name="connsiteY4" fmla="*/ 139633 h 438020"/>
              <a:gd name="connsiteX5" fmla="*/ 290708 w 559140"/>
              <a:gd name="connsiteY5" fmla="*/ 157800 h 438020"/>
              <a:gd name="connsiteX6" fmla="*/ 163540 w 559140"/>
              <a:gd name="connsiteY6" fmla="*/ 212301 h 438020"/>
              <a:gd name="connsiteX7" fmla="*/ 84817 w 559140"/>
              <a:gd name="connsiteY7" fmla="*/ 436359 h 438020"/>
              <a:gd name="connsiteX8" fmla="*/ 90873 w 559140"/>
              <a:gd name="connsiteY8" fmla="*/ 303135 h 438020"/>
              <a:gd name="connsiteX9" fmla="*/ 38 w 559140"/>
              <a:gd name="connsiteY9" fmla="*/ 97244 h 438020"/>
              <a:gd name="connsiteX10" fmla="*/ 102984 w 559140"/>
              <a:gd name="connsiteY10" fmla="*/ 188078 h 438020"/>
              <a:gd name="connsiteX11" fmla="*/ 102984 w 559140"/>
              <a:gd name="connsiteY11" fmla="*/ 354 h 4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40" h="438020">
                <a:moveTo>
                  <a:pt x="102984" y="354"/>
                </a:moveTo>
                <a:cubicBezTo>
                  <a:pt x="124179" y="-7720"/>
                  <a:pt x="191800" y="124494"/>
                  <a:pt x="230152" y="139633"/>
                </a:cubicBezTo>
                <a:cubicBezTo>
                  <a:pt x="268504" y="154772"/>
                  <a:pt x="291718" y="108346"/>
                  <a:pt x="333098" y="91188"/>
                </a:cubicBezTo>
                <a:cubicBezTo>
                  <a:pt x="374478" y="74031"/>
                  <a:pt x="442099" y="28614"/>
                  <a:pt x="478433" y="36688"/>
                </a:cubicBezTo>
                <a:cubicBezTo>
                  <a:pt x="514767" y="44762"/>
                  <a:pt x="582388" y="119448"/>
                  <a:pt x="551100" y="139633"/>
                </a:cubicBezTo>
                <a:cubicBezTo>
                  <a:pt x="519813" y="159818"/>
                  <a:pt x="355301" y="145689"/>
                  <a:pt x="290708" y="157800"/>
                </a:cubicBezTo>
                <a:cubicBezTo>
                  <a:pt x="226115" y="169911"/>
                  <a:pt x="197855" y="165875"/>
                  <a:pt x="163540" y="212301"/>
                </a:cubicBezTo>
                <a:cubicBezTo>
                  <a:pt x="129225" y="258728"/>
                  <a:pt x="96928" y="421220"/>
                  <a:pt x="84817" y="436359"/>
                </a:cubicBezTo>
                <a:cubicBezTo>
                  <a:pt x="72706" y="451498"/>
                  <a:pt x="105003" y="359654"/>
                  <a:pt x="90873" y="303135"/>
                </a:cubicBezTo>
                <a:cubicBezTo>
                  <a:pt x="76743" y="246616"/>
                  <a:pt x="-1980" y="116420"/>
                  <a:pt x="38" y="97244"/>
                </a:cubicBezTo>
                <a:cubicBezTo>
                  <a:pt x="2056" y="78068"/>
                  <a:pt x="82798" y="199180"/>
                  <a:pt x="102984" y="188078"/>
                </a:cubicBezTo>
                <a:cubicBezTo>
                  <a:pt x="123170" y="176976"/>
                  <a:pt x="81789" y="8428"/>
                  <a:pt x="102984" y="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B64689C-842F-2609-92FD-930FD82EFBE0}"/>
              </a:ext>
            </a:extLst>
          </p:cNvPr>
          <p:cNvSpPr/>
          <p:nvPr/>
        </p:nvSpPr>
        <p:spPr>
          <a:xfrm>
            <a:off x="2784916" y="2339527"/>
            <a:ext cx="1224073" cy="1343561"/>
          </a:xfrm>
          <a:custGeom>
            <a:avLst/>
            <a:gdLst>
              <a:gd name="connsiteX0" fmla="*/ 139953 w 1224073"/>
              <a:gd name="connsiteY0" fmla="*/ 4001 h 1343561"/>
              <a:gd name="connsiteX1" fmla="*/ 436679 w 1224073"/>
              <a:gd name="connsiteY1" fmla="*/ 888123 h 1343561"/>
              <a:gd name="connsiteX2" fmla="*/ 630459 w 1224073"/>
              <a:gd name="connsiteY2" fmla="*/ 839678 h 1343561"/>
              <a:gd name="connsiteX3" fmla="*/ 793961 w 1224073"/>
              <a:gd name="connsiteY3" fmla="*/ 839678 h 1343561"/>
              <a:gd name="connsiteX4" fmla="*/ 684959 w 1224073"/>
              <a:gd name="connsiteY4" fmla="*/ 851790 h 1343561"/>
              <a:gd name="connsiteX5" fmla="*/ 1223910 w 1224073"/>
              <a:gd name="connsiteY5" fmla="*/ 748844 h 1343561"/>
              <a:gd name="connsiteX6" fmla="*/ 739460 w 1224073"/>
              <a:gd name="connsiteY6" fmla="*/ 876012 h 1343561"/>
              <a:gd name="connsiteX7" fmla="*/ 497235 w 1224073"/>
              <a:gd name="connsiteY7" fmla="*/ 985013 h 1343561"/>
              <a:gd name="connsiteX8" fmla="*/ 491179 w 1224073"/>
              <a:gd name="connsiteY8" fmla="*/ 1342296 h 1343561"/>
              <a:gd name="connsiteX9" fmla="*/ 139953 w 1224073"/>
              <a:gd name="connsiteY9" fmla="*/ 845734 h 1343561"/>
              <a:gd name="connsiteX10" fmla="*/ 673 w 1224073"/>
              <a:gd name="connsiteY10" fmla="*/ 282560 h 1343561"/>
              <a:gd name="connsiteX11" fmla="*/ 188398 w 1224073"/>
              <a:gd name="connsiteY11" fmla="*/ 549008 h 1343561"/>
              <a:gd name="connsiteX12" fmla="*/ 139953 w 1224073"/>
              <a:gd name="connsiteY12" fmla="*/ 4001 h 1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073" h="1343561">
                <a:moveTo>
                  <a:pt x="139953" y="4001"/>
                </a:moveTo>
                <a:cubicBezTo>
                  <a:pt x="181333" y="60520"/>
                  <a:pt x="354928" y="748844"/>
                  <a:pt x="436679" y="888123"/>
                </a:cubicBezTo>
                <a:cubicBezTo>
                  <a:pt x="518430" y="1027402"/>
                  <a:pt x="570912" y="847752"/>
                  <a:pt x="630459" y="839678"/>
                </a:cubicBezTo>
                <a:cubicBezTo>
                  <a:pt x="690006" y="831604"/>
                  <a:pt x="784878" y="837659"/>
                  <a:pt x="793961" y="839678"/>
                </a:cubicBezTo>
                <a:cubicBezTo>
                  <a:pt x="803044" y="841697"/>
                  <a:pt x="613301" y="866929"/>
                  <a:pt x="684959" y="851790"/>
                </a:cubicBezTo>
                <a:cubicBezTo>
                  <a:pt x="756617" y="836651"/>
                  <a:pt x="1214826" y="744807"/>
                  <a:pt x="1223910" y="748844"/>
                </a:cubicBezTo>
                <a:cubicBezTo>
                  <a:pt x="1232994" y="752881"/>
                  <a:pt x="860573" y="836651"/>
                  <a:pt x="739460" y="876012"/>
                </a:cubicBezTo>
                <a:cubicBezTo>
                  <a:pt x="618348" y="915374"/>
                  <a:pt x="538615" y="907299"/>
                  <a:pt x="497235" y="985013"/>
                </a:cubicBezTo>
                <a:cubicBezTo>
                  <a:pt x="455855" y="1062727"/>
                  <a:pt x="550726" y="1365509"/>
                  <a:pt x="491179" y="1342296"/>
                </a:cubicBezTo>
                <a:cubicBezTo>
                  <a:pt x="431632" y="1319083"/>
                  <a:pt x="221704" y="1022357"/>
                  <a:pt x="139953" y="845734"/>
                </a:cubicBezTo>
                <a:cubicBezTo>
                  <a:pt x="58202" y="669111"/>
                  <a:pt x="-7401" y="332014"/>
                  <a:pt x="673" y="282560"/>
                </a:cubicBezTo>
                <a:cubicBezTo>
                  <a:pt x="8747" y="233106"/>
                  <a:pt x="164175" y="590388"/>
                  <a:pt x="188398" y="549008"/>
                </a:cubicBezTo>
                <a:cubicBezTo>
                  <a:pt x="212621" y="507628"/>
                  <a:pt x="98573" y="-52518"/>
                  <a:pt x="139953" y="40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4E32C30-F7AA-8267-8A7D-352A35C1DFA7}"/>
              </a:ext>
            </a:extLst>
          </p:cNvPr>
          <p:cNvSpPr/>
          <p:nvPr/>
        </p:nvSpPr>
        <p:spPr>
          <a:xfrm>
            <a:off x="3472385" y="1330611"/>
            <a:ext cx="1439049" cy="2335006"/>
          </a:xfrm>
          <a:custGeom>
            <a:avLst/>
            <a:gdLst>
              <a:gd name="connsiteX0" fmla="*/ 1105671 w 1439049"/>
              <a:gd name="connsiteY0" fmla="*/ 437633 h 2335006"/>
              <a:gd name="connsiteX1" fmla="*/ 669665 w 1439049"/>
              <a:gd name="connsiteY1" fmla="*/ 1109808 h 2335006"/>
              <a:gd name="connsiteX2" fmla="*/ 378995 w 1439049"/>
              <a:gd name="connsiteY2" fmla="*/ 1812261 h 2335006"/>
              <a:gd name="connsiteX3" fmla="*/ 427440 w 1439049"/>
              <a:gd name="connsiteY3" fmla="*/ 1800149 h 2335006"/>
              <a:gd name="connsiteX4" fmla="*/ 130714 w 1439049"/>
              <a:gd name="connsiteY4" fmla="*/ 2211932 h 2335006"/>
              <a:gd name="connsiteX5" fmla="*/ 21713 w 1439049"/>
              <a:gd name="connsiteY5" fmla="*/ 2333045 h 2335006"/>
              <a:gd name="connsiteX6" fmla="*/ 542497 w 1439049"/>
              <a:gd name="connsiteY6" fmla="*/ 2139264 h 2335006"/>
              <a:gd name="connsiteX7" fmla="*/ 1002725 w 1439049"/>
              <a:gd name="connsiteY7" fmla="*/ 1939429 h 2335006"/>
              <a:gd name="connsiteX8" fmla="*/ 1099615 w 1439049"/>
              <a:gd name="connsiteY8" fmla="*/ 1539757 h 2335006"/>
              <a:gd name="connsiteX9" fmla="*/ 1438730 w 1439049"/>
              <a:gd name="connsiteY9" fmla="*/ 7683 h 2335006"/>
              <a:gd name="connsiteX10" fmla="*/ 1160171 w 1439049"/>
              <a:gd name="connsiteY10" fmla="*/ 928139 h 2335006"/>
              <a:gd name="connsiteX11" fmla="*/ 1105671 w 1439049"/>
              <a:gd name="connsiteY11" fmla="*/ 4376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049" h="2335006">
                <a:moveTo>
                  <a:pt x="1105671" y="437633"/>
                </a:moveTo>
                <a:cubicBezTo>
                  <a:pt x="1023920" y="467911"/>
                  <a:pt x="790778" y="880703"/>
                  <a:pt x="669665" y="1109808"/>
                </a:cubicBezTo>
                <a:cubicBezTo>
                  <a:pt x="548552" y="1338913"/>
                  <a:pt x="419366" y="1697204"/>
                  <a:pt x="378995" y="1812261"/>
                </a:cubicBezTo>
                <a:cubicBezTo>
                  <a:pt x="338624" y="1927318"/>
                  <a:pt x="468820" y="1733537"/>
                  <a:pt x="427440" y="1800149"/>
                </a:cubicBezTo>
                <a:cubicBezTo>
                  <a:pt x="386060" y="1866761"/>
                  <a:pt x="198335" y="2123116"/>
                  <a:pt x="130714" y="2211932"/>
                </a:cubicBezTo>
                <a:cubicBezTo>
                  <a:pt x="63093" y="2300748"/>
                  <a:pt x="-46917" y="2345156"/>
                  <a:pt x="21713" y="2333045"/>
                </a:cubicBezTo>
                <a:cubicBezTo>
                  <a:pt x="90343" y="2320934"/>
                  <a:pt x="378995" y="2204867"/>
                  <a:pt x="542497" y="2139264"/>
                </a:cubicBezTo>
                <a:cubicBezTo>
                  <a:pt x="705999" y="2073661"/>
                  <a:pt x="909872" y="2039347"/>
                  <a:pt x="1002725" y="1939429"/>
                </a:cubicBezTo>
                <a:cubicBezTo>
                  <a:pt x="1095578" y="1839511"/>
                  <a:pt x="1026947" y="1861715"/>
                  <a:pt x="1099615" y="1539757"/>
                </a:cubicBezTo>
                <a:cubicBezTo>
                  <a:pt x="1172283" y="1217799"/>
                  <a:pt x="1428637" y="109619"/>
                  <a:pt x="1438730" y="7683"/>
                </a:cubicBezTo>
                <a:cubicBezTo>
                  <a:pt x="1448823" y="-94253"/>
                  <a:pt x="1216690" y="850425"/>
                  <a:pt x="1160171" y="928139"/>
                </a:cubicBezTo>
                <a:cubicBezTo>
                  <a:pt x="1103652" y="1005853"/>
                  <a:pt x="1187422" y="407355"/>
                  <a:pt x="1105671" y="4376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7322B1C-4343-14AA-F070-995064C533D3}"/>
              </a:ext>
            </a:extLst>
          </p:cNvPr>
          <p:cNvSpPr/>
          <p:nvPr/>
        </p:nvSpPr>
        <p:spPr>
          <a:xfrm>
            <a:off x="2618936" y="1573174"/>
            <a:ext cx="261524" cy="1620264"/>
          </a:xfrm>
          <a:custGeom>
            <a:avLst/>
            <a:gdLst>
              <a:gd name="connsiteX0" fmla="*/ 93986 w 261524"/>
              <a:gd name="connsiteY0" fmla="*/ 1290 h 1620264"/>
              <a:gd name="connsiteX1" fmla="*/ 100041 w 261524"/>
              <a:gd name="connsiteY1" fmla="*/ 982301 h 1620264"/>
              <a:gd name="connsiteX2" fmla="*/ 100041 w 261524"/>
              <a:gd name="connsiteY2" fmla="*/ 873300 h 1620264"/>
              <a:gd name="connsiteX3" fmla="*/ 251432 w 261524"/>
              <a:gd name="connsiteY3" fmla="*/ 1575753 h 1620264"/>
              <a:gd name="connsiteX4" fmla="*/ 221154 w 261524"/>
              <a:gd name="connsiteY4" fmla="*/ 1448585 h 1620264"/>
              <a:gd name="connsiteX5" fmla="*/ 9207 w 261524"/>
              <a:gd name="connsiteY5" fmla="*/ 637131 h 1620264"/>
              <a:gd name="connsiteX6" fmla="*/ 39485 w 261524"/>
              <a:gd name="connsiteY6" fmla="*/ 770354 h 1620264"/>
              <a:gd name="connsiteX7" fmla="*/ 93986 w 261524"/>
              <a:gd name="connsiteY7" fmla="*/ 1290 h 16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24" h="1620264">
                <a:moveTo>
                  <a:pt x="93986" y="1290"/>
                </a:moveTo>
                <a:cubicBezTo>
                  <a:pt x="104079" y="36614"/>
                  <a:pt x="99032" y="836966"/>
                  <a:pt x="100041" y="982301"/>
                </a:cubicBezTo>
                <a:cubicBezTo>
                  <a:pt x="101050" y="1127636"/>
                  <a:pt x="74809" y="774391"/>
                  <a:pt x="100041" y="873300"/>
                </a:cubicBezTo>
                <a:cubicBezTo>
                  <a:pt x="125273" y="972209"/>
                  <a:pt x="231247" y="1479872"/>
                  <a:pt x="251432" y="1575753"/>
                </a:cubicBezTo>
                <a:cubicBezTo>
                  <a:pt x="271617" y="1671634"/>
                  <a:pt x="261525" y="1605022"/>
                  <a:pt x="221154" y="1448585"/>
                </a:cubicBezTo>
                <a:cubicBezTo>
                  <a:pt x="180783" y="1292148"/>
                  <a:pt x="39485" y="750170"/>
                  <a:pt x="9207" y="637131"/>
                </a:cubicBezTo>
                <a:cubicBezTo>
                  <a:pt x="-21071" y="524093"/>
                  <a:pt x="32420" y="874309"/>
                  <a:pt x="39485" y="770354"/>
                </a:cubicBezTo>
                <a:cubicBezTo>
                  <a:pt x="46550" y="666399"/>
                  <a:pt x="83893" y="-34034"/>
                  <a:pt x="93986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C51B7F1-ED04-204F-86B7-D8D12DAE4B41}"/>
              </a:ext>
            </a:extLst>
          </p:cNvPr>
          <p:cNvSpPr/>
          <p:nvPr/>
        </p:nvSpPr>
        <p:spPr>
          <a:xfrm>
            <a:off x="4353819" y="1222716"/>
            <a:ext cx="214099" cy="1597190"/>
          </a:xfrm>
          <a:custGeom>
            <a:avLst/>
            <a:gdLst>
              <a:gd name="connsiteX0" fmla="*/ 24401 w 214099"/>
              <a:gd name="connsiteY0" fmla="*/ 521 h 1597190"/>
              <a:gd name="connsiteX1" fmla="*/ 109180 w 214099"/>
              <a:gd name="connsiteY1" fmla="*/ 1017867 h 1597190"/>
              <a:gd name="connsiteX2" fmla="*/ 178 w 214099"/>
              <a:gd name="connsiteY2" fmla="*/ 1593152 h 1597190"/>
              <a:gd name="connsiteX3" fmla="*/ 84957 w 214099"/>
              <a:gd name="connsiteY3" fmla="*/ 1254036 h 1597190"/>
              <a:gd name="connsiteX4" fmla="*/ 139458 w 214099"/>
              <a:gd name="connsiteY4" fmla="*/ 872532 h 1597190"/>
              <a:gd name="connsiteX5" fmla="*/ 212125 w 214099"/>
              <a:gd name="connsiteY5" fmla="*/ 878587 h 1597190"/>
              <a:gd name="connsiteX6" fmla="*/ 24401 w 214099"/>
              <a:gd name="connsiteY6" fmla="*/ 521 h 15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99" h="1597190">
                <a:moveTo>
                  <a:pt x="24401" y="521"/>
                </a:moveTo>
                <a:cubicBezTo>
                  <a:pt x="7243" y="23734"/>
                  <a:pt x="113217" y="752429"/>
                  <a:pt x="109180" y="1017867"/>
                </a:cubicBezTo>
                <a:cubicBezTo>
                  <a:pt x="105143" y="1283305"/>
                  <a:pt x="4215" y="1553791"/>
                  <a:pt x="178" y="1593152"/>
                </a:cubicBezTo>
                <a:cubicBezTo>
                  <a:pt x="-3859" y="1632513"/>
                  <a:pt x="61744" y="1374139"/>
                  <a:pt x="84957" y="1254036"/>
                </a:cubicBezTo>
                <a:cubicBezTo>
                  <a:pt x="108170" y="1133933"/>
                  <a:pt x="118263" y="935107"/>
                  <a:pt x="139458" y="872532"/>
                </a:cubicBezTo>
                <a:cubicBezTo>
                  <a:pt x="160653" y="809957"/>
                  <a:pt x="226255" y="1020894"/>
                  <a:pt x="212125" y="878587"/>
                </a:cubicBezTo>
                <a:cubicBezTo>
                  <a:pt x="197995" y="736280"/>
                  <a:pt x="41559" y="-22692"/>
                  <a:pt x="2440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CAB8688-DBC3-0BA1-924B-FA1E3DCE0786}"/>
              </a:ext>
            </a:extLst>
          </p:cNvPr>
          <p:cNvSpPr/>
          <p:nvPr/>
        </p:nvSpPr>
        <p:spPr>
          <a:xfrm>
            <a:off x="3855786" y="2641674"/>
            <a:ext cx="548281" cy="581784"/>
          </a:xfrm>
          <a:custGeom>
            <a:avLst/>
            <a:gdLst>
              <a:gd name="connsiteX0" fmla="*/ 546656 w 548281"/>
              <a:gd name="connsiteY0" fmla="*/ 4636 h 581784"/>
              <a:gd name="connsiteX1" fmla="*/ 1650 w 548281"/>
              <a:gd name="connsiteY1" fmla="*/ 579921 h 581784"/>
              <a:gd name="connsiteX2" fmla="*/ 371043 w 548281"/>
              <a:gd name="connsiteY2" fmla="*/ 192360 h 581784"/>
              <a:gd name="connsiteX3" fmla="*/ 177263 w 548281"/>
              <a:gd name="connsiteY3" fmla="*/ 301362 h 581784"/>
              <a:gd name="connsiteX4" fmla="*/ 546656 w 548281"/>
              <a:gd name="connsiteY4" fmla="*/ 4636 h 58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81" h="581784">
                <a:moveTo>
                  <a:pt x="546656" y="4636"/>
                </a:moveTo>
                <a:cubicBezTo>
                  <a:pt x="517387" y="51062"/>
                  <a:pt x="30919" y="548634"/>
                  <a:pt x="1650" y="579921"/>
                </a:cubicBezTo>
                <a:cubicBezTo>
                  <a:pt x="-27619" y="611208"/>
                  <a:pt x="341774" y="238786"/>
                  <a:pt x="371043" y="192360"/>
                </a:cubicBezTo>
                <a:cubicBezTo>
                  <a:pt x="400312" y="145934"/>
                  <a:pt x="154050" y="327603"/>
                  <a:pt x="177263" y="301362"/>
                </a:cubicBezTo>
                <a:cubicBezTo>
                  <a:pt x="200476" y="275121"/>
                  <a:pt x="575925" y="-41790"/>
                  <a:pt x="546656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B55A0FD-499E-2E95-6A51-34B433716E50}"/>
              </a:ext>
            </a:extLst>
          </p:cNvPr>
          <p:cNvSpPr/>
          <p:nvPr/>
        </p:nvSpPr>
        <p:spPr>
          <a:xfrm>
            <a:off x="3003592" y="2949289"/>
            <a:ext cx="289700" cy="442679"/>
          </a:xfrm>
          <a:custGeom>
            <a:avLst/>
            <a:gdLst>
              <a:gd name="connsiteX0" fmla="*/ 0 w 289700"/>
              <a:gd name="connsiteY0" fmla="*/ 5858 h 442679"/>
              <a:gd name="connsiteX1" fmla="*/ 54501 w 289700"/>
              <a:gd name="connsiteY1" fmla="*/ 60359 h 442679"/>
              <a:gd name="connsiteX2" fmla="*/ 266448 w 289700"/>
              <a:gd name="connsiteY2" fmla="*/ 423696 h 442679"/>
              <a:gd name="connsiteX3" fmla="*/ 260392 w 289700"/>
              <a:gd name="connsiteY3" fmla="*/ 363140 h 442679"/>
              <a:gd name="connsiteX4" fmla="*/ 54501 w 289700"/>
              <a:gd name="connsiteY4" fmla="*/ 120915 h 442679"/>
              <a:gd name="connsiteX5" fmla="*/ 0 w 289700"/>
              <a:gd name="connsiteY5" fmla="*/ 5858 h 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00" h="442679">
                <a:moveTo>
                  <a:pt x="0" y="5858"/>
                </a:moveTo>
                <a:cubicBezTo>
                  <a:pt x="0" y="-4235"/>
                  <a:pt x="10093" y="-9281"/>
                  <a:pt x="54501" y="60359"/>
                </a:cubicBezTo>
                <a:cubicBezTo>
                  <a:pt x="98909" y="129999"/>
                  <a:pt x="232133" y="373233"/>
                  <a:pt x="266448" y="423696"/>
                </a:cubicBezTo>
                <a:cubicBezTo>
                  <a:pt x="300763" y="474159"/>
                  <a:pt x="295717" y="413604"/>
                  <a:pt x="260392" y="363140"/>
                </a:cubicBezTo>
                <a:cubicBezTo>
                  <a:pt x="225068" y="312677"/>
                  <a:pt x="92853" y="180462"/>
                  <a:pt x="54501" y="120915"/>
                </a:cubicBezTo>
                <a:cubicBezTo>
                  <a:pt x="16149" y="61368"/>
                  <a:pt x="0" y="15951"/>
                  <a:pt x="0" y="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16FCB3D-AD23-9ED3-4336-E5F80E09ED0C}"/>
              </a:ext>
            </a:extLst>
          </p:cNvPr>
          <p:cNvSpPr/>
          <p:nvPr/>
        </p:nvSpPr>
        <p:spPr>
          <a:xfrm>
            <a:off x="3355447" y="950332"/>
            <a:ext cx="162897" cy="423545"/>
          </a:xfrm>
          <a:custGeom>
            <a:avLst/>
            <a:gdLst>
              <a:gd name="connsiteX0" fmla="*/ 162874 w 162897"/>
              <a:gd name="connsiteY0" fmla="*/ 402 h 423545"/>
              <a:gd name="connsiteX1" fmla="*/ 17538 w 162897"/>
              <a:gd name="connsiteY1" fmla="*/ 418240 h 423545"/>
              <a:gd name="connsiteX2" fmla="*/ 47817 w 162897"/>
              <a:gd name="connsiteY2" fmla="*/ 242627 h 423545"/>
              <a:gd name="connsiteX3" fmla="*/ 5427 w 162897"/>
              <a:gd name="connsiteY3" fmla="*/ 339517 h 423545"/>
              <a:gd name="connsiteX4" fmla="*/ 162874 w 162897"/>
              <a:gd name="connsiteY4" fmla="*/ 402 h 42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97" h="423545">
                <a:moveTo>
                  <a:pt x="162874" y="402"/>
                </a:moveTo>
                <a:cubicBezTo>
                  <a:pt x="164892" y="13522"/>
                  <a:pt x="36714" y="377869"/>
                  <a:pt x="17538" y="418240"/>
                </a:cubicBezTo>
                <a:cubicBezTo>
                  <a:pt x="-1638" y="458611"/>
                  <a:pt x="49835" y="255747"/>
                  <a:pt x="47817" y="242627"/>
                </a:cubicBezTo>
                <a:cubicBezTo>
                  <a:pt x="45799" y="229507"/>
                  <a:pt x="-18796" y="379888"/>
                  <a:pt x="5427" y="339517"/>
                </a:cubicBezTo>
                <a:cubicBezTo>
                  <a:pt x="29650" y="299146"/>
                  <a:pt x="160856" y="-12718"/>
                  <a:pt x="16287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9D01D6-49E0-C567-7EC7-4A108F9F74D5}"/>
              </a:ext>
            </a:extLst>
          </p:cNvPr>
          <p:cNvSpPr/>
          <p:nvPr/>
        </p:nvSpPr>
        <p:spPr>
          <a:xfrm>
            <a:off x="2810462" y="2004788"/>
            <a:ext cx="200678" cy="693320"/>
          </a:xfrm>
          <a:custGeom>
            <a:avLst/>
            <a:gdLst>
              <a:gd name="connsiteX0" fmla="*/ 11461 w 200678"/>
              <a:gd name="connsiteY0" fmla="*/ 48070 h 693320"/>
              <a:gd name="connsiteX1" fmla="*/ 187074 w 200678"/>
              <a:gd name="connsiteY1" fmla="*/ 689967 h 693320"/>
              <a:gd name="connsiteX2" fmla="*/ 120463 w 200678"/>
              <a:gd name="connsiteY2" fmla="*/ 308462 h 693320"/>
              <a:gd name="connsiteX3" fmla="*/ 199186 w 200678"/>
              <a:gd name="connsiteY3" fmla="*/ 490131 h 693320"/>
              <a:gd name="connsiteX4" fmla="*/ 35684 w 200678"/>
              <a:gd name="connsiteY4" fmla="*/ 96515 h 693320"/>
              <a:gd name="connsiteX5" fmla="*/ 11461 w 200678"/>
              <a:gd name="connsiteY5" fmla="*/ 48070 h 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78" h="693320">
                <a:moveTo>
                  <a:pt x="11461" y="48070"/>
                </a:moveTo>
                <a:cubicBezTo>
                  <a:pt x="36693" y="146979"/>
                  <a:pt x="168907" y="646568"/>
                  <a:pt x="187074" y="689967"/>
                </a:cubicBezTo>
                <a:cubicBezTo>
                  <a:pt x="205241" y="733366"/>
                  <a:pt x="118444" y="341768"/>
                  <a:pt x="120463" y="308462"/>
                </a:cubicBezTo>
                <a:cubicBezTo>
                  <a:pt x="122482" y="275156"/>
                  <a:pt x="213316" y="525456"/>
                  <a:pt x="199186" y="490131"/>
                </a:cubicBezTo>
                <a:cubicBezTo>
                  <a:pt x="185056" y="454806"/>
                  <a:pt x="64953" y="171201"/>
                  <a:pt x="35684" y="96515"/>
                </a:cubicBezTo>
                <a:cubicBezTo>
                  <a:pt x="6415" y="21829"/>
                  <a:pt x="-13771" y="-50839"/>
                  <a:pt x="11461" y="4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0CB9D43-E7DF-962A-FED7-F7646DB98A8F}"/>
              </a:ext>
            </a:extLst>
          </p:cNvPr>
          <p:cNvSpPr/>
          <p:nvPr/>
        </p:nvSpPr>
        <p:spPr>
          <a:xfrm>
            <a:off x="3942029" y="2129555"/>
            <a:ext cx="579161" cy="752958"/>
          </a:xfrm>
          <a:custGeom>
            <a:avLst/>
            <a:gdLst>
              <a:gd name="connsiteX0" fmla="*/ 157632 w 579161"/>
              <a:gd name="connsiteY0" fmla="*/ 2026 h 752958"/>
              <a:gd name="connsiteX1" fmla="*/ 272689 w 579161"/>
              <a:gd name="connsiteY1" fmla="*/ 238196 h 752958"/>
              <a:gd name="connsiteX2" fmla="*/ 139465 w 579161"/>
              <a:gd name="connsiteY2" fmla="*/ 474366 h 752958"/>
              <a:gd name="connsiteX3" fmla="*/ 186 w 579161"/>
              <a:gd name="connsiteY3" fmla="*/ 752924 h 752958"/>
              <a:gd name="connsiteX4" fmla="*/ 169743 w 579161"/>
              <a:gd name="connsiteY4" fmla="*/ 456199 h 752958"/>
              <a:gd name="connsiteX5" fmla="*/ 575470 w 579161"/>
              <a:gd name="connsiteY5" fmla="*/ 26249 h 752958"/>
              <a:gd name="connsiteX6" fmla="*/ 363523 w 579161"/>
              <a:gd name="connsiteY6" fmla="*/ 244252 h 752958"/>
              <a:gd name="connsiteX7" fmla="*/ 242411 w 579161"/>
              <a:gd name="connsiteY7" fmla="*/ 129195 h 752958"/>
              <a:gd name="connsiteX8" fmla="*/ 157632 w 579161"/>
              <a:gd name="connsiteY8" fmla="*/ 2026 h 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61" h="752958">
                <a:moveTo>
                  <a:pt x="157632" y="2026"/>
                </a:moveTo>
                <a:cubicBezTo>
                  <a:pt x="162678" y="20193"/>
                  <a:pt x="275717" y="159473"/>
                  <a:pt x="272689" y="238196"/>
                </a:cubicBezTo>
                <a:cubicBezTo>
                  <a:pt x="269661" y="316919"/>
                  <a:pt x="184882" y="388578"/>
                  <a:pt x="139465" y="474366"/>
                </a:cubicBezTo>
                <a:cubicBezTo>
                  <a:pt x="94048" y="560154"/>
                  <a:pt x="-4860" y="755952"/>
                  <a:pt x="186" y="752924"/>
                </a:cubicBezTo>
                <a:cubicBezTo>
                  <a:pt x="5232" y="749896"/>
                  <a:pt x="73862" y="577312"/>
                  <a:pt x="169743" y="456199"/>
                </a:cubicBezTo>
                <a:cubicBezTo>
                  <a:pt x="265624" y="335086"/>
                  <a:pt x="543173" y="61574"/>
                  <a:pt x="575470" y="26249"/>
                </a:cubicBezTo>
                <a:cubicBezTo>
                  <a:pt x="607767" y="-9076"/>
                  <a:pt x="419033" y="227094"/>
                  <a:pt x="363523" y="244252"/>
                </a:cubicBezTo>
                <a:cubicBezTo>
                  <a:pt x="308013" y="261410"/>
                  <a:pt x="273698" y="165529"/>
                  <a:pt x="242411" y="129195"/>
                </a:cubicBezTo>
                <a:cubicBezTo>
                  <a:pt x="211124" y="92861"/>
                  <a:pt x="152586" y="-16141"/>
                  <a:pt x="157632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29FDA3-EA06-26BE-019B-6A7E35BE3388}"/>
              </a:ext>
            </a:extLst>
          </p:cNvPr>
          <p:cNvSpPr/>
          <p:nvPr/>
        </p:nvSpPr>
        <p:spPr>
          <a:xfrm>
            <a:off x="3553756" y="756894"/>
            <a:ext cx="1075668" cy="812205"/>
          </a:xfrm>
          <a:custGeom>
            <a:avLst/>
            <a:gdLst>
              <a:gd name="connsiteX0" fmla="*/ 449015 w 1075668"/>
              <a:gd name="connsiteY0" fmla="*/ 60 h 812205"/>
              <a:gd name="connsiteX1" fmla="*/ 31176 w 1075668"/>
              <a:gd name="connsiteY1" fmla="*/ 272563 h 812205"/>
              <a:gd name="connsiteX2" fmla="*/ 31176 w 1075668"/>
              <a:gd name="connsiteY2" fmla="*/ 805458 h 812205"/>
              <a:gd name="connsiteX3" fmla="*/ 37232 w 1075668"/>
              <a:gd name="connsiteY3" fmla="*/ 581400 h 812205"/>
              <a:gd name="connsiteX4" fmla="*/ 55399 w 1075668"/>
              <a:gd name="connsiteY4" fmla="*/ 708568 h 812205"/>
              <a:gd name="connsiteX5" fmla="*/ 115955 w 1075668"/>
              <a:gd name="connsiteY5" fmla="*/ 599567 h 812205"/>
              <a:gd name="connsiteX6" fmla="*/ 872909 w 1075668"/>
              <a:gd name="connsiteY6" fmla="*/ 587456 h 812205"/>
              <a:gd name="connsiteX7" fmla="*/ 588294 w 1075668"/>
              <a:gd name="connsiteY7" fmla="*/ 587456 h 812205"/>
              <a:gd name="connsiteX8" fmla="*/ 1072745 w 1075668"/>
              <a:gd name="connsiteY8" fmla="*/ 490566 h 812205"/>
              <a:gd name="connsiteX9" fmla="*/ 782074 w 1075668"/>
              <a:gd name="connsiteY9" fmla="*/ 339175 h 812205"/>
              <a:gd name="connsiteX10" fmla="*/ 600406 w 1075668"/>
              <a:gd name="connsiteY10" fmla="*/ 248340 h 812205"/>
              <a:gd name="connsiteX11" fmla="*/ 449015 w 1075668"/>
              <a:gd name="connsiteY11" fmla="*/ 60 h 81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668" h="812205">
                <a:moveTo>
                  <a:pt x="449015" y="60"/>
                </a:moveTo>
                <a:cubicBezTo>
                  <a:pt x="354143" y="4097"/>
                  <a:pt x="100816" y="138330"/>
                  <a:pt x="31176" y="272563"/>
                </a:cubicBezTo>
                <a:cubicBezTo>
                  <a:pt x="-38464" y="406796"/>
                  <a:pt x="30167" y="753985"/>
                  <a:pt x="31176" y="805458"/>
                </a:cubicBezTo>
                <a:cubicBezTo>
                  <a:pt x="32185" y="856931"/>
                  <a:pt x="33195" y="597548"/>
                  <a:pt x="37232" y="581400"/>
                </a:cubicBezTo>
                <a:cubicBezTo>
                  <a:pt x="41269" y="565252"/>
                  <a:pt x="42278" y="705540"/>
                  <a:pt x="55399" y="708568"/>
                </a:cubicBezTo>
                <a:cubicBezTo>
                  <a:pt x="68520" y="711596"/>
                  <a:pt x="-20297" y="619752"/>
                  <a:pt x="115955" y="599567"/>
                </a:cubicBezTo>
                <a:cubicBezTo>
                  <a:pt x="252207" y="579382"/>
                  <a:pt x="794186" y="589474"/>
                  <a:pt x="872909" y="587456"/>
                </a:cubicBezTo>
                <a:cubicBezTo>
                  <a:pt x="951632" y="585438"/>
                  <a:pt x="554988" y="603604"/>
                  <a:pt x="588294" y="587456"/>
                </a:cubicBezTo>
                <a:cubicBezTo>
                  <a:pt x="621600" y="571308"/>
                  <a:pt x="1040448" y="531946"/>
                  <a:pt x="1072745" y="490566"/>
                </a:cubicBezTo>
                <a:cubicBezTo>
                  <a:pt x="1105042" y="449186"/>
                  <a:pt x="860797" y="379546"/>
                  <a:pt x="782074" y="339175"/>
                </a:cubicBezTo>
                <a:cubicBezTo>
                  <a:pt x="703351" y="298804"/>
                  <a:pt x="652888" y="300822"/>
                  <a:pt x="600406" y="248340"/>
                </a:cubicBezTo>
                <a:cubicBezTo>
                  <a:pt x="547924" y="195858"/>
                  <a:pt x="543887" y="-3977"/>
                  <a:pt x="44901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BDB39C-5CEB-4686-31A1-440C34AC97E8}"/>
              </a:ext>
            </a:extLst>
          </p:cNvPr>
          <p:cNvSpPr/>
          <p:nvPr/>
        </p:nvSpPr>
        <p:spPr>
          <a:xfrm>
            <a:off x="3703194" y="1497809"/>
            <a:ext cx="811275" cy="519701"/>
          </a:xfrm>
          <a:custGeom>
            <a:avLst/>
            <a:gdLst>
              <a:gd name="connsiteX0" fmla="*/ 8907 w 811275"/>
              <a:gd name="connsiteY0" fmla="*/ 209878 h 519701"/>
              <a:gd name="connsiteX1" fmla="*/ 323799 w 811275"/>
              <a:gd name="connsiteY1" fmla="*/ 125100 h 519701"/>
              <a:gd name="connsiteX2" fmla="*/ 481246 w 811275"/>
              <a:gd name="connsiteY2" fmla="*/ 155378 h 519701"/>
              <a:gd name="connsiteX3" fmla="*/ 408578 w 811275"/>
              <a:gd name="connsiteY3" fmla="*/ 3987 h 519701"/>
              <a:gd name="connsiteX4" fmla="*/ 638692 w 811275"/>
              <a:gd name="connsiteY4" fmla="*/ 343102 h 519701"/>
              <a:gd name="connsiteX5" fmla="*/ 808250 w 811275"/>
              <a:gd name="connsiteY5" fmla="*/ 518716 h 519701"/>
              <a:gd name="connsiteX6" fmla="*/ 493357 w 811275"/>
              <a:gd name="connsiteY6" fmla="*/ 270435 h 519701"/>
              <a:gd name="connsiteX7" fmla="*/ 130019 w 811275"/>
              <a:gd name="connsiteY7" fmla="*/ 433937 h 519701"/>
              <a:gd name="connsiteX8" fmla="*/ 136075 w 811275"/>
              <a:gd name="connsiteY8" fmla="*/ 470270 h 519701"/>
              <a:gd name="connsiteX9" fmla="*/ 87630 w 811275"/>
              <a:gd name="connsiteY9" fmla="*/ 318880 h 519701"/>
              <a:gd name="connsiteX10" fmla="*/ 8907 w 811275"/>
              <a:gd name="connsiteY10" fmla="*/ 209878 h 5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275" h="519701">
                <a:moveTo>
                  <a:pt x="8907" y="209878"/>
                </a:moveTo>
                <a:cubicBezTo>
                  <a:pt x="48268" y="177581"/>
                  <a:pt x="245076" y="134183"/>
                  <a:pt x="323799" y="125100"/>
                </a:cubicBezTo>
                <a:cubicBezTo>
                  <a:pt x="402522" y="116017"/>
                  <a:pt x="467116" y="175563"/>
                  <a:pt x="481246" y="155378"/>
                </a:cubicBezTo>
                <a:cubicBezTo>
                  <a:pt x="495376" y="135193"/>
                  <a:pt x="382337" y="-27300"/>
                  <a:pt x="408578" y="3987"/>
                </a:cubicBezTo>
                <a:cubicBezTo>
                  <a:pt x="434819" y="35274"/>
                  <a:pt x="572080" y="257314"/>
                  <a:pt x="638692" y="343102"/>
                </a:cubicBezTo>
                <a:cubicBezTo>
                  <a:pt x="705304" y="428890"/>
                  <a:pt x="832473" y="530827"/>
                  <a:pt x="808250" y="518716"/>
                </a:cubicBezTo>
                <a:cubicBezTo>
                  <a:pt x="784028" y="506605"/>
                  <a:pt x="606395" y="284565"/>
                  <a:pt x="493357" y="270435"/>
                </a:cubicBezTo>
                <a:cubicBezTo>
                  <a:pt x="380319" y="256305"/>
                  <a:pt x="189566" y="400631"/>
                  <a:pt x="130019" y="433937"/>
                </a:cubicBezTo>
                <a:cubicBezTo>
                  <a:pt x="70472" y="467243"/>
                  <a:pt x="143140" y="489446"/>
                  <a:pt x="136075" y="470270"/>
                </a:cubicBezTo>
                <a:cubicBezTo>
                  <a:pt x="129010" y="451094"/>
                  <a:pt x="102769" y="359251"/>
                  <a:pt x="87630" y="318880"/>
                </a:cubicBezTo>
                <a:cubicBezTo>
                  <a:pt x="72491" y="278509"/>
                  <a:pt x="-30454" y="242175"/>
                  <a:pt x="8907" y="2098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EFD57C2-FF65-736D-A107-27376056C87F}"/>
              </a:ext>
            </a:extLst>
          </p:cNvPr>
          <p:cNvSpPr/>
          <p:nvPr/>
        </p:nvSpPr>
        <p:spPr>
          <a:xfrm>
            <a:off x="2936940" y="1476872"/>
            <a:ext cx="551106" cy="1280054"/>
          </a:xfrm>
          <a:custGeom>
            <a:avLst/>
            <a:gdLst>
              <a:gd name="connsiteX0" fmla="*/ 40 w 551106"/>
              <a:gd name="connsiteY0" fmla="*/ 24924 h 1280054"/>
              <a:gd name="connsiteX1" fmla="*/ 345211 w 551106"/>
              <a:gd name="connsiteY1" fmla="*/ 442762 h 1280054"/>
              <a:gd name="connsiteX2" fmla="*/ 248321 w 551106"/>
              <a:gd name="connsiteY2" fmla="*/ 757655 h 1280054"/>
              <a:gd name="connsiteX3" fmla="*/ 302822 w 551106"/>
              <a:gd name="connsiteY3" fmla="*/ 703154 h 1280054"/>
              <a:gd name="connsiteX4" fmla="*/ 211987 w 551106"/>
              <a:gd name="connsiteY4" fmla="*/ 993825 h 1280054"/>
              <a:gd name="connsiteX5" fmla="*/ 260432 w 551106"/>
              <a:gd name="connsiteY5" fmla="*/ 1278439 h 1280054"/>
              <a:gd name="connsiteX6" fmla="*/ 320988 w 551106"/>
              <a:gd name="connsiteY6" fmla="*/ 1072548 h 1280054"/>
              <a:gd name="connsiteX7" fmla="*/ 551102 w 551106"/>
              <a:gd name="connsiteY7" fmla="*/ 364039 h 1280054"/>
              <a:gd name="connsiteX8" fmla="*/ 314933 w 551106"/>
              <a:gd name="connsiteY8" fmla="*/ 702 h 1280054"/>
              <a:gd name="connsiteX9" fmla="*/ 502657 w 551106"/>
              <a:gd name="connsiteY9" fmla="*/ 267149 h 1280054"/>
              <a:gd name="connsiteX10" fmla="*/ 345211 w 551106"/>
              <a:gd name="connsiteY10" fmla="*/ 91536 h 1280054"/>
              <a:gd name="connsiteX11" fmla="*/ 181709 w 551106"/>
              <a:gd name="connsiteY11" fmla="*/ 6757 h 1280054"/>
              <a:gd name="connsiteX12" fmla="*/ 320988 w 551106"/>
              <a:gd name="connsiteY12" fmla="*/ 158148 h 1280054"/>
              <a:gd name="connsiteX13" fmla="*/ 40 w 551106"/>
              <a:gd name="connsiteY13" fmla="*/ 24924 h 1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06" h="1280054">
                <a:moveTo>
                  <a:pt x="40" y="24924"/>
                </a:moveTo>
                <a:cubicBezTo>
                  <a:pt x="4077" y="72360"/>
                  <a:pt x="303831" y="320640"/>
                  <a:pt x="345211" y="442762"/>
                </a:cubicBezTo>
                <a:cubicBezTo>
                  <a:pt x="386591" y="564884"/>
                  <a:pt x="255386" y="714256"/>
                  <a:pt x="248321" y="757655"/>
                </a:cubicBezTo>
                <a:cubicBezTo>
                  <a:pt x="241256" y="801054"/>
                  <a:pt x="308878" y="663792"/>
                  <a:pt x="302822" y="703154"/>
                </a:cubicBezTo>
                <a:cubicBezTo>
                  <a:pt x="296766" y="742516"/>
                  <a:pt x="219052" y="897944"/>
                  <a:pt x="211987" y="993825"/>
                </a:cubicBezTo>
                <a:cubicBezTo>
                  <a:pt x="204922" y="1089706"/>
                  <a:pt x="242265" y="1265319"/>
                  <a:pt x="260432" y="1278439"/>
                </a:cubicBezTo>
                <a:cubicBezTo>
                  <a:pt x="278599" y="1291559"/>
                  <a:pt x="272543" y="1224948"/>
                  <a:pt x="320988" y="1072548"/>
                </a:cubicBezTo>
                <a:cubicBezTo>
                  <a:pt x="369433" y="920148"/>
                  <a:pt x="552111" y="542680"/>
                  <a:pt x="551102" y="364039"/>
                </a:cubicBezTo>
                <a:cubicBezTo>
                  <a:pt x="550093" y="185398"/>
                  <a:pt x="323007" y="16850"/>
                  <a:pt x="314933" y="702"/>
                </a:cubicBezTo>
                <a:cubicBezTo>
                  <a:pt x="306859" y="-15446"/>
                  <a:pt x="497611" y="252010"/>
                  <a:pt x="502657" y="267149"/>
                </a:cubicBezTo>
                <a:cubicBezTo>
                  <a:pt x="507703" y="282288"/>
                  <a:pt x="398702" y="134935"/>
                  <a:pt x="345211" y="91536"/>
                </a:cubicBezTo>
                <a:cubicBezTo>
                  <a:pt x="291720" y="48137"/>
                  <a:pt x="185746" y="-4345"/>
                  <a:pt x="181709" y="6757"/>
                </a:cubicBezTo>
                <a:cubicBezTo>
                  <a:pt x="177672" y="17859"/>
                  <a:pt x="346220" y="152092"/>
                  <a:pt x="320988" y="158148"/>
                </a:cubicBezTo>
                <a:cubicBezTo>
                  <a:pt x="295756" y="164204"/>
                  <a:pt x="-3997" y="-22512"/>
                  <a:pt x="40" y="249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D9AC321-4316-09B4-D8CC-CC77725F2E98}"/>
              </a:ext>
            </a:extLst>
          </p:cNvPr>
          <p:cNvSpPr/>
          <p:nvPr/>
        </p:nvSpPr>
        <p:spPr>
          <a:xfrm>
            <a:off x="3042181" y="1813371"/>
            <a:ext cx="405248" cy="1255853"/>
          </a:xfrm>
          <a:custGeom>
            <a:avLst/>
            <a:gdLst>
              <a:gd name="connsiteX0" fmla="*/ 330804 w 405248"/>
              <a:gd name="connsiteY0" fmla="*/ 3318 h 1255853"/>
              <a:gd name="connsiteX1" fmla="*/ 9856 w 405248"/>
              <a:gd name="connsiteY1" fmla="*/ 608881 h 1255853"/>
              <a:gd name="connsiteX2" fmla="*/ 76468 w 405248"/>
              <a:gd name="connsiteY2" fmla="*/ 524102 h 1255853"/>
              <a:gd name="connsiteX3" fmla="*/ 15912 w 405248"/>
              <a:gd name="connsiteY3" fmla="*/ 802661 h 1255853"/>
              <a:gd name="connsiteX4" fmla="*/ 40134 w 405248"/>
              <a:gd name="connsiteY4" fmla="*/ 748160 h 1255853"/>
              <a:gd name="connsiteX5" fmla="*/ 9856 w 405248"/>
              <a:gd name="connsiteY5" fmla="*/ 1250777 h 1255853"/>
              <a:gd name="connsiteX6" fmla="*/ 155191 w 405248"/>
              <a:gd name="connsiteY6" fmla="*/ 996441 h 1255853"/>
              <a:gd name="connsiteX7" fmla="*/ 336860 w 405248"/>
              <a:gd name="connsiteY7" fmla="*/ 814772 h 1255853"/>
              <a:gd name="connsiteX8" fmla="*/ 209692 w 405248"/>
              <a:gd name="connsiteY8" fmla="*/ 772383 h 1255853"/>
              <a:gd name="connsiteX9" fmla="*/ 403472 w 405248"/>
              <a:gd name="connsiteY9" fmla="*/ 106263 h 1255853"/>
              <a:gd name="connsiteX10" fmla="*/ 306582 w 405248"/>
              <a:gd name="connsiteY10" fmla="*/ 354544 h 1255853"/>
              <a:gd name="connsiteX11" fmla="*/ 330804 w 405248"/>
              <a:gd name="connsiteY11" fmla="*/ 3318 h 12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248" h="1255853">
                <a:moveTo>
                  <a:pt x="330804" y="3318"/>
                </a:moveTo>
                <a:cubicBezTo>
                  <a:pt x="281350" y="45708"/>
                  <a:pt x="52245" y="522084"/>
                  <a:pt x="9856" y="608881"/>
                </a:cubicBezTo>
                <a:cubicBezTo>
                  <a:pt x="-32533" y="695678"/>
                  <a:pt x="75459" y="491805"/>
                  <a:pt x="76468" y="524102"/>
                </a:cubicBezTo>
                <a:cubicBezTo>
                  <a:pt x="77477" y="556399"/>
                  <a:pt x="21968" y="765318"/>
                  <a:pt x="15912" y="802661"/>
                </a:cubicBezTo>
                <a:cubicBezTo>
                  <a:pt x="9856" y="840004"/>
                  <a:pt x="41143" y="673474"/>
                  <a:pt x="40134" y="748160"/>
                </a:cubicBezTo>
                <a:cubicBezTo>
                  <a:pt x="39125" y="822846"/>
                  <a:pt x="-9320" y="1209397"/>
                  <a:pt x="9856" y="1250777"/>
                </a:cubicBezTo>
                <a:cubicBezTo>
                  <a:pt x="29032" y="1292157"/>
                  <a:pt x="100690" y="1069109"/>
                  <a:pt x="155191" y="996441"/>
                </a:cubicBezTo>
                <a:cubicBezTo>
                  <a:pt x="209692" y="923774"/>
                  <a:pt x="327776" y="852115"/>
                  <a:pt x="336860" y="814772"/>
                </a:cubicBezTo>
                <a:cubicBezTo>
                  <a:pt x="345944" y="777429"/>
                  <a:pt x="198590" y="890468"/>
                  <a:pt x="209692" y="772383"/>
                </a:cubicBezTo>
                <a:cubicBezTo>
                  <a:pt x="220794" y="654298"/>
                  <a:pt x="387324" y="175903"/>
                  <a:pt x="403472" y="106263"/>
                </a:cubicBezTo>
                <a:cubicBezTo>
                  <a:pt x="419620" y="36623"/>
                  <a:pt x="320712" y="370692"/>
                  <a:pt x="306582" y="354544"/>
                </a:cubicBezTo>
                <a:cubicBezTo>
                  <a:pt x="292452" y="338396"/>
                  <a:pt x="380258" y="-39072"/>
                  <a:pt x="330804" y="3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EBF8137-4A2A-E320-DBB5-FCDE9BD120B9}"/>
              </a:ext>
            </a:extLst>
          </p:cNvPr>
          <p:cNvSpPr/>
          <p:nvPr/>
        </p:nvSpPr>
        <p:spPr>
          <a:xfrm>
            <a:off x="3685696" y="1519788"/>
            <a:ext cx="931709" cy="336892"/>
          </a:xfrm>
          <a:custGeom>
            <a:avLst/>
            <a:gdLst>
              <a:gd name="connsiteX0" fmla="*/ 2182 w 931709"/>
              <a:gd name="connsiteY0" fmla="*/ 84954 h 336892"/>
              <a:gd name="connsiteX1" fmla="*/ 341297 w 931709"/>
              <a:gd name="connsiteY1" fmla="*/ 175 h 336892"/>
              <a:gd name="connsiteX2" fmla="*/ 541133 w 931709"/>
              <a:gd name="connsiteY2" fmla="*/ 109176 h 336892"/>
              <a:gd name="connsiteX3" fmla="*/ 492688 w 931709"/>
              <a:gd name="connsiteY3" fmla="*/ 78898 h 336892"/>
              <a:gd name="connsiteX4" fmla="*/ 928693 w 931709"/>
              <a:gd name="connsiteY4" fmla="*/ 333235 h 336892"/>
              <a:gd name="connsiteX5" fmla="*/ 662246 w 931709"/>
              <a:gd name="connsiteY5" fmla="*/ 230289 h 336892"/>
              <a:gd name="connsiteX6" fmla="*/ 220185 w 931709"/>
              <a:gd name="connsiteY6" fmla="*/ 242400 h 336892"/>
              <a:gd name="connsiteX7" fmla="*/ 195962 w 931709"/>
              <a:gd name="connsiteY7" fmla="*/ 133399 h 336892"/>
              <a:gd name="connsiteX8" fmla="*/ 2182 w 931709"/>
              <a:gd name="connsiteY8" fmla="*/ 84954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709" h="336892">
                <a:moveTo>
                  <a:pt x="2182" y="84954"/>
                </a:moveTo>
                <a:cubicBezTo>
                  <a:pt x="26404" y="62750"/>
                  <a:pt x="251472" y="-3862"/>
                  <a:pt x="341297" y="175"/>
                </a:cubicBezTo>
                <a:cubicBezTo>
                  <a:pt x="431122" y="4212"/>
                  <a:pt x="515901" y="96056"/>
                  <a:pt x="541133" y="109176"/>
                </a:cubicBezTo>
                <a:cubicBezTo>
                  <a:pt x="566365" y="122296"/>
                  <a:pt x="492688" y="78898"/>
                  <a:pt x="492688" y="78898"/>
                </a:cubicBezTo>
                <a:cubicBezTo>
                  <a:pt x="557281" y="116241"/>
                  <a:pt x="900433" y="308003"/>
                  <a:pt x="928693" y="333235"/>
                </a:cubicBezTo>
                <a:cubicBezTo>
                  <a:pt x="956953" y="358467"/>
                  <a:pt x="780331" y="245428"/>
                  <a:pt x="662246" y="230289"/>
                </a:cubicBezTo>
                <a:cubicBezTo>
                  <a:pt x="544161" y="215150"/>
                  <a:pt x="297899" y="258548"/>
                  <a:pt x="220185" y="242400"/>
                </a:cubicBezTo>
                <a:cubicBezTo>
                  <a:pt x="142471" y="226252"/>
                  <a:pt x="229268" y="159640"/>
                  <a:pt x="195962" y="133399"/>
                </a:cubicBezTo>
                <a:cubicBezTo>
                  <a:pt x="162656" y="107158"/>
                  <a:pt x="-22040" y="107158"/>
                  <a:pt x="2182" y="84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B378438-F9BB-9E66-6B1F-3CFEEBA80051}"/>
              </a:ext>
            </a:extLst>
          </p:cNvPr>
          <p:cNvSpPr/>
          <p:nvPr/>
        </p:nvSpPr>
        <p:spPr>
          <a:xfrm>
            <a:off x="2980917" y="1995868"/>
            <a:ext cx="320796" cy="101048"/>
          </a:xfrm>
          <a:custGeom>
            <a:avLst/>
            <a:gdLst>
              <a:gd name="connsiteX0" fmla="*/ 9933 w 320796"/>
              <a:gd name="connsiteY0" fmla="*/ 99632 h 101048"/>
              <a:gd name="connsiteX1" fmla="*/ 314733 w 320796"/>
              <a:gd name="connsiteY1" fmla="*/ 1207 h 101048"/>
              <a:gd name="connsiteX2" fmla="*/ 203608 w 320796"/>
              <a:gd name="connsiteY2" fmla="*/ 45657 h 101048"/>
              <a:gd name="connsiteX3" fmla="*/ 86133 w 320796"/>
              <a:gd name="connsiteY3" fmla="*/ 58357 h 101048"/>
              <a:gd name="connsiteX4" fmla="*/ 9933 w 320796"/>
              <a:gd name="connsiteY4" fmla="*/ 99632 h 1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6" h="101048">
                <a:moveTo>
                  <a:pt x="9933" y="99632"/>
                </a:moveTo>
                <a:cubicBezTo>
                  <a:pt x="48033" y="90107"/>
                  <a:pt x="282454" y="10203"/>
                  <a:pt x="314733" y="1207"/>
                </a:cubicBezTo>
                <a:cubicBezTo>
                  <a:pt x="347012" y="-7789"/>
                  <a:pt x="241708" y="36132"/>
                  <a:pt x="203608" y="45657"/>
                </a:cubicBezTo>
                <a:cubicBezTo>
                  <a:pt x="165508" y="55182"/>
                  <a:pt x="118941" y="48832"/>
                  <a:pt x="86133" y="58357"/>
                </a:cubicBezTo>
                <a:cubicBezTo>
                  <a:pt x="53325" y="67882"/>
                  <a:pt x="-28167" y="109157"/>
                  <a:pt x="9933" y="9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B6F16CD-BC72-E3FC-4C21-BDA2F2929269}"/>
              </a:ext>
            </a:extLst>
          </p:cNvPr>
          <p:cNvSpPr/>
          <p:nvPr/>
        </p:nvSpPr>
        <p:spPr>
          <a:xfrm>
            <a:off x="2952604" y="2162168"/>
            <a:ext cx="54749" cy="114310"/>
          </a:xfrm>
          <a:custGeom>
            <a:avLst/>
            <a:gdLst>
              <a:gd name="connsiteX0" fmla="*/ 146 w 54749"/>
              <a:gd name="connsiteY0" fmla="*/ 7 h 114310"/>
              <a:gd name="connsiteX1" fmla="*/ 38246 w 54749"/>
              <a:gd name="connsiteY1" fmla="*/ 44457 h 114310"/>
              <a:gd name="connsiteX2" fmla="*/ 41421 w 54749"/>
              <a:gd name="connsiteY2" fmla="*/ 114307 h 114310"/>
              <a:gd name="connsiteX3" fmla="*/ 54121 w 54749"/>
              <a:gd name="connsiteY3" fmla="*/ 47632 h 114310"/>
              <a:gd name="connsiteX4" fmla="*/ 146 w 54749"/>
              <a:gd name="connsiteY4" fmla="*/ 7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" h="114310">
                <a:moveTo>
                  <a:pt x="146" y="7"/>
                </a:moveTo>
                <a:cubicBezTo>
                  <a:pt x="-2500" y="-522"/>
                  <a:pt x="31367" y="25407"/>
                  <a:pt x="38246" y="44457"/>
                </a:cubicBezTo>
                <a:cubicBezTo>
                  <a:pt x="45125" y="63507"/>
                  <a:pt x="38775" y="113778"/>
                  <a:pt x="41421" y="114307"/>
                </a:cubicBezTo>
                <a:cubicBezTo>
                  <a:pt x="44067" y="114836"/>
                  <a:pt x="57825" y="61919"/>
                  <a:pt x="54121" y="47632"/>
                </a:cubicBezTo>
                <a:cubicBezTo>
                  <a:pt x="50417" y="33345"/>
                  <a:pt x="2792" y="536"/>
                  <a:pt x="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872237-8002-9E46-F935-142AB22391F4}"/>
              </a:ext>
            </a:extLst>
          </p:cNvPr>
          <p:cNvSpPr/>
          <p:nvPr/>
        </p:nvSpPr>
        <p:spPr>
          <a:xfrm>
            <a:off x="3920854" y="2116873"/>
            <a:ext cx="172148" cy="48760"/>
          </a:xfrm>
          <a:custGeom>
            <a:avLst/>
            <a:gdLst>
              <a:gd name="connsiteX0" fmla="*/ 271 w 172148"/>
              <a:gd name="connsiteY0" fmla="*/ 852 h 48760"/>
              <a:gd name="connsiteX1" fmla="*/ 165371 w 172148"/>
              <a:gd name="connsiteY1" fmla="*/ 48477 h 48760"/>
              <a:gd name="connsiteX2" fmla="*/ 127271 w 172148"/>
              <a:gd name="connsiteY2" fmla="*/ 19902 h 48760"/>
              <a:gd name="connsiteX3" fmla="*/ 271 w 172148"/>
              <a:gd name="connsiteY3" fmla="*/ 852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" h="48760">
                <a:moveTo>
                  <a:pt x="271" y="852"/>
                </a:moveTo>
                <a:cubicBezTo>
                  <a:pt x="6621" y="5614"/>
                  <a:pt x="144204" y="45302"/>
                  <a:pt x="165371" y="48477"/>
                </a:cubicBezTo>
                <a:cubicBezTo>
                  <a:pt x="186538" y="51652"/>
                  <a:pt x="153729" y="27310"/>
                  <a:pt x="127271" y="19902"/>
                </a:cubicBezTo>
                <a:cubicBezTo>
                  <a:pt x="100813" y="12494"/>
                  <a:pt x="-6079" y="-3910"/>
                  <a:pt x="27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D9A22-9D94-2D5A-D88E-3F084DC553C8}"/>
              </a:ext>
            </a:extLst>
          </p:cNvPr>
          <p:cNvSpPr/>
          <p:nvPr/>
        </p:nvSpPr>
        <p:spPr>
          <a:xfrm>
            <a:off x="3962367" y="2209542"/>
            <a:ext cx="130467" cy="175159"/>
          </a:xfrm>
          <a:custGeom>
            <a:avLst/>
            <a:gdLst>
              <a:gd name="connsiteX0" fmla="*/ 33 w 130467"/>
              <a:gd name="connsiteY0" fmla="*/ 258 h 175159"/>
              <a:gd name="connsiteX1" fmla="*/ 73058 w 130467"/>
              <a:gd name="connsiteY1" fmla="*/ 51058 h 175159"/>
              <a:gd name="connsiteX2" fmla="*/ 63533 w 130467"/>
              <a:gd name="connsiteY2" fmla="*/ 105033 h 175159"/>
              <a:gd name="connsiteX3" fmla="*/ 130208 w 130467"/>
              <a:gd name="connsiteY3" fmla="*/ 174883 h 175159"/>
              <a:gd name="connsiteX4" fmla="*/ 85758 w 130467"/>
              <a:gd name="connsiteY4" fmla="*/ 127258 h 175159"/>
              <a:gd name="connsiteX5" fmla="*/ 63533 w 130467"/>
              <a:gd name="connsiteY5" fmla="*/ 73283 h 175159"/>
              <a:gd name="connsiteX6" fmla="*/ 33 w 130467"/>
              <a:gd name="connsiteY6" fmla="*/ 258 h 1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175159">
                <a:moveTo>
                  <a:pt x="33" y="258"/>
                </a:moveTo>
                <a:cubicBezTo>
                  <a:pt x="1620" y="-3446"/>
                  <a:pt x="62475" y="33596"/>
                  <a:pt x="73058" y="51058"/>
                </a:cubicBezTo>
                <a:cubicBezTo>
                  <a:pt x="83641" y="68521"/>
                  <a:pt x="54008" y="84396"/>
                  <a:pt x="63533" y="105033"/>
                </a:cubicBezTo>
                <a:cubicBezTo>
                  <a:pt x="73058" y="125670"/>
                  <a:pt x="126504" y="171179"/>
                  <a:pt x="130208" y="174883"/>
                </a:cubicBezTo>
                <a:cubicBezTo>
                  <a:pt x="133912" y="178587"/>
                  <a:pt x="96870" y="144191"/>
                  <a:pt x="85758" y="127258"/>
                </a:cubicBezTo>
                <a:cubicBezTo>
                  <a:pt x="74646" y="110325"/>
                  <a:pt x="74116" y="93391"/>
                  <a:pt x="63533" y="73283"/>
                </a:cubicBezTo>
                <a:cubicBezTo>
                  <a:pt x="52950" y="53175"/>
                  <a:pt x="-1554" y="3962"/>
                  <a:pt x="3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2FE7BAC-B6D1-F2D6-36B0-4857DF870782}"/>
              </a:ext>
            </a:extLst>
          </p:cNvPr>
          <p:cNvSpPr/>
          <p:nvPr/>
        </p:nvSpPr>
        <p:spPr>
          <a:xfrm>
            <a:off x="3088776" y="2205107"/>
            <a:ext cx="76761" cy="94184"/>
          </a:xfrm>
          <a:custGeom>
            <a:avLst/>
            <a:gdLst>
              <a:gd name="connsiteX0" fmla="*/ 76699 w 76761"/>
              <a:gd name="connsiteY0" fmla="*/ 1518 h 94184"/>
              <a:gd name="connsiteX1" fmla="*/ 3674 w 76761"/>
              <a:gd name="connsiteY1" fmla="*/ 93593 h 94184"/>
              <a:gd name="connsiteX2" fmla="*/ 16374 w 76761"/>
              <a:gd name="connsiteY2" fmla="*/ 39618 h 94184"/>
              <a:gd name="connsiteX3" fmla="*/ 76699 w 76761"/>
              <a:gd name="connsiteY3" fmla="*/ 1518 h 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61" h="94184">
                <a:moveTo>
                  <a:pt x="76699" y="1518"/>
                </a:moveTo>
                <a:cubicBezTo>
                  <a:pt x="74582" y="10514"/>
                  <a:pt x="13728" y="87243"/>
                  <a:pt x="3674" y="93593"/>
                </a:cubicBezTo>
                <a:cubicBezTo>
                  <a:pt x="-6380" y="99943"/>
                  <a:pt x="6320" y="53376"/>
                  <a:pt x="16374" y="39618"/>
                </a:cubicBezTo>
                <a:cubicBezTo>
                  <a:pt x="26428" y="25860"/>
                  <a:pt x="78816" y="-7478"/>
                  <a:pt x="76699" y="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3458626-6D63-B5F3-F133-0C7AD5EA5946}"/>
              </a:ext>
            </a:extLst>
          </p:cNvPr>
          <p:cNvSpPr/>
          <p:nvPr/>
        </p:nvSpPr>
        <p:spPr>
          <a:xfrm>
            <a:off x="3730515" y="2851083"/>
            <a:ext cx="108776" cy="121289"/>
          </a:xfrm>
          <a:custGeom>
            <a:avLst/>
            <a:gdLst>
              <a:gd name="connsiteX0" fmla="*/ 110 w 108776"/>
              <a:gd name="connsiteY0" fmla="*/ 67 h 121289"/>
              <a:gd name="connsiteX1" fmla="*/ 76310 w 108776"/>
              <a:gd name="connsiteY1" fmla="*/ 47692 h 121289"/>
              <a:gd name="connsiteX2" fmla="*/ 108060 w 108776"/>
              <a:gd name="connsiteY2" fmla="*/ 120717 h 121289"/>
              <a:gd name="connsiteX3" fmla="*/ 95360 w 108776"/>
              <a:gd name="connsiteY3" fmla="*/ 79442 h 121289"/>
              <a:gd name="connsiteX4" fmla="*/ 60435 w 108776"/>
              <a:gd name="connsiteY4" fmla="*/ 38167 h 121289"/>
              <a:gd name="connsiteX5" fmla="*/ 110 w 108776"/>
              <a:gd name="connsiteY5" fmla="*/ 67 h 1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" h="121289">
                <a:moveTo>
                  <a:pt x="110" y="67"/>
                </a:moveTo>
                <a:cubicBezTo>
                  <a:pt x="2756" y="1655"/>
                  <a:pt x="58318" y="27584"/>
                  <a:pt x="76310" y="47692"/>
                </a:cubicBezTo>
                <a:cubicBezTo>
                  <a:pt x="94302" y="67800"/>
                  <a:pt x="104885" y="115425"/>
                  <a:pt x="108060" y="120717"/>
                </a:cubicBezTo>
                <a:cubicBezTo>
                  <a:pt x="111235" y="126009"/>
                  <a:pt x="103298" y="93200"/>
                  <a:pt x="95360" y="79442"/>
                </a:cubicBezTo>
                <a:cubicBezTo>
                  <a:pt x="87423" y="65684"/>
                  <a:pt x="77898" y="50867"/>
                  <a:pt x="60435" y="38167"/>
                </a:cubicBezTo>
                <a:cubicBezTo>
                  <a:pt x="42973" y="25467"/>
                  <a:pt x="-2536" y="-1521"/>
                  <a:pt x="1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C183F1E-7A4D-3129-ACE6-F41FBFFA6218}"/>
              </a:ext>
            </a:extLst>
          </p:cNvPr>
          <p:cNvSpPr/>
          <p:nvPr/>
        </p:nvSpPr>
        <p:spPr>
          <a:xfrm>
            <a:off x="3819396" y="2692065"/>
            <a:ext cx="118105" cy="71556"/>
          </a:xfrm>
          <a:custGeom>
            <a:avLst/>
            <a:gdLst>
              <a:gd name="connsiteX0" fmla="*/ 129 w 118105"/>
              <a:gd name="connsiteY0" fmla="*/ 335 h 71556"/>
              <a:gd name="connsiteX1" fmla="*/ 92204 w 118105"/>
              <a:gd name="connsiteY1" fmla="*/ 44785 h 71556"/>
              <a:gd name="connsiteX2" fmla="*/ 114429 w 118105"/>
              <a:gd name="connsiteY2" fmla="*/ 70185 h 71556"/>
              <a:gd name="connsiteX3" fmla="*/ 129 w 118105"/>
              <a:gd name="connsiteY3" fmla="*/ 335 h 7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05" h="71556">
                <a:moveTo>
                  <a:pt x="129" y="335"/>
                </a:moveTo>
                <a:cubicBezTo>
                  <a:pt x="-3575" y="-3898"/>
                  <a:pt x="73154" y="33143"/>
                  <a:pt x="92204" y="44785"/>
                </a:cubicBezTo>
                <a:cubicBezTo>
                  <a:pt x="111254" y="56427"/>
                  <a:pt x="125012" y="77064"/>
                  <a:pt x="114429" y="70185"/>
                </a:cubicBezTo>
                <a:cubicBezTo>
                  <a:pt x="103846" y="63306"/>
                  <a:pt x="3833" y="4568"/>
                  <a:pt x="129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42B7936-24AB-E475-2961-6049FAEAAC5B}"/>
              </a:ext>
            </a:extLst>
          </p:cNvPr>
          <p:cNvSpPr/>
          <p:nvPr/>
        </p:nvSpPr>
        <p:spPr>
          <a:xfrm>
            <a:off x="3197046" y="2694630"/>
            <a:ext cx="165840" cy="156589"/>
          </a:xfrm>
          <a:custGeom>
            <a:avLst/>
            <a:gdLst>
              <a:gd name="connsiteX0" fmla="*/ 165279 w 165840"/>
              <a:gd name="connsiteY0" fmla="*/ 945 h 156589"/>
              <a:gd name="connsiteX1" fmla="*/ 70029 w 165840"/>
              <a:gd name="connsiteY1" fmla="*/ 108895 h 156589"/>
              <a:gd name="connsiteX2" fmla="*/ 79554 w 165840"/>
              <a:gd name="connsiteY2" fmla="*/ 77145 h 156589"/>
              <a:gd name="connsiteX3" fmla="*/ 179 w 165840"/>
              <a:gd name="connsiteY3" fmla="*/ 156520 h 156589"/>
              <a:gd name="connsiteX4" fmla="*/ 104954 w 165840"/>
              <a:gd name="connsiteY4" fmla="*/ 61270 h 156589"/>
              <a:gd name="connsiteX5" fmla="*/ 165279 w 165840"/>
              <a:gd name="connsiteY5" fmla="*/ 945 h 1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40" h="156589">
                <a:moveTo>
                  <a:pt x="165279" y="945"/>
                </a:moveTo>
                <a:cubicBezTo>
                  <a:pt x="159458" y="8882"/>
                  <a:pt x="84316" y="96195"/>
                  <a:pt x="70029" y="108895"/>
                </a:cubicBezTo>
                <a:cubicBezTo>
                  <a:pt x="55741" y="121595"/>
                  <a:pt x="91196" y="69208"/>
                  <a:pt x="79554" y="77145"/>
                </a:cubicBezTo>
                <a:cubicBezTo>
                  <a:pt x="67912" y="85083"/>
                  <a:pt x="-4054" y="159166"/>
                  <a:pt x="179" y="156520"/>
                </a:cubicBezTo>
                <a:cubicBezTo>
                  <a:pt x="4412" y="153874"/>
                  <a:pt x="79554" y="85612"/>
                  <a:pt x="104954" y="61270"/>
                </a:cubicBezTo>
                <a:cubicBezTo>
                  <a:pt x="130354" y="36928"/>
                  <a:pt x="171100" y="-6992"/>
                  <a:pt x="165279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E9B39A-2976-AE20-9422-FE04B197E5CE}"/>
              </a:ext>
            </a:extLst>
          </p:cNvPr>
          <p:cNvSpPr/>
          <p:nvPr/>
        </p:nvSpPr>
        <p:spPr>
          <a:xfrm>
            <a:off x="3609486" y="2743194"/>
            <a:ext cx="140242" cy="104800"/>
          </a:xfrm>
          <a:custGeom>
            <a:avLst/>
            <a:gdLst>
              <a:gd name="connsiteX0" fmla="*/ 489 w 140242"/>
              <a:gd name="connsiteY0" fmla="*/ 44456 h 104800"/>
              <a:gd name="connsiteX1" fmla="*/ 98914 w 140242"/>
              <a:gd name="connsiteY1" fmla="*/ 53981 h 104800"/>
              <a:gd name="connsiteX2" fmla="*/ 95739 w 140242"/>
              <a:gd name="connsiteY2" fmla="*/ 104781 h 104800"/>
              <a:gd name="connsiteX3" fmla="*/ 140189 w 140242"/>
              <a:gd name="connsiteY3" fmla="*/ 47631 h 104800"/>
              <a:gd name="connsiteX4" fmla="*/ 105264 w 140242"/>
              <a:gd name="connsiteY4" fmla="*/ 6 h 104800"/>
              <a:gd name="connsiteX5" fmla="*/ 127489 w 140242"/>
              <a:gd name="connsiteY5" fmla="*/ 50806 h 104800"/>
              <a:gd name="connsiteX6" fmla="*/ 63989 w 140242"/>
              <a:gd name="connsiteY6" fmla="*/ 57156 h 104800"/>
              <a:gd name="connsiteX7" fmla="*/ 489 w 140242"/>
              <a:gd name="connsiteY7" fmla="*/ 44456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42" h="104800">
                <a:moveTo>
                  <a:pt x="489" y="44456"/>
                </a:moveTo>
                <a:cubicBezTo>
                  <a:pt x="6310" y="43927"/>
                  <a:pt x="83039" y="43927"/>
                  <a:pt x="98914" y="53981"/>
                </a:cubicBezTo>
                <a:cubicBezTo>
                  <a:pt x="114789" y="64035"/>
                  <a:pt x="88860" y="105839"/>
                  <a:pt x="95739" y="104781"/>
                </a:cubicBezTo>
                <a:cubicBezTo>
                  <a:pt x="102618" y="103723"/>
                  <a:pt x="138602" y="65093"/>
                  <a:pt x="140189" y="47631"/>
                </a:cubicBezTo>
                <a:cubicBezTo>
                  <a:pt x="141776" y="30169"/>
                  <a:pt x="107381" y="-523"/>
                  <a:pt x="105264" y="6"/>
                </a:cubicBezTo>
                <a:cubicBezTo>
                  <a:pt x="103147" y="535"/>
                  <a:pt x="134368" y="41281"/>
                  <a:pt x="127489" y="50806"/>
                </a:cubicBezTo>
                <a:cubicBezTo>
                  <a:pt x="120610" y="60331"/>
                  <a:pt x="85685" y="56627"/>
                  <a:pt x="63989" y="57156"/>
                </a:cubicBezTo>
                <a:cubicBezTo>
                  <a:pt x="42293" y="57685"/>
                  <a:pt x="-5332" y="44985"/>
                  <a:pt x="489" y="4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2E155-0164-87A7-0489-EDF35E4CE1E2}"/>
              </a:ext>
            </a:extLst>
          </p:cNvPr>
          <p:cNvSpPr/>
          <p:nvPr/>
        </p:nvSpPr>
        <p:spPr>
          <a:xfrm>
            <a:off x="3294041" y="1586801"/>
            <a:ext cx="116788" cy="147206"/>
          </a:xfrm>
          <a:custGeom>
            <a:avLst/>
            <a:gdLst>
              <a:gd name="connsiteX0" fmla="*/ 1609 w 116788"/>
              <a:gd name="connsiteY0" fmla="*/ 3874 h 147206"/>
              <a:gd name="connsiteX1" fmla="*/ 115909 w 116788"/>
              <a:gd name="connsiteY1" fmla="*/ 146749 h 147206"/>
              <a:gd name="connsiteX2" fmla="*/ 52409 w 116788"/>
              <a:gd name="connsiteY2" fmla="*/ 48324 h 147206"/>
              <a:gd name="connsiteX3" fmla="*/ 1609 w 116788"/>
              <a:gd name="connsiteY3" fmla="*/ 3874 h 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88" h="147206">
                <a:moveTo>
                  <a:pt x="1609" y="3874"/>
                </a:moveTo>
                <a:cubicBezTo>
                  <a:pt x="12192" y="20278"/>
                  <a:pt x="107442" y="139341"/>
                  <a:pt x="115909" y="146749"/>
                </a:cubicBezTo>
                <a:cubicBezTo>
                  <a:pt x="124376" y="154157"/>
                  <a:pt x="69342" y="69491"/>
                  <a:pt x="52409" y="48324"/>
                </a:cubicBezTo>
                <a:cubicBezTo>
                  <a:pt x="35476" y="27157"/>
                  <a:pt x="-8974" y="-12530"/>
                  <a:pt x="1609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AA7BDFA-6402-8294-85BB-263D9874AC79}"/>
              </a:ext>
            </a:extLst>
          </p:cNvPr>
          <p:cNvSpPr/>
          <p:nvPr/>
        </p:nvSpPr>
        <p:spPr>
          <a:xfrm>
            <a:off x="3126585" y="1607151"/>
            <a:ext cx="149897" cy="241317"/>
          </a:xfrm>
          <a:custGeom>
            <a:avLst/>
            <a:gdLst>
              <a:gd name="connsiteX0" fmla="*/ 790 w 149897"/>
              <a:gd name="connsiteY0" fmla="*/ 2574 h 241317"/>
              <a:gd name="connsiteX1" fmla="*/ 146840 w 149897"/>
              <a:gd name="connsiteY1" fmla="*/ 237524 h 241317"/>
              <a:gd name="connsiteX2" fmla="*/ 99215 w 149897"/>
              <a:gd name="connsiteY2" fmla="*/ 145449 h 241317"/>
              <a:gd name="connsiteX3" fmla="*/ 89690 w 149897"/>
              <a:gd name="connsiteY3" fmla="*/ 113699 h 241317"/>
              <a:gd name="connsiteX4" fmla="*/ 790 w 149897"/>
              <a:gd name="connsiteY4" fmla="*/ 2574 h 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7" h="241317">
                <a:moveTo>
                  <a:pt x="790" y="2574"/>
                </a:moveTo>
                <a:cubicBezTo>
                  <a:pt x="10315" y="23211"/>
                  <a:pt x="130436" y="213712"/>
                  <a:pt x="146840" y="237524"/>
                </a:cubicBezTo>
                <a:cubicBezTo>
                  <a:pt x="163244" y="261336"/>
                  <a:pt x="108740" y="166086"/>
                  <a:pt x="99215" y="145449"/>
                </a:cubicBezTo>
                <a:cubicBezTo>
                  <a:pt x="89690" y="124812"/>
                  <a:pt x="108740" y="135924"/>
                  <a:pt x="89690" y="113699"/>
                </a:cubicBezTo>
                <a:cubicBezTo>
                  <a:pt x="70640" y="91474"/>
                  <a:pt x="-8735" y="-18063"/>
                  <a:pt x="790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9B58DD0-AF26-52C4-4AD0-1DD3CCFCCFD7}"/>
              </a:ext>
            </a:extLst>
          </p:cNvPr>
          <p:cNvSpPr/>
          <p:nvPr/>
        </p:nvSpPr>
        <p:spPr>
          <a:xfrm>
            <a:off x="3194038" y="1593584"/>
            <a:ext cx="178174" cy="314643"/>
          </a:xfrm>
          <a:custGeom>
            <a:avLst/>
            <a:gdLst>
              <a:gd name="connsiteX0" fmla="*/ 12 w 178174"/>
              <a:gd name="connsiteY0" fmla="*/ 266 h 314643"/>
              <a:gd name="connsiteX1" fmla="*/ 142887 w 178174"/>
              <a:gd name="connsiteY1" fmla="*/ 70116 h 314643"/>
              <a:gd name="connsiteX2" fmla="*/ 130187 w 178174"/>
              <a:gd name="connsiteY2" fmla="*/ 82816 h 314643"/>
              <a:gd name="connsiteX3" fmla="*/ 171462 w 178174"/>
              <a:gd name="connsiteY3" fmla="*/ 168541 h 314643"/>
              <a:gd name="connsiteX4" fmla="*/ 177812 w 178174"/>
              <a:gd name="connsiteY4" fmla="*/ 314591 h 314643"/>
              <a:gd name="connsiteX5" fmla="*/ 168287 w 178174"/>
              <a:gd name="connsiteY5" fmla="*/ 184416 h 314643"/>
              <a:gd name="connsiteX6" fmla="*/ 152412 w 178174"/>
              <a:gd name="connsiteY6" fmla="*/ 101866 h 314643"/>
              <a:gd name="connsiteX7" fmla="*/ 12 w 178174"/>
              <a:gd name="connsiteY7" fmla="*/ 266 h 31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74" h="314643">
                <a:moveTo>
                  <a:pt x="12" y="266"/>
                </a:moveTo>
                <a:cubicBezTo>
                  <a:pt x="-1575" y="-5026"/>
                  <a:pt x="142887" y="70116"/>
                  <a:pt x="142887" y="70116"/>
                </a:cubicBezTo>
                <a:cubicBezTo>
                  <a:pt x="164583" y="83874"/>
                  <a:pt x="125424" y="66412"/>
                  <a:pt x="130187" y="82816"/>
                </a:cubicBezTo>
                <a:cubicBezTo>
                  <a:pt x="134950" y="99220"/>
                  <a:pt x="163525" y="129912"/>
                  <a:pt x="171462" y="168541"/>
                </a:cubicBezTo>
                <a:cubicBezTo>
                  <a:pt x="179400" y="207170"/>
                  <a:pt x="178341" y="311945"/>
                  <a:pt x="177812" y="314591"/>
                </a:cubicBezTo>
                <a:cubicBezTo>
                  <a:pt x="177283" y="317237"/>
                  <a:pt x="172520" y="219870"/>
                  <a:pt x="168287" y="184416"/>
                </a:cubicBezTo>
                <a:cubicBezTo>
                  <a:pt x="164054" y="148962"/>
                  <a:pt x="184162" y="129912"/>
                  <a:pt x="152412" y="101866"/>
                </a:cubicBezTo>
                <a:cubicBezTo>
                  <a:pt x="120662" y="73820"/>
                  <a:pt x="1599" y="5558"/>
                  <a:pt x="1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FCED91-D0EE-DFA4-1F71-23E3E636C544}"/>
              </a:ext>
            </a:extLst>
          </p:cNvPr>
          <p:cNvSpPr/>
          <p:nvPr/>
        </p:nvSpPr>
        <p:spPr>
          <a:xfrm>
            <a:off x="2769389" y="1546219"/>
            <a:ext cx="373961" cy="121414"/>
          </a:xfrm>
          <a:custGeom>
            <a:avLst/>
            <a:gdLst>
              <a:gd name="connsiteX0" fmla="*/ 56361 w 373961"/>
              <a:gd name="connsiteY0" fmla="*/ 101606 h 121414"/>
              <a:gd name="connsiteX1" fmla="*/ 367511 w 373961"/>
              <a:gd name="connsiteY1" fmla="*/ 28581 h 121414"/>
              <a:gd name="connsiteX2" fmla="*/ 256386 w 373961"/>
              <a:gd name="connsiteY2" fmla="*/ 34931 h 121414"/>
              <a:gd name="connsiteX3" fmla="*/ 129386 w 373961"/>
              <a:gd name="connsiteY3" fmla="*/ 6 h 121414"/>
              <a:gd name="connsiteX4" fmla="*/ 218286 w 373961"/>
              <a:gd name="connsiteY4" fmla="*/ 38106 h 121414"/>
              <a:gd name="connsiteX5" fmla="*/ 180186 w 373961"/>
              <a:gd name="connsiteY5" fmla="*/ 69856 h 121414"/>
              <a:gd name="connsiteX6" fmla="*/ 8736 w 373961"/>
              <a:gd name="connsiteY6" fmla="*/ 120656 h 121414"/>
              <a:gd name="connsiteX7" fmla="*/ 56361 w 373961"/>
              <a:gd name="connsiteY7" fmla="*/ 101606 h 1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61" h="121414">
                <a:moveTo>
                  <a:pt x="56361" y="101606"/>
                </a:moveTo>
                <a:cubicBezTo>
                  <a:pt x="116157" y="86260"/>
                  <a:pt x="334174" y="39693"/>
                  <a:pt x="367511" y="28581"/>
                </a:cubicBezTo>
                <a:cubicBezTo>
                  <a:pt x="400848" y="17469"/>
                  <a:pt x="296074" y="39693"/>
                  <a:pt x="256386" y="34931"/>
                </a:cubicBezTo>
                <a:cubicBezTo>
                  <a:pt x="216699" y="30168"/>
                  <a:pt x="135736" y="-523"/>
                  <a:pt x="129386" y="6"/>
                </a:cubicBezTo>
                <a:cubicBezTo>
                  <a:pt x="123036" y="535"/>
                  <a:pt x="209819" y="26464"/>
                  <a:pt x="218286" y="38106"/>
                </a:cubicBezTo>
                <a:cubicBezTo>
                  <a:pt x="226753" y="49748"/>
                  <a:pt x="215111" y="56098"/>
                  <a:pt x="180186" y="69856"/>
                </a:cubicBezTo>
                <a:cubicBezTo>
                  <a:pt x="145261" y="83614"/>
                  <a:pt x="26198" y="117481"/>
                  <a:pt x="8736" y="120656"/>
                </a:cubicBezTo>
                <a:cubicBezTo>
                  <a:pt x="-8727" y="123831"/>
                  <a:pt x="-3435" y="116952"/>
                  <a:pt x="56361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0BE9FAD-FA0F-755C-EED4-F8EA597ACDC8}"/>
              </a:ext>
            </a:extLst>
          </p:cNvPr>
          <p:cNvSpPr/>
          <p:nvPr/>
        </p:nvSpPr>
        <p:spPr>
          <a:xfrm>
            <a:off x="2736766" y="1622364"/>
            <a:ext cx="308223" cy="340010"/>
          </a:xfrm>
          <a:custGeom>
            <a:avLst/>
            <a:gdLst>
              <a:gd name="connsiteX0" fmla="*/ 308059 w 308223"/>
              <a:gd name="connsiteY0" fmla="*/ 61 h 340010"/>
              <a:gd name="connsiteX1" fmla="*/ 57234 w 308223"/>
              <a:gd name="connsiteY1" fmla="*/ 104836 h 340010"/>
              <a:gd name="connsiteX2" fmla="*/ 28659 w 308223"/>
              <a:gd name="connsiteY2" fmla="*/ 139761 h 340010"/>
              <a:gd name="connsiteX3" fmla="*/ 57234 w 308223"/>
              <a:gd name="connsiteY3" fmla="*/ 336611 h 340010"/>
              <a:gd name="connsiteX4" fmla="*/ 35009 w 308223"/>
              <a:gd name="connsiteY4" fmla="*/ 254061 h 340010"/>
              <a:gd name="connsiteX5" fmla="*/ 15959 w 308223"/>
              <a:gd name="connsiteY5" fmla="*/ 120711 h 340010"/>
              <a:gd name="connsiteX6" fmla="*/ 308059 w 308223"/>
              <a:gd name="connsiteY6" fmla="*/ 61 h 3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3" h="340010">
                <a:moveTo>
                  <a:pt x="308059" y="61"/>
                </a:moveTo>
                <a:cubicBezTo>
                  <a:pt x="314938" y="-2585"/>
                  <a:pt x="103801" y="81553"/>
                  <a:pt x="57234" y="104836"/>
                </a:cubicBezTo>
                <a:cubicBezTo>
                  <a:pt x="10667" y="128119"/>
                  <a:pt x="28659" y="101132"/>
                  <a:pt x="28659" y="139761"/>
                </a:cubicBezTo>
                <a:cubicBezTo>
                  <a:pt x="28659" y="178390"/>
                  <a:pt x="56176" y="317561"/>
                  <a:pt x="57234" y="336611"/>
                </a:cubicBezTo>
                <a:cubicBezTo>
                  <a:pt x="58292" y="355661"/>
                  <a:pt x="41888" y="290044"/>
                  <a:pt x="35009" y="254061"/>
                </a:cubicBezTo>
                <a:cubicBezTo>
                  <a:pt x="28130" y="218078"/>
                  <a:pt x="-26374" y="160398"/>
                  <a:pt x="15959" y="120711"/>
                </a:cubicBezTo>
                <a:cubicBezTo>
                  <a:pt x="58292" y="81024"/>
                  <a:pt x="301180" y="2707"/>
                  <a:pt x="308059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F45FC8-A18A-BC58-2DA6-C4F4FC189573}"/>
              </a:ext>
            </a:extLst>
          </p:cNvPr>
          <p:cNvSpPr/>
          <p:nvPr/>
        </p:nvSpPr>
        <p:spPr>
          <a:xfrm>
            <a:off x="3882435" y="1623389"/>
            <a:ext cx="453625" cy="104306"/>
          </a:xfrm>
          <a:custGeom>
            <a:avLst/>
            <a:gdLst>
              <a:gd name="connsiteX0" fmla="*/ 17 w 453625"/>
              <a:gd name="connsiteY0" fmla="*/ 104227 h 104306"/>
              <a:gd name="connsiteX1" fmla="*/ 168657 w 453625"/>
              <a:gd name="connsiteY1" fmla="*/ 36772 h 104306"/>
              <a:gd name="connsiteX2" fmla="*/ 131181 w 453625"/>
              <a:gd name="connsiteY2" fmla="*/ 25529 h 104306"/>
              <a:gd name="connsiteX3" fmla="*/ 281083 w 453625"/>
              <a:gd name="connsiteY3" fmla="*/ 14286 h 104306"/>
              <a:gd name="connsiteX4" fmla="*/ 266093 w 453625"/>
              <a:gd name="connsiteY4" fmla="*/ 3044 h 104306"/>
              <a:gd name="connsiteX5" fmla="*/ 453470 w 453625"/>
              <a:gd name="connsiteY5" fmla="*/ 74247 h 104306"/>
              <a:gd name="connsiteX6" fmla="*/ 296073 w 453625"/>
              <a:gd name="connsiteY6" fmla="*/ 21781 h 104306"/>
              <a:gd name="connsiteX7" fmla="*/ 179899 w 453625"/>
              <a:gd name="connsiteY7" fmla="*/ 21781 h 104306"/>
              <a:gd name="connsiteX8" fmla="*/ 17 w 453625"/>
              <a:gd name="connsiteY8" fmla="*/ 104227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25" h="104306">
                <a:moveTo>
                  <a:pt x="17" y="104227"/>
                </a:moveTo>
                <a:cubicBezTo>
                  <a:pt x="-1857" y="106725"/>
                  <a:pt x="146796" y="49888"/>
                  <a:pt x="168657" y="36772"/>
                </a:cubicBezTo>
                <a:cubicBezTo>
                  <a:pt x="190518" y="23656"/>
                  <a:pt x="112443" y="29277"/>
                  <a:pt x="131181" y="25529"/>
                </a:cubicBezTo>
                <a:cubicBezTo>
                  <a:pt x="149919" y="21781"/>
                  <a:pt x="281083" y="14286"/>
                  <a:pt x="281083" y="14286"/>
                </a:cubicBezTo>
                <a:cubicBezTo>
                  <a:pt x="303568" y="10539"/>
                  <a:pt x="237362" y="-6949"/>
                  <a:pt x="266093" y="3044"/>
                </a:cubicBezTo>
                <a:cubicBezTo>
                  <a:pt x="294824" y="13037"/>
                  <a:pt x="448473" y="71124"/>
                  <a:pt x="453470" y="74247"/>
                </a:cubicBezTo>
                <a:cubicBezTo>
                  <a:pt x="458467" y="77370"/>
                  <a:pt x="341668" y="30525"/>
                  <a:pt x="296073" y="21781"/>
                </a:cubicBezTo>
                <a:cubicBezTo>
                  <a:pt x="250478" y="13037"/>
                  <a:pt x="229242" y="7415"/>
                  <a:pt x="179899" y="21781"/>
                </a:cubicBezTo>
                <a:cubicBezTo>
                  <a:pt x="130556" y="36147"/>
                  <a:pt x="1891" y="101729"/>
                  <a:pt x="17" y="10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695E793-6C17-7203-A619-BC5EB7270A9B}"/>
              </a:ext>
            </a:extLst>
          </p:cNvPr>
          <p:cNvSpPr/>
          <p:nvPr/>
        </p:nvSpPr>
        <p:spPr>
          <a:xfrm>
            <a:off x="4199838" y="1604513"/>
            <a:ext cx="229913" cy="457080"/>
          </a:xfrm>
          <a:custGeom>
            <a:avLst/>
            <a:gdLst>
              <a:gd name="connsiteX0" fmla="*/ 1155 w 229913"/>
              <a:gd name="connsiteY0" fmla="*/ 3182 h 457080"/>
              <a:gd name="connsiteX1" fmla="*/ 196028 w 229913"/>
              <a:gd name="connsiteY1" fmla="*/ 370441 h 457080"/>
              <a:gd name="connsiteX2" fmla="*/ 166047 w 229913"/>
              <a:gd name="connsiteY2" fmla="*/ 306733 h 457080"/>
              <a:gd name="connsiteX3" fmla="*/ 229755 w 229913"/>
              <a:gd name="connsiteY3" fmla="*/ 456635 h 457080"/>
              <a:gd name="connsiteX4" fmla="*/ 181037 w 229913"/>
              <a:gd name="connsiteY4" fmla="*/ 344208 h 457080"/>
              <a:gd name="connsiteX5" fmla="*/ 87349 w 229913"/>
              <a:gd name="connsiteY5" fmla="*/ 108113 h 457080"/>
              <a:gd name="connsiteX6" fmla="*/ 113582 w 229913"/>
              <a:gd name="connsiteY6" fmla="*/ 186812 h 457080"/>
              <a:gd name="connsiteX7" fmla="*/ 1155 w 229913"/>
              <a:gd name="connsiteY7" fmla="*/ 3182 h 45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13" h="457080">
                <a:moveTo>
                  <a:pt x="1155" y="3182"/>
                </a:moveTo>
                <a:cubicBezTo>
                  <a:pt x="14896" y="33787"/>
                  <a:pt x="168546" y="319849"/>
                  <a:pt x="196028" y="370441"/>
                </a:cubicBezTo>
                <a:cubicBezTo>
                  <a:pt x="223510" y="421033"/>
                  <a:pt x="160426" y="292367"/>
                  <a:pt x="166047" y="306733"/>
                </a:cubicBezTo>
                <a:cubicBezTo>
                  <a:pt x="171668" y="321099"/>
                  <a:pt x="227257" y="450389"/>
                  <a:pt x="229755" y="456635"/>
                </a:cubicBezTo>
                <a:cubicBezTo>
                  <a:pt x="232253" y="462881"/>
                  <a:pt x="204771" y="402295"/>
                  <a:pt x="181037" y="344208"/>
                </a:cubicBezTo>
                <a:cubicBezTo>
                  <a:pt x="157303" y="286121"/>
                  <a:pt x="98592" y="134346"/>
                  <a:pt x="87349" y="108113"/>
                </a:cubicBezTo>
                <a:cubicBezTo>
                  <a:pt x="76106" y="81880"/>
                  <a:pt x="126698" y="201178"/>
                  <a:pt x="113582" y="186812"/>
                </a:cubicBezTo>
                <a:cubicBezTo>
                  <a:pt x="100466" y="172447"/>
                  <a:pt x="-12586" y="-27423"/>
                  <a:pt x="1155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0EEA26-3980-E952-ED72-1C52B0EC8EE1}"/>
              </a:ext>
            </a:extLst>
          </p:cNvPr>
          <p:cNvSpPr/>
          <p:nvPr/>
        </p:nvSpPr>
        <p:spPr>
          <a:xfrm>
            <a:off x="4474060" y="1376118"/>
            <a:ext cx="146188" cy="1047826"/>
          </a:xfrm>
          <a:custGeom>
            <a:avLst/>
            <a:gdLst>
              <a:gd name="connsiteX0" fmla="*/ 504 w 146188"/>
              <a:gd name="connsiteY0" fmla="*/ 14220 h 1047826"/>
              <a:gd name="connsiteX1" fmla="*/ 142910 w 146188"/>
              <a:gd name="connsiteY1" fmla="*/ 1003571 h 1047826"/>
              <a:gd name="connsiteX2" fmla="*/ 97940 w 146188"/>
              <a:gd name="connsiteY2" fmla="*/ 812446 h 1047826"/>
              <a:gd name="connsiteX3" fmla="*/ 67960 w 146188"/>
              <a:gd name="connsiteY3" fmla="*/ 242820 h 1047826"/>
              <a:gd name="connsiteX4" fmla="*/ 94192 w 146188"/>
              <a:gd name="connsiteY4" fmla="*/ 403964 h 1047826"/>
              <a:gd name="connsiteX5" fmla="*/ 504 w 146188"/>
              <a:gd name="connsiteY5" fmla="*/ 14220 h 10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1047826">
                <a:moveTo>
                  <a:pt x="504" y="14220"/>
                </a:moveTo>
                <a:cubicBezTo>
                  <a:pt x="8624" y="114154"/>
                  <a:pt x="126671" y="870533"/>
                  <a:pt x="142910" y="1003571"/>
                </a:cubicBezTo>
                <a:cubicBezTo>
                  <a:pt x="159149" y="1136609"/>
                  <a:pt x="110432" y="939238"/>
                  <a:pt x="97940" y="812446"/>
                </a:cubicBezTo>
                <a:cubicBezTo>
                  <a:pt x="85448" y="685654"/>
                  <a:pt x="68585" y="310900"/>
                  <a:pt x="67960" y="242820"/>
                </a:cubicBezTo>
                <a:cubicBezTo>
                  <a:pt x="67335" y="174740"/>
                  <a:pt x="103561" y="435194"/>
                  <a:pt x="94192" y="403964"/>
                </a:cubicBezTo>
                <a:cubicBezTo>
                  <a:pt x="84823" y="372735"/>
                  <a:pt x="-7616" y="-85714"/>
                  <a:pt x="504" y="1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5E1BE1-2359-3C0A-A42E-5601BA5CAE0D}"/>
              </a:ext>
            </a:extLst>
          </p:cNvPr>
          <p:cNvSpPr/>
          <p:nvPr/>
        </p:nvSpPr>
        <p:spPr>
          <a:xfrm>
            <a:off x="3184523" y="1746236"/>
            <a:ext cx="87999" cy="329013"/>
          </a:xfrm>
          <a:custGeom>
            <a:avLst/>
            <a:gdLst>
              <a:gd name="connsiteX0" fmla="*/ 2 w 87999"/>
              <a:gd name="connsiteY0" fmla="*/ 14 h 329013"/>
              <a:gd name="connsiteX1" fmla="*/ 85727 w 87999"/>
              <a:gd name="connsiteY1" fmla="*/ 177814 h 329013"/>
              <a:gd name="connsiteX2" fmla="*/ 63502 w 87999"/>
              <a:gd name="connsiteY2" fmla="*/ 327039 h 329013"/>
              <a:gd name="connsiteX3" fmla="*/ 66677 w 87999"/>
              <a:gd name="connsiteY3" fmla="*/ 257189 h 329013"/>
              <a:gd name="connsiteX4" fmla="*/ 82552 w 87999"/>
              <a:gd name="connsiteY4" fmla="*/ 168289 h 329013"/>
              <a:gd name="connsiteX5" fmla="*/ 2 w 87999"/>
              <a:gd name="connsiteY5" fmla="*/ 14 h 3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99" h="329013">
                <a:moveTo>
                  <a:pt x="2" y="14"/>
                </a:moveTo>
                <a:cubicBezTo>
                  <a:pt x="531" y="1601"/>
                  <a:pt x="75144" y="123310"/>
                  <a:pt x="85727" y="177814"/>
                </a:cubicBezTo>
                <a:cubicBezTo>
                  <a:pt x="96310" y="232318"/>
                  <a:pt x="66677" y="313810"/>
                  <a:pt x="63502" y="327039"/>
                </a:cubicBezTo>
                <a:cubicBezTo>
                  <a:pt x="60327" y="340268"/>
                  <a:pt x="63502" y="283647"/>
                  <a:pt x="66677" y="257189"/>
                </a:cubicBezTo>
                <a:cubicBezTo>
                  <a:pt x="69852" y="230731"/>
                  <a:pt x="95781" y="207447"/>
                  <a:pt x="82552" y="168289"/>
                </a:cubicBezTo>
                <a:cubicBezTo>
                  <a:pt x="69323" y="129131"/>
                  <a:pt x="-527" y="-1573"/>
                  <a:pt x="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2B250A7-84D9-D149-A8F5-1F67AB28EC09}"/>
              </a:ext>
            </a:extLst>
          </p:cNvPr>
          <p:cNvSpPr/>
          <p:nvPr/>
        </p:nvSpPr>
        <p:spPr>
          <a:xfrm>
            <a:off x="3717817" y="1752237"/>
            <a:ext cx="178012" cy="376941"/>
          </a:xfrm>
          <a:custGeom>
            <a:avLst/>
            <a:gdLst>
              <a:gd name="connsiteX0" fmla="*/ 108 w 178012"/>
              <a:gd name="connsiteY0" fmla="*/ 3538 h 376941"/>
              <a:gd name="connsiteX1" fmla="*/ 92183 w 178012"/>
              <a:gd name="connsiteY1" fmla="*/ 365488 h 376941"/>
              <a:gd name="connsiteX2" fmla="*/ 50908 w 178012"/>
              <a:gd name="connsiteY2" fmla="*/ 276588 h 376941"/>
              <a:gd name="connsiteX3" fmla="*/ 69958 w 178012"/>
              <a:gd name="connsiteY3" fmla="*/ 174988 h 376941"/>
              <a:gd name="connsiteX4" fmla="*/ 177908 w 178012"/>
              <a:gd name="connsiteY4" fmla="*/ 105138 h 376941"/>
              <a:gd name="connsiteX5" fmla="*/ 89008 w 178012"/>
              <a:gd name="connsiteY5" fmla="*/ 149588 h 376941"/>
              <a:gd name="connsiteX6" fmla="*/ 47733 w 178012"/>
              <a:gd name="connsiteY6" fmla="*/ 70213 h 376941"/>
              <a:gd name="connsiteX7" fmla="*/ 73133 w 178012"/>
              <a:gd name="connsiteY7" fmla="*/ 174988 h 376941"/>
              <a:gd name="connsiteX8" fmla="*/ 108 w 178012"/>
              <a:gd name="connsiteY8" fmla="*/ 3538 h 3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12" h="376941">
                <a:moveTo>
                  <a:pt x="108" y="3538"/>
                </a:moveTo>
                <a:cubicBezTo>
                  <a:pt x="3283" y="35288"/>
                  <a:pt x="83716" y="319980"/>
                  <a:pt x="92183" y="365488"/>
                </a:cubicBezTo>
                <a:cubicBezTo>
                  <a:pt x="100650" y="410996"/>
                  <a:pt x="54612" y="308338"/>
                  <a:pt x="50908" y="276588"/>
                </a:cubicBezTo>
                <a:cubicBezTo>
                  <a:pt x="47204" y="244838"/>
                  <a:pt x="48791" y="203563"/>
                  <a:pt x="69958" y="174988"/>
                </a:cubicBezTo>
                <a:cubicBezTo>
                  <a:pt x="91125" y="146413"/>
                  <a:pt x="174733" y="109371"/>
                  <a:pt x="177908" y="105138"/>
                </a:cubicBezTo>
                <a:cubicBezTo>
                  <a:pt x="181083" y="100905"/>
                  <a:pt x="110704" y="155409"/>
                  <a:pt x="89008" y="149588"/>
                </a:cubicBezTo>
                <a:cubicBezTo>
                  <a:pt x="67312" y="143767"/>
                  <a:pt x="50379" y="65980"/>
                  <a:pt x="47733" y="70213"/>
                </a:cubicBezTo>
                <a:cubicBezTo>
                  <a:pt x="45087" y="74446"/>
                  <a:pt x="82129" y="186100"/>
                  <a:pt x="73133" y="174988"/>
                </a:cubicBezTo>
                <a:cubicBezTo>
                  <a:pt x="64137" y="163876"/>
                  <a:pt x="-3067" y="-28212"/>
                  <a:pt x="108" y="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3323583-BFE5-AB49-E226-BDF373EFF78F}"/>
              </a:ext>
            </a:extLst>
          </p:cNvPr>
          <p:cNvSpPr/>
          <p:nvPr/>
        </p:nvSpPr>
        <p:spPr>
          <a:xfrm>
            <a:off x="3287252" y="1604946"/>
            <a:ext cx="71446" cy="484263"/>
          </a:xfrm>
          <a:custGeom>
            <a:avLst/>
            <a:gdLst>
              <a:gd name="connsiteX0" fmla="*/ 70991 w 71446"/>
              <a:gd name="connsiteY0" fmla="*/ 697 h 484263"/>
              <a:gd name="connsiteX1" fmla="*/ 54662 w 71446"/>
              <a:gd name="connsiteY1" fmla="*/ 207525 h 484263"/>
              <a:gd name="connsiteX2" fmla="*/ 16562 w 71446"/>
              <a:gd name="connsiteY2" fmla="*/ 468783 h 484263"/>
              <a:gd name="connsiteX3" fmla="*/ 22005 w 71446"/>
              <a:gd name="connsiteY3" fmla="*/ 419797 h 484263"/>
              <a:gd name="connsiteX4" fmla="*/ 234 w 71446"/>
              <a:gd name="connsiteY4" fmla="*/ 136768 h 484263"/>
              <a:gd name="connsiteX5" fmla="*/ 38334 w 71446"/>
              <a:gd name="connsiteY5" fmla="*/ 278283 h 484263"/>
              <a:gd name="connsiteX6" fmla="*/ 70991 w 71446"/>
              <a:gd name="connsiteY6" fmla="*/ 697 h 4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6" h="484263">
                <a:moveTo>
                  <a:pt x="70991" y="697"/>
                </a:moveTo>
                <a:cubicBezTo>
                  <a:pt x="73712" y="-11096"/>
                  <a:pt x="63733" y="129511"/>
                  <a:pt x="54662" y="207525"/>
                </a:cubicBezTo>
                <a:cubicBezTo>
                  <a:pt x="45590" y="285539"/>
                  <a:pt x="22005" y="433404"/>
                  <a:pt x="16562" y="468783"/>
                </a:cubicBezTo>
                <a:cubicBezTo>
                  <a:pt x="11119" y="504162"/>
                  <a:pt x="24726" y="475133"/>
                  <a:pt x="22005" y="419797"/>
                </a:cubicBezTo>
                <a:cubicBezTo>
                  <a:pt x="19284" y="364461"/>
                  <a:pt x="-2488" y="160354"/>
                  <a:pt x="234" y="136768"/>
                </a:cubicBezTo>
                <a:cubicBezTo>
                  <a:pt x="2956" y="113182"/>
                  <a:pt x="28356" y="298240"/>
                  <a:pt x="38334" y="278283"/>
                </a:cubicBezTo>
                <a:cubicBezTo>
                  <a:pt x="48312" y="258326"/>
                  <a:pt x="68270" y="12490"/>
                  <a:pt x="70991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AE0C0C6-847F-011C-F7E9-27951B2DC008}"/>
              </a:ext>
            </a:extLst>
          </p:cNvPr>
          <p:cNvSpPr/>
          <p:nvPr/>
        </p:nvSpPr>
        <p:spPr>
          <a:xfrm>
            <a:off x="4111705" y="1872971"/>
            <a:ext cx="226628" cy="184826"/>
          </a:xfrm>
          <a:custGeom>
            <a:avLst/>
            <a:gdLst>
              <a:gd name="connsiteX0" fmla="*/ 3095 w 226628"/>
              <a:gd name="connsiteY0" fmla="*/ 279 h 184826"/>
              <a:gd name="connsiteX1" fmla="*/ 206295 w 226628"/>
              <a:gd name="connsiteY1" fmla="*/ 105054 h 184826"/>
              <a:gd name="connsiteX2" fmla="*/ 212645 w 226628"/>
              <a:gd name="connsiteY2" fmla="*/ 105054 h 184826"/>
              <a:gd name="connsiteX3" fmla="*/ 145970 w 226628"/>
              <a:gd name="connsiteY3" fmla="*/ 120929 h 184826"/>
              <a:gd name="connsiteX4" fmla="*/ 9445 w 226628"/>
              <a:gd name="connsiteY4" fmla="*/ 184429 h 184826"/>
              <a:gd name="connsiteX5" fmla="*/ 76120 w 226628"/>
              <a:gd name="connsiteY5" fmla="*/ 146329 h 184826"/>
              <a:gd name="connsiteX6" fmla="*/ 142795 w 226628"/>
              <a:gd name="connsiteY6" fmla="*/ 114579 h 184826"/>
              <a:gd name="connsiteX7" fmla="*/ 69770 w 226628"/>
              <a:gd name="connsiteY7" fmla="*/ 73304 h 184826"/>
              <a:gd name="connsiteX8" fmla="*/ 53895 w 226628"/>
              <a:gd name="connsiteY8" fmla="*/ 66954 h 184826"/>
              <a:gd name="connsiteX9" fmla="*/ 79295 w 226628"/>
              <a:gd name="connsiteY9" fmla="*/ 73304 h 184826"/>
              <a:gd name="connsiteX10" fmla="*/ 3095 w 226628"/>
              <a:gd name="connsiteY10" fmla="*/ 279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28" h="184826">
                <a:moveTo>
                  <a:pt x="3095" y="279"/>
                </a:moveTo>
                <a:cubicBezTo>
                  <a:pt x="24261" y="5571"/>
                  <a:pt x="206295" y="105054"/>
                  <a:pt x="206295" y="105054"/>
                </a:cubicBezTo>
                <a:cubicBezTo>
                  <a:pt x="241220" y="122517"/>
                  <a:pt x="222699" y="102408"/>
                  <a:pt x="212645" y="105054"/>
                </a:cubicBezTo>
                <a:cubicBezTo>
                  <a:pt x="202591" y="107700"/>
                  <a:pt x="179837" y="107700"/>
                  <a:pt x="145970" y="120929"/>
                </a:cubicBezTo>
                <a:cubicBezTo>
                  <a:pt x="112103" y="134158"/>
                  <a:pt x="21087" y="180196"/>
                  <a:pt x="9445" y="184429"/>
                </a:cubicBezTo>
                <a:cubicBezTo>
                  <a:pt x="-2197" y="188662"/>
                  <a:pt x="53895" y="157971"/>
                  <a:pt x="76120" y="146329"/>
                </a:cubicBezTo>
                <a:cubicBezTo>
                  <a:pt x="98345" y="134687"/>
                  <a:pt x="143853" y="126750"/>
                  <a:pt x="142795" y="114579"/>
                </a:cubicBezTo>
                <a:cubicBezTo>
                  <a:pt x="141737" y="102408"/>
                  <a:pt x="69770" y="73304"/>
                  <a:pt x="69770" y="73304"/>
                </a:cubicBezTo>
                <a:cubicBezTo>
                  <a:pt x="54953" y="65367"/>
                  <a:pt x="52308" y="66954"/>
                  <a:pt x="53895" y="66954"/>
                </a:cubicBezTo>
                <a:cubicBezTo>
                  <a:pt x="55482" y="66954"/>
                  <a:pt x="82470" y="80183"/>
                  <a:pt x="79295" y="73304"/>
                </a:cubicBezTo>
                <a:cubicBezTo>
                  <a:pt x="76120" y="66425"/>
                  <a:pt x="-18071" y="-5013"/>
                  <a:pt x="309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90E1170-B8AB-9C2B-6692-298DDD459C0C}"/>
              </a:ext>
            </a:extLst>
          </p:cNvPr>
          <p:cNvSpPr/>
          <p:nvPr/>
        </p:nvSpPr>
        <p:spPr>
          <a:xfrm>
            <a:off x="2701839" y="1771640"/>
            <a:ext cx="268897" cy="184359"/>
          </a:xfrm>
          <a:custGeom>
            <a:avLst/>
            <a:gdLst>
              <a:gd name="connsiteX0" fmla="*/ 263611 w 268897"/>
              <a:gd name="connsiteY0" fmla="*/ 10 h 184359"/>
              <a:gd name="connsiteX1" fmla="*/ 196936 w 268897"/>
              <a:gd name="connsiteY1" fmla="*/ 88910 h 184359"/>
              <a:gd name="connsiteX2" fmla="*/ 209636 w 268897"/>
              <a:gd name="connsiteY2" fmla="*/ 161935 h 184359"/>
              <a:gd name="connsiteX3" fmla="*/ 250911 w 268897"/>
              <a:gd name="connsiteY3" fmla="*/ 184160 h 184359"/>
              <a:gd name="connsiteX4" fmla="*/ 181061 w 268897"/>
              <a:gd name="connsiteY4" fmla="*/ 152410 h 184359"/>
              <a:gd name="connsiteX5" fmla="*/ 86 w 268897"/>
              <a:gd name="connsiteY5" fmla="*/ 161935 h 184359"/>
              <a:gd name="connsiteX6" fmla="*/ 155661 w 268897"/>
              <a:gd name="connsiteY6" fmla="*/ 107960 h 184359"/>
              <a:gd name="connsiteX7" fmla="*/ 44536 w 268897"/>
              <a:gd name="connsiteY7" fmla="*/ 111135 h 184359"/>
              <a:gd name="connsiteX8" fmla="*/ 171536 w 268897"/>
              <a:gd name="connsiteY8" fmla="*/ 44460 h 184359"/>
              <a:gd name="connsiteX9" fmla="*/ 35011 w 268897"/>
              <a:gd name="connsiteY9" fmla="*/ 82560 h 184359"/>
              <a:gd name="connsiteX10" fmla="*/ 263611 w 268897"/>
              <a:gd name="connsiteY10" fmla="*/ 10 h 1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897" h="184359">
                <a:moveTo>
                  <a:pt x="263611" y="10"/>
                </a:moveTo>
                <a:cubicBezTo>
                  <a:pt x="290598" y="1068"/>
                  <a:pt x="205932" y="61923"/>
                  <a:pt x="196936" y="88910"/>
                </a:cubicBezTo>
                <a:cubicBezTo>
                  <a:pt x="187940" y="115897"/>
                  <a:pt x="200640" y="146060"/>
                  <a:pt x="209636" y="161935"/>
                </a:cubicBezTo>
                <a:cubicBezTo>
                  <a:pt x="218632" y="177810"/>
                  <a:pt x="255673" y="185747"/>
                  <a:pt x="250911" y="184160"/>
                </a:cubicBezTo>
                <a:cubicBezTo>
                  <a:pt x="246149" y="182573"/>
                  <a:pt x="222865" y="156114"/>
                  <a:pt x="181061" y="152410"/>
                </a:cubicBezTo>
                <a:cubicBezTo>
                  <a:pt x="139257" y="148706"/>
                  <a:pt x="4319" y="169343"/>
                  <a:pt x="86" y="161935"/>
                </a:cubicBezTo>
                <a:cubicBezTo>
                  <a:pt x="-4147" y="154527"/>
                  <a:pt x="148253" y="116427"/>
                  <a:pt x="155661" y="107960"/>
                </a:cubicBezTo>
                <a:cubicBezTo>
                  <a:pt x="163069" y="99493"/>
                  <a:pt x="41890" y="121718"/>
                  <a:pt x="44536" y="111135"/>
                </a:cubicBezTo>
                <a:cubicBezTo>
                  <a:pt x="47182" y="100552"/>
                  <a:pt x="173123" y="49222"/>
                  <a:pt x="171536" y="44460"/>
                </a:cubicBezTo>
                <a:cubicBezTo>
                  <a:pt x="169949" y="39698"/>
                  <a:pt x="21253" y="85206"/>
                  <a:pt x="35011" y="82560"/>
                </a:cubicBezTo>
                <a:cubicBezTo>
                  <a:pt x="48769" y="79914"/>
                  <a:pt x="236624" y="-1048"/>
                  <a:pt x="2636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F99411D-A28C-AF58-6B3F-1F39A5601424}"/>
              </a:ext>
            </a:extLst>
          </p:cNvPr>
          <p:cNvSpPr/>
          <p:nvPr/>
        </p:nvSpPr>
        <p:spPr>
          <a:xfrm>
            <a:off x="4047973" y="1952621"/>
            <a:ext cx="226842" cy="66365"/>
          </a:xfrm>
          <a:custGeom>
            <a:avLst/>
            <a:gdLst>
              <a:gd name="connsiteX0" fmla="*/ 3327 w 226842"/>
              <a:gd name="connsiteY0" fmla="*/ 60329 h 66365"/>
              <a:gd name="connsiteX1" fmla="*/ 216052 w 226842"/>
              <a:gd name="connsiteY1" fmla="*/ 3179 h 66365"/>
              <a:gd name="connsiteX2" fmla="*/ 187477 w 226842"/>
              <a:gd name="connsiteY2" fmla="*/ 19054 h 66365"/>
              <a:gd name="connsiteX3" fmla="*/ 117627 w 226842"/>
              <a:gd name="connsiteY3" fmla="*/ 53979 h 66365"/>
              <a:gd name="connsiteX4" fmla="*/ 216052 w 226842"/>
              <a:gd name="connsiteY4" fmla="*/ 4 h 66365"/>
              <a:gd name="connsiteX5" fmla="*/ 92227 w 226842"/>
              <a:gd name="connsiteY5" fmla="*/ 57154 h 66365"/>
              <a:gd name="connsiteX6" fmla="*/ 3327 w 226842"/>
              <a:gd name="connsiteY6" fmla="*/ 60329 h 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42" h="66365">
                <a:moveTo>
                  <a:pt x="3327" y="60329"/>
                </a:moveTo>
                <a:cubicBezTo>
                  <a:pt x="23965" y="51333"/>
                  <a:pt x="185360" y="10058"/>
                  <a:pt x="216052" y="3179"/>
                </a:cubicBezTo>
                <a:cubicBezTo>
                  <a:pt x="246744" y="-3700"/>
                  <a:pt x="203881" y="10587"/>
                  <a:pt x="187477" y="19054"/>
                </a:cubicBezTo>
                <a:cubicBezTo>
                  <a:pt x="171073" y="27521"/>
                  <a:pt x="112865" y="57154"/>
                  <a:pt x="117627" y="53979"/>
                </a:cubicBezTo>
                <a:cubicBezTo>
                  <a:pt x="122389" y="50804"/>
                  <a:pt x="220285" y="-525"/>
                  <a:pt x="216052" y="4"/>
                </a:cubicBezTo>
                <a:cubicBezTo>
                  <a:pt x="211819" y="533"/>
                  <a:pt x="120802" y="46042"/>
                  <a:pt x="92227" y="57154"/>
                </a:cubicBezTo>
                <a:cubicBezTo>
                  <a:pt x="63652" y="68266"/>
                  <a:pt x="-17311" y="69325"/>
                  <a:pt x="3327" y="6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2FDFB1EC-0529-1871-3D1B-7683F0454724}"/>
              </a:ext>
            </a:extLst>
          </p:cNvPr>
          <p:cNvSpPr/>
          <p:nvPr/>
        </p:nvSpPr>
        <p:spPr>
          <a:xfrm>
            <a:off x="2889250" y="1777371"/>
            <a:ext cx="51552" cy="184170"/>
          </a:xfrm>
          <a:custGeom>
            <a:avLst/>
            <a:gdLst>
              <a:gd name="connsiteX0" fmla="*/ 50800 w 51552"/>
              <a:gd name="connsiteY0" fmla="*/ 629 h 184170"/>
              <a:gd name="connsiteX1" fmla="*/ 31750 w 51552"/>
              <a:gd name="connsiteY1" fmla="*/ 83179 h 184170"/>
              <a:gd name="connsiteX2" fmla="*/ 50800 w 51552"/>
              <a:gd name="connsiteY2" fmla="*/ 181604 h 184170"/>
              <a:gd name="connsiteX3" fmla="*/ 22225 w 51552"/>
              <a:gd name="connsiteY3" fmla="*/ 153029 h 184170"/>
              <a:gd name="connsiteX4" fmla="*/ 0 w 51552"/>
              <a:gd name="connsiteY4" fmla="*/ 127629 h 184170"/>
              <a:gd name="connsiteX5" fmla="*/ 50800 w 51552"/>
              <a:gd name="connsiteY5" fmla="*/ 629 h 1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52" h="184170">
                <a:moveTo>
                  <a:pt x="50800" y="629"/>
                </a:moveTo>
                <a:cubicBezTo>
                  <a:pt x="56092" y="-6779"/>
                  <a:pt x="31750" y="53017"/>
                  <a:pt x="31750" y="83179"/>
                </a:cubicBezTo>
                <a:cubicBezTo>
                  <a:pt x="31750" y="113341"/>
                  <a:pt x="50800" y="181604"/>
                  <a:pt x="50800" y="181604"/>
                </a:cubicBezTo>
                <a:cubicBezTo>
                  <a:pt x="49213" y="193246"/>
                  <a:pt x="30692" y="162025"/>
                  <a:pt x="22225" y="153029"/>
                </a:cubicBezTo>
                <a:cubicBezTo>
                  <a:pt x="13758" y="144033"/>
                  <a:pt x="0" y="150383"/>
                  <a:pt x="0" y="127629"/>
                </a:cubicBezTo>
                <a:cubicBezTo>
                  <a:pt x="0" y="104875"/>
                  <a:pt x="45508" y="8037"/>
                  <a:pt x="5080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72C6413-AD46-0944-2B38-BA2BA16A1778}"/>
              </a:ext>
            </a:extLst>
          </p:cNvPr>
          <p:cNvSpPr/>
          <p:nvPr/>
        </p:nvSpPr>
        <p:spPr>
          <a:xfrm>
            <a:off x="2736311" y="1910783"/>
            <a:ext cx="242569" cy="99812"/>
          </a:xfrm>
          <a:custGeom>
            <a:avLst/>
            <a:gdLst>
              <a:gd name="connsiteX0" fmla="*/ 539 w 242569"/>
              <a:gd name="connsiteY0" fmla="*/ 19617 h 99812"/>
              <a:gd name="connsiteX1" fmla="*/ 162464 w 242569"/>
              <a:gd name="connsiteY1" fmla="*/ 567 h 99812"/>
              <a:gd name="connsiteX2" fmla="*/ 216439 w 242569"/>
              <a:gd name="connsiteY2" fmla="*/ 41842 h 99812"/>
              <a:gd name="connsiteX3" fmla="*/ 206914 w 242569"/>
              <a:gd name="connsiteY3" fmla="*/ 48192 h 99812"/>
              <a:gd name="connsiteX4" fmla="*/ 241839 w 242569"/>
              <a:gd name="connsiteY4" fmla="*/ 60892 h 99812"/>
              <a:gd name="connsiteX5" fmla="*/ 168814 w 242569"/>
              <a:gd name="connsiteY5" fmla="*/ 41842 h 99812"/>
              <a:gd name="connsiteX6" fmla="*/ 149764 w 242569"/>
              <a:gd name="connsiteY6" fmla="*/ 98992 h 99812"/>
              <a:gd name="connsiteX7" fmla="*/ 143414 w 242569"/>
              <a:gd name="connsiteY7" fmla="*/ 73592 h 99812"/>
              <a:gd name="connsiteX8" fmla="*/ 111664 w 242569"/>
              <a:gd name="connsiteY8" fmla="*/ 45017 h 99812"/>
              <a:gd name="connsiteX9" fmla="*/ 539 w 242569"/>
              <a:gd name="connsiteY9" fmla="*/ 19617 h 9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69" h="99812">
                <a:moveTo>
                  <a:pt x="539" y="19617"/>
                </a:moveTo>
                <a:cubicBezTo>
                  <a:pt x="9006" y="12209"/>
                  <a:pt x="126481" y="-3137"/>
                  <a:pt x="162464" y="567"/>
                </a:cubicBezTo>
                <a:cubicBezTo>
                  <a:pt x="198447" y="4271"/>
                  <a:pt x="209031" y="33905"/>
                  <a:pt x="216439" y="41842"/>
                </a:cubicBezTo>
                <a:cubicBezTo>
                  <a:pt x="223847" y="49780"/>
                  <a:pt x="202681" y="45017"/>
                  <a:pt x="206914" y="48192"/>
                </a:cubicBezTo>
                <a:cubicBezTo>
                  <a:pt x="211147" y="51367"/>
                  <a:pt x="248189" y="61950"/>
                  <a:pt x="241839" y="60892"/>
                </a:cubicBezTo>
                <a:cubicBezTo>
                  <a:pt x="235489" y="59834"/>
                  <a:pt x="184160" y="35492"/>
                  <a:pt x="168814" y="41842"/>
                </a:cubicBezTo>
                <a:cubicBezTo>
                  <a:pt x="153468" y="48192"/>
                  <a:pt x="149764" y="98992"/>
                  <a:pt x="149764" y="98992"/>
                </a:cubicBezTo>
                <a:cubicBezTo>
                  <a:pt x="145531" y="104284"/>
                  <a:pt x="149764" y="82588"/>
                  <a:pt x="143414" y="73592"/>
                </a:cubicBezTo>
                <a:cubicBezTo>
                  <a:pt x="137064" y="64596"/>
                  <a:pt x="137593" y="53484"/>
                  <a:pt x="111664" y="45017"/>
                </a:cubicBezTo>
                <a:cubicBezTo>
                  <a:pt x="85735" y="36550"/>
                  <a:pt x="-7928" y="27025"/>
                  <a:pt x="539" y="1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2F16B24-99C2-D070-DA81-DE59748C2204}"/>
              </a:ext>
            </a:extLst>
          </p:cNvPr>
          <p:cNvSpPr/>
          <p:nvPr/>
        </p:nvSpPr>
        <p:spPr>
          <a:xfrm>
            <a:off x="4181475" y="1895333"/>
            <a:ext cx="197073" cy="162067"/>
          </a:xfrm>
          <a:custGeom>
            <a:avLst/>
            <a:gdLst>
              <a:gd name="connsiteX0" fmla="*/ 0 w 197073"/>
              <a:gd name="connsiteY0" fmla="*/ 142 h 162067"/>
              <a:gd name="connsiteX1" fmla="*/ 149225 w 197073"/>
              <a:gd name="connsiteY1" fmla="*/ 76342 h 162067"/>
              <a:gd name="connsiteX2" fmla="*/ 196850 w 197073"/>
              <a:gd name="connsiteY2" fmla="*/ 162067 h 162067"/>
              <a:gd name="connsiteX3" fmla="*/ 168275 w 197073"/>
              <a:gd name="connsiteY3" fmla="*/ 76342 h 162067"/>
              <a:gd name="connsiteX4" fmla="*/ 149225 w 197073"/>
              <a:gd name="connsiteY4" fmla="*/ 57292 h 162067"/>
              <a:gd name="connsiteX5" fmla="*/ 0 w 197073"/>
              <a:gd name="connsiteY5" fmla="*/ 142 h 1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73" h="162067">
                <a:moveTo>
                  <a:pt x="0" y="142"/>
                </a:moveTo>
                <a:cubicBezTo>
                  <a:pt x="0" y="3317"/>
                  <a:pt x="116417" y="49355"/>
                  <a:pt x="149225" y="76342"/>
                </a:cubicBezTo>
                <a:cubicBezTo>
                  <a:pt x="182033" y="103330"/>
                  <a:pt x="193675" y="162067"/>
                  <a:pt x="196850" y="162067"/>
                </a:cubicBezTo>
                <a:cubicBezTo>
                  <a:pt x="200025" y="162067"/>
                  <a:pt x="168275" y="76342"/>
                  <a:pt x="168275" y="76342"/>
                </a:cubicBezTo>
                <a:cubicBezTo>
                  <a:pt x="160338" y="58880"/>
                  <a:pt x="169862" y="66817"/>
                  <a:pt x="149225" y="57292"/>
                </a:cubicBezTo>
                <a:cubicBezTo>
                  <a:pt x="128588" y="47767"/>
                  <a:pt x="0" y="-3033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C42F8A4-3D6B-7F2B-C312-074A82109B48}"/>
              </a:ext>
            </a:extLst>
          </p:cNvPr>
          <p:cNvSpPr/>
          <p:nvPr/>
        </p:nvSpPr>
        <p:spPr>
          <a:xfrm>
            <a:off x="4142458" y="1978020"/>
            <a:ext cx="236297" cy="127063"/>
          </a:xfrm>
          <a:custGeom>
            <a:avLst/>
            <a:gdLst>
              <a:gd name="connsiteX0" fmla="*/ 235867 w 236297"/>
              <a:gd name="connsiteY0" fmla="*/ 5 h 127063"/>
              <a:gd name="connsiteX1" fmla="*/ 166017 w 236297"/>
              <a:gd name="connsiteY1" fmla="*/ 47630 h 127063"/>
              <a:gd name="connsiteX2" fmla="*/ 917 w 236297"/>
              <a:gd name="connsiteY2" fmla="*/ 127005 h 127063"/>
              <a:gd name="connsiteX3" fmla="*/ 99342 w 236297"/>
              <a:gd name="connsiteY3" fmla="*/ 60330 h 127063"/>
              <a:gd name="connsiteX4" fmla="*/ 99342 w 236297"/>
              <a:gd name="connsiteY4" fmla="*/ 47630 h 127063"/>
              <a:gd name="connsiteX5" fmla="*/ 162842 w 236297"/>
              <a:gd name="connsiteY5" fmla="*/ 120655 h 127063"/>
              <a:gd name="connsiteX6" fmla="*/ 127917 w 236297"/>
              <a:gd name="connsiteY6" fmla="*/ 63505 h 127063"/>
              <a:gd name="connsiteX7" fmla="*/ 137442 w 236297"/>
              <a:gd name="connsiteY7" fmla="*/ 44455 h 127063"/>
              <a:gd name="connsiteX8" fmla="*/ 235867 w 236297"/>
              <a:gd name="connsiteY8" fmla="*/ 5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7" h="127063">
                <a:moveTo>
                  <a:pt x="235867" y="5"/>
                </a:moveTo>
                <a:cubicBezTo>
                  <a:pt x="240630" y="534"/>
                  <a:pt x="205175" y="26463"/>
                  <a:pt x="166017" y="47630"/>
                </a:cubicBezTo>
                <a:cubicBezTo>
                  <a:pt x="126859" y="68797"/>
                  <a:pt x="12029" y="124888"/>
                  <a:pt x="917" y="127005"/>
                </a:cubicBezTo>
                <a:cubicBezTo>
                  <a:pt x="-10195" y="129122"/>
                  <a:pt x="82938" y="73559"/>
                  <a:pt x="99342" y="60330"/>
                </a:cubicBezTo>
                <a:cubicBezTo>
                  <a:pt x="115746" y="47101"/>
                  <a:pt x="88759" y="37576"/>
                  <a:pt x="99342" y="47630"/>
                </a:cubicBezTo>
                <a:cubicBezTo>
                  <a:pt x="109925" y="57684"/>
                  <a:pt x="158080" y="118009"/>
                  <a:pt x="162842" y="120655"/>
                </a:cubicBezTo>
                <a:cubicBezTo>
                  <a:pt x="167604" y="123301"/>
                  <a:pt x="127917" y="63505"/>
                  <a:pt x="127917" y="63505"/>
                </a:cubicBezTo>
                <a:cubicBezTo>
                  <a:pt x="123684" y="50805"/>
                  <a:pt x="119450" y="52393"/>
                  <a:pt x="137442" y="44455"/>
                </a:cubicBezTo>
                <a:cubicBezTo>
                  <a:pt x="155434" y="36518"/>
                  <a:pt x="231104" y="-524"/>
                  <a:pt x="2358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5D33-6927-9244-B46A-9BE84D32D997}"/>
              </a:ext>
            </a:extLst>
          </p:cNvPr>
          <p:cNvSpPr/>
          <p:nvPr/>
        </p:nvSpPr>
        <p:spPr>
          <a:xfrm>
            <a:off x="3807961" y="1999397"/>
            <a:ext cx="366676" cy="32611"/>
          </a:xfrm>
          <a:custGeom>
            <a:avLst/>
            <a:gdLst>
              <a:gd name="connsiteX0" fmla="*/ 5214 w 366676"/>
              <a:gd name="connsiteY0" fmla="*/ 32603 h 32611"/>
              <a:gd name="connsiteX1" fmla="*/ 351289 w 366676"/>
              <a:gd name="connsiteY1" fmla="*/ 4028 h 32611"/>
              <a:gd name="connsiteX2" fmla="*/ 290964 w 366676"/>
              <a:gd name="connsiteY2" fmla="*/ 7203 h 32611"/>
              <a:gd name="connsiteX3" fmla="*/ 154439 w 366676"/>
              <a:gd name="connsiteY3" fmla="*/ 853 h 32611"/>
              <a:gd name="connsiteX4" fmla="*/ 5214 w 366676"/>
              <a:gd name="connsiteY4" fmla="*/ 32603 h 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76" h="32611">
                <a:moveTo>
                  <a:pt x="5214" y="32603"/>
                </a:moveTo>
                <a:cubicBezTo>
                  <a:pt x="38022" y="33132"/>
                  <a:pt x="303664" y="8261"/>
                  <a:pt x="351289" y="4028"/>
                </a:cubicBezTo>
                <a:cubicBezTo>
                  <a:pt x="398914" y="-205"/>
                  <a:pt x="323772" y="7732"/>
                  <a:pt x="290964" y="7203"/>
                </a:cubicBezTo>
                <a:cubicBezTo>
                  <a:pt x="258156" y="6674"/>
                  <a:pt x="205768" y="-2851"/>
                  <a:pt x="154439" y="853"/>
                </a:cubicBezTo>
                <a:cubicBezTo>
                  <a:pt x="103110" y="4557"/>
                  <a:pt x="-27594" y="32074"/>
                  <a:pt x="5214" y="3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9C13186-BCEA-5ABA-BDF5-28C70995FC55}"/>
              </a:ext>
            </a:extLst>
          </p:cNvPr>
          <p:cNvSpPr/>
          <p:nvPr/>
        </p:nvSpPr>
        <p:spPr>
          <a:xfrm>
            <a:off x="3859623" y="2033140"/>
            <a:ext cx="326834" cy="56010"/>
          </a:xfrm>
          <a:custGeom>
            <a:avLst/>
            <a:gdLst>
              <a:gd name="connsiteX0" fmla="*/ 1177 w 326834"/>
              <a:gd name="connsiteY0" fmla="*/ 56010 h 56010"/>
              <a:gd name="connsiteX1" fmla="*/ 312327 w 326834"/>
              <a:gd name="connsiteY1" fmla="*/ 17910 h 56010"/>
              <a:gd name="connsiteX2" fmla="*/ 258352 w 326834"/>
              <a:gd name="connsiteY2" fmla="*/ 17910 h 56010"/>
              <a:gd name="connsiteX3" fmla="*/ 105952 w 326834"/>
              <a:gd name="connsiteY3" fmla="*/ 5210 h 56010"/>
              <a:gd name="connsiteX4" fmla="*/ 201202 w 326834"/>
              <a:gd name="connsiteY4" fmla="*/ 5210 h 56010"/>
              <a:gd name="connsiteX5" fmla="*/ 1177 w 326834"/>
              <a:gd name="connsiteY5" fmla="*/ 56010 h 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34" h="56010">
                <a:moveTo>
                  <a:pt x="1177" y="56010"/>
                </a:moveTo>
                <a:lnTo>
                  <a:pt x="312327" y="17910"/>
                </a:lnTo>
                <a:cubicBezTo>
                  <a:pt x="355189" y="11560"/>
                  <a:pt x="292748" y="20027"/>
                  <a:pt x="258352" y="17910"/>
                </a:cubicBezTo>
                <a:cubicBezTo>
                  <a:pt x="223956" y="15793"/>
                  <a:pt x="115477" y="7327"/>
                  <a:pt x="105952" y="5210"/>
                </a:cubicBezTo>
                <a:cubicBezTo>
                  <a:pt x="96427" y="3093"/>
                  <a:pt x="213902" y="-5373"/>
                  <a:pt x="201202" y="5210"/>
                </a:cubicBezTo>
                <a:cubicBezTo>
                  <a:pt x="188502" y="15793"/>
                  <a:pt x="-17344" y="53893"/>
                  <a:pt x="1177" y="5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B33F04C-C592-3242-5D89-ACCADC153920}"/>
              </a:ext>
            </a:extLst>
          </p:cNvPr>
          <p:cNvSpPr/>
          <p:nvPr/>
        </p:nvSpPr>
        <p:spPr>
          <a:xfrm>
            <a:off x="2676494" y="2027029"/>
            <a:ext cx="334074" cy="1420278"/>
          </a:xfrm>
          <a:custGeom>
            <a:avLst/>
            <a:gdLst>
              <a:gd name="connsiteX0" fmla="*/ 62331 w 334074"/>
              <a:gd name="connsiteY0" fmla="*/ 3027 h 1420278"/>
              <a:gd name="connsiteX1" fmla="*/ 176084 w 334074"/>
              <a:gd name="connsiteY1" fmla="*/ 873675 h 1420278"/>
              <a:gd name="connsiteX2" fmla="*/ 180459 w 334074"/>
              <a:gd name="connsiteY2" fmla="*/ 773048 h 1420278"/>
              <a:gd name="connsiteX3" fmla="*/ 324838 w 334074"/>
              <a:gd name="connsiteY3" fmla="*/ 1363689 h 1420278"/>
              <a:gd name="connsiteX4" fmla="*/ 285462 w 334074"/>
              <a:gd name="connsiteY4" fmla="*/ 1276186 h 1420278"/>
              <a:gd name="connsiteX5" fmla="*/ 9829 w 334074"/>
              <a:gd name="connsiteY5" fmla="*/ 300535 h 1420278"/>
              <a:gd name="connsiteX6" fmla="*/ 57956 w 334074"/>
              <a:gd name="connsiteY6" fmla="*/ 576167 h 1420278"/>
              <a:gd name="connsiteX7" fmla="*/ 62331 w 334074"/>
              <a:gd name="connsiteY7" fmla="*/ 3027 h 14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074" h="1420278">
                <a:moveTo>
                  <a:pt x="62331" y="3027"/>
                </a:moveTo>
                <a:cubicBezTo>
                  <a:pt x="82019" y="52612"/>
                  <a:pt x="156396" y="745338"/>
                  <a:pt x="176084" y="873675"/>
                </a:cubicBezTo>
                <a:cubicBezTo>
                  <a:pt x="195772" y="1002012"/>
                  <a:pt x="155667" y="691379"/>
                  <a:pt x="180459" y="773048"/>
                </a:cubicBezTo>
                <a:cubicBezTo>
                  <a:pt x="205251" y="854717"/>
                  <a:pt x="307338" y="1279833"/>
                  <a:pt x="324838" y="1363689"/>
                </a:cubicBezTo>
                <a:cubicBezTo>
                  <a:pt x="342338" y="1447545"/>
                  <a:pt x="337963" y="1453378"/>
                  <a:pt x="285462" y="1276186"/>
                </a:cubicBezTo>
                <a:cubicBezTo>
                  <a:pt x="232961" y="1098994"/>
                  <a:pt x="47747" y="417205"/>
                  <a:pt x="9829" y="300535"/>
                </a:cubicBezTo>
                <a:cubicBezTo>
                  <a:pt x="-28089" y="183865"/>
                  <a:pt x="55768" y="623564"/>
                  <a:pt x="57956" y="576167"/>
                </a:cubicBezTo>
                <a:cubicBezTo>
                  <a:pt x="60144" y="528770"/>
                  <a:pt x="42643" y="-46558"/>
                  <a:pt x="62331" y="3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78E32A-F0D9-53E4-1E77-645F4CB1F1D4}"/>
              </a:ext>
            </a:extLst>
          </p:cNvPr>
          <p:cNvSpPr/>
          <p:nvPr/>
        </p:nvSpPr>
        <p:spPr>
          <a:xfrm>
            <a:off x="2732696" y="2085684"/>
            <a:ext cx="685193" cy="1462957"/>
          </a:xfrm>
          <a:custGeom>
            <a:avLst/>
            <a:gdLst>
              <a:gd name="connsiteX0" fmla="*/ 41130 w 685193"/>
              <a:gd name="connsiteY0" fmla="*/ 1248 h 1462957"/>
              <a:gd name="connsiteX1" fmla="*/ 351763 w 685193"/>
              <a:gd name="connsiteY1" fmla="*/ 648766 h 1462957"/>
              <a:gd name="connsiteX2" fmla="*/ 434891 w 685193"/>
              <a:gd name="connsiteY2" fmla="*/ 482511 h 1462957"/>
              <a:gd name="connsiteX3" fmla="*/ 684272 w 685193"/>
              <a:gd name="connsiteY3" fmla="*/ 626890 h 1462957"/>
              <a:gd name="connsiteX4" fmla="*/ 513643 w 685193"/>
              <a:gd name="connsiteY4" fmla="*/ 731893 h 1462957"/>
              <a:gd name="connsiteX5" fmla="*/ 364889 w 685193"/>
              <a:gd name="connsiteY5" fmla="*/ 1038151 h 1462957"/>
              <a:gd name="connsiteX6" fmla="*/ 496142 w 685193"/>
              <a:gd name="connsiteY6" fmla="*/ 1458163 h 1462957"/>
              <a:gd name="connsiteX7" fmla="*/ 111132 w 685193"/>
              <a:gd name="connsiteY7" fmla="*/ 740643 h 1462957"/>
              <a:gd name="connsiteX8" fmla="*/ 1754 w 685193"/>
              <a:gd name="connsiteY8" fmla="*/ 425635 h 1462957"/>
              <a:gd name="connsiteX9" fmla="*/ 41130 w 685193"/>
              <a:gd name="connsiteY9" fmla="*/ 482511 h 1462957"/>
              <a:gd name="connsiteX10" fmla="*/ 41130 w 685193"/>
              <a:gd name="connsiteY10" fmla="*/ 1248 h 14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93" h="1462957">
                <a:moveTo>
                  <a:pt x="41130" y="1248"/>
                </a:moveTo>
                <a:cubicBezTo>
                  <a:pt x="92902" y="28957"/>
                  <a:pt x="286136" y="568556"/>
                  <a:pt x="351763" y="648766"/>
                </a:cubicBezTo>
                <a:cubicBezTo>
                  <a:pt x="417390" y="728976"/>
                  <a:pt x="379473" y="486157"/>
                  <a:pt x="434891" y="482511"/>
                </a:cubicBezTo>
                <a:cubicBezTo>
                  <a:pt x="490309" y="478865"/>
                  <a:pt x="671147" y="585326"/>
                  <a:pt x="684272" y="626890"/>
                </a:cubicBezTo>
                <a:cubicBezTo>
                  <a:pt x="697397" y="668454"/>
                  <a:pt x="566873" y="663350"/>
                  <a:pt x="513643" y="731893"/>
                </a:cubicBezTo>
                <a:cubicBezTo>
                  <a:pt x="460413" y="800436"/>
                  <a:pt x="367806" y="917106"/>
                  <a:pt x="364889" y="1038151"/>
                </a:cubicBezTo>
                <a:cubicBezTo>
                  <a:pt x="361972" y="1159196"/>
                  <a:pt x="538435" y="1507748"/>
                  <a:pt x="496142" y="1458163"/>
                </a:cubicBezTo>
                <a:cubicBezTo>
                  <a:pt x="453849" y="1408578"/>
                  <a:pt x="193530" y="912731"/>
                  <a:pt x="111132" y="740643"/>
                </a:cubicBezTo>
                <a:cubicBezTo>
                  <a:pt x="28734" y="568555"/>
                  <a:pt x="13421" y="468657"/>
                  <a:pt x="1754" y="425635"/>
                </a:cubicBezTo>
                <a:cubicBezTo>
                  <a:pt x="-9913" y="382613"/>
                  <a:pt x="40401" y="549596"/>
                  <a:pt x="41130" y="482511"/>
                </a:cubicBezTo>
                <a:cubicBezTo>
                  <a:pt x="41859" y="415426"/>
                  <a:pt x="-10642" y="-26461"/>
                  <a:pt x="41130" y="12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CAC48E6-79F0-5903-8FDC-FC9C27FDF640}"/>
              </a:ext>
            </a:extLst>
          </p:cNvPr>
          <p:cNvSpPr/>
          <p:nvPr/>
        </p:nvSpPr>
        <p:spPr>
          <a:xfrm>
            <a:off x="3880719" y="1635944"/>
            <a:ext cx="533777" cy="118799"/>
          </a:xfrm>
          <a:custGeom>
            <a:avLst/>
            <a:gdLst>
              <a:gd name="connsiteX0" fmla="*/ 12 w 533777"/>
              <a:gd name="connsiteY0" fmla="*/ 100978 h 118799"/>
              <a:gd name="connsiteX1" fmla="*/ 315021 w 533777"/>
              <a:gd name="connsiteY1" fmla="*/ 35352 h 118799"/>
              <a:gd name="connsiteX2" fmla="*/ 529402 w 533777"/>
              <a:gd name="connsiteY2" fmla="*/ 118479 h 118799"/>
              <a:gd name="connsiteX3" fmla="*/ 441899 w 533777"/>
              <a:gd name="connsiteY3" fmla="*/ 61602 h 118799"/>
              <a:gd name="connsiteX4" fmla="*/ 236269 w 533777"/>
              <a:gd name="connsiteY4" fmla="*/ 351 h 118799"/>
              <a:gd name="connsiteX5" fmla="*/ 192517 w 533777"/>
              <a:gd name="connsiteY5" fmla="*/ 35352 h 118799"/>
              <a:gd name="connsiteX6" fmla="*/ 301895 w 533777"/>
              <a:gd name="connsiteY6" fmla="*/ 9101 h 118799"/>
              <a:gd name="connsiteX7" fmla="*/ 12 w 533777"/>
              <a:gd name="connsiteY7" fmla="*/ 100978 h 11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77" h="118799">
                <a:moveTo>
                  <a:pt x="12" y="100978"/>
                </a:moveTo>
                <a:cubicBezTo>
                  <a:pt x="2200" y="105353"/>
                  <a:pt x="226789" y="32435"/>
                  <a:pt x="315021" y="35352"/>
                </a:cubicBezTo>
                <a:cubicBezTo>
                  <a:pt x="403253" y="38269"/>
                  <a:pt x="508256" y="114104"/>
                  <a:pt x="529402" y="118479"/>
                </a:cubicBezTo>
                <a:cubicBezTo>
                  <a:pt x="550548" y="122854"/>
                  <a:pt x="490754" y="81290"/>
                  <a:pt x="441899" y="61602"/>
                </a:cubicBezTo>
                <a:cubicBezTo>
                  <a:pt x="393044" y="41914"/>
                  <a:pt x="277833" y="4726"/>
                  <a:pt x="236269" y="351"/>
                </a:cubicBezTo>
                <a:cubicBezTo>
                  <a:pt x="194705" y="-4024"/>
                  <a:pt x="181579" y="33894"/>
                  <a:pt x="192517" y="35352"/>
                </a:cubicBezTo>
                <a:cubicBezTo>
                  <a:pt x="203455" y="36810"/>
                  <a:pt x="328875" y="-3295"/>
                  <a:pt x="301895" y="9101"/>
                </a:cubicBezTo>
                <a:cubicBezTo>
                  <a:pt x="274915" y="21497"/>
                  <a:pt x="-2176" y="96603"/>
                  <a:pt x="12" y="10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8168CA8-EF86-1C56-917A-87C58B3701AE}"/>
              </a:ext>
            </a:extLst>
          </p:cNvPr>
          <p:cNvSpPr/>
          <p:nvPr/>
        </p:nvSpPr>
        <p:spPr>
          <a:xfrm>
            <a:off x="2733537" y="1583793"/>
            <a:ext cx="477842" cy="192520"/>
          </a:xfrm>
          <a:custGeom>
            <a:avLst/>
            <a:gdLst>
              <a:gd name="connsiteX0" fmla="*/ 913 w 477842"/>
              <a:gd name="connsiteY0" fmla="*/ 157505 h 192520"/>
              <a:gd name="connsiteX1" fmla="*/ 311546 w 477842"/>
              <a:gd name="connsiteY1" fmla="*/ 83128 h 192520"/>
              <a:gd name="connsiteX2" fmla="*/ 399049 w 477842"/>
              <a:gd name="connsiteY2" fmla="*/ 122504 h 192520"/>
              <a:gd name="connsiteX3" fmla="*/ 381548 w 477842"/>
              <a:gd name="connsiteY3" fmla="*/ 74377 h 192520"/>
              <a:gd name="connsiteX4" fmla="*/ 477801 w 477842"/>
              <a:gd name="connsiteY4" fmla="*/ 192506 h 192520"/>
              <a:gd name="connsiteX5" fmla="*/ 368423 w 477842"/>
              <a:gd name="connsiteY5" fmla="*/ 65627 h 192520"/>
              <a:gd name="connsiteX6" fmla="*/ 285296 w 477842"/>
              <a:gd name="connsiteY6" fmla="*/ 0 h 192520"/>
              <a:gd name="connsiteX7" fmla="*/ 337797 w 477842"/>
              <a:gd name="connsiteY7" fmla="*/ 65627 h 192520"/>
              <a:gd name="connsiteX8" fmla="*/ 219669 w 477842"/>
              <a:gd name="connsiteY8" fmla="*/ 91878 h 192520"/>
              <a:gd name="connsiteX9" fmla="*/ 913 w 477842"/>
              <a:gd name="connsiteY9" fmla="*/ 157505 h 19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42" h="192520">
                <a:moveTo>
                  <a:pt x="913" y="157505"/>
                </a:moveTo>
                <a:cubicBezTo>
                  <a:pt x="16226" y="156047"/>
                  <a:pt x="245190" y="88961"/>
                  <a:pt x="311546" y="83128"/>
                </a:cubicBezTo>
                <a:cubicBezTo>
                  <a:pt x="377902" y="77294"/>
                  <a:pt x="387382" y="123962"/>
                  <a:pt x="399049" y="122504"/>
                </a:cubicBezTo>
                <a:cubicBezTo>
                  <a:pt x="410716" y="121046"/>
                  <a:pt x="368423" y="62710"/>
                  <a:pt x="381548" y="74377"/>
                </a:cubicBezTo>
                <a:cubicBezTo>
                  <a:pt x="394673" y="86044"/>
                  <a:pt x="479989" y="193964"/>
                  <a:pt x="477801" y="192506"/>
                </a:cubicBezTo>
                <a:cubicBezTo>
                  <a:pt x="475614" y="191048"/>
                  <a:pt x="400507" y="97711"/>
                  <a:pt x="368423" y="65627"/>
                </a:cubicBezTo>
                <a:cubicBezTo>
                  <a:pt x="336339" y="33543"/>
                  <a:pt x="290400" y="0"/>
                  <a:pt x="285296" y="0"/>
                </a:cubicBezTo>
                <a:cubicBezTo>
                  <a:pt x="280192" y="0"/>
                  <a:pt x="348735" y="50314"/>
                  <a:pt x="337797" y="65627"/>
                </a:cubicBezTo>
                <a:cubicBezTo>
                  <a:pt x="326859" y="80940"/>
                  <a:pt x="272170" y="78753"/>
                  <a:pt x="219669" y="91878"/>
                </a:cubicBezTo>
                <a:cubicBezTo>
                  <a:pt x="167168" y="105003"/>
                  <a:pt x="-14400" y="158963"/>
                  <a:pt x="913" y="157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C60229-451C-8BBF-1662-48B75FE84FD5}"/>
              </a:ext>
            </a:extLst>
          </p:cNvPr>
          <p:cNvSpPr/>
          <p:nvPr/>
        </p:nvSpPr>
        <p:spPr>
          <a:xfrm>
            <a:off x="2699441" y="1890003"/>
            <a:ext cx="525144" cy="166309"/>
          </a:xfrm>
          <a:custGeom>
            <a:avLst/>
            <a:gdLst>
              <a:gd name="connsiteX0" fmla="*/ 8 w 525144"/>
              <a:gd name="connsiteY0" fmla="*/ 49 h 166309"/>
              <a:gd name="connsiteX1" fmla="*/ 43759 w 525144"/>
              <a:gd name="connsiteY1" fmla="*/ 26299 h 166309"/>
              <a:gd name="connsiteX2" fmla="*/ 210014 w 525144"/>
              <a:gd name="connsiteY2" fmla="*/ 131302 h 166309"/>
              <a:gd name="connsiteX3" fmla="*/ 253765 w 525144"/>
              <a:gd name="connsiteY3" fmla="*/ 105052 h 166309"/>
              <a:gd name="connsiteX4" fmla="*/ 350017 w 525144"/>
              <a:gd name="connsiteY4" fmla="*/ 113802 h 166309"/>
              <a:gd name="connsiteX5" fmla="*/ 345642 w 525144"/>
              <a:gd name="connsiteY5" fmla="*/ 105052 h 166309"/>
              <a:gd name="connsiteX6" fmla="*/ 525022 w 525144"/>
              <a:gd name="connsiteY6" fmla="*/ 113802 h 166309"/>
              <a:gd name="connsiteX7" fmla="*/ 315016 w 525144"/>
              <a:gd name="connsiteY7" fmla="*/ 83176 h 166309"/>
              <a:gd name="connsiteX8" fmla="*/ 201263 w 525144"/>
              <a:gd name="connsiteY8" fmla="*/ 91926 h 166309"/>
              <a:gd name="connsiteX9" fmla="*/ 126886 w 525144"/>
              <a:gd name="connsiteY9" fmla="*/ 166303 h 166309"/>
              <a:gd name="connsiteX10" fmla="*/ 179388 w 525144"/>
              <a:gd name="connsiteY10" fmla="*/ 87551 h 166309"/>
              <a:gd name="connsiteX11" fmla="*/ 48134 w 525144"/>
              <a:gd name="connsiteY11" fmla="*/ 21924 h 166309"/>
              <a:gd name="connsiteX12" fmla="*/ 8 w 525144"/>
              <a:gd name="connsiteY12" fmla="*/ 49 h 1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44" h="166309">
                <a:moveTo>
                  <a:pt x="8" y="49"/>
                </a:moveTo>
                <a:cubicBezTo>
                  <a:pt x="-721" y="778"/>
                  <a:pt x="43759" y="26299"/>
                  <a:pt x="43759" y="26299"/>
                </a:cubicBezTo>
                <a:cubicBezTo>
                  <a:pt x="78760" y="48174"/>
                  <a:pt x="175013" y="118177"/>
                  <a:pt x="210014" y="131302"/>
                </a:cubicBezTo>
                <a:cubicBezTo>
                  <a:pt x="245015" y="144428"/>
                  <a:pt x="230431" y="107969"/>
                  <a:pt x="253765" y="105052"/>
                </a:cubicBezTo>
                <a:cubicBezTo>
                  <a:pt x="277099" y="102135"/>
                  <a:pt x="334704" y="113802"/>
                  <a:pt x="350017" y="113802"/>
                </a:cubicBezTo>
                <a:cubicBezTo>
                  <a:pt x="365330" y="113802"/>
                  <a:pt x="316475" y="105052"/>
                  <a:pt x="345642" y="105052"/>
                </a:cubicBezTo>
                <a:cubicBezTo>
                  <a:pt x="374809" y="105052"/>
                  <a:pt x="530126" y="117448"/>
                  <a:pt x="525022" y="113802"/>
                </a:cubicBezTo>
                <a:cubicBezTo>
                  <a:pt x="519918" y="110156"/>
                  <a:pt x="368976" y="86822"/>
                  <a:pt x="315016" y="83176"/>
                </a:cubicBezTo>
                <a:cubicBezTo>
                  <a:pt x="261056" y="79530"/>
                  <a:pt x="232618" y="78072"/>
                  <a:pt x="201263" y="91926"/>
                </a:cubicBezTo>
                <a:cubicBezTo>
                  <a:pt x="169908" y="105780"/>
                  <a:pt x="130532" y="167032"/>
                  <a:pt x="126886" y="166303"/>
                </a:cubicBezTo>
                <a:cubicBezTo>
                  <a:pt x="123240" y="165574"/>
                  <a:pt x="192513" y="111614"/>
                  <a:pt x="179388" y="87551"/>
                </a:cubicBezTo>
                <a:cubicBezTo>
                  <a:pt x="166263" y="63488"/>
                  <a:pt x="77301" y="37237"/>
                  <a:pt x="48134" y="21924"/>
                </a:cubicBezTo>
                <a:cubicBezTo>
                  <a:pt x="18967" y="6611"/>
                  <a:pt x="737" y="-680"/>
                  <a:pt x="8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B3280C9-A714-2539-CE8E-8B5D767FE0D4}"/>
              </a:ext>
            </a:extLst>
          </p:cNvPr>
          <p:cNvSpPr/>
          <p:nvPr/>
        </p:nvSpPr>
        <p:spPr>
          <a:xfrm>
            <a:off x="2561832" y="1903785"/>
            <a:ext cx="327462" cy="1370552"/>
          </a:xfrm>
          <a:custGeom>
            <a:avLst/>
            <a:gdLst>
              <a:gd name="connsiteX0" fmla="*/ 32958 w 327462"/>
              <a:gd name="connsiteY0" fmla="*/ 6401 h 1370552"/>
              <a:gd name="connsiteX1" fmla="*/ 104769 w 327462"/>
              <a:gd name="connsiteY1" fmla="*/ 791541 h 1370552"/>
              <a:gd name="connsiteX2" fmla="*/ 76044 w 327462"/>
              <a:gd name="connsiteY2" fmla="*/ 758029 h 1370552"/>
              <a:gd name="connsiteX3" fmla="*/ 195730 w 327462"/>
              <a:gd name="connsiteY3" fmla="*/ 1131449 h 1370552"/>
              <a:gd name="connsiteX4" fmla="*/ 186155 w 327462"/>
              <a:gd name="connsiteY4" fmla="*/ 1064424 h 1370552"/>
              <a:gd name="connsiteX5" fmla="*/ 320204 w 327462"/>
              <a:gd name="connsiteY5" fmla="*/ 1356458 h 1370552"/>
              <a:gd name="connsiteX6" fmla="*/ 310629 w 327462"/>
              <a:gd name="connsiteY6" fmla="*/ 1327733 h 1370552"/>
              <a:gd name="connsiteX7" fmla="*/ 90407 w 327462"/>
              <a:gd name="connsiteY7" fmla="*/ 710154 h 1370552"/>
              <a:gd name="connsiteX8" fmla="*/ 90407 w 327462"/>
              <a:gd name="connsiteY8" fmla="*/ 729304 h 1370552"/>
              <a:gd name="connsiteX9" fmla="*/ 4233 w 327462"/>
              <a:gd name="connsiteY9" fmla="*/ 336734 h 1370552"/>
              <a:gd name="connsiteX10" fmla="*/ 13808 w 327462"/>
              <a:gd name="connsiteY10" fmla="*/ 413333 h 1370552"/>
              <a:gd name="connsiteX11" fmla="*/ 32958 w 327462"/>
              <a:gd name="connsiteY11" fmla="*/ 6401 h 13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462" h="1370552">
                <a:moveTo>
                  <a:pt x="32958" y="6401"/>
                </a:moveTo>
                <a:cubicBezTo>
                  <a:pt x="48118" y="69436"/>
                  <a:pt x="97588" y="666270"/>
                  <a:pt x="104769" y="791541"/>
                </a:cubicBezTo>
                <a:cubicBezTo>
                  <a:pt x="111950" y="916812"/>
                  <a:pt x="60884" y="701378"/>
                  <a:pt x="76044" y="758029"/>
                </a:cubicBezTo>
                <a:cubicBezTo>
                  <a:pt x="91204" y="814680"/>
                  <a:pt x="177378" y="1080383"/>
                  <a:pt x="195730" y="1131449"/>
                </a:cubicBezTo>
                <a:cubicBezTo>
                  <a:pt x="214082" y="1182515"/>
                  <a:pt x="165409" y="1026923"/>
                  <a:pt x="186155" y="1064424"/>
                </a:cubicBezTo>
                <a:cubicBezTo>
                  <a:pt x="206901" y="1101925"/>
                  <a:pt x="299458" y="1312573"/>
                  <a:pt x="320204" y="1356458"/>
                </a:cubicBezTo>
                <a:cubicBezTo>
                  <a:pt x="340950" y="1400343"/>
                  <a:pt x="310629" y="1327733"/>
                  <a:pt x="310629" y="1327733"/>
                </a:cubicBezTo>
                <a:lnTo>
                  <a:pt x="90407" y="710154"/>
                </a:lnTo>
                <a:cubicBezTo>
                  <a:pt x="53703" y="610416"/>
                  <a:pt x="104769" y="791541"/>
                  <a:pt x="90407" y="729304"/>
                </a:cubicBezTo>
                <a:cubicBezTo>
                  <a:pt x="76045" y="667067"/>
                  <a:pt x="16999" y="389396"/>
                  <a:pt x="4233" y="336734"/>
                </a:cubicBezTo>
                <a:cubicBezTo>
                  <a:pt x="-8533" y="284072"/>
                  <a:pt x="11414" y="461207"/>
                  <a:pt x="13808" y="413333"/>
                </a:cubicBezTo>
                <a:cubicBezTo>
                  <a:pt x="16202" y="365459"/>
                  <a:pt x="17798" y="-56634"/>
                  <a:pt x="32958" y="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46C8640-B4F7-0E99-8FE1-ECEA41425737}"/>
              </a:ext>
            </a:extLst>
          </p:cNvPr>
          <p:cNvSpPr/>
          <p:nvPr/>
        </p:nvSpPr>
        <p:spPr>
          <a:xfrm>
            <a:off x="4107032" y="1904227"/>
            <a:ext cx="493766" cy="1310142"/>
          </a:xfrm>
          <a:custGeom>
            <a:avLst/>
            <a:gdLst>
              <a:gd name="connsiteX0" fmla="*/ 493693 w 493766"/>
              <a:gd name="connsiteY0" fmla="*/ 1172 h 1310142"/>
              <a:gd name="connsiteX1" fmla="*/ 211234 w 493766"/>
              <a:gd name="connsiteY1" fmla="*/ 1001746 h 1310142"/>
              <a:gd name="connsiteX2" fmla="*/ 254321 w 493766"/>
              <a:gd name="connsiteY2" fmla="*/ 886847 h 1310142"/>
              <a:gd name="connsiteX3" fmla="*/ 14949 w 493766"/>
              <a:gd name="connsiteY3" fmla="*/ 1298567 h 1310142"/>
              <a:gd name="connsiteX4" fmla="*/ 58036 w 493766"/>
              <a:gd name="connsiteY4" fmla="*/ 1145369 h 1310142"/>
              <a:gd name="connsiteX5" fmla="*/ 326132 w 493766"/>
              <a:gd name="connsiteY5" fmla="*/ 618751 h 1310142"/>
              <a:gd name="connsiteX6" fmla="*/ 239959 w 493766"/>
              <a:gd name="connsiteY6" fmla="*/ 795886 h 1310142"/>
              <a:gd name="connsiteX7" fmla="*/ 493693 w 493766"/>
              <a:gd name="connsiteY7" fmla="*/ 1172 h 13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66" h="1310142">
                <a:moveTo>
                  <a:pt x="493693" y="1172"/>
                </a:moveTo>
                <a:cubicBezTo>
                  <a:pt x="488905" y="35482"/>
                  <a:pt x="251129" y="854134"/>
                  <a:pt x="211234" y="1001746"/>
                </a:cubicBezTo>
                <a:cubicBezTo>
                  <a:pt x="171339" y="1149359"/>
                  <a:pt x="287035" y="837377"/>
                  <a:pt x="254321" y="886847"/>
                </a:cubicBezTo>
                <a:cubicBezTo>
                  <a:pt x="221607" y="936317"/>
                  <a:pt x="47663" y="1255480"/>
                  <a:pt x="14949" y="1298567"/>
                </a:cubicBezTo>
                <a:cubicBezTo>
                  <a:pt x="-17765" y="1341654"/>
                  <a:pt x="6172" y="1258671"/>
                  <a:pt x="58036" y="1145369"/>
                </a:cubicBezTo>
                <a:cubicBezTo>
                  <a:pt x="109900" y="1032067"/>
                  <a:pt x="295811" y="676998"/>
                  <a:pt x="326132" y="618751"/>
                </a:cubicBezTo>
                <a:cubicBezTo>
                  <a:pt x="356452" y="560504"/>
                  <a:pt x="212032" y="895624"/>
                  <a:pt x="239959" y="795886"/>
                </a:cubicBezTo>
                <a:cubicBezTo>
                  <a:pt x="267886" y="696148"/>
                  <a:pt x="498481" y="-33138"/>
                  <a:pt x="493693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78801E0-1B40-E964-585C-49892274D39D}"/>
              </a:ext>
            </a:extLst>
          </p:cNvPr>
          <p:cNvSpPr/>
          <p:nvPr/>
        </p:nvSpPr>
        <p:spPr>
          <a:xfrm>
            <a:off x="3350054" y="2952690"/>
            <a:ext cx="1038550" cy="562247"/>
          </a:xfrm>
          <a:custGeom>
            <a:avLst/>
            <a:gdLst>
              <a:gd name="connsiteX0" fmla="*/ 5938 w 1038550"/>
              <a:gd name="connsiteY0" fmla="*/ 561287 h 562247"/>
              <a:gd name="connsiteX1" fmla="*/ 700116 w 1038550"/>
              <a:gd name="connsiteY1" fmla="*/ 302765 h 562247"/>
              <a:gd name="connsiteX2" fmla="*/ 604367 w 1038550"/>
              <a:gd name="connsiteY2" fmla="*/ 379364 h 562247"/>
              <a:gd name="connsiteX3" fmla="*/ 1035236 w 1038550"/>
              <a:gd name="connsiteY3" fmla="*/ 5945 h 562247"/>
              <a:gd name="connsiteX4" fmla="*/ 815014 w 1038550"/>
              <a:gd name="connsiteY4" fmla="*/ 139993 h 562247"/>
              <a:gd name="connsiteX5" fmla="*/ 312333 w 1038550"/>
              <a:gd name="connsiteY5" fmla="*/ 460751 h 562247"/>
              <a:gd name="connsiteX6" fmla="*/ 360208 w 1038550"/>
              <a:gd name="connsiteY6" fmla="*/ 393727 h 562247"/>
              <a:gd name="connsiteX7" fmla="*/ 5938 w 1038550"/>
              <a:gd name="connsiteY7" fmla="*/ 561287 h 5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550" h="562247">
                <a:moveTo>
                  <a:pt x="5938" y="561287"/>
                </a:moveTo>
                <a:cubicBezTo>
                  <a:pt x="62589" y="546127"/>
                  <a:pt x="600378" y="333085"/>
                  <a:pt x="700116" y="302765"/>
                </a:cubicBezTo>
                <a:cubicBezTo>
                  <a:pt x="799854" y="272445"/>
                  <a:pt x="548514" y="428834"/>
                  <a:pt x="604367" y="379364"/>
                </a:cubicBezTo>
                <a:cubicBezTo>
                  <a:pt x="660220" y="329894"/>
                  <a:pt x="1000128" y="45840"/>
                  <a:pt x="1035236" y="5945"/>
                </a:cubicBezTo>
                <a:cubicBezTo>
                  <a:pt x="1070344" y="-33950"/>
                  <a:pt x="815014" y="139993"/>
                  <a:pt x="815014" y="139993"/>
                </a:cubicBezTo>
                <a:cubicBezTo>
                  <a:pt x="694530" y="215794"/>
                  <a:pt x="388134" y="418462"/>
                  <a:pt x="312333" y="460751"/>
                </a:cubicBezTo>
                <a:cubicBezTo>
                  <a:pt x="236532" y="503040"/>
                  <a:pt x="404891" y="380163"/>
                  <a:pt x="360208" y="393727"/>
                </a:cubicBezTo>
                <a:cubicBezTo>
                  <a:pt x="315525" y="407291"/>
                  <a:pt x="-50713" y="576447"/>
                  <a:pt x="5938" y="56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68DAD6-A235-3B41-8011-CD9D410DD0CA}"/>
              </a:ext>
            </a:extLst>
          </p:cNvPr>
          <p:cNvSpPr/>
          <p:nvPr/>
        </p:nvSpPr>
        <p:spPr>
          <a:xfrm>
            <a:off x="3108201" y="2819330"/>
            <a:ext cx="346222" cy="134464"/>
          </a:xfrm>
          <a:custGeom>
            <a:avLst/>
            <a:gdLst>
              <a:gd name="connsiteX0" fmla="*/ 124 w 346222"/>
              <a:gd name="connsiteY0" fmla="*/ 133420 h 134464"/>
              <a:gd name="connsiteX1" fmla="*/ 142999 w 346222"/>
              <a:gd name="connsiteY1" fmla="*/ 63570 h 134464"/>
              <a:gd name="connsiteX2" fmla="*/ 152524 w 346222"/>
              <a:gd name="connsiteY2" fmla="*/ 70 h 134464"/>
              <a:gd name="connsiteX3" fmla="*/ 152524 w 346222"/>
              <a:gd name="connsiteY3" fmla="*/ 50870 h 134464"/>
              <a:gd name="connsiteX4" fmla="*/ 235074 w 346222"/>
              <a:gd name="connsiteY4" fmla="*/ 41345 h 134464"/>
              <a:gd name="connsiteX5" fmla="*/ 346199 w 346222"/>
              <a:gd name="connsiteY5" fmla="*/ 82620 h 134464"/>
              <a:gd name="connsiteX6" fmla="*/ 225549 w 346222"/>
              <a:gd name="connsiteY6" fmla="*/ 57220 h 134464"/>
              <a:gd name="connsiteX7" fmla="*/ 123949 w 346222"/>
              <a:gd name="connsiteY7" fmla="*/ 63570 h 134464"/>
              <a:gd name="connsiteX8" fmla="*/ 130299 w 346222"/>
              <a:gd name="connsiteY8" fmla="*/ 31820 h 134464"/>
              <a:gd name="connsiteX9" fmla="*/ 120774 w 346222"/>
              <a:gd name="connsiteY9" fmla="*/ 88970 h 134464"/>
              <a:gd name="connsiteX10" fmla="*/ 117599 w 346222"/>
              <a:gd name="connsiteY10" fmla="*/ 104845 h 134464"/>
              <a:gd name="connsiteX11" fmla="*/ 124 w 346222"/>
              <a:gd name="connsiteY11" fmla="*/ 133420 h 13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2" h="134464">
                <a:moveTo>
                  <a:pt x="124" y="133420"/>
                </a:moveTo>
                <a:cubicBezTo>
                  <a:pt x="4357" y="126541"/>
                  <a:pt x="117599" y="85795"/>
                  <a:pt x="142999" y="63570"/>
                </a:cubicBezTo>
                <a:cubicBezTo>
                  <a:pt x="168399" y="41345"/>
                  <a:pt x="150936" y="2187"/>
                  <a:pt x="152524" y="70"/>
                </a:cubicBezTo>
                <a:cubicBezTo>
                  <a:pt x="154112" y="-2047"/>
                  <a:pt x="138766" y="43991"/>
                  <a:pt x="152524" y="50870"/>
                </a:cubicBezTo>
                <a:cubicBezTo>
                  <a:pt x="166282" y="57749"/>
                  <a:pt x="202795" y="36053"/>
                  <a:pt x="235074" y="41345"/>
                </a:cubicBezTo>
                <a:cubicBezTo>
                  <a:pt x="267353" y="46637"/>
                  <a:pt x="347787" y="79974"/>
                  <a:pt x="346199" y="82620"/>
                </a:cubicBezTo>
                <a:cubicBezTo>
                  <a:pt x="344612" y="85266"/>
                  <a:pt x="262591" y="60395"/>
                  <a:pt x="225549" y="57220"/>
                </a:cubicBezTo>
                <a:cubicBezTo>
                  <a:pt x="188507" y="54045"/>
                  <a:pt x="139824" y="67803"/>
                  <a:pt x="123949" y="63570"/>
                </a:cubicBezTo>
                <a:cubicBezTo>
                  <a:pt x="108074" y="59337"/>
                  <a:pt x="130828" y="27587"/>
                  <a:pt x="130299" y="31820"/>
                </a:cubicBezTo>
                <a:cubicBezTo>
                  <a:pt x="129770" y="36053"/>
                  <a:pt x="122891" y="76799"/>
                  <a:pt x="120774" y="88970"/>
                </a:cubicBezTo>
                <a:cubicBezTo>
                  <a:pt x="118657" y="101141"/>
                  <a:pt x="134532" y="98495"/>
                  <a:pt x="117599" y="104845"/>
                </a:cubicBezTo>
                <a:cubicBezTo>
                  <a:pt x="100666" y="111195"/>
                  <a:pt x="-4109" y="140299"/>
                  <a:pt x="124" y="13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A054891-8AAC-CB7A-0FC5-C57E8922F48F}"/>
              </a:ext>
            </a:extLst>
          </p:cNvPr>
          <p:cNvSpPr/>
          <p:nvPr/>
        </p:nvSpPr>
        <p:spPr>
          <a:xfrm>
            <a:off x="2773338" y="828490"/>
            <a:ext cx="907222" cy="849114"/>
          </a:xfrm>
          <a:custGeom>
            <a:avLst/>
            <a:gdLst>
              <a:gd name="connsiteX0" fmla="*/ 894147 w 907222"/>
              <a:gd name="connsiteY0" fmla="*/ 6827 h 849114"/>
              <a:gd name="connsiteX1" fmla="*/ 661840 w 907222"/>
              <a:gd name="connsiteY1" fmla="*/ 382472 h 849114"/>
              <a:gd name="connsiteX2" fmla="*/ 671726 w 907222"/>
              <a:gd name="connsiteY2" fmla="*/ 837201 h 849114"/>
              <a:gd name="connsiteX3" fmla="*/ 592643 w 907222"/>
              <a:gd name="connsiteY3" fmla="*/ 703748 h 849114"/>
              <a:gd name="connsiteX4" fmla="*/ 19289 w 907222"/>
              <a:gd name="connsiteY4" fmla="*/ 565352 h 849114"/>
              <a:gd name="connsiteX5" fmla="*/ 152742 w 907222"/>
              <a:gd name="connsiteY5" fmla="*/ 520868 h 849114"/>
              <a:gd name="connsiteX6" fmla="*/ 325737 w 907222"/>
              <a:gd name="connsiteY6" fmla="*/ 229248 h 849114"/>
              <a:gd name="connsiteX7" fmla="*/ 276310 w 907222"/>
              <a:gd name="connsiteY7" fmla="*/ 244076 h 849114"/>
              <a:gd name="connsiteX8" fmla="*/ 656898 w 907222"/>
              <a:gd name="connsiteY8" fmla="*/ 66139 h 849114"/>
              <a:gd name="connsiteX9" fmla="*/ 212054 w 907222"/>
              <a:gd name="connsiteY9" fmla="*/ 135337 h 849114"/>
              <a:gd name="connsiteX10" fmla="*/ 894147 w 907222"/>
              <a:gd name="connsiteY10" fmla="*/ 6827 h 8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222" h="849114">
                <a:moveTo>
                  <a:pt x="894147" y="6827"/>
                </a:moveTo>
                <a:cubicBezTo>
                  <a:pt x="969111" y="48016"/>
                  <a:pt x="698910" y="244076"/>
                  <a:pt x="661840" y="382472"/>
                </a:cubicBezTo>
                <a:cubicBezTo>
                  <a:pt x="624770" y="520868"/>
                  <a:pt x="683259" y="783655"/>
                  <a:pt x="671726" y="837201"/>
                </a:cubicBezTo>
                <a:cubicBezTo>
                  <a:pt x="660193" y="890747"/>
                  <a:pt x="701382" y="749056"/>
                  <a:pt x="592643" y="703748"/>
                </a:cubicBezTo>
                <a:cubicBezTo>
                  <a:pt x="483903" y="658440"/>
                  <a:pt x="92606" y="595832"/>
                  <a:pt x="19289" y="565352"/>
                </a:cubicBezTo>
                <a:cubicBezTo>
                  <a:pt x="-54028" y="534872"/>
                  <a:pt x="101667" y="576885"/>
                  <a:pt x="152742" y="520868"/>
                </a:cubicBezTo>
                <a:cubicBezTo>
                  <a:pt x="203817" y="464851"/>
                  <a:pt x="305142" y="275380"/>
                  <a:pt x="325737" y="229248"/>
                </a:cubicBezTo>
                <a:cubicBezTo>
                  <a:pt x="346332" y="183116"/>
                  <a:pt x="221116" y="271261"/>
                  <a:pt x="276310" y="244076"/>
                </a:cubicBezTo>
                <a:cubicBezTo>
                  <a:pt x="331503" y="216891"/>
                  <a:pt x="667607" y="84262"/>
                  <a:pt x="656898" y="66139"/>
                </a:cubicBezTo>
                <a:cubicBezTo>
                  <a:pt x="646189" y="48016"/>
                  <a:pt x="174984" y="146870"/>
                  <a:pt x="212054" y="135337"/>
                </a:cubicBezTo>
                <a:cubicBezTo>
                  <a:pt x="249124" y="123804"/>
                  <a:pt x="819183" y="-34362"/>
                  <a:pt x="894147" y="68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7FFD54A-917E-BD35-6A1E-E2904427F709}"/>
              </a:ext>
            </a:extLst>
          </p:cNvPr>
          <p:cNvSpPr/>
          <p:nvPr/>
        </p:nvSpPr>
        <p:spPr>
          <a:xfrm>
            <a:off x="3275406" y="944027"/>
            <a:ext cx="95784" cy="706981"/>
          </a:xfrm>
          <a:custGeom>
            <a:avLst/>
            <a:gdLst>
              <a:gd name="connsiteX0" fmla="*/ 95517 w 95784"/>
              <a:gd name="connsiteY0" fmla="*/ 29 h 706981"/>
              <a:gd name="connsiteX1" fmla="*/ 31262 w 95784"/>
              <a:gd name="connsiteY1" fmla="*/ 365789 h 706981"/>
              <a:gd name="connsiteX2" fmla="*/ 70804 w 95784"/>
              <a:gd name="connsiteY2" fmla="*/ 578325 h 706981"/>
              <a:gd name="connsiteX3" fmla="*/ 36205 w 95784"/>
              <a:gd name="connsiteY3" fmla="*/ 523956 h 706981"/>
              <a:gd name="connsiteX4" fmla="*/ 90575 w 95784"/>
              <a:gd name="connsiteY4" fmla="*/ 706836 h 706981"/>
              <a:gd name="connsiteX5" fmla="*/ 36205 w 95784"/>
              <a:gd name="connsiteY5" fmla="*/ 489357 h 706981"/>
              <a:gd name="connsiteX6" fmla="*/ 36205 w 95784"/>
              <a:gd name="connsiteY6" fmla="*/ 321305 h 706981"/>
              <a:gd name="connsiteX7" fmla="*/ 1606 w 95784"/>
              <a:gd name="connsiteY7" fmla="*/ 385560 h 706981"/>
              <a:gd name="connsiteX8" fmla="*/ 95517 w 95784"/>
              <a:gd name="connsiteY8" fmla="*/ 29 h 70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84" h="706981">
                <a:moveTo>
                  <a:pt x="95517" y="29"/>
                </a:moveTo>
                <a:cubicBezTo>
                  <a:pt x="100460" y="-3266"/>
                  <a:pt x="35381" y="269406"/>
                  <a:pt x="31262" y="365789"/>
                </a:cubicBezTo>
                <a:cubicBezTo>
                  <a:pt x="27143" y="462172"/>
                  <a:pt x="69980" y="551964"/>
                  <a:pt x="70804" y="578325"/>
                </a:cubicBezTo>
                <a:cubicBezTo>
                  <a:pt x="71628" y="604686"/>
                  <a:pt x="32910" y="502538"/>
                  <a:pt x="36205" y="523956"/>
                </a:cubicBezTo>
                <a:cubicBezTo>
                  <a:pt x="39500" y="545374"/>
                  <a:pt x="90575" y="712602"/>
                  <a:pt x="90575" y="706836"/>
                </a:cubicBezTo>
                <a:cubicBezTo>
                  <a:pt x="90575" y="701070"/>
                  <a:pt x="45267" y="553612"/>
                  <a:pt x="36205" y="489357"/>
                </a:cubicBezTo>
                <a:cubicBezTo>
                  <a:pt x="27143" y="425102"/>
                  <a:pt x="41971" y="338604"/>
                  <a:pt x="36205" y="321305"/>
                </a:cubicBezTo>
                <a:cubicBezTo>
                  <a:pt x="30439" y="304006"/>
                  <a:pt x="-8279" y="433339"/>
                  <a:pt x="1606" y="385560"/>
                </a:cubicBezTo>
                <a:cubicBezTo>
                  <a:pt x="11491" y="337781"/>
                  <a:pt x="90574" y="3324"/>
                  <a:pt x="9551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BFA9084-DBA7-F859-53F9-92F462D25CDA}"/>
              </a:ext>
            </a:extLst>
          </p:cNvPr>
          <p:cNvSpPr/>
          <p:nvPr/>
        </p:nvSpPr>
        <p:spPr>
          <a:xfrm>
            <a:off x="2859903" y="2599820"/>
            <a:ext cx="308246" cy="948612"/>
          </a:xfrm>
          <a:custGeom>
            <a:avLst/>
            <a:gdLst>
              <a:gd name="connsiteX0" fmla="*/ 1922 w 308246"/>
              <a:gd name="connsiteY0" fmla="*/ 4984 h 948612"/>
              <a:gd name="connsiteX1" fmla="*/ 298484 w 308246"/>
              <a:gd name="connsiteY1" fmla="*/ 914442 h 948612"/>
              <a:gd name="connsiteX2" fmla="*/ 219401 w 308246"/>
              <a:gd name="connsiteY2" fmla="*/ 716734 h 948612"/>
              <a:gd name="connsiteX3" fmla="*/ 46406 w 308246"/>
              <a:gd name="connsiteY3" fmla="*/ 341088 h 948612"/>
              <a:gd name="connsiteX4" fmla="*/ 165031 w 308246"/>
              <a:gd name="connsiteY4" fmla="*/ 538796 h 948612"/>
              <a:gd name="connsiteX5" fmla="*/ 1922 w 308246"/>
              <a:gd name="connsiteY5" fmla="*/ 4984 h 94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46" h="948612">
                <a:moveTo>
                  <a:pt x="1922" y="4984"/>
                </a:moveTo>
                <a:cubicBezTo>
                  <a:pt x="24164" y="67592"/>
                  <a:pt x="262238" y="795817"/>
                  <a:pt x="298484" y="914442"/>
                </a:cubicBezTo>
                <a:cubicBezTo>
                  <a:pt x="334731" y="1033067"/>
                  <a:pt x="261414" y="812293"/>
                  <a:pt x="219401" y="716734"/>
                </a:cubicBezTo>
                <a:cubicBezTo>
                  <a:pt x="177388" y="621175"/>
                  <a:pt x="55468" y="370744"/>
                  <a:pt x="46406" y="341088"/>
                </a:cubicBezTo>
                <a:cubicBezTo>
                  <a:pt x="37344" y="311432"/>
                  <a:pt x="172445" y="588223"/>
                  <a:pt x="165031" y="538796"/>
                </a:cubicBezTo>
                <a:cubicBezTo>
                  <a:pt x="157617" y="489369"/>
                  <a:pt x="-20320" y="-57624"/>
                  <a:pt x="1922" y="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5A13A0E-4BC3-E691-0CE0-C29E27F1C310}"/>
              </a:ext>
            </a:extLst>
          </p:cNvPr>
          <p:cNvSpPr/>
          <p:nvPr/>
        </p:nvSpPr>
        <p:spPr>
          <a:xfrm>
            <a:off x="3147161" y="3171959"/>
            <a:ext cx="347530" cy="447953"/>
          </a:xfrm>
          <a:custGeom>
            <a:avLst/>
            <a:gdLst>
              <a:gd name="connsiteX0" fmla="*/ 1341 w 347530"/>
              <a:gd name="connsiteY0" fmla="*/ 1256 h 447953"/>
              <a:gd name="connsiteX1" fmla="*/ 159507 w 347530"/>
              <a:gd name="connsiteY1" fmla="*/ 426329 h 447953"/>
              <a:gd name="connsiteX2" fmla="*/ 164450 w 347530"/>
              <a:gd name="connsiteY2" fmla="*/ 371959 h 447953"/>
              <a:gd name="connsiteX3" fmla="*/ 347330 w 347530"/>
              <a:gd name="connsiteY3" fmla="*/ 253334 h 447953"/>
              <a:gd name="connsiteX4" fmla="*/ 124908 w 347530"/>
              <a:gd name="connsiteY4" fmla="*/ 337360 h 447953"/>
              <a:gd name="connsiteX5" fmla="*/ 30997 w 347530"/>
              <a:gd name="connsiteY5" fmla="*/ 233563 h 447953"/>
              <a:gd name="connsiteX6" fmla="*/ 80424 w 347530"/>
              <a:gd name="connsiteY6" fmla="*/ 292876 h 447953"/>
              <a:gd name="connsiteX7" fmla="*/ 1341 w 347530"/>
              <a:gd name="connsiteY7" fmla="*/ 1256 h 4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30" h="447953">
                <a:moveTo>
                  <a:pt x="1341" y="1256"/>
                </a:moveTo>
                <a:cubicBezTo>
                  <a:pt x="14521" y="23498"/>
                  <a:pt x="132322" y="364545"/>
                  <a:pt x="159507" y="426329"/>
                </a:cubicBezTo>
                <a:cubicBezTo>
                  <a:pt x="186692" y="488113"/>
                  <a:pt x="133146" y="400791"/>
                  <a:pt x="164450" y="371959"/>
                </a:cubicBezTo>
                <a:cubicBezTo>
                  <a:pt x="195754" y="343127"/>
                  <a:pt x="353920" y="259100"/>
                  <a:pt x="347330" y="253334"/>
                </a:cubicBezTo>
                <a:cubicBezTo>
                  <a:pt x="340740" y="247568"/>
                  <a:pt x="177630" y="340655"/>
                  <a:pt x="124908" y="337360"/>
                </a:cubicBezTo>
                <a:cubicBezTo>
                  <a:pt x="72186" y="334065"/>
                  <a:pt x="38411" y="240977"/>
                  <a:pt x="30997" y="233563"/>
                </a:cubicBezTo>
                <a:cubicBezTo>
                  <a:pt x="23583" y="226149"/>
                  <a:pt x="84543" y="326651"/>
                  <a:pt x="80424" y="292876"/>
                </a:cubicBezTo>
                <a:cubicBezTo>
                  <a:pt x="76305" y="259101"/>
                  <a:pt x="-11839" y="-20986"/>
                  <a:pt x="1341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2AF9B13-60A1-2C7F-8066-51748D4E1360}"/>
              </a:ext>
            </a:extLst>
          </p:cNvPr>
          <p:cNvSpPr/>
          <p:nvPr/>
        </p:nvSpPr>
        <p:spPr>
          <a:xfrm>
            <a:off x="2470895" y="3470832"/>
            <a:ext cx="638457" cy="255984"/>
          </a:xfrm>
          <a:custGeom>
            <a:avLst/>
            <a:gdLst>
              <a:gd name="connsiteX0" fmla="*/ 638065 w 638457"/>
              <a:gd name="connsiteY0" fmla="*/ 18716 h 255984"/>
              <a:gd name="connsiteX1" fmla="*/ 203107 w 638457"/>
              <a:gd name="connsiteY1" fmla="*/ 107685 h 255984"/>
              <a:gd name="connsiteX2" fmla="*/ 456 w 638457"/>
              <a:gd name="connsiteY2" fmla="*/ 255966 h 255984"/>
              <a:gd name="connsiteX3" fmla="*/ 252534 w 638457"/>
              <a:gd name="connsiteY3" fmla="*/ 97799 h 255984"/>
              <a:gd name="connsiteX4" fmla="*/ 49883 w 638457"/>
              <a:gd name="connsiteY4" fmla="*/ 186768 h 255984"/>
              <a:gd name="connsiteX5" fmla="*/ 371159 w 638457"/>
              <a:gd name="connsiteY5" fmla="*/ 8831 h 255984"/>
              <a:gd name="connsiteX6" fmla="*/ 282190 w 638457"/>
              <a:gd name="connsiteY6" fmla="*/ 23659 h 255984"/>
              <a:gd name="connsiteX7" fmla="*/ 638065 w 638457"/>
              <a:gd name="connsiteY7" fmla="*/ 18716 h 2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57" h="255984">
                <a:moveTo>
                  <a:pt x="638065" y="18716"/>
                </a:moveTo>
                <a:cubicBezTo>
                  <a:pt x="624885" y="32720"/>
                  <a:pt x="309375" y="68143"/>
                  <a:pt x="203107" y="107685"/>
                </a:cubicBezTo>
                <a:cubicBezTo>
                  <a:pt x="96839" y="147227"/>
                  <a:pt x="-7782" y="257614"/>
                  <a:pt x="456" y="255966"/>
                </a:cubicBezTo>
                <a:cubicBezTo>
                  <a:pt x="8694" y="254318"/>
                  <a:pt x="244296" y="109332"/>
                  <a:pt x="252534" y="97799"/>
                </a:cubicBezTo>
                <a:cubicBezTo>
                  <a:pt x="260772" y="86266"/>
                  <a:pt x="30112" y="201596"/>
                  <a:pt x="49883" y="186768"/>
                </a:cubicBezTo>
                <a:cubicBezTo>
                  <a:pt x="69654" y="171940"/>
                  <a:pt x="332441" y="36016"/>
                  <a:pt x="371159" y="8831"/>
                </a:cubicBezTo>
                <a:cubicBezTo>
                  <a:pt x="409877" y="-18354"/>
                  <a:pt x="236058" y="26130"/>
                  <a:pt x="282190" y="23659"/>
                </a:cubicBezTo>
                <a:cubicBezTo>
                  <a:pt x="328322" y="21188"/>
                  <a:pt x="651245" y="4712"/>
                  <a:pt x="638065" y="1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7FFD122-2E8D-E4ED-618F-E9C0982CF2BC}"/>
              </a:ext>
            </a:extLst>
          </p:cNvPr>
          <p:cNvSpPr/>
          <p:nvPr/>
        </p:nvSpPr>
        <p:spPr>
          <a:xfrm>
            <a:off x="1896858" y="3725612"/>
            <a:ext cx="417747" cy="134691"/>
          </a:xfrm>
          <a:custGeom>
            <a:avLst/>
            <a:gdLst>
              <a:gd name="connsiteX0" fmla="*/ 1140 w 417747"/>
              <a:gd name="connsiteY0" fmla="*/ 134639 h 134691"/>
              <a:gd name="connsiteX1" fmla="*/ 312530 w 417747"/>
              <a:gd name="connsiteY1" fmla="*/ 16014 h 134691"/>
              <a:gd name="connsiteX2" fmla="*/ 416327 w 417747"/>
              <a:gd name="connsiteY2" fmla="*/ 1186 h 134691"/>
              <a:gd name="connsiteX3" fmla="*/ 361957 w 417747"/>
              <a:gd name="connsiteY3" fmla="*/ 16014 h 134691"/>
              <a:gd name="connsiteX4" fmla="*/ 213676 w 417747"/>
              <a:gd name="connsiteY4" fmla="*/ 30842 h 134691"/>
              <a:gd name="connsiteX5" fmla="*/ 1140 w 417747"/>
              <a:gd name="connsiteY5" fmla="*/ 134639 h 1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7" h="134691">
                <a:moveTo>
                  <a:pt x="1140" y="134639"/>
                </a:moveTo>
                <a:cubicBezTo>
                  <a:pt x="17616" y="132168"/>
                  <a:pt x="243332" y="38256"/>
                  <a:pt x="312530" y="16014"/>
                </a:cubicBezTo>
                <a:cubicBezTo>
                  <a:pt x="381728" y="-6228"/>
                  <a:pt x="408089" y="1186"/>
                  <a:pt x="416327" y="1186"/>
                </a:cubicBezTo>
                <a:cubicBezTo>
                  <a:pt x="424565" y="1186"/>
                  <a:pt x="395732" y="11071"/>
                  <a:pt x="361957" y="16014"/>
                </a:cubicBezTo>
                <a:cubicBezTo>
                  <a:pt x="328182" y="20957"/>
                  <a:pt x="276284" y="9424"/>
                  <a:pt x="213676" y="30842"/>
                </a:cubicBezTo>
                <a:cubicBezTo>
                  <a:pt x="151069" y="52260"/>
                  <a:pt x="-15336" y="137110"/>
                  <a:pt x="1140" y="134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04817E3-D807-FC3B-5A08-2F1D5257EE0A}"/>
              </a:ext>
            </a:extLst>
          </p:cNvPr>
          <p:cNvSpPr/>
          <p:nvPr/>
        </p:nvSpPr>
        <p:spPr>
          <a:xfrm>
            <a:off x="1403637" y="4180236"/>
            <a:ext cx="301628" cy="1646105"/>
          </a:xfrm>
          <a:custGeom>
            <a:avLst/>
            <a:gdLst>
              <a:gd name="connsiteX0" fmla="*/ 148372 w 301628"/>
              <a:gd name="connsiteY0" fmla="*/ 1290 h 1646105"/>
              <a:gd name="connsiteX1" fmla="*/ 74231 w 301628"/>
              <a:gd name="connsiteY1" fmla="*/ 223712 h 1646105"/>
              <a:gd name="connsiteX2" fmla="*/ 138486 w 301628"/>
              <a:gd name="connsiteY2" fmla="*/ 564759 h 1646105"/>
              <a:gd name="connsiteX3" fmla="*/ 91 w 301628"/>
              <a:gd name="connsiteY3" fmla="*/ 391764 h 1646105"/>
              <a:gd name="connsiteX4" fmla="*/ 118715 w 301628"/>
              <a:gd name="connsiteY4" fmla="*/ 747639 h 1646105"/>
              <a:gd name="connsiteX5" fmla="*/ 212627 w 301628"/>
              <a:gd name="connsiteY5" fmla="*/ 1113399 h 1646105"/>
              <a:gd name="connsiteX6" fmla="*/ 301595 w 301628"/>
              <a:gd name="connsiteY6" fmla="*/ 1642268 h 1646105"/>
              <a:gd name="connsiteX7" fmla="*/ 202741 w 301628"/>
              <a:gd name="connsiteY7" fmla="*/ 1286393 h 1646105"/>
              <a:gd name="connsiteX8" fmla="*/ 49518 w 301628"/>
              <a:gd name="connsiteY8" fmla="*/ 144629 h 1646105"/>
              <a:gd name="connsiteX9" fmla="*/ 24804 w 301628"/>
              <a:gd name="connsiteY9" fmla="*/ 322566 h 1646105"/>
              <a:gd name="connsiteX10" fmla="*/ 148372 w 301628"/>
              <a:gd name="connsiteY10" fmla="*/ 1290 h 16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28" h="1646105">
                <a:moveTo>
                  <a:pt x="148372" y="1290"/>
                </a:moveTo>
                <a:cubicBezTo>
                  <a:pt x="156610" y="-15186"/>
                  <a:pt x="75879" y="129801"/>
                  <a:pt x="74231" y="223712"/>
                </a:cubicBezTo>
                <a:cubicBezTo>
                  <a:pt x="72583" y="317623"/>
                  <a:pt x="150843" y="536750"/>
                  <a:pt x="138486" y="564759"/>
                </a:cubicBezTo>
                <a:cubicBezTo>
                  <a:pt x="126129" y="592768"/>
                  <a:pt x="3386" y="361284"/>
                  <a:pt x="91" y="391764"/>
                </a:cubicBezTo>
                <a:cubicBezTo>
                  <a:pt x="-3204" y="422244"/>
                  <a:pt x="83292" y="627367"/>
                  <a:pt x="118715" y="747639"/>
                </a:cubicBezTo>
                <a:cubicBezTo>
                  <a:pt x="154138" y="867911"/>
                  <a:pt x="182147" y="964294"/>
                  <a:pt x="212627" y="1113399"/>
                </a:cubicBezTo>
                <a:cubicBezTo>
                  <a:pt x="243107" y="1262504"/>
                  <a:pt x="303243" y="1613436"/>
                  <a:pt x="301595" y="1642268"/>
                </a:cubicBezTo>
                <a:cubicBezTo>
                  <a:pt x="299947" y="1671100"/>
                  <a:pt x="244754" y="1536000"/>
                  <a:pt x="202741" y="1286393"/>
                </a:cubicBezTo>
                <a:cubicBezTo>
                  <a:pt x="160728" y="1036787"/>
                  <a:pt x="79174" y="305267"/>
                  <a:pt x="49518" y="144629"/>
                </a:cubicBezTo>
                <a:cubicBezTo>
                  <a:pt x="19862" y="-16009"/>
                  <a:pt x="9152" y="345632"/>
                  <a:pt x="24804" y="322566"/>
                </a:cubicBezTo>
                <a:cubicBezTo>
                  <a:pt x="40456" y="299500"/>
                  <a:pt x="140134" y="17766"/>
                  <a:pt x="148372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2647D1D-D5C4-5358-1447-DD6AE587816B}"/>
              </a:ext>
            </a:extLst>
          </p:cNvPr>
          <p:cNvSpPr/>
          <p:nvPr/>
        </p:nvSpPr>
        <p:spPr>
          <a:xfrm>
            <a:off x="1680407" y="5779637"/>
            <a:ext cx="552909" cy="654196"/>
          </a:xfrm>
          <a:custGeom>
            <a:avLst/>
            <a:gdLst>
              <a:gd name="connsiteX0" fmla="*/ 5055 w 552909"/>
              <a:gd name="connsiteY0" fmla="*/ 3325 h 654196"/>
              <a:gd name="connsiteX1" fmla="*/ 528981 w 552909"/>
              <a:gd name="connsiteY1" fmla="*/ 626106 h 654196"/>
              <a:gd name="connsiteX2" fmla="*/ 464726 w 552909"/>
              <a:gd name="connsiteY2" fmla="*/ 551965 h 654196"/>
              <a:gd name="connsiteX3" fmla="*/ 469669 w 552909"/>
              <a:gd name="connsiteY3" fmla="*/ 596449 h 654196"/>
              <a:gd name="connsiteX4" fmla="*/ 158278 w 552909"/>
              <a:gd name="connsiteY4" fmla="*/ 186205 h 654196"/>
              <a:gd name="connsiteX5" fmla="*/ 257132 w 552909"/>
              <a:gd name="connsiteY5" fmla="*/ 369085 h 654196"/>
              <a:gd name="connsiteX6" fmla="*/ 5055 w 552909"/>
              <a:gd name="connsiteY6" fmla="*/ 3325 h 6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09" h="654196">
                <a:moveTo>
                  <a:pt x="5055" y="3325"/>
                </a:moveTo>
                <a:cubicBezTo>
                  <a:pt x="50363" y="46162"/>
                  <a:pt x="452369" y="534666"/>
                  <a:pt x="528981" y="626106"/>
                </a:cubicBezTo>
                <a:cubicBezTo>
                  <a:pt x="605593" y="717546"/>
                  <a:pt x="474611" y="556908"/>
                  <a:pt x="464726" y="551965"/>
                </a:cubicBezTo>
                <a:cubicBezTo>
                  <a:pt x="454841" y="547022"/>
                  <a:pt x="520744" y="657409"/>
                  <a:pt x="469669" y="596449"/>
                </a:cubicBezTo>
                <a:cubicBezTo>
                  <a:pt x="418594" y="535489"/>
                  <a:pt x="193701" y="224099"/>
                  <a:pt x="158278" y="186205"/>
                </a:cubicBezTo>
                <a:cubicBezTo>
                  <a:pt x="122855" y="148311"/>
                  <a:pt x="281022" y="392975"/>
                  <a:pt x="257132" y="369085"/>
                </a:cubicBezTo>
                <a:cubicBezTo>
                  <a:pt x="233242" y="345195"/>
                  <a:pt x="-40253" y="-39512"/>
                  <a:pt x="5055" y="3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CBED307-455B-2618-415F-CAFCC1C588F5}"/>
              </a:ext>
            </a:extLst>
          </p:cNvPr>
          <p:cNvSpPr/>
          <p:nvPr/>
        </p:nvSpPr>
        <p:spPr>
          <a:xfrm>
            <a:off x="1604134" y="4082397"/>
            <a:ext cx="204899" cy="664678"/>
          </a:xfrm>
          <a:custGeom>
            <a:avLst/>
            <a:gdLst>
              <a:gd name="connsiteX0" fmla="*/ 204895 w 204899"/>
              <a:gd name="connsiteY0" fmla="*/ 59588 h 664678"/>
              <a:gd name="connsiteX1" fmla="*/ 51671 w 204899"/>
              <a:gd name="connsiteY1" fmla="*/ 331437 h 664678"/>
              <a:gd name="connsiteX2" fmla="*/ 7187 w 204899"/>
              <a:gd name="connsiteY2" fmla="*/ 652712 h 664678"/>
              <a:gd name="connsiteX3" fmla="*/ 7187 w 204899"/>
              <a:gd name="connsiteY3" fmla="*/ 539030 h 664678"/>
              <a:gd name="connsiteX4" fmla="*/ 76385 w 204899"/>
              <a:gd name="connsiteY4" fmla="*/ 10161 h 664678"/>
              <a:gd name="connsiteX5" fmla="*/ 46729 w 204899"/>
              <a:gd name="connsiteY5" fmla="*/ 183155 h 664678"/>
              <a:gd name="connsiteX6" fmla="*/ 204895 w 204899"/>
              <a:gd name="connsiteY6" fmla="*/ 59588 h 66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99" h="664678">
                <a:moveTo>
                  <a:pt x="204895" y="59588"/>
                </a:moveTo>
                <a:cubicBezTo>
                  <a:pt x="205719" y="84302"/>
                  <a:pt x="84622" y="232583"/>
                  <a:pt x="51671" y="331437"/>
                </a:cubicBezTo>
                <a:cubicBezTo>
                  <a:pt x="18720" y="430291"/>
                  <a:pt x="14601" y="618113"/>
                  <a:pt x="7187" y="652712"/>
                </a:cubicBezTo>
                <a:cubicBezTo>
                  <a:pt x="-227" y="687311"/>
                  <a:pt x="-4346" y="646122"/>
                  <a:pt x="7187" y="539030"/>
                </a:cubicBezTo>
                <a:cubicBezTo>
                  <a:pt x="18720" y="431938"/>
                  <a:pt x="69795" y="69473"/>
                  <a:pt x="76385" y="10161"/>
                </a:cubicBezTo>
                <a:cubicBezTo>
                  <a:pt x="82975" y="-49151"/>
                  <a:pt x="28606" y="169975"/>
                  <a:pt x="46729" y="183155"/>
                </a:cubicBezTo>
                <a:cubicBezTo>
                  <a:pt x="64852" y="196335"/>
                  <a:pt x="204071" y="34874"/>
                  <a:pt x="204895" y="59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41E8E3-F4A5-DD9E-42AA-7A7820E537AF}"/>
              </a:ext>
            </a:extLst>
          </p:cNvPr>
          <p:cNvSpPr/>
          <p:nvPr/>
        </p:nvSpPr>
        <p:spPr>
          <a:xfrm>
            <a:off x="1952142" y="3883604"/>
            <a:ext cx="482965" cy="189333"/>
          </a:xfrm>
          <a:custGeom>
            <a:avLst/>
            <a:gdLst>
              <a:gd name="connsiteX0" fmla="*/ 226 w 482965"/>
              <a:gd name="connsiteY0" fmla="*/ 189183 h 189333"/>
              <a:gd name="connsiteX1" fmla="*/ 178163 w 482965"/>
              <a:gd name="connsiteY1" fmla="*/ 95272 h 189333"/>
              <a:gd name="connsiteX2" fmla="*/ 272074 w 482965"/>
              <a:gd name="connsiteY2" fmla="*/ 90329 h 189333"/>
              <a:gd name="connsiteX3" fmla="*/ 474725 w 482965"/>
              <a:gd name="connsiteY3" fmla="*/ 144699 h 189333"/>
              <a:gd name="connsiteX4" fmla="*/ 420355 w 482965"/>
              <a:gd name="connsiteY4" fmla="*/ 129871 h 189333"/>
              <a:gd name="connsiteX5" fmla="*/ 207819 w 482965"/>
              <a:gd name="connsiteY5" fmla="*/ 1360 h 189333"/>
              <a:gd name="connsiteX6" fmla="*/ 217704 w 482965"/>
              <a:gd name="connsiteY6" fmla="*/ 70558 h 189333"/>
              <a:gd name="connsiteX7" fmla="*/ 226 w 482965"/>
              <a:gd name="connsiteY7" fmla="*/ 189183 h 18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65" h="189333">
                <a:moveTo>
                  <a:pt x="226" y="189183"/>
                </a:moveTo>
                <a:cubicBezTo>
                  <a:pt x="-6364" y="193302"/>
                  <a:pt x="132855" y="111748"/>
                  <a:pt x="178163" y="95272"/>
                </a:cubicBezTo>
                <a:cubicBezTo>
                  <a:pt x="223471" y="78796"/>
                  <a:pt x="222647" y="82091"/>
                  <a:pt x="272074" y="90329"/>
                </a:cubicBezTo>
                <a:cubicBezTo>
                  <a:pt x="321501" y="98567"/>
                  <a:pt x="474725" y="144699"/>
                  <a:pt x="474725" y="144699"/>
                </a:cubicBezTo>
                <a:cubicBezTo>
                  <a:pt x="499438" y="151289"/>
                  <a:pt x="464839" y="153761"/>
                  <a:pt x="420355" y="129871"/>
                </a:cubicBezTo>
                <a:cubicBezTo>
                  <a:pt x="375871" y="105981"/>
                  <a:pt x="241594" y="11245"/>
                  <a:pt x="207819" y="1360"/>
                </a:cubicBezTo>
                <a:cubicBezTo>
                  <a:pt x="174044" y="-8525"/>
                  <a:pt x="253127" y="37607"/>
                  <a:pt x="217704" y="70558"/>
                </a:cubicBezTo>
                <a:cubicBezTo>
                  <a:pt x="182281" y="103509"/>
                  <a:pt x="6816" y="185064"/>
                  <a:pt x="226" y="189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3F4F303-FBD5-4A65-6C42-DEE1F5C94F39}"/>
              </a:ext>
            </a:extLst>
          </p:cNvPr>
          <p:cNvSpPr/>
          <p:nvPr/>
        </p:nvSpPr>
        <p:spPr>
          <a:xfrm>
            <a:off x="1942071" y="4265452"/>
            <a:ext cx="520348" cy="209053"/>
          </a:xfrm>
          <a:custGeom>
            <a:avLst/>
            <a:gdLst>
              <a:gd name="connsiteX0" fmla="*/ 411 w 520348"/>
              <a:gd name="connsiteY0" fmla="*/ 100 h 209053"/>
              <a:gd name="connsiteX1" fmla="*/ 163520 w 520348"/>
              <a:gd name="connsiteY1" fmla="*/ 49527 h 209053"/>
              <a:gd name="connsiteX2" fmla="*/ 173406 w 520348"/>
              <a:gd name="connsiteY2" fmla="*/ 178038 h 209053"/>
              <a:gd name="connsiteX3" fmla="*/ 119036 w 520348"/>
              <a:gd name="connsiteY3" fmla="*/ 207694 h 209053"/>
              <a:gd name="connsiteX4" fmla="*/ 232718 w 520348"/>
              <a:gd name="connsiteY4" fmla="*/ 148382 h 209053"/>
              <a:gd name="connsiteX5" fmla="*/ 519395 w 520348"/>
              <a:gd name="connsiteY5" fmla="*/ 173095 h 209053"/>
              <a:gd name="connsiteX6" fmla="*/ 321687 w 520348"/>
              <a:gd name="connsiteY6" fmla="*/ 148382 h 209053"/>
              <a:gd name="connsiteX7" fmla="*/ 217890 w 520348"/>
              <a:gd name="connsiteY7" fmla="*/ 39642 h 209053"/>
              <a:gd name="connsiteX8" fmla="*/ 411 w 520348"/>
              <a:gd name="connsiteY8" fmla="*/ 100 h 20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8" h="209053">
                <a:moveTo>
                  <a:pt x="411" y="100"/>
                </a:moveTo>
                <a:cubicBezTo>
                  <a:pt x="-8651" y="1748"/>
                  <a:pt x="134688" y="19871"/>
                  <a:pt x="163520" y="49527"/>
                </a:cubicBezTo>
                <a:cubicBezTo>
                  <a:pt x="192353" y="79183"/>
                  <a:pt x="180820" y="151677"/>
                  <a:pt x="173406" y="178038"/>
                </a:cubicBezTo>
                <a:cubicBezTo>
                  <a:pt x="165992" y="204399"/>
                  <a:pt x="109151" y="212637"/>
                  <a:pt x="119036" y="207694"/>
                </a:cubicBezTo>
                <a:cubicBezTo>
                  <a:pt x="128921" y="202751"/>
                  <a:pt x="165992" y="154148"/>
                  <a:pt x="232718" y="148382"/>
                </a:cubicBezTo>
                <a:lnTo>
                  <a:pt x="519395" y="173095"/>
                </a:lnTo>
                <a:cubicBezTo>
                  <a:pt x="534223" y="173095"/>
                  <a:pt x="371938" y="170624"/>
                  <a:pt x="321687" y="148382"/>
                </a:cubicBezTo>
                <a:cubicBezTo>
                  <a:pt x="271436" y="126140"/>
                  <a:pt x="268965" y="61884"/>
                  <a:pt x="217890" y="39642"/>
                </a:cubicBezTo>
                <a:cubicBezTo>
                  <a:pt x="166815" y="17400"/>
                  <a:pt x="9473" y="-1548"/>
                  <a:pt x="41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C4F7F30-C661-4043-594D-A08D30271B57}"/>
              </a:ext>
            </a:extLst>
          </p:cNvPr>
          <p:cNvSpPr/>
          <p:nvPr/>
        </p:nvSpPr>
        <p:spPr>
          <a:xfrm>
            <a:off x="2514075" y="5348004"/>
            <a:ext cx="211302" cy="777042"/>
          </a:xfrm>
          <a:custGeom>
            <a:avLst/>
            <a:gdLst>
              <a:gd name="connsiteX0" fmla="*/ 56130 w 211302"/>
              <a:gd name="connsiteY0" fmla="*/ 0 h 777042"/>
              <a:gd name="connsiteX1" fmla="*/ 140156 w 211302"/>
              <a:gd name="connsiteY1" fmla="*/ 415187 h 777042"/>
              <a:gd name="connsiteX2" fmla="*/ 209354 w 211302"/>
              <a:gd name="connsiteY2" fmla="*/ 766119 h 777042"/>
              <a:gd name="connsiteX3" fmla="*/ 174755 w 211302"/>
              <a:gd name="connsiteY3" fmla="*/ 647494 h 777042"/>
              <a:gd name="connsiteX4" fmla="*/ 1761 w 211302"/>
              <a:gd name="connsiteY4" fmla="*/ 242193 h 777042"/>
              <a:gd name="connsiteX5" fmla="*/ 85787 w 211302"/>
              <a:gd name="connsiteY5" fmla="*/ 415187 h 777042"/>
              <a:gd name="connsiteX6" fmla="*/ 56130 w 211302"/>
              <a:gd name="connsiteY6" fmla="*/ 0 h 7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02" h="777042">
                <a:moveTo>
                  <a:pt x="56130" y="0"/>
                </a:moveTo>
                <a:cubicBezTo>
                  <a:pt x="65191" y="0"/>
                  <a:pt x="114619" y="287501"/>
                  <a:pt x="140156" y="415187"/>
                </a:cubicBezTo>
                <a:cubicBezTo>
                  <a:pt x="165693" y="542874"/>
                  <a:pt x="203588" y="727401"/>
                  <a:pt x="209354" y="766119"/>
                </a:cubicBezTo>
                <a:cubicBezTo>
                  <a:pt x="215121" y="804837"/>
                  <a:pt x="209354" y="734815"/>
                  <a:pt x="174755" y="647494"/>
                </a:cubicBezTo>
                <a:cubicBezTo>
                  <a:pt x="140156" y="560173"/>
                  <a:pt x="16589" y="280911"/>
                  <a:pt x="1761" y="242193"/>
                </a:cubicBezTo>
                <a:cubicBezTo>
                  <a:pt x="-13067" y="203475"/>
                  <a:pt x="70135" y="454729"/>
                  <a:pt x="85787" y="415187"/>
                </a:cubicBezTo>
                <a:cubicBezTo>
                  <a:pt x="101439" y="375645"/>
                  <a:pt x="47069" y="0"/>
                  <a:pt x="561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5DD423D-26AD-93D3-02C7-B06B03D0FA0D}"/>
              </a:ext>
            </a:extLst>
          </p:cNvPr>
          <p:cNvSpPr/>
          <p:nvPr/>
        </p:nvSpPr>
        <p:spPr>
          <a:xfrm>
            <a:off x="2658526" y="5274042"/>
            <a:ext cx="391144" cy="1198532"/>
          </a:xfrm>
          <a:custGeom>
            <a:avLst/>
            <a:gdLst>
              <a:gd name="connsiteX0" fmla="*/ 648 w 391144"/>
              <a:gd name="connsiteY0" fmla="*/ 4764 h 1198532"/>
              <a:gd name="connsiteX1" fmla="*/ 252726 w 391144"/>
              <a:gd name="connsiteY1" fmla="*/ 800540 h 1198532"/>
              <a:gd name="connsiteX2" fmla="*/ 252726 w 391144"/>
              <a:gd name="connsiteY2" fmla="*/ 681915 h 1198532"/>
              <a:gd name="connsiteX3" fmla="*/ 391122 w 391144"/>
              <a:gd name="connsiteY3" fmla="*/ 1195956 h 1198532"/>
              <a:gd name="connsiteX4" fmla="*/ 262611 w 391144"/>
              <a:gd name="connsiteY4" fmla="*/ 849967 h 1198532"/>
              <a:gd name="connsiteX5" fmla="*/ 143986 w 391144"/>
              <a:gd name="connsiteY5" fmla="*/ 187644 h 1198532"/>
              <a:gd name="connsiteX6" fmla="*/ 178585 w 391144"/>
              <a:gd name="connsiteY6" fmla="*/ 454550 h 1198532"/>
              <a:gd name="connsiteX7" fmla="*/ 648 w 391144"/>
              <a:gd name="connsiteY7" fmla="*/ 4764 h 11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44" h="1198532">
                <a:moveTo>
                  <a:pt x="648" y="4764"/>
                </a:moveTo>
                <a:cubicBezTo>
                  <a:pt x="13005" y="62429"/>
                  <a:pt x="210713" y="687682"/>
                  <a:pt x="252726" y="800540"/>
                </a:cubicBezTo>
                <a:cubicBezTo>
                  <a:pt x="294739" y="913398"/>
                  <a:pt x="229660" y="616013"/>
                  <a:pt x="252726" y="681915"/>
                </a:cubicBezTo>
                <a:cubicBezTo>
                  <a:pt x="275792" y="747817"/>
                  <a:pt x="389475" y="1167947"/>
                  <a:pt x="391122" y="1195956"/>
                </a:cubicBezTo>
                <a:cubicBezTo>
                  <a:pt x="392770" y="1223965"/>
                  <a:pt x="303800" y="1018019"/>
                  <a:pt x="262611" y="849967"/>
                </a:cubicBezTo>
                <a:cubicBezTo>
                  <a:pt x="221422" y="681915"/>
                  <a:pt x="157990" y="253547"/>
                  <a:pt x="143986" y="187644"/>
                </a:cubicBezTo>
                <a:cubicBezTo>
                  <a:pt x="129982" y="121741"/>
                  <a:pt x="200827" y="477616"/>
                  <a:pt x="178585" y="454550"/>
                </a:cubicBezTo>
                <a:cubicBezTo>
                  <a:pt x="156343" y="431484"/>
                  <a:pt x="-11709" y="-52901"/>
                  <a:pt x="648" y="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09B6896-0C8E-1F30-4732-C52BCF6D1648}"/>
              </a:ext>
            </a:extLst>
          </p:cNvPr>
          <p:cNvSpPr/>
          <p:nvPr/>
        </p:nvSpPr>
        <p:spPr>
          <a:xfrm>
            <a:off x="2455162" y="6257128"/>
            <a:ext cx="817525" cy="1005971"/>
          </a:xfrm>
          <a:custGeom>
            <a:avLst/>
            <a:gdLst>
              <a:gd name="connsiteX0" fmla="*/ 11247 w 817525"/>
              <a:gd name="connsiteY0" fmla="*/ 34933 h 1005971"/>
              <a:gd name="connsiteX1" fmla="*/ 465975 w 817525"/>
              <a:gd name="connsiteY1" fmla="*/ 618171 h 1005971"/>
              <a:gd name="connsiteX2" fmla="*/ 421491 w 817525"/>
              <a:gd name="connsiteY2" fmla="*/ 420463 h 1005971"/>
              <a:gd name="connsiteX3" fmla="*/ 816907 w 817525"/>
              <a:gd name="connsiteY3" fmla="*/ 1003702 h 1005971"/>
              <a:gd name="connsiteX4" fmla="*/ 505517 w 817525"/>
              <a:gd name="connsiteY4" fmla="*/ 598401 h 1005971"/>
              <a:gd name="connsiteX5" fmla="*/ 228726 w 817525"/>
              <a:gd name="connsiteY5" fmla="*/ 334 h 1005971"/>
              <a:gd name="connsiteX6" fmla="*/ 406663 w 817525"/>
              <a:gd name="connsiteY6" fmla="*/ 509432 h 1005971"/>
              <a:gd name="connsiteX7" fmla="*/ 164470 w 817525"/>
              <a:gd name="connsiteY7" fmla="*/ 247469 h 1005971"/>
              <a:gd name="connsiteX8" fmla="*/ 11247 w 817525"/>
              <a:gd name="connsiteY8" fmla="*/ 34933 h 100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25" h="1005971">
                <a:moveTo>
                  <a:pt x="11247" y="34933"/>
                </a:moveTo>
                <a:cubicBezTo>
                  <a:pt x="61498" y="96717"/>
                  <a:pt x="397601" y="553916"/>
                  <a:pt x="465975" y="618171"/>
                </a:cubicBezTo>
                <a:cubicBezTo>
                  <a:pt x="534349" y="682426"/>
                  <a:pt x="363002" y="356208"/>
                  <a:pt x="421491" y="420463"/>
                </a:cubicBezTo>
                <a:cubicBezTo>
                  <a:pt x="479980" y="484718"/>
                  <a:pt x="802903" y="974046"/>
                  <a:pt x="816907" y="1003702"/>
                </a:cubicBezTo>
                <a:cubicBezTo>
                  <a:pt x="830911" y="1033358"/>
                  <a:pt x="603547" y="765629"/>
                  <a:pt x="505517" y="598401"/>
                </a:cubicBezTo>
                <a:cubicBezTo>
                  <a:pt x="407487" y="431173"/>
                  <a:pt x="245202" y="15162"/>
                  <a:pt x="228726" y="334"/>
                </a:cubicBezTo>
                <a:cubicBezTo>
                  <a:pt x="212250" y="-14494"/>
                  <a:pt x="417372" y="468243"/>
                  <a:pt x="406663" y="509432"/>
                </a:cubicBezTo>
                <a:cubicBezTo>
                  <a:pt x="395954" y="550621"/>
                  <a:pt x="237787" y="328200"/>
                  <a:pt x="164470" y="247469"/>
                </a:cubicBezTo>
                <a:cubicBezTo>
                  <a:pt x="91153" y="166738"/>
                  <a:pt x="-39004" y="-26851"/>
                  <a:pt x="11247" y="3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EBACEA1-7EAE-4A58-9C0D-929B5B0FDC18}"/>
              </a:ext>
            </a:extLst>
          </p:cNvPr>
          <p:cNvSpPr/>
          <p:nvPr/>
        </p:nvSpPr>
        <p:spPr>
          <a:xfrm>
            <a:off x="2245306" y="6439868"/>
            <a:ext cx="453510" cy="1574593"/>
          </a:xfrm>
          <a:custGeom>
            <a:avLst/>
            <a:gdLst>
              <a:gd name="connsiteX0" fmla="*/ 3624 w 453510"/>
              <a:gd name="connsiteY0" fmla="*/ 5416 h 1574593"/>
              <a:gd name="connsiteX1" fmla="*/ 359498 w 453510"/>
              <a:gd name="connsiteY1" fmla="*/ 1112582 h 1574593"/>
              <a:gd name="connsiteX2" fmla="*/ 453410 w 453510"/>
              <a:gd name="connsiteY2" fmla="*/ 1572253 h 1574593"/>
              <a:gd name="connsiteX3" fmla="*/ 369384 w 453510"/>
              <a:gd name="connsiteY3" fmla="*/ 1246035 h 1574593"/>
              <a:gd name="connsiteX4" fmla="*/ 48108 w 453510"/>
              <a:gd name="connsiteY4" fmla="*/ 311864 h 1574593"/>
              <a:gd name="connsiteX5" fmla="*/ 166733 w 453510"/>
              <a:gd name="connsiteY5" fmla="*/ 672681 h 1574593"/>
              <a:gd name="connsiteX6" fmla="*/ 3624 w 453510"/>
              <a:gd name="connsiteY6" fmla="*/ 5416 h 1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10" h="1574593">
                <a:moveTo>
                  <a:pt x="3624" y="5416"/>
                </a:moveTo>
                <a:cubicBezTo>
                  <a:pt x="35751" y="78733"/>
                  <a:pt x="284534" y="851443"/>
                  <a:pt x="359498" y="1112582"/>
                </a:cubicBezTo>
                <a:cubicBezTo>
                  <a:pt x="434462" y="1373721"/>
                  <a:pt x="451762" y="1550011"/>
                  <a:pt x="453410" y="1572253"/>
                </a:cubicBezTo>
                <a:cubicBezTo>
                  <a:pt x="455058" y="1594495"/>
                  <a:pt x="436934" y="1456100"/>
                  <a:pt x="369384" y="1246035"/>
                </a:cubicBezTo>
                <a:cubicBezTo>
                  <a:pt x="301834" y="1035970"/>
                  <a:pt x="81883" y="407423"/>
                  <a:pt x="48108" y="311864"/>
                </a:cubicBezTo>
                <a:cubicBezTo>
                  <a:pt x="14333" y="216305"/>
                  <a:pt x="170028" y="718813"/>
                  <a:pt x="166733" y="672681"/>
                </a:cubicBezTo>
                <a:cubicBezTo>
                  <a:pt x="163438" y="626549"/>
                  <a:pt x="-28503" y="-67901"/>
                  <a:pt x="3624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F79418A-BD1C-01E4-20E1-510733822A3F}"/>
              </a:ext>
            </a:extLst>
          </p:cNvPr>
          <p:cNvSpPr/>
          <p:nvPr/>
        </p:nvSpPr>
        <p:spPr>
          <a:xfrm>
            <a:off x="3010751" y="6987686"/>
            <a:ext cx="333103" cy="1497091"/>
          </a:xfrm>
          <a:custGeom>
            <a:avLst/>
            <a:gdLst>
              <a:gd name="connsiteX0" fmla="*/ 4298 w 333103"/>
              <a:gd name="connsiteY0" fmla="*/ 16124 h 1497091"/>
              <a:gd name="connsiteX1" fmla="*/ 310745 w 333103"/>
              <a:gd name="connsiteY1" fmla="*/ 1405023 h 1497091"/>
              <a:gd name="connsiteX2" fmla="*/ 276146 w 333103"/>
              <a:gd name="connsiteY2" fmla="*/ 1246857 h 1497091"/>
              <a:gd name="connsiteX3" fmla="*/ 9240 w 333103"/>
              <a:gd name="connsiteY3" fmla="*/ 278087 h 1497091"/>
              <a:gd name="connsiteX4" fmla="*/ 122923 w 333103"/>
              <a:gd name="connsiteY4" fmla="*/ 624076 h 1497091"/>
              <a:gd name="connsiteX5" fmla="*/ 4298 w 333103"/>
              <a:gd name="connsiteY5" fmla="*/ 16124 h 14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3" h="1497091">
                <a:moveTo>
                  <a:pt x="4298" y="16124"/>
                </a:moveTo>
                <a:cubicBezTo>
                  <a:pt x="35602" y="146282"/>
                  <a:pt x="265437" y="1199901"/>
                  <a:pt x="310745" y="1405023"/>
                </a:cubicBezTo>
                <a:cubicBezTo>
                  <a:pt x="356053" y="1610145"/>
                  <a:pt x="326397" y="1434680"/>
                  <a:pt x="276146" y="1246857"/>
                </a:cubicBezTo>
                <a:cubicBezTo>
                  <a:pt x="225895" y="1059034"/>
                  <a:pt x="34777" y="381884"/>
                  <a:pt x="9240" y="278087"/>
                </a:cubicBezTo>
                <a:cubicBezTo>
                  <a:pt x="-16297" y="174290"/>
                  <a:pt x="122923" y="662794"/>
                  <a:pt x="122923" y="624076"/>
                </a:cubicBezTo>
                <a:cubicBezTo>
                  <a:pt x="122923" y="585358"/>
                  <a:pt x="-27006" y="-114034"/>
                  <a:pt x="4298" y="1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688D7D1-8F98-9EF4-2605-910C8A060127}"/>
              </a:ext>
            </a:extLst>
          </p:cNvPr>
          <p:cNvSpPr/>
          <p:nvPr/>
        </p:nvSpPr>
        <p:spPr>
          <a:xfrm>
            <a:off x="2217500" y="6579284"/>
            <a:ext cx="585141" cy="2205639"/>
          </a:xfrm>
          <a:custGeom>
            <a:avLst/>
            <a:gdLst>
              <a:gd name="connsiteX0" fmla="*/ 31430 w 585141"/>
              <a:gd name="connsiteY0" fmla="*/ 58766 h 2205639"/>
              <a:gd name="connsiteX1" fmla="*/ 204424 w 585141"/>
              <a:gd name="connsiteY1" fmla="*/ 958338 h 2205639"/>
              <a:gd name="connsiteX2" fmla="*/ 436731 w 585141"/>
              <a:gd name="connsiteY2" fmla="*/ 1749170 h 2205639"/>
              <a:gd name="connsiteX3" fmla="*/ 426846 w 585141"/>
              <a:gd name="connsiteY3" fmla="*/ 1586061 h 2205639"/>
              <a:gd name="connsiteX4" fmla="*/ 585012 w 585141"/>
              <a:gd name="connsiteY4" fmla="*/ 2194013 h 2205639"/>
              <a:gd name="connsiteX5" fmla="*/ 397190 w 585141"/>
              <a:gd name="connsiteY5" fmla="*/ 1848024 h 2205639"/>
              <a:gd name="connsiteX6" fmla="*/ 36372 w 585141"/>
              <a:gd name="connsiteY6" fmla="*/ 286130 h 2205639"/>
              <a:gd name="connsiteX7" fmla="*/ 31430 w 585141"/>
              <a:gd name="connsiteY7" fmla="*/ 58766 h 220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41" h="2205639">
                <a:moveTo>
                  <a:pt x="31430" y="58766"/>
                </a:moveTo>
                <a:cubicBezTo>
                  <a:pt x="59439" y="170801"/>
                  <a:pt x="136874" y="676604"/>
                  <a:pt x="204424" y="958338"/>
                </a:cubicBezTo>
                <a:cubicBezTo>
                  <a:pt x="271974" y="1240072"/>
                  <a:pt x="399661" y="1644550"/>
                  <a:pt x="436731" y="1749170"/>
                </a:cubicBezTo>
                <a:cubicBezTo>
                  <a:pt x="473801" y="1853790"/>
                  <a:pt x="402132" y="1511920"/>
                  <a:pt x="426846" y="1586061"/>
                </a:cubicBezTo>
                <a:cubicBezTo>
                  <a:pt x="451560" y="1660202"/>
                  <a:pt x="589955" y="2150353"/>
                  <a:pt x="585012" y="2194013"/>
                </a:cubicBezTo>
                <a:cubicBezTo>
                  <a:pt x="580069" y="2237674"/>
                  <a:pt x="488630" y="2166004"/>
                  <a:pt x="397190" y="1848024"/>
                </a:cubicBezTo>
                <a:cubicBezTo>
                  <a:pt x="305750" y="1530044"/>
                  <a:pt x="97332" y="591754"/>
                  <a:pt x="36372" y="286130"/>
                </a:cubicBezTo>
                <a:cubicBezTo>
                  <a:pt x="-24588" y="-19494"/>
                  <a:pt x="3421" y="-53269"/>
                  <a:pt x="31430" y="5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BF56E09-A2C4-F8F8-FEBD-92E17374D429}"/>
              </a:ext>
            </a:extLst>
          </p:cNvPr>
          <p:cNvSpPr/>
          <p:nvPr/>
        </p:nvSpPr>
        <p:spPr>
          <a:xfrm>
            <a:off x="3371032" y="8468836"/>
            <a:ext cx="558523" cy="1175569"/>
          </a:xfrm>
          <a:custGeom>
            <a:avLst/>
            <a:gdLst>
              <a:gd name="connsiteX0" fmla="*/ 9777 w 558523"/>
              <a:gd name="connsiteY0" fmla="*/ 12842 h 1175569"/>
              <a:gd name="connsiteX1" fmla="*/ 350823 w 558523"/>
              <a:gd name="connsiteY1" fmla="*/ 793789 h 1175569"/>
              <a:gd name="connsiteX2" fmla="*/ 326110 w 558523"/>
              <a:gd name="connsiteY2" fmla="*/ 699878 h 1175569"/>
              <a:gd name="connsiteX3" fmla="*/ 553474 w 558523"/>
              <a:gd name="connsiteY3" fmla="*/ 1164492 h 1175569"/>
              <a:gd name="connsiteX4" fmla="*/ 489219 w 558523"/>
              <a:gd name="connsiteY4" fmla="*/ 1040924 h 1175569"/>
              <a:gd name="connsiteX5" fmla="*/ 19662 w 558523"/>
              <a:gd name="connsiteY5" fmla="*/ 151238 h 1175569"/>
              <a:gd name="connsiteX6" fmla="*/ 83917 w 558523"/>
              <a:gd name="connsiteY6" fmla="*/ 294576 h 1175569"/>
              <a:gd name="connsiteX7" fmla="*/ 9777 w 558523"/>
              <a:gd name="connsiteY7" fmla="*/ 12842 h 11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23" h="1175569">
                <a:moveTo>
                  <a:pt x="9777" y="12842"/>
                </a:moveTo>
                <a:cubicBezTo>
                  <a:pt x="54261" y="96044"/>
                  <a:pt x="298101" y="679283"/>
                  <a:pt x="350823" y="793789"/>
                </a:cubicBezTo>
                <a:cubicBezTo>
                  <a:pt x="403545" y="908295"/>
                  <a:pt x="292335" y="638094"/>
                  <a:pt x="326110" y="699878"/>
                </a:cubicBezTo>
                <a:cubicBezTo>
                  <a:pt x="359885" y="761662"/>
                  <a:pt x="526289" y="1107651"/>
                  <a:pt x="553474" y="1164492"/>
                </a:cubicBezTo>
                <a:cubicBezTo>
                  <a:pt x="580659" y="1221333"/>
                  <a:pt x="489219" y="1040924"/>
                  <a:pt x="489219" y="1040924"/>
                </a:cubicBezTo>
                <a:lnTo>
                  <a:pt x="19662" y="151238"/>
                </a:lnTo>
                <a:cubicBezTo>
                  <a:pt x="-47888" y="26847"/>
                  <a:pt x="80622" y="311875"/>
                  <a:pt x="83917" y="294576"/>
                </a:cubicBezTo>
                <a:cubicBezTo>
                  <a:pt x="87212" y="277277"/>
                  <a:pt x="-34707" y="-70360"/>
                  <a:pt x="9777" y="1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9C431EC-1052-B984-85AA-6B5863310EF0}"/>
              </a:ext>
            </a:extLst>
          </p:cNvPr>
          <p:cNvSpPr/>
          <p:nvPr/>
        </p:nvSpPr>
        <p:spPr>
          <a:xfrm>
            <a:off x="4201912" y="3133992"/>
            <a:ext cx="294042" cy="1220697"/>
          </a:xfrm>
          <a:custGeom>
            <a:avLst/>
            <a:gdLst>
              <a:gd name="connsiteX0" fmla="*/ 293534 w 294042"/>
              <a:gd name="connsiteY0" fmla="*/ 486 h 1220697"/>
              <a:gd name="connsiteX1" fmla="*/ 212726 w 294042"/>
              <a:gd name="connsiteY1" fmla="*/ 851091 h 1220697"/>
              <a:gd name="connsiteX2" fmla="*/ 268015 w 294042"/>
              <a:gd name="connsiteY2" fmla="*/ 697982 h 1220697"/>
              <a:gd name="connsiteX3" fmla="*/ 170196 w 294042"/>
              <a:gd name="connsiteY3" fmla="*/ 1148802 h 1220697"/>
              <a:gd name="connsiteX4" fmla="*/ 144678 w 294042"/>
              <a:gd name="connsiteY4" fmla="*/ 1208345 h 1220697"/>
              <a:gd name="connsiteX5" fmla="*/ 170196 w 294042"/>
              <a:gd name="connsiteY5" fmla="*/ 1029718 h 1220697"/>
              <a:gd name="connsiteX6" fmla="*/ 75 w 294042"/>
              <a:gd name="connsiteY6" fmla="*/ 761777 h 1220697"/>
              <a:gd name="connsiteX7" fmla="*/ 148931 w 294042"/>
              <a:gd name="connsiteY7" fmla="*/ 961669 h 1220697"/>
              <a:gd name="connsiteX8" fmla="*/ 182955 w 294042"/>
              <a:gd name="connsiteY8" fmla="*/ 689476 h 1220697"/>
              <a:gd name="connsiteX9" fmla="*/ 165943 w 294042"/>
              <a:gd name="connsiteY9" fmla="*/ 727753 h 1220697"/>
              <a:gd name="connsiteX10" fmla="*/ 293534 w 294042"/>
              <a:gd name="connsiteY10" fmla="*/ 486 h 12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042" h="1220697">
                <a:moveTo>
                  <a:pt x="293534" y="486"/>
                </a:moveTo>
                <a:cubicBezTo>
                  <a:pt x="301331" y="21042"/>
                  <a:pt x="216979" y="734842"/>
                  <a:pt x="212726" y="851091"/>
                </a:cubicBezTo>
                <a:cubicBezTo>
                  <a:pt x="208473" y="967340"/>
                  <a:pt x="275103" y="648364"/>
                  <a:pt x="268015" y="697982"/>
                </a:cubicBezTo>
                <a:cubicBezTo>
                  <a:pt x="260927" y="747601"/>
                  <a:pt x="190752" y="1063742"/>
                  <a:pt x="170196" y="1148802"/>
                </a:cubicBezTo>
                <a:cubicBezTo>
                  <a:pt x="149640" y="1233862"/>
                  <a:pt x="144678" y="1228192"/>
                  <a:pt x="144678" y="1208345"/>
                </a:cubicBezTo>
                <a:cubicBezTo>
                  <a:pt x="144678" y="1188498"/>
                  <a:pt x="194296" y="1104146"/>
                  <a:pt x="170196" y="1029718"/>
                </a:cubicBezTo>
                <a:cubicBezTo>
                  <a:pt x="146096" y="955290"/>
                  <a:pt x="3619" y="773119"/>
                  <a:pt x="75" y="761777"/>
                </a:cubicBezTo>
                <a:cubicBezTo>
                  <a:pt x="-3469" y="750436"/>
                  <a:pt x="118451" y="973719"/>
                  <a:pt x="148931" y="961669"/>
                </a:cubicBezTo>
                <a:cubicBezTo>
                  <a:pt x="179411" y="949619"/>
                  <a:pt x="180120" y="728462"/>
                  <a:pt x="182955" y="689476"/>
                </a:cubicBezTo>
                <a:cubicBezTo>
                  <a:pt x="185790" y="650490"/>
                  <a:pt x="153893" y="838332"/>
                  <a:pt x="165943" y="727753"/>
                </a:cubicBezTo>
                <a:cubicBezTo>
                  <a:pt x="177993" y="617174"/>
                  <a:pt x="285737" y="-20070"/>
                  <a:pt x="29353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00DB3D2-C41C-75A2-5129-2725B280B941}"/>
              </a:ext>
            </a:extLst>
          </p:cNvPr>
          <p:cNvSpPr/>
          <p:nvPr/>
        </p:nvSpPr>
        <p:spPr>
          <a:xfrm>
            <a:off x="3342564" y="3638263"/>
            <a:ext cx="468450" cy="524474"/>
          </a:xfrm>
          <a:custGeom>
            <a:avLst/>
            <a:gdLst>
              <a:gd name="connsiteX0" fmla="*/ 312 w 468450"/>
              <a:gd name="connsiteY0" fmla="*/ 2325 h 524474"/>
              <a:gd name="connsiteX1" fmla="*/ 234229 w 468450"/>
              <a:gd name="connsiteY1" fmla="*/ 504182 h 524474"/>
              <a:gd name="connsiteX2" fmla="*/ 204457 w 468450"/>
              <a:gd name="connsiteY2" fmla="*/ 329808 h 524474"/>
              <a:gd name="connsiteX3" fmla="*/ 468145 w 468450"/>
              <a:gd name="connsiteY3" fmla="*/ 521194 h 524474"/>
              <a:gd name="connsiteX4" fmla="*/ 144915 w 468450"/>
              <a:gd name="connsiteY4" fmla="*/ 134169 h 524474"/>
              <a:gd name="connsiteX5" fmla="*/ 344807 w 468450"/>
              <a:gd name="connsiteY5" fmla="*/ 295784 h 524474"/>
              <a:gd name="connsiteX6" fmla="*/ 166180 w 468450"/>
              <a:gd name="connsiteY6" fmla="*/ 219229 h 524474"/>
              <a:gd name="connsiteX7" fmla="*/ 183192 w 468450"/>
              <a:gd name="connsiteY7" fmla="*/ 312796 h 524474"/>
              <a:gd name="connsiteX8" fmla="*/ 312 w 468450"/>
              <a:gd name="connsiteY8" fmla="*/ 2325 h 5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50" h="524474">
                <a:moveTo>
                  <a:pt x="312" y="2325"/>
                </a:moveTo>
                <a:cubicBezTo>
                  <a:pt x="8818" y="34223"/>
                  <a:pt x="200205" y="449602"/>
                  <a:pt x="234229" y="504182"/>
                </a:cubicBezTo>
                <a:cubicBezTo>
                  <a:pt x="268253" y="558763"/>
                  <a:pt x="165471" y="326973"/>
                  <a:pt x="204457" y="329808"/>
                </a:cubicBezTo>
                <a:cubicBezTo>
                  <a:pt x="243443" y="332643"/>
                  <a:pt x="478069" y="553800"/>
                  <a:pt x="468145" y="521194"/>
                </a:cubicBezTo>
                <a:cubicBezTo>
                  <a:pt x="458221" y="488588"/>
                  <a:pt x="165471" y="171737"/>
                  <a:pt x="144915" y="134169"/>
                </a:cubicBezTo>
                <a:cubicBezTo>
                  <a:pt x="124359" y="96601"/>
                  <a:pt x="341263" y="281607"/>
                  <a:pt x="344807" y="295784"/>
                </a:cubicBezTo>
                <a:cubicBezTo>
                  <a:pt x="348351" y="309961"/>
                  <a:pt x="193116" y="216394"/>
                  <a:pt x="166180" y="219229"/>
                </a:cubicBezTo>
                <a:cubicBezTo>
                  <a:pt x="139244" y="222064"/>
                  <a:pt x="206584" y="348947"/>
                  <a:pt x="183192" y="312796"/>
                </a:cubicBezTo>
                <a:cubicBezTo>
                  <a:pt x="159800" y="276645"/>
                  <a:pt x="-8194" y="-29573"/>
                  <a:pt x="312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ED30A27-67B6-2683-7082-2FF44FD9CE73}"/>
              </a:ext>
            </a:extLst>
          </p:cNvPr>
          <p:cNvSpPr/>
          <p:nvPr/>
        </p:nvSpPr>
        <p:spPr>
          <a:xfrm>
            <a:off x="3154743" y="3521856"/>
            <a:ext cx="744466" cy="1006380"/>
          </a:xfrm>
          <a:custGeom>
            <a:avLst/>
            <a:gdLst>
              <a:gd name="connsiteX0" fmla="*/ 9506 w 744466"/>
              <a:gd name="connsiteY0" fmla="*/ 8153 h 1006380"/>
              <a:gd name="connsiteX1" fmla="*/ 715508 w 744466"/>
              <a:gd name="connsiteY1" fmla="*/ 965084 h 1006380"/>
              <a:gd name="connsiteX2" fmla="*/ 566652 w 744466"/>
              <a:gd name="connsiteY2" fmla="*/ 790710 h 1006380"/>
              <a:gd name="connsiteX3" fmla="*/ 179627 w 744466"/>
              <a:gd name="connsiteY3" fmla="*/ 407937 h 1006380"/>
              <a:gd name="connsiteX4" fmla="*/ 298712 w 744466"/>
              <a:gd name="connsiteY4" fmla="*/ 497251 h 1006380"/>
              <a:gd name="connsiteX5" fmla="*/ 9506 w 744466"/>
              <a:gd name="connsiteY5" fmla="*/ 8153 h 10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66" h="1006380">
                <a:moveTo>
                  <a:pt x="9506" y="8153"/>
                </a:moveTo>
                <a:cubicBezTo>
                  <a:pt x="78972" y="86125"/>
                  <a:pt x="622650" y="834658"/>
                  <a:pt x="715508" y="965084"/>
                </a:cubicBezTo>
                <a:cubicBezTo>
                  <a:pt x="808366" y="1095510"/>
                  <a:pt x="655965" y="883568"/>
                  <a:pt x="566652" y="790710"/>
                </a:cubicBezTo>
                <a:cubicBezTo>
                  <a:pt x="477339" y="697852"/>
                  <a:pt x="224284" y="456847"/>
                  <a:pt x="179627" y="407937"/>
                </a:cubicBezTo>
                <a:cubicBezTo>
                  <a:pt x="134970" y="359027"/>
                  <a:pt x="324230" y="558920"/>
                  <a:pt x="298712" y="497251"/>
                </a:cubicBezTo>
                <a:cubicBezTo>
                  <a:pt x="273194" y="435582"/>
                  <a:pt x="-59960" y="-69819"/>
                  <a:pt x="9506" y="8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6172D16-5C5F-ADD6-7157-65D85DB07CA1}"/>
              </a:ext>
            </a:extLst>
          </p:cNvPr>
          <p:cNvSpPr/>
          <p:nvPr/>
        </p:nvSpPr>
        <p:spPr>
          <a:xfrm>
            <a:off x="4673601" y="3181205"/>
            <a:ext cx="786885" cy="208499"/>
          </a:xfrm>
          <a:custGeom>
            <a:avLst/>
            <a:gdLst>
              <a:gd name="connsiteX0" fmla="*/ 472 w 786885"/>
              <a:gd name="connsiteY0" fmla="*/ 208455 h 208499"/>
              <a:gd name="connsiteX1" fmla="*/ 455545 w 786885"/>
              <a:gd name="connsiteY1" fmla="*/ 110635 h 208499"/>
              <a:gd name="connsiteX2" fmla="*/ 425774 w 786885"/>
              <a:gd name="connsiteY2" fmla="*/ 59599 h 208499"/>
              <a:gd name="connsiteX3" fmla="*/ 783028 w 786885"/>
              <a:gd name="connsiteY3" fmla="*/ 140406 h 208499"/>
              <a:gd name="connsiteX4" fmla="*/ 591642 w 786885"/>
              <a:gd name="connsiteY4" fmla="*/ 110635 h 208499"/>
              <a:gd name="connsiteX5" fmla="*/ 230135 w 786885"/>
              <a:gd name="connsiteY5" fmla="*/ 56 h 208499"/>
              <a:gd name="connsiteX6" fmla="*/ 366232 w 786885"/>
              <a:gd name="connsiteY6" fmla="*/ 97876 h 208499"/>
              <a:gd name="connsiteX7" fmla="*/ 472 w 786885"/>
              <a:gd name="connsiteY7" fmla="*/ 208455 h 20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885" h="208499">
                <a:moveTo>
                  <a:pt x="472" y="208455"/>
                </a:moveTo>
                <a:cubicBezTo>
                  <a:pt x="15357" y="210581"/>
                  <a:pt x="384661" y="135444"/>
                  <a:pt x="455545" y="110635"/>
                </a:cubicBezTo>
                <a:cubicBezTo>
                  <a:pt x="526429" y="85826"/>
                  <a:pt x="371194" y="54637"/>
                  <a:pt x="425774" y="59599"/>
                </a:cubicBezTo>
                <a:cubicBezTo>
                  <a:pt x="480354" y="64561"/>
                  <a:pt x="755383" y="131900"/>
                  <a:pt x="783028" y="140406"/>
                </a:cubicBezTo>
                <a:cubicBezTo>
                  <a:pt x="810673" y="148912"/>
                  <a:pt x="683791" y="134027"/>
                  <a:pt x="591642" y="110635"/>
                </a:cubicBezTo>
                <a:cubicBezTo>
                  <a:pt x="499493" y="87243"/>
                  <a:pt x="267703" y="2182"/>
                  <a:pt x="230135" y="56"/>
                </a:cubicBezTo>
                <a:cubicBezTo>
                  <a:pt x="192567" y="-2070"/>
                  <a:pt x="405218" y="56055"/>
                  <a:pt x="366232" y="97876"/>
                </a:cubicBezTo>
                <a:cubicBezTo>
                  <a:pt x="327246" y="139697"/>
                  <a:pt x="-14413" y="206329"/>
                  <a:pt x="472" y="20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604F1C3-DCAF-3A7D-A31C-A9E4A0687348}"/>
              </a:ext>
            </a:extLst>
          </p:cNvPr>
          <p:cNvSpPr/>
          <p:nvPr/>
        </p:nvSpPr>
        <p:spPr>
          <a:xfrm>
            <a:off x="5680893" y="3404711"/>
            <a:ext cx="938883" cy="600189"/>
          </a:xfrm>
          <a:custGeom>
            <a:avLst/>
            <a:gdLst>
              <a:gd name="connsiteX0" fmla="*/ 5399 w 938883"/>
              <a:gd name="connsiteY0" fmla="*/ 1961 h 600189"/>
              <a:gd name="connsiteX1" fmla="*/ 673124 w 938883"/>
              <a:gd name="connsiteY1" fmla="*/ 346456 h 600189"/>
              <a:gd name="connsiteX2" fmla="*/ 617834 w 938883"/>
              <a:gd name="connsiteY2" fmla="*/ 312431 h 600189"/>
              <a:gd name="connsiteX3" fmla="*/ 936811 w 938883"/>
              <a:gd name="connsiteY3" fmla="*/ 597384 h 600189"/>
              <a:gd name="connsiteX4" fmla="*/ 732666 w 938883"/>
              <a:gd name="connsiteY4" fmla="*/ 440022 h 600189"/>
              <a:gd name="connsiteX5" fmla="*/ 298858 w 938883"/>
              <a:gd name="connsiteY5" fmla="*/ 150816 h 600189"/>
              <a:gd name="connsiteX6" fmla="*/ 354147 w 938883"/>
              <a:gd name="connsiteY6" fmla="*/ 201853 h 600189"/>
              <a:gd name="connsiteX7" fmla="*/ 5399 w 938883"/>
              <a:gd name="connsiteY7" fmla="*/ 1961 h 6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883" h="600189">
                <a:moveTo>
                  <a:pt x="5399" y="1961"/>
                </a:moveTo>
                <a:cubicBezTo>
                  <a:pt x="58562" y="26062"/>
                  <a:pt x="571052" y="294711"/>
                  <a:pt x="673124" y="346456"/>
                </a:cubicBezTo>
                <a:cubicBezTo>
                  <a:pt x="775196" y="398201"/>
                  <a:pt x="573886" y="270610"/>
                  <a:pt x="617834" y="312431"/>
                </a:cubicBezTo>
                <a:cubicBezTo>
                  <a:pt x="661782" y="354252"/>
                  <a:pt x="917672" y="576119"/>
                  <a:pt x="936811" y="597384"/>
                </a:cubicBezTo>
                <a:cubicBezTo>
                  <a:pt x="955950" y="618649"/>
                  <a:pt x="838991" y="514450"/>
                  <a:pt x="732666" y="440022"/>
                </a:cubicBezTo>
                <a:cubicBezTo>
                  <a:pt x="626341" y="365594"/>
                  <a:pt x="361945" y="190511"/>
                  <a:pt x="298858" y="150816"/>
                </a:cubicBezTo>
                <a:cubicBezTo>
                  <a:pt x="235772" y="111121"/>
                  <a:pt x="400221" y="220283"/>
                  <a:pt x="354147" y="201853"/>
                </a:cubicBezTo>
                <a:cubicBezTo>
                  <a:pt x="308073" y="183423"/>
                  <a:pt x="-47764" y="-22140"/>
                  <a:pt x="5399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A7B979A-238B-516D-C5EC-C780435EDB92}"/>
              </a:ext>
            </a:extLst>
          </p:cNvPr>
          <p:cNvSpPr/>
          <p:nvPr/>
        </p:nvSpPr>
        <p:spPr>
          <a:xfrm>
            <a:off x="6675804" y="4139831"/>
            <a:ext cx="130380" cy="888069"/>
          </a:xfrm>
          <a:custGeom>
            <a:avLst/>
            <a:gdLst>
              <a:gd name="connsiteX0" fmla="*/ 1443 w 130380"/>
              <a:gd name="connsiteY0" fmla="*/ 11120 h 888069"/>
              <a:gd name="connsiteX1" fmla="*/ 129033 w 130380"/>
              <a:gd name="connsiteY1" fmla="*/ 529989 h 888069"/>
              <a:gd name="connsiteX2" fmla="*/ 69491 w 130380"/>
              <a:gd name="connsiteY2" fmla="*/ 874483 h 888069"/>
              <a:gd name="connsiteX3" fmla="*/ 86503 w 130380"/>
              <a:gd name="connsiteY3" fmla="*/ 759652 h 888069"/>
              <a:gd name="connsiteX4" fmla="*/ 60985 w 130380"/>
              <a:gd name="connsiteY4" fmla="*/ 219518 h 888069"/>
              <a:gd name="connsiteX5" fmla="*/ 1443 w 130380"/>
              <a:gd name="connsiteY5" fmla="*/ 11120 h 8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0" h="888069">
                <a:moveTo>
                  <a:pt x="1443" y="11120"/>
                </a:moveTo>
                <a:cubicBezTo>
                  <a:pt x="12784" y="62865"/>
                  <a:pt x="117692" y="386095"/>
                  <a:pt x="129033" y="529989"/>
                </a:cubicBezTo>
                <a:cubicBezTo>
                  <a:pt x="140374" y="673883"/>
                  <a:pt x="76579" y="836206"/>
                  <a:pt x="69491" y="874483"/>
                </a:cubicBezTo>
                <a:cubicBezTo>
                  <a:pt x="62403" y="912760"/>
                  <a:pt x="87921" y="868813"/>
                  <a:pt x="86503" y="759652"/>
                </a:cubicBezTo>
                <a:cubicBezTo>
                  <a:pt x="85085" y="650491"/>
                  <a:pt x="73035" y="340729"/>
                  <a:pt x="60985" y="219518"/>
                </a:cubicBezTo>
                <a:cubicBezTo>
                  <a:pt x="48935" y="98307"/>
                  <a:pt x="-9898" y="-40625"/>
                  <a:pt x="1443" y="1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1DF1FF8-237E-216E-AB21-514E10110971}"/>
              </a:ext>
            </a:extLst>
          </p:cNvPr>
          <p:cNvSpPr/>
          <p:nvPr/>
        </p:nvSpPr>
        <p:spPr>
          <a:xfrm>
            <a:off x="6693656" y="5035550"/>
            <a:ext cx="89916" cy="1182641"/>
          </a:xfrm>
          <a:custGeom>
            <a:avLst/>
            <a:gdLst>
              <a:gd name="connsiteX0" fmla="*/ 34627 w 89916"/>
              <a:gd name="connsiteY0" fmla="*/ 30 h 1182641"/>
              <a:gd name="connsiteX1" fmla="*/ 603 w 89916"/>
              <a:gd name="connsiteY1" fmla="*/ 314753 h 1182641"/>
              <a:gd name="connsiteX2" fmla="*/ 64398 w 89916"/>
              <a:gd name="connsiteY2" fmla="*/ 718790 h 1182641"/>
              <a:gd name="connsiteX3" fmla="*/ 43133 w 89916"/>
              <a:gd name="connsiteY3" fmla="*/ 595453 h 1182641"/>
              <a:gd name="connsiteX4" fmla="*/ 89916 w 89916"/>
              <a:gd name="connsiteY4" fmla="*/ 1178117 h 1182641"/>
              <a:gd name="connsiteX5" fmla="*/ 43133 w 89916"/>
              <a:gd name="connsiteY5" fmla="*/ 829369 h 1182641"/>
              <a:gd name="connsiteX6" fmla="*/ 72904 w 89916"/>
              <a:gd name="connsiteY6" fmla="*/ 178657 h 1182641"/>
              <a:gd name="connsiteX7" fmla="*/ 72904 w 89916"/>
              <a:gd name="connsiteY7" fmla="*/ 331765 h 1182641"/>
              <a:gd name="connsiteX8" fmla="*/ 34627 w 89916"/>
              <a:gd name="connsiteY8" fmla="*/ 30 h 118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" h="1182641">
                <a:moveTo>
                  <a:pt x="34627" y="30"/>
                </a:moveTo>
                <a:cubicBezTo>
                  <a:pt x="22577" y="-2805"/>
                  <a:pt x="-4359" y="194960"/>
                  <a:pt x="603" y="314753"/>
                </a:cubicBezTo>
                <a:cubicBezTo>
                  <a:pt x="5565" y="434546"/>
                  <a:pt x="57310" y="672007"/>
                  <a:pt x="64398" y="718790"/>
                </a:cubicBezTo>
                <a:cubicBezTo>
                  <a:pt x="71486" y="765573"/>
                  <a:pt x="38880" y="518899"/>
                  <a:pt x="43133" y="595453"/>
                </a:cubicBezTo>
                <a:cubicBezTo>
                  <a:pt x="47386" y="672007"/>
                  <a:pt x="89916" y="1139131"/>
                  <a:pt x="89916" y="1178117"/>
                </a:cubicBezTo>
                <a:cubicBezTo>
                  <a:pt x="89916" y="1217103"/>
                  <a:pt x="45968" y="995946"/>
                  <a:pt x="43133" y="829369"/>
                </a:cubicBezTo>
                <a:cubicBezTo>
                  <a:pt x="40298" y="662792"/>
                  <a:pt x="67942" y="261591"/>
                  <a:pt x="72904" y="178657"/>
                </a:cubicBezTo>
                <a:cubicBezTo>
                  <a:pt x="77866" y="95723"/>
                  <a:pt x="81410" y="356574"/>
                  <a:pt x="72904" y="331765"/>
                </a:cubicBezTo>
                <a:cubicBezTo>
                  <a:pt x="64398" y="306956"/>
                  <a:pt x="46677" y="2865"/>
                  <a:pt x="346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B60274A-C960-4B76-CCF6-071B0A1E6998}"/>
              </a:ext>
            </a:extLst>
          </p:cNvPr>
          <p:cNvSpPr/>
          <p:nvPr/>
        </p:nvSpPr>
        <p:spPr>
          <a:xfrm>
            <a:off x="6479556" y="6103024"/>
            <a:ext cx="304032" cy="1688358"/>
          </a:xfrm>
          <a:custGeom>
            <a:avLst/>
            <a:gdLst>
              <a:gd name="connsiteX0" fmla="*/ 304016 w 304032"/>
              <a:gd name="connsiteY0" fmla="*/ 64 h 1688358"/>
              <a:gd name="connsiteX1" fmla="*/ 257233 w 304032"/>
              <a:gd name="connsiteY1" fmla="*/ 825151 h 1688358"/>
              <a:gd name="connsiteX2" fmla="*/ 150907 w 304032"/>
              <a:gd name="connsiteY2" fmla="*/ 1199417 h 1688358"/>
              <a:gd name="connsiteX3" fmla="*/ 193437 w 304032"/>
              <a:gd name="connsiteY3" fmla="*/ 1139875 h 1688358"/>
              <a:gd name="connsiteX4" fmla="*/ 2051 w 304032"/>
              <a:gd name="connsiteY4" fmla="*/ 1684262 h 1688358"/>
              <a:gd name="connsiteX5" fmla="*/ 99871 w 304032"/>
              <a:gd name="connsiteY5" fmla="*/ 1344020 h 1688358"/>
              <a:gd name="connsiteX6" fmla="*/ 218956 w 304032"/>
              <a:gd name="connsiteY6" fmla="*/ 540198 h 1688358"/>
              <a:gd name="connsiteX7" fmla="*/ 252980 w 304032"/>
              <a:gd name="connsiteY7" fmla="*/ 778368 h 1688358"/>
              <a:gd name="connsiteX8" fmla="*/ 304016 w 304032"/>
              <a:gd name="connsiteY8" fmla="*/ 64 h 16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32" h="1688358">
                <a:moveTo>
                  <a:pt x="304016" y="64"/>
                </a:moveTo>
                <a:cubicBezTo>
                  <a:pt x="304725" y="7861"/>
                  <a:pt x="282751" y="625259"/>
                  <a:pt x="257233" y="825151"/>
                </a:cubicBezTo>
                <a:cubicBezTo>
                  <a:pt x="231715" y="1025043"/>
                  <a:pt x="161540" y="1146963"/>
                  <a:pt x="150907" y="1199417"/>
                </a:cubicBezTo>
                <a:cubicBezTo>
                  <a:pt x="140274" y="1251871"/>
                  <a:pt x="218246" y="1059068"/>
                  <a:pt x="193437" y="1139875"/>
                </a:cubicBezTo>
                <a:cubicBezTo>
                  <a:pt x="168628" y="1220683"/>
                  <a:pt x="17645" y="1650238"/>
                  <a:pt x="2051" y="1684262"/>
                </a:cubicBezTo>
                <a:cubicBezTo>
                  <a:pt x="-13543" y="1718286"/>
                  <a:pt x="63720" y="1534697"/>
                  <a:pt x="99871" y="1344020"/>
                </a:cubicBezTo>
                <a:cubicBezTo>
                  <a:pt x="136022" y="1153343"/>
                  <a:pt x="193438" y="634473"/>
                  <a:pt x="218956" y="540198"/>
                </a:cubicBezTo>
                <a:cubicBezTo>
                  <a:pt x="244474" y="445923"/>
                  <a:pt x="235259" y="865555"/>
                  <a:pt x="252980" y="778368"/>
                </a:cubicBezTo>
                <a:cubicBezTo>
                  <a:pt x="270701" y="691181"/>
                  <a:pt x="303307" y="-7733"/>
                  <a:pt x="3040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868EF431-B323-A0C8-298F-B61F6176BF3A}"/>
              </a:ext>
            </a:extLst>
          </p:cNvPr>
          <p:cNvSpPr/>
          <p:nvPr/>
        </p:nvSpPr>
        <p:spPr>
          <a:xfrm>
            <a:off x="6041722" y="7525540"/>
            <a:ext cx="560376" cy="508951"/>
          </a:xfrm>
          <a:custGeom>
            <a:avLst/>
            <a:gdLst>
              <a:gd name="connsiteX0" fmla="*/ 558970 w 560376"/>
              <a:gd name="connsiteY0" fmla="*/ 2311 h 508951"/>
              <a:gd name="connsiteX1" fmla="*/ 257005 w 560376"/>
              <a:gd name="connsiteY1" fmla="*/ 376577 h 508951"/>
              <a:gd name="connsiteX2" fmla="*/ 61366 w 560376"/>
              <a:gd name="connsiteY2" fmla="*/ 482903 h 508951"/>
              <a:gd name="connsiteX3" fmla="*/ 14583 w 560376"/>
              <a:gd name="connsiteY3" fmla="*/ 504168 h 508951"/>
              <a:gd name="connsiteX4" fmla="*/ 291030 w 560376"/>
              <a:gd name="connsiteY4" fmla="*/ 410601 h 508951"/>
              <a:gd name="connsiteX5" fmla="*/ 176198 w 560376"/>
              <a:gd name="connsiteY5" fmla="*/ 457385 h 508951"/>
              <a:gd name="connsiteX6" fmla="*/ 325054 w 560376"/>
              <a:gd name="connsiteY6" fmla="*/ 274505 h 508951"/>
              <a:gd name="connsiteX7" fmla="*/ 367584 w 560376"/>
              <a:gd name="connsiteY7" fmla="*/ 219215 h 508951"/>
              <a:gd name="connsiteX8" fmla="*/ 558970 w 560376"/>
              <a:gd name="connsiteY8" fmla="*/ 2311 h 50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76" h="508951">
                <a:moveTo>
                  <a:pt x="558970" y="2311"/>
                </a:moveTo>
                <a:cubicBezTo>
                  <a:pt x="540540" y="28538"/>
                  <a:pt x="339939" y="296478"/>
                  <a:pt x="257005" y="376577"/>
                </a:cubicBezTo>
                <a:cubicBezTo>
                  <a:pt x="174071" y="456676"/>
                  <a:pt x="101770" y="461638"/>
                  <a:pt x="61366" y="482903"/>
                </a:cubicBezTo>
                <a:cubicBezTo>
                  <a:pt x="20962" y="504168"/>
                  <a:pt x="-23694" y="516218"/>
                  <a:pt x="14583" y="504168"/>
                </a:cubicBezTo>
                <a:cubicBezTo>
                  <a:pt x="52860" y="492118"/>
                  <a:pt x="264094" y="418398"/>
                  <a:pt x="291030" y="410601"/>
                </a:cubicBezTo>
                <a:cubicBezTo>
                  <a:pt x="317966" y="402804"/>
                  <a:pt x="170527" y="480068"/>
                  <a:pt x="176198" y="457385"/>
                </a:cubicBezTo>
                <a:cubicBezTo>
                  <a:pt x="181869" y="434702"/>
                  <a:pt x="293156" y="314200"/>
                  <a:pt x="325054" y="274505"/>
                </a:cubicBezTo>
                <a:cubicBezTo>
                  <a:pt x="356952" y="234810"/>
                  <a:pt x="325763" y="257492"/>
                  <a:pt x="367584" y="219215"/>
                </a:cubicBezTo>
                <a:cubicBezTo>
                  <a:pt x="409405" y="180938"/>
                  <a:pt x="577400" y="-23916"/>
                  <a:pt x="55897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FCE1D79A-5EC9-CF70-96D0-FB0150B4AD41}"/>
              </a:ext>
            </a:extLst>
          </p:cNvPr>
          <p:cNvSpPr/>
          <p:nvPr/>
        </p:nvSpPr>
        <p:spPr>
          <a:xfrm>
            <a:off x="5584193" y="7299172"/>
            <a:ext cx="782700" cy="781731"/>
          </a:xfrm>
          <a:custGeom>
            <a:avLst/>
            <a:gdLst>
              <a:gd name="connsiteX0" fmla="*/ 216931 w 782700"/>
              <a:gd name="connsiteY0" fmla="*/ 41546 h 781731"/>
              <a:gd name="connsiteX1" fmla="*/ 336015 w 782700"/>
              <a:gd name="connsiteY1" fmla="*/ 568921 h 781731"/>
              <a:gd name="connsiteX2" fmla="*/ 399811 w 782700"/>
              <a:gd name="connsiteY2" fmla="*/ 666741 h 781731"/>
              <a:gd name="connsiteX3" fmla="*/ 272220 w 782700"/>
              <a:gd name="connsiteY3" fmla="*/ 581680 h 781731"/>
              <a:gd name="connsiteX4" fmla="*/ 446594 w 782700"/>
              <a:gd name="connsiteY4" fmla="*/ 781572 h 781731"/>
              <a:gd name="connsiteX5" fmla="*/ 199919 w 782700"/>
              <a:gd name="connsiteY5" fmla="*/ 543403 h 781731"/>
              <a:gd name="connsiteX6" fmla="*/ 408317 w 782700"/>
              <a:gd name="connsiteY6" fmla="*/ 688006 h 781731"/>
              <a:gd name="connsiteX7" fmla="*/ 544414 w 782700"/>
              <a:gd name="connsiteY7" fmla="*/ 632716 h 781731"/>
              <a:gd name="connsiteX8" fmla="*/ 782583 w 782700"/>
              <a:gd name="connsiteY8" fmla="*/ 662488 h 781731"/>
              <a:gd name="connsiteX9" fmla="*/ 574185 w 782700"/>
              <a:gd name="connsiteY9" fmla="*/ 649728 h 781731"/>
              <a:gd name="connsiteX10" fmla="*/ 425329 w 782700"/>
              <a:gd name="connsiteY10" fmla="*/ 756054 h 781731"/>
              <a:gd name="connsiteX11" fmla="*/ 331762 w 782700"/>
              <a:gd name="connsiteY11" fmla="*/ 679500 h 781731"/>
              <a:gd name="connsiteX12" fmla="*/ 272220 w 782700"/>
              <a:gd name="connsiteY12" fmla="*/ 556162 h 781731"/>
              <a:gd name="connsiteX13" fmla="*/ 27 w 782700"/>
              <a:gd name="connsiteY13" fmla="*/ 75570 h 781731"/>
              <a:gd name="connsiteX14" fmla="*/ 289232 w 782700"/>
              <a:gd name="connsiteY14" fmla="*/ 517885 h 781731"/>
              <a:gd name="connsiteX15" fmla="*/ 238196 w 782700"/>
              <a:gd name="connsiteY15" fmla="*/ 88329 h 781731"/>
              <a:gd name="connsiteX16" fmla="*/ 216931 w 782700"/>
              <a:gd name="connsiteY16" fmla="*/ 41546 h 7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2700" h="781731">
                <a:moveTo>
                  <a:pt x="216931" y="41546"/>
                </a:moveTo>
                <a:cubicBezTo>
                  <a:pt x="233234" y="121645"/>
                  <a:pt x="305535" y="464722"/>
                  <a:pt x="336015" y="568921"/>
                </a:cubicBezTo>
                <a:cubicBezTo>
                  <a:pt x="366495" y="673120"/>
                  <a:pt x="410443" y="664615"/>
                  <a:pt x="399811" y="666741"/>
                </a:cubicBezTo>
                <a:cubicBezTo>
                  <a:pt x="389179" y="668867"/>
                  <a:pt x="264423" y="562542"/>
                  <a:pt x="272220" y="581680"/>
                </a:cubicBezTo>
                <a:cubicBezTo>
                  <a:pt x="280017" y="600819"/>
                  <a:pt x="458644" y="787952"/>
                  <a:pt x="446594" y="781572"/>
                </a:cubicBezTo>
                <a:cubicBezTo>
                  <a:pt x="434544" y="775193"/>
                  <a:pt x="206298" y="558997"/>
                  <a:pt x="199919" y="543403"/>
                </a:cubicBezTo>
                <a:cubicBezTo>
                  <a:pt x="193540" y="527809"/>
                  <a:pt x="350901" y="673121"/>
                  <a:pt x="408317" y="688006"/>
                </a:cubicBezTo>
                <a:cubicBezTo>
                  <a:pt x="465733" y="702891"/>
                  <a:pt x="482036" y="636969"/>
                  <a:pt x="544414" y="632716"/>
                </a:cubicBezTo>
                <a:cubicBezTo>
                  <a:pt x="606792" y="628463"/>
                  <a:pt x="777621" y="659653"/>
                  <a:pt x="782583" y="662488"/>
                </a:cubicBezTo>
                <a:cubicBezTo>
                  <a:pt x="787545" y="665323"/>
                  <a:pt x="633727" y="634134"/>
                  <a:pt x="574185" y="649728"/>
                </a:cubicBezTo>
                <a:cubicBezTo>
                  <a:pt x="514643" y="665322"/>
                  <a:pt x="465733" y="751092"/>
                  <a:pt x="425329" y="756054"/>
                </a:cubicBezTo>
                <a:cubicBezTo>
                  <a:pt x="384925" y="761016"/>
                  <a:pt x="357280" y="712815"/>
                  <a:pt x="331762" y="679500"/>
                </a:cubicBezTo>
                <a:cubicBezTo>
                  <a:pt x="306244" y="646185"/>
                  <a:pt x="327509" y="656817"/>
                  <a:pt x="272220" y="556162"/>
                </a:cubicBezTo>
                <a:cubicBezTo>
                  <a:pt x="216931" y="455507"/>
                  <a:pt x="-2808" y="81950"/>
                  <a:pt x="27" y="75570"/>
                </a:cubicBezTo>
                <a:cubicBezTo>
                  <a:pt x="2862" y="69191"/>
                  <a:pt x="249537" y="515759"/>
                  <a:pt x="289232" y="517885"/>
                </a:cubicBezTo>
                <a:cubicBezTo>
                  <a:pt x="328927" y="520012"/>
                  <a:pt x="243867" y="168428"/>
                  <a:pt x="238196" y="88329"/>
                </a:cubicBezTo>
                <a:cubicBezTo>
                  <a:pt x="232525" y="8230"/>
                  <a:pt x="200628" y="-38553"/>
                  <a:pt x="216931" y="4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C2B674F0-C7A2-3E98-AA39-A4EE56D315BF}"/>
              </a:ext>
            </a:extLst>
          </p:cNvPr>
          <p:cNvSpPr/>
          <p:nvPr/>
        </p:nvSpPr>
        <p:spPr>
          <a:xfrm>
            <a:off x="5859603" y="6468271"/>
            <a:ext cx="626284" cy="464265"/>
          </a:xfrm>
          <a:custGeom>
            <a:avLst/>
            <a:gdLst>
              <a:gd name="connsiteX0" fmla="*/ 13822 w 626284"/>
              <a:gd name="connsiteY0" fmla="*/ 4830 h 464265"/>
              <a:gd name="connsiteX1" fmla="*/ 315787 w 626284"/>
              <a:gd name="connsiteY1" fmla="*/ 251506 h 464265"/>
              <a:gd name="connsiteX2" fmla="*/ 366823 w 626284"/>
              <a:gd name="connsiteY2" fmla="*/ 459904 h 464265"/>
              <a:gd name="connsiteX3" fmla="*/ 405100 w 626284"/>
              <a:gd name="connsiteY3" fmla="*/ 345072 h 464265"/>
              <a:gd name="connsiteX4" fmla="*/ 626257 w 626284"/>
              <a:gd name="connsiteY4" fmla="*/ 464157 h 464265"/>
              <a:gd name="connsiteX5" fmla="*/ 417859 w 626284"/>
              <a:gd name="connsiteY5" fmla="*/ 319554 h 464265"/>
              <a:gd name="connsiteX6" fmla="*/ 86124 w 626284"/>
              <a:gd name="connsiteY6" fmla="*/ 102650 h 464265"/>
              <a:gd name="connsiteX7" fmla="*/ 13822 w 626284"/>
              <a:gd name="connsiteY7" fmla="*/ 4830 h 4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84" h="464265">
                <a:moveTo>
                  <a:pt x="13822" y="4830"/>
                </a:moveTo>
                <a:cubicBezTo>
                  <a:pt x="52099" y="29639"/>
                  <a:pt x="256954" y="175660"/>
                  <a:pt x="315787" y="251506"/>
                </a:cubicBezTo>
                <a:cubicBezTo>
                  <a:pt x="374620" y="327352"/>
                  <a:pt x="351938" y="444310"/>
                  <a:pt x="366823" y="459904"/>
                </a:cubicBezTo>
                <a:cubicBezTo>
                  <a:pt x="381708" y="475498"/>
                  <a:pt x="361861" y="344363"/>
                  <a:pt x="405100" y="345072"/>
                </a:cubicBezTo>
                <a:cubicBezTo>
                  <a:pt x="448339" y="345781"/>
                  <a:pt x="624131" y="468410"/>
                  <a:pt x="626257" y="464157"/>
                </a:cubicBezTo>
                <a:cubicBezTo>
                  <a:pt x="628384" y="459904"/>
                  <a:pt x="507881" y="379805"/>
                  <a:pt x="417859" y="319554"/>
                </a:cubicBezTo>
                <a:cubicBezTo>
                  <a:pt x="327837" y="259303"/>
                  <a:pt x="149919" y="148724"/>
                  <a:pt x="86124" y="102650"/>
                </a:cubicBezTo>
                <a:cubicBezTo>
                  <a:pt x="22329" y="56576"/>
                  <a:pt x="-24455" y="-19979"/>
                  <a:pt x="13822" y="4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B246707-29C9-8AD6-510D-54D4A48814A2}"/>
              </a:ext>
            </a:extLst>
          </p:cNvPr>
          <p:cNvSpPr/>
          <p:nvPr/>
        </p:nvSpPr>
        <p:spPr>
          <a:xfrm>
            <a:off x="5660191" y="4682049"/>
            <a:ext cx="406071" cy="1689601"/>
          </a:xfrm>
          <a:custGeom>
            <a:avLst/>
            <a:gdLst>
              <a:gd name="connsiteX0" fmla="*/ 387608 w 406071"/>
              <a:gd name="connsiteY0" fmla="*/ 81337 h 1689601"/>
              <a:gd name="connsiteX1" fmla="*/ 366343 w 406071"/>
              <a:gd name="connsiteY1" fmla="*/ 128120 h 1689601"/>
              <a:gd name="connsiteX2" fmla="*/ 191969 w 406071"/>
              <a:gd name="connsiteY2" fmla="*/ 855387 h 1689601"/>
              <a:gd name="connsiteX3" fmla="*/ 200475 w 406071"/>
              <a:gd name="connsiteY3" fmla="*/ 1280690 h 1689601"/>
              <a:gd name="connsiteX4" fmla="*/ 115415 w 406071"/>
              <a:gd name="connsiteY4" fmla="*/ 1097810 h 1689601"/>
              <a:gd name="connsiteX5" fmla="*/ 123921 w 406071"/>
              <a:gd name="connsiteY5" fmla="*/ 1671968 h 1689601"/>
              <a:gd name="connsiteX6" fmla="*/ 94149 w 406071"/>
              <a:gd name="connsiteY6" fmla="*/ 1467823 h 1689601"/>
              <a:gd name="connsiteX7" fmla="*/ 4836 w 406071"/>
              <a:gd name="connsiteY7" fmla="*/ 723544 h 1689601"/>
              <a:gd name="connsiteX8" fmla="*/ 26101 w 406071"/>
              <a:gd name="connsiteY8" fmla="*/ 1114822 h 1689601"/>
              <a:gd name="connsiteX9" fmla="*/ 145186 w 406071"/>
              <a:gd name="connsiteY9" fmla="*/ 646989 h 1689601"/>
              <a:gd name="connsiteX10" fmla="*/ 140933 w 406071"/>
              <a:gd name="connsiteY10" fmla="*/ 970219 h 1689601"/>
              <a:gd name="connsiteX11" fmla="*/ 387608 w 406071"/>
              <a:gd name="connsiteY11" fmla="*/ 81337 h 1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071" h="1689601">
                <a:moveTo>
                  <a:pt x="387608" y="81337"/>
                </a:moveTo>
                <a:cubicBezTo>
                  <a:pt x="425176" y="-59013"/>
                  <a:pt x="398950" y="-888"/>
                  <a:pt x="366343" y="128120"/>
                </a:cubicBezTo>
                <a:cubicBezTo>
                  <a:pt x="333736" y="257128"/>
                  <a:pt x="219614" y="663292"/>
                  <a:pt x="191969" y="855387"/>
                </a:cubicBezTo>
                <a:cubicBezTo>
                  <a:pt x="164324" y="1047482"/>
                  <a:pt x="213234" y="1240286"/>
                  <a:pt x="200475" y="1280690"/>
                </a:cubicBezTo>
                <a:cubicBezTo>
                  <a:pt x="187716" y="1321094"/>
                  <a:pt x="128174" y="1032597"/>
                  <a:pt x="115415" y="1097810"/>
                </a:cubicBezTo>
                <a:cubicBezTo>
                  <a:pt x="102656" y="1163023"/>
                  <a:pt x="127465" y="1610299"/>
                  <a:pt x="123921" y="1671968"/>
                </a:cubicBezTo>
                <a:cubicBezTo>
                  <a:pt x="120377" y="1733637"/>
                  <a:pt x="113996" y="1625894"/>
                  <a:pt x="94149" y="1467823"/>
                </a:cubicBezTo>
                <a:cubicBezTo>
                  <a:pt x="74302" y="1309752"/>
                  <a:pt x="16177" y="782377"/>
                  <a:pt x="4836" y="723544"/>
                </a:cubicBezTo>
                <a:cubicBezTo>
                  <a:pt x="-6505" y="664711"/>
                  <a:pt x="2709" y="1127581"/>
                  <a:pt x="26101" y="1114822"/>
                </a:cubicBezTo>
                <a:cubicBezTo>
                  <a:pt x="49493" y="1102063"/>
                  <a:pt x="126047" y="671089"/>
                  <a:pt x="145186" y="646989"/>
                </a:cubicBezTo>
                <a:cubicBezTo>
                  <a:pt x="164325" y="622889"/>
                  <a:pt x="104074" y="1067330"/>
                  <a:pt x="140933" y="970219"/>
                </a:cubicBezTo>
                <a:cubicBezTo>
                  <a:pt x="177792" y="873108"/>
                  <a:pt x="350040" y="221687"/>
                  <a:pt x="387608" y="8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9CCA79D-A832-A305-0FC9-2CF88AC61C62}"/>
              </a:ext>
            </a:extLst>
          </p:cNvPr>
          <p:cNvSpPr/>
          <p:nvPr/>
        </p:nvSpPr>
        <p:spPr>
          <a:xfrm>
            <a:off x="4829499" y="3292470"/>
            <a:ext cx="435742" cy="1173198"/>
          </a:xfrm>
          <a:custGeom>
            <a:avLst/>
            <a:gdLst>
              <a:gd name="connsiteX0" fmla="*/ 63176 w 435742"/>
              <a:gd name="connsiteY0" fmla="*/ 180980 h 1173198"/>
              <a:gd name="connsiteX1" fmla="*/ 383851 w 435742"/>
              <a:gd name="connsiteY1" fmla="*/ 206380 h 1173198"/>
              <a:gd name="connsiteX2" fmla="*/ 418776 w 435742"/>
              <a:gd name="connsiteY2" fmla="*/ 288930 h 1173198"/>
              <a:gd name="connsiteX3" fmla="*/ 431476 w 435742"/>
              <a:gd name="connsiteY3" fmla="*/ 349255 h 1173198"/>
              <a:gd name="connsiteX4" fmla="*/ 345751 w 435742"/>
              <a:gd name="connsiteY4" fmla="*/ 568330 h 1173198"/>
              <a:gd name="connsiteX5" fmla="*/ 387026 w 435742"/>
              <a:gd name="connsiteY5" fmla="*/ 527055 h 1173198"/>
              <a:gd name="connsiteX6" fmla="*/ 304476 w 435742"/>
              <a:gd name="connsiteY6" fmla="*/ 774705 h 1173198"/>
              <a:gd name="connsiteX7" fmla="*/ 98101 w 435742"/>
              <a:gd name="connsiteY7" fmla="*/ 1009655 h 1173198"/>
              <a:gd name="connsiteX8" fmla="*/ 2851 w 435742"/>
              <a:gd name="connsiteY8" fmla="*/ 1171580 h 1173198"/>
              <a:gd name="connsiteX9" fmla="*/ 199701 w 435742"/>
              <a:gd name="connsiteY9" fmla="*/ 911230 h 1173198"/>
              <a:gd name="connsiteX10" fmla="*/ 209226 w 435742"/>
              <a:gd name="connsiteY10" fmla="*/ 815980 h 1173198"/>
              <a:gd name="connsiteX11" fmla="*/ 250501 w 435742"/>
              <a:gd name="connsiteY11" fmla="*/ 415930 h 1173198"/>
              <a:gd name="connsiteX12" fmla="*/ 225101 w 435742"/>
              <a:gd name="connsiteY12" fmla="*/ 787405 h 1173198"/>
              <a:gd name="connsiteX13" fmla="*/ 339401 w 435742"/>
              <a:gd name="connsiteY13" fmla="*/ 533405 h 1173198"/>
              <a:gd name="connsiteX14" fmla="*/ 418776 w 435742"/>
              <a:gd name="connsiteY14" fmla="*/ 184155 h 1173198"/>
              <a:gd name="connsiteX15" fmla="*/ 47301 w 435742"/>
              <a:gd name="connsiteY15" fmla="*/ 5 h 1173198"/>
              <a:gd name="connsiteX16" fmla="*/ 364801 w 435742"/>
              <a:gd name="connsiteY16" fmla="*/ 177805 h 1173198"/>
              <a:gd name="connsiteX17" fmla="*/ 63176 w 435742"/>
              <a:gd name="connsiteY17" fmla="*/ 180980 h 117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742" h="1173198">
                <a:moveTo>
                  <a:pt x="63176" y="180980"/>
                </a:moveTo>
                <a:cubicBezTo>
                  <a:pt x="66351" y="185742"/>
                  <a:pt x="324584" y="188388"/>
                  <a:pt x="383851" y="206380"/>
                </a:cubicBezTo>
                <a:cubicBezTo>
                  <a:pt x="443118" y="224372"/>
                  <a:pt x="410839" y="265118"/>
                  <a:pt x="418776" y="288930"/>
                </a:cubicBezTo>
                <a:cubicBezTo>
                  <a:pt x="426714" y="312743"/>
                  <a:pt x="443647" y="302688"/>
                  <a:pt x="431476" y="349255"/>
                </a:cubicBezTo>
                <a:cubicBezTo>
                  <a:pt x="419305" y="395822"/>
                  <a:pt x="353159" y="538697"/>
                  <a:pt x="345751" y="568330"/>
                </a:cubicBezTo>
                <a:cubicBezTo>
                  <a:pt x="338343" y="597963"/>
                  <a:pt x="393905" y="492659"/>
                  <a:pt x="387026" y="527055"/>
                </a:cubicBezTo>
                <a:cubicBezTo>
                  <a:pt x="380147" y="561451"/>
                  <a:pt x="352630" y="694272"/>
                  <a:pt x="304476" y="774705"/>
                </a:cubicBezTo>
                <a:cubicBezTo>
                  <a:pt x="256322" y="855138"/>
                  <a:pt x="148372" y="943509"/>
                  <a:pt x="98101" y="1009655"/>
                </a:cubicBezTo>
                <a:cubicBezTo>
                  <a:pt x="47830" y="1075801"/>
                  <a:pt x="-14082" y="1187984"/>
                  <a:pt x="2851" y="1171580"/>
                </a:cubicBezTo>
                <a:cubicBezTo>
                  <a:pt x="19784" y="1155176"/>
                  <a:pt x="165305" y="970497"/>
                  <a:pt x="199701" y="911230"/>
                </a:cubicBezTo>
                <a:cubicBezTo>
                  <a:pt x="234097" y="851963"/>
                  <a:pt x="200759" y="898530"/>
                  <a:pt x="209226" y="815980"/>
                </a:cubicBezTo>
                <a:cubicBezTo>
                  <a:pt x="217693" y="733430"/>
                  <a:pt x="247855" y="420692"/>
                  <a:pt x="250501" y="415930"/>
                </a:cubicBezTo>
                <a:cubicBezTo>
                  <a:pt x="253147" y="411168"/>
                  <a:pt x="210284" y="767826"/>
                  <a:pt x="225101" y="787405"/>
                </a:cubicBezTo>
                <a:cubicBezTo>
                  <a:pt x="239918" y="806984"/>
                  <a:pt x="307122" y="633947"/>
                  <a:pt x="339401" y="533405"/>
                </a:cubicBezTo>
                <a:cubicBezTo>
                  <a:pt x="371680" y="432863"/>
                  <a:pt x="467459" y="273055"/>
                  <a:pt x="418776" y="184155"/>
                </a:cubicBezTo>
                <a:cubicBezTo>
                  <a:pt x="370093" y="95255"/>
                  <a:pt x="56297" y="1063"/>
                  <a:pt x="47301" y="5"/>
                </a:cubicBezTo>
                <a:cubicBezTo>
                  <a:pt x="38305" y="-1053"/>
                  <a:pt x="357393" y="143938"/>
                  <a:pt x="364801" y="177805"/>
                </a:cubicBezTo>
                <a:cubicBezTo>
                  <a:pt x="372209" y="211672"/>
                  <a:pt x="60001" y="176218"/>
                  <a:pt x="63176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38601F9-26B8-4C50-C4C1-B37D9668FEE6}"/>
              </a:ext>
            </a:extLst>
          </p:cNvPr>
          <p:cNvSpPr/>
          <p:nvPr/>
        </p:nvSpPr>
        <p:spPr>
          <a:xfrm>
            <a:off x="2616050" y="3801859"/>
            <a:ext cx="363925" cy="514314"/>
          </a:xfrm>
          <a:custGeom>
            <a:avLst/>
            <a:gdLst>
              <a:gd name="connsiteX0" fmla="*/ 6500 w 363925"/>
              <a:gd name="connsiteY0" fmla="*/ 8141 h 514314"/>
              <a:gd name="connsiteX1" fmla="*/ 38250 w 363925"/>
              <a:gd name="connsiteY1" fmla="*/ 62116 h 514314"/>
              <a:gd name="connsiteX2" fmla="*/ 346225 w 363925"/>
              <a:gd name="connsiteY2" fmla="*/ 458991 h 514314"/>
              <a:gd name="connsiteX3" fmla="*/ 270025 w 363925"/>
              <a:gd name="connsiteY3" fmla="*/ 414541 h 514314"/>
              <a:gd name="connsiteX4" fmla="*/ 362100 w 363925"/>
              <a:gd name="connsiteY4" fmla="*/ 512966 h 514314"/>
              <a:gd name="connsiteX5" fmla="*/ 168425 w 363925"/>
              <a:gd name="connsiteY5" fmla="*/ 328816 h 514314"/>
              <a:gd name="connsiteX6" fmla="*/ 79525 w 363925"/>
              <a:gd name="connsiteY6" fmla="*/ 239916 h 514314"/>
              <a:gd name="connsiteX7" fmla="*/ 190650 w 363925"/>
              <a:gd name="connsiteY7" fmla="*/ 328816 h 514314"/>
              <a:gd name="connsiteX8" fmla="*/ 54125 w 363925"/>
              <a:gd name="connsiteY8" fmla="*/ 135141 h 514314"/>
              <a:gd name="connsiteX9" fmla="*/ 6500 w 363925"/>
              <a:gd name="connsiteY9" fmla="*/ 8141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925" h="514314">
                <a:moveTo>
                  <a:pt x="6500" y="8141"/>
                </a:moveTo>
                <a:cubicBezTo>
                  <a:pt x="3854" y="-4030"/>
                  <a:pt x="-18371" y="-13025"/>
                  <a:pt x="38250" y="62116"/>
                </a:cubicBezTo>
                <a:cubicBezTo>
                  <a:pt x="94871" y="137257"/>
                  <a:pt x="307596" y="400254"/>
                  <a:pt x="346225" y="458991"/>
                </a:cubicBezTo>
                <a:cubicBezTo>
                  <a:pt x="384854" y="517728"/>
                  <a:pt x="267379" y="405545"/>
                  <a:pt x="270025" y="414541"/>
                </a:cubicBezTo>
                <a:cubicBezTo>
                  <a:pt x="272671" y="423537"/>
                  <a:pt x="379033" y="527253"/>
                  <a:pt x="362100" y="512966"/>
                </a:cubicBezTo>
                <a:cubicBezTo>
                  <a:pt x="345167" y="498679"/>
                  <a:pt x="215521" y="374324"/>
                  <a:pt x="168425" y="328816"/>
                </a:cubicBezTo>
                <a:cubicBezTo>
                  <a:pt x="121329" y="283308"/>
                  <a:pt x="75821" y="239916"/>
                  <a:pt x="79525" y="239916"/>
                </a:cubicBezTo>
                <a:cubicBezTo>
                  <a:pt x="83229" y="239916"/>
                  <a:pt x="194883" y="346278"/>
                  <a:pt x="190650" y="328816"/>
                </a:cubicBezTo>
                <a:cubicBezTo>
                  <a:pt x="186417" y="311354"/>
                  <a:pt x="92754" y="187528"/>
                  <a:pt x="54125" y="135141"/>
                </a:cubicBezTo>
                <a:cubicBezTo>
                  <a:pt x="15496" y="82754"/>
                  <a:pt x="9146" y="20312"/>
                  <a:pt x="6500" y="8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8A8F514-C125-A265-00F3-24A0E006DD04}"/>
              </a:ext>
            </a:extLst>
          </p:cNvPr>
          <p:cNvSpPr/>
          <p:nvPr/>
        </p:nvSpPr>
        <p:spPr>
          <a:xfrm>
            <a:off x="3698442" y="3635329"/>
            <a:ext cx="464656" cy="862792"/>
          </a:xfrm>
          <a:custGeom>
            <a:avLst/>
            <a:gdLst>
              <a:gd name="connsiteX0" fmla="*/ 140133 w 464656"/>
              <a:gd name="connsiteY0" fmla="*/ 46 h 862792"/>
              <a:gd name="connsiteX1" fmla="*/ 98858 w 464656"/>
              <a:gd name="connsiteY1" fmla="*/ 152446 h 862792"/>
              <a:gd name="connsiteX2" fmla="*/ 219508 w 464656"/>
              <a:gd name="connsiteY2" fmla="*/ 263571 h 862792"/>
              <a:gd name="connsiteX3" fmla="*/ 152833 w 464656"/>
              <a:gd name="connsiteY3" fmla="*/ 241346 h 862792"/>
              <a:gd name="connsiteX4" fmla="*/ 225858 w 464656"/>
              <a:gd name="connsiteY4" fmla="*/ 323896 h 862792"/>
              <a:gd name="connsiteX5" fmla="*/ 298883 w 464656"/>
              <a:gd name="connsiteY5" fmla="*/ 514396 h 862792"/>
              <a:gd name="connsiteX6" fmla="*/ 254433 w 464656"/>
              <a:gd name="connsiteY6" fmla="*/ 485821 h 862792"/>
              <a:gd name="connsiteX7" fmla="*/ 454458 w 464656"/>
              <a:gd name="connsiteY7" fmla="*/ 854121 h 862792"/>
              <a:gd name="connsiteX8" fmla="*/ 406833 w 464656"/>
              <a:gd name="connsiteY8" fmla="*/ 720771 h 862792"/>
              <a:gd name="connsiteX9" fmla="*/ 162358 w 464656"/>
              <a:gd name="connsiteY9" fmla="*/ 431846 h 862792"/>
              <a:gd name="connsiteX10" fmla="*/ 219508 w 464656"/>
              <a:gd name="connsiteY10" fmla="*/ 495346 h 862792"/>
              <a:gd name="connsiteX11" fmla="*/ 197283 w 464656"/>
              <a:gd name="connsiteY11" fmla="*/ 298496 h 862792"/>
              <a:gd name="connsiteX12" fmla="*/ 25833 w 464656"/>
              <a:gd name="connsiteY12" fmla="*/ 184196 h 862792"/>
              <a:gd name="connsiteX13" fmla="*/ 6783 w 464656"/>
              <a:gd name="connsiteY13" fmla="*/ 184196 h 862792"/>
              <a:gd name="connsiteX14" fmla="*/ 86158 w 464656"/>
              <a:gd name="connsiteY14" fmla="*/ 168321 h 862792"/>
              <a:gd name="connsiteX15" fmla="*/ 140133 w 464656"/>
              <a:gd name="connsiteY15" fmla="*/ 46 h 8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656" h="862792">
                <a:moveTo>
                  <a:pt x="140133" y="46"/>
                </a:moveTo>
                <a:cubicBezTo>
                  <a:pt x="142250" y="-2600"/>
                  <a:pt x="85629" y="108525"/>
                  <a:pt x="98858" y="152446"/>
                </a:cubicBezTo>
                <a:cubicBezTo>
                  <a:pt x="112087" y="196367"/>
                  <a:pt x="210512" y="248754"/>
                  <a:pt x="219508" y="263571"/>
                </a:cubicBezTo>
                <a:cubicBezTo>
                  <a:pt x="228504" y="278388"/>
                  <a:pt x="151775" y="231292"/>
                  <a:pt x="152833" y="241346"/>
                </a:cubicBezTo>
                <a:cubicBezTo>
                  <a:pt x="153891" y="251400"/>
                  <a:pt x="201516" y="278388"/>
                  <a:pt x="225858" y="323896"/>
                </a:cubicBezTo>
                <a:cubicBezTo>
                  <a:pt x="250200" y="369404"/>
                  <a:pt x="294121" y="487409"/>
                  <a:pt x="298883" y="514396"/>
                </a:cubicBezTo>
                <a:cubicBezTo>
                  <a:pt x="303645" y="541383"/>
                  <a:pt x="228504" y="429200"/>
                  <a:pt x="254433" y="485821"/>
                </a:cubicBezTo>
                <a:cubicBezTo>
                  <a:pt x="280362" y="542442"/>
                  <a:pt x="429058" y="814963"/>
                  <a:pt x="454458" y="854121"/>
                </a:cubicBezTo>
                <a:cubicBezTo>
                  <a:pt x="479858" y="893279"/>
                  <a:pt x="455516" y="791150"/>
                  <a:pt x="406833" y="720771"/>
                </a:cubicBezTo>
                <a:cubicBezTo>
                  <a:pt x="358150" y="650392"/>
                  <a:pt x="193579" y="469417"/>
                  <a:pt x="162358" y="431846"/>
                </a:cubicBezTo>
                <a:cubicBezTo>
                  <a:pt x="131137" y="394275"/>
                  <a:pt x="213687" y="517571"/>
                  <a:pt x="219508" y="495346"/>
                </a:cubicBezTo>
                <a:cubicBezTo>
                  <a:pt x="225329" y="473121"/>
                  <a:pt x="229562" y="350354"/>
                  <a:pt x="197283" y="298496"/>
                </a:cubicBezTo>
                <a:cubicBezTo>
                  <a:pt x="165004" y="246638"/>
                  <a:pt x="57583" y="203246"/>
                  <a:pt x="25833" y="184196"/>
                </a:cubicBezTo>
                <a:cubicBezTo>
                  <a:pt x="-5917" y="165146"/>
                  <a:pt x="-3271" y="186842"/>
                  <a:pt x="6783" y="184196"/>
                </a:cubicBezTo>
                <a:cubicBezTo>
                  <a:pt x="16837" y="181550"/>
                  <a:pt x="63933" y="196367"/>
                  <a:pt x="86158" y="168321"/>
                </a:cubicBezTo>
                <a:cubicBezTo>
                  <a:pt x="108383" y="140275"/>
                  <a:pt x="138016" y="2692"/>
                  <a:pt x="14013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417AFB3-80EE-8F44-A615-BA09E710C85A}"/>
              </a:ext>
            </a:extLst>
          </p:cNvPr>
          <p:cNvSpPr/>
          <p:nvPr/>
        </p:nvSpPr>
        <p:spPr>
          <a:xfrm>
            <a:off x="4215556" y="4365462"/>
            <a:ext cx="236675" cy="549928"/>
          </a:xfrm>
          <a:custGeom>
            <a:avLst/>
            <a:gdLst>
              <a:gd name="connsiteX0" fmla="*/ 70694 w 236675"/>
              <a:gd name="connsiteY0" fmla="*/ 163 h 549928"/>
              <a:gd name="connsiteX1" fmla="*/ 32594 w 236675"/>
              <a:gd name="connsiteY1" fmla="*/ 250988 h 549928"/>
              <a:gd name="connsiteX2" fmla="*/ 134194 w 236675"/>
              <a:gd name="connsiteY2" fmla="*/ 460538 h 549928"/>
              <a:gd name="connsiteX3" fmla="*/ 89744 w 236675"/>
              <a:gd name="connsiteY3" fmla="*/ 390688 h 549928"/>
              <a:gd name="connsiteX4" fmla="*/ 235794 w 236675"/>
              <a:gd name="connsiteY4" fmla="*/ 549438 h 549928"/>
              <a:gd name="connsiteX5" fmla="*/ 143719 w 236675"/>
              <a:gd name="connsiteY5" fmla="*/ 435138 h 549928"/>
              <a:gd name="connsiteX6" fmla="*/ 844 w 236675"/>
              <a:gd name="connsiteY6" fmla="*/ 289088 h 549928"/>
              <a:gd name="connsiteX7" fmla="*/ 70694 w 236675"/>
              <a:gd name="connsiteY7" fmla="*/ 163 h 5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75" h="549928">
                <a:moveTo>
                  <a:pt x="70694" y="163"/>
                </a:moveTo>
                <a:cubicBezTo>
                  <a:pt x="75986" y="-6187"/>
                  <a:pt x="22011" y="174259"/>
                  <a:pt x="32594" y="250988"/>
                </a:cubicBezTo>
                <a:cubicBezTo>
                  <a:pt x="43177" y="327717"/>
                  <a:pt x="124669" y="437255"/>
                  <a:pt x="134194" y="460538"/>
                </a:cubicBezTo>
                <a:cubicBezTo>
                  <a:pt x="143719" y="483821"/>
                  <a:pt x="72811" y="375871"/>
                  <a:pt x="89744" y="390688"/>
                </a:cubicBezTo>
                <a:cubicBezTo>
                  <a:pt x="106677" y="405505"/>
                  <a:pt x="226798" y="542030"/>
                  <a:pt x="235794" y="549438"/>
                </a:cubicBezTo>
                <a:cubicBezTo>
                  <a:pt x="244790" y="556846"/>
                  <a:pt x="182877" y="478530"/>
                  <a:pt x="143719" y="435138"/>
                </a:cubicBezTo>
                <a:cubicBezTo>
                  <a:pt x="104561" y="391746"/>
                  <a:pt x="10369" y="358938"/>
                  <a:pt x="844" y="289088"/>
                </a:cubicBezTo>
                <a:cubicBezTo>
                  <a:pt x="-8681" y="219238"/>
                  <a:pt x="65402" y="6513"/>
                  <a:pt x="7069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5761D9C-9178-E86F-BFAE-F533208ADC1A}"/>
              </a:ext>
            </a:extLst>
          </p:cNvPr>
          <p:cNvSpPr/>
          <p:nvPr/>
        </p:nvSpPr>
        <p:spPr>
          <a:xfrm>
            <a:off x="5458793" y="3434444"/>
            <a:ext cx="186763" cy="879856"/>
          </a:xfrm>
          <a:custGeom>
            <a:avLst/>
            <a:gdLst>
              <a:gd name="connsiteX0" fmla="*/ 186357 w 186763"/>
              <a:gd name="connsiteY0" fmla="*/ 906 h 879856"/>
              <a:gd name="connsiteX1" fmla="*/ 59357 w 186763"/>
              <a:gd name="connsiteY1" fmla="*/ 213631 h 879856"/>
              <a:gd name="connsiteX2" fmla="*/ 40307 w 186763"/>
              <a:gd name="connsiteY2" fmla="*/ 413656 h 879856"/>
              <a:gd name="connsiteX3" fmla="*/ 46657 w 186763"/>
              <a:gd name="connsiteY3" fmla="*/ 299356 h 879856"/>
              <a:gd name="connsiteX4" fmla="*/ 2207 w 186763"/>
              <a:gd name="connsiteY4" fmla="*/ 861331 h 879856"/>
              <a:gd name="connsiteX5" fmla="*/ 8557 w 186763"/>
              <a:gd name="connsiteY5" fmla="*/ 693056 h 879856"/>
              <a:gd name="connsiteX6" fmla="*/ 24432 w 186763"/>
              <a:gd name="connsiteY6" fmla="*/ 185056 h 879856"/>
              <a:gd name="connsiteX7" fmla="*/ 11732 w 186763"/>
              <a:gd name="connsiteY7" fmla="*/ 299356 h 879856"/>
              <a:gd name="connsiteX8" fmla="*/ 186357 w 186763"/>
              <a:gd name="connsiteY8" fmla="*/ 906 h 8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63" h="879856">
                <a:moveTo>
                  <a:pt x="186357" y="906"/>
                </a:moveTo>
                <a:cubicBezTo>
                  <a:pt x="194294" y="-13381"/>
                  <a:pt x="83699" y="144839"/>
                  <a:pt x="59357" y="213631"/>
                </a:cubicBezTo>
                <a:cubicBezTo>
                  <a:pt x="35015" y="282423"/>
                  <a:pt x="42424" y="399369"/>
                  <a:pt x="40307" y="413656"/>
                </a:cubicBezTo>
                <a:cubicBezTo>
                  <a:pt x="38190" y="427944"/>
                  <a:pt x="53007" y="224744"/>
                  <a:pt x="46657" y="299356"/>
                </a:cubicBezTo>
                <a:cubicBezTo>
                  <a:pt x="40307" y="373968"/>
                  <a:pt x="8557" y="795714"/>
                  <a:pt x="2207" y="861331"/>
                </a:cubicBezTo>
                <a:cubicBezTo>
                  <a:pt x="-4143" y="926948"/>
                  <a:pt x="4853" y="805768"/>
                  <a:pt x="8557" y="693056"/>
                </a:cubicBezTo>
                <a:cubicBezTo>
                  <a:pt x="12261" y="580344"/>
                  <a:pt x="23903" y="250673"/>
                  <a:pt x="24432" y="185056"/>
                </a:cubicBezTo>
                <a:cubicBezTo>
                  <a:pt x="24961" y="119439"/>
                  <a:pt x="-9435" y="327402"/>
                  <a:pt x="11732" y="299356"/>
                </a:cubicBezTo>
                <a:cubicBezTo>
                  <a:pt x="32899" y="271310"/>
                  <a:pt x="178420" y="15193"/>
                  <a:pt x="186357" y="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A962CD58-0906-662B-8C74-175E7F9403B4}"/>
              </a:ext>
            </a:extLst>
          </p:cNvPr>
          <p:cNvSpPr/>
          <p:nvPr/>
        </p:nvSpPr>
        <p:spPr>
          <a:xfrm>
            <a:off x="4927598" y="4167972"/>
            <a:ext cx="286886" cy="1042204"/>
          </a:xfrm>
          <a:custGeom>
            <a:avLst/>
            <a:gdLst>
              <a:gd name="connsiteX0" fmla="*/ 285752 w 286886"/>
              <a:gd name="connsiteY0" fmla="*/ 803 h 1042204"/>
              <a:gd name="connsiteX1" fmla="*/ 146052 w 286886"/>
              <a:gd name="connsiteY1" fmla="*/ 172253 h 1042204"/>
              <a:gd name="connsiteX2" fmla="*/ 2 w 286886"/>
              <a:gd name="connsiteY2" fmla="*/ 448478 h 1042204"/>
              <a:gd name="connsiteX3" fmla="*/ 149227 w 286886"/>
              <a:gd name="connsiteY3" fmla="*/ 238928 h 1042204"/>
              <a:gd name="connsiteX4" fmla="*/ 127002 w 286886"/>
              <a:gd name="connsiteY4" fmla="*/ 442128 h 1042204"/>
              <a:gd name="connsiteX5" fmla="*/ 215902 w 286886"/>
              <a:gd name="connsiteY5" fmla="*/ 550078 h 1042204"/>
              <a:gd name="connsiteX6" fmla="*/ 241302 w 286886"/>
              <a:gd name="connsiteY6" fmla="*/ 464353 h 1042204"/>
              <a:gd name="connsiteX7" fmla="*/ 215902 w 286886"/>
              <a:gd name="connsiteY7" fmla="*/ 740578 h 1042204"/>
              <a:gd name="connsiteX8" fmla="*/ 212727 w 286886"/>
              <a:gd name="connsiteY8" fmla="*/ 1042203 h 1042204"/>
              <a:gd name="connsiteX9" fmla="*/ 206377 w 286886"/>
              <a:gd name="connsiteY9" fmla="*/ 743753 h 1042204"/>
              <a:gd name="connsiteX10" fmla="*/ 85727 w 286886"/>
              <a:gd name="connsiteY10" fmla="*/ 375453 h 1042204"/>
              <a:gd name="connsiteX11" fmla="*/ 206377 w 286886"/>
              <a:gd name="connsiteY11" fmla="*/ 118278 h 1042204"/>
              <a:gd name="connsiteX12" fmla="*/ 285752 w 286886"/>
              <a:gd name="connsiteY12" fmla="*/ 803 h 10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86" h="1042204">
                <a:moveTo>
                  <a:pt x="285752" y="803"/>
                </a:moveTo>
                <a:cubicBezTo>
                  <a:pt x="275698" y="9799"/>
                  <a:pt x="193677" y="97641"/>
                  <a:pt x="146052" y="172253"/>
                </a:cubicBezTo>
                <a:cubicBezTo>
                  <a:pt x="98427" y="246865"/>
                  <a:pt x="-527" y="437366"/>
                  <a:pt x="2" y="448478"/>
                </a:cubicBezTo>
                <a:cubicBezTo>
                  <a:pt x="531" y="459590"/>
                  <a:pt x="128060" y="239986"/>
                  <a:pt x="149227" y="238928"/>
                </a:cubicBezTo>
                <a:cubicBezTo>
                  <a:pt x="170394" y="237870"/>
                  <a:pt x="115890" y="390270"/>
                  <a:pt x="127002" y="442128"/>
                </a:cubicBezTo>
                <a:cubicBezTo>
                  <a:pt x="138114" y="493986"/>
                  <a:pt x="196852" y="546374"/>
                  <a:pt x="215902" y="550078"/>
                </a:cubicBezTo>
                <a:cubicBezTo>
                  <a:pt x="234952" y="553782"/>
                  <a:pt x="241302" y="432603"/>
                  <a:pt x="241302" y="464353"/>
                </a:cubicBezTo>
                <a:cubicBezTo>
                  <a:pt x="241302" y="496103"/>
                  <a:pt x="220664" y="644270"/>
                  <a:pt x="215902" y="740578"/>
                </a:cubicBezTo>
                <a:cubicBezTo>
                  <a:pt x="211140" y="836886"/>
                  <a:pt x="214314" y="1041674"/>
                  <a:pt x="212727" y="1042203"/>
                </a:cubicBezTo>
                <a:cubicBezTo>
                  <a:pt x="211140" y="1042732"/>
                  <a:pt x="227544" y="854878"/>
                  <a:pt x="206377" y="743753"/>
                </a:cubicBezTo>
                <a:cubicBezTo>
                  <a:pt x="185210" y="632628"/>
                  <a:pt x="85727" y="479699"/>
                  <a:pt x="85727" y="375453"/>
                </a:cubicBezTo>
                <a:cubicBezTo>
                  <a:pt x="85727" y="271207"/>
                  <a:pt x="176215" y="176486"/>
                  <a:pt x="206377" y="118278"/>
                </a:cubicBezTo>
                <a:cubicBezTo>
                  <a:pt x="236539" y="60070"/>
                  <a:pt x="295806" y="-8193"/>
                  <a:pt x="28575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51B055-5542-587D-AE9F-5D55F0063F68}"/>
              </a:ext>
            </a:extLst>
          </p:cNvPr>
          <p:cNvSpPr/>
          <p:nvPr/>
        </p:nvSpPr>
        <p:spPr>
          <a:xfrm>
            <a:off x="6058170" y="4092575"/>
            <a:ext cx="456930" cy="326632"/>
          </a:xfrm>
          <a:custGeom>
            <a:avLst/>
            <a:gdLst>
              <a:gd name="connsiteX0" fmla="*/ 456930 w 456930"/>
              <a:gd name="connsiteY0" fmla="*/ 0 h 326632"/>
              <a:gd name="connsiteX1" fmla="*/ 412480 w 456930"/>
              <a:gd name="connsiteY1" fmla="*/ 28575 h 326632"/>
              <a:gd name="connsiteX2" fmla="*/ 6080 w 456930"/>
              <a:gd name="connsiteY2" fmla="*/ 320675 h 326632"/>
              <a:gd name="connsiteX3" fmla="*/ 177530 w 456930"/>
              <a:gd name="connsiteY3" fmla="*/ 212725 h 326632"/>
              <a:gd name="connsiteX4" fmla="*/ 304530 w 456930"/>
              <a:gd name="connsiteY4" fmla="*/ 63500 h 326632"/>
              <a:gd name="connsiteX5" fmla="*/ 456930 w 456930"/>
              <a:gd name="connsiteY5" fmla="*/ 0 h 3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30" h="326632">
                <a:moveTo>
                  <a:pt x="456930" y="0"/>
                </a:moveTo>
                <a:lnTo>
                  <a:pt x="412480" y="28575"/>
                </a:lnTo>
                <a:lnTo>
                  <a:pt x="6080" y="320675"/>
                </a:lnTo>
                <a:cubicBezTo>
                  <a:pt x="-33078" y="351367"/>
                  <a:pt x="127788" y="255588"/>
                  <a:pt x="177530" y="212725"/>
                </a:cubicBezTo>
                <a:cubicBezTo>
                  <a:pt x="227272" y="169863"/>
                  <a:pt x="259551" y="95250"/>
                  <a:pt x="304530" y="63500"/>
                </a:cubicBezTo>
                <a:cubicBezTo>
                  <a:pt x="349509" y="31750"/>
                  <a:pt x="398457" y="26987"/>
                  <a:pt x="4569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E9CCB81-4182-A89B-7A03-91EEDB7AB45C}"/>
              </a:ext>
            </a:extLst>
          </p:cNvPr>
          <p:cNvSpPr/>
          <p:nvPr/>
        </p:nvSpPr>
        <p:spPr>
          <a:xfrm>
            <a:off x="5612934" y="4237356"/>
            <a:ext cx="572368" cy="682542"/>
          </a:xfrm>
          <a:custGeom>
            <a:avLst/>
            <a:gdLst>
              <a:gd name="connsiteX0" fmla="*/ 571966 w 572368"/>
              <a:gd name="connsiteY0" fmla="*/ 1269 h 682542"/>
              <a:gd name="connsiteX1" fmla="*/ 127466 w 572368"/>
              <a:gd name="connsiteY1" fmla="*/ 379094 h 682542"/>
              <a:gd name="connsiteX2" fmla="*/ 466 w 572368"/>
              <a:gd name="connsiteY2" fmla="*/ 680719 h 682542"/>
              <a:gd name="connsiteX3" fmla="*/ 95716 w 572368"/>
              <a:gd name="connsiteY3" fmla="*/ 483869 h 682542"/>
              <a:gd name="connsiteX4" fmla="*/ 362416 w 572368"/>
              <a:gd name="connsiteY4" fmla="*/ 61594 h 682542"/>
              <a:gd name="connsiteX5" fmla="*/ 210016 w 572368"/>
              <a:gd name="connsiteY5" fmla="*/ 248919 h 682542"/>
              <a:gd name="connsiteX6" fmla="*/ 571966 w 572368"/>
              <a:gd name="connsiteY6" fmla="*/ 1269 h 68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68" h="682542">
                <a:moveTo>
                  <a:pt x="571966" y="1269"/>
                </a:moveTo>
                <a:cubicBezTo>
                  <a:pt x="558208" y="22965"/>
                  <a:pt x="222716" y="265852"/>
                  <a:pt x="127466" y="379094"/>
                </a:cubicBezTo>
                <a:cubicBezTo>
                  <a:pt x="32216" y="492336"/>
                  <a:pt x="5758" y="663257"/>
                  <a:pt x="466" y="680719"/>
                </a:cubicBezTo>
                <a:cubicBezTo>
                  <a:pt x="-4826" y="698181"/>
                  <a:pt x="35391" y="587056"/>
                  <a:pt x="95716" y="483869"/>
                </a:cubicBezTo>
                <a:cubicBezTo>
                  <a:pt x="156041" y="380682"/>
                  <a:pt x="343366" y="100752"/>
                  <a:pt x="362416" y="61594"/>
                </a:cubicBezTo>
                <a:cubicBezTo>
                  <a:pt x="381466" y="22436"/>
                  <a:pt x="177208" y="254740"/>
                  <a:pt x="210016" y="248919"/>
                </a:cubicBezTo>
                <a:cubicBezTo>
                  <a:pt x="242824" y="243098"/>
                  <a:pt x="585724" y="-20427"/>
                  <a:pt x="571966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6D5D86-1708-A08B-D409-49F5E1405943}"/>
              </a:ext>
            </a:extLst>
          </p:cNvPr>
          <p:cNvSpPr/>
          <p:nvPr/>
        </p:nvSpPr>
        <p:spPr>
          <a:xfrm>
            <a:off x="5937050" y="3638549"/>
            <a:ext cx="410453" cy="597570"/>
          </a:xfrm>
          <a:custGeom>
            <a:avLst/>
            <a:gdLst>
              <a:gd name="connsiteX0" fmla="*/ 200 w 410453"/>
              <a:gd name="connsiteY0" fmla="*/ 1 h 597570"/>
              <a:gd name="connsiteX1" fmla="*/ 57350 w 410453"/>
              <a:gd name="connsiteY1" fmla="*/ 177801 h 597570"/>
              <a:gd name="connsiteX2" fmla="*/ 73225 w 410453"/>
              <a:gd name="connsiteY2" fmla="*/ 342901 h 597570"/>
              <a:gd name="connsiteX3" fmla="*/ 95450 w 410453"/>
              <a:gd name="connsiteY3" fmla="*/ 241301 h 597570"/>
              <a:gd name="connsiteX4" fmla="*/ 130375 w 410453"/>
              <a:gd name="connsiteY4" fmla="*/ 352426 h 597570"/>
              <a:gd name="connsiteX5" fmla="*/ 82750 w 410453"/>
              <a:gd name="connsiteY5" fmla="*/ 596901 h 597570"/>
              <a:gd name="connsiteX6" fmla="*/ 117675 w 410453"/>
              <a:gd name="connsiteY6" fmla="*/ 422276 h 597570"/>
              <a:gd name="connsiteX7" fmla="*/ 155775 w 410453"/>
              <a:gd name="connsiteY7" fmla="*/ 339726 h 597570"/>
              <a:gd name="connsiteX8" fmla="*/ 403425 w 410453"/>
              <a:gd name="connsiteY8" fmla="*/ 209551 h 597570"/>
              <a:gd name="connsiteX9" fmla="*/ 339925 w 410453"/>
              <a:gd name="connsiteY9" fmla="*/ 219076 h 597570"/>
              <a:gd name="connsiteX10" fmla="*/ 311350 w 410453"/>
              <a:gd name="connsiteY10" fmla="*/ 152401 h 597570"/>
              <a:gd name="connsiteX11" fmla="*/ 197050 w 410453"/>
              <a:gd name="connsiteY11" fmla="*/ 314326 h 597570"/>
              <a:gd name="connsiteX12" fmla="*/ 146250 w 410453"/>
              <a:gd name="connsiteY12" fmla="*/ 339726 h 597570"/>
              <a:gd name="connsiteX13" fmla="*/ 38300 w 410453"/>
              <a:gd name="connsiteY13" fmla="*/ 266701 h 597570"/>
              <a:gd name="connsiteX14" fmla="*/ 79575 w 410453"/>
              <a:gd name="connsiteY14" fmla="*/ 174626 h 597570"/>
              <a:gd name="connsiteX15" fmla="*/ 200 w 410453"/>
              <a:gd name="connsiteY15" fmla="*/ 1 h 59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453" h="597570">
                <a:moveTo>
                  <a:pt x="200" y="1"/>
                </a:moveTo>
                <a:cubicBezTo>
                  <a:pt x="-3504" y="530"/>
                  <a:pt x="45179" y="120651"/>
                  <a:pt x="57350" y="177801"/>
                </a:cubicBezTo>
                <a:cubicBezTo>
                  <a:pt x="69521" y="234951"/>
                  <a:pt x="66875" y="332318"/>
                  <a:pt x="73225" y="342901"/>
                </a:cubicBezTo>
                <a:cubicBezTo>
                  <a:pt x="79575" y="353484"/>
                  <a:pt x="85925" y="239714"/>
                  <a:pt x="95450" y="241301"/>
                </a:cubicBezTo>
                <a:cubicBezTo>
                  <a:pt x="104975" y="242889"/>
                  <a:pt x="132492" y="293159"/>
                  <a:pt x="130375" y="352426"/>
                </a:cubicBezTo>
                <a:cubicBezTo>
                  <a:pt x="128258" y="411693"/>
                  <a:pt x="84867" y="585259"/>
                  <a:pt x="82750" y="596901"/>
                </a:cubicBezTo>
                <a:cubicBezTo>
                  <a:pt x="80633" y="608543"/>
                  <a:pt x="105504" y="465138"/>
                  <a:pt x="117675" y="422276"/>
                </a:cubicBezTo>
                <a:cubicBezTo>
                  <a:pt x="129846" y="379414"/>
                  <a:pt x="108150" y="375180"/>
                  <a:pt x="155775" y="339726"/>
                </a:cubicBezTo>
                <a:cubicBezTo>
                  <a:pt x="203400" y="304272"/>
                  <a:pt x="372733" y="229659"/>
                  <a:pt x="403425" y="209551"/>
                </a:cubicBezTo>
                <a:cubicBezTo>
                  <a:pt x="434117" y="189443"/>
                  <a:pt x="355271" y="228601"/>
                  <a:pt x="339925" y="219076"/>
                </a:cubicBezTo>
                <a:cubicBezTo>
                  <a:pt x="324579" y="209551"/>
                  <a:pt x="335163" y="136526"/>
                  <a:pt x="311350" y="152401"/>
                </a:cubicBezTo>
                <a:cubicBezTo>
                  <a:pt x="287538" y="168276"/>
                  <a:pt x="224567" y="283105"/>
                  <a:pt x="197050" y="314326"/>
                </a:cubicBezTo>
                <a:cubicBezTo>
                  <a:pt x="169533" y="345547"/>
                  <a:pt x="172708" y="347664"/>
                  <a:pt x="146250" y="339726"/>
                </a:cubicBezTo>
                <a:cubicBezTo>
                  <a:pt x="119792" y="331788"/>
                  <a:pt x="49412" y="294218"/>
                  <a:pt x="38300" y="266701"/>
                </a:cubicBezTo>
                <a:cubicBezTo>
                  <a:pt x="27188" y="239184"/>
                  <a:pt x="82750" y="215372"/>
                  <a:pt x="79575" y="174626"/>
                </a:cubicBezTo>
                <a:cubicBezTo>
                  <a:pt x="76400" y="133880"/>
                  <a:pt x="3904" y="-528"/>
                  <a:pt x="2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6420C2E7-B4E7-9661-791E-B852704D6EA5}"/>
              </a:ext>
            </a:extLst>
          </p:cNvPr>
          <p:cNvSpPr/>
          <p:nvPr/>
        </p:nvSpPr>
        <p:spPr>
          <a:xfrm>
            <a:off x="6322310" y="4369245"/>
            <a:ext cx="239141" cy="1200832"/>
          </a:xfrm>
          <a:custGeom>
            <a:avLst/>
            <a:gdLst>
              <a:gd name="connsiteX0" fmla="*/ 234065 w 239141"/>
              <a:gd name="connsiteY0" fmla="*/ 34480 h 1200832"/>
              <a:gd name="connsiteX1" fmla="*/ 11815 w 239141"/>
              <a:gd name="connsiteY1" fmla="*/ 1148905 h 1200832"/>
              <a:gd name="connsiteX2" fmla="*/ 43565 w 239141"/>
              <a:gd name="connsiteY2" fmla="*/ 948880 h 1200832"/>
              <a:gd name="connsiteX3" fmla="*/ 154690 w 239141"/>
              <a:gd name="connsiteY3" fmla="*/ 345630 h 1200832"/>
              <a:gd name="connsiteX4" fmla="*/ 234065 w 239141"/>
              <a:gd name="connsiteY4" fmla="*/ 34480 h 12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41" h="1200832">
                <a:moveTo>
                  <a:pt x="234065" y="34480"/>
                </a:moveTo>
                <a:cubicBezTo>
                  <a:pt x="210253" y="168359"/>
                  <a:pt x="43565" y="996505"/>
                  <a:pt x="11815" y="1148905"/>
                </a:cubicBezTo>
                <a:cubicBezTo>
                  <a:pt x="-19935" y="1301305"/>
                  <a:pt x="19753" y="1082759"/>
                  <a:pt x="43565" y="948880"/>
                </a:cubicBezTo>
                <a:cubicBezTo>
                  <a:pt x="67377" y="815001"/>
                  <a:pt x="117119" y="502263"/>
                  <a:pt x="154690" y="345630"/>
                </a:cubicBezTo>
                <a:cubicBezTo>
                  <a:pt x="192261" y="188997"/>
                  <a:pt x="257877" y="-99399"/>
                  <a:pt x="234065" y="34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076A7E9-E44E-33AF-093A-32920251C423}"/>
              </a:ext>
            </a:extLst>
          </p:cNvPr>
          <p:cNvSpPr/>
          <p:nvPr/>
        </p:nvSpPr>
        <p:spPr>
          <a:xfrm>
            <a:off x="6244261" y="5696515"/>
            <a:ext cx="186230" cy="549240"/>
          </a:xfrm>
          <a:custGeom>
            <a:avLst/>
            <a:gdLst>
              <a:gd name="connsiteX0" fmla="*/ 185114 w 186230"/>
              <a:gd name="connsiteY0" fmla="*/ 34360 h 549240"/>
              <a:gd name="connsiteX1" fmla="*/ 4139 w 186230"/>
              <a:gd name="connsiteY1" fmla="*/ 532835 h 549240"/>
              <a:gd name="connsiteX2" fmla="*/ 61289 w 186230"/>
              <a:gd name="connsiteY2" fmla="*/ 389960 h 549240"/>
              <a:gd name="connsiteX3" fmla="*/ 96214 w 186230"/>
              <a:gd name="connsiteY3" fmla="*/ 2610 h 549240"/>
              <a:gd name="connsiteX4" fmla="*/ 80339 w 186230"/>
              <a:gd name="connsiteY4" fmla="*/ 212160 h 549240"/>
              <a:gd name="connsiteX5" fmla="*/ 185114 w 186230"/>
              <a:gd name="connsiteY5" fmla="*/ 34360 h 5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30" h="549240">
                <a:moveTo>
                  <a:pt x="185114" y="34360"/>
                </a:moveTo>
                <a:cubicBezTo>
                  <a:pt x="172414" y="87806"/>
                  <a:pt x="24776" y="473569"/>
                  <a:pt x="4139" y="532835"/>
                </a:cubicBezTo>
                <a:cubicBezTo>
                  <a:pt x="-16498" y="592101"/>
                  <a:pt x="45943" y="478331"/>
                  <a:pt x="61289" y="389960"/>
                </a:cubicBezTo>
                <a:cubicBezTo>
                  <a:pt x="76635" y="301589"/>
                  <a:pt x="93039" y="32243"/>
                  <a:pt x="96214" y="2610"/>
                </a:cubicBezTo>
                <a:cubicBezTo>
                  <a:pt x="99389" y="-27023"/>
                  <a:pt x="62347" y="205281"/>
                  <a:pt x="80339" y="212160"/>
                </a:cubicBezTo>
                <a:cubicBezTo>
                  <a:pt x="98331" y="219039"/>
                  <a:pt x="197814" y="-19086"/>
                  <a:pt x="185114" y="3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98536FE-F0C4-293D-50D1-DD4C4058A755}"/>
              </a:ext>
            </a:extLst>
          </p:cNvPr>
          <p:cNvSpPr/>
          <p:nvPr/>
        </p:nvSpPr>
        <p:spPr>
          <a:xfrm>
            <a:off x="6511612" y="5460982"/>
            <a:ext cx="207307" cy="1108097"/>
          </a:xfrm>
          <a:custGeom>
            <a:avLst/>
            <a:gdLst>
              <a:gd name="connsiteX0" fmla="*/ 313 w 207307"/>
              <a:gd name="connsiteY0" fmla="*/ 18 h 1108097"/>
              <a:gd name="connsiteX1" fmla="*/ 149538 w 207307"/>
              <a:gd name="connsiteY1" fmla="*/ 568343 h 1108097"/>
              <a:gd name="connsiteX2" fmla="*/ 184463 w 207307"/>
              <a:gd name="connsiteY2" fmla="*/ 933468 h 1108097"/>
              <a:gd name="connsiteX3" fmla="*/ 206688 w 207307"/>
              <a:gd name="connsiteY3" fmla="*/ 781068 h 1108097"/>
              <a:gd name="connsiteX4" fmla="*/ 181288 w 207307"/>
              <a:gd name="connsiteY4" fmla="*/ 1108093 h 1108097"/>
              <a:gd name="connsiteX5" fmla="*/ 200338 w 207307"/>
              <a:gd name="connsiteY5" fmla="*/ 787418 h 1108097"/>
              <a:gd name="connsiteX6" fmla="*/ 197163 w 207307"/>
              <a:gd name="connsiteY6" fmla="*/ 346093 h 1108097"/>
              <a:gd name="connsiteX7" fmla="*/ 193988 w 207307"/>
              <a:gd name="connsiteY7" fmla="*/ 587393 h 1108097"/>
              <a:gd name="connsiteX8" fmla="*/ 313 w 207307"/>
              <a:gd name="connsiteY8" fmla="*/ 18 h 110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7" h="1108097">
                <a:moveTo>
                  <a:pt x="313" y="18"/>
                </a:moveTo>
                <a:cubicBezTo>
                  <a:pt x="-7095" y="-3157"/>
                  <a:pt x="118846" y="412768"/>
                  <a:pt x="149538" y="568343"/>
                </a:cubicBezTo>
                <a:cubicBezTo>
                  <a:pt x="180230" y="723918"/>
                  <a:pt x="174938" y="898014"/>
                  <a:pt x="184463" y="933468"/>
                </a:cubicBezTo>
                <a:cubicBezTo>
                  <a:pt x="193988" y="968922"/>
                  <a:pt x="207217" y="751964"/>
                  <a:pt x="206688" y="781068"/>
                </a:cubicBezTo>
                <a:cubicBezTo>
                  <a:pt x="206159" y="810172"/>
                  <a:pt x="182346" y="1107035"/>
                  <a:pt x="181288" y="1108093"/>
                </a:cubicBezTo>
                <a:cubicBezTo>
                  <a:pt x="180230" y="1109151"/>
                  <a:pt x="197692" y="914418"/>
                  <a:pt x="200338" y="787418"/>
                </a:cubicBezTo>
                <a:cubicBezTo>
                  <a:pt x="202984" y="660418"/>
                  <a:pt x="198221" y="379430"/>
                  <a:pt x="197163" y="346093"/>
                </a:cubicBezTo>
                <a:cubicBezTo>
                  <a:pt x="196105" y="312756"/>
                  <a:pt x="222563" y="642426"/>
                  <a:pt x="193988" y="587393"/>
                </a:cubicBezTo>
                <a:cubicBezTo>
                  <a:pt x="165413" y="532360"/>
                  <a:pt x="7721" y="3193"/>
                  <a:pt x="3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9045574-4295-3A7A-A60D-1B769E96E6FF}"/>
              </a:ext>
            </a:extLst>
          </p:cNvPr>
          <p:cNvSpPr/>
          <p:nvPr/>
        </p:nvSpPr>
        <p:spPr>
          <a:xfrm>
            <a:off x="5000353" y="5790540"/>
            <a:ext cx="1293862" cy="1021046"/>
          </a:xfrm>
          <a:custGeom>
            <a:avLst/>
            <a:gdLst>
              <a:gd name="connsiteX0" fmla="*/ 272 w 1293862"/>
              <a:gd name="connsiteY0" fmla="*/ 660 h 1021046"/>
              <a:gd name="connsiteX1" fmla="*/ 990872 w 1293862"/>
              <a:gd name="connsiteY1" fmla="*/ 800760 h 1021046"/>
              <a:gd name="connsiteX2" fmla="*/ 978172 w 1293862"/>
              <a:gd name="connsiteY2" fmla="*/ 734085 h 1021046"/>
              <a:gd name="connsiteX3" fmla="*/ 1289322 w 1293862"/>
              <a:gd name="connsiteY3" fmla="*/ 1019835 h 1021046"/>
              <a:gd name="connsiteX4" fmla="*/ 1136922 w 1293862"/>
              <a:gd name="connsiteY4" fmla="*/ 822985 h 1021046"/>
              <a:gd name="connsiteX5" fmla="*/ 781322 w 1293862"/>
              <a:gd name="connsiteY5" fmla="*/ 495960 h 1021046"/>
              <a:gd name="connsiteX6" fmla="*/ 889272 w 1293862"/>
              <a:gd name="connsiteY6" fmla="*/ 661060 h 1021046"/>
              <a:gd name="connsiteX7" fmla="*/ 272 w 1293862"/>
              <a:gd name="connsiteY7" fmla="*/ 660 h 10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862" h="1021046">
                <a:moveTo>
                  <a:pt x="272" y="660"/>
                </a:moveTo>
                <a:cubicBezTo>
                  <a:pt x="17205" y="23943"/>
                  <a:pt x="827889" y="678523"/>
                  <a:pt x="990872" y="800760"/>
                </a:cubicBezTo>
                <a:cubicBezTo>
                  <a:pt x="1153855" y="922997"/>
                  <a:pt x="928431" y="697573"/>
                  <a:pt x="978172" y="734085"/>
                </a:cubicBezTo>
                <a:cubicBezTo>
                  <a:pt x="1027913" y="770597"/>
                  <a:pt x="1262864" y="1005018"/>
                  <a:pt x="1289322" y="1019835"/>
                </a:cubicBezTo>
                <a:cubicBezTo>
                  <a:pt x="1315780" y="1034652"/>
                  <a:pt x="1221589" y="910297"/>
                  <a:pt x="1136922" y="822985"/>
                </a:cubicBezTo>
                <a:cubicBezTo>
                  <a:pt x="1052255" y="735673"/>
                  <a:pt x="822597" y="522947"/>
                  <a:pt x="781322" y="495960"/>
                </a:cubicBezTo>
                <a:cubicBezTo>
                  <a:pt x="740047" y="468973"/>
                  <a:pt x="1016801" y="745727"/>
                  <a:pt x="889272" y="661060"/>
                </a:cubicBezTo>
                <a:cubicBezTo>
                  <a:pt x="761743" y="576393"/>
                  <a:pt x="-16661" y="-22623"/>
                  <a:pt x="272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C85D1A1F-177A-6A34-4E79-284AF40E07AE}"/>
              </a:ext>
            </a:extLst>
          </p:cNvPr>
          <p:cNvSpPr/>
          <p:nvPr/>
        </p:nvSpPr>
        <p:spPr>
          <a:xfrm>
            <a:off x="4297667" y="5120711"/>
            <a:ext cx="878745" cy="849912"/>
          </a:xfrm>
          <a:custGeom>
            <a:avLst/>
            <a:gdLst>
              <a:gd name="connsiteX0" fmla="*/ 17158 w 878745"/>
              <a:gd name="connsiteY0" fmla="*/ 13264 h 849912"/>
              <a:gd name="connsiteX1" fmla="*/ 839483 w 878745"/>
              <a:gd name="connsiteY1" fmla="*/ 813364 h 849912"/>
              <a:gd name="connsiteX2" fmla="*/ 702958 w 878745"/>
              <a:gd name="connsiteY2" fmla="*/ 676839 h 849912"/>
              <a:gd name="connsiteX3" fmla="*/ 312433 w 878745"/>
              <a:gd name="connsiteY3" fmla="*/ 340289 h 849912"/>
              <a:gd name="connsiteX4" fmla="*/ 17158 w 878745"/>
              <a:gd name="connsiteY4" fmla="*/ 13264 h 8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745" h="849912">
                <a:moveTo>
                  <a:pt x="17158" y="13264"/>
                </a:moveTo>
                <a:cubicBezTo>
                  <a:pt x="105000" y="92110"/>
                  <a:pt x="725183" y="702768"/>
                  <a:pt x="839483" y="813364"/>
                </a:cubicBezTo>
                <a:cubicBezTo>
                  <a:pt x="953783" y="923960"/>
                  <a:pt x="790800" y="755685"/>
                  <a:pt x="702958" y="676839"/>
                </a:cubicBezTo>
                <a:cubicBezTo>
                  <a:pt x="615116" y="597993"/>
                  <a:pt x="423029" y="452472"/>
                  <a:pt x="312433" y="340289"/>
                </a:cubicBezTo>
                <a:cubicBezTo>
                  <a:pt x="201837" y="228106"/>
                  <a:pt x="-70684" y="-65582"/>
                  <a:pt x="17158" y="1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423E8CC-F952-C1EA-0EF3-54A8F4FD97AB}"/>
              </a:ext>
            </a:extLst>
          </p:cNvPr>
          <p:cNvSpPr/>
          <p:nvPr/>
        </p:nvSpPr>
        <p:spPr>
          <a:xfrm>
            <a:off x="5200233" y="6823120"/>
            <a:ext cx="553002" cy="973233"/>
          </a:xfrm>
          <a:custGeom>
            <a:avLst/>
            <a:gdLst>
              <a:gd name="connsiteX0" fmla="*/ 3592 w 553002"/>
              <a:gd name="connsiteY0" fmla="*/ 66630 h 973233"/>
              <a:gd name="connsiteX1" fmla="*/ 530642 w 553002"/>
              <a:gd name="connsiteY1" fmla="*/ 917530 h 973233"/>
              <a:gd name="connsiteX2" fmla="*/ 429042 w 553002"/>
              <a:gd name="connsiteY2" fmla="*/ 793705 h 973233"/>
              <a:gd name="connsiteX3" fmla="*/ 187742 w 553002"/>
              <a:gd name="connsiteY3" fmla="*/ 3130 h 973233"/>
              <a:gd name="connsiteX4" fmla="*/ 292517 w 553002"/>
              <a:gd name="connsiteY4" fmla="*/ 501605 h 973233"/>
              <a:gd name="connsiteX5" fmla="*/ 3592 w 553002"/>
              <a:gd name="connsiteY5" fmla="*/ 66630 h 9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02" h="973233">
                <a:moveTo>
                  <a:pt x="3592" y="66630"/>
                </a:moveTo>
                <a:cubicBezTo>
                  <a:pt x="43279" y="135951"/>
                  <a:pt x="459734" y="796351"/>
                  <a:pt x="530642" y="917530"/>
                </a:cubicBezTo>
                <a:cubicBezTo>
                  <a:pt x="601550" y="1038709"/>
                  <a:pt x="486192" y="946105"/>
                  <a:pt x="429042" y="793705"/>
                </a:cubicBezTo>
                <a:cubicBezTo>
                  <a:pt x="371892" y="641305"/>
                  <a:pt x="210496" y="51813"/>
                  <a:pt x="187742" y="3130"/>
                </a:cubicBezTo>
                <a:cubicBezTo>
                  <a:pt x="164988" y="-45553"/>
                  <a:pt x="319505" y="489434"/>
                  <a:pt x="292517" y="501605"/>
                </a:cubicBezTo>
                <a:cubicBezTo>
                  <a:pt x="265530" y="513776"/>
                  <a:pt x="-36095" y="-2691"/>
                  <a:pt x="3592" y="66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00FA796-8A58-C498-A3B0-709DE8E917D1}"/>
              </a:ext>
            </a:extLst>
          </p:cNvPr>
          <p:cNvSpPr/>
          <p:nvPr/>
        </p:nvSpPr>
        <p:spPr>
          <a:xfrm>
            <a:off x="4795183" y="6819811"/>
            <a:ext cx="1156441" cy="1195840"/>
          </a:xfrm>
          <a:custGeom>
            <a:avLst/>
            <a:gdLst>
              <a:gd name="connsiteX0" fmla="*/ 14942 w 1156441"/>
              <a:gd name="connsiteY0" fmla="*/ 31839 h 1195840"/>
              <a:gd name="connsiteX1" fmla="*/ 119717 w 1156441"/>
              <a:gd name="connsiteY1" fmla="*/ 95339 h 1195840"/>
              <a:gd name="connsiteX2" fmla="*/ 681692 w 1156441"/>
              <a:gd name="connsiteY2" fmla="*/ 758914 h 1195840"/>
              <a:gd name="connsiteX3" fmla="*/ 646767 w 1156441"/>
              <a:gd name="connsiteY3" fmla="*/ 647789 h 1195840"/>
              <a:gd name="connsiteX4" fmla="*/ 853142 w 1156441"/>
              <a:gd name="connsiteY4" fmla="*/ 974814 h 1195840"/>
              <a:gd name="connsiteX5" fmla="*/ 834092 w 1156441"/>
              <a:gd name="connsiteY5" fmla="*/ 920839 h 1195840"/>
              <a:gd name="connsiteX6" fmla="*/ 1148417 w 1156441"/>
              <a:gd name="connsiteY6" fmla="*/ 1190714 h 1195840"/>
              <a:gd name="connsiteX7" fmla="*/ 1011892 w 1156441"/>
              <a:gd name="connsiteY7" fmla="*/ 1057364 h 1195840"/>
              <a:gd name="connsiteX8" fmla="*/ 475317 w 1156441"/>
              <a:gd name="connsiteY8" fmla="*/ 581114 h 1195840"/>
              <a:gd name="connsiteX9" fmla="*/ 275292 w 1156441"/>
              <a:gd name="connsiteY9" fmla="*/ 438239 h 1195840"/>
              <a:gd name="connsiteX10" fmla="*/ 462617 w 1156441"/>
              <a:gd name="connsiteY10" fmla="*/ 609689 h 1195840"/>
              <a:gd name="connsiteX11" fmla="*/ 341967 w 1156441"/>
              <a:gd name="connsiteY11" fmla="*/ 362039 h 1195840"/>
              <a:gd name="connsiteX12" fmla="*/ 14942 w 1156441"/>
              <a:gd name="connsiteY12" fmla="*/ 31839 h 11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441" h="1195840">
                <a:moveTo>
                  <a:pt x="14942" y="31839"/>
                </a:moveTo>
                <a:cubicBezTo>
                  <a:pt x="-22100" y="-12611"/>
                  <a:pt x="8592" y="-25840"/>
                  <a:pt x="119717" y="95339"/>
                </a:cubicBezTo>
                <a:cubicBezTo>
                  <a:pt x="230842" y="216518"/>
                  <a:pt x="593850" y="666839"/>
                  <a:pt x="681692" y="758914"/>
                </a:cubicBezTo>
                <a:cubicBezTo>
                  <a:pt x="769534" y="850989"/>
                  <a:pt x="618192" y="611806"/>
                  <a:pt x="646767" y="647789"/>
                </a:cubicBezTo>
                <a:cubicBezTo>
                  <a:pt x="675342" y="683772"/>
                  <a:pt x="821921" y="929306"/>
                  <a:pt x="853142" y="974814"/>
                </a:cubicBezTo>
                <a:cubicBezTo>
                  <a:pt x="884363" y="1020322"/>
                  <a:pt x="784880" y="884856"/>
                  <a:pt x="834092" y="920839"/>
                </a:cubicBezTo>
                <a:cubicBezTo>
                  <a:pt x="883304" y="956822"/>
                  <a:pt x="1118784" y="1167960"/>
                  <a:pt x="1148417" y="1190714"/>
                </a:cubicBezTo>
                <a:cubicBezTo>
                  <a:pt x="1178050" y="1213468"/>
                  <a:pt x="1124075" y="1158964"/>
                  <a:pt x="1011892" y="1057364"/>
                </a:cubicBezTo>
                <a:cubicBezTo>
                  <a:pt x="899709" y="955764"/>
                  <a:pt x="598084" y="684302"/>
                  <a:pt x="475317" y="581114"/>
                </a:cubicBezTo>
                <a:cubicBezTo>
                  <a:pt x="352550" y="477927"/>
                  <a:pt x="277409" y="433477"/>
                  <a:pt x="275292" y="438239"/>
                </a:cubicBezTo>
                <a:cubicBezTo>
                  <a:pt x="273175" y="443001"/>
                  <a:pt x="451505" y="622389"/>
                  <a:pt x="462617" y="609689"/>
                </a:cubicBezTo>
                <a:cubicBezTo>
                  <a:pt x="473729" y="596989"/>
                  <a:pt x="418167" y="462581"/>
                  <a:pt x="341967" y="362039"/>
                </a:cubicBezTo>
                <a:cubicBezTo>
                  <a:pt x="265767" y="261497"/>
                  <a:pt x="51984" y="76289"/>
                  <a:pt x="14942" y="3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AD44A13-CFEE-55CE-6BE4-2693484B9F3D}"/>
              </a:ext>
            </a:extLst>
          </p:cNvPr>
          <p:cNvSpPr/>
          <p:nvPr/>
        </p:nvSpPr>
        <p:spPr>
          <a:xfrm>
            <a:off x="4000847" y="5646791"/>
            <a:ext cx="879521" cy="1310374"/>
          </a:xfrm>
          <a:custGeom>
            <a:avLst/>
            <a:gdLst>
              <a:gd name="connsiteX0" fmla="*/ 18703 w 879521"/>
              <a:gd name="connsiteY0" fmla="*/ 52334 h 1310374"/>
              <a:gd name="connsiteX1" fmla="*/ 104428 w 879521"/>
              <a:gd name="connsiteY1" fmla="*/ 125359 h 1310374"/>
              <a:gd name="connsiteX2" fmla="*/ 717203 w 879521"/>
              <a:gd name="connsiteY2" fmla="*/ 1087384 h 1310374"/>
              <a:gd name="connsiteX3" fmla="*/ 879128 w 879521"/>
              <a:gd name="connsiteY3" fmla="*/ 1309634 h 1310374"/>
              <a:gd name="connsiteX4" fmla="*/ 688628 w 879521"/>
              <a:gd name="connsiteY4" fmla="*/ 1049284 h 1310374"/>
              <a:gd name="connsiteX5" fmla="*/ 247303 w 879521"/>
              <a:gd name="connsiteY5" fmla="*/ 395234 h 1310374"/>
              <a:gd name="connsiteX6" fmla="*/ 307628 w 879521"/>
              <a:gd name="connsiteY6" fmla="*/ 503184 h 1310374"/>
              <a:gd name="connsiteX7" fmla="*/ 18703 w 879521"/>
              <a:gd name="connsiteY7" fmla="*/ 52334 h 13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21" h="1310374">
                <a:moveTo>
                  <a:pt x="18703" y="52334"/>
                </a:moveTo>
                <a:cubicBezTo>
                  <a:pt x="-15164" y="-10637"/>
                  <a:pt x="-11989" y="-47149"/>
                  <a:pt x="104428" y="125359"/>
                </a:cubicBezTo>
                <a:cubicBezTo>
                  <a:pt x="220845" y="297867"/>
                  <a:pt x="588086" y="890005"/>
                  <a:pt x="717203" y="1087384"/>
                </a:cubicBezTo>
                <a:cubicBezTo>
                  <a:pt x="846320" y="1284763"/>
                  <a:pt x="883890" y="1315984"/>
                  <a:pt x="879128" y="1309634"/>
                </a:cubicBezTo>
                <a:cubicBezTo>
                  <a:pt x="874366" y="1303284"/>
                  <a:pt x="793932" y="1201684"/>
                  <a:pt x="688628" y="1049284"/>
                </a:cubicBezTo>
                <a:cubicBezTo>
                  <a:pt x="583324" y="896884"/>
                  <a:pt x="310803" y="486251"/>
                  <a:pt x="247303" y="395234"/>
                </a:cubicBezTo>
                <a:cubicBezTo>
                  <a:pt x="183803" y="304217"/>
                  <a:pt x="347845" y="566684"/>
                  <a:pt x="307628" y="503184"/>
                </a:cubicBezTo>
                <a:cubicBezTo>
                  <a:pt x="267411" y="439684"/>
                  <a:pt x="52570" y="115305"/>
                  <a:pt x="18703" y="5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A05D71D-7395-1A18-2E99-EA99BF60FD9D}"/>
              </a:ext>
            </a:extLst>
          </p:cNvPr>
          <p:cNvSpPr/>
          <p:nvPr/>
        </p:nvSpPr>
        <p:spPr>
          <a:xfrm>
            <a:off x="4011266" y="4858962"/>
            <a:ext cx="473917" cy="451823"/>
          </a:xfrm>
          <a:custGeom>
            <a:avLst/>
            <a:gdLst>
              <a:gd name="connsiteX0" fmla="*/ 1934 w 473917"/>
              <a:gd name="connsiteY0" fmla="*/ 78163 h 451823"/>
              <a:gd name="connsiteX1" fmla="*/ 211484 w 473917"/>
              <a:gd name="connsiteY1" fmla="*/ 236913 h 451823"/>
              <a:gd name="connsiteX2" fmla="*/ 163859 w 473917"/>
              <a:gd name="connsiteY2" fmla="*/ 160713 h 451823"/>
              <a:gd name="connsiteX3" fmla="*/ 471834 w 473917"/>
              <a:gd name="connsiteY3" fmla="*/ 449638 h 451823"/>
              <a:gd name="connsiteX4" fmla="*/ 284509 w 473917"/>
              <a:gd name="connsiteY4" fmla="*/ 278188 h 451823"/>
              <a:gd name="connsiteX5" fmla="*/ 8284 w 473917"/>
              <a:gd name="connsiteY5" fmla="*/ 1963 h 451823"/>
              <a:gd name="connsiteX6" fmla="*/ 100359 w 473917"/>
              <a:gd name="connsiteY6" fmla="*/ 151188 h 451823"/>
              <a:gd name="connsiteX7" fmla="*/ 1934 w 473917"/>
              <a:gd name="connsiteY7" fmla="*/ 78163 h 4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17" h="451823">
                <a:moveTo>
                  <a:pt x="1934" y="78163"/>
                </a:moveTo>
                <a:cubicBezTo>
                  <a:pt x="20455" y="92450"/>
                  <a:pt x="184497" y="223155"/>
                  <a:pt x="211484" y="236913"/>
                </a:cubicBezTo>
                <a:cubicBezTo>
                  <a:pt x="238472" y="250671"/>
                  <a:pt x="120467" y="125259"/>
                  <a:pt x="163859" y="160713"/>
                </a:cubicBezTo>
                <a:cubicBezTo>
                  <a:pt x="207251" y="196167"/>
                  <a:pt x="451726" y="430059"/>
                  <a:pt x="471834" y="449638"/>
                </a:cubicBezTo>
                <a:cubicBezTo>
                  <a:pt x="491942" y="469217"/>
                  <a:pt x="361767" y="352800"/>
                  <a:pt x="284509" y="278188"/>
                </a:cubicBezTo>
                <a:cubicBezTo>
                  <a:pt x="207251" y="203576"/>
                  <a:pt x="38976" y="23130"/>
                  <a:pt x="8284" y="1963"/>
                </a:cubicBezTo>
                <a:cubicBezTo>
                  <a:pt x="-22408" y="-19204"/>
                  <a:pt x="96655" y="137430"/>
                  <a:pt x="100359" y="151188"/>
                </a:cubicBezTo>
                <a:cubicBezTo>
                  <a:pt x="104063" y="164946"/>
                  <a:pt x="-16587" y="63876"/>
                  <a:pt x="1934" y="78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111413E-E88A-F9FC-E704-0023281144B2}"/>
              </a:ext>
            </a:extLst>
          </p:cNvPr>
          <p:cNvSpPr/>
          <p:nvPr/>
        </p:nvSpPr>
        <p:spPr>
          <a:xfrm>
            <a:off x="3789725" y="5139947"/>
            <a:ext cx="325992" cy="710309"/>
          </a:xfrm>
          <a:custGeom>
            <a:avLst/>
            <a:gdLst>
              <a:gd name="connsiteX0" fmla="*/ 17100 w 325992"/>
              <a:gd name="connsiteY0" fmla="*/ 378 h 710309"/>
              <a:gd name="connsiteX1" fmla="*/ 220300 w 325992"/>
              <a:gd name="connsiteY1" fmla="*/ 505203 h 710309"/>
              <a:gd name="connsiteX2" fmla="*/ 325075 w 325992"/>
              <a:gd name="connsiteY2" fmla="*/ 708403 h 710309"/>
              <a:gd name="connsiteX3" fmla="*/ 255225 w 325992"/>
              <a:gd name="connsiteY3" fmla="*/ 584578 h 710309"/>
              <a:gd name="connsiteX4" fmla="*/ 1225 w 325992"/>
              <a:gd name="connsiteY4" fmla="*/ 228978 h 710309"/>
              <a:gd name="connsiteX5" fmla="*/ 153625 w 325992"/>
              <a:gd name="connsiteY5" fmla="*/ 419478 h 710309"/>
              <a:gd name="connsiteX6" fmla="*/ 17100 w 325992"/>
              <a:gd name="connsiteY6" fmla="*/ 378 h 7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92" h="710309">
                <a:moveTo>
                  <a:pt x="17100" y="378"/>
                </a:moveTo>
                <a:cubicBezTo>
                  <a:pt x="28213" y="14666"/>
                  <a:pt x="168971" y="387199"/>
                  <a:pt x="220300" y="505203"/>
                </a:cubicBezTo>
                <a:cubicBezTo>
                  <a:pt x="271629" y="623207"/>
                  <a:pt x="319254" y="695174"/>
                  <a:pt x="325075" y="708403"/>
                </a:cubicBezTo>
                <a:cubicBezTo>
                  <a:pt x="330896" y="721632"/>
                  <a:pt x="309200" y="664482"/>
                  <a:pt x="255225" y="584578"/>
                </a:cubicBezTo>
                <a:cubicBezTo>
                  <a:pt x="201250" y="504674"/>
                  <a:pt x="18158" y="256495"/>
                  <a:pt x="1225" y="228978"/>
                </a:cubicBezTo>
                <a:cubicBezTo>
                  <a:pt x="-15708" y="201461"/>
                  <a:pt x="148333" y="458107"/>
                  <a:pt x="153625" y="419478"/>
                </a:cubicBezTo>
                <a:cubicBezTo>
                  <a:pt x="158917" y="380849"/>
                  <a:pt x="5987" y="-13910"/>
                  <a:pt x="1710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919EAC0-C931-4310-138B-7A205176C536}"/>
              </a:ext>
            </a:extLst>
          </p:cNvPr>
          <p:cNvSpPr/>
          <p:nvPr/>
        </p:nvSpPr>
        <p:spPr>
          <a:xfrm>
            <a:off x="2862678" y="4320329"/>
            <a:ext cx="651431" cy="358692"/>
          </a:xfrm>
          <a:custGeom>
            <a:avLst/>
            <a:gdLst>
              <a:gd name="connsiteX0" fmla="*/ 1172 w 651431"/>
              <a:gd name="connsiteY0" fmla="*/ 42121 h 358692"/>
              <a:gd name="connsiteX1" fmla="*/ 191672 w 651431"/>
              <a:gd name="connsiteY1" fmla="*/ 67521 h 358692"/>
              <a:gd name="connsiteX2" fmla="*/ 382172 w 651431"/>
              <a:gd name="connsiteY2" fmla="*/ 181821 h 358692"/>
              <a:gd name="connsiteX3" fmla="*/ 359947 w 651431"/>
              <a:gd name="connsiteY3" fmla="*/ 143721 h 358692"/>
              <a:gd name="connsiteX4" fmla="*/ 648872 w 651431"/>
              <a:gd name="connsiteY4" fmla="*/ 356446 h 358692"/>
              <a:gd name="connsiteX5" fmla="*/ 509172 w 651431"/>
              <a:gd name="connsiteY5" fmla="*/ 261196 h 358692"/>
              <a:gd name="connsiteX6" fmla="*/ 131347 w 651431"/>
              <a:gd name="connsiteY6" fmla="*/ 13546 h 358692"/>
              <a:gd name="connsiteX7" fmla="*/ 1172 w 651431"/>
              <a:gd name="connsiteY7" fmla="*/ 42121 h 3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31" h="358692">
                <a:moveTo>
                  <a:pt x="1172" y="42121"/>
                </a:moveTo>
                <a:cubicBezTo>
                  <a:pt x="11226" y="51117"/>
                  <a:pt x="128172" y="44238"/>
                  <a:pt x="191672" y="67521"/>
                </a:cubicBezTo>
                <a:cubicBezTo>
                  <a:pt x="255172" y="90804"/>
                  <a:pt x="354126" y="169121"/>
                  <a:pt x="382172" y="181821"/>
                </a:cubicBezTo>
                <a:cubicBezTo>
                  <a:pt x="410218" y="194521"/>
                  <a:pt x="315497" y="114617"/>
                  <a:pt x="359947" y="143721"/>
                </a:cubicBezTo>
                <a:cubicBezTo>
                  <a:pt x="404397" y="172825"/>
                  <a:pt x="624001" y="336867"/>
                  <a:pt x="648872" y="356446"/>
                </a:cubicBezTo>
                <a:cubicBezTo>
                  <a:pt x="673743" y="376025"/>
                  <a:pt x="509172" y="261196"/>
                  <a:pt x="509172" y="261196"/>
                </a:cubicBezTo>
                <a:cubicBezTo>
                  <a:pt x="422918" y="204046"/>
                  <a:pt x="216014" y="53234"/>
                  <a:pt x="131347" y="13546"/>
                </a:cubicBezTo>
                <a:cubicBezTo>
                  <a:pt x="46680" y="-26142"/>
                  <a:pt x="-8882" y="33125"/>
                  <a:pt x="1172" y="4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EF13F9C-8F07-1D73-A645-5D1B374AAED3}"/>
              </a:ext>
            </a:extLst>
          </p:cNvPr>
          <p:cNvSpPr/>
          <p:nvPr/>
        </p:nvSpPr>
        <p:spPr>
          <a:xfrm>
            <a:off x="3448784" y="4603243"/>
            <a:ext cx="654618" cy="323389"/>
          </a:xfrm>
          <a:custGeom>
            <a:avLst/>
            <a:gdLst>
              <a:gd name="connsiteX0" fmla="*/ 2441 w 654618"/>
              <a:gd name="connsiteY0" fmla="*/ 507 h 323389"/>
              <a:gd name="connsiteX1" fmla="*/ 405666 w 654618"/>
              <a:gd name="connsiteY1" fmla="*/ 210057 h 323389"/>
              <a:gd name="connsiteX2" fmla="*/ 285016 w 654618"/>
              <a:gd name="connsiteY2" fmla="*/ 191007 h 323389"/>
              <a:gd name="connsiteX3" fmla="*/ 646966 w 654618"/>
              <a:gd name="connsiteY3" fmla="*/ 321182 h 323389"/>
              <a:gd name="connsiteX4" fmla="*/ 494566 w 654618"/>
              <a:gd name="connsiteY4" fmla="*/ 260857 h 323389"/>
              <a:gd name="connsiteX5" fmla="*/ 65941 w 654618"/>
              <a:gd name="connsiteY5" fmla="*/ 108457 h 323389"/>
              <a:gd name="connsiteX6" fmla="*/ 227866 w 654618"/>
              <a:gd name="connsiteY6" fmla="*/ 149732 h 323389"/>
              <a:gd name="connsiteX7" fmla="*/ 2441 w 654618"/>
              <a:gd name="connsiteY7" fmla="*/ 507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618" h="323389">
                <a:moveTo>
                  <a:pt x="2441" y="507"/>
                </a:moveTo>
                <a:cubicBezTo>
                  <a:pt x="32074" y="10561"/>
                  <a:pt x="358570" y="178307"/>
                  <a:pt x="405666" y="210057"/>
                </a:cubicBezTo>
                <a:cubicBezTo>
                  <a:pt x="452762" y="241807"/>
                  <a:pt x="244799" y="172486"/>
                  <a:pt x="285016" y="191007"/>
                </a:cubicBezTo>
                <a:cubicBezTo>
                  <a:pt x="325233" y="209528"/>
                  <a:pt x="612041" y="309540"/>
                  <a:pt x="646966" y="321182"/>
                </a:cubicBezTo>
                <a:cubicBezTo>
                  <a:pt x="681891" y="332824"/>
                  <a:pt x="591403" y="296311"/>
                  <a:pt x="494566" y="260857"/>
                </a:cubicBezTo>
                <a:cubicBezTo>
                  <a:pt x="397729" y="225403"/>
                  <a:pt x="110391" y="126978"/>
                  <a:pt x="65941" y="108457"/>
                </a:cubicBezTo>
                <a:cubicBezTo>
                  <a:pt x="21491" y="89936"/>
                  <a:pt x="233158" y="166665"/>
                  <a:pt x="227866" y="149732"/>
                </a:cubicBezTo>
                <a:cubicBezTo>
                  <a:pt x="222574" y="132799"/>
                  <a:pt x="-27192" y="-9547"/>
                  <a:pt x="24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925CB06-6901-DDC9-139C-CCDD41B7B5E9}"/>
              </a:ext>
            </a:extLst>
          </p:cNvPr>
          <p:cNvSpPr/>
          <p:nvPr/>
        </p:nvSpPr>
        <p:spPr>
          <a:xfrm>
            <a:off x="2228714" y="4317429"/>
            <a:ext cx="770976" cy="336086"/>
          </a:xfrm>
          <a:custGeom>
            <a:avLst/>
            <a:gdLst>
              <a:gd name="connsiteX0" fmla="*/ 670061 w 770976"/>
              <a:gd name="connsiteY0" fmla="*/ 571 h 336086"/>
              <a:gd name="connsiteX1" fmla="*/ 489086 w 770976"/>
              <a:gd name="connsiteY1" fmla="*/ 54546 h 336086"/>
              <a:gd name="connsiteX2" fmla="*/ 549411 w 770976"/>
              <a:gd name="connsiteY2" fmla="*/ 67246 h 336086"/>
              <a:gd name="connsiteX3" fmla="*/ 460511 w 770976"/>
              <a:gd name="connsiteY3" fmla="*/ 143446 h 336086"/>
              <a:gd name="connsiteX4" fmla="*/ 25536 w 770976"/>
              <a:gd name="connsiteY4" fmla="*/ 324421 h 336086"/>
              <a:gd name="connsiteX5" fmla="*/ 98561 w 770976"/>
              <a:gd name="connsiteY5" fmla="*/ 295846 h 336086"/>
              <a:gd name="connsiteX6" fmla="*/ 492261 w 770976"/>
              <a:gd name="connsiteY6" fmla="*/ 114871 h 336086"/>
              <a:gd name="connsiteX7" fmla="*/ 603386 w 770976"/>
              <a:gd name="connsiteY7" fmla="*/ 41846 h 336086"/>
              <a:gd name="connsiteX8" fmla="*/ 768486 w 770976"/>
              <a:gd name="connsiteY8" fmla="*/ 25971 h 336086"/>
              <a:gd name="connsiteX9" fmla="*/ 670061 w 770976"/>
              <a:gd name="connsiteY9" fmla="*/ 571 h 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76" h="336086">
                <a:moveTo>
                  <a:pt x="670061" y="571"/>
                </a:moveTo>
                <a:cubicBezTo>
                  <a:pt x="623494" y="5333"/>
                  <a:pt x="509194" y="43434"/>
                  <a:pt x="489086" y="54546"/>
                </a:cubicBezTo>
                <a:cubicBezTo>
                  <a:pt x="468978" y="65658"/>
                  <a:pt x="554174" y="52429"/>
                  <a:pt x="549411" y="67246"/>
                </a:cubicBezTo>
                <a:cubicBezTo>
                  <a:pt x="544648" y="82063"/>
                  <a:pt x="547823" y="100584"/>
                  <a:pt x="460511" y="143446"/>
                </a:cubicBezTo>
                <a:cubicBezTo>
                  <a:pt x="373199" y="186308"/>
                  <a:pt x="85861" y="299021"/>
                  <a:pt x="25536" y="324421"/>
                </a:cubicBezTo>
                <a:cubicBezTo>
                  <a:pt x="-34789" y="349821"/>
                  <a:pt x="20774" y="330771"/>
                  <a:pt x="98561" y="295846"/>
                </a:cubicBezTo>
                <a:cubicBezTo>
                  <a:pt x="176348" y="260921"/>
                  <a:pt x="408124" y="157204"/>
                  <a:pt x="492261" y="114871"/>
                </a:cubicBezTo>
                <a:cubicBezTo>
                  <a:pt x="576398" y="72538"/>
                  <a:pt x="557349" y="56663"/>
                  <a:pt x="603386" y="41846"/>
                </a:cubicBezTo>
                <a:cubicBezTo>
                  <a:pt x="649423" y="27029"/>
                  <a:pt x="752082" y="29675"/>
                  <a:pt x="768486" y="25971"/>
                </a:cubicBezTo>
                <a:cubicBezTo>
                  <a:pt x="784890" y="22267"/>
                  <a:pt x="716628" y="-4191"/>
                  <a:pt x="670061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47EAB13-E343-F049-043B-93F2C0D4CC4E}"/>
              </a:ext>
            </a:extLst>
          </p:cNvPr>
          <p:cNvSpPr/>
          <p:nvPr/>
        </p:nvSpPr>
        <p:spPr>
          <a:xfrm>
            <a:off x="2873173" y="4419593"/>
            <a:ext cx="473277" cy="158765"/>
          </a:xfrm>
          <a:custGeom>
            <a:avLst/>
            <a:gdLst>
              <a:gd name="connsiteX0" fmla="*/ 473277 w 473277"/>
              <a:gd name="connsiteY0" fmla="*/ 158757 h 158765"/>
              <a:gd name="connsiteX1" fmla="*/ 152602 w 473277"/>
              <a:gd name="connsiteY1" fmla="*/ 34932 h 158765"/>
              <a:gd name="connsiteX2" fmla="*/ 202 w 473277"/>
              <a:gd name="connsiteY2" fmla="*/ 7 h 158765"/>
              <a:gd name="connsiteX3" fmla="*/ 120852 w 473277"/>
              <a:gd name="connsiteY3" fmla="*/ 31757 h 158765"/>
              <a:gd name="connsiteX4" fmla="*/ 155777 w 473277"/>
              <a:gd name="connsiteY4" fmla="*/ 28582 h 158765"/>
              <a:gd name="connsiteX5" fmla="*/ 473277 w 473277"/>
              <a:gd name="connsiteY5" fmla="*/ 158757 h 1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277" h="158765">
                <a:moveTo>
                  <a:pt x="473277" y="158757"/>
                </a:moveTo>
                <a:cubicBezTo>
                  <a:pt x="472748" y="159815"/>
                  <a:pt x="231448" y="61390"/>
                  <a:pt x="152602" y="34932"/>
                </a:cubicBezTo>
                <a:cubicBezTo>
                  <a:pt x="73756" y="8474"/>
                  <a:pt x="5494" y="536"/>
                  <a:pt x="202" y="7"/>
                </a:cubicBezTo>
                <a:cubicBezTo>
                  <a:pt x="-5090" y="-522"/>
                  <a:pt x="94923" y="26995"/>
                  <a:pt x="120852" y="31757"/>
                </a:cubicBezTo>
                <a:cubicBezTo>
                  <a:pt x="146781" y="36519"/>
                  <a:pt x="92277" y="7945"/>
                  <a:pt x="155777" y="28582"/>
                </a:cubicBezTo>
                <a:cubicBezTo>
                  <a:pt x="219277" y="49219"/>
                  <a:pt x="473806" y="157699"/>
                  <a:pt x="473277" y="158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EC1A0D4C-33B4-D969-310F-04B55811378B}"/>
              </a:ext>
            </a:extLst>
          </p:cNvPr>
          <p:cNvSpPr/>
          <p:nvPr/>
        </p:nvSpPr>
        <p:spPr>
          <a:xfrm>
            <a:off x="2817114" y="4369967"/>
            <a:ext cx="200268" cy="68719"/>
          </a:xfrm>
          <a:custGeom>
            <a:avLst/>
            <a:gdLst>
              <a:gd name="connsiteX0" fmla="*/ 2286 w 200268"/>
              <a:gd name="connsiteY0" fmla="*/ 68683 h 68719"/>
              <a:gd name="connsiteX1" fmla="*/ 97536 w 200268"/>
              <a:gd name="connsiteY1" fmla="*/ 11533 h 68719"/>
              <a:gd name="connsiteX2" fmla="*/ 199136 w 200268"/>
              <a:gd name="connsiteY2" fmla="*/ 24233 h 68719"/>
              <a:gd name="connsiteX3" fmla="*/ 145161 w 200268"/>
              <a:gd name="connsiteY3" fmla="*/ 11533 h 68719"/>
              <a:gd name="connsiteX4" fmla="*/ 40386 w 200268"/>
              <a:gd name="connsiteY4" fmla="*/ 2008 h 68719"/>
              <a:gd name="connsiteX5" fmla="*/ 2286 w 200268"/>
              <a:gd name="connsiteY5" fmla="*/ 68683 h 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68" h="68719">
                <a:moveTo>
                  <a:pt x="2286" y="68683"/>
                </a:moveTo>
                <a:cubicBezTo>
                  <a:pt x="11811" y="70271"/>
                  <a:pt x="64728" y="18941"/>
                  <a:pt x="97536" y="11533"/>
                </a:cubicBezTo>
                <a:cubicBezTo>
                  <a:pt x="130344" y="4125"/>
                  <a:pt x="191199" y="24233"/>
                  <a:pt x="199136" y="24233"/>
                </a:cubicBezTo>
                <a:cubicBezTo>
                  <a:pt x="207073" y="24233"/>
                  <a:pt x="171619" y="15237"/>
                  <a:pt x="145161" y="11533"/>
                </a:cubicBezTo>
                <a:cubicBezTo>
                  <a:pt x="118703" y="7829"/>
                  <a:pt x="66315" y="-4871"/>
                  <a:pt x="40386" y="2008"/>
                </a:cubicBezTo>
                <a:cubicBezTo>
                  <a:pt x="14457" y="8887"/>
                  <a:pt x="-7239" y="67095"/>
                  <a:pt x="2286" y="68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F4E4BF-C68D-579B-D49C-3025DF530FF4}"/>
              </a:ext>
            </a:extLst>
          </p:cNvPr>
          <p:cNvSpPr/>
          <p:nvPr/>
        </p:nvSpPr>
        <p:spPr>
          <a:xfrm>
            <a:off x="2196839" y="4619256"/>
            <a:ext cx="216609" cy="213903"/>
          </a:xfrm>
          <a:custGeom>
            <a:avLst/>
            <a:gdLst>
              <a:gd name="connsiteX0" fmla="*/ 216161 w 216609"/>
              <a:gd name="connsiteY0" fmla="*/ 369 h 213903"/>
              <a:gd name="connsiteX1" fmla="*/ 101861 w 216609"/>
              <a:gd name="connsiteY1" fmla="*/ 63869 h 213903"/>
              <a:gd name="connsiteX2" fmla="*/ 3436 w 216609"/>
              <a:gd name="connsiteY2" fmla="*/ 209919 h 213903"/>
              <a:gd name="connsiteX3" fmla="*/ 25661 w 216609"/>
              <a:gd name="connsiteY3" fmla="*/ 165469 h 213903"/>
              <a:gd name="connsiteX4" fmla="*/ 57411 w 216609"/>
              <a:gd name="connsiteY4" fmla="*/ 89269 h 213903"/>
              <a:gd name="connsiteX5" fmla="*/ 216161 w 216609"/>
              <a:gd name="connsiteY5" fmla="*/ 369 h 21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09" h="213903">
                <a:moveTo>
                  <a:pt x="216161" y="369"/>
                </a:moveTo>
                <a:cubicBezTo>
                  <a:pt x="223569" y="-3864"/>
                  <a:pt x="137315" y="28944"/>
                  <a:pt x="101861" y="63869"/>
                </a:cubicBezTo>
                <a:cubicBezTo>
                  <a:pt x="66407" y="98794"/>
                  <a:pt x="16136" y="192986"/>
                  <a:pt x="3436" y="209919"/>
                </a:cubicBezTo>
                <a:cubicBezTo>
                  <a:pt x="-9264" y="226852"/>
                  <a:pt x="16665" y="185577"/>
                  <a:pt x="25661" y="165469"/>
                </a:cubicBezTo>
                <a:cubicBezTo>
                  <a:pt x="34657" y="145361"/>
                  <a:pt x="29894" y="116257"/>
                  <a:pt x="57411" y="89269"/>
                </a:cubicBezTo>
                <a:cubicBezTo>
                  <a:pt x="84928" y="62282"/>
                  <a:pt x="208753" y="4602"/>
                  <a:pt x="216161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D779E7B-E676-81AC-2698-FBDE3A822029}"/>
              </a:ext>
            </a:extLst>
          </p:cNvPr>
          <p:cNvSpPr/>
          <p:nvPr/>
        </p:nvSpPr>
        <p:spPr>
          <a:xfrm>
            <a:off x="1935345" y="4854909"/>
            <a:ext cx="194823" cy="152850"/>
          </a:xfrm>
          <a:custGeom>
            <a:avLst/>
            <a:gdLst>
              <a:gd name="connsiteX0" fmla="*/ 191905 w 194823"/>
              <a:gd name="connsiteY0" fmla="*/ 2841 h 152850"/>
              <a:gd name="connsiteX1" fmla="*/ 1405 w 194823"/>
              <a:gd name="connsiteY1" fmla="*/ 152066 h 152850"/>
              <a:gd name="connsiteX2" fmla="*/ 109355 w 194823"/>
              <a:gd name="connsiteY2" fmla="*/ 59991 h 152850"/>
              <a:gd name="connsiteX3" fmla="*/ 191905 w 194823"/>
              <a:gd name="connsiteY3" fmla="*/ 2841 h 1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23" h="152850">
                <a:moveTo>
                  <a:pt x="191905" y="2841"/>
                </a:moveTo>
                <a:cubicBezTo>
                  <a:pt x="173913" y="18187"/>
                  <a:pt x="15163" y="142541"/>
                  <a:pt x="1405" y="152066"/>
                </a:cubicBezTo>
                <a:cubicBezTo>
                  <a:pt x="-12353" y="161591"/>
                  <a:pt x="78663" y="81687"/>
                  <a:pt x="109355" y="59991"/>
                </a:cubicBezTo>
                <a:cubicBezTo>
                  <a:pt x="140047" y="38295"/>
                  <a:pt x="209897" y="-12505"/>
                  <a:pt x="191905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E4CE598-39EA-E93F-12A5-B4717DB389C2}"/>
              </a:ext>
            </a:extLst>
          </p:cNvPr>
          <p:cNvSpPr/>
          <p:nvPr/>
        </p:nvSpPr>
        <p:spPr>
          <a:xfrm>
            <a:off x="2126385" y="4631789"/>
            <a:ext cx="191412" cy="291249"/>
          </a:xfrm>
          <a:custGeom>
            <a:avLst/>
            <a:gdLst>
              <a:gd name="connsiteX0" fmla="*/ 191365 w 191412"/>
              <a:gd name="connsiteY0" fmla="*/ 3711 h 291249"/>
              <a:gd name="connsiteX1" fmla="*/ 89765 w 191412"/>
              <a:gd name="connsiteY1" fmla="*/ 102136 h 291249"/>
              <a:gd name="connsiteX2" fmla="*/ 7215 w 191412"/>
              <a:gd name="connsiteY2" fmla="*/ 286286 h 291249"/>
              <a:gd name="connsiteX3" fmla="*/ 13565 w 191412"/>
              <a:gd name="connsiteY3" fmla="*/ 222786 h 291249"/>
              <a:gd name="connsiteX4" fmla="*/ 89765 w 191412"/>
              <a:gd name="connsiteY4" fmla="*/ 54511 h 291249"/>
              <a:gd name="connsiteX5" fmla="*/ 45315 w 191412"/>
              <a:gd name="connsiteY5" fmla="*/ 156111 h 291249"/>
              <a:gd name="connsiteX6" fmla="*/ 102465 w 191412"/>
              <a:gd name="connsiteY6" fmla="*/ 32286 h 291249"/>
              <a:gd name="connsiteX7" fmla="*/ 191365 w 191412"/>
              <a:gd name="connsiteY7" fmla="*/ 3711 h 2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12" h="291249">
                <a:moveTo>
                  <a:pt x="191365" y="3711"/>
                </a:moveTo>
                <a:cubicBezTo>
                  <a:pt x="189248" y="15353"/>
                  <a:pt x="120457" y="55040"/>
                  <a:pt x="89765" y="102136"/>
                </a:cubicBezTo>
                <a:cubicBezTo>
                  <a:pt x="59073" y="149232"/>
                  <a:pt x="19915" y="266178"/>
                  <a:pt x="7215" y="286286"/>
                </a:cubicBezTo>
                <a:cubicBezTo>
                  <a:pt x="-5485" y="306394"/>
                  <a:pt x="-193" y="261415"/>
                  <a:pt x="13565" y="222786"/>
                </a:cubicBezTo>
                <a:cubicBezTo>
                  <a:pt x="27323" y="184157"/>
                  <a:pt x="84473" y="65624"/>
                  <a:pt x="89765" y="54511"/>
                </a:cubicBezTo>
                <a:cubicBezTo>
                  <a:pt x="95057" y="43399"/>
                  <a:pt x="43198" y="159815"/>
                  <a:pt x="45315" y="156111"/>
                </a:cubicBezTo>
                <a:cubicBezTo>
                  <a:pt x="47432" y="152407"/>
                  <a:pt x="80769" y="55040"/>
                  <a:pt x="102465" y="32286"/>
                </a:cubicBezTo>
                <a:cubicBezTo>
                  <a:pt x="124161" y="9532"/>
                  <a:pt x="193482" y="-7931"/>
                  <a:pt x="191365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1E13A1A-5FCE-64E5-81E6-A1F5EE90DD02}"/>
              </a:ext>
            </a:extLst>
          </p:cNvPr>
          <p:cNvSpPr/>
          <p:nvPr/>
        </p:nvSpPr>
        <p:spPr>
          <a:xfrm>
            <a:off x="1969625" y="4810178"/>
            <a:ext cx="205487" cy="331748"/>
          </a:xfrm>
          <a:custGeom>
            <a:avLst/>
            <a:gdLst>
              <a:gd name="connsiteX0" fmla="*/ 205250 w 205487"/>
              <a:gd name="connsiteY0" fmla="*/ 3122 h 331748"/>
              <a:gd name="connsiteX1" fmla="*/ 87775 w 205487"/>
              <a:gd name="connsiteY1" fmla="*/ 161872 h 331748"/>
              <a:gd name="connsiteX2" fmla="*/ 65550 w 205487"/>
              <a:gd name="connsiteY2" fmla="*/ 180922 h 331748"/>
              <a:gd name="connsiteX3" fmla="*/ 78250 w 205487"/>
              <a:gd name="connsiteY3" fmla="*/ 155522 h 331748"/>
              <a:gd name="connsiteX4" fmla="*/ 2050 w 205487"/>
              <a:gd name="connsiteY4" fmla="*/ 330147 h 331748"/>
              <a:gd name="connsiteX5" fmla="*/ 27450 w 205487"/>
              <a:gd name="connsiteY5" fmla="*/ 231722 h 331748"/>
              <a:gd name="connsiteX6" fmla="*/ 87775 w 205487"/>
              <a:gd name="connsiteY6" fmla="*/ 57097 h 331748"/>
              <a:gd name="connsiteX7" fmla="*/ 78250 w 205487"/>
              <a:gd name="connsiteY7" fmla="*/ 152347 h 331748"/>
              <a:gd name="connsiteX8" fmla="*/ 116350 w 205487"/>
              <a:gd name="connsiteY8" fmla="*/ 63447 h 331748"/>
              <a:gd name="connsiteX9" fmla="*/ 205250 w 205487"/>
              <a:gd name="connsiteY9" fmla="*/ 3122 h 3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487" h="331748">
                <a:moveTo>
                  <a:pt x="205250" y="3122"/>
                </a:moveTo>
                <a:cubicBezTo>
                  <a:pt x="200487" y="19526"/>
                  <a:pt x="111058" y="132239"/>
                  <a:pt x="87775" y="161872"/>
                </a:cubicBezTo>
                <a:cubicBezTo>
                  <a:pt x="64492" y="191505"/>
                  <a:pt x="67138" y="181980"/>
                  <a:pt x="65550" y="180922"/>
                </a:cubicBezTo>
                <a:cubicBezTo>
                  <a:pt x="63962" y="179864"/>
                  <a:pt x="88833" y="130651"/>
                  <a:pt x="78250" y="155522"/>
                </a:cubicBezTo>
                <a:cubicBezTo>
                  <a:pt x="67667" y="180393"/>
                  <a:pt x="10517" y="317447"/>
                  <a:pt x="2050" y="330147"/>
                </a:cubicBezTo>
                <a:cubicBezTo>
                  <a:pt x="-6417" y="342847"/>
                  <a:pt x="13162" y="277230"/>
                  <a:pt x="27450" y="231722"/>
                </a:cubicBezTo>
                <a:cubicBezTo>
                  <a:pt x="41737" y="186214"/>
                  <a:pt x="79308" y="70326"/>
                  <a:pt x="87775" y="57097"/>
                </a:cubicBezTo>
                <a:cubicBezTo>
                  <a:pt x="96242" y="43868"/>
                  <a:pt x="73488" y="151289"/>
                  <a:pt x="78250" y="152347"/>
                </a:cubicBezTo>
                <a:cubicBezTo>
                  <a:pt x="83012" y="153405"/>
                  <a:pt x="90950" y="87789"/>
                  <a:pt x="116350" y="63447"/>
                </a:cubicBezTo>
                <a:cubicBezTo>
                  <a:pt x="141750" y="39105"/>
                  <a:pt x="210013" y="-13282"/>
                  <a:pt x="205250" y="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48E38AC-86BA-4D94-C91C-9F464A177655}"/>
              </a:ext>
            </a:extLst>
          </p:cNvPr>
          <p:cNvSpPr/>
          <p:nvPr/>
        </p:nvSpPr>
        <p:spPr>
          <a:xfrm>
            <a:off x="1854198" y="4939103"/>
            <a:ext cx="215910" cy="252057"/>
          </a:xfrm>
          <a:custGeom>
            <a:avLst/>
            <a:gdLst>
              <a:gd name="connsiteX0" fmla="*/ 101602 w 215910"/>
              <a:gd name="connsiteY0" fmla="*/ 1197 h 252057"/>
              <a:gd name="connsiteX1" fmla="*/ 98427 w 215910"/>
              <a:gd name="connsiteY1" fmla="*/ 80572 h 252057"/>
              <a:gd name="connsiteX2" fmla="*/ 95252 w 215910"/>
              <a:gd name="connsiteY2" fmla="*/ 128197 h 252057"/>
              <a:gd name="connsiteX3" fmla="*/ 2 w 215910"/>
              <a:gd name="connsiteY3" fmla="*/ 239322 h 252057"/>
              <a:gd name="connsiteX4" fmla="*/ 98427 w 215910"/>
              <a:gd name="connsiteY4" fmla="*/ 156772 h 252057"/>
              <a:gd name="connsiteX5" fmla="*/ 38102 w 215910"/>
              <a:gd name="connsiteY5" fmla="*/ 252022 h 252057"/>
              <a:gd name="connsiteX6" fmla="*/ 98427 w 215910"/>
              <a:gd name="connsiteY6" fmla="*/ 166297 h 252057"/>
              <a:gd name="connsiteX7" fmla="*/ 215902 w 215910"/>
              <a:gd name="connsiteY7" fmla="*/ 42472 h 252057"/>
              <a:gd name="connsiteX8" fmla="*/ 104777 w 215910"/>
              <a:gd name="connsiteY8" fmla="*/ 147247 h 252057"/>
              <a:gd name="connsiteX9" fmla="*/ 101602 w 215910"/>
              <a:gd name="connsiteY9" fmla="*/ 1197 h 25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10" h="252057">
                <a:moveTo>
                  <a:pt x="101602" y="1197"/>
                </a:moveTo>
                <a:cubicBezTo>
                  <a:pt x="100544" y="-9915"/>
                  <a:pt x="99485" y="59405"/>
                  <a:pt x="98427" y="80572"/>
                </a:cubicBezTo>
                <a:cubicBezTo>
                  <a:pt x="97369" y="101739"/>
                  <a:pt x="111656" y="101739"/>
                  <a:pt x="95252" y="128197"/>
                </a:cubicBezTo>
                <a:cubicBezTo>
                  <a:pt x="78848" y="154655"/>
                  <a:pt x="-527" y="234560"/>
                  <a:pt x="2" y="239322"/>
                </a:cubicBezTo>
                <a:cubicBezTo>
                  <a:pt x="531" y="244085"/>
                  <a:pt x="92077" y="154655"/>
                  <a:pt x="98427" y="156772"/>
                </a:cubicBezTo>
                <a:cubicBezTo>
                  <a:pt x="104777" y="158889"/>
                  <a:pt x="38102" y="250435"/>
                  <a:pt x="38102" y="252022"/>
                </a:cubicBezTo>
                <a:cubicBezTo>
                  <a:pt x="38102" y="253609"/>
                  <a:pt x="68794" y="201222"/>
                  <a:pt x="98427" y="166297"/>
                </a:cubicBezTo>
                <a:cubicBezTo>
                  <a:pt x="128060" y="131372"/>
                  <a:pt x="214844" y="45647"/>
                  <a:pt x="215902" y="42472"/>
                </a:cubicBezTo>
                <a:cubicBezTo>
                  <a:pt x="216960" y="39297"/>
                  <a:pt x="122240" y="149893"/>
                  <a:pt x="104777" y="147247"/>
                </a:cubicBezTo>
                <a:cubicBezTo>
                  <a:pt x="87314" y="144601"/>
                  <a:pt x="102660" y="12309"/>
                  <a:pt x="101602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1294D51-5171-A998-B6BC-769B271425A3}"/>
              </a:ext>
            </a:extLst>
          </p:cNvPr>
          <p:cNvSpPr/>
          <p:nvPr/>
        </p:nvSpPr>
        <p:spPr>
          <a:xfrm>
            <a:off x="1821677" y="4956167"/>
            <a:ext cx="184954" cy="290199"/>
          </a:xfrm>
          <a:custGeom>
            <a:avLst/>
            <a:gdLst>
              <a:gd name="connsiteX0" fmla="*/ 184923 w 184954"/>
              <a:gd name="connsiteY0" fmla="*/ 8 h 290199"/>
              <a:gd name="connsiteX1" fmla="*/ 42048 w 184954"/>
              <a:gd name="connsiteY1" fmla="*/ 123833 h 290199"/>
              <a:gd name="connsiteX2" fmla="*/ 13473 w 184954"/>
              <a:gd name="connsiteY2" fmla="*/ 171458 h 290199"/>
              <a:gd name="connsiteX3" fmla="*/ 13473 w 184954"/>
              <a:gd name="connsiteY3" fmla="*/ 244483 h 290199"/>
              <a:gd name="connsiteX4" fmla="*/ 13473 w 184954"/>
              <a:gd name="connsiteY4" fmla="*/ 168283 h 290199"/>
              <a:gd name="connsiteX5" fmla="*/ 19823 w 184954"/>
              <a:gd name="connsiteY5" fmla="*/ 285758 h 290199"/>
              <a:gd name="connsiteX6" fmla="*/ 29348 w 184954"/>
              <a:gd name="connsiteY6" fmla="*/ 254008 h 290199"/>
              <a:gd name="connsiteX7" fmla="*/ 143648 w 184954"/>
              <a:gd name="connsiteY7" fmla="*/ 146058 h 290199"/>
              <a:gd name="connsiteX8" fmla="*/ 42048 w 184954"/>
              <a:gd name="connsiteY8" fmla="*/ 241308 h 290199"/>
              <a:gd name="connsiteX9" fmla="*/ 773 w 184954"/>
              <a:gd name="connsiteY9" fmla="*/ 234958 h 290199"/>
              <a:gd name="connsiteX10" fmla="*/ 73798 w 184954"/>
              <a:gd name="connsiteY10" fmla="*/ 130183 h 290199"/>
              <a:gd name="connsiteX11" fmla="*/ 29348 w 184954"/>
              <a:gd name="connsiteY11" fmla="*/ 161933 h 290199"/>
              <a:gd name="connsiteX12" fmla="*/ 54748 w 184954"/>
              <a:gd name="connsiteY12" fmla="*/ 130183 h 290199"/>
              <a:gd name="connsiteX13" fmla="*/ 184923 w 184954"/>
              <a:gd name="connsiteY13" fmla="*/ 8 h 2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54" h="290199">
                <a:moveTo>
                  <a:pt x="184923" y="8"/>
                </a:moveTo>
                <a:cubicBezTo>
                  <a:pt x="182806" y="-1050"/>
                  <a:pt x="70623" y="95258"/>
                  <a:pt x="42048" y="123833"/>
                </a:cubicBezTo>
                <a:cubicBezTo>
                  <a:pt x="13473" y="152408"/>
                  <a:pt x="18235" y="151350"/>
                  <a:pt x="13473" y="171458"/>
                </a:cubicBezTo>
                <a:cubicBezTo>
                  <a:pt x="8711" y="191566"/>
                  <a:pt x="13473" y="244483"/>
                  <a:pt x="13473" y="244483"/>
                </a:cubicBezTo>
                <a:cubicBezTo>
                  <a:pt x="13473" y="243954"/>
                  <a:pt x="12415" y="161404"/>
                  <a:pt x="13473" y="168283"/>
                </a:cubicBezTo>
                <a:cubicBezTo>
                  <a:pt x="14531" y="175162"/>
                  <a:pt x="17177" y="271471"/>
                  <a:pt x="19823" y="285758"/>
                </a:cubicBezTo>
                <a:cubicBezTo>
                  <a:pt x="22469" y="300045"/>
                  <a:pt x="8711" y="277291"/>
                  <a:pt x="29348" y="254008"/>
                </a:cubicBezTo>
                <a:cubicBezTo>
                  <a:pt x="49985" y="230725"/>
                  <a:pt x="141531" y="148175"/>
                  <a:pt x="143648" y="146058"/>
                </a:cubicBezTo>
                <a:cubicBezTo>
                  <a:pt x="145765" y="143941"/>
                  <a:pt x="65860" y="226491"/>
                  <a:pt x="42048" y="241308"/>
                </a:cubicBezTo>
                <a:cubicBezTo>
                  <a:pt x="18236" y="256125"/>
                  <a:pt x="-4519" y="253479"/>
                  <a:pt x="773" y="234958"/>
                </a:cubicBezTo>
                <a:cubicBezTo>
                  <a:pt x="6065" y="216437"/>
                  <a:pt x="69036" y="142354"/>
                  <a:pt x="73798" y="130183"/>
                </a:cubicBezTo>
                <a:cubicBezTo>
                  <a:pt x="78560" y="118012"/>
                  <a:pt x="32523" y="161933"/>
                  <a:pt x="29348" y="161933"/>
                </a:cubicBezTo>
                <a:cubicBezTo>
                  <a:pt x="26173" y="161933"/>
                  <a:pt x="28819" y="154525"/>
                  <a:pt x="54748" y="130183"/>
                </a:cubicBezTo>
                <a:cubicBezTo>
                  <a:pt x="80677" y="105841"/>
                  <a:pt x="187040" y="1066"/>
                  <a:pt x="1849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E308066-5B07-0FF5-1DF6-3ABE7E73378B}"/>
              </a:ext>
            </a:extLst>
          </p:cNvPr>
          <p:cNvSpPr/>
          <p:nvPr/>
        </p:nvSpPr>
        <p:spPr>
          <a:xfrm>
            <a:off x="2186233" y="4464050"/>
            <a:ext cx="636342" cy="346099"/>
          </a:xfrm>
          <a:custGeom>
            <a:avLst/>
            <a:gdLst>
              <a:gd name="connsiteX0" fmla="*/ 636342 w 636342"/>
              <a:gd name="connsiteY0" fmla="*/ 0 h 346099"/>
              <a:gd name="connsiteX1" fmla="*/ 220417 w 636342"/>
              <a:gd name="connsiteY1" fmla="*/ 234950 h 346099"/>
              <a:gd name="connsiteX2" fmla="*/ 4517 w 636342"/>
              <a:gd name="connsiteY2" fmla="*/ 342900 h 346099"/>
              <a:gd name="connsiteX3" fmla="*/ 410917 w 636342"/>
              <a:gd name="connsiteY3" fmla="*/ 120650 h 346099"/>
              <a:gd name="connsiteX4" fmla="*/ 636342 w 636342"/>
              <a:gd name="connsiteY4" fmla="*/ 0 h 3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42" h="346099">
                <a:moveTo>
                  <a:pt x="636342" y="0"/>
                </a:moveTo>
                <a:cubicBezTo>
                  <a:pt x="604592" y="19050"/>
                  <a:pt x="325721" y="177800"/>
                  <a:pt x="220417" y="234950"/>
                </a:cubicBezTo>
                <a:cubicBezTo>
                  <a:pt x="115113" y="292100"/>
                  <a:pt x="-27233" y="361950"/>
                  <a:pt x="4517" y="342900"/>
                </a:cubicBezTo>
                <a:cubicBezTo>
                  <a:pt x="36267" y="323850"/>
                  <a:pt x="309317" y="175683"/>
                  <a:pt x="410917" y="120650"/>
                </a:cubicBezTo>
                <a:lnTo>
                  <a:pt x="636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555A448-ACA6-A6E7-C846-6F9210B4DBBE}"/>
              </a:ext>
            </a:extLst>
          </p:cNvPr>
          <p:cNvSpPr/>
          <p:nvPr/>
        </p:nvSpPr>
        <p:spPr>
          <a:xfrm>
            <a:off x="2396141" y="4513171"/>
            <a:ext cx="276076" cy="136322"/>
          </a:xfrm>
          <a:custGeom>
            <a:avLst/>
            <a:gdLst>
              <a:gd name="connsiteX0" fmla="*/ 4159 w 276076"/>
              <a:gd name="connsiteY0" fmla="*/ 135029 h 136322"/>
              <a:gd name="connsiteX1" fmla="*/ 274034 w 276076"/>
              <a:gd name="connsiteY1" fmla="*/ 1679 h 136322"/>
              <a:gd name="connsiteX2" fmla="*/ 121634 w 276076"/>
              <a:gd name="connsiteY2" fmla="*/ 65179 h 136322"/>
              <a:gd name="connsiteX3" fmla="*/ 4159 w 276076"/>
              <a:gd name="connsiteY3" fmla="*/ 135029 h 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76" h="136322">
                <a:moveTo>
                  <a:pt x="4159" y="135029"/>
                </a:moveTo>
                <a:cubicBezTo>
                  <a:pt x="29559" y="124446"/>
                  <a:pt x="254455" y="13321"/>
                  <a:pt x="274034" y="1679"/>
                </a:cubicBezTo>
                <a:cubicBezTo>
                  <a:pt x="293613" y="-9963"/>
                  <a:pt x="167142" y="41896"/>
                  <a:pt x="121634" y="65179"/>
                </a:cubicBezTo>
                <a:cubicBezTo>
                  <a:pt x="76126" y="88462"/>
                  <a:pt x="-21241" y="145612"/>
                  <a:pt x="4159" y="13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90850D7-8C0E-234D-C78D-48AF73722354}"/>
              </a:ext>
            </a:extLst>
          </p:cNvPr>
          <p:cNvSpPr/>
          <p:nvPr/>
        </p:nvSpPr>
        <p:spPr>
          <a:xfrm>
            <a:off x="2228512" y="4584697"/>
            <a:ext cx="413649" cy="276592"/>
          </a:xfrm>
          <a:custGeom>
            <a:avLst/>
            <a:gdLst>
              <a:gd name="connsiteX0" fmla="*/ 413088 w 413649"/>
              <a:gd name="connsiteY0" fmla="*/ 3 h 276592"/>
              <a:gd name="connsiteX1" fmla="*/ 213063 w 413649"/>
              <a:gd name="connsiteY1" fmla="*/ 114303 h 276592"/>
              <a:gd name="connsiteX2" fmla="*/ 338 w 413649"/>
              <a:gd name="connsiteY2" fmla="*/ 276228 h 276592"/>
              <a:gd name="connsiteX3" fmla="*/ 263863 w 413649"/>
              <a:gd name="connsiteY3" fmla="*/ 66678 h 276592"/>
              <a:gd name="connsiteX4" fmla="*/ 149563 w 413649"/>
              <a:gd name="connsiteY4" fmla="*/ 117478 h 276592"/>
              <a:gd name="connsiteX5" fmla="*/ 413088 w 413649"/>
              <a:gd name="connsiteY5" fmla="*/ 3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49" h="276592">
                <a:moveTo>
                  <a:pt x="413088" y="3"/>
                </a:moveTo>
                <a:cubicBezTo>
                  <a:pt x="423671" y="-526"/>
                  <a:pt x="281855" y="68266"/>
                  <a:pt x="213063" y="114303"/>
                </a:cubicBezTo>
                <a:cubicBezTo>
                  <a:pt x="144271" y="160340"/>
                  <a:pt x="-8129" y="284166"/>
                  <a:pt x="338" y="276228"/>
                </a:cubicBezTo>
                <a:cubicBezTo>
                  <a:pt x="8805" y="268291"/>
                  <a:pt x="238992" y="93136"/>
                  <a:pt x="263863" y="66678"/>
                </a:cubicBezTo>
                <a:cubicBezTo>
                  <a:pt x="288734" y="40220"/>
                  <a:pt x="120459" y="129649"/>
                  <a:pt x="149563" y="117478"/>
                </a:cubicBezTo>
                <a:cubicBezTo>
                  <a:pt x="178667" y="105307"/>
                  <a:pt x="402505" y="532"/>
                  <a:pt x="4130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6200C8A-573F-B0A6-859C-455664EFE821}"/>
              </a:ext>
            </a:extLst>
          </p:cNvPr>
          <p:cNvSpPr/>
          <p:nvPr/>
        </p:nvSpPr>
        <p:spPr>
          <a:xfrm>
            <a:off x="2218560" y="4678618"/>
            <a:ext cx="267917" cy="214778"/>
          </a:xfrm>
          <a:custGeom>
            <a:avLst/>
            <a:gdLst>
              <a:gd name="connsiteX0" fmla="*/ 267465 w 267917"/>
              <a:gd name="connsiteY0" fmla="*/ 1332 h 214778"/>
              <a:gd name="connsiteX1" fmla="*/ 80140 w 267917"/>
              <a:gd name="connsiteY1" fmla="*/ 109282 h 214778"/>
              <a:gd name="connsiteX2" fmla="*/ 765 w 267917"/>
              <a:gd name="connsiteY2" fmla="*/ 214057 h 214778"/>
              <a:gd name="connsiteX3" fmla="*/ 45215 w 267917"/>
              <a:gd name="connsiteY3" fmla="*/ 150557 h 214778"/>
              <a:gd name="connsiteX4" fmla="*/ 130940 w 267917"/>
              <a:gd name="connsiteY4" fmla="*/ 55307 h 214778"/>
              <a:gd name="connsiteX5" fmla="*/ 267465 w 267917"/>
              <a:gd name="connsiteY5" fmla="*/ 1332 h 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17" h="214778">
                <a:moveTo>
                  <a:pt x="267465" y="1332"/>
                </a:moveTo>
                <a:cubicBezTo>
                  <a:pt x="258998" y="10328"/>
                  <a:pt x="124590" y="73828"/>
                  <a:pt x="80140" y="109282"/>
                </a:cubicBezTo>
                <a:cubicBezTo>
                  <a:pt x="35690" y="144736"/>
                  <a:pt x="6586" y="207178"/>
                  <a:pt x="765" y="214057"/>
                </a:cubicBezTo>
                <a:cubicBezTo>
                  <a:pt x="-5056" y="220936"/>
                  <a:pt x="23519" y="177015"/>
                  <a:pt x="45215" y="150557"/>
                </a:cubicBezTo>
                <a:cubicBezTo>
                  <a:pt x="66911" y="124099"/>
                  <a:pt x="98661" y="79649"/>
                  <a:pt x="130940" y="55307"/>
                </a:cubicBezTo>
                <a:cubicBezTo>
                  <a:pt x="163219" y="30965"/>
                  <a:pt x="275932" y="-7664"/>
                  <a:pt x="26746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74717C7-6EF3-73D3-9B6E-5DCB030901CB}"/>
              </a:ext>
            </a:extLst>
          </p:cNvPr>
          <p:cNvSpPr/>
          <p:nvPr/>
        </p:nvSpPr>
        <p:spPr>
          <a:xfrm>
            <a:off x="2226034" y="4704048"/>
            <a:ext cx="217414" cy="298766"/>
          </a:xfrm>
          <a:custGeom>
            <a:avLst/>
            <a:gdLst>
              <a:gd name="connsiteX0" fmla="*/ 215541 w 217414"/>
              <a:gd name="connsiteY0" fmla="*/ 4477 h 298766"/>
              <a:gd name="connsiteX1" fmla="*/ 2816 w 217414"/>
              <a:gd name="connsiteY1" fmla="*/ 296577 h 298766"/>
              <a:gd name="connsiteX2" fmla="*/ 101241 w 217414"/>
              <a:gd name="connsiteY2" fmla="*/ 131477 h 298766"/>
              <a:gd name="connsiteX3" fmla="*/ 215541 w 217414"/>
              <a:gd name="connsiteY3" fmla="*/ 4477 h 29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14" h="298766">
                <a:moveTo>
                  <a:pt x="215541" y="4477"/>
                </a:moveTo>
                <a:cubicBezTo>
                  <a:pt x="199137" y="31994"/>
                  <a:pt x="21866" y="275411"/>
                  <a:pt x="2816" y="296577"/>
                </a:cubicBezTo>
                <a:cubicBezTo>
                  <a:pt x="-16234" y="317743"/>
                  <a:pt x="66316" y="179631"/>
                  <a:pt x="101241" y="131477"/>
                </a:cubicBezTo>
                <a:cubicBezTo>
                  <a:pt x="136166" y="83323"/>
                  <a:pt x="231945" y="-23040"/>
                  <a:pt x="215541" y="4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5FD806-39D6-0D78-7B7C-627F9C34F1FF}"/>
              </a:ext>
            </a:extLst>
          </p:cNvPr>
          <p:cNvSpPr/>
          <p:nvPr/>
        </p:nvSpPr>
        <p:spPr>
          <a:xfrm>
            <a:off x="2146257" y="4692650"/>
            <a:ext cx="308077" cy="419192"/>
          </a:xfrm>
          <a:custGeom>
            <a:avLst/>
            <a:gdLst>
              <a:gd name="connsiteX0" fmla="*/ 308018 w 308077"/>
              <a:gd name="connsiteY0" fmla="*/ 0 h 419192"/>
              <a:gd name="connsiteX1" fmla="*/ 146093 w 308077"/>
              <a:gd name="connsiteY1" fmla="*/ 139700 h 419192"/>
              <a:gd name="connsiteX2" fmla="*/ 69893 w 308077"/>
              <a:gd name="connsiteY2" fmla="*/ 244475 h 419192"/>
              <a:gd name="connsiteX3" fmla="*/ 92118 w 308077"/>
              <a:gd name="connsiteY3" fmla="*/ 196850 h 419192"/>
              <a:gd name="connsiteX4" fmla="*/ 19093 w 308077"/>
              <a:gd name="connsiteY4" fmla="*/ 330200 h 419192"/>
              <a:gd name="connsiteX5" fmla="*/ 43 w 308077"/>
              <a:gd name="connsiteY5" fmla="*/ 419100 h 419192"/>
              <a:gd name="connsiteX6" fmla="*/ 22268 w 308077"/>
              <a:gd name="connsiteY6" fmla="*/ 314325 h 419192"/>
              <a:gd name="connsiteX7" fmla="*/ 82593 w 308077"/>
              <a:gd name="connsiteY7" fmla="*/ 155575 h 419192"/>
              <a:gd name="connsiteX8" fmla="*/ 60368 w 308077"/>
              <a:gd name="connsiteY8" fmla="*/ 231775 h 419192"/>
              <a:gd name="connsiteX9" fmla="*/ 146093 w 308077"/>
              <a:gd name="connsiteY9" fmla="*/ 114300 h 419192"/>
              <a:gd name="connsiteX10" fmla="*/ 127043 w 308077"/>
              <a:gd name="connsiteY10" fmla="*/ 139700 h 419192"/>
              <a:gd name="connsiteX11" fmla="*/ 308018 w 308077"/>
              <a:gd name="connsiteY11" fmla="*/ 0 h 4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77" h="419192">
                <a:moveTo>
                  <a:pt x="308018" y="0"/>
                </a:moveTo>
                <a:cubicBezTo>
                  <a:pt x="311193" y="0"/>
                  <a:pt x="185781" y="98954"/>
                  <a:pt x="146093" y="139700"/>
                </a:cubicBezTo>
                <a:cubicBezTo>
                  <a:pt x="106405" y="180446"/>
                  <a:pt x="78889" y="234950"/>
                  <a:pt x="69893" y="244475"/>
                </a:cubicBezTo>
                <a:cubicBezTo>
                  <a:pt x="60897" y="254000"/>
                  <a:pt x="100585" y="182562"/>
                  <a:pt x="92118" y="196850"/>
                </a:cubicBezTo>
                <a:cubicBezTo>
                  <a:pt x="83651" y="211138"/>
                  <a:pt x="34439" y="293158"/>
                  <a:pt x="19093" y="330200"/>
                </a:cubicBezTo>
                <a:cubicBezTo>
                  <a:pt x="3747" y="367242"/>
                  <a:pt x="-486" y="421746"/>
                  <a:pt x="43" y="419100"/>
                </a:cubicBezTo>
                <a:cubicBezTo>
                  <a:pt x="572" y="416454"/>
                  <a:pt x="8510" y="358246"/>
                  <a:pt x="22268" y="314325"/>
                </a:cubicBezTo>
                <a:cubicBezTo>
                  <a:pt x="36026" y="270404"/>
                  <a:pt x="76243" y="169333"/>
                  <a:pt x="82593" y="155575"/>
                </a:cubicBezTo>
                <a:cubicBezTo>
                  <a:pt x="88943" y="141817"/>
                  <a:pt x="49785" y="238654"/>
                  <a:pt x="60368" y="231775"/>
                </a:cubicBezTo>
                <a:cubicBezTo>
                  <a:pt x="70951" y="224896"/>
                  <a:pt x="134981" y="129646"/>
                  <a:pt x="146093" y="114300"/>
                </a:cubicBezTo>
                <a:cubicBezTo>
                  <a:pt x="157205" y="98954"/>
                  <a:pt x="103760" y="157692"/>
                  <a:pt x="127043" y="139700"/>
                </a:cubicBezTo>
                <a:cubicBezTo>
                  <a:pt x="150326" y="121708"/>
                  <a:pt x="304843" y="0"/>
                  <a:pt x="3080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A7D2A96-DB37-6004-FE76-4801DFBE8910}"/>
              </a:ext>
            </a:extLst>
          </p:cNvPr>
          <p:cNvSpPr/>
          <p:nvPr/>
        </p:nvSpPr>
        <p:spPr>
          <a:xfrm>
            <a:off x="2054176" y="4852107"/>
            <a:ext cx="203674" cy="351830"/>
          </a:xfrm>
          <a:custGeom>
            <a:avLst/>
            <a:gdLst>
              <a:gd name="connsiteX0" fmla="*/ 203249 w 203674"/>
              <a:gd name="connsiteY0" fmla="*/ 2468 h 351830"/>
              <a:gd name="connsiteX1" fmla="*/ 63549 w 203674"/>
              <a:gd name="connsiteY1" fmla="*/ 253293 h 351830"/>
              <a:gd name="connsiteX2" fmla="*/ 49 w 203674"/>
              <a:gd name="connsiteY2" fmla="*/ 351718 h 351830"/>
              <a:gd name="connsiteX3" fmla="*/ 54024 w 203674"/>
              <a:gd name="connsiteY3" fmla="*/ 269168 h 351830"/>
              <a:gd name="connsiteX4" fmla="*/ 111174 w 203674"/>
              <a:gd name="connsiteY4" fmla="*/ 107243 h 351830"/>
              <a:gd name="connsiteX5" fmla="*/ 107999 w 203674"/>
              <a:gd name="connsiteY5" fmla="*/ 123118 h 351830"/>
              <a:gd name="connsiteX6" fmla="*/ 203249 w 203674"/>
              <a:gd name="connsiteY6" fmla="*/ 2468 h 3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74" h="351830">
                <a:moveTo>
                  <a:pt x="203249" y="2468"/>
                </a:moveTo>
                <a:cubicBezTo>
                  <a:pt x="195841" y="24164"/>
                  <a:pt x="97416" y="195085"/>
                  <a:pt x="63549" y="253293"/>
                </a:cubicBezTo>
                <a:cubicBezTo>
                  <a:pt x="29682" y="311501"/>
                  <a:pt x="1636" y="349072"/>
                  <a:pt x="49" y="351718"/>
                </a:cubicBezTo>
                <a:cubicBezTo>
                  <a:pt x="-1539" y="354364"/>
                  <a:pt x="35503" y="309914"/>
                  <a:pt x="54024" y="269168"/>
                </a:cubicBezTo>
                <a:cubicBezTo>
                  <a:pt x="72545" y="228422"/>
                  <a:pt x="111174" y="107243"/>
                  <a:pt x="111174" y="107243"/>
                </a:cubicBezTo>
                <a:cubicBezTo>
                  <a:pt x="120170" y="82901"/>
                  <a:pt x="96886" y="137406"/>
                  <a:pt x="107999" y="123118"/>
                </a:cubicBezTo>
                <a:cubicBezTo>
                  <a:pt x="119111" y="108831"/>
                  <a:pt x="210657" y="-19228"/>
                  <a:pt x="203249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EDD5C1B-1B91-33AA-DC74-51162EF6DD1B}"/>
              </a:ext>
            </a:extLst>
          </p:cNvPr>
          <p:cNvSpPr/>
          <p:nvPr/>
        </p:nvSpPr>
        <p:spPr>
          <a:xfrm>
            <a:off x="1937674" y="4943700"/>
            <a:ext cx="217039" cy="356662"/>
          </a:xfrm>
          <a:custGeom>
            <a:avLst/>
            <a:gdLst>
              <a:gd name="connsiteX0" fmla="*/ 211801 w 217039"/>
              <a:gd name="connsiteY0" fmla="*/ 9300 h 356662"/>
              <a:gd name="connsiteX1" fmla="*/ 122901 w 217039"/>
              <a:gd name="connsiteY1" fmla="*/ 228375 h 356662"/>
              <a:gd name="connsiteX2" fmla="*/ 2251 w 217039"/>
              <a:gd name="connsiteY2" fmla="*/ 355375 h 356662"/>
              <a:gd name="connsiteX3" fmla="*/ 49876 w 217039"/>
              <a:gd name="connsiteY3" fmla="*/ 288700 h 356662"/>
              <a:gd name="connsiteX4" fmla="*/ 119726 w 217039"/>
              <a:gd name="connsiteY4" fmla="*/ 202975 h 356662"/>
              <a:gd name="connsiteX5" fmla="*/ 107026 w 217039"/>
              <a:gd name="connsiteY5" fmla="*/ 215675 h 356662"/>
              <a:gd name="connsiteX6" fmla="*/ 195926 w 217039"/>
              <a:gd name="connsiteY6" fmla="*/ 56925 h 356662"/>
              <a:gd name="connsiteX7" fmla="*/ 211801 w 217039"/>
              <a:gd name="connsiteY7" fmla="*/ 9300 h 3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39" h="356662">
                <a:moveTo>
                  <a:pt x="211801" y="9300"/>
                </a:moveTo>
                <a:cubicBezTo>
                  <a:pt x="199630" y="37875"/>
                  <a:pt x="157826" y="170696"/>
                  <a:pt x="122901" y="228375"/>
                </a:cubicBezTo>
                <a:cubicBezTo>
                  <a:pt x="87976" y="286054"/>
                  <a:pt x="14422" y="345321"/>
                  <a:pt x="2251" y="355375"/>
                </a:cubicBezTo>
                <a:cubicBezTo>
                  <a:pt x="-9920" y="365429"/>
                  <a:pt x="30297" y="314100"/>
                  <a:pt x="49876" y="288700"/>
                </a:cubicBezTo>
                <a:cubicBezTo>
                  <a:pt x="69455" y="263300"/>
                  <a:pt x="119726" y="202975"/>
                  <a:pt x="119726" y="202975"/>
                </a:cubicBezTo>
                <a:cubicBezTo>
                  <a:pt x="129251" y="190804"/>
                  <a:pt x="94326" y="240017"/>
                  <a:pt x="107026" y="215675"/>
                </a:cubicBezTo>
                <a:cubicBezTo>
                  <a:pt x="119726" y="191333"/>
                  <a:pt x="178464" y="89733"/>
                  <a:pt x="195926" y="56925"/>
                </a:cubicBezTo>
                <a:cubicBezTo>
                  <a:pt x="213388" y="24117"/>
                  <a:pt x="223972" y="-19275"/>
                  <a:pt x="211801" y="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E8C925A-2D6B-1F3F-E673-6F43BD0CAB26}"/>
              </a:ext>
            </a:extLst>
          </p:cNvPr>
          <p:cNvSpPr/>
          <p:nvPr/>
        </p:nvSpPr>
        <p:spPr>
          <a:xfrm>
            <a:off x="1843119" y="5216273"/>
            <a:ext cx="208872" cy="224219"/>
          </a:xfrm>
          <a:custGeom>
            <a:avLst/>
            <a:gdLst>
              <a:gd name="connsiteX0" fmla="*/ 207931 w 208872"/>
              <a:gd name="connsiteY0" fmla="*/ 252 h 224219"/>
              <a:gd name="connsiteX1" fmla="*/ 128556 w 208872"/>
              <a:gd name="connsiteY1" fmla="*/ 108202 h 224219"/>
              <a:gd name="connsiteX2" fmla="*/ 23781 w 208872"/>
              <a:gd name="connsiteY2" fmla="*/ 203452 h 224219"/>
              <a:gd name="connsiteX3" fmla="*/ 1556 w 208872"/>
              <a:gd name="connsiteY3" fmla="*/ 222502 h 224219"/>
              <a:gd name="connsiteX4" fmla="*/ 52356 w 208872"/>
              <a:gd name="connsiteY4" fmla="*/ 174877 h 224219"/>
              <a:gd name="connsiteX5" fmla="*/ 106331 w 208872"/>
              <a:gd name="connsiteY5" fmla="*/ 89152 h 224219"/>
              <a:gd name="connsiteX6" fmla="*/ 74581 w 208872"/>
              <a:gd name="connsiteY6" fmla="*/ 139952 h 224219"/>
              <a:gd name="connsiteX7" fmla="*/ 207931 w 208872"/>
              <a:gd name="connsiteY7" fmla="*/ 252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72" h="224219">
                <a:moveTo>
                  <a:pt x="207931" y="252"/>
                </a:moveTo>
                <a:cubicBezTo>
                  <a:pt x="216927" y="-5040"/>
                  <a:pt x="159248" y="74335"/>
                  <a:pt x="128556" y="108202"/>
                </a:cubicBezTo>
                <a:cubicBezTo>
                  <a:pt x="97864" y="142069"/>
                  <a:pt x="44947" y="184402"/>
                  <a:pt x="23781" y="203452"/>
                </a:cubicBezTo>
                <a:cubicBezTo>
                  <a:pt x="2615" y="222502"/>
                  <a:pt x="-3206" y="227264"/>
                  <a:pt x="1556" y="222502"/>
                </a:cubicBezTo>
                <a:cubicBezTo>
                  <a:pt x="6318" y="217740"/>
                  <a:pt x="34894" y="197102"/>
                  <a:pt x="52356" y="174877"/>
                </a:cubicBezTo>
                <a:cubicBezTo>
                  <a:pt x="69818" y="152652"/>
                  <a:pt x="102627" y="94973"/>
                  <a:pt x="106331" y="89152"/>
                </a:cubicBezTo>
                <a:cubicBezTo>
                  <a:pt x="110035" y="83331"/>
                  <a:pt x="55002" y="153710"/>
                  <a:pt x="74581" y="139952"/>
                </a:cubicBezTo>
                <a:cubicBezTo>
                  <a:pt x="94160" y="126194"/>
                  <a:pt x="198935" y="5544"/>
                  <a:pt x="20793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A63178E-3F2A-BB38-A4F0-D59EACC7439C}"/>
              </a:ext>
            </a:extLst>
          </p:cNvPr>
          <p:cNvSpPr/>
          <p:nvPr/>
        </p:nvSpPr>
        <p:spPr>
          <a:xfrm>
            <a:off x="1830787" y="5133936"/>
            <a:ext cx="118759" cy="261626"/>
          </a:xfrm>
          <a:custGeom>
            <a:avLst/>
            <a:gdLst>
              <a:gd name="connsiteX0" fmla="*/ 118663 w 118759"/>
              <a:gd name="connsiteY0" fmla="*/ 39 h 261626"/>
              <a:gd name="connsiteX1" fmla="*/ 67863 w 118759"/>
              <a:gd name="connsiteY1" fmla="*/ 155614 h 261626"/>
              <a:gd name="connsiteX2" fmla="*/ 1188 w 118759"/>
              <a:gd name="connsiteY2" fmla="*/ 260389 h 261626"/>
              <a:gd name="connsiteX3" fmla="*/ 23413 w 118759"/>
              <a:gd name="connsiteY3" fmla="*/ 215939 h 261626"/>
              <a:gd name="connsiteX4" fmla="*/ 80563 w 118759"/>
              <a:gd name="connsiteY4" fmla="*/ 101639 h 261626"/>
              <a:gd name="connsiteX5" fmla="*/ 55163 w 118759"/>
              <a:gd name="connsiteY5" fmla="*/ 139739 h 261626"/>
              <a:gd name="connsiteX6" fmla="*/ 118663 w 118759"/>
              <a:gd name="connsiteY6" fmla="*/ 39 h 2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59" h="261626">
                <a:moveTo>
                  <a:pt x="118663" y="39"/>
                </a:moveTo>
                <a:cubicBezTo>
                  <a:pt x="120780" y="2685"/>
                  <a:pt x="87442" y="112222"/>
                  <a:pt x="67863" y="155614"/>
                </a:cubicBezTo>
                <a:cubicBezTo>
                  <a:pt x="48284" y="199006"/>
                  <a:pt x="8596" y="250335"/>
                  <a:pt x="1188" y="260389"/>
                </a:cubicBezTo>
                <a:cubicBezTo>
                  <a:pt x="-6220" y="270443"/>
                  <a:pt x="23413" y="215939"/>
                  <a:pt x="23413" y="215939"/>
                </a:cubicBezTo>
                <a:cubicBezTo>
                  <a:pt x="36642" y="189481"/>
                  <a:pt x="75271" y="114339"/>
                  <a:pt x="80563" y="101639"/>
                </a:cubicBezTo>
                <a:cubicBezTo>
                  <a:pt x="85855" y="88939"/>
                  <a:pt x="52517" y="150322"/>
                  <a:pt x="55163" y="139739"/>
                </a:cubicBezTo>
                <a:cubicBezTo>
                  <a:pt x="57809" y="129156"/>
                  <a:pt x="116546" y="-2607"/>
                  <a:pt x="11866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3ABA75C-9DA0-EB83-6DCD-A6B1E15EC96E}"/>
              </a:ext>
            </a:extLst>
          </p:cNvPr>
          <p:cNvSpPr/>
          <p:nvPr/>
        </p:nvSpPr>
        <p:spPr>
          <a:xfrm>
            <a:off x="1767001" y="5178049"/>
            <a:ext cx="169768" cy="226962"/>
          </a:xfrm>
          <a:custGeom>
            <a:avLst/>
            <a:gdLst>
              <a:gd name="connsiteX0" fmla="*/ 169749 w 169768"/>
              <a:gd name="connsiteY0" fmla="*/ 376 h 226962"/>
              <a:gd name="connsiteX1" fmla="*/ 45924 w 169768"/>
              <a:gd name="connsiteY1" fmla="*/ 111501 h 226962"/>
              <a:gd name="connsiteX2" fmla="*/ 1474 w 169768"/>
              <a:gd name="connsiteY2" fmla="*/ 171826 h 226962"/>
              <a:gd name="connsiteX3" fmla="*/ 14174 w 169768"/>
              <a:gd name="connsiteY3" fmla="*/ 165476 h 226962"/>
              <a:gd name="connsiteX4" fmla="*/ 49099 w 169768"/>
              <a:gd name="connsiteY4" fmla="*/ 225801 h 226962"/>
              <a:gd name="connsiteX5" fmla="*/ 39574 w 169768"/>
              <a:gd name="connsiteY5" fmla="*/ 206751 h 226962"/>
              <a:gd name="connsiteX6" fmla="*/ 20524 w 169768"/>
              <a:gd name="connsiteY6" fmla="*/ 194051 h 226962"/>
              <a:gd name="connsiteX7" fmla="*/ 36399 w 169768"/>
              <a:gd name="connsiteY7" fmla="*/ 152776 h 226962"/>
              <a:gd name="connsiteX8" fmla="*/ 169749 w 169768"/>
              <a:gd name="connsiteY8" fmla="*/ 376 h 2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68" h="226962">
                <a:moveTo>
                  <a:pt x="169749" y="376"/>
                </a:moveTo>
                <a:cubicBezTo>
                  <a:pt x="171336" y="-6503"/>
                  <a:pt x="73970" y="82926"/>
                  <a:pt x="45924" y="111501"/>
                </a:cubicBezTo>
                <a:cubicBezTo>
                  <a:pt x="17878" y="140076"/>
                  <a:pt x="1474" y="171826"/>
                  <a:pt x="1474" y="171826"/>
                </a:cubicBezTo>
                <a:cubicBezTo>
                  <a:pt x="-3818" y="180822"/>
                  <a:pt x="6236" y="156480"/>
                  <a:pt x="14174" y="165476"/>
                </a:cubicBezTo>
                <a:cubicBezTo>
                  <a:pt x="22111" y="174472"/>
                  <a:pt x="49099" y="225801"/>
                  <a:pt x="49099" y="225801"/>
                </a:cubicBezTo>
                <a:cubicBezTo>
                  <a:pt x="53332" y="232680"/>
                  <a:pt x="39574" y="206751"/>
                  <a:pt x="39574" y="206751"/>
                </a:cubicBezTo>
                <a:cubicBezTo>
                  <a:pt x="34811" y="201459"/>
                  <a:pt x="21053" y="203047"/>
                  <a:pt x="20524" y="194051"/>
                </a:cubicBezTo>
                <a:cubicBezTo>
                  <a:pt x="19995" y="185055"/>
                  <a:pt x="14174" y="185055"/>
                  <a:pt x="36399" y="152776"/>
                </a:cubicBezTo>
                <a:cubicBezTo>
                  <a:pt x="58624" y="120497"/>
                  <a:pt x="168162" y="7255"/>
                  <a:pt x="16974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F48C8CE-CE35-49CB-4884-35E78D1AB796}"/>
              </a:ext>
            </a:extLst>
          </p:cNvPr>
          <p:cNvSpPr/>
          <p:nvPr/>
        </p:nvSpPr>
        <p:spPr>
          <a:xfrm>
            <a:off x="1727200" y="5186868"/>
            <a:ext cx="311539" cy="236772"/>
          </a:xfrm>
          <a:custGeom>
            <a:avLst/>
            <a:gdLst>
              <a:gd name="connsiteX0" fmla="*/ 0 w 311539"/>
              <a:gd name="connsiteY0" fmla="*/ 204282 h 236772"/>
              <a:gd name="connsiteX1" fmla="*/ 123825 w 311539"/>
              <a:gd name="connsiteY1" fmla="*/ 236032 h 236772"/>
              <a:gd name="connsiteX2" fmla="*/ 200025 w 311539"/>
              <a:gd name="connsiteY2" fmla="*/ 166182 h 236772"/>
              <a:gd name="connsiteX3" fmla="*/ 180975 w 311539"/>
              <a:gd name="connsiteY3" fmla="*/ 197932 h 236772"/>
              <a:gd name="connsiteX4" fmla="*/ 311150 w 311539"/>
              <a:gd name="connsiteY4" fmla="*/ 1082 h 236772"/>
              <a:gd name="connsiteX5" fmla="*/ 219075 w 311539"/>
              <a:gd name="connsiteY5" fmla="*/ 121732 h 236772"/>
              <a:gd name="connsiteX6" fmla="*/ 158750 w 311539"/>
              <a:gd name="connsiteY6" fmla="*/ 185232 h 236772"/>
              <a:gd name="connsiteX7" fmla="*/ 76200 w 311539"/>
              <a:gd name="connsiteY7" fmla="*/ 204282 h 236772"/>
              <a:gd name="connsiteX8" fmla="*/ 123825 w 311539"/>
              <a:gd name="connsiteY8" fmla="*/ 226507 h 236772"/>
              <a:gd name="connsiteX9" fmla="*/ 0 w 311539"/>
              <a:gd name="connsiteY9" fmla="*/ 204282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39" h="236772">
                <a:moveTo>
                  <a:pt x="0" y="204282"/>
                </a:moveTo>
                <a:cubicBezTo>
                  <a:pt x="0" y="205869"/>
                  <a:pt x="90488" y="242382"/>
                  <a:pt x="123825" y="236032"/>
                </a:cubicBezTo>
                <a:cubicBezTo>
                  <a:pt x="157163" y="229682"/>
                  <a:pt x="190500" y="172532"/>
                  <a:pt x="200025" y="166182"/>
                </a:cubicBezTo>
                <a:cubicBezTo>
                  <a:pt x="209550" y="159832"/>
                  <a:pt x="162454" y="225449"/>
                  <a:pt x="180975" y="197932"/>
                </a:cubicBezTo>
                <a:cubicBezTo>
                  <a:pt x="199496" y="170415"/>
                  <a:pt x="304800" y="13782"/>
                  <a:pt x="311150" y="1082"/>
                </a:cubicBezTo>
                <a:cubicBezTo>
                  <a:pt x="317500" y="-11618"/>
                  <a:pt x="244475" y="91040"/>
                  <a:pt x="219075" y="121732"/>
                </a:cubicBezTo>
                <a:cubicBezTo>
                  <a:pt x="193675" y="152424"/>
                  <a:pt x="182562" y="171474"/>
                  <a:pt x="158750" y="185232"/>
                </a:cubicBezTo>
                <a:cubicBezTo>
                  <a:pt x="134938" y="198990"/>
                  <a:pt x="82021" y="197403"/>
                  <a:pt x="76200" y="204282"/>
                </a:cubicBezTo>
                <a:cubicBezTo>
                  <a:pt x="70379" y="211161"/>
                  <a:pt x="132292" y="225449"/>
                  <a:pt x="123825" y="226507"/>
                </a:cubicBezTo>
                <a:cubicBezTo>
                  <a:pt x="115358" y="227565"/>
                  <a:pt x="0" y="202695"/>
                  <a:pt x="0" y="204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9074F72-CF75-2215-0368-BB4A27E4F08E}"/>
              </a:ext>
            </a:extLst>
          </p:cNvPr>
          <p:cNvSpPr/>
          <p:nvPr/>
        </p:nvSpPr>
        <p:spPr>
          <a:xfrm>
            <a:off x="2076429" y="4891418"/>
            <a:ext cx="187490" cy="405222"/>
          </a:xfrm>
          <a:custGeom>
            <a:avLst/>
            <a:gdLst>
              <a:gd name="connsiteX0" fmla="*/ 187346 w 187490"/>
              <a:gd name="connsiteY0" fmla="*/ 1257 h 405222"/>
              <a:gd name="connsiteX1" fmla="*/ 57171 w 187490"/>
              <a:gd name="connsiteY1" fmla="*/ 242557 h 405222"/>
              <a:gd name="connsiteX2" fmla="*/ 21 w 187490"/>
              <a:gd name="connsiteY2" fmla="*/ 404482 h 405222"/>
              <a:gd name="connsiteX3" fmla="*/ 50821 w 187490"/>
              <a:gd name="connsiteY3" fmla="*/ 296532 h 405222"/>
              <a:gd name="connsiteX4" fmla="*/ 82571 w 187490"/>
              <a:gd name="connsiteY4" fmla="*/ 153657 h 405222"/>
              <a:gd name="connsiteX5" fmla="*/ 187346 w 187490"/>
              <a:gd name="connsiteY5" fmla="*/ 1257 h 4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90" h="405222">
                <a:moveTo>
                  <a:pt x="187346" y="1257"/>
                </a:moveTo>
                <a:cubicBezTo>
                  <a:pt x="183113" y="16074"/>
                  <a:pt x="88392" y="175353"/>
                  <a:pt x="57171" y="242557"/>
                </a:cubicBezTo>
                <a:cubicBezTo>
                  <a:pt x="25950" y="309761"/>
                  <a:pt x="1079" y="395486"/>
                  <a:pt x="21" y="404482"/>
                </a:cubicBezTo>
                <a:cubicBezTo>
                  <a:pt x="-1037" y="413478"/>
                  <a:pt x="37063" y="338336"/>
                  <a:pt x="50821" y="296532"/>
                </a:cubicBezTo>
                <a:cubicBezTo>
                  <a:pt x="64579" y="254728"/>
                  <a:pt x="63521" y="200753"/>
                  <a:pt x="82571" y="153657"/>
                </a:cubicBezTo>
                <a:cubicBezTo>
                  <a:pt x="101621" y="106561"/>
                  <a:pt x="191579" y="-13560"/>
                  <a:pt x="187346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25A6FF-C4CB-F8A5-E3BF-B7E22F6F7366}"/>
              </a:ext>
            </a:extLst>
          </p:cNvPr>
          <p:cNvSpPr/>
          <p:nvPr/>
        </p:nvSpPr>
        <p:spPr>
          <a:xfrm>
            <a:off x="2004648" y="4936431"/>
            <a:ext cx="190658" cy="360415"/>
          </a:xfrm>
          <a:custGeom>
            <a:avLst/>
            <a:gdLst>
              <a:gd name="connsiteX0" fmla="*/ 189277 w 190658"/>
              <a:gd name="connsiteY0" fmla="*/ 3869 h 360415"/>
              <a:gd name="connsiteX1" fmla="*/ 11477 w 190658"/>
              <a:gd name="connsiteY1" fmla="*/ 337244 h 360415"/>
              <a:gd name="connsiteX2" fmla="*/ 27352 w 190658"/>
              <a:gd name="connsiteY2" fmla="*/ 308669 h 360415"/>
              <a:gd name="connsiteX3" fmla="*/ 106727 w 190658"/>
              <a:gd name="connsiteY3" fmla="*/ 121344 h 360415"/>
              <a:gd name="connsiteX4" fmla="*/ 94027 w 190658"/>
              <a:gd name="connsiteY4" fmla="*/ 153094 h 360415"/>
              <a:gd name="connsiteX5" fmla="*/ 189277 w 190658"/>
              <a:gd name="connsiteY5" fmla="*/ 3869 h 3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58" h="360415">
                <a:moveTo>
                  <a:pt x="189277" y="3869"/>
                </a:moveTo>
                <a:cubicBezTo>
                  <a:pt x="175519" y="34561"/>
                  <a:pt x="38464" y="286444"/>
                  <a:pt x="11477" y="337244"/>
                </a:cubicBezTo>
                <a:cubicBezTo>
                  <a:pt x="-15510" y="388044"/>
                  <a:pt x="11477" y="344652"/>
                  <a:pt x="27352" y="308669"/>
                </a:cubicBezTo>
                <a:cubicBezTo>
                  <a:pt x="43227" y="272686"/>
                  <a:pt x="95614" y="147273"/>
                  <a:pt x="106727" y="121344"/>
                </a:cubicBezTo>
                <a:cubicBezTo>
                  <a:pt x="117839" y="95415"/>
                  <a:pt x="78152" y="171615"/>
                  <a:pt x="94027" y="153094"/>
                </a:cubicBezTo>
                <a:cubicBezTo>
                  <a:pt x="109902" y="134573"/>
                  <a:pt x="203035" y="-26823"/>
                  <a:pt x="189277" y="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1725863-E59B-D6BA-31A4-AAAA1B000E5B}"/>
              </a:ext>
            </a:extLst>
          </p:cNvPr>
          <p:cNvSpPr/>
          <p:nvPr/>
        </p:nvSpPr>
        <p:spPr>
          <a:xfrm>
            <a:off x="2298536" y="4627696"/>
            <a:ext cx="372313" cy="449197"/>
          </a:xfrm>
          <a:custGeom>
            <a:avLst/>
            <a:gdLst>
              <a:gd name="connsiteX0" fmla="*/ 371639 w 372313"/>
              <a:gd name="connsiteY0" fmla="*/ 1454 h 449197"/>
              <a:gd name="connsiteX1" fmla="*/ 50964 w 372313"/>
              <a:gd name="connsiteY1" fmla="*/ 347529 h 449197"/>
              <a:gd name="connsiteX2" fmla="*/ 130339 w 372313"/>
              <a:gd name="connsiteY2" fmla="*/ 277679 h 449197"/>
              <a:gd name="connsiteX3" fmla="*/ 164 w 372313"/>
              <a:gd name="connsiteY3" fmla="*/ 449129 h 449197"/>
              <a:gd name="connsiteX4" fmla="*/ 104939 w 372313"/>
              <a:gd name="connsiteY4" fmla="*/ 296729 h 449197"/>
              <a:gd name="connsiteX5" fmla="*/ 181139 w 372313"/>
              <a:gd name="connsiteY5" fmla="*/ 160204 h 449197"/>
              <a:gd name="connsiteX6" fmla="*/ 136689 w 372313"/>
              <a:gd name="connsiteY6" fmla="*/ 220529 h 449197"/>
              <a:gd name="connsiteX7" fmla="*/ 371639 w 372313"/>
              <a:gd name="connsiteY7" fmla="*/ 1454 h 4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13" h="449197">
                <a:moveTo>
                  <a:pt x="371639" y="1454"/>
                </a:moveTo>
                <a:cubicBezTo>
                  <a:pt x="357351" y="22621"/>
                  <a:pt x="91181" y="301492"/>
                  <a:pt x="50964" y="347529"/>
                </a:cubicBezTo>
                <a:cubicBezTo>
                  <a:pt x="10747" y="393566"/>
                  <a:pt x="138806" y="260746"/>
                  <a:pt x="130339" y="277679"/>
                </a:cubicBezTo>
                <a:cubicBezTo>
                  <a:pt x="121872" y="294612"/>
                  <a:pt x="4397" y="445954"/>
                  <a:pt x="164" y="449129"/>
                </a:cubicBezTo>
                <a:cubicBezTo>
                  <a:pt x="-4069" y="452304"/>
                  <a:pt x="74776" y="344883"/>
                  <a:pt x="104939" y="296729"/>
                </a:cubicBezTo>
                <a:cubicBezTo>
                  <a:pt x="135101" y="248575"/>
                  <a:pt x="175847" y="172904"/>
                  <a:pt x="181139" y="160204"/>
                </a:cubicBezTo>
                <a:cubicBezTo>
                  <a:pt x="186431" y="147504"/>
                  <a:pt x="104410" y="244342"/>
                  <a:pt x="136689" y="220529"/>
                </a:cubicBezTo>
                <a:cubicBezTo>
                  <a:pt x="168968" y="196717"/>
                  <a:pt x="385927" y="-19713"/>
                  <a:pt x="371639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62BFDFE-6120-1CA3-1B4A-76C69B4FBAB0}"/>
              </a:ext>
            </a:extLst>
          </p:cNvPr>
          <p:cNvSpPr/>
          <p:nvPr/>
        </p:nvSpPr>
        <p:spPr>
          <a:xfrm>
            <a:off x="2169250" y="4856684"/>
            <a:ext cx="326501" cy="479386"/>
          </a:xfrm>
          <a:custGeom>
            <a:avLst/>
            <a:gdLst>
              <a:gd name="connsiteX0" fmla="*/ 326300 w 326501"/>
              <a:gd name="connsiteY0" fmla="*/ 1066 h 479386"/>
              <a:gd name="connsiteX1" fmla="*/ 62775 w 326501"/>
              <a:gd name="connsiteY1" fmla="*/ 331266 h 479386"/>
              <a:gd name="connsiteX2" fmla="*/ 18325 w 326501"/>
              <a:gd name="connsiteY2" fmla="*/ 432866 h 479386"/>
              <a:gd name="connsiteX3" fmla="*/ 69125 w 326501"/>
              <a:gd name="connsiteY3" fmla="*/ 350316 h 479386"/>
              <a:gd name="connsiteX4" fmla="*/ 2450 w 326501"/>
              <a:gd name="connsiteY4" fmla="*/ 477316 h 479386"/>
              <a:gd name="connsiteX5" fmla="*/ 173900 w 326501"/>
              <a:gd name="connsiteY5" fmla="*/ 226491 h 479386"/>
              <a:gd name="connsiteX6" fmla="*/ 56425 w 326501"/>
              <a:gd name="connsiteY6" fmla="*/ 324916 h 479386"/>
              <a:gd name="connsiteX7" fmla="*/ 164375 w 326501"/>
              <a:gd name="connsiteY7" fmla="*/ 143941 h 479386"/>
              <a:gd name="connsiteX8" fmla="*/ 107225 w 326501"/>
              <a:gd name="connsiteY8" fmla="*/ 223316 h 479386"/>
              <a:gd name="connsiteX9" fmla="*/ 326300 w 326501"/>
              <a:gd name="connsiteY9" fmla="*/ 1066 h 4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1" h="479386">
                <a:moveTo>
                  <a:pt x="326300" y="1066"/>
                </a:moveTo>
                <a:cubicBezTo>
                  <a:pt x="318892" y="19058"/>
                  <a:pt x="114104" y="259299"/>
                  <a:pt x="62775" y="331266"/>
                </a:cubicBezTo>
                <a:cubicBezTo>
                  <a:pt x="11446" y="403233"/>
                  <a:pt x="17267" y="429691"/>
                  <a:pt x="18325" y="432866"/>
                </a:cubicBezTo>
                <a:cubicBezTo>
                  <a:pt x="19383" y="436041"/>
                  <a:pt x="71771" y="342908"/>
                  <a:pt x="69125" y="350316"/>
                </a:cubicBezTo>
                <a:cubicBezTo>
                  <a:pt x="66479" y="357724"/>
                  <a:pt x="-15012" y="497953"/>
                  <a:pt x="2450" y="477316"/>
                </a:cubicBezTo>
                <a:cubicBezTo>
                  <a:pt x="19912" y="456679"/>
                  <a:pt x="164904" y="251891"/>
                  <a:pt x="173900" y="226491"/>
                </a:cubicBezTo>
                <a:cubicBezTo>
                  <a:pt x="182896" y="201091"/>
                  <a:pt x="58012" y="338674"/>
                  <a:pt x="56425" y="324916"/>
                </a:cubicBezTo>
                <a:cubicBezTo>
                  <a:pt x="54838" y="311158"/>
                  <a:pt x="155908" y="160874"/>
                  <a:pt x="164375" y="143941"/>
                </a:cubicBezTo>
                <a:cubicBezTo>
                  <a:pt x="172842" y="127008"/>
                  <a:pt x="79708" y="248187"/>
                  <a:pt x="107225" y="223316"/>
                </a:cubicBezTo>
                <a:cubicBezTo>
                  <a:pt x="134742" y="198445"/>
                  <a:pt x="333708" y="-16926"/>
                  <a:pt x="32630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B632784-A8FB-D503-C111-C7D064C89652}"/>
              </a:ext>
            </a:extLst>
          </p:cNvPr>
          <p:cNvSpPr/>
          <p:nvPr/>
        </p:nvSpPr>
        <p:spPr>
          <a:xfrm>
            <a:off x="1958959" y="5273140"/>
            <a:ext cx="244515" cy="279979"/>
          </a:xfrm>
          <a:custGeom>
            <a:avLst/>
            <a:gdLst>
              <a:gd name="connsiteX0" fmla="*/ 244491 w 244515"/>
              <a:gd name="connsiteY0" fmla="*/ 535 h 279979"/>
              <a:gd name="connsiteX1" fmla="*/ 200041 w 244515"/>
              <a:gd name="connsiteY1" fmla="*/ 102135 h 279979"/>
              <a:gd name="connsiteX2" fmla="*/ 174641 w 244515"/>
              <a:gd name="connsiteY2" fmla="*/ 162460 h 279979"/>
              <a:gd name="connsiteX3" fmla="*/ 69866 w 244515"/>
              <a:gd name="connsiteY3" fmla="*/ 235485 h 279979"/>
              <a:gd name="connsiteX4" fmla="*/ 127016 w 244515"/>
              <a:gd name="connsiteY4" fmla="*/ 232310 h 279979"/>
              <a:gd name="connsiteX5" fmla="*/ 16 w 244515"/>
              <a:gd name="connsiteY5" fmla="*/ 279935 h 279979"/>
              <a:gd name="connsiteX6" fmla="*/ 136541 w 244515"/>
              <a:gd name="connsiteY6" fmla="*/ 222785 h 279979"/>
              <a:gd name="connsiteX7" fmla="*/ 193691 w 244515"/>
              <a:gd name="connsiteY7" fmla="*/ 149760 h 279979"/>
              <a:gd name="connsiteX8" fmla="*/ 244491 w 244515"/>
              <a:gd name="connsiteY8" fmla="*/ 535 h 2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5" h="279979">
                <a:moveTo>
                  <a:pt x="244491" y="535"/>
                </a:moveTo>
                <a:cubicBezTo>
                  <a:pt x="245549" y="-7402"/>
                  <a:pt x="211683" y="75148"/>
                  <a:pt x="200041" y="102135"/>
                </a:cubicBezTo>
                <a:cubicBezTo>
                  <a:pt x="188399" y="129122"/>
                  <a:pt x="196337" y="140235"/>
                  <a:pt x="174641" y="162460"/>
                </a:cubicBezTo>
                <a:cubicBezTo>
                  <a:pt x="152945" y="184685"/>
                  <a:pt x="77803" y="223843"/>
                  <a:pt x="69866" y="235485"/>
                </a:cubicBezTo>
                <a:cubicBezTo>
                  <a:pt x="61928" y="247127"/>
                  <a:pt x="138658" y="224902"/>
                  <a:pt x="127016" y="232310"/>
                </a:cubicBezTo>
                <a:cubicBezTo>
                  <a:pt x="115374" y="239718"/>
                  <a:pt x="-1571" y="281522"/>
                  <a:pt x="16" y="279935"/>
                </a:cubicBezTo>
                <a:cubicBezTo>
                  <a:pt x="1603" y="278348"/>
                  <a:pt x="104262" y="244481"/>
                  <a:pt x="136541" y="222785"/>
                </a:cubicBezTo>
                <a:cubicBezTo>
                  <a:pt x="168820" y="201089"/>
                  <a:pt x="176228" y="183627"/>
                  <a:pt x="193691" y="149760"/>
                </a:cubicBezTo>
                <a:cubicBezTo>
                  <a:pt x="211153" y="115893"/>
                  <a:pt x="243433" y="8472"/>
                  <a:pt x="244491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33CB7C4-3C54-7EC0-67D4-0F6A983185F3}"/>
              </a:ext>
            </a:extLst>
          </p:cNvPr>
          <p:cNvSpPr/>
          <p:nvPr/>
        </p:nvSpPr>
        <p:spPr>
          <a:xfrm>
            <a:off x="1980985" y="5289294"/>
            <a:ext cx="162140" cy="219331"/>
          </a:xfrm>
          <a:custGeom>
            <a:avLst/>
            <a:gdLst>
              <a:gd name="connsiteX0" fmla="*/ 215 w 162140"/>
              <a:gd name="connsiteY0" fmla="*/ 219331 h 219331"/>
              <a:gd name="connsiteX1" fmla="*/ 136740 w 162140"/>
              <a:gd name="connsiteY1" fmla="*/ 127256 h 219331"/>
              <a:gd name="connsiteX2" fmla="*/ 127215 w 162140"/>
              <a:gd name="connsiteY2" fmla="*/ 108206 h 219331"/>
              <a:gd name="connsiteX3" fmla="*/ 162140 w 162140"/>
              <a:gd name="connsiteY3" fmla="*/ 256 h 219331"/>
              <a:gd name="connsiteX4" fmla="*/ 127215 w 162140"/>
              <a:gd name="connsiteY4" fmla="*/ 79631 h 219331"/>
              <a:gd name="connsiteX5" fmla="*/ 104990 w 162140"/>
              <a:gd name="connsiteY5" fmla="*/ 127256 h 219331"/>
              <a:gd name="connsiteX6" fmla="*/ 215 w 162140"/>
              <a:gd name="connsiteY6" fmla="*/ 219331 h 2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40" h="219331">
                <a:moveTo>
                  <a:pt x="215" y="219331"/>
                </a:moveTo>
                <a:cubicBezTo>
                  <a:pt x="5507" y="219331"/>
                  <a:pt x="136740" y="127256"/>
                  <a:pt x="136740" y="127256"/>
                </a:cubicBezTo>
                <a:cubicBezTo>
                  <a:pt x="157907" y="108735"/>
                  <a:pt x="122982" y="129373"/>
                  <a:pt x="127215" y="108206"/>
                </a:cubicBezTo>
                <a:cubicBezTo>
                  <a:pt x="131448" y="87039"/>
                  <a:pt x="162140" y="5018"/>
                  <a:pt x="162140" y="256"/>
                </a:cubicBezTo>
                <a:cubicBezTo>
                  <a:pt x="162140" y="-4506"/>
                  <a:pt x="136740" y="58464"/>
                  <a:pt x="127215" y="79631"/>
                </a:cubicBezTo>
                <a:cubicBezTo>
                  <a:pt x="117690" y="100798"/>
                  <a:pt x="121394" y="109264"/>
                  <a:pt x="104990" y="127256"/>
                </a:cubicBezTo>
                <a:cubicBezTo>
                  <a:pt x="88586" y="145248"/>
                  <a:pt x="-5077" y="219331"/>
                  <a:pt x="215" y="219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79B61E3-D298-CE4E-6905-1638990DF24A}"/>
              </a:ext>
            </a:extLst>
          </p:cNvPr>
          <p:cNvSpPr/>
          <p:nvPr/>
        </p:nvSpPr>
        <p:spPr>
          <a:xfrm>
            <a:off x="1860546" y="5218846"/>
            <a:ext cx="206537" cy="351103"/>
          </a:xfrm>
          <a:custGeom>
            <a:avLst/>
            <a:gdLst>
              <a:gd name="connsiteX0" fmla="*/ 206379 w 206537"/>
              <a:gd name="connsiteY0" fmla="*/ 854 h 351103"/>
              <a:gd name="connsiteX1" fmla="*/ 76204 w 206537"/>
              <a:gd name="connsiteY1" fmla="*/ 153254 h 351103"/>
              <a:gd name="connsiteX2" fmla="*/ 19054 w 206537"/>
              <a:gd name="connsiteY2" fmla="*/ 261204 h 351103"/>
              <a:gd name="connsiteX3" fmla="*/ 19054 w 206537"/>
              <a:gd name="connsiteY3" fmla="*/ 223104 h 351103"/>
              <a:gd name="connsiteX4" fmla="*/ 38104 w 206537"/>
              <a:gd name="connsiteY4" fmla="*/ 296129 h 351103"/>
              <a:gd name="connsiteX5" fmla="*/ 73029 w 206537"/>
              <a:gd name="connsiteY5" fmla="*/ 350104 h 351103"/>
              <a:gd name="connsiteX6" fmla="*/ 60329 w 206537"/>
              <a:gd name="connsiteY6" fmla="*/ 327879 h 351103"/>
              <a:gd name="connsiteX7" fmla="*/ 4 w 206537"/>
              <a:gd name="connsiteY7" fmla="*/ 286604 h 351103"/>
              <a:gd name="connsiteX8" fmla="*/ 57154 w 206537"/>
              <a:gd name="connsiteY8" fmla="*/ 127854 h 351103"/>
              <a:gd name="connsiteX9" fmla="*/ 47629 w 206537"/>
              <a:gd name="connsiteY9" fmla="*/ 226279 h 351103"/>
              <a:gd name="connsiteX10" fmla="*/ 206379 w 206537"/>
              <a:gd name="connsiteY10" fmla="*/ 854 h 3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7" h="351103">
                <a:moveTo>
                  <a:pt x="206379" y="854"/>
                </a:moveTo>
                <a:cubicBezTo>
                  <a:pt x="211141" y="-11317"/>
                  <a:pt x="107425" y="109862"/>
                  <a:pt x="76204" y="153254"/>
                </a:cubicBezTo>
                <a:cubicBezTo>
                  <a:pt x="44983" y="196646"/>
                  <a:pt x="28579" y="249562"/>
                  <a:pt x="19054" y="261204"/>
                </a:cubicBezTo>
                <a:cubicBezTo>
                  <a:pt x="9529" y="272846"/>
                  <a:pt x="15879" y="217283"/>
                  <a:pt x="19054" y="223104"/>
                </a:cubicBezTo>
                <a:cubicBezTo>
                  <a:pt x="22229" y="228925"/>
                  <a:pt x="29108" y="274962"/>
                  <a:pt x="38104" y="296129"/>
                </a:cubicBezTo>
                <a:cubicBezTo>
                  <a:pt x="47100" y="317296"/>
                  <a:pt x="73029" y="350104"/>
                  <a:pt x="73029" y="350104"/>
                </a:cubicBezTo>
                <a:cubicBezTo>
                  <a:pt x="76733" y="355396"/>
                  <a:pt x="72500" y="338462"/>
                  <a:pt x="60329" y="327879"/>
                </a:cubicBezTo>
                <a:cubicBezTo>
                  <a:pt x="48158" y="317296"/>
                  <a:pt x="533" y="319941"/>
                  <a:pt x="4" y="286604"/>
                </a:cubicBezTo>
                <a:cubicBezTo>
                  <a:pt x="-525" y="253267"/>
                  <a:pt x="49217" y="137908"/>
                  <a:pt x="57154" y="127854"/>
                </a:cubicBezTo>
                <a:cubicBezTo>
                  <a:pt x="65091" y="117800"/>
                  <a:pt x="27521" y="243212"/>
                  <a:pt x="47629" y="226279"/>
                </a:cubicBezTo>
                <a:cubicBezTo>
                  <a:pt x="67737" y="209346"/>
                  <a:pt x="201617" y="13025"/>
                  <a:pt x="20637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A8EF009-64D9-BD99-3963-5756729A7154}"/>
              </a:ext>
            </a:extLst>
          </p:cNvPr>
          <p:cNvSpPr/>
          <p:nvPr/>
        </p:nvSpPr>
        <p:spPr>
          <a:xfrm>
            <a:off x="1886886" y="5244072"/>
            <a:ext cx="241639" cy="313180"/>
          </a:xfrm>
          <a:custGeom>
            <a:avLst/>
            <a:gdLst>
              <a:gd name="connsiteX0" fmla="*/ 154639 w 241639"/>
              <a:gd name="connsiteY0" fmla="*/ 1028 h 313180"/>
              <a:gd name="connsiteX1" fmla="*/ 43514 w 241639"/>
              <a:gd name="connsiteY1" fmla="*/ 245503 h 313180"/>
              <a:gd name="connsiteX2" fmla="*/ 46689 w 241639"/>
              <a:gd name="connsiteY2" fmla="*/ 283603 h 313180"/>
              <a:gd name="connsiteX3" fmla="*/ 8589 w 241639"/>
              <a:gd name="connsiteY3" fmla="*/ 302653 h 313180"/>
              <a:gd name="connsiteX4" fmla="*/ 234014 w 241639"/>
              <a:gd name="connsiteY4" fmla="*/ 220103 h 313180"/>
              <a:gd name="connsiteX5" fmla="*/ 180039 w 241639"/>
              <a:gd name="connsiteY5" fmla="*/ 248678 h 313180"/>
              <a:gd name="connsiteX6" fmla="*/ 94314 w 241639"/>
              <a:gd name="connsiteY6" fmla="*/ 312178 h 313180"/>
              <a:gd name="connsiteX7" fmla="*/ 59389 w 241639"/>
              <a:gd name="connsiteY7" fmla="*/ 280428 h 313180"/>
              <a:gd name="connsiteX8" fmla="*/ 91139 w 241639"/>
              <a:gd name="connsiteY8" fmla="*/ 188353 h 313180"/>
              <a:gd name="connsiteX9" fmla="*/ 195914 w 241639"/>
              <a:gd name="connsiteY9" fmla="*/ 77228 h 313180"/>
              <a:gd name="connsiteX10" fmla="*/ 100664 w 241639"/>
              <a:gd name="connsiteY10" fmla="*/ 153428 h 313180"/>
              <a:gd name="connsiteX11" fmla="*/ 154639 w 241639"/>
              <a:gd name="connsiteY11" fmla="*/ 1028 h 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39" h="313180">
                <a:moveTo>
                  <a:pt x="154639" y="1028"/>
                </a:moveTo>
                <a:cubicBezTo>
                  <a:pt x="145114" y="16374"/>
                  <a:pt x="61506" y="198407"/>
                  <a:pt x="43514" y="245503"/>
                </a:cubicBezTo>
                <a:cubicBezTo>
                  <a:pt x="25522" y="292599"/>
                  <a:pt x="52510" y="274078"/>
                  <a:pt x="46689" y="283603"/>
                </a:cubicBezTo>
                <a:cubicBezTo>
                  <a:pt x="40868" y="293128"/>
                  <a:pt x="-22632" y="313236"/>
                  <a:pt x="8589" y="302653"/>
                </a:cubicBezTo>
                <a:cubicBezTo>
                  <a:pt x="39810" y="292070"/>
                  <a:pt x="205439" y="229099"/>
                  <a:pt x="234014" y="220103"/>
                </a:cubicBezTo>
                <a:cubicBezTo>
                  <a:pt x="262589" y="211107"/>
                  <a:pt x="203322" y="233332"/>
                  <a:pt x="180039" y="248678"/>
                </a:cubicBezTo>
                <a:cubicBezTo>
                  <a:pt x="156756" y="264024"/>
                  <a:pt x="114422" y="306886"/>
                  <a:pt x="94314" y="312178"/>
                </a:cubicBezTo>
                <a:cubicBezTo>
                  <a:pt x="74206" y="317470"/>
                  <a:pt x="59918" y="301065"/>
                  <a:pt x="59389" y="280428"/>
                </a:cubicBezTo>
                <a:cubicBezTo>
                  <a:pt x="58860" y="259791"/>
                  <a:pt x="68385" y="222220"/>
                  <a:pt x="91139" y="188353"/>
                </a:cubicBezTo>
                <a:cubicBezTo>
                  <a:pt x="113893" y="154486"/>
                  <a:pt x="194327" y="83049"/>
                  <a:pt x="195914" y="77228"/>
                </a:cubicBezTo>
                <a:cubicBezTo>
                  <a:pt x="197502" y="71407"/>
                  <a:pt x="107014" y="159778"/>
                  <a:pt x="100664" y="153428"/>
                </a:cubicBezTo>
                <a:cubicBezTo>
                  <a:pt x="94314" y="147078"/>
                  <a:pt x="164164" y="-14318"/>
                  <a:pt x="154639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1B5979E-8756-38B0-045C-FEEFC41BB11B}"/>
              </a:ext>
            </a:extLst>
          </p:cNvPr>
          <p:cNvSpPr/>
          <p:nvPr/>
        </p:nvSpPr>
        <p:spPr>
          <a:xfrm>
            <a:off x="2438483" y="4507498"/>
            <a:ext cx="379923" cy="496379"/>
          </a:xfrm>
          <a:custGeom>
            <a:avLst/>
            <a:gdLst>
              <a:gd name="connsiteX0" fmla="*/ 374567 w 379923"/>
              <a:gd name="connsiteY0" fmla="*/ 4177 h 496379"/>
              <a:gd name="connsiteX1" fmla="*/ 66592 w 379923"/>
              <a:gd name="connsiteY1" fmla="*/ 334377 h 496379"/>
              <a:gd name="connsiteX2" fmla="*/ 126917 w 379923"/>
              <a:gd name="connsiteY2" fmla="*/ 299452 h 496379"/>
              <a:gd name="connsiteX3" fmla="*/ 98342 w 379923"/>
              <a:gd name="connsiteY3" fmla="*/ 337552 h 496379"/>
              <a:gd name="connsiteX4" fmla="*/ 12617 w 379923"/>
              <a:gd name="connsiteY4" fmla="*/ 496302 h 496379"/>
              <a:gd name="connsiteX5" fmla="*/ 98342 w 379923"/>
              <a:gd name="connsiteY5" fmla="*/ 315327 h 496379"/>
              <a:gd name="connsiteX6" fmla="*/ 6267 w 379923"/>
              <a:gd name="connsiteY6" fmla="*/ 410577 h 496379"/>
              <a:gd name="connsiteX7" fmla="*/ 311067 w 379923"/>
              <a:gd name="connsiteY7" fmla="*/ 108952 h 496379"/>
              <a:gd name="connsiteX8" fmla="*/ 266617 w 379923"/>
              <a:gd name="connsiteY8" fmla="*/ 143877 h 496379"/>
              <a:gd name="connsiteX9" fmla="*/ 374567 w 379923"/>
              <a:gd name="connsiteY9" fmla="*/ 4177 h 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23" h="496379">
                <a:moveTo>
                  <a:pt x="374567" y="4177"/>
                </a:moveTo>
                <a:cubicBezTo>
                  <a:pt x="341230" y="35927"/>
                  <a:pt x="107867" y="285165"/>
                  <a:pt x="66592" y="334377"/>
                </a:cubicBezTo>
                <a:cubicBezTo>
                  <a:pt x="25317" y="383589"/>
                  <a:pt x="121625" y="298923"/>
                  <a:pt x="126917" y="299452"/>
                </a:cubicBezTo>
                <a:cubicBezTo>
                  <a:pt x="132209" y="299981"/>
                  <a:pt x="117392" y="304744"/>
                  <a:pt x="98342" y="337552"/>
                </a:cubicBezTo>
                <a:cubicBezTo>
                  <a:pt x="79292" y="370360"/>
                  <a:pt x="12617" y="500006"/>
                  <a:pt x="12617" y="496302"/>
                </a:cubicBezTo>
                <a:cubicBezTo>
                  <a:pt x="12617" y="492598"/>
                  <a:pt x="99400" y="329614"/>
                  <a:pt x="98342" y="315327"/>
                </a:cubicBezTo>
                <a:cubicBezTo>
                  <a:pt x="97284" y="301040"/>
                  <a:pt x="-29187" y="444973"/>
                  <a:pt x="6267" y="410577"/>
                </a:cubicBezTo>
                <a:cubicBezTo>
                  <a:pt x="41721" y="376181"/>
                  <a:pt x="267675" y="153402"/>
                  <a:pt x="311067" y="108952"/>
                </a:cubicBezTo>
                <a:cubicBezTo>
                  <a:pt x="354459" y="64502"/>
                  <a:pt x="258150" y="156048"/>
                  <a:pt x="266617" y="143877"/>
                </a:cubicBezTo>
                <a:cubicBezTo>
                  <a:pt x="275084" y="131706"/>
                  <a:pt x="407904" y="-27573"/>
                  <a:pt x="374567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DC5C48A-5249-5A5E-0491-35F8557C6F1E}"/>
              </a:ext>
            </a:extLst>
          </p:cNvPr>
          <p:cNvSpPr/>
          <p:nvPr/>
        </p:nvSpPr>
        <p:spPr>
          <a:xfrm>
            <a:off x="2323974" y="4841824"/>
            <a:ext cx="232436" cy="273162"/>
          </a:xfrm>
          <a:custGeom>
            <a:avLst/>
            <a:gdLst>
              <a:gd name="connsiteX0" fmla="*/ 231901 w 232436"/>
              <a:gd name="connsiteY0" fmla="*/ 51 h 273162"/>
              <a:gd name="connsiteX1" fmla="*/ 95376 w 232436"/>
              <a:gd name="connsiteY1" fmla="*/ 142926 h 273162"/>
              <a:gd name="connsiteX2" fmla="*/ 126 w 232436"/>
              <a:gd name="connsiteY2" fmla="*/ 273101 h 273162"/>
              <a:gd name="connsiteX3" fmla="*/ 76326 w 232436"/>
              <a:gd name="connsiteY3" fmla="*/ 158801 h 273162"/>
              <a:gd name="connsiteX4" fmla="*/ 130301 w 232436"/>
              <a:gd name="connsiteY4" fmla="*/ 76251 h 273162"/>
              <a:gd name="connsiteX5" fmla="*/ 41401 w 232436"/>
              <a:gd name="connsiteY5" fmla="*/ 158801 h 273162"/>
              <a:gd name="connsiteX6" fmla="*/ 231901 w 232436"/>
              <a:gd name="connsiteY6" fmla="*/ 51 h 2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6" h="273162">
                <a:moveTo>
                  <a:pt x="231901" y="51"/>
                </a:moveTo>
                <a:cubicBezTo>
                  <a:pt x="240897" y="-2595"/>
                  <a:pt x="134005" y="97418"/>
                  <a:pt x="95376" y="142926"/>
                </a:cubicBezTo>
                <a:cubicBezTo>
                  <a:pt x="56747" y="188434"/>
                  <a:pt x="3301" y="270455"/>
                  <a:pt x="126" y="273101"/>
                </a:cubicBezTo>
                <a:cubicBezTo>
                  <a:pt x="-3049" y="275747"/>
                  <a:pt x="54630" y="191609"/>
                  <a:pt x="76326" y="158801"/>
                </a:cubicBezTo>
                <a:cubicBezTo>
                  <a:pt x="98022" y="125993"/>
                  <a:pt x="136122" y="76251"/>
                  <a:pt x="130301" y="76251"/>
                </a:cubicBezTo>
                <a:cubicBezTo>
                  <a:pt x="124480" y="76251"/>
                  <a:pt x="22880" y="170443"/>
                  <a:pt x="41401" y="158801"/>
                </a:cubicBezTo>
                <a:cubicBezTo>
                  <a:pt x="59922" y="147159"/>
                  <a:pt x="222905" y="2697"/>
                  <a:pt x="23190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1117CF8-281B-12BB-36E1-4AD949DA0D37}"/>
              </a:ext>
            </a:extLst>
          </p:cNvPr>
          <p:cNvSpPr/>
          <p:nvPr/>
        </p:nvSpPr>
        <p:spPr>
          <a:xfrm>
            <a:off x="2542619" y="4806455"/>
            <a:ext cx="188097" cy="268008"/>
          </a:xfrm>
          <a:custGeom>
            <a:avLst/>
            <a:gdLst>
              <a:gd name="connsiteX0" fmla="*/ 178356 w 188097"/>
              <a:gd name="connsiteY0" fmla="*/ 495 h 268008"/>
              <a:gd name="connsiteX1" fmla="*/ 181531 w 188097"/>
              <a:gd name="connsiteY1" fmla="*/ 83045 h 268008"/>
              <a:gd name="connsiteX2" fmla="*/ 172006 w 188097"/>
              <a:gd name="connsiteY2" fmla="*/ 137020 h 268008"/>
              <a:gd name="connsiteX3" fmla="*/ 556 w 188097"/>
              <a:gd name="connsiteY3" fmla="*/ 267195 h 268008"/>
              <a:gd name="connsiteX4" fmla="*/ 118031 w 188097"/>
              <a:gd name="connsiteY4" fmla="*/ 190995 h 268008"/>
              <a:gd name="connsiteX5" fmla="*/ 143431 w 188097"/>
              <a:gd name="connsiteY5" fmla="*/ 165595 h 268008"/>
              <a:gd name="connsiteX6" fmla="*/ 114856 w 188097"/>
              <a:gd name="connsiteY6" fmla="*/ 60820 h 268008"/>
              <a:gd name="connsiteX7" fmla="*/ 152956 w 188097"/>
              <a:gd name="connsiteY7" fmla="*/ 124320 h 268008"/>
              <a:gd name="connsiteX8" fmla="*/ 178356 w 188097"/>
              <a:gd name="connsiteY8" fmla="*/ 495 h 26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97" h="268008">
                <a:moveTo>
                  <a:pt x="178356" y="495"/>
                </a:moveTo>
                <a:cubicBezTo>
                  <a:pt x="183118" y="-6384"/>
                  <a:pt x="182589" y="60291"/>
                  <a:pt x="181531" y="83045"/>
                </a:cubicBezTo>
                <a:cubicBezTo>
                  <a:pt x="180473" y="105799"/>
                  <a:pt x="202168" y="106328"/>
                  <a:pt x="172006" y="137020"/>
                </a:cubicBezTo>
                <a:cubicBezTo>
                  <a:pt x="141844" y="167712"/>
                  <a:pt x="9552" y="258199"/>
                  <a:pt x="556" y="267195"/>
                </a:cubicBezTo>
                <a:cubicBezTo>
                  <a:pt x="-8440" y="276191"/>
                  <a:pt x="94218" y="207928"/>
                  <a:pt x="118031" y="190995"/>
                </a:cubicBezTo>
                <a:cubicBezTo>
                  <a:pt x="141843" y="174062"/>
                  <a:pt x="143960" y="187291"/>
                  <a:pt x="143431" y="165595"/>
                </a:cubicBezTo>
                <a:cubicBezTo>
                  <a:pt x="142902" y="143899"/>
                  <a:pt x="113269" y="67699"/>
                  <a:pt x="114856" y="60820"/>
                </a:cubicBezTo>
                <a:cubicBezTo>
                  <a:pt x="116443" y="53941"/>
                  <a:pt x="141843" y="131728"/>
                  <a:pt x="152956" y="124320"/>
                </a:cubicBezTo>
                <a:cubicBezTo>
                  <a:pt x="164068" y="116912"/>
                  <a:pt x="173594" y="7374"/>
                  <a:pt x="17835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3937EF4-7AAE-2128-98F3-B15B6DB58649}"/>
              </a:ext>
            </a:extLst>
          </p:cNvPr>
          <p:cNvSpPr/>
          <p:nvPr/>
        </p:nvSpPr>
        <p:spPr>
          <a:xfrm>
            <a:off x="2385392" y="5003726"/>
            <a:ext cx="213940" cy="214734"/>
          </a:xfrm>
          <a:custGeom>
            <a:avLst/>
            <a:gdLst>
              <a:gd name="connsiteX0" fmla="*/ 211758 w 213940"/>
              <a:gd name="connsiteY0" fmla="*/ 74 h 214734"/>
              <a:gd name="connsiteX1" fmla="*/ 180008 w 213940"/>
              <a:gd name="connsiteY1" fmla="*/ 101674 h 214734"/>
              <a:gd name="connsiteX2" fmla="*/ 2208 w 213940"/>
              <a:gd name="connsiteY2" fmla="*/ 212799 h 214734"/>
              <a:gd name="connsiteX3" fmla="*/ 84758 w 213940"/>
              <a:gd name="connsiteY3" fmla="*/ 168349 h 214734"/>
              <a:gd name="connsiteX4" fmla="*/ 148258 w 213940"/>
              <a:gd name="connsiteY4" fmla="*/ 117549 h 214734"/>
              <a:gd name="connsiteX5" fmla="*/ 211758 w 213940"/>
              <a:gd name="connsiteY5" fmla="*/ 74 h 2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40" h="214734">
                <a:moveTo>
                  <a:pt x="211758" y="74"/>
                </a:moveTo>
                <a:cubicBezTo>
                  <a:pt x="217050" y="-2572"/>
                  <a:pt x="214933" y="66220"/>
                  <a:pt x="180008" y="101674"/>
                </a:cubicBezTo>
                <a:cubicBezTo>
                  <a:pt x="145083" y="137128"/>
                  <a:pt x="18083" y="201687"/>
                  <a:pt x="2208" y="212799"/>
                </a:cubicBezTo>
                <a:cubicBezTo>
                  <a:pt x="-13667" y="223912"/>
                  <a:pt x="60416" y="184224"/>
                  <a:pt x="84758" y="168349"/>
                </a:cubicBezTo>
                <a:cubicBezTo>
                  <a:pt x="109100" y="152474"/>
                  <a:pt x="133971" y="146124"/>
                  <a:pt x="148258" y="117549"/>
                </a:cubicBezTo>
                <a:cubicBezTo>
                  <a:pt x="162545" y="88974"/>
                  <a:pt x="206466" y="2720"/>
                  <a:pt x="21175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8705C62-1FD7-7BF5-A1BA-BA2DF918008C}"/>
              </a:ext>
            </a:extLst>
          </p:cNvPr>
          <p:cNvSpPr/>
          <p:nvPr/>
        </p:nvSpPr>
        <p:spPr>
          <a:xfrm>
            <a:off x="2135559" y="5174696"/>
            <a:ext cx="285457" cy="270957"/>
          </a:xfrm>
          <a:custGeom>
            <a:avLst/>
            <a:gdLst>
              <a:gd name="connsiteX0" fmla="*/ 283791 w 285457"/>
              <a:gd name="connsiteY0" fmla="*/ 554 h 270957"/>
              <a:gd name="connsiteX1" fmla="*/ 255216 w 285457"/>
              <a:gd name="connsiteY1" fmla="*/ 140254 h 270957"/>
              <a:gd name="connsiteX2" fmla="*/ 198066 w 285457"/>
              <a:gd name="connsiteY2" fmla="*/ 200579 h 270957"/>
              <a:gd name="connsiteX3" fmla="*/ 1216 w 285457"/>
              <a:gd name="connsiteY3" fmla="*/ 270429 h 270957"/>
              <a:gd name="connsiteX4" fmla="*/ 121866 w 285457"/>
              <a:gd name="connsiteY4" fmla="*/ 232329 h 270957"/>
              <a:gd name="connsiteX5" fmla="*/ 261566 w 285457"/>
              <a:gd name="connsiteY5" fmla="*/ 225979 h 270957"/>
              <a:gd name="connsiteX6" fmla="*/ 207591 w 285457"/>
              <a:gd name="connsiteY6" fmla="*/ 197404 h 270957"/>
              <a:gd name="connsiteX7" fmla="*/ 283791 w 285457"/>
              <a:gd name="connsiteY7" fmla="*/ 554 h 27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57" h="270957">
                <a:moveTo>
                  <a:pt x="283791" y="554"/>
                </a:moveTo>
                <a:cubicBezTo>
                  <a:pt x="291728" y="-8971"/>
                  <a:pt x="269503" y="106917"/>
                  <a:pt x="255216" y="140254"/>
                </a:cubicBezTo>
                <a:cubicBezTo>
                  <a:pt x="240929" y="173591"/>
                  <a:pt x="240399" y="178883"/>
                  <a:pt x="198066" y="200579"/>
                </a:cubicBezTo>
                <a:cubicBezTo>
                  <a:pt x="155733" y="222275"/>
                  <a:pt x="13916" y="265137"/>
                  <a:pt x="1216" y="270429"/>
                </a:cubicBezTo>
                <a:cubicBezTo>
                  <a:pt x="-11484" y="275721"/>
                  <a:pt x="78474" y="239737"/>
                  <a:pt x="121866" y="232329"/>
                </a:cubicBezTo>
                <a:cubicBezTo>
                  <a:pt x="165258" y="224921"/>
                  <a:pt x="247279" y="231800"/>
                  <a:pt x="261566" y="225979"/>
                </a:cubicBezTo>
                <a:cubicBezTo>
                  <a:pt x="275853" y="220158"/>
                  <a:pt x="206533" y="228625"/>
                  <a:pt x="207591" y="197404"/>
                </a:cubicBezTo>
                <a:cubicBezTo>
                  <a:pt x="208649" y="166183"/>
                  <a:pt x="275854" y="10079"/>
                  <a:pt x="283791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DAC4BE50-4713-6AA2-A7CC-45D9341EC394}"/>
              </a:ext>
            </a:extLst>
          </p:cNvPr>
          <p:cNvSpPr/>
          <p:nvPr/>
        </p:nvSpPr>
        <p:spPr>
          <a:xfrm>
            <a:off x="2392677" y="5133889"/>
            <a:ext cx="87075" cy="239831"/>
          </a:xfrm>
          <a:custGeom>
            <a:avLst/>
            <a:gdLst>
              <a:gd name="connsiteX0" fmla="*/ 86998 w 87075"/>
              <a:gd name="connsiteY0" fmla="*/ 86 h 239831"/>
              <a:gd name="connsiteX1" fmla="*/ 33023 w 87075"/>
              <a:gd name="connsiteY1" fmla="*/ 127086 h 239831"/>
              <a:gd name="connsiteX2" fmla="*/ 1273 w 87075"/>
              <a:gd name="connsiteY2" fmla="*/ 238211 h 239831"/>
              <a:gd name="connsiteX3" fmla="*/ 7623 w 87075"/>
              <a:gd name="connsiteY3" fmla="*/ 187411 h 239831"/>
              <a:gd name="connsiteX4" fmla="*/ 20323 w 87075"/>
              <a:gd name="connsiteY4" fmla="*/ 108036 h 239831"/>
              <a:gd name="connsiteX5" fmla="*/ 86998 w 87075"/>
              <a:gd name="connsiteY5" fmla="*/ 86 h 2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5" h="239831">
                <a:moveTo>
                  <a:pt x="86998" y="86"/>
                </a:moveTo>
                <a:cubicBezTo>
                  <a:pt x="89115" y="3261"/>
                  <a:pt x="47310" y="87399"/>
                  <a:pt x="33023" y="127086"/>
                </a:cubicBezTo>
                <a:cubicBezTo>
                  <a:pt x="18736" y="166773"/>
                  <a:pt x="5506" y="228157"/>
                  <a:pt x="1273" y="238211"/>
                </a:cubicBezTo>
                <a:cubicBezTo>
                  <a:pt x="-2960" y="248265"/>
                  <a:pt x="4448" y="209107"/>
                  <a:pt x="7623" y="187411"/>
                </a:cubicBezTo>
                <a:cubicBezTo>
                  <a:pt x="10798" y="165715"/>
                  <a:pt x="9210" y="134494"/>
                  <a:pt x="20323" y="108036"/>
                </a:cubicBezTo>
                <a:cubicBezTo>
                  <a:pt x="31435" y="81578"/>
                  <a:pt x="84881" y="-3089"/>
                  <a:pt x="8699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DC63148-61E3-6C81-E8DE-B70003B4BA34}"/>
              </a:ext>
            </a:extLst>
          </p:cNvPr>
          <p:cNvSpPr/>
          <p:nvPr/>
        </p:nvSpPr>
        <p:spPr>
          <a:xfrm>
            <a:off x="2139918" y="5153024"/>
            <a:ext cx="147888" cy="265463"/>
          </a:xfrm>
          <a:custGeom>
            <a:avLst/>
            <a:gdLst>
              <a:gd name="connsiteX0" fmla="*/ 146082 w 147888"/>
              <a:gd name="connsiteY0" fmla="*/ 1 h 265463"/>
              <a:gd name="connsiteX1" fmla="*/ 139732 w 147888"/>
              <a:gd name="connsiteY1" fmla="*/ 158751 h 265463"/>
              <a:gd name="connsiteX2" fmla="*/ 85757 w 147888"/>
              <a:gd name="connsiteY2" fmla="*/ 244476 h 265463"/>
              <a:gd name="connsiteX3" fmla="*/ 69882 w 147888"/>
              <a:gd name="connsiteY3" fmla="*/ 263526 h 265463"/>
              <a:gd name="connsiteX4" fmla="*/ 32 w 147888"/>
              <a:gd name="connsiteY4" fmla="*/ 250826 h 265463"/>
              <a:gd name="connsiteX5" fmla="*/ 79407 w 147888"/>
              <a:gd name="connsiteY5" fmla="*/ 257176 h 265463"/>
              <a:gd name="connsiteX6" fmla="*/ 123857 w 147888"/>
              <a:gd name="connsiteY6" fmla="*/ 117476 h 265463"/>
              <a:gd name="connsiteX7" fmla="*/ 123857 w 147888"/>
              <a:gd name="connsiteY7" fmla="*/ 155576 h 265463"/>
              <a:gd name="connsiteX8" fmla="*/ 146082 w 147888"/>
              <a:gd name="connsiteY8" fmla="*/ 1 h 2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8" h="265463">
                <a:moveTo>
                  <a:pt x="146082" y="1"/>
                </a:moveTo>
                <a:cubicBezTo>
                  <a:pt x="148728" y="530"/>
                  <a:pt x="149786" y="118005"/>
                  <a:pt x="139732" y="158751"/>
                </a:cubicBezTo>
                <a:cubicBezTo>
                  <a:pt x="129678" y="199497"/>
                  <a:pt x="97399" y="227014"/>
                  <a:pt x="85757" y="244476"/>
                </a:cubicBezTo>
                <a:cubicBezTo>
                  <a:pt x="74115" y="261938"/>
                  <a:pt x="84169" y="262468"/>
                  <a:pt x="69882" y="263526"/>
                </a:cubicBezTo>
                <a:cubicBezTo>
                  <a:pt x="55595" y="264584"/>
                  <a:pt x="-1556" y="251884"/>
                  <a:pt x="32" y="250826"/>
                </a:cubicBezTo>
                <a:cubicBezTo>
                  <a:pt x="1620" y="249768"/>
                  <a:pt x="58770" y="279401"/>
                  <a:pt x="79407" y="257176"/>
                </a:cubicBezTo>
                <a:cubicBezTo>
                  <a:pt x="100044" y="234951"/>
                  <a:pt x="116449" y="134409"/>
                  <a:pt x="123857" y="117476"/>
                </a:cubicBezTo>
                <a:cubicBezTo>
                  <a:pt x="131265" y="100543"/>
                  <a:pt x="121211" y="169334"/>
                  <a:pt x="123857" y="155576"/>
                </a:cubicBezTo>
                <a:cubicBezTo>
                  <a:pt x="126503" y="141818"/>
                  <a:pt x="143436" y="-528"/>
                  <a:pt x="1460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495D983B-7AAE-6917-F029-27A787520AC1}"/>
              </a:ext>
            </a:extLst>
          </p:cNvPr>
          <p:cNvSpPr/>
          <p:nvPr/>
        </p:nvSpPr>
        <p:spPr>
          <a:xfrm>
            <a:off x="2158441" y="5234299"/>
            <a:ext cx="121232" cy="176562"/>
          </a:xfrm>
          <a:custGeom>
            <a:avLst/>
            <a:gdLst>
              <a:gd name="connsiteX0" fmla="*/ 121209 w 121232"/>
              <a:gd name="connsiteY0" fmla="*/ 1276 h 176562"/>
              <a:gd name="connsiteX1" fmla="*/ 19609 w 121232"/>
              <a:gd name="connsiteY1" fmla="*/ 112401 h 176562"/>
              <a:gd name="connsiteX2" fmla="*/ 559 w 121232"/>
              <a:gd name="connsiteY2" fmla="*/ 175901 h 176562"/>
              <a:gd name="connsiteX3" fmla="*/ 29134 w 121232"/>
              <a:gd name="connsiteY3" fmla="*/ 74301 h 176562"/>
              <a:gd name="connsiteX4" fmla="*/ 29134 w 121232"/>
              <a:gd name="connsiteY4" fmla="*/ 52076 h 176562"/>
              <a:gd name="connsiteX5" fmla="*/ 121209 w 121232"/>
              <a:gd name="connsiteY5" fmla="*/ 1276 h 17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2" h="176562">
                <a:moveTo>
                  <a:pt x="121209" y="1276"/>
                </a:moveTo>
                <a:cubicBezTo>
                  <a:pt x="119622" y="11330"/>
                  <a:pt x="39717" y="83297"/>
                  <a:pt x="19609" y="112401"/>
                </a:cubicBezTo>
                <a:cubicBezTo>
                  <a:pt x="-499" y="141505"/>
                  <a:pt x="-1029" y="182251"/>
                  <a:pt x="559" y="175901"/>
                </a:cubicBezTo>
                <a:cubicBezTo>
                  <a:pt x="2146" y="169551"/>
                  <a:pt x="24372" y="94938"/>
                  <a:pt x="29134" y="74301"/>
                </a:cubicBezTo>
                <a:cubicBezTo>
                  <a:pt x="33896" y="53664"/>
                  <a:pt x="15376" y="60543"/>
                  <a:pt x="29134" y="52076"/>
                </a:cubicBezTo>
                <a:cubicBezTo>
                  <a:pt x="42892" y="43609"/>
                  <a:pt x="122796" y="-8778"/>
                  <a:pt x="12120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905C666-69AD-4D1B-6787-07D964234D40}"/>
              </a:ext>
            </a:extLst>
          </p:cNvPr>
          <p:cNvSpPr/>
          <p:nvPr/>
        </p:nvSpPr>
        <p:spPr>
          <a:xfrm>
            <a:off x="2724150" y="4807280"/>
            <a:ext cx="244749" cy="155912"/>
          </a:xfrm>
          <a:custGeom>
            <a:avLst/>
            <a:gdLst>
              <a:gd name="connsiteX0" fmla="*/ 0 w 244749"/>
              <a:gd name="connsiteY0" fmla="*/ 123495 h 155912"/>
              <a:gd name="connsiteX1" fmla="*/ 69850 w 244749"/>
              <a:gd name="connsiteY1" fmla="*/ 142545 h 155912"/>
              <a:gd name="connsiteX2" fmla="*/ 174625 w 244749"/>
              <a:gd name="connsiteY2" fmla="*/ 2845 h 155912"/>
              <a:gd name="connsiteX3" fmla="*/ 174625 w 244749"/>
              <a:gd name="connsiteY3" fmla="*/ 56820 h 155912"/>
              <a:gd name="connsiteX4" fmla="*/ 244475 w 244749"/>
              <a:gd name="connsiteY4" fmla="*/ 155245 h 155912"/>
              <a:gd name="connsiteX5" fmla="*/ 193675 w 244749"/>
              <a:gd name="connsiteY5" fmla="*/ 101270 h 155912"/>
              <a:gd name="connsiteX6" fmla="*/ 69850 w 244749"/>
              <a:gd name="connsiteY6" fmla="*/ 126670 h 155912"/>
              <a:gd name="connsiteX7" fmla="*/ 0 w 244749"/>
              <a:gd name="connsiteY7" fmla="*/ 123495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49" h="155912">
                <a:moveTo>
                  <a:pt x="0" y="123495"/>
                </a:moveTo>
                <a:cubicBezTo>
                  <a:pt x="0" y="126141"/>
                  <a:pt x="40746" y="162653"/>
                  <a:pt x="69850" y="142545"/>
                </a:cubicBezTo>
                <a:cubicBezTo>
                  <a:pt x="98954" y="122437"/>
                  <a:pt x="157163" y="17132"/>
                  <a:pt x="174625" y="2845"/>
                </a:cubicBezTo>
                <a:cubicBezTo>
                  <a:pt x="192087" y="-11442"/>
                  <a:pt x="162983" y="31420"/>
                  <a:pt x="174625" y="56820"/>
                </a:cubicBezTo>
                <a:cubicBezTo>
                  <a:pt x="186267" y="82220"/>
                  <a:pt x="241300" y="147837"/>
                  <a:pt x="244475" y="155245"/>
                </a:cubicBezTo>
                <a:cubicBezTo>
                  <a:pt x="247650" y="162653"/>
                  <a:pt x="222779" y="106032"/>
                  <a:pt x="193675" y="101270"/>
                </a:cubicBezTo>
                <a:cubicBezTo>
                  <a:pt x="164571" y="96508"/>
                  <a:pt x="98425" y="121378"/>
                  <a:pt x="69850" y="126670"/>
                </a:cubicBezTo>
                <a:cubicBezTo>
                  <a:pt x="41275" y="131962"/>
                  <a:pt x="0" y="120849"/>
                  <a:pt x="0" y="123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F0A4292-CEE8-9B5A-DEE8-7C0488E77DF2}"/>
              </a:ext>
            </a:extLst>
          </p:cNvPr>
          <p:cNvSpPr/>
          <p:nvPr/>
        </p:nvSpPr>
        <p:spPr>
          <a:xfrm>
            <a:off x="2942524" y="4903094"/>
            <a:ext cx="391587" cy="295869"/>
          </a:xfrm>
          <a:custGeom>
            <a:avLst/>
            <a:gdLst>
              <a:gd name="connsiteX0" fmla="*/ 701 w 391587"/>
              <a:gd name="connsiteY0" fmla="*/ 2281 h 295869"/>
              <a:gd name="connsiteX1" fmla="*/ 194376 w 391587"/>
              <a:gd name="connsiteY1" fmla="*/ 199131 h 295869"/>
              <a:gd name="connsiteX2" fmla="*/ 194376 w 391587"/>
              <a:gd name="connsiteY2" fmla="*/ 161031 h 295869"/>
              <a:gd name="connsiteX3" fmla="*/ 388051 w 391587"/>
              <a:gd name="connsiteY3" fmla="*/ 294381 h 295869"/>
              <a:gd name="connsiteX4" fmla="*/ 308676 w 391587"/>
              <a:gd name="connsiteY4" fmla="*/ 227706 h 295869"/>
              <a:gd name="connsiteX5" fmla="*/ 172151 w 391587"/>
              <a:gd name="connsiteY5" fmla="*/ 151506 h 295869"/>
              <a:gd name="connsiteX6" fmla="*/ 130876 w 391587"/>
              <a:gd name="connsiteY6" fmla="*/ 94356 h 295869"/>
              <a:gd name="connsiteX7" fmla="*/ 701 w 391587"/>
              <a:gd name="connsiteY7" fmla="*/ 2281 h 29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87" h="295869">
                <a:moveTo>
                  <a:pt x="701" y="2281"/>
                </a:moveTo>
                <a:cubicBezTo>
                  <a:pt x="11284" y="19744"/>
                  <a:pt x="162097" y="172673"/>
                  <a:pt x="194376" y="199131"/>
                </a:cubicBezTo>
                <a:cubicBezTo>
                  <a:pt x="226655" y="225589"/>
                  <a:pt x="162097" y="145156"/>
                  <a:pt x="194376" y="161031"/>
                </a:cubicBezTo>
                <a:cubicBezTo>
                  <a:pt x="226655" y="176906"/>
                  <a:pt x="369001" y="283269"/>
                  <a:pt x="388051" y="294381"/>
                </a:cubicBezTo>
                <a:cubicBezTo>
                  <a:pt x="407101" y="305493"/>
                  <a:pt x="344659" y="251518"/>
                  <a:pt x="308676" y="227706"/>
                </a:cubicBezTo>
                <a:cubicBezTo>
                  <a:pt x="272693" y="203894"/>
                  <a:pt x="201784" y="173731"/>
                  <a:pt x="172151" y="151506"/>
                </a:cubicBezTo>
                <a:cubicBezTo>
                  <a:pt x="142518" y="129281"/>
                  <a:pt x="159451" y="116052"/>
                  <a:pt x="130876" y="94356"/>
                </a:cubicBezTo>
                <a:cubicBezTo>
                  <a:pt x="102301" y="72660"/>
                  <a:pt x="-9882" y="-15182"/>
                  <a:pt x="701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DD66F6D-7F73-4B18-E2FA-6228028B68BE}"/>
              </a:ext>
            </a:extLst>
          </p:cNvPr>
          <p:cNvSpPr/>
          <p:nvPr/>
        </p:nvSpPr>
        <p:spPr>
          <a:xfrm>
            <a:off x="3228705" y="5060920"/>
            <a:ext cx="409903" cy="249686"/>
          </a:xfrm>
          <a:custGeom>
            <a:avLst/>
            <a:gdLst>
              <a:gd name="connsiteX0" fmla="*/ 270 w 409903"/>
              <a:gd name="connsiteY0" fmla="*/ 30 h 249686"/>
              <a:gd name="connsiteX1" fmla="*/ 101870 w 409903"/>
              <a:gd name="connsiteY1" fmla="*/ 130205 h 249686"/>
              <a:gd name="connsiteX2" fmla="*/ 193945 w 409903"/>
              <a:gd name="connsiteY2" fmla="*/ 238155 h 249686"/>
              <a:gd name="connsiteX3" fmla="*/ 346345 w 409903"/>
              <a:gd name="connsiteY3" fmla="*/ 247680 h 249686"/>
              <a:gd name="connsiteX4" fmla="*/ 371745 w 409903"/>
              <a:gd name="connsiteY4" fmla="*/ 247680 h 249686"/>
              <a:gd name="connsiteX5" fmla="*/ 390795 w 409903"/>
              <a:gd name="connsiteY5" fmla="*/ 247680 h 249686"/>
              <a:gd name="connsiteX6" fmla="*/ 320945 w 409903"/>
              <a:gd name="connsiteY6" fmla="*/ 225455 h 249686"/>
              <a:gd name="connsiteX7" fmla="*/ 409845 w 409903"/>
              <a:gd name="connsiteY7" fmla="*/ 92105 h 249686"/>
              <a:gd name="connsiteX8" fmla="*/ 305070 w 409903"/>
              <a:gd name="connsiteY8" fmla="*/ 228630 h 249686"/>
              <a:gd name="connsiteX9" fmla="*/ 241570 w 409903"/>
              <a:gd name="connsiteY9" fmla="*/ 200055 h 249686"/>
              <a:gd name="connsiteX10" fmla="*/ 22495 w 409903"/>
              <a:gd name="connsiteY10" fmla="*/ 111155 h 249686"/>
              <a:gd name="connsiteX11" fmla="*/ 70120 w 409903"/>
              <a:gd name="connsiteY11" fmla="*/ 117505 h 249686"/>
              <a:gd name="connsiteX12" fmla="*/ 270 w 409903"/>
              <a:gd name="connsiteY12" fmla="*/ 30 h 2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03" h="249686">
                <a:moveTo>
                  <a:pt x="270" y="30"/>
                </a:moveTo>
                <a:cubicBezTo>
                  <a:pt x="5562" y="2147"/>
                  <a:pt x="69591" y="90518"/>
                  <a:pt x="101870" y="130205"/>
                </a:cubicBezTo>
                <a:cubicBezTo>
                  <a:pt x="134149" y="169892"/>
                  <a:pt x="153199" y="218576"/>
                  <a:pt x="193945" y="238155"/>
                </a:cubicBezTo>
                <a:cubicBezTo>
                  <a:pt x="234691" y="257734"/>
                  <a:pt x="316712" y="246093"/>
                  <a:pt x="346345" y="247680"/>
                </a:cubicBezTo>
                <a:cubicBezTo>
                  <a:pt x="375978" y="249267"/>
                  <a:pt x="371745" y="247680"/>
                  <a:pt x="371745" y="247680"/>
                </a:cubicBezTo>
                <a:cubicBezTo>
                  <a:pt x="379153" y="247680"/>
                  <a:pt x="399262" y="251384"/>
                  <a:pt x="390795" y="247680"/>
                </a:cubicBezTo>
                <a:cubicBezTo>
                  <a:pt x="382328" y="243976"/>
                  <a:pt x="317770" y="251384"/>
                  <a:pt x="320945" y="225455"/>
                </a:cubicBezTo>
                <a:cubicBezTo>
                  <a:pt x="324120" y="199526"/>
                  <a:pt x="412491" y="91576"/>
                  <a:pt x="409845" y="92105"/>
                </a:cubicBezTo>
                <a:cubicBezTo>
                  <a:pt x="407199" y="92634"/>
                  <a:pt x="333116" y="210638"/>
                  <a:pt x="305070" y="228630"/>
                </a:cubicBezTo>
                <a:cubicBezTo>
                  <a:pt x="277024" y="246622"/>
                  <a:pt x="241570" y="200055"/>
                  <a:pt x="241570" y="200055"/>
                </a:cubicBezTo>
                <a:cubicBezTo>
                  <a:pt x="194474" y="180476"/>
                  <a:pt x="51070" y="124913"/>
                  <a:pt x="22495" y="111155"/>
                </a:cubicBezTo>
                <a:cubicBezTo>
                  <a:pt x="-6080" y="97397"/>
                  <a:pt x="71178" y="129676"/>
                  <a:pt x="70120" y="117505"/>
                </a:cubicBezTo>
                <a:cubicBezTo>
                  <a:pt x="69062" y="105334"/>
                  <a:pt x="-5022" y="-2087"/>
                  <a:pt x="27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E2BE6F-F516-1A9F-8056-698162BAB1AD}"/>
              </a:ext>
            </a:extLst>
          </p:cNvPr>
          <p:cNvSpPr/>
          <p:nvPr/>
        </p:nvSpPr>
        <p:spPr>
          <a:xfrm>
            <a:off x="2907514" y="5231521"/>
            <a:ext cx="697619" cy="158394"/>
          </a:xfrm>
          <a:custGeom>
            <a:avLst/>
            <a:gdLst>
              <a:gd name="connsiteX0" fmla="*/ 689761 w 697619"/>
              <a:gd name="connsiteY0" fmla="*/ 150104 h 158394"/>
              <a:gd name="connsiteX1" fmla="*/ 518311 w 697619"/>
              <a:gd name="connsiteY1" fmla="*/ 146929 h 158394"/>
              <a:gd name="connsiteX2" fmla="*/ 165886 w 697619"/>
              <a:gd name="connsiteY2" fmla="*/ 77079 h 158394"/>
              <a:gd name="connsiteX3" fmla="*/ 270661 w 697619"/>
              <a:gd name="connsiteY3" fmla="*/ 108829 h 158394"/>
              <a:gd name="connsiteX4" fmla="*/ 121436 w 697619"/>
              <a:gd name="connsiteY4" fmla="*/ 879 h 158394"/>
              <a:gd name="connsiteX5" fmla="*/ 153186 w 697619"/>
              <a:gd name="connsiteY5" fmla="*/ 54854 h 158394"/>
              <a:gd name="connsiteX6" fmla="*/ 786 w 697619"/>
              <a:gd name="connsiteY6" fmla="*/ 879 h 158394"/>
              <a:gd name="connsiteX7" fmla="*/ 229386 w 697619"/>
              <a:gd name="connsiteY7" fmla="*/ 70729 h 158394"/>
              <a:gd name="connsiteX8" fmla="*/ 315111 w 697619"/>
              <a:gd name="connsiteY8" fmla="*/ 80254 h 158394"/>
              <a:gd name="connsiteX9" fmla="*/ 632611 w 697619"/>
              <a:gd name="connsiteY9" fmla="*/ 153279 h 158394"/>
              <a:gd name="connsiteX10" fmla="*/ 689761 w 697619"/>
              <a:gd name="connsiteY10" fmla="*/ 150104 h 1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19" h="158394">
                <a:moveTo>
                  <a:pt x="689761" y="150104"/>
                </a:moveTo>
                <a:cubicBezTo>
                  <a:pt x="670711" y="149046"/>
                  <a:pt x="605623" y="159100"/>
                  <a:pt x="518311" y="146929"/>
                </a:cubicBezTo>
                <a:cubicBezTo>
                  <a:pt x="430999" y="134758"/>
                  <a:pt x="207161" y="83429"/>
                  <a:pt x="165886" y="77079"/>
                </a:cubicBezTo>
                <a:cubicBezTo>
                  <a:pt x="124611" y="70729"/>
                  <a:pt x="278069" y="121529"/>
                  <a:pt x="270661" y="108829"/>
                </a:cubicBezTo>
                <a:cubicBezTo>
                  <a:pt x="263253" y="96129"/>
                  <a:pt x="141015" y="9875"/>
                  <a:pt x="121436" y="879"/>
                </a:cubicBezTo>
                <a:cubicBezTo>
                  <a:pt x="101857" y="-8117"/>
                  <a:pt x="173294" y="54854"/>
                  <a:pt x="153186" y="54854"/>
                </a:cubicBezTo>
                <a:cubicBezTo>
                  <a:pt x="133078" y="54854"/>
                  <a:pt x="-11914" y="-1767"/>
                  <a:pt x="786" y="879"/>
                </a:cubicBezTo>
                <a:cubicBezTo>
                  <a:pt x="13486" y="3525"/>
                  <a:pt x="176998" y="57500"/>
                  <a:pt x="229386" y="70729"/>
                </a:cubicBezTo>
                <a:cubicBezTo>
                  <a:pt x="281773" y="83958"/>
                  <a:pt x="247907" y="66496"/>
                  <a:pt x="315111" y="80254"/>
                </a:cubicBezTo>
                <a:cubicBezTo>
                  <a:pt x="382315" y="94012"/>
                  <a:pt x="570698" y="140579"/>
                  <a:pt x="632611" y="153279"/>
                </a:cubicBezTo>
                <a:cubicBezTo>
                  <a:pt x="694524" y="165979"/>
                  <a:pt x="708811" y="151162"/>
                  <a:pt x="689761" y="150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D0502AE-01E1-5268-2CFE-829EE7F7180E}"/>
              </a:ext>
            </a:extLst>
          </p:cNvPr>
          <p:cNvSpPr/>
          <p:nvPr/>
        </p:nvSpPr>
        <p:spPr>
          <a:xfrm>
            <a:off x="2576638" y="5117044"/>
            <a:ext cx="421424" cy="153572"/>
          </a:xfrm>
          <a:custGeom>
            <a:avLst/>
            <a:gdLst>
              <a:gd name="connsiteX0" fmla="*/ 7812 w 421424"/>
              <a:gd name="connsiteY0" fmla="*/ 4231 h 153572"/>
              <a:gd name="connsiteX1" fmla="*/ 58612 w 421424"/>
              <a:gd name="connsiteY1" fmla="*/ 7406 h 153572"/>
              <a:gd name="connsiteX2" fmla="*/ 239587 w 421424"/>
              <a:gd name="connsiteY2" fmla="*/ 13756 h 153572"/>
              <a:gd name="connsiteX3" fmla="*/ 417387 w 421424"/>
              <a:gd name="connsiteY3" fmla="*/ 150281 h 153572"/>
              <a:gd name="connsiteX4" fmla="*/ 347537 w 421424"/>
              <a:gd name="connsiteY4" fmla="*/ 105831 h 153572"/>
              <a:gd name="connsiteX5" fmla="*/ 163387 w 421424"/>
              <a:gd name="connsiteY5" fmla="*/ 45506 h 153572"/>
              <a:gd name="connsiteX6" fmla="*/ 258637 w 421424"/>
              <a:gd name="connsiteY6" fmla="*/ 74081 h 153572"/>
              <a:gd name="connsiteX7" fmla="*/ 7812 w 421424"/>
              <a:gd name="connsiteY7" fmla="*/ 4231 h 15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424" h="153572">
                <a:moveTo>
                  <a:pt x="7812" y="4231"/>
                </a:moveTo>
                <a:cubicBezTo>
                  <a:pt x="-25525" y="-6881"/>
                  <a:pt x="58612" y="7406"/>
                  <a:pt x="58612" y="7406"/>
                </a:cubicBezTo>
                <a:cubicBezTo>
                  <a:pt x="97241" y="8993"/>
                  <a:pt x="179791" y="-10057"/>
                  <a:pt x="239587" y="13756"/>
                </a:cubicBezTo>
                <a:cubicBezTo>
                  <a:pt x="299383" y="37569"/>
                  <a:pt x="399395" y="134935"/>
                  <a:pt x="417387" y="150281"/>
                </a:cubicBezTo>
                <a:cubicBezTo>
                  <a:pt x="435379" y="165627"/>
                  <a:pt x="389870" y="123293"/>
                  <a:pt x="347537" y="105831"/>
                </a:cubicBezTo>
                <a:cubicBezTo>
                  <a:pt x="305204" y="88369"/>
                  <a:pt x="178204" y="50798"/>
                  <a:pt x="163387" y="45506"/>
                </a:cubicBezTo>
                <a:cubicBezTo>
                  <a:pt x="148570" y="40214"/>
                  <a:pt x="288270" y="79373"/>
                  <a:pt x="258637" y="74081"/>
                </a:cubicBezTo>
                <a:cubicBezTo>
                  <a:pt x="229004" y="68789"/>
                  <a:pt x="41149" y="15343"/>
                  <a:pt x="7812" y="4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3BE160A-CB85-C47E-9069-2E1955CD368C}"/>
              </a:ext>
            </a:extLst>
          </p:cNvPr>
          <p:cNvSpPr/>
          <p:nvPr/>
        </p:nvSpPr>
        <p:spPr>
          <a:xfrm>
            <a:off x="2841434" y="4962511"/>
            <a:ext cx="324475" cy="382089"/>
          </a:xfrm>
          <a:custGeom>
            <a:avLst/>
            <a:gdLst>
              <a:gd name="connsiteX0" fmla="*/ 60516 w 324475"/>
              <a:gd name="connsiteY0" fmla="*/ 14 h 382089"/>
              <a:gd name="connsiteX1" fmla="*/ 54166 w 324475"/>
              <a:gd name="connsiteY1" fmla="*/ 152414 h 382089"/>
              <a:gd name="connsiteX2" fmla="*/ 104966 w 324475"/>
              <a:gd name="connsiteY2" fmla="*/ 263539 h 382089"/>
              <a:gd name="connsiteX3" fmla="*/ 111316 w 324475"/>
              <a:gd name="connsiteY3" fmla="*/ 238139 h 382089"/>
              <a:gd name="connsiteX4" fmla="*/ 324041 w 324475"/>
              <a:gd name="connsiteY4" fmla="*/ 381014 h 382089"/>
              <a:gd name="connsiteX5" fmla="*/ 162116 w 324475"/>
              <a:gd name="connsiteY5" fmla="*/ 298464 h 382089"/>
              <a:gd name="connsiteX6" fmla="*/ 6541 w 324475"/>
              <a:gd name="connsiteY6" fmla="*/ 203214 h 382089"/>
              <a:gd name="connsiteX7" fmla="*/ 28766 w 324475"/>
              <a:gd name="connsiteY7" fmla="*/ 219089 h 382089"/>
              <a:gd name="connsiteX8" fmla="*/ 25591 w 324475"/>
              <a:gd name="connsiteY8" fmla="*/ 98439 h 382089"/>
              <a:gd name="connsiteX9" fmla="*/ 19241 w 324475"/>
              <a:gd name="connsiteY9" fmla="*/ 142889 h 382089"/>
              <a:gd name="connsiteX10" fmla="*/ 60516 w 324475"/>
              <a:gd name="connsiteY10" fmla="*/ 14 h 38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475" h="382089">
                <a:moveTo>
                  <a:pt x="60516" y="14"/>
                </a:moveTo>
                <a:cubicBezTo>
                  <a:pt x="66337" y="1602"/>
                  <a:pt x="46758" y="108493"/>
                  <a:pt x="54166" y="152414"/>
                </a:cubicBezTo>
                <a:cubicBezTo>
                  <a:pt x="61574" y="196335"/>
                  <a:pt x="95441" y="249252"/>
                  <a:pt x="104966" y="263539"/>
                </a:cubicBezTo>
                <a:cubicBezTo>
                  <a:pt x="114491" y="277826"/>
                  <a:pt x="74804" y="218560"/>
                  <a:pt x="111316" y="238139"/>
                </a:cubicBezTo>
                <a:cubicBezTo>
                  <a:pt x="147829" y="257718"/>
                  <a:pt x="315574" y="370960"/>
                  <a:pt x="324041" y="381014"/>
                </a:cubicBezTo>
                <a:cubicBezTo>
                  <a:pt x="332508" y="391068"/>
                  <a:pt x="215033" y="328097"/>
                  <a:pt x="162116" y="298464"/>
                </a:cubicBezTo>
                <a:cubicBezTo>
                  <a:pt x="109199" y="268831"/>
                  <a:pt x="28766" y="216443"/>
                  <a:pt x="6541" y="203214"/>
                </a:cubicBezTo>
                <a:cubicBezTo>
                  <a:pt x="-15684" y="189985"/>
                  <a:pt x="25591" y="236552"/>
                  <a:pt x="28766" y="219089"/>
                </a:cubicBezTo>
                <a:cubicBezTo>
                  <a:pt x="31941" y="201627"/>
                  <a:pt x="27178" y="111139"/>
                  <a:pt x="25591" y="98439"/>
                </a:cubicBezTo>
                <a:cubicBezTo>
                  <a:pt x="24004" y="85739"/>
                  <a:pt x="12891" y="159293"/>
                  <a:pt x="19241" y="142889"/>
                </a:cubicBezTo>
                <a:cubicBezTo>
                  <a:pt x="25591" y="126485"/>
                  <a:pt x="54695" y="-1574"/>
                  <a:pt x="6051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E1974FC-CAE1-FCC0-2F4E-F9558701F24A}"/>
              </a:ext>
            </a:extLst>
          </p:cNvPr>
          <p:cNvSpPr/>
          <p:nvPr/>
        </p:nvSpPr>
        <p:spPr>
          <a:xfrm>
            <a:off x="2708232" y="4418094"/>
            <a:ext cx="638249" cy="195419"/>
          </a:xfrm>
          <a:custGeom>
            <a:avLst/>
            <a:gdLst>
              <a:gd name="connsiteX0" fmla="*/ 43 w 638249"/>
              <a:gd name="connsiteY0" fmla="*/ 118981 h 195419"/>
              <a:gd name="connsiteX1" fmla="*/ 168318 w 638249"/>
              <a:gd name="connsiteY1" fmla="*/ 49131 h 195419"/>
              <a:gd name="connsiteX2" fmla="*/ 447718 w 638249"/>
              <a:gd name="connsiteY2" fmla="*/ 112631 h 195419"/>
              <a:gd name="connsiteX3" fmla="*/ 377868 w 638249"/>
              <a:gd name="connsiteY3" fmla="*/ 71356 h 195419"/>
              <a:gd name="connsiteX4" fmla="*/ 638218 w 638249"/>
              <a:gd name="connsiteY4" fmla="*/ 195181 h 195419"/>
              <a:gd name="connsiteX5" fmla="*/ 393743 w 638249"/>
              <a:gd name="connsiteY5" fmla="*/ 99931 h 195419"/>
              <a:gd name="connsiteX6" fmla="*/ 158793 w 638249"/>
              <a:gd name="connsiteY6" fmla="*/ 1506 h 195419"/>
              <a:gd name="connsiteX7" fmla="*/ 241343 w 638249"/>
              <a:gd name="connsiteY7" fmla="*/ 39606 h 195419"/>
              <a:gd name="connsiteX8" fmla="*/ 152443 w 638249"/>
              <a:gd name="connsiteY8" fmla="*/ 30081 h 195419"/>
              <a:gd name="connsiteX9" fmla="*/ 43 w 638249"/>
              <a:gd name="connsiteY9" fmla="*/ 118981 h 1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49" h="195419">
                <a:moveTo>
                  <a:pt x="43" y="118981"/>
                </a:moveTo>
                <a:cubicBezTo>
                  <a:pt x="2689" y="122156"/>
                  <a:pt x="93706" y="50189"/>
                  <a:pt x="168318" y="49131"/>
                </a:cubicBezTo>
                <a:cubicBezTo>
                  <a:pt x="242930" y="48073"/>
                  <a:pt x="412793" y="108927"/>
                  <a:pt x="447718" y="112631"/>
                </a:cubicBezTo>
                <a:cubicBezTo>
                  <a:pt x="482643" y="116335"/>
                  <a:pt x="346118" y="57598"/>
                  <a:pt x="377868" y="71356"/>
                </a:cubicBezTo>
                <a:cubicBezTo>
                  <a:pt x="409618" y="85114"/>
                  <a:pt x="635572" y="190419"/>
                  <a:pt x="638218" y="195181"/>
                </a:cubicBezTo>
                <a:cubicBezTo>
                  <a:pt x="640864" y="199943"/>
                  <a:pt x="473647" y="132210"/>
                  <a:pt x="393743" y="99931"/>
                </a:cubicBezTo>
                <a:cubicBezTo>
                  <a:pt x="313839" y="67652"/>
                  <a:pt x="184193" y="11560"/>
                  <a:pt x="158793" y="1506"/>
                </a:cubicBezTo>
                <a:cubicBezTo>
                  <a:pt x="133393" y="-8548"/>
                  <a:pt x="242401" y="34844"/>
                  <a:pt x="241343" y="39606"/>
                </a:cubicBezTo>
                <a:cubicBezTo>
                  <a:pt x="240285" y="44368"/>
                  <a:pt x="188955" y="18439"/>
                  <a:pt x="152443" y="30081"/>
                </a:cubicBezTo>
                <a:cubicBezTo>
                  <a:pt x="115931" y="41723"/>
                  <a:pt x="-2603" y="115806"/>
                  <a:pt x="43" y="11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3A673BF-D3AA-E3E2-E229-1805EC5FCD31}"/>
              </a:ext>
            </a:extLst>
          </p:cNvPr>
          <p:cNvSpPr/>
          <p:nvPr/>
        </p:nvSpPr>
        <p:spPr>
          <a:xfrm>
            <a:off x="2781065" y="4479952"/>
            <a:ext cx="897157" cy="263026"/>
          </a:xfrm>
          <a:custGeom>
            <a:avLst/>
            <a:gdLst>
              <a:gd name="connsiteX0" fmla="*/ 235 w 897157"/>
              <a:gd name="connsiteY0" fmla="*/ 142848 h 263026"/>
              <a:gd name="connsiteX1" fmla="*/ 149460 w 897157"/>
              <a:gd name="connsiteY1" fmla="*/ 95223 h 263026"/>
              <a:gd name="connsiteX2" fmla="*/ 393935 w 897157"/>
              <a:gd name="connsiteY2" fmla="*/ 136498 h 263026"/>
              <a:gd name="connsiteX3" fmla="*/ 352660 w 897157"/>
              <a:gd name="connsiteY3" fmla="*/ 101573 h 263026"/>
              <a:gd name="connsiteX4" fmla="*/ 882885 w 897157"/>
              <a:gd name="connsiteY4" fmla="*/ 260323 h 263026"/>
              <a:gd name="connsiteX5" fmla="*/ 689210 w 897157"/>
              <a:gd name="connsiteY5" fmla="*/ 187298 h 263026"/>
              <a:gd name="connsiteX6" fmla="*/ 95485 w 897157"/>
              <a:gd name="connsiteY6" fmla="*/ 6323 h 263026"/>
              <a:gd name="connsiteX7" fmla="*/ 228835 w 897157"/>
              <a:gd name="connsiteY7" fmla="*/ 44423 h 263026"/>
              <a:gd name="connsiteX8" fmla="*/ 117710 w 897157"/>
              <a:gd name="connsiteY8" fmla="*/ 76173 h 263026"/>
              <a:gd name="connsiteX9" fmla="*/ 235 w 897157"/>
              <a:gd name="connsiteY9" fmla="*/ 142848 h 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7157" h="263026">
                <a:moveTo>
                  <a:pt x="235" y="142848"/>
                </a:moveTo>
                <a:cubicBezTo>
                  <a:pt x="5527" y="146023"/>
                  <a:pt x="83843" y="96281"/>
                  <a:pt x="149460" y="95223"/>
                </a:cubicBezTo>
                <a:cubicBezTo>
                  <a:pt x="215077" y="94165"/>
                  <a:pt x="360068" y="135440"/>
                  <a:pt x="393935" y="136498"/>
                </a:cubicBezTo>
                <a:cubicBezTo>
                  <a:pt x="427802" y="137556"/>
                  <a:pt x="271168" y="80936"/>
                  <a:pt x="352660" y="101573"/>
                </a:cubicBezTo>
                <a:cubicBezTo>
                  <a:pt x="434152" y="122210"/>
                  <a:pt x="826793" y="246035"/>
                  <a:pt x="882885" y="260323"/>
                </a:cubicBezTo>
                <a:cubicBezTo>
                  <a:pt x="938977" y="274611"/>
                  <a:pt x="820443" y="229631"/>
                  <a:pt x="689210" y="187298"/>
                </a:cubicBezTo>
                <a:cubicBezTo>
                  <a:pt x="557977" y="144965"/>
                  <a:pt x="172214" y="30135"/>
                  <a:pt x="95485" y="6323"/>
                </a:cubicBezTo>
                <a:cubicBezTo>
                  <a:pt x="18756" y="-17489"/>
                  <a:pt x="225131" y="32781"/>
                  <a:pt x="228835" y="44423"/>
                </a:cubicBezTo>
                <a:cubicBezTo>
                  <a:pt x="232539" y="56065"/>
                  <a:pt x="155281" y="62415"/>
                  <a:pt x="117710" y="76173"/>
                </a:cubicBezTo>
                <a:cubicBezTo>
                  <a:pt x="80139" y="89931"/>
                  <a:pt x="-5057" y="139673"/>
                  <a:pt x="235" y="14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A593E4E-E7BD-28C5-3B56-988A703CA147}"/>
              </a:ext>
            </a:extLst>
          </p:cNvPr>
          <p:cNvSpPr/>
          <p:nvPr/>
        </p:nvSpPr>
        <p:spPr>
          <a:xfrm>
            <a:off x="2777654" y="4517921"/>
            <a:ext cx="149795" cy="171253"/>
          </a:xfrm>
          <a:custGeom>
            <a:avLst/>
            <a:gdLst>
              <a:gd name="connsiteX0" fmla="*/ 149696 w 149795"/>
              <a:gd name="connsiteY0" fmla="*/ 104 h 171253"/>
              <a:gd name="connsiteX1" fmla="*/ 32221 w 149795"/>
              <a:gd name="connsiteY1" fmla="*/ 31854 h 171253"/>
              <a:gd name="connsiteX2" fmla="*/ 25871 w 149795"/>
              <a:gd name="connsiteY2" fmla="*/ 60429 h 171253"/>
              <a:gd name="connsiteX3" fmla="*/ 6821 w 149795"/>
              <a:gd name="connsiteY3" fmla="*/ 168379 h 171253"/>
              <a:gd name="connsiteX4" fmla="*/ 9996 w 149795"/>
              <a:gd name="connsiteY4" fmla="*/ 130279 h 171253"/>
              <a:gd name="connsiteX5" fmla="*/ 9996 w 149795"/>
              <a:gd name="connsiteY5" fmla="*/ 25504 h 171253"/>
              <a:gd name="connsiteX6" fmla="*/ 149696 w 149795"/>
              <a:gd name="connsiteY6" fmla="*/ 104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95" h="171253">
                <a:moveTo>
                  <a:pt x="149696" y="104"/>
                </a:moveTo>
                <a:cubicBezTo>
                  <a:pt x="153400" y="1162"/>
                  <a:pt x="52859" y="21800"/>
                  <a:pt x="32221" y="31854"/>
                </a:cubicBezTo>
                <a:cubicBezTo>
                  <a:pt x="11583" y="41908"/>
                  <a:pt x="30104" y="37675"/>
                  <a:pt x="25871" y="60429"/>
                </a:cubicBezTo>
                <a:cubicBezTo>
                  <a:pt x="21638" y="83183"/>
                  <a:pt x="9467" y="156737"/>
                  <a:pt x="6821" y="168379"/>
                </a:cubicBezTo>
                <a:cubicBezTo>
                  <a:pt x="4175" y="180021"/>
                  <a:pt x="9467" y="154091"/>
                  <a:pt x="9996" y="130279"/>
                </a:cubicBezTo>
                <a:cubicBezTo>
                  <a:pt x="10525" y="106467"/>
                  <a:pt x="-12758" y="45083"/>
                  <a:pt x="9996" y="25504"/>
                </a:cubicBezTo>
                <a:cubicBezTo>
                  <a:pt x="32750" y="5925"/>
                  <a:pt x="145992" y="-954"/>
                  <a:pt x="14969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5D1ED4D-A666-6B4C-2900-863B8F1797C7}"/>
              </a:ext>
            </a:extLst>
          </p:cNvPr>
          <p:cNvSpPr/>
          <p:nvPr/>
        </p:nvSpPr>
        <p:spPr>
          <a:xfrm>
            <a:off x="2463805" y="4667754"/>
            <a:ext cx="253449" cy="358111"/>
          </a:xfrm>
          <a:custGeom>
            <a:avLst/>
            <a:gdLst>
              <a:gd name="connsiteX0" fmla="*/ 3170 w 253449"/>
              <a:gd name="connsiteY0" fmla="*/ 355096 h 358111"/>
              <a:gd name="connsiteX1" fmla="*/ 247645 w 253449"/>
              <a:gd name="connsiteY1" fmla="*/ 9021 h 358111"/>
              <a:gd name="connsiteX2" fmla="*/ 171445 w 253449"/>
              <a:gd name="connsiteY2" fmla="*/ 107446 h 358111"/>
              <a:gd name="connsiteX3" fmla="*/ 111120 w 253449"/>
              <a:gd name="connsiteY3" fmla="*/ 174121 h 358111"/>
              <a:gd name="connsiteX4" fmla="*/ 3170 w 253449"/>
              <a:gd name="connsiteY4" fmla="*/ 355096 h 35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49" h="358111">
                <a:moveTo>
                  <a:pt x="3170" y="355096"/>
                </a:moveTo>
                <a:cubicBezTo>
                  <a:pt x="25924" y="327579"/>
                  <a:pt x="219599" y="50296"/>
                  <a:pt x="247645" y="9021"/>
                </a:cubicBezTo>
                <a:cubicBezTo>
                  <a:pt x="275691" y="-32254"/>
                  <a:pt x="194199" y="79929"/>
                  <a:pt x="171445" y="107446"/>
                </a:cubicBezTo>
                <a:cubicBezTo>
                  <a:pt x="148691" y="134963"/>
                  <a:pt x="135462" y="134433"/>
                  <a:pt x="111120" y="174121"/>
                </a:cubicBezTo>
                <a:cubicBezTo>
                  <a:pt x="86778" y="213808"/>
                  <a:pt x="-19584" y="382613"/>
                  <a:pt x="3170" y="35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D71439-B613-EEA6-616B-2F6778851562}"/>
              </a:ext>
            </a:extLst>
          </p:cNvPr>
          <p:cNvSpPr/>
          <p:nvPr/>
        </p:nvSpPr>
        <p:spPr>
          <a:xfrm>
            <a:off x="2770774" y="4714491"/>
            <a:ext cx="23373" cy="254312"/>
          </a:xfrm>
          <a:custGeom>
            <a:avLst/>
            <a:gdLst>
              <a:gd name="connsiteX0" fmla="*/ 10526 w 23373"/>
              <a:gd name="connsiteY0" fmla="*/ 384 h 254312"/>
              <a:gd name="connsiteX1" fmla="*/ 23226 w 23373"/>
              <a:gd name="connsiteY1" fmla="*/ 76584 h 254312"/>
              <a:gd name="connsiteX2" fmla="*/ 1001 w 23373"/>
              <a:gd name="connsiteY2" fmla="*/ 244859 h 254312"/>
              <a:gd name="connsiteX3" fmla="*/ 4176 w 23373"/>
              <a:gd name="connsiteY3" fmla="*/ 219459 h 254312"/>
              <a:gd name="connsiteX4" fmla="*/ 7351 w 23373"/>
              <a:gd name="connsiteY4" fmla="*/ 105159 h 254312"/>
              <a:gd name="connsiteX5" fmla="*/ 10526 w 23373"/>
              <a:gd name="connsiteY5" fmla="*/ 3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" h="254312">
                <a:moveTo>
                  <a:pt x="10526" y="384"/>
                </a:moveTo>
                <a:cubicBezTo>
                  <a:pt x="13172" y="-4378"/>
                  <a:pt x="24813" y="35838"/>
                  <a:pt x="23226" y="76584"/>
                </a:cubicBezTo>
                <a:cubicBezTo>
                  <a:pt x="21639" y="117330"/>
                  <a:pt x="1001" y="244859"/>
                  <a:pt x="1001" y="244859"/>
                </a:cubicBezTo>
                <a:cubicBezTo>
                  <a:pt x="-2174" y="268672"/>
                  <a:pt x="3118" y="242742"/>
                  <a:pt x="4176" y="219459"/>
                </a:cubicBezTo>
                <a:cubicBezTo>
                  <a:pt x="5234" y="196176"/>
                  <a:pt x="5764" y="143788"/>
                  <a:pt x="7351" y="105159"/>
                </a:cubicBezTo>
                <a:cubicBezTo>
                  <a:pt x="8938" y="66530"/>
                  <a:pt x="7880" y="5146"/>
                  <a:pt x="1052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F6FEA16-F264-AAF1-772A-AD94AFBB19F6}"/>
              </a:ext>
            </a:extLst>
          </p:cNvPr>
          <p:cNvSpPr/>
          <p:nvPr/>
        </p:nvSpPr>
        <p:spPr>
          <a:xfrm>
            <a:off x="2877837" y="4590946"/>
            <a:ext cx="821014" cy="288208"/>
          </a:xfrm>
          <a:custGeom>
            <a:avLst/>
            <a:gdLst>
              <a:gd name="connsiteX0" fmla="*/ 5063 w 821014"/>
              <a:gd name="connsiteY0" fmla="*/ 104 h 288208"/>
              <a:gd name="connsiteX1" fmla="*/ 87613 w 821014"/>
              <a:gd name="connsiteY1" fmla="*/ 63604 h 288208"/>
              <a:gd name="connsiteX2" fmla="*/ 8238 w 821014"/>
              <a:gd name="connsiteY2" fmla="*/ 108054 h 288208"/>
              <a:gd name="connsiteX3" fmla="*/ 328913 w 821014"/>
              <a:gd name="connsiteY3" fmla="*/ 158854 h 288208"/>
              <a:gd name="connsiteX4" fmla="*/ 243188 w 821014"/>
              <a:gd name="connsiteY4" fmla="*/ 162029 h 288208"/>
              <a:gd name="connsiteX5" fmla="*/ 522588 w 821014"/>
              <a:gd name="connsiteY5" fmla="*/ 149329 h 288208"/>
              <a:gd name="connsiteX6" fmla="*/ 817863 w 821014"/>
              <a:gd name="connsiteY6" fmla="*/ 285854 h 288208"/>
              <a:gd name="connsiteX7" fmla="*/ 662288 w 821014"/>
              <a:gd name="connsiteY7" fmla="*/ 231879 h 288208"/>
              <a:gd name="connsiteX8" fmla="*/ 411463 w 821014"/>
              <a:gd name="connsiteY8" fmla="*/ 181079 h 288208"/>
              <a:gd name="connsiteX9" fmla="*/ 192388 w 821014"/>
              <a:gd name="connsiteY9" fmla="*/ 158854 h 288208"/>
              <a:gd name="connsiteX10" fmla="*/ 30463 w 821014"/>
              <a:gd name="connsiteY10" fmla="*/ 117579 h 288208"/>
              <a:gd name="connsiteX11" fmla="*/ 55863 w 821014"/>
              <a:gd name="connsiteY11" fmla="*/ 79479 h 288208"/>
              <a:gd name="connsiteX12" fmla="*/ 5063 w 821014"/>
              <a:gd name="connsiteY12" fmla="*/ 104 h 2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014" h="288208">
                <a:moveTo>
                  <a:pt x="5063" y="104"/>
                </a:moveTo>
                <a:cubicBezTo>
                  <a:pt x="10355" y="-2542"/>
                  <a:pt x="87084" y="45612"/>
                  <a:pt x="87613" y="63604"/>
                </a:cubicBezTo>
                <a:cubicBezTo>
                  <a:pt x="88142" y="81596"/>
                  <a:pt x="-31979" y="92179"/>
                  <a:pt x="8238" y="108054"/>
                </a:cubicBezTo>
                <a:cubicBezTo>
                  <a:pt x="48455" y="123929"/>
                  <a:pt x="289755" y="149858"/>
                  <a:pt x="328913" y="158854"/>
                </a:cubicBezTo>
                <a:cubicBezTo>
                  <a:pt x="368071" y="167850"/>
                  <a:pt x="243188" y="162029"/>
                  <a:pt x="243188" y="162029"/>
                </a:cubicBezTo>
                <a:cubicBezTo>
                  <a:pt x="275467" y="160442"/>
                  <a:pt x="426809" y="128692"/>
                  <a:pt x="522588" y="149329"/>
                </a:cubicBezTo>
                <a:cubicBezTo>
                  <a:pt x="618367" y="169966"/>
                  <a:pt x="794580" y="272096"/>
                  <a:pt x="817863" y="285854"/>
                </a:cubicBezTo>
                <a:cubicBezTo>
                  <a:pt x="841146" y="299612"/>
                  <a:pt x="730021" y="249341"/>
                  <a:pt x="662288" y="231879"/>
                </a:cubicBezTo>
                <a:cubicBezTo>
                  <a:pt x="594555" y="214417"/>
                  <a:pt x="489780" y="193250"/>
                  <a:pt x="411463" y="181079"/>
                </a:cubicBezTo>
                <a:cubicBezTo>
                  <a:pt x="333146" y="168908"/>
                  <a:pt x="255888" y="169437"/>
                  <a:pt x="192388" y="158854"/>
                </a:cubicBezTo>
                <a:cubicBezTo>
                  <a:pt x="128888" y="148271"/>
                  <a:pt x="53217" y="130808"/>
                  <a:pt x="30463" y="117579"/>
                </a:cubicBezTo>
                <a:cubicBezTo>
                  <a:pt x="7709" y="104350"/>
                  <a:pt x="55863" y="94296"/>
                  <a:pt x="55863" y="79479"/>
                </a:cubicBezTo>
                <a:cubicBezTo>
                  <a:pt x="55863" y="64662"/>
                  <a:pt x="-229" y="2750"/>
                  <a:pt x="506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AD91C1A-C566-E8C1-9FEE-C42F1A5B0F22}"/>
              </a:ext>
            </a:extLst>
          </p:cNvPr>
          <p:cNvSpPr/>
          <p:nvPr/>
        </p:nvSpPr>
        <p:spPr>
          <a:xfrm>
            <a:off x="3870097" y="4991075"/>
            <a:ext cx="233990" cy="235800"/>
          </a:xfrm>
          <a:custGeom>
            <a:avLst/>
            <a:gdLst>
              <a:gd name="connsiteX0" fmla="*/ 228 w 233990"/>
              <a:gd name="connsiteY0" fmla="*/ 25 h 235800"/>
              <a:gd name="connsiteX1" fmla="*/ 139928 w 233990"/>
              <a:gd name="connsiteY1" fmla="*/ 69875 h 235800"/>
              <a:gd name="connsiteX2" fmla="*/ 232003 w 233990"/>
              <a:gd name="connsiteY2" fmla="*/ 231800 h 235800"/>
              <a:gd name="connsiteX3" fmla="*/ 203428 w 233990"/>
              <a:gd name="connsiteY3" fmla="*/ 177825 h 235800"/>
              <a:gd name="connsiteX4" fmla="*/ 206603 w 233990"/>
              <a:gd name="connsiteY4" fmla="*/ 82575 h 235800"/>
              <a:gd name="connsiteX5" fmla="*/ 216128 w 233990"/>
              <a:gd name="connsiteY5" fmla="*/ 127025 h 235800"/>
              <a:gd name="connsiteX6" fmla="*/ 174853 w 233990"/>
              <a:gd name="connsiteY6" fmla="*/ 76225 h 235800"/>
              <a:gd name="connsiteX7" fmla="*/ 228 w 233990"/>
              <a:gd name="connsiteY7" fmla="*/ 25 h 2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90" h="235800">
                <a:moveTo>
                  <a:pt x="228" y="25"/>
                </a:moveTo>
                <a:cubicBezTo>
                  <a:pt x="-5593" y="-1033"/>
                  <a:pt x="101299" y="31246"/>
                  <a:pt x="139928" y="69875"/>
                </a:cubicBezTo>
                <a:cubicBezTo>
                  <a:pt x="178557" y="108504"/>
                  <a:pt x="221420" y="213808"/>
                  <a:pt x="232003" y="231800"/>
                </a:cubicBezTo>
                <a:cubicBezTo>
                  <a:pt x="242586" y="249792"/>
                  <a:pt x="207661" y="202696"/>
                  <a:pt x="203428" y="177825"/>
                </a:cubicBezTo>
                <a:cubicBezTo>
                  <a:pt x="199195" y="152954"/>
                  <a:pt x="204486" y="91042"/>
                  <a:pt x="206603" y="82575"/>
                </a:cubicBezTo>
                <a:cubicBezTo>
                  <a:pt x="208720" y="74108"/>
                  <a:pt x="221419" y="128083"/>
                  <a:pt x="216128" y="127025"/>
                </a:cubicBezTo>
                <a:cubicBezTo>
                  <a:pt x="210837" y="125967"/>
                  <a:pt x="203957" y="93158"/>
                  <a:pt x="174853" y="76225"/>
                </a:cubicBezTo>
                <a:cubicBezTo>
                  <a:pt x="145749" y="59292"/>
                  <a:pt x="6049" y="1083"/>
                  <a:pt x="22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1BC1A7-2E1F-6E7F-A323-6964BA5B7D49}"/>
              </a:ext>
            </a:extLst>
          </p:cNvPr>
          <p:cNvSpPr/>
          <p:nvPr/>
        </p:nvSpPr>
        <p:spPr>
          <a:xfrm>
            <a:off x="3476283" y="4971308"/>
            <a:ext cx="284515" cy="372342"/>
          </a:xfrm>
          <a:custGeom>
            <a:avLst/>
            <a:gdLst>
              <a:gd name="connsiteX0" fmla="*/ 342 w 284515"/>
              <a:gd name="connsiteY0" fmla="*/ 372217 h 372342"/>
              <a:gd name="connsiteX1" fmla="*/ 130517 w 284515"/>
              <a:gd name="connsiteY1" fmla="*/ 137267 h 372342"/>
              <a:gd name="connsiteX2" fmla="*/ 282917 w 284515"/>
              <a:gd name="connsiteY2" fmla="*/ 742 h 372342"/>
              <a:gd name="connsiteX3" fmla="*/ 203542 w 284515"/>
              <a:gd name="connsiteY3" fmla="*/ 86467 h 372342"/>
              <a:gd name="connsiteX4" fmla="*/ 95592 w 284515"/>
              <a:gd name="connsiteY4" fmla="*/ 169017 h 372342"/>
              <a:gd name="connsiteX5" fmla="*/ 342 w 284515"/>
              <a:gd name="connsiteY5" fmla="*/ 372217 h 3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515" h="372342">
                <a:moveTo>
                  <a:pt x="342" y="372217"/>
                </a:moveTo>
                <a:cubicBezTo>
                  <a:pt x="6163" y="366925"/>
                  <a:pt x="83421" y="199179"/>
                  <a:pt x="130517" y="137267"/>
                </a:cubicBezTo>
                <a:cubicBezTo>
                  <a:pt x="177613" y="75355"/>
                  <a:pt x="270746" y="9209"/>
                  <a:pt x="282917" y="742"/>
                </a:cubicBezTo>
                <a:cubicBezTo>
                  <a:pt x="295088" y="-7725"/>
                  <a:pt x="234763" y="58421"/>
                  <a:pt x="203542" y="86467"/>
                </a:cubicBezTo>
                <a:cubicBezTo>
                  <a:pt x="172321" y="114513"/>
                  <a:pt x="126813" y="123509"/>
                  <a:pt x="95592" y="169017"/>
                </a:cubicBezTo>
                <a:cubicBezTo>
                  <a:pt x="64371" y="214525"/>
                  <a:pt x="-5479" y="377509"/>
                  <a:pt x="342" y="372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5D83D64-223F-C5B4-96F3-F7D6211104D2}"/>
              </a:ext>
            </a:extLst>
          </p:cNvPr>
          <p:cNvSpPr/>
          <p:nvPr/>
        </p:nvSpPr>
        <p:spPr>
          <a:xfrm>
            <a:off x="3461668" y="5100963"/>
            <a:ext cx="470167" cy="517916"/>
          </a:xfrm>
          <a:custGeom>
            <a:avLst/>
            <a:gdLst>
              <a:gd name="connsiteX0" fmla="*/ 11782 w 470167"/>
              <a:gd name="connsiteY0" fmla="*/ 17137 h 517916"/>
              <a:gd name="connsiteX1" fmla="*/ 59407 w 470167"/>
              <a:gd name="connsiteY1" fmla="*/ 39362 h 517916"/>
              <a:gd name="connsiteX2" fmla="*/ 341982 w 470167"/>
              <a:gd name="connsiteY2" fmla="*/ 315587 h 517916"/>
              <a:gd name="connsiteX3" fmla="*/ 468982 w 470167"/>
              <a:gd name="connsiteY3" fmla="*/ 515612 h 517916"/>
              <a:gd name="connsiteX4" fmla="*/ 405482 w 470167"/>
              <a:gd name="connsiteY4" fmla="*/ 426712 h 517916"/>
              <a:gd name="connsiteX5" fmla="*/ 405482 w 470167"/>
              <a:gd name="connsiteY5" fmla="*/ 464812 h 517916"/>
              <a:gd name="connsiteX6" fmla="*/ 94332 w 470167"/>
              <a:gd name="connsiteY6" fmla="*/ 182237 h 517916"/>
              <a:gd name="connsiteX7" fmla="*/ 278482 w 470167"/>
              <a:gd name="connsiteY7" fmla="*/ 271137 h 517916"/>
              <a:gd name="connsiteX8" fmla="*/ 218157 w 470167"/>
              <a:gd name="connsiteY8" fmla="*/ 185412 h 517916"/>
              <a:gd name="connsiteX9" fmla="*/ 11782 w 470167"/>
              <a:gd name="connsiteY9" fmla="*/ 17137 h 5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67" h="517916">
                <a:moveTo>
                  <a:pt x="11782" y="17137"/>
                </a:moveTo>
                <a:cubicBezTo>
                  <a:pt x="-14676" y="-7205"/>
                  <a:pt x="4374" y="-10380"/>
                  <a:pt x="59407" y="39362"/>
                </a:cubicBezTo>
                <a:cubicBezTo>
                  <a:pt x="114440" y="89104"/>
                  <a:pt x="273720" y="236212"/>
                  <a:pt x="341982" y="315587"/>
                </a:cubicBezTo>
                <a:cubicBezTo>
                  <a:pt x="410244" y="394962"/>
                  <a:pt x="458399" y="497091"/>
                  <a:pt x="468982" y="515612"/>
                </a:cubicBezTo>
                <a:cubicBezTo>
                  <a:pt x="479565" y="534133"/>
                  <a:pt x="416065" y="435179"/>
                  <a:pt x="405482" y="426712"/>
                </a:cubicBezTo>
                <a:cubicBezTo>
                  <a:pt x="394899" y="418245"/>
                  <a:pt x="457340" y="505558"/>
                  <a:pt x="405482" y="464812"/>
                </a:cubicBezTo>
                <a:cubicBezTo>
                  <a:pt x="353624" y="424066"/>
                  <a:pt x="115499" y="214516"/>
                  <a:pt x="94332" y="182237"/>
                </a:cubicBezTo>
                <a:cubicBezTo>
                  <a:pt x="73165" y="149958"/>
                  <a:pt x="257845" y="270608"/>
                  <a:pt x="278482" y="271137"/>
                </a:cubicBezTo>
                <a:cubicBezTo>
                  <a:pt x="299119" y="271666"/>
                  <a:pt x="255728" y="228804"/>
                  <a:pt x="218157" y="185412"/>
                </a:cubicBezTo>
                <a:cubicBezTo>
                  <a:pt x="180586" y="142020"/>
                  <a:pt x="38240" y="41479"/>
                  <a:pt x="11782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3B42428-7806-A65A-EC65-F7E00B26B9CA}"/>
              </a:ext>
            </a:extLst>
          </p:cNvPr>
          <p:cNvSpPr/>
          <p:nvPr/>
        </p:nvSpPr>
        <p:spPr>
          <a:xfrm>
            <a:off x="3937401" y="5003544"/>
            <a:ext cx="338602" cy="494354"/>
          </a:xfrm>
          <a:custGeom>
            <a:avLst/>
            <a:gdLst>
              <a:gd name="connsiteX0" fmla="*/ 63099 w 338602"/>
              <a:gd name="connsiteY0" fmla="*/ 256 h 494354"/>
              <a:gd name="connsiteX1" fmla="*/ 75799 w 338602"/>
              <a:gd name="connsiteY1" fmla="*/ 155831 h 494354"/>
              <a:gd name="connsiteX2" fmla="*/ 193274 w 338602"/>
              <a:gd name="connsiteY2" fmla="*/ 320931 h 494354"/>
              <a:gd name="connsiteX3" fmla="*/ 193274 w 338602"/>
              <a:gd name="connsiteY3" fmla="*/ 295531 h 494354"/>
              <a:gd name="connsiteX4" fmla="*/ 336149 w 338602"/>
              <a:gd name="connsiteY4" fmla="*/ 492381 h 494354"/>
              <a:gd name="connsiteX5" fmla="*/ 263124 w 338602"/>
              <a:gd name="connsiteY5" fmla="*/ 378081 h 494354"/>
              <a:gd name="connsiteX6" fmla="*/ 12299 w 338602"/>
              <a:gd name="connsiteY6" fmla="*/ 85981 h 494354"/>
              <a:gd name="connsiteX7" fmla="*/ 40874 w 338602"/>
              <a:gd name="connsiteY7" fmla="*/ 117731 h 494354"/>
              <a:gd name="connsiteX8" fmla="*/ 63099 w 338602"/>
              <a:gd name="connsiteY8" fmla="*/ 256 h 49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602" h="494354">
                <a:moveTo>
                  <a:pt x="63099" y="256"/>
                </a:moveTo>
                <a:cubicBezTo>
                  <a:pt x="68920" y="6606"/>
                  <a:pt x="54103" y="102385"/>
                  <a:pt x="75799" y="155831"/>
                </a:cubicBezTo>
                <a:cubicBezTo>
                  <a:pt x="97495" y="209277"/>
                  <a:pt x="173695" y="297648"/>
                  <a:pt x="193274" y="320931"/>
                </a:cubicBezTo>
                <a:cubicBezTo>
                  <a:pt x="212853" y="344214"/>
                  <a:pt x="169462" y="266956"/>
                  <a:pt x="193274" y="295531"/>
                </a:cubicBezTo>
                <a:cubicBezTo>
                  <a:pt x="217086" y="324106"/>
                  <a:pt x="324507" y="478623"/>
                  <a:pt x="336149" y="492381"/>
                </a:cubicBezTo>
                <a:cubicBezTo>
                  <a:pt x="347791" y="506139"/>
                  <a:pt x="317099" y="445814"/>
                  <a:pt x="263124" y="378081"/>
                </a:cubicBezTo>
                <a:cubicBezTo>
                  <a:pt x="209149" y="310348"/>
                  <a:pt x="49341" y="129373"/>
                  <a:pt x="12299" y="85981"/>
                </a:cubicBezTo>
                <a:cubicBezTo>
                  <a:pt x="-24743" y="42589"/>
                  <a:pt x="32937" y="127785"/>
                  <a:pt x="40874" y="117731"/>
                </a:cubicBezTo>
                <a:cubicBezTo>
                  <a:pt x="48811" y="107677"/>
                  <a:pt x="57278" y="-6094"/>
                  <a:pt x="6309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C7633E5-75CD-B21B-AED4-0A0EAFE2B857}"/>
              </a:ext>
            </a:extLst>
          </p:cNvPr>
          <p:cNvSpPr/>
          <p:nvPr/>
        </p:nvSpPr>
        <p:spPr>
          <a:xfrm>
            <a:off x="4508648" y="5649677"/>
            <a:ext cx="1129829" cy="936092"/>
          </a:xfrm>
          <a:custGeom>
            <a:avLst/>
            <a:gdLst>
              <a:gd name="connsiteX0" fmla="*/ 12552 w 1129829"/>
              <a:gd name="connsiteY0" fmla="*/ 11348 h 936092"/>
              <a:gd name="connsiteX1" fmla="*/ 1082527 w 1129829"/>
              <a:gd name="connsiteY1" fmla="*/ 893998 h 936092"/>
              <a:gd name="connsiteX2" fmla="*/ 892027 w 1129829"/>
              <a:gd name="connsiteY2" fmla="*/ 747948 h 936092"/>
              <a:gd name="connsiteX3" fmla="*/ 447527 w 1129829"/>
              <a:gd name="connsiteY3" fmla="*/ 335198 h 936092"/>
              <a:gd name="connsiteX4" fmla="*/ 491977 w 1129829"/>
              <a:gd name="connsiteY4" fmla="*/ 389173 h 936092"/>
              <a:gd name="connsiteX5" fmla="*/ 12552 w 1129829"/>
              <a:gd name="connsiteY5" fmla="*/ 11348 h 93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829" h="936092">
                <a:moveTo>
                  <a:pt x="12552" y="11348"/>
                </a:moveTo>
                <a:cubicBezTo>
                  <a:pt x="110977" y="95486"/>
                  <a:pt x="935948" y="771231"/>
                  <a:pt x="1082527" y="893998"/>
                </a:cubicBezTo>
                <a:cubicBezTo>
                  <a:pt x="1229106" y="1016765"/>
                  <a:pt x="997860" y="841081"/>
                  <a:pt x="892027" y="747948"/>
                </a:cubicBezTo>
                <a:cubicBezTo>
                  <a:pt x="786194" y="654815"/>
                  <a:pt x="514202" y="394994"/>
                  <a:pt x="447527" y="335198"/>
                </a:cubicBezTo>
                <a:cubicBezTo>
                  <a:pt x="380852" y="275402"/>
                  <a:pt x="559181" y="441560"/>
                  <a:pt x="491977" y="389173"/>
                </a:cubicBezTo>
                <a:cubicBezTo>
                  <a:pt x="424773" y="336786"/>
                  <a:pt x="-85873" y="-72790"/>
                  <a:pt x="12552" y="1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68532EE-56C6-B1FC-5847-0EB7D3105633}"/>
              </a:ext>
            </a:extLst>
          </p:cNvPr>
          <p:cNvSpPr/>
          <p:nvPr/>
        </p:nvSpPr>
        <p:spPr>
          <a:xfrm>
            <a:off x="4636346" y="5840641"/>
            <a:ext cx="1197103" cy="1099786"/>
          </a:xfrm>
          <a:custGeom>
            <a:avLst/>
            <a:gdLst>
              <a:gd name="connsiteX0" fmla="*/ 65829 w 1197103"/>
              <a:gd name="connsiteY0" fmla="*/ 90259 h 1099786"/>
              <a:gd name="connsiteX1" fmla="*/ 113454 w 1197103"/>
              <a:gd name="connsiteY1" fmla="*/ 118834 h 1099786"/>
              <a:gd name="connsiteX2" fmla="*/ 1145329 w 1197103"/>
              <a:gd name="connsiteY2" fmla="*/ 1052284 h 1099786"/>
              <a:gd name="connsiteX3" fmla="*/ 986579 w 1197103"/>
              <a:gd name="connsiteY3" fmla="*/ 909409 h 1099786"/>
              <a:gd name="connsiteX4" fmla="*/ 497629 w 1197103"/>
              <a:gd name="connsiteY4" fmla="*/ 445859 h 1099786"/>
              <a:gd name="connsiteX5" fmla="*/ 554779 w 1197103"/>
              <a:gd name="connsiteY5" fmla="*/ 483959 h 1099786"/>
              <a:gd name="connsiteX6" fmla="*/ 30904 w 1197103"/>
              <a:gd name="connsiteY6" fmla="*/ 20409 h 1099786"/>
              <a:gd name="connsiteX7" fmla="*/ 65829 w 1197103"/>
              <a:gd name="connsiteY7" fmla="*/ 90259 h 10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103" h="1099786">
                <a:moveTo>
                  <a:pt x="65829" y="90259"/>
                </a:moveTo>
                <a:cubicBezTo>
                  <a:pt x="79587" y="106663"/>
                  <a:pt x="-66463" y="-41503"/>
                  <a:pt x="113454" y="118834"/>
                </a:cubicBezTo>
                <a:cubicBezTo>
                  <a:pt x="293371" y="279171"/>
                  <a:pt x="999808" y="920522"/>
                  <a:pt x="1145329" y="1052284"/>
                </a:cubicBezTo>
                <a:cubicBezTo>
                  <a:pt x="1290850" y="1184046"/>
                  <a:pt x="1094529" y="1010480"/>
                  <a:pt x="986579" y="909409"/>
                </a:cubicBezTo>
                <a:cubicBezTo>
                  <a:pt x="878629" y="808338"/>
                  <a:pt x="569596" y="516767"/>
                  <a:pt x="497629" y="445859"/>
                </a:cubicBezTo>
                <a:cubicBezTo>
                  <a:pt x="425662" y="374951"/>
                  <a:pt x="632567" y="554867"/>
                  <a:pt x="554779" y="483959"/>
                </a:cubicBezTo>
                <a:cubicBezTo>
                  <a:pt x="476992" y="413051"/>
                  <a:pt x="111866" y="88142"/>
                  <a:pt x="30904" y="20409"/>
                </a:cubicBezTo>
                <a:cubicBezTo>
                  <a:pt x="-50058" y="-47324"/>
                  <a:pt x="52071" y="73855"/>
                  <a:pt x="65829" y="9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089E86F-7807-46A5-AE4B-5CD91174A9CD}"/>
              </a:ext>
            </a:extLst>
          </p:cNvPr>
          <p:cNvSpPr/>
          <p:nvPr/>
        </p:nvSpPr>
        <p:spPr>
          <a:xfrm>
            <a:off x="4599798" y="5886302"/>
            <a:ext cx="1110550" cy="1263941"/>
          </a:xfrm>
          <a:custGeom>
            <a:avLst/>
            <a:gdLst>
              <a:gd name="connsiteX0" fmla="*/ 3952 w 1110550"/>
              <a:gd name="connsiteY0" fmla="*/ 3323 h 1263941"/>
              <a:gd name="connsiteX1" fmla="*/ 953277 w 1110550"/>
              <a:gd name="connsiteY1" fmla="*/ 974873 h 1263941"/>
              <a:gd name="connsiteX2" fmla="*/ 870727 w 1110550"/>
              <a:gd name="connsiteY2" fmla="*/ 958998 h 1263941"/>
              <a:gd name="connsiteX3" fmla="*/ 1108852 w 1110550"/>
              <a:gd name="connsiteY3" fmla="*/ 1260623 h 1263941"/>
              <a:gd name="connsiteX4" fmla="*/ 972327 w 1110550"/>
              <a:gd name="connsiteY4" fmla="*/ 1114573 h 1263941"/>
              <a:gd name="connsiteX5" fmla="*/ 873902 w 1110550"/>
              <a:gd name="connsiteY5" fmla="*/ 1028848 h 1263941"/>
              <a:gd name="connsiteX6" fmla="*/ 959627 w 1110550"/>
              <a:gd name="connsiteY6" fmla="*/ 1070123 h 1263941"/>
              <a:gd name="connsiteX7" fmla="*/ 842152 w 1110550"/>
              <a:gd name="connsiteY7" fmla="*/ 879623 h 1263941"/>
              <a:gd name="connsiteX8" fmla="*/ 438927 w 1110550"/>
              <a:gd name="connsiteY8" fmla="*/ 533548 h 1263941"/>
              <a:gd name="connsiteX9" fmla="*/ 607202 w 1110550"/>
              <a:gd name="connsiteY9" fmla="*/ 651023 h 1263941"/>
              <a:gd name="connsiteX10" fmla="*/ 3952 w 1110550"/>
              <a:gd name="connsiteY10" fmla="*/ 3323 h 1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550" h="1263941">
                <a:moveTo>
                  <a:pt x="3952" y="3323"/>
                </a:moveTo>
                <a:cubicBezTo>
                  <a:pt x="61631" y="57298"/>
                  <a:pt x="808815" y="815594"/>
                  <a:pt x="953277" y="974873"/>
                </a:cubicBezTo>
                <a:cubicBezTo>
                  <a:pt x="1097740" y="1134152"/>
                  <a:pt x="844798" y="911373"/>
                  <a:pt x="870727" y="958998"/>
                </a:cubicBezTo>
                <a:cubicBezTo>
                  <a:pt x="896656" y="1006623"/>
                  <a:pt x="1091919" y="1234694"/>
                  <a:pt x="1108852" y="1260623"/>
                </a:cubicBezTo>
                <a:cubicBezTo>
                  <a:pt x="1125785" y="1286552"/>
                  <a:pt x="1011485" y="1153202"/>
                  <a:pt x="972327" y="1114573"/>
                </a:cubicBezTo>
                <a:cubicBezTo>
                  <a:pt x="933169" y="1075944"/>
                  <a:pt x="876019" y="1036256"/>
                  <a:pt x="873902" y="1028848"/>
                </a:cubicBezTo>
                <a:cubicBezTo>
                  <a:pt x="871785" y="1021440"/>
                  <a:pt x="964919" y="1094994"/>
                  <a:pt x="959627" y="1070123"/>
                </a:cubicBezTo>
                <a:cubicBezTo>
                  <a:pt x="954335" y="1045252"/>
                  <a:pt x="928935" y="969052"/>
                  <a:pt x="842152" y="879623"/>
                </a:cubicBezTo>
                <a:cubicBezTo>
                  <a:pt x="755369" y="790194"/>
                  <a:pt x="478085" y="571648"/>
                  <a:pt x="438927" y="533548"/>
                </a:cubicBezTo>
                <a:cubicBezTo>
                  <a:pt x="399769" y="495448"/>
                  <a:pt x="676523" y="732515"/>
                  <a:pt x="607202" y="651023"/>
                </a:cubicBezTo>
                <a:cubicBezTo>
                  <a:pt x="537881" y="569531"/>
                  <a:pt x="-53727" y="-50652"/>
                  <a:pt x="3952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7D4E259-069C-7625-8530-6F136E928F46}"/>
              </a:ext>
            </a:extLst>
          </p:cNvPr>
          <p:cNvSpPr/>
          <p:nvPr/>
        </p:nvSpPr>
        <p:spPr>
          <a:xfrm>
            <a:off x="5809494" y="7070688"/>
            <a:ext cx="341668" cy="577440"/>
          </a:xfrm>
          <a:custGeom>
            <a:avLst/>
            <a:gdLst>
              <a:gd name="connsiteX0" fmla="*/ 756 w 341668"/>
              <a:gd name="connsiteY0" fmla="*/ 76237 h 577440"/>
              <a:gd name="connsiteX1" fmla="*/ 299206 w 341668"/>
              <a:gd name="connsiteY1" fmla="*/ 301662 h 577440"/>
              <a:gd name="connsiteX2" fmla="*/ 340481 w 341668"/>
              <a:gd name="connsiteY2" fmla="*/ 574712 h 577440"/>
              <a:gd name="connsiteX3" fmla="*/ 327781 w 341668"/>
              <a:gd name="connsiteY3" fmla="*/ 431837 h 577440"/>
              <a:gd name="connsiteX4" fmla="*/ 327781 w 341668"/>
              <a:gd name="connsiteY4" fmla="*/ 266737 h 577440"/>
              <a:gd name="connsiteX5" fmla="*/ 134106 w 341668"/>
              <a:gd name="connsiteY5" fmla="*/ 37 h 577440"/>
              <a:gd name="connsiteX6" fmla="*/ 321431 w 341668"/>
              <a:gd name="connsiteY6" fmla="*/ 285787 h 577440"/>
              <a:gd name="connsiteX7" fmla="*/ 216656 w 341668"/>
              <a:gd name="connsiteY7" fmla="*/ 196887 h 577440"/>
              <a:gd name="connsiteX8" fmla="*/ 756 w 341668"/>
              <a:gd name="connsiteY8" fmla="*/ 76237 h 5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68" h="577440">
                <a:moveTo>
                  <a:pt x="756" y="76237"/>
                </a:moveTo>
                <a:cubicBezTo>
                  <a:pt x="14514" y="93699"/>
                  <a:pt x="242585" y="218583"/>
                  <a:pt x="299206" y="301662"/>
                </a:cubicBezTo>
                <a:cubicBezTo>
                  <a:pt x="355827" y="384741"/>
                  <a:pt x="335719" y="553016"/>
                  <a:pt x="340481" y="574712"/>
                </a:cubicBezTo>
                <a:cubicBezTo>
                  <a:pt x="345243" y="596408"/>
                  <a:pt x="329898" y="483166"/>
                  <a:pt x="327781" y="431837"/>
                </a:cubicBezTo>
                <a:cubicBezTo>
                  <a:pt x="325664" y="380508"/>
                  <a:pt x="360060" y="338704"/>
                  <a:pt x="327781" y="266737"/>
                </a:cubicBezTo>
                <a:cubicBezTo>
                  <a:pt x="295502" y="194770"/>
                  <a:pt x="135164" y="-3138"/>
                  <a:pt x="134106" y="37"/>
                </a:cubicBezTo>
                <a:cubicBezTo>
                  <a:pt x="133048" y="3212"/>
                  <a:pt x="307673" y="252979"/>
                  <a:pt x="321431" y="285787"/>
                </a:cubicBezTo>
                <a:cubicBezTo>
                  <a:pt x="335189" y="318595"/>
                  <a:pt x="268514" y="227579"/>
                  <a:pt x="216656" y="196887"/>
                </a:cubicBezTo>
                <a:cubicBezTo>
                  <a:pt x="164798" y="166195"/>
                  <a:pt x="-13002" y="58775"/>
                  <a:pt x="756" y="7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E393ED0-9D89-0B6F-D0CA-4D22727FB987}"/>
              </a:ext>
            </a:extLst>
          </p:cNvPr>
          <p:cNvSpPr/>
          <p:nvPr/>
        </p:nvSpPr>
        <p:spPr>
          <a:xfrm>
            <a:off x="6254723" y="7072104"/>
            <a:ext cx="301652" cy="581200"/>
          </a:xfrm>
          <a:custGeom>
            <a:avLst/>
            <a:gdLst>
              <a:gd name="connsiteX0" fmla="*/ 120677 w 301652"/>
              <a:gd name="connsiteY0" fmla="*/ 1796 h 581200"/>
              <a:gd name="connsiteX1" fmla="*/ 190527 w 301652"/>
              <a:gd name="connsiteY1" fmla="*/ 255796 h 581200"/>
              <a:gd name="connsiteX2" fmla="*/ 190527 w 301652"/>
              <a:gd name="connsiteY2" fmla="*/ 427246 h 581200"/>
              <a:gd name="connsiteX3" fmla="*/ 98452 w 301652"/>
              <a:gd name="connsiteY3" fmla="*/ 541546 h 581200"/>
              <a:gd name="connsiteX4" fmla="*/ 27 w 301652"/>
              <a:gd name="connsiteY4" fmla="*/ 579646 h 581200"/>
              <a:gd name="connsiteX5" fmla="*/ 107977 w 301652"/>
              <a:gd name="connsiteY5" fmla="*/ 497096 h 581200"/>
              <a:gd name="connsiteX6" fmla="*/ 234977 w 301652"/>
              <a:gd name="connsiteY6" fmla="*/ 360571 h 581200"/>
              <a:gd name="connsiteX7" fmla="*/ 301652 w 301652"/>
              <a:gd name="connsiteY7" fmla="*/ 36721 h 581200"/>
              <a:gd name="connsiteX8" fmla="*/ 234977 w 301652"/>
              <a:gd name="connsiteY8" fmla="*/ 351046 h 581200"/>
              <a:gd name="connsiteX9" fmla="*/ 168302 w 301652"/>
              <a:gd name="connsiteY9" fmla="*/ 151021 h 581200"/>
              <a:gd name="connsiteX10" fmla="*/ 120677 w 301652"/>
              <a:gd name="connsiteY10" fmla="*/ 1796 h 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52" h="581200">
                <a:moveTo>
                  <a:pt x="120677" y="1796"/>
                </a:moveTo>
                <a:cubicBezTo>
                  <a:pt x="124381" y="19258"/>
                  <a:pt x="178885" y="184888"/>
                  <a:pt x="190527" y="255796"/>
                </a:cubicBezTo>
                <a:cubicBezTo>
                  <a:pt x="202169" y="326704"/>
                  <a:pt x="205873" y="379621"/>
                  <a:pt x="190527" y="427246"/>
                </a:cubicBezTo>
                <a:cubicBezTo>
                  <a:pt x="175181" y="474871"/>
                  <a:pt x="130202" y="516146"/>
                  <a:pt x="98452" y="541546"/>
                </a:cubicBezTo>
                <a:cubicBezTo>
                  <a:pt x="66702" y="566946"/>
                  <a:pt x="-1560" y="587054"/>
                  <a:pt x="27" y="579646"/>
                </a:cubicBezTo>
                <a:cubicBezTo>
                  <a:pt x="1614" y="572238"/>
                  <a:pt x="68819" y="533608"/>
                  <a:pt x="107977" y="497096"/>
                </a:cubicBezTo>
                <a:cubicBezTo>
                  <a:pt x="147135" y="460584"/>
                  <a:pt x="202698" y="437300"/>
                  <a:pt x="234977" y="360571"/>
                </a:cubicBezTo>
                <a:cubicBezTo>
                  <a:pt x="267256" y="283842"/>
                  <a:pt x="301652" y="38308"/>
                  <a:pt x="301652" y="36721"/>
                </a:cubicBezTo>
                <a:cubicBezTo>
                  <a:pt x="301652" y="35134"/>
                  <a:pt x="257202" y="331996"/>
                  <a:pt x="234977" y="351046"/>
                </a:cubicBezTo>
                <a:cubicBezTo>
                  <a:pt x="212752" y="370096"/>
                  <a:pt x="185235" y="203408"/>
                  <a:pt x="168302" y="151021"/>
                </a:cubicBezTo>
                <a:cubicBezTo>
                  <a:pt x="151369" y="98634"/>
                  <a:pt x="116973" y="-15666"/>
                  <a:pt x="120677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FF47EBB-DF42-9682-131B-ED30C4B0652D}"/>
              </a:ext>
            </a:extLst>
          </p:cNvPr>
          <p:cNvSpPr/>
          <p:nvPr/>
        </p:nvSpPr>
        <p:spPr>
          <a:xfrm>
            <a:off x="5843381" y="6762110"/>
            <a:ext cx="263649" cy="326325"/>
          </a:xfrm>
          <a:custGeom>
            <a:avLst/>
            <a:gdLst>
              <a:gd name="connsiteX0" fmla="*/ 11319 w 263649"/>
              <a:gd name="connsiteY0" fmla="*/ 19690 h 326325"/>
              <a:gd name="connsiteX1" fmla="*/ 255794 w 263649"/>
              <a:gd name="connsiteY1" fmla="*/ 314965 h 326325"/>
              <a:gd name="connsiteX2" fmla="*/ 204994 w 263649"/>
              <a:gd name="connsiteY2" fmla="*/ 245115 h 326325"/>
              <a:gd name="connsiteX3" fmla="*/ 220869 w 263649"/>
              <a:gd name="connsiteY3" fmla="*/ 54615 h 326325"/>
              <a:gd name="connsiteX4" fmla="*/ 204994 w 263649"/>
              <a:gd name="connsiteY4" fmla="*/ 184790 h 326325"/>
              <a:gd name="connsiteX5" fmla="*/ 58944 w 263649"/>
              <a:gd name="connsiteY5" fmla="*/ 45090 h 326325"/>
              <a:gd name="connsiteX6" fmla="*/ 11319 w 263649"/>
              <a:gd name="connsiteY6" fmla="*/ 19690 h 3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9" h="326325">
                <a:moveTo>
                  <a:pt x="11319" y="19690"/>
                </a:moveTo>
                <a:cubicBezTo>
                  <a:pt x="44127" y="64669"/>
                  <a:pt x="223515" y="277394"/>
                  <a:pt x="255794" y="314965"/>
                </a:cubicBezTo>
                <a:cubicBezTo>
                  <a:pt x="288073" y="352536"/>
                  <a:pt x="210815" y="288507"/>
                  <a:pt x="204994" y="245115"/>
                </a:cubicBezTo>
                <a:cubicBezTo>
                  <a:pt x="199173" y="201723"/>
                  <a:pt x="220869" y="64669"/>
                  <a:pt x="220869" y="54615"/>
                </a:cubicBezTo>
                <a:cubicBezTo>
                  <a:pt x="220869" y="44561"/>
                  <a:pt x="231981" y="186377"/>
                  <a:pt x="204994" y="184790"/>
                </a:cubicBezTo>
                <a:cubicBezTo>
                  <a:pt x="178007" y="183203"/>
                  <a:pt x="93869" y="73136"/>
                  <a:pt x="58944" y="45090"/>
                </a:cubicBezTo>
                <a:cubicBezTo>
                  <a:pt x="24019" y="17044"/>
                  <a:pt x="-21489" y="-25289"/>
                  <a:pt x="11319" y="1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8F0BC01-2DAE-3AEA-007C-3733F5A1D3AA}"/>
              </a:ext>
            </a:extLst>
          </p:cNvPr>
          <p:cNvSpPr/>
          <p:nvPr/>
        </p:nvSpPr>
        <p:spPr>
          <a:xfrm>
            <a:off x="4479597" y="5955912"/>
            <a:ext cx="893050" cy="1286119"/>
          </a:xfrm>
          <a:custGeom>
            <a:avLst/>
            <a:gdLst>
              <a:gd name="connsiteX0" fmla="*/ 3503 w 893050"/>
              <a:gd name="connsiteY0" fmla="*/ 3563 h 1286119"/>
              <a:gd name="connsiteX1" fmla="*/ 848053 w 893050"/>
              <a:gd name="connsiteY1" fmla="*/ 1216413 h 1286119"/>
              <a:gd name="connsiteX2" fmla="*/ 784553 w 893050"/>
              <a:gd name="connsiteY2" fmla="*/ 1146563 h 1286119"/>
              <a:gd name="connsiteX3" fmla="*/ 571828 w 893050"/>
              <a:gd name="connsiteY3" fmla="*/ 905263 h 1286119"/>
              <a:gd name="connsiteX4" fmla="*/ 286078 w 893050"/>
              <a:gd name="connsiteY4" fmla="*/ 667138 h 1286119"/>
              <a:gd name="connsiteX5" fmla="*/ 536903 w 893050"/>
              <a:gd name="connsiteY5" fmla="*/ 838588 h 1286119"/>
              <a:gd name="connsiteX6" fmla="*/ 3503 w 893050"/>
              <a:gd name="connsiteY6" fmla="*/ 3563 h 12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050" h="1286119">
                <a:moveTo>
                  <a:pt x="3503" y="3563"/>
                </a:moveTo>
                <a:cubicBezTo>
                  <a:pt x="55361" y="66534"/>
                  <a:pt x="717878" y="1025913"/>
                  <a:pt x="848053" y="1216413"/>
                </a:cubicBezTo>
                <a:cubicBezTo>
                  <a:pt x="978228" y="1406913"/>
                  <a:pt x="784553" y="1146563"/>
                  <a:pt x="784553" y="1146563"/>
                </a:cubicBezTo>
                <a:cubicBezTo>
                  <a:pt x="738516" y="1094705"/>
                  <a:pt x="654907" y="985167"/>
                  <a:pt x="571828" y="905263"/>
                </a:cubicBezTo>
                <a:cubicBezTo>
                  <a:pt x="488749" y="825359"/>
                  <a:pt x="291899" y="678250"/>
                  <a:pt x="286078" y="667138"/>
                </a:cubicBezTo>
                <a:cubicBezTo>
                  <a:pt x="280257" y="656026"/>
                  <a:pt x="581882" y="945480"/>
                  <a:pt x="536903" y="838588"/>
                </a:cubicBezTo>
                <a:cubicBezTo>
                  <a:pt x="491924" y="731696"/>
                  <a:pt x="-48355" y="-59408"/>
                  <a:pt x="3503" y="3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B94ADB4-56D4-0CB0-E8C0-D05E75CCDDFB}"/>
              </a:ext>
            </a:extLst>
          </p:cNvPr>
          <p:cNvSpPr/>
          <p:nvPr/>
        </p:nvSpPr>
        <p:spPr>
          <a:xfrm>
            <a:off x="4233763" y="5211584"/>
            <a:ext cx="201821" cy="316138"/>
          </a:xfrm>
          <a:custGeom>
            <a:avLst/>
            <a:gdLst>
              <a:gd name="connsiteX0" fmla="*/ 1687 w 201821"/>
              <a:gd name="connsiteY0" fmla="*/ 1766 h 316138"/>
              <a:gd name="connsiteX1" fmla="*/ 119162 w 201821"/>
              <a:gd name="connsiteY1" fmla="*/ 236716 h 316138"/>
              <a:gd name="connsiteX2" fmla="*/ 201712 w 201821"/>
              <a:gd name="connsiteY2" fmla="*/ 316091 h 316138"/>
              <a:gd name="connsiteX3" fmla="*/ 138212 w 201821"/>
              <a:gd name="connsiteY3" fmla="*/ 249416 h 316138"/>
              <a:gd name="connsiteX4" fmla="*/ 14387 w 201821"/>
              <a:gd name="connsiteY4" fmla="*/ 116066 h 316138"/>
              <a:gd name="connsiteX5" fmla="*/ 46137 w 201821"/>
              <a:gd name="connsiteY5" fmla="*/ 128766 h 316138"/>
              <a:gd name="connsiteX6" fmla="*/ 1687 w 201821"/>
              <a:gd name="connsiteY6" fmla="*/ 1766 h 3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21" h="316138">
                <a:moveTo>
                  <a:pt x="1687" y="1766"/>
                </a:moveTo>
                <a:cubicBezTo>
                  <a:pt x="13858" y="19758"/>
                  <a:pt x="85824" y="184328"/>
                  <a:pt x="119162" y="236716"/>
                </a:cubicBezTo>
                <a:cubicBezTo>
                  <a:pt x="152500" y="289104"/>
                  <a:pt x="198537" y="313974"/>
                  <a:pt x="201712" y="316091"/>
                </a:cubicBezTo>
                <a:cubicBezTo>
                  <a:pt x="204887" y="318208"/>
                  <a:pt x="138212" y="249416"/>
                  <a:pt x="138212" y="249416"/>
                </a:cubicBezTo>
                <a:cubicBezTo>
                  <a:pt x="106991" y="216079"/>
                  <a:pt x="29733" y="136174"/>
                  <a:pt x="14387" y="116066"/>
                </a:cubicBezTo>
                <a:cubicBezTo>
                  <a:pt x="-959" y="95958"/>
                  <a:pt x="45079" y="148874"/>
                  <a:pt x="46137" y="128766"/>
                </a:cubicBezTo>
                <a:cubicBezTo>
                  <a:pt x="47195" y="108658"/>
                  <a:pt x="-10484" y="-16226"/>
                  <a:pt x="1687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DD9B8E-5965-5272-9780-1C9958579565}"/>
              </a:ext>
            </a:extLst>
          </p:cNvPr>
          <p:cNvSpPr/>
          <p:nvPr/>
        </p:nvSpPr>
        <p:spPr>
          <a:xfrm>
            <a:off x="3870955" y="5094217"/>
            <a:ext cx="634688" cy="1043609"/>
          </a:xfrm>
          <a:custGeom>
            <a:avLst/>
            <a:gdLst>
              <a:gd name="connsiteX0" fmla="*/ 111 w 634688"/>
              <a:gd name="connsiteY0" fmla="*/ 297 h 1043609"/>
              <a:gd name="connsiteX1" fmla="*/ 114809 w 634688"/>
              <a:gd name="connsiteY1" fmla="*/ 146856 h 1043609"/>
              <a:gd name="connsiteX2" fmla="*/ 210391 w 634688"/>
              <a:gd name="connsiteY2" fmla="*/ 267927 h 1043609"/>
              <a:gd name="connsiteX3" fmla="*/ 165786 w 634688"/>
              <a:gd name="connsiteY3" fmla="*/ 258368 h 1043609"/>
              <a:gd name="connsiteX4" fmla="*/ 318717 w 634688"/>
              <a:gd name="connsiteY4" fmla="*/ 545114 h 1043609"/>
              <a:gd name="connsiteX5" fmla="*/ 395183 w 634688"/>
              <a:gd name="connsiteY5" fmla="*/ 596091 h 1043609"/>
              <a:gd name="connsiteX6" fmla="*/ 634138 w 634688"/>
              <a:gd name="connsiteY6" fmla="*/ 1042140 h 1043609"/>
              <a:gd name="connsiteX7" fmla="*/ 458904 w 634688"/>
              <a:gd name="connsiteY7" fmla="*/ 733092 h 1043609"/>
              <a:gd name="connsiteX8" fmla="*/ 395183 w 634688"/>
              <a:gd name="connsiteY8" fmla="*/ 548300 h 1043609"/>
              <a:gd name="connsiteX9" fmla="*/ 360136 w 634688"/>
              <a:gd name="connsiteY9" fmla="*/ 318904 h 1043609"/>
              <a:gd name="connsiteX10" fmla="*/ 369694 w 634688"/>
              <a:gd name="connsiteY10" fmla="*/ 513253 h 1043609"/>
              <a:gd name="connsiteX11" fmla="*/ 302787 w 634688"/>
              <a:gd name="connsiteY11" fmla="*/ 427230 h 1043609"/>
              <a:gd name="connsiteX12" fmla="*/ 140298 w 634688"/>
              <a:gd name="connsiteY12" fmla="*/ 194647 h 1043609"/>
              <a:gd name="connsiteX13" fmla="*/ 111 w 634688"/>
              <a:gd name="connsiteY13" fmla="*/ 297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688" h="1043609">
                <a:moveTo>
                  <a:pt x="111" y="297"/>
                </a:moveTo>
                <a:cubicBezTo>
                  <a:pt x="-4137" y="-7668"/>
                  <a:pt x="114809" y="146856"/>
                  <a:pt x="114809" y="146856"/>
                </a:cubicBezTo>
                <a:cubicBezTo>
                  <a:pt x="149856" y="191461"/>
                  <a:pt x="201895" y="249342"/>
                  <a:pt x="210391" y="267927"/>
                </a:cubicBezTo>
                <a:cubicBezTo>
                  <a:pt x="218887" y="286512"/>
                  <a:pt x="147732" y="212170"/>
                  <a:pt x="165786" y="258368"/>
                </a:cubicBezTo>
                <a:cubicBezTo>
                  <a:pt x="183840" y="304566"/>
                  <a:pt x="280484" y="488827"/>
                  <a:pt x="318717" y="545114"/>
                </a:cubicBezTo>
                <a:cubicBezTo>
                  <a:pt x="356950" y="601401"/>
                  <a:pt x="342613" y="513253"/>
                  <a:pt x="395183" y="596091"/>
                </a:cubicBezTo>
                <a:cubicBezTo>
                  <a:pt x="447753" y="678929"/>
                  <a:pt x="623518" y="1019307"/>
                  <a:pt x="634138" y="1042140"/>
                </a:cubicBezTo>
                <a:cubicBezTo>
                  <a:pt x="644758" y="1064974"/>
                  <a:pt x="498730" y="815399"/>
                  <a:pt x="458904" y="733092"/>
                </a:cubicBezTo>
                <a:cubicBezTo>
                  <a:pt x="419078" y="650785"/>
                  <a:pt x="411644" y="617331"/>
                  <a:pt x="395183" y="548300"/>
                </a:cubicBezTo>
                <a:cubicBezTo>
                  <a:pt x="378722" y="479269"/>
                  <a:pt x="364384" y="324745"/>
                  <a:pt x="360136" y="318904"/>
                </a:cubicBezTo>
                <a:cubicBezTo>
                  <a:pt x="355888" y="313063"/>
                  <a:pt x="379252" y="495199"/>
                  <a:pt x="369694" y="513253"/>
                </a:cubicBezTo>
                <a:cubicBezTo>
                  <a:pt x="360136" y="531307"/>
                  <a:pt x="341020" y="480331"/>
                  <a:pt x="302787" y="427230"/>
                </a:cubicBezTo>
                <a:cubicBezTo>
                  <a:pt x="264554" y="374129"/>
                  <a:pt x="191806" y="264740"/>
                  <a:pt x="140298" y="194647"/>
                </a:cubicBezTo>
                <a:cubicBezTo>
                  <a:pt x="88790" y="124554"/>
                  <a:pt x="4359" y="8262"/>
                  <a:pt x="11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94A7D73-CDB9-5821-E570-72F527F1CE97}"/>
              </a:ext>
            </a:extLst>
          </p:cNvPr>
          <p:cNvSpPr/>
          <p:nvPr/>
        </p:nvSpPr>
        <p:spPr>
          <a:xfrm>
            <a:off x="4517776" y="6218894"/>
            <a:ext cx="306089" cy="448309"/>
          </a:xfrm>
          <a:custGeom>
            <a:avLst/>
            <a:gdLst>
              <a:gd name="connsiteX0" fmla="*/ 61 w 306089"/>
              <a:gd name="connsiteY0" fmla="*/ 300 h 448309"/>
              <a:gd name="connsiteX1" fmla="*/ 283621 w 306089"/>
              <a:gd name="connsiteY1" fmla="*/ 424047 h 448309"/>
              <a:gd name="connsiteX2" fmla="*/ 258132 w 306089"/>
              <a:gd name="connsiteY2" fmla="*/ 357139 h 448309"/>
              <a:gd name="connsiteX3" fmla="*/ 61 w 306089"/>
              <a:gd name="connsiteY3" fmla="*/ 300 h 4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89" h="448309">
                <a:moveTo>
                  <a:pt x="61" y="300"/>
                </a:moveTo>
                <a:cubicBezTo>
                  <a:pt x="4309" y="11451"/>
                  <a:pt x="240609" y="364574"/>
                  <a:pt x="283621" y="424047"/>
                </a:cubicBezTo>
                <a:cubicBezTo>
                  <a:pt x="326633" y="483520"/>
                  <a:pt x="302206" y="422984"/>
                  <a:pt x="258132" y="357139"/>
                </a:cubicBezTo>
                <a:cubicBezTo>
                  <a:pt x="214058" y="291294"/>
                  <a:pt x="-4187" y="-10851"/>
                  <a:pt x="6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50FEC92-7F35-BF09-1E7E-EFCF51E2188E}"/>
              </a:ext>
            </a:extLst>
          </p:cNvPr>
          <p:cNvSpPr/>
          <p:nvPr/>
        </p:nvSpPr>
        <p:spPr>
          <a:xfrm>
            <a:off x="2659559" y="4914719"/>
            <a:ext cx="319058" cy="268645"/>
          </a:xfrm>
          <a:custGeom>
            <a:avLst/>
            <a:gdLst>
              <a:gd name="connsiteX0" fmla="*/ 803 w 319058"/>
              <a:gd name="connsiteY0" fmla="*/ 58725 h 268645"/>
              <a:gd name="connsiteX1" fmla="*/ 105943 w 319058"/>
              <a:gd name="connsiteY1" fmla="*/ 45981 h 268645"/>
              <a:gd name="connsiteX2" fmla="*/ 271619 w 319058"/>
              <a:gd name="connsiteY2" fmla="*/ 49167 h 268645"/>
              <a:gd name="connsiteX3" fmla="*/ 316224 w 319058"/>
              <a:gd name="connsiteY3" fmla="*/ 81027 h 268645"/>
              <a:gd name="connsiteX4" fmla="*/ 207897 w 319058"/>
              <a:gd name="connsiteY4" fmla="*/ 61911 h 268645"/>
              <a:gd name="connsiteX5" fmla="*/ 185595 w 319058"/>
              <a:gd name="connsiteY5" fmla="*/ 100144 h 268645"/>
              <a:gd name="connsiteX6" fmla="*/ 214270 w 319058"/>
              <a:gd name="connsiteY6" fmla="*/ 265819 h 268645"/>
              <a:gd name="connsiteX7" fmla="*/ 201525 w 319058"/>
              <a:gd name="connsiteY7" fmla="*/ 195726 h 268645"/>
              <a:gd name="connsiteX8" fmla="*/ 313038 w 319058"/>
              <a:gd name="connsiteY8" fmla="*/ 81027 h 268645"/>
              <a:gd name="connsiteX9" fmla="*/ 255688 w 319058"/>
              <a:gd name="connsiteY9" fmla="*/ 4562 h 268645"/>
              <a:gd name="connsiteX10" fmla="*/ 160107 w 319058"/>
              <a:gd name="connsiteY10" fmla="*/ 14120 h 268645"/>
              <a:gd name="connsiteX11" fmla="*/ 803 w 319058"/>
              <a:gd name="connsiteY11" fmla="*/ 58725 h 2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58" h="268645">
                <a:moveTo>
                  <a:pt x="803" y="58725"/>
                </a:moveTo>
                <a:cubicBezTo>
                  <a:pt x="-8224" y="64035"/>
                  <a:pt x="60807" y="47574"/>
                  <a:pt x="105943" y="45981"/>
                </a:cubicBezTo>
                <a:cubicBezTo>
                  <a:pt x="151079" y="44388"/>
                  <a:pt x="236572" y="43326"/>
                  <a:pt x="271619" y="49167"/>
                </a:cubicBezTo>
                <a:cubicBezTo>
                  <a:pt x="306666" y="55008"/>
                  <a:pt x="326844" y="78903"/>
                  <a:pt x="316224" y="81027"/>
                </a:cubicBezTo>
                <a:cubicBezTo>
                  <a:pt x="305604" y="83151"/>
                  <a:pt x="229669" y="58725"/>
                  <a:pt x="207897" y="61911"/>
                </a:cubicBezTo>
                <a:cubicBezTo>
                  <a:pt x="186126" y="65097"/>
                  <a:pt x="184533" y="66159"/>
                  <a:pt x="185595" y="100144"/>
                </a:cubicBezTo>
                <a:cubicBezTo>
                  <a:pt x="186657" y="134129"/>
                  <a:pt x="211615" y="249889"/>
                  <a:pt x="214270" y="265819"/>
                </a:cubicBezTo>
                <a:cubicBezTo>
                  <a:pt x="216925" y="281749"/>
                  <a:pt x="185064" y="226525"/>
                  <a:pt x="201525" y="195726"/>
                </a:cubicBezTo>
                <a:cubicBezTo>
                  <a:pt x="217986" y="164927"/>
                  <a:pt x="304011" y="112888"/>
                  <a:pt x="313038" y="81027"/>
                </a:cubicBezTo>
                <a:cubicBezTo>
                  <a:pt x="322065" y="49166"/>
                  <a:pt x="281176" y="15713"/>
                  <a:pt x="255688" y="4562"/>
                </a:cubicBezTo>
                <a:cubicBezTo>
                  <a:pt x="230200" y="-6589"/>
                  <a:pt x="201526" y="5093"/>
                  <a:pt x="160107" y="14120"/>
                </a:cubicBezTo>
                <a:cubicBezTo>
                  <a:pt x="118688" y="23147"/>
                  <a:pt x="9830" y="53415"/>
                  <a:pt x="803" y="5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F342D343-0983-263E-6093-927872EBBF70}"/>
              </a:ext>
            </a:extLst>
          </p:cNvPr>
          <p:cNvSpPr/>
          <p:nvPr/>
        </p:nvSpPr>
        <p:spPr>
          <a:xfrm>
            <a:off x="3058428" y="5116454"/>
            <a:ext cx="197725" cy="174754"/>
          </a:xfrm>
          <a:custGeom>
            <a:avLst/>
            <a:gdLst>
              <a:gd name="connsiteX0" fmla="*/ 192 w 197725"/>
              <a:gd name="connsiteY0" fmla="*/ 363 h 174754"/>
              <a:gd name="connsiteX1" fmla="*/ 188170 w 197725"/>
              <a:gd name="connsiteY1" fmla="*/ 169224 h 174754"/>
              <a:gd name="connsiteX2" fmla="*/ 153123 w 197725"/>
              <a:gd name="connsiteY2" fmla="*/ 124619 h 174754"/>
              <a:gd name="connsiteX3" fmla="*/ 192 w 197725"/>
              <a:gd name="connsiteY3" fmla="*/ 363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25" h="174754">
                <a:moveTo>
                  <a:pt x="192" y="363"/>
                </a:moveTo>
                <a:cubicBezTo>
                  <a:pt x="6033" y="7797"/>
                  <a:pt x="162682" y="148515"/>
                  <a:pt x="188170" y="169224"/>
                </a:cubicBezTo>
                <a:cubicBezTo>
                  <a:pt x="213659" y="189933"/>
                  <a:pt x="183391" y="147452"/>
                  <a:pt x="153123" y="124619"/>
                </a:cubicBezTo>
                <a:cubicBezTo>
                  <a:pt x="122855" y="101786"/>
                  <a:pt x="-5649" y="-7071"/>
                  <a:pt x="192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269B3EE-4104-A6C3-CFAE-8A465E5043B8}"/>
              </a:ext>
            </a:extLst>
          </p:cNvPr>
          <p:cNvSpPr/>
          <p:nvPr/>
        </p:nvSpPr>
        <p:spPr>
          <a:xfrm>
            <a:off x="2800499" y="4712165"/>
            <a:ext cx="44949" cy="194697"/>
          </a:xfrm>
          <a:custGeom>
            <a:avLst/>
            <a:gdLst>
              <a:gd name="connsiteX0" fmla="*/ 44655 w 44949"/>
              <a:gd name="connsiteY0" fmla="*/ 22 h 194697"/>
              <a:gd name="connsiteX1" fmla="*/ 6422 w 44949"/>
              <a:gd name="connsiteY1" fmla="*/ 66929 h 194697"/>
              <a:gd name="connsiteX2" fmla="*/ 15980 w 44949"/>
              <a:gd name="connsiteY2" fmla="*/ 191186 h 194697"/>
              <a:gd name="connsiteX3" fmla="*/ 50 w 44949"/>
              <a:gd name="connsiteY3" fmla="*/ 152953 h 194697"/>
              <a:gd name="connsiteX4" fmla="*/ 22353 w 44949"/>
              <a:gd name="connsiteY4" fmla="*/ 73301 h 194697"/>
              <a:gd name="connsiteX5" fmla="*/ 44655 w 44949"/>
              <a:gd name="connsiteY5" fmla="*/ 22 h 1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9" h="194697">
                <a:moveTo>
                  <a:pt x="44655" y="22"/>
                </a:moveTo>
                <a:cubicBezTo>
                  <a:pt x="42000" y="-1040"/>
                  <a:pt x="11201" y="35068"/>
                  <a:pt x="6422" y="66929"/>
                </a:cubicBezTo>
                <a:cubicBezTo>
                  <a:pt x="1643" y="98790"/>
                  <a:pt x="17042" y="176849"/>
                  <a:pt x="15980" y="191186"/>
                </a:cubicBezTo>
                <a:cubicBezTo>
                  <a:pt x="14918" y="205523"/>
                  <a:pt x="-1012" y="172600"/>
                  <a:pt x="50" y="152953"/>
                </a:cubicBezTo>
                <a:cubicBezTo>
                  <a:pt x="1112" y="133306"/>
                  <a:pt x="13326" y="94011"/>
                  <a:pt x="22353" y="73301"/>
                </a:cubicBezTo>
                <a:cubicBezTo>
                  <a:pt x="31380" y="52592"/>
                  <a:pt x="47310" y="1084"/>
                  <a:pt x="4465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E333C5E-C78A-E09D-4425-405ECF5AB2E9}"/>
              </a:ext>
            </a:extLst>
          </p:cNvPr>
          <p:cNvSpPr/>
          <p:nvPr/>
        </p:nvSpPr>
        <p:spPr>
          <a:xfrm>
            <a:off x="3074551" y="4797997"/>
            <a:ext cx="969303" cy="146250"/>
          </a:xfrm>
          <a:custGeom>
            <a:avLst/>
            <a:gdLst>
              <a:gd name="connsiteX0" fmla="*/ 0 w 969303"/>
              <a:gd name="connsiteY0" fmla="*/ 22516 h 146250"/>
              <a:gd name="connsiteX1" fmla="*/ 548002 w 969303"/>
              <a:gd name="connsiteY1" fmla="*/ 114912 h 146250"/>
              <a:gd name="connsiteX2" fmla="*/ 461979 w 969303"/>
              <a:gd name="connsiteY2" fmla="*/ 127656 h 146250"/>
              <a:gd name="connsiteX3" fmla="*/ 675445 w 969303"/>
              <a:gd name="connsiteY3" fmla="*/ 140400 h 146250"/>
              <a:gd name="connsiteX4" fmla="*/ 751910 w 969303"/>
              <a:gd name="connsiteY4" fmla="*/ 140400 h 146250"/>
              <a:gd name="connsiteX5" fmla="*/ 968563 w 969303"/>
              <a:gd name="connsiteY5" fmla="*/ 140400 h 146250"/>
              <a:gd name="connsiteX6" fmla="*/ 815632 w 969303"/>
              <a:gd name="connsiteY6" fmla="*/ 137214 h 146250"/>
              <a:gd name="connsiteX7" fmla="*/ 624468 w 969303"/>
              <a:gd name="connsiteY7" fmla="*/ 28888 h 146250"/>
              <a:gd name="connsiteX8" fmla="*/ 694561 w 969303"/>
              <a:gd name="connsiteY8" fmla="*/ 105354 h 146250"/>
              <a:gd name="connsiteX9" fmla="*/ 583049 w 969303"/>
              <a:gd name="connsiteY9" fmla="*/ 89423 h 146250"/>
              <a:gd name="connsiteX10" fmla="*/ 226210 w 969303"/>
              <a:gd name="connsiteY10" fmla="*/ 213 h 146250"/>
              <a:gd name="connsiteX11" fmla="*/ 324978 w 969303"/>
              <a:gd name="connsiteY11" fmla="*/ 63935 h 146250"/>
              <a:gd name="connsiteX12" fmla="*/ 420560 w 969303"/>
              <a:gd name="connsiteY12" fmla="*/ 44818 h 146250"/>
              <a:gd name="connsiteX13" fmla="*/ 506583 w 969303"/>
              <a:gd name="connsiteY13" fmla="*/ 57563 h 146250"/>
              <a:gd name="connsiteX14" fmla="*/ 245326 w 969303"/>
              <a:gd name="connsiteY14" fmla="*/ 38446 h 146250"/>
              <a:gd name="connsiteX15" fmla="*/ 0 w 969303"/>
              <a:gd name="connsiteY15" fmla="*/ 22516 h 1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303" h="146250">
                <a:moveTo>
                  <a:pt x="0" y="22516"/>
                </a:moveTo>
                <a:lnTo>
                  <a:pt x="548002" y="114912"/>
                </a:lnTo>
                <a:cubicBezTo>
                  <a:pt x="624999" y="132435"/>
                  <a:pt x="440738" y="123408"/>
                  <a:pt x="461979" y="127656"/>
                </a:cubicBezTo>
                <a:cubicBezTo>
                  <a:pt x="483220" y="131904"/>
                  <a:pt x="627123" y="138276"/>
                  <a:pt x="675445" y="140400"/>
                </a:cubicBezTo>
                <a:cubicBezTo>
                  <a:pt x="723767" y="142524"/>
                  <a:pt x="751910" y="140400"/>
                  <a:pt x="751910" y="140400"/>
                </a:cubicBezTo>
                <a:lnTo>
                  <a:pt x="968563" y="140400"/>
                </a:lnTo>
                <a:cubicBezTo>
                  <a:pt x="979183" y="139869"/>
                  <a:pt x="872981" y="155799"/>
                  <a:pt x="815632" y="137214"/>
                </a:cubicBezTo>
                <a:cubicBezTo>
                  <a:pt x="758283" y="118629"/>
                  <a:pt x="644646" y="34198"/>
                  <a:pt x="624468" y="28888"/>
                </a:cubicBezTo>
                <a:cubicBezTo>
                  <a:pt x="604290" y="23578"/>
                  <a:pt x="701464" y="95265"/>
                  <a:pt x="694561" y="105354"/>
                </a:cubicBezTo>
                <a:cubicBezTo>
                  <a:pt x="687658" y="115443"/>
                  <a:pt x="661107" y="106946"/>
                  <a:pt x="583049" y="89423"/>
                </a:cubicBezTo>
                <a:cubicBezTo>
                  <a:pt x="504991" y="71900"/>
                  <a:pt x="269222" y="4461"/>
                  <a:pt x="226210" y="213"/>
                </a:cubicBezTo>
                <a:cubicBezTo>
                  <a:pt x="183198" y="-4035"/>
                  <a:pt x="292586" y="56501"/>
                  <a:pt x="324978" y="63935"/>
                </a:cubicBezTo>
                <a:cubicBezTo>
                  <a:pt x="357370" y="71369"/>
                  <a:pt x="390293" y="45880"/>
                  <a:pt x="420560" y="44818"/>
                </a:cubicBezTo>
                <a:cubicBezTo>
                  <a:pt x="450828" y="43756"/>
                  <a:pt x="535789" y="58625"/>
                  <a:pt x="506583" y="57563"/>
                </a:cubicBezTo>
                <a:cubicBezTo>
                  <a:pt x="477377" y="56501"/>
                  <a:pt x="245326" y="38446"/>
                  <a:pt x="245326" y="38446"/>
                </a:cubicBezTo>
                <a:lnTo>
                  <a:pt x="0" y="225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A41544C-86F7-F135-E17F-7694EC670E9F}"/>
              </a:ext>
            </a:extLst>
          </p:cNvPr>
          <p:cNvSpPr/>
          <p:nvPr/>
        </p:nvSpPr>
        <p:spPr>
          <a:xfrm>
            <a:off x="2949224" y="4733897"/>
            <a:ext cx="157636" cy="217894"/>
          </a:xfrm>
          <a:custGeom>
            <a:avLst/>
            <a:gdLst>
              <a:gd name="connsiteX0" fmla="*/ 80722 w 157636"/>
              <a:gd name="connsiteY0" fmla="*/ 592 h 217894"/>
              <a:gd name="connsiteX1" fmla="*/ 71163 w 157636"/>
              <a:gd name="connsiteY1" fmla="*/ 102546 h 217894"/>
              <a:gd name="connsiteX2" fmla="*/ 154001 w 157636"/>
              <a:gd name="connsiteY2" fmla="*/ 214058 h 217894"/>
              <a:gd name="connsiteX3" fmla="*/ 128513 w 157636"/>
              <a:gd name="connsiteY3" fmla="*/ 188570 h 217894"/>
              <a:gd name="connsiteX4" fmla="*/ 1070 w 157636"/>
              <a:gd name="connsiteY4" fmla="*/ 153523 h 217894"/>
              <a:gd name="connsiteX5" fmla="*/ 67977 w 157636"/>
              <a:gd name="connsiteY5" fmla="*/ 150337 h 217894"/>
              <a:gd name="connsiteX6" fmla="*/ 80722 w 157636"/>
              <a:gd name="connsiteY6" fmla="*/ 592 h 21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6" h="217894">
                <a:moveTo>
                  <a:pt x="80722" y="592"/>
                </a:moveTo>
                <a:cubicBezTo>
                  <a:pt x="81253" y="-7373"/>
                  <a:pt x="58950" y="66968"/>
                  <a:pt x="71163" y="102546"/>
                </a:cubicBezTo>
                <a:cubicBezTo>
                  <a:pt x="83376" y="138124"/>
                  <a:pt x="144443" y="199721"/>
                  <a:pt x="154001" y="214058"/>
                </a:cubicBezTo>
                <a:cubicBezTo>
                  <a:pt x="163559" y="228395"/>
                  <a:pt x="154001" y="198659"/>
                  <a:pt x="128513" y="188570"/>
                </a:cubicBezTo>
                <a:cubicBezTo>
                  <a:pt x="103025" y="178481"/>
                  <a:pt x="11159" y="159895"/>
                  <a:pt x="1070" y="153523"/>
                </a:cubicBezTo>
                <a:cubicBezTo>
                  <a:pt x="-9019" y="147151"/>
                  <a:pt x="55233" y="172639"/>
                  <a:pt x="67977" y="150337"/>
                </a:cubicBezTo>
                <a:cubicBezTo>
                  <a:pt x="80721" y="128035"/>
                  <a:pt x="80191" y="8557"/>
                  <a:pt x="8072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71E990A-C6C0-4AB6-D342-FBA70C01C40A}"/>
              </a:ext>
            </a:extLst>
          </p:cNvPr>
          <p:cNvSpPr/>
          <p:nvPr/>
        </p:nvSpPr>
        <p:spPr>
          <a:xfrm>
            <a:off x="3282750" y="5183176"/>
            <a:ext cx="498002" cy="284353"/>
          </a:xfrm>
          <a:custGeom>
            <a:avLst/>
            <a:gdLst>
              <a:gd name="connsiteX0" fmla="*/ 2081 w 498002"/>
              <a:gd name="connsiteY0" fmla="*/ 26037 h 284353"/>
              <a:gd name="connsiteX1" fmla="*/ 272896 w 498002"/>
              <a:gd name="connsiteY1" fmla="*/ 137549 h 284353"/>
              <a:gd name="connsiteX2" fmla="*/ 327059 w 498002"/>
              <a:gd name="connsiteY2" fmla="*/ 548 h 284353"/>
              <a:gd name="connsiteX3" fmla="*/ 311129 w 498002"/>
              <a:gd name="connsiteY3" fmla="*/ 92944 h 284353"/>
              <a:gd name="connsiteX4" fmla="*/ 384408 w 498002"/>
              <a:gd name="connsiteY4" fmla="*/ 178968 h 284353"/>
              <a:gd name="connsiteX5" fmla="*/ 368478 w 498002"/>
              <a:gd name="connsiteY5" fmla="*/ 45153 h 284353"/>
              <a:gd name="connsiteX6" fmla="*/ 495920 w 498002"/>
              <a:gd name="connsiteY6" fmla="*/ 280922 h 284353"/>
              <a:gd name="connsiteX7" fmla="*/ 432199 w 498002"/>
              <a:gd name="connsiteY7" fmla="*/ 185340 h 284353"/>
              <a:gd name="connsiteX8" fmla="*/ 237849 w 498002"/>
              <a:gd name="connsiteY8" fmla="*/ 185340 h 284353"/>
              <a:gd name="connsiteX9" fmla="*/ 151826 w 498002"/>
              <a:gd name="connsiteY9" fmla="*/ 150293 h 284353"/>
              <a:gd name="connsiteX10" fmla="*/ 2081 w 498002"/>
              <a:gd name="connsiteY10" fmla="*/ 26037 h 28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002" h="284353">
                <a:moveTo>
                  <a:pt x="2081" y="26037"/>
                </a:moveTo>
                <a:cubicBezTo>
                  <a:pt x="22259" y="23913"/>
                  <a:pt x="218733" y="141797"/>
                  <a:pt x="272896" y="137549"/>
                </a:cubicBezTo>
                <a:cubicBezTo>
                  <a:pt x="327059" y="133301"/>
                  <a:pt x="320687" y="7982"/>
                  <a:pt x="327059" y="548"/>
                </a:cubicBezTo>
                <a:cubicBezTo>
                  <a:pt x="333431" y="-6886"/>
                  <a:pt x="301571" y="63207"/>
                  <a:pt x="311129" y="92944"/>
                </a:cubicBezTo>
                <a:cubicBezTo>
                  <a:pt x="320687" y="122681"/>
                  <a:pt x="374850" y="186933"/>
                  <a:pt x="384408" y="178968"/>
                </a:cubicBezTo>
                <a:cubicBezTo>
                  <a:pt x="393966" y="171003"/>
                  <a:pt x="349893" y="28161"/>
                  <a:pt x="368478" y="45153"/>
                </a:cubicBezTo>
                <a:cubicBezTo>
                  <a:pt x="387063" y="62145"/>
                  <a:pt x="485300" y="257558"/>
                  <a:pt x="495920" y="280922"/>
                </a:cubicBezTo>
                <a:cubicBezTo>
                  <a:pt x="506540" y="304287"/>
                  <a:pt x="475211" y="201270"/>
                  <a:pt x="432199" y="185340"/>
                </a:cubicBezTo>
                <a:cubicBezTo>
                  <a:pt x="389187" y="169410"/>
                  <a:pt x="284578" y="191181"/>
                  <a:pt x="237849" y="185340"/>
                </a:cubicBezTo>
                <a:cubicBezTo>
                  <a:pt x="191120" y="179499"/>
                  <a:pt x="189528" y="174189"/>
                  <a:pt x="151826" y="150293"/>
                </a:cubicBezTo>
                <a:cubicBezTo>
                  <a:pt x="114124" y="126398"/>
                  <a:pt x="-18097" y="28161"/>
                  <a:pt x="2081" y="26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3E519C4-BF23-690E-85B8-0739388A94F4}"/>
              </a:ext>
            </a:extLst>
          </p:cNvPr>
          <p:cNvSpPr/>
          <p:nvPr/>
        </p:nvSpPr>
        <p:spPr>
          <a:xfrm>
            <a:off x="2620714" y="4835637"/>
            <a:ext cx="767299" cy="494294"/>
          </a:xfrm>
          <a:custGeom>
            <a:avLst/>
            <a:gdLst>
              <a:gd name="connsiteX0" fmla="*/ 7788 w 767299"/>
              <a:gd name="connsiteY0" fmla="*/ 246133 h 494294"/>
              <a:gd name="connsiteX1" fmla="*/ 119300 w 767299"/>
              <a:gd name="connsiteY1" fmla="*/ 137807 h 494294"/>
              <a:gd name="connsiteX2" fmla="*/ 358255 w 767299"/>
              <a:gd name="connsiteY2" fmla="*/ 179226 h 494294"/>
              <a:gd name="connsiteX3" fmla="*/ 335952 w 767299"/>
              <a:gd name="connsiteY3" fmla="*/ 156923 h 494294"/>
              <a:gd name="connsiteX4" fmla="*/ 399673 w 767299"/>
              <a:gd name="connsiteY4" fmla="*/ 239761 h 494294"/>
              <a:gd name="connsiteX5" fmla="*/ 364627 w 767299"/>
              <a:gd name="connsiteY5" fmla="*/ 306668 h 494294"/>
              <a:gd name="connsiteX6" fmla="*/ 453837 w 767299"/>
              <a:gd name="connsiteY6" fmla="*/ 255691 h 494294"/>
              <a:gd name="connsiteX7" fmla="*/ 543046 w 767299"/>
              <a:gd name="connsiteY7" fmla="*/ 287552 h 494294"/>
              <a:gd name="connsiteX8" fmla="*/ 759699 w 767299"/>
              <a:gd name="connsiteY8" fmla="*/ 491460 h 494294"/>
              <a:gd name="connsiteX9" fmla="*/ 680047 w 767299"/>
              <a:gd name="connsiteY9" fmla="*/ 386320 h 494294"/>
              <a:gd name="connsiteX10" fmla="*/ 320022 w 767299"/>
              <a:gd name="connsiteY10" fmla="*/ 109132 h 494294"/>
              <a:gd name="connsiteX11" fmla="*/ 179835 w 767299"/>
              <a:gd name="connsiteY11" fmla="*/ 105946 h 494294"/>
              <a:gd name="connsiteX12" fmla="*/ 100184 w 767299"/>
              <a:gd name="connsiteY12" fmla="*/ 109132 h 494294"/>
              <a:gd name="connsiteX13" fmla="*/ 141602 w 767299"/>
              <a:gd name="connsiteY13" fmla="*/ 45411 h 494294"/>
              <a:gd name="connsiteX14" fmla="*/ 125672 w 767299"/>
              <a:gd name="connsiteY14" fmla="*/ 806 h 494294"/>
              <a:gd name="connsiteX15" fmla="*/ 116114 w 767299"/>
              <a:gd name="connsiteY15" fmla="*/ 83644 h 494294"/>
              <a:gd name="connsiteX16" fmla="*/ 20532 w 767299"/>
              <a:gd name="connsiteY16" fmla="*/ 176040 h 494294"/>
              <a:gd name="connsiteX17" fmla="*/ 7788 w 767299"/>
              <a:gd name="connsiteY17" fmla="*/ 246133 h 4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299" h="494294">
                <a:moveTo>
                  <a:pt x="7788" y="246133"/>
                </a:moveTo>
                <a:cubicBezTo>
                  <a:pt x="24249" y="239761"/>
                  <a:pt x="60889" y="148958"/>
                  <a:pt x="119300" y="137807"/>
                </a:cubicBezTo>
                <a:cubicBezTo>
                  <a:pt x="177711" y="126656"/>
                  <a:pt x="322146" y="176040"/>
                  <a:pt x="358255" y="179226"/>
                </a:cubicBezTo>
                <a:cubicBezTo>
                  <a:pt x="394364" y="182412"/>
                  <a:pt x="329049" y="146834"/>
                  <a:pt x="335952" y="156923"/>
                </a:cubicBezTo>
                <a:cubicBezTo>
                  <a:pt x="342855" y="167012"/>
                  <a:pt x="394894" y="214804"/>
                  <a:pt x="399673" y="239761"/>
                </a:cubicBezTo>
                <a:cubicBezTo>
                  <a:pt x="404452" y="264718"/>
                  <a:pt x="355600" y="304013"/>
                  <a:pt x="364627" y="306668"/>
                </a:cubicBezTo>
                <a:cubicBezTo>
                  <a:pt x="373654" y="309323"/>
                  <a:pt x="424101" y="258877"/>
                  <a:pt x="453837" y="255691"/>
                </a:cubicBezTo>
                <a:cubicBezTo>
                  <a:pt x="483574" y="252505"/>
                  <a:pt x="492069" y="248257"/>
                  <a:pt x="543046" y="287552"/>
                </a:cubicBezTo>
                <a:cubicBezTo>
                  <a:pt x="594023" y="326847"/>
                  <a:pt x="736866" y="474999"/>
                  <a:pt x="759699" y="491460"/>
                </a:cubicBezTo>
                <a:cubicBezTo>
                  <a:pt x="782533" y="507921"/>
                  <a:pt x="753326" y="450041"/>
                  <a:pt x="680047" y="386320"/>
                </a:cubicBezTo>
                <a:cubicBezTo>
                  <a:pt x="606768" y="322599"/>
                  <a:pt x="403391" y="155861"/>
                  <a:pt x="320022" y="109132"/>
                </a:cubicBezTo>
                <a:cubicBezTo>
                  <a:pt x="236653" y="62403"/>
                  <a:pt x="216475" y="105946"/>
                  <a:pt x="179835" y="105946"/>
                </a:cubicBezTo>
                <a:cubicBezTo>
                  <a:pt x="143195" y="105946"/>
                  <a:pt x="106556" y="119221"/>
                  <a:pt x="100184" y="109132"/>
                </a:cubicBezTo>
                <a:cubicBezTo>
                  <a:pt x="93812" y="99043"/>
                  <a:pt x="137354" y="63465"/>
                  <a:pt x="141602" y="45411"/>
                </a:cubicBezTo>
                <a:cubicBezTo>
                  <a:pt x="145850" y="27357"/>
                  <a:pt x="129920" y="-5566"/>
                  <a:pt x="125672" y="806"/>
                </a:cubicBezTo>
                <a:cubicBezTo>
                  <a:pt x="121424" y="7178"/>
                  <a:pt x="133637" y="54438"/>
                  <a:pt x="116114" y="83644"/>
                </a:cubicBezTo>
                <a:cubicBezTo>
                  <a:pt x="98591" y="112850"/>
                  <a:pt x="37524" y="155331"/>
                  <a:pt x="20532" y="176040"/>
                </a:cubicBezTo>
                <a:cubicBezTo>
                  <a:pt x="3540" y="196749"/>
                  <a:pt x="-8673" y="252505"/>
                  <a:pt x="7788" y="246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489C954-BB63-6EF8-DCAE-47E0847E731F}"/>
              </a:ext>
            </a:extLst>
          </p:cNvPr>
          <p:cNvSpPr/>
          <p:nvPr/>
        </p:nvSpPr>
        <p:spPr>
          <a:xfrm>
            <a:off x="2402248" y="4973294"/>
            <a:ext cx="229726" cy="280526"/>
          </a:xfrm>
          <a:custGeom>
            <a:avLst/>
            <a:gdLst>
              <a:gd name="connsiteX0" fmla="*/ 229440 w 229726"/>
              <a:gd name="connsiteY0" fmla="*/ 150 h 280526"/>
              <a:gd name="connsiteX1" fmla="*/ 165719 w 229726"/>
              <a:gd name="connsiteY1" fmla="*/ 111662 h 280526"/>
              <a:gd name="connsiteX2" fmla="*/ 101997 w 229726"/>
              <a:gd name="connsiteY2" fmla="*/ 172197 h 280526"/>
              <a:gd name="connsiteX3" fmla="*/ 43 w 229726"/>
              <a:gd name="connsiteY3" fmla="*/ 251849 h 280526"/>
              <a:gd name="connsiteX4" fmla="*/ 114742 w 229726"/>
              <a:gd name="connsiteY4" fmla="*/ 194500 h 280526"/>
              <a:gd name="connsiteX5" fmla="*/ 3229 w 229726"/>
              <a:gd name="connsiteY5" fmla="*/ 280523 h 280526"/>
              <a:gd name="connsiteX6" fmla="*/ 92439 w 229726"/>
              <a:gd name="connsiteY6" fmla="*/ 197686 h 280526"/>
              <a:gd name="connsiteX7" fmla="*/ 184835 w 229726"/>
              <a:gd name="connsiteY7" fmla="*/ 137151 h 280526"/>
              <a:gd name="connsiteX8" fmla="*/ 229440 w 229726"/>
              <a:gd name="connsiteY8" fmla="*/ 150 h 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26" h="280526">
                <a:moveTo>
                  <a:pt x="229440" y="150"/>
                </a:moveTo>
                <a:cubicBezTo>
                  <a:pt x="226254" y="-4098"/>
                  <a:pt x="186959" y="82988"/>
                  <a:pt x="165719" y="111662"/>
                </a:cubicBezTo>
                <a:cubicBezTo>
                  <a:pt x="144478" y="140337"/>
                  <a:pt x="129610" y="148832"/>
                  <a:pt x="101997" y="172197"/>
                </a:cubicBezTo>
                <a:cubicBezTo>
                  <a:pt x="74384" y="195562"/>
                  <a:pt x="-2081" y="248132"/>
                  <a:pt x="43" y="251849"/>
                </a:cubicBezTo>
                <a:cubicBezTo>
                  <a:pt x="2167" y="255566"/>
                  <a:pt x="114211" y="189721"/>
                  <a:pt x="114742" y="194500"/>
                </a:cubicBezTo>
                <a:cubicBezTo>
                  <a:pt x="115273" y="199279"/>
                  <a:pt x="6946" y="279992"/>
                  <a:pt x="3229" y="280523"/>
                </a:cubicBezTo>
                <a:cubicBezTo>
                  <a:pt x="-488" y="281054"/>
                  <a:pt x="62171" y="221581"/>
                  <a:pt x="92439" y="197686"/>
                </a:cubicBezTo>
                <a:cubicBezTo>
                  <a:pt x="122707" y="173791"/>
                  <a:pt x="160939" y="165826"/>
                  <a:pt x="184835" y="137151"/>
                </a:cubicBezTo>
                <a:cubicBezTo>
                  <a:pt x="208730" y="108476"/>
                  <a:pt x="232626" y="4398"/>
                  <a:pt x="22944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2A0AB5BF-F0AC-BB12-EFF9-48009199BD33}"/>
              </a:ext>
            </a:extLst>
          </p:cNvPr>
          <p:cNvSpPr/>
          <p:nvPr/>
        </p:nvSpPr>
        <p:spPr>
          <a:xfrm>
            <a:off x="2337398" y="4849170"/>
            <a:ext cx="208617" cy="303652"/>
          </a:xfrm>
          <a:custGeom>
            <a:avLst/>
            <a:gdLst>
              <a:gd name="connsiteX0" fmla="*/ 208266 w 208617"/>
              <a:gd name="connsiteY0" fmla="*/ 17 h 303652"/>
              <a:gd name="connsiteX1" fmla="*/ 84010 w 208617"/>
              <a:gd name="connsiteY1" fmla="*/ 159321 h 303652"/>
              <a:gd name="connsiteX2" fmla="*/ 1172 w 208617"/>
              <a:gd name="connsiteY2" fmla="*/ 302693 h 303652"/>
              <a:gd name="connsiteX3" fmla="*/ 39405 w 208617"/>
              <a:gd name="connsiteY3" fmla="*/ 216670 h 303652"/>
              <a:gd name="connsiteX4" fmla="*/ 96754 w 208617"/>
              <a:gd name="connsiteY4" fmla="*/ 114716 h 303652"/>
              <a:gd name="connsiteX5" fmla="*/ 42591 w 208617"/>
              <a:gd name="connsiteY5" fmla="*/ 168879 h 303652"/>
              <a:gd name="connsiteX6" fmla="*/ 208266 w 208617"/>
              <a:gd name="connsiteY6" fmla="*/ 17 h 30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17" h="303652">
                <a:moveTo>
                  <a:pt x="208266" y="17"/>
                </a:moveTo>
                <a:cubicBezTo>
                  <a:pt x="215169" y="-1576"/>
                  <a:pt x="118526" y="108875"/>
                  <a:pt x="84010" y="159321"/>
                </a:cubicBezTo>
                <a:cubicBezTo>
                  <a:pt x="49494" y="209767"/>
                  <a:pt x="8606" y="293135"/>
                  <a:pt x="1172" y="302693"/>
                </a:cubicBezTo>
                <a:cubicBezTo>
                  <a:pt x="-6262" y="312251"/>
                  <a:pt x="23475" y="248000"/>
                  <a:pt x="39405" y="216670"/>
                </a:cubicBezTo>
                <a:cubicBezTo>
                  <a:pt x="55335" y="185341"/>
                  <a:pt x="96223" y="122681"/>
                  <a:pt x="96754" y="114716"/>
                </a:cubicBezTo>
                <a:cubicBezTo>
                  <a:pt x="97285" y="106751"/>
                  <a:pt x="27723" y="185340"/>
                  <a:pt x="42591" y="168879"/>
                </a:cubicBezTo>
                <a:cubicBezTo>
                  <a:pt x="57459" y="152418"/>
                  <a:pt x="201363" y="1610"/>
                  <a:pt x="2082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A62CE91-5756-7B4E-099B-F6E5C3173773}"/>
              </a:ext>
            </a:extLst>
          </p:cNvPr>
          <p:cNvSpPr/>
          <p:nvPr/>
        </p:nvSpPr>
        <p:spPr>
          <a:xfrm>
            <a:off x="2271544" y="5120003"/>
            <a:ext cx="127789" cy="264443"/>
          </a:xfrm>
          <a:custGeom>
            <a:avLst/>
            <a:gdLst>
              <a:gd name="connsiteX0" fmla="*/ 82956 w 127789"/>
              <a:gd name="connsiteY0" fmla="*/ 0 h 264443"/>
              <a:gd name="connsiteX1" fmla="*/ 82956 w 127789"/>
              <a:gd name="connsiteY1" fmla="*/ 101954 h 264443"/>
              <a:gd name="connsiteX2" fmla="*/ 51096 w 127789"/>
              <a:gd name="connsiteY2" fmla="*/ 178419 h 264443"/>
              <a:gd name="connsiteX3" fmla="*/ 67026 w 127789"/>
              <a:gd name="connsiteY3" fmla="*/ 133814 h 264443"/>
              <a:gd name="connsiteX4" fmla="*/ 119 w 127789"/>
              <a:gd name="connsiteY4" fmla="*/ 264443 h 264443"/>
              <a:gd name="connsiteX5" fmla="*/ 86142 w 127789"/>
              <a:gd name="connsiteY5" fmla="*/ 133814 h 264443"/>
              <a:gd name="connsiteX6" fmla="*/ 127561 w 127789"/>
              <a:gd name="connsiteY6" fmla="*/ 60535 h 264443"/>
              <a:gd name="connsiteX7" fmla="*/ 102073 w 127789"/>
              <a:gd name="connsiteY7" fmla="*/ 101954 h 264443"/>
              <a:gd name="connsiteX8" fmla="*/ 82956 w 127789"/>
              <a:gd name="connsiteY8" fmla="*/ 0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89" h="264443">
                <a:moveTo>
                  <a:pt x="82956" y="0"/>
                </a:moveTo>
                <a:cubicBezTo>
                  <a:pt x="79770" y="0"/>
                  <a:pt x="88266" y="72218"/>
                  <a:pt x="82956" y="101954"/>
                </a:cubicBezTo>
                <a:cubicBezTo>
                  <a:pt x="77646" y="131691"/>
                  <a:pt x="53751" y="173109"/>
                  <a:pt x="51096" y="178419"/>
                </a:cubicBezTo>
                <a:cubicBezTo>
                  <a:pt x="48441" y="183729"/>
                  <a:pt x="75522" y="119477"/>
                  <a:pt x="67026" y="133814"/>
                </a:cubicBezTo>
                <a:cubicBezTo>
                  <a:pt x="58530" y="148151"/>
                  <a:pt x="-3067" y="264443"/>
                  <a:pt x="119" y="264443"/>
                </a:cubicBezTo>
                <a:cubicBezTo>
                  <a:pt x="3305" y="264443"/>
                  <a:pt x="64902" y="167799"/>
                  <a:pt x="86142" y="133814"/>
                </a:cubicBezTo>
                <a:cubicBezTo>
                  <a:pt x="107382" y="99829"/>
                  <a:pt x="124906" y="65845"/>
                  <a:pt x="127561" y="60535"/>
                </a:cubicBezTo>
                <a:cubicBezTo>
                  <a:pt x="130216" y="55225"/>
                  <a:pt x="108976" y="109388"/>
                  <a:pt x="102073" y="101954"/>
                </a:cubicBezTo>
                <a:cubicBezTo>
                  <a:pt x="95170" y="94520"/>
                  <a:pt x="86142" y="0"/>
                  <a:pt x="82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924E1CF-7872-5A06-F70D-883238C7488D}"/>
              </a:ext>
            </a:extLst>
          </p:cNvPr>
          <p:cNvSpPr/>
          <p:nvPr/>
        </p:nvSpPr>
        <p:spPr>
          <a:xfrm>
            <a:off x="2014426" y="4956330"/>
            <a:ext cx="95030" cy="162758"/>
          </a:xfrm>
          <a:custGeom>
            <a:avLst/>
            <a:gdLst>
              <a:gd name="connsiteX0" fmla="*/ 94748 w 95030"/>
              <a:gd name="connsiteY0" fmla="*/ 1184 h 162758"/>
              <a:gd name="connsiteX1" fmla="*/ 2352 w 95030"/>
              <a:gd name="connsiteY1" fmla="*/ 160487 h 162758"/>
              <a:gd name="connsiteX2" fmla="*/ 31026 w 95030"/>
              <a:gd name="connsiteY2" fmla="*/ 90393 h 162758"/>
              <a:gd name="connsiteX3" fmla="*/ 94748 w 95030"/>
              <a:gd name="connsiteY3" fmla="*/ 1184 h 1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30" h="162758">
                <a:moveTo>
                  <a:pt x="94748" y="1184"/>
                </a:moveTo>
                <a:cubicBezTo>
                  <a:pt x="89969" y="12866"/>
                  <a:pt x="12972" y="145619"/>
                  <a:pt x="2352" y="160487"/>
                </a:cubicBezTo>
                <a:cubicBezTo>
                  <a:pt x="-8268" y="175355"/>
                  <a:pt x="19875" y="113226"/>
                  <a:pt x="31026" y="90393"/>
                </a:cubicBezTo>
                <a:cubicBezTo>
                  <a:pt x="42177" y="67560"/>
                  <a:pt x="99527" y="-10498"/>
                  <a:pt x="94748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15C610-BACE-41D7-28F4-9AA8EF0D99A0}"/>
              </a:ext>
            </a:extLst>
          </p:cNvPr>
          <p:cNvSpPr/>
          <p:nvPr/>
        </p:nvSpPr>
        <p:spPr>
          <a:xfrm>
            <a:off x="2140681" y="5080432"/>
            <a:ext cx="73700" cy="185551"/>
          </a:xfrm>
          <a:custGeom>
            <a:avLst/>
            <a:gdLst>
              <a:gd name="connsiteX0" fmla="*/ 73633 w 73700"/>
              <a:gd name="connsiteY0" fmla="*/ 1338 h 185551"/>
              <a:gd name="connsiteX1" fmla="*/ 3539 w 73700"/>
              <a:gd name="connsiteY1" fmla="*/ 182944 h 185551"/>
              <a:gd name="connsiteX2" fmla="*/ 16283 w 73700"/>
              <a:gd name="connsiteY2" fmla="*/ 103292 h 185551"/>
              <a:gd name="connsiteX3" fmla="*/ 73633 w 73700"/>
              <a:gd name="connsiteY3" fmla="*/ 1338 h 1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0" h="185551">
                <a:moveTo>
                  <a:pt x="73633" y="1338"/>
                </a:moveTo>
                <a:cubicBezTo>
                  <a:pt x="71509" y="14613"/>
                  <a:pt x="13097" y="165952"/>
                  <a:pt x="3539" y="182944"/>
                </a:cubicBezTo>
                <a:cubicBezTo>
                  <a:pt x="-6019" y="199936"/>
                  <a:pt x="5663" y="129312"/>
                  <a:pt x="16283" y="103292"/>
                </a:cubicBezTo>
                <a:cubicBezTo>
                  <a:pt x="26903" y="77273"/>
                  <a:pt x="75757" y="-11937"/>
                  <a:pt x="73633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D82EEFA-6AEE-1EB1-41CE-BD3542C50F7F}"/>
              </a:ext>
            </a:extLst>
          </p:cNvPr>
          <p:cNvSpPr/>
          <p:nvPr/>
        </p:nvSpPr>
        <p:spPr>
          <a:xfrm>
            <a:off x="2669270" y="4702606"/>
            <a:ext cx="156768" cy="188051"/>
          </a:xfrm>
          <a:custGeom>
            <a:avLst/>
            <a:gdLst>
              <a:gd name="connsiteX0" fmla="*/ 651 w 156768"/>
              <a:gd name="connsiteY0" fmla="*/ 188000 h 188051"/>
              <a:gd name="connsiteX1" fmla="*/ 77116 w 156768"/>
              <a:gd name="connsiteY1" fmla="*/ 51000 h 188051"/>
              <a:gd name="connsiteX2" fmla="*/ 156768 w 156768"/>
              <a:gd name="connsiteY2" fmla="*/ 23 h 188051"/>
              <a:gd name="connsiteX3" fmla="*/ 77116 w 156768"/>
              <a:gd name="connsiteY3" fmla="*/ 44627 h 188051"/>
              <a:gd name="connsiteX4" fmla="*/ 42069 w 156768"/>
              <a:gd name="connsiteY4" fmla="*/ 66930 h 188051"/>
              <a:gd name="connsiteX5" fmla="*/ 651 w 156768"/>
              <a:gd name="connsiteY5" fmla="*/ 188000 h 1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68" h="188051">
                <a:moveTo>
                  <a:pt x="651" y="188000"/>
                </a:moveTo>
                <a:cubicBezTo>
                  <a:pt x="6492" y="185345"/>
                  <a:pt x="51097" y="82329"/>
                  <a:pt x="77116" y="51000"/>
                </a:cubicBezTo>
                <a:cubicBezTo>
                  <a:pt x="103136" y="19670"/>
                  <a:pt x="156768" y="1085"/>
                  <a:pt x="156768" y="23"/>
                </a:cubicBezTo>
                <a:cubicBezTo>
                  <a:pt x="156768" y="-1039"/>
                  <a:pt x="96232" y="33476"/>
                  <a:pt x="77116" y="44627"/>
                </a:cubicBezTo>
                <a:cubicBezTo>
                  <a:pt x="58000" y="55778"/>
                  <a:pt x="54282" y="44097"/>
                  <a:pt x="42069" y="66930"/>
                </a:cubicBezTo>
                <a:cubicBezTo>
                  <a:pt x="29856" y="89763"/>
                  <a:pt x="-5190" y="190655"/>
                  <a:pt x="651" y="18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D9EE06-E428-173C-2964-862D5D725514}"/>
              </a:ext>
            </a:extLst>
          </p:cNvPr>
          <p:cNvSpPr/>
          <p:nvPr/>
        </p:nvSpPr>
        <p:spPr>
          <a:xfrm>
            <a:off x="3191110" y="4909403"/>
            <a:ext cx="126203" cy="131406"/>
          </a:xfrm>
          <a:custGeom>
            <a:avLst/>
            <a:gdLst>
              <a:gd name="connsiteX0" fmla="*/ 84162 w 126203"/>
              <a:gd name="connsiteY0" fmla="*/ 320 h 131406"/>
              <a:gd name="connsiteX1" fmla="*/ 106465 w 126203"/>
              <a:gd name="connsiteY1" fmla="*/ 67227 h 131406"/>
              <a:gd name="connsiteX2" fmla="*/ 1325 w 126203"/>
              <a:gd name="connsiteY2" fmla="*/ 130948 h 131406"/>
              <a:gd name="connsiteX3" fmla="*/ 52302 w 126203"/>
              <a:gd name="connsiteY3" fmla="*/ 95902 h 131406"/>
              <a:gd name="connsiteX4" fmla="*/ 125581 w 126203"/>
              <a:gd name="connsiteY4" fmla="*/ 95902 h 131406"/>
              <a:gd name="connsiteX5" fmla="*/ 84162 w 126203"/>
              <a:gd name="connsiteY5" fmla="*/ 320 h 1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3" h="131406">
                <a:moveTo>
                  <a:pt x="84162" y="320"/>
                </a:moveTo>
                <a:cubicBezTo>
                  <a:pt x="80976" y="-4459"/>
                  <a:pt x="120271" y="45456"/>
                  <a:pt x="106465" y="67227"/>
                </a:cubicBezTo>
                <a:cubicBezTo>
                  <a:pt x="92659" y="88998"/>
                  <a:pt x="10352" y="126169"/>
                  <a:pt x="1325" y="130948"/>
                </a:cubicBezTo>
                <a:cubicBezTo>
                  <a:pt x="-7702" y="135727"/>
                  <a:pt x="31593" y="101743"/>
                  <a:pt x="52302" y="95902"/>
                </a:cubicBezTo>
                <a:cubicBezTo>
                  <a:pt x="73011" y="90061"/>
                  <a:pt x="119209" y="105991"/>
                  <a:pt x="125581" y="95902"/>
                </a:cubicBezTo>
                <a:cubicBezTo>
                  <a:pt x="131953" y="85813"/>
                  <a:pt x="87348" y="5099"/>
                  <a:pt x="8416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7452E29-23AE-029A-F9DA-F40B57AD846F}"/>
              </a:ext>
            </a:extLst>
          </p:cNvPr>
          <p:cNvSpPr/>
          <p:nvPr/>
        </p:nvSpPr>
        <p:spPr>
          <a:xfrm>
            <a:off x="3356934" y="4960377"/>
            <a:ext cx="93572" cy="172770"/>
          </a:xfrm>
          <a:custGeom>
            <a:avLst/>
            <a:gdLst>
              <a:gd name="connsiteX0" fmla="*/ 93572 w 93572"/>
              <a:gd name="connsiteY0" fmla="*/ 323 h 172770"/>
              <a:gd name="connsiteX1" fmla="*/ 7548 w 93572"/>
              <a:gd name="connsiteY1" fmla="*/ 76788 h 172770"/>
              <a:gd name="connsiteX2" fmla="*/ 4362 w 93572"/>
              <a:gd name="connsiteY2" fmla="*/ 172370 h 172770"/>
              <a:gd name="connsiteX3" fmla="*/ 7548 w 93572"/>
              <a:gd name="connsiteY3" fmla="*/ 108649 h 172770"/>
              <a:gd name="connsiteX4" fmla="*/ 7548 w 93572"/>
              <a:gd name="connsiteY4" fmla="*/ 51300 h 172770"/>
              <a:gd name="connsiteX5" fmla="*/ 93572 w 93572"/>
              <a:gd name="connsiteY5" fmla="*/ 323 h 1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2" h="172770">
                <a:moveTo>
                  <a:pt x="93572" y="323"/>
                </a:moveTo>
                <a:cubicBezTo>
                  <a:pt x="93572" y="4571"/>
                  <a:pt x="22416" y="48113"/>
                  <a:pt x="7548" y="76788"/>
                </a:cubicBezTo>
                <a:cubicBezTo>
                  <a:pt x="-7320" y="105463"/>
                  <a:pt x="4362" y="167060"/>
                  <a:pt x="4362" y="172370"/>
                </a:cubicBezTo>
                <a:cubicBezTo>
                  <a:pt x="4362" y="177680"/>
                  <a:pt x="7017" y="128827"/>
                  <a:pt x="7548" y="108649"/>
                </a:cubicBezTo>
                <a:cubicBezTo>
                  <a:pt x="8079" y="88471"/>
                  <a:pt x="-8913" y="67761"/>
                  <a:pt x="7548" y="51300"/>
                </a:cubicBezTo>
                <a:cubicBezTo>
                  <a:pt x="24009" y="34839"/>
                  <a:pt x="93572" y="-3925"/>
                  <a:pt x="935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075F824-E724-A08B-F358-B2CA03D2E2C4}"/>
              </a:ext>
            </a:extLst>
          </p:cNvPr>
          <p:cNvSpPr/>
          <p:nvPr/>
        </p:nvSpPr>
        <p:spPr>
          <a:xfrm>
            <a:off x="3695450" y="5001317"/>
            <a:ext cx="143971" cy="166477"/>
          </a:xfrm>
          <a:custGeom>
            <a:avLst/>
            <a:gdLst>
              <a:gd name="connsiteX0" fmla="*/ 143756 w 143971"/>
              <a:gd name="connsiteY0" fmla="*/ 801 h 166477"/>
              <a:gd name="connsiteX1" fmla="*/ 22685 w 143971"/>
              <a:gd name="connsiteY1" fmla="*/ 109128 h 166477"/>
              <a:gd name="connsiteX2" fmla="*/ 383 w 143971"/>
              <a:gd name="connsiteY2" fmla="*/ 166477 h 166477"/>
              <a:gd name="connsiteX3" fmla="*/ 29057 w 143971"/>
              <a:gd name="connsiteY3" fmla="*/ 109128 h 166477"/>
              <a:gd name="connsiteX4" fmla="*/ 51360 w 143971"/>
              <a:gd name="connsiteY4" fmla="*/ 61337 h 166477"/>
              <a:gd name="connsiteX5" fmla="*/ 143756 w 143971"/>
              <a:gd name="connsiteY5" fmla="*/ 801 h 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71" h="166477">
                <a:moveTo>
                  <a:pt x="143756" y="801"/>
                </a:moveTo>
                <a:cubicBezTo>
                  <a:pt x="138977" y="8766"/>
                  <a:pt x="46580" y="81515"/>
                  <a:pt x="22685" y="109128"/>
                </a:cubicBezTo>
                <a:cubicBezTo>
                  <a:pt x="-1210" y="136741"/>
                  <a:pt x="-679" y="166477"/>
                  <a:pt x="383" y="166477"/>
                </a:cubicBezTo>
                <a:cubicBezTo>
                  <a:pt x="1445" y="166477"/>
                  <a:pt x="20561" y="126651"/>
                  <a:pt x="29057" y="109128"/>
                </a:cubicBezTo>
                <a:cubicBezTo>
                  <a:pt x="37553" y="91605"/>
                  <a:pt x="30120" y="76205"/>
                  <a:pt x="51360" y="61337"/>
                </a:cubicBezTo>
                <a:cubicBezTo>
                  <a:pt x="72600" y="46469"/>
                  <a:pt x="148535" y="-7164"/>
                  <a:pt x="143756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AEBE87A-AE4C-965F-F419-0BE9F6F7E039}"/>
              </a:ext>
            </a:extLst>
          </p:cNvPr>
          <p:cNvSpPr/>
          <p:nvPr/>
        </p:nvSpPr>
        <p:spPr>
          <a:xfrm>
            <a:off x="3713961" y="5137994"/>
            <a:ext cx="120310" cy="241799"/>
          </a:xfrm>
          <a:custGeom>
            <a:avLst/>
            <a:gdLst>
              <a:gd name="connsiteX0" fmla="*/ 45593 w 120310"/>
              <a:gd name="connsiteY0" fmla="*/ 1125 h 241799"/>
              <a:gd name="connsiteX1" fmla="*/ 39221 w 120310"/>
              <a:gd name="connsiteY1" fmla="*/ 90335 h 241799"/>
              <a:gd name="connsiteX2" fmla="*/ 118872 w 120310"/>
              <a:gd name="connsiteY2" fmla="*/ 236894 h 241799"/>
              <a:gd name="connsiteX3" fmla="*/ 83826 w 120310"/>
              <a:gd name="connsiteY3" fmla="*/ 198661 h 241799"/>
              <a:gd name="connsiteX4" fmla="*/ 988 w 120310"/>
              <a:gd name="connsiteY4" fmla="*/ 115823 h 241799"/>
              <a:gd name="connsiteX5" fmla="*/ 39221 w 120310"/>
              <a:gd name="connsiteY5" fmla="*/ 150870 h 241799"/>
              <a:gd name="connsiteX6" fmla="*/ 45593 w 120310"/>
              <a:gd name="connsiteY6" fmla="*/ 1125 h 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10" h="241799">
                <a:moveTo>
                  <a:pt x="45593" y="1125"/>
                </a:moveTo>
                <a:cubicBezTo>
                  <a:pt x="45593" y="-8964"/>
                  <a:pt x="27008" y="51040"/>
                  <a:pt x="39221" y="90335"/>
                </a:cubicBezTo>
                <a:cubicBezTo>
                  <a:pt x="51434" y="129630"/>
                  <a:pt x="111438" y="218840"/>
                  <a:pt x="118872" y="236894"/>
                </a:cubicBezTo>
                <a:cubicBezTo>
                  <a:pt x="126306" y="254948"/>
                  <a:pt x="103473" y="218840"/>
                  <a:pt x="83826" y="198661"/>
                </a:cubicBezTo>
                <a:cubicBezTo>
                  <a:pt x="64179" y="178483"/>
                  <a:pt x="8422" y="123788"/>
                  <a:pt x="988" y="115823"/>
                </a:cubicBezTo>
                <a:cubicBezTo>
                  <a:pt x="-6446" y="107858"/>
                  <a:pt x="30194" y="164145"/>
                  <a:pt x="39221" y="150870"/>
                </a:cubicBezTo>
                <a:cubicBezTo>
                  <a:pt x="48248" y="137595"/>
                  <a:pt x="45593" y="11214"/>
                  <a:pt x="45593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41881C5-3DF3-F9D2-2655-B0D3318B6F59}"/>
              </a:ext>
            </a:extLst>
          </p:cNvPr>
          <p:cNvSpPr/>
          <p:nvPr/>
        </p:nvSpPr>
        <p:spPr>
          <a:xfrm>
            <a:off x="4635611" y="5562850"/>
            <a:ext cx="907378" cy="771688"/>
          </a:xfrm>
          <a:custGeom>
            <a:avLst/>
            <a:gdLst>
              <a:gd name="connsiteX0" fmla="*/ 110 w 907378"/>
              <a:gd name="connsiteY0" fmla="*/ 16 h 771688"/>
              <a:gd name="connsiteX1" fmla="*/ 130739 w 907378"/>
              <a:gd name="connsiteY1" fmla="*/ 114714 h 771688"/>
              <a:gd name="connsiteX2" fmla="*/ 838045 w 907378"/>
              <a:gd name="connsiteY2" fmla="*/ 707321 h 771688"/>
              <a:gd name="connsiteX3" fmla="*/ 787068 w 907378"/>
              <a:gd name="connsiteY3" fmla="*/ 675461 h 771688"/>
              <a:gd name="connsiteX4" fmla="*/ 110 w 907378"/>
              <a:gd name="connsiteY4" fmla="*/ 16 h 7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378" h="771688">
                <a:moveTo>
                  <a:pt x="110" y="16"/>
                </a:moveTo>
                <a:cubicBezTo>
                  <a:pt x="-4404" y="-1577"/>
                  <a:pt x="130739" y="114714"/>
                  <a:pt x="130739" y="114714"/>
                </a:cubicBezTo>
                <a:lnTo>
                  <a:pt x="838045" y="707321"/>
                </a:lnTo>
                <a:cubicBezTo>
                  <a:pt x="947433" y="800779"/>
                  <a:pt x="925131" y="794407"/>
                  <a:pt x="787068" y="675461"/>
                </a:cubicBezTo>
                <a:cubicBezTo>
                  <a:pt x="649005" y="556515"/>
                  <a:pt x="329336" y="275079"/>
                  <a:pt x="1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86309CB0-FDF8-378C-5749-E9D24BFE1C94}"/>
              </a:ext>
            </a:extLst>
          </p:cNvPr>
          <p:cNvSpPr/>
          <p:nvPr/>
        </p:nvSpPr>
        <p:spPr>
          <a:xfrm>
            <a:off x="2286821" y="4359035"/>
            <a:ext cx="559989" cy="290043"/>
          </a:xfrm>
          <a:custGeom>
            <a:avLst/>
            <a:gdLst>
              <a:gd name="connsiteX0" fmla="*/ 2354 w 559989"/>
              <a:gd name="connsiteY0" fmla="*/ 289165 h 290043"/>
              <a:gd name="connsiteX1" fmla="*/ 500829 w 559989"/>
              <a:gd name="connsiteY1" fmla="*/ 38340 h 290043"/>
              <a:gd name="connsiteX2" fmla="*/ 542104 w 559989"/>
              <a:gd name="connsiteY2" fmla="*/ 3415 h 290043"/>
              <a:gd name="connsiteX3" fmla="*/ 424629 w 559989"/>
              <a:gd name="connsiteY3" fmla="*/ 63740 h 290043"/>
              <a:gd name="connsiteX4" fmla="*/ 491304 w 559989"/>
              <a:gd name="connsiteY4" fmla="*/ 12940 h 290043"/>
              <a:gd name="connsiteX5" fmla="*/ 97604 w 559989"/>
              <a:gd name="connsiteY5" fmla="*/ 200265 h 290043"/>
              <a:gd name="connsiteX6" fmla="*/ 303979 w 559989"/>
              <a:gd name="connsiteY6" fmla="*/ 124065 h 290043"/>
              <a:gd name="connsiteX7" fmla="*/ 2354 w 559989"/>
              <a:gd name="connsiteY7" fmla="*/ 289165 h 2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989" h="290043">
                <a:moveTo>
                  <a:pt x="2354" y="289165"/>
                </a:moveTo>
                <a:cubicBezTo>
                  <a:pt x="35162" y="274877"/>
                  <a:pt x="410871" y="85965"/>
                  <a:pt x="500829" y="38340"/>
                </a:cubicBezTo>
                <a:cubicBezTo>
                  <a:pt x="590787" y="-9285"/>
                  <a:pt x="554804" y="-818"/>
                  <a:pt x="542104" y="3415"/>
                </a:cubicBezTo>
                <a:cubicBezTo>
                  <a:pt x="529404" y="7648"/>
                  <a:pt x="433096" y="62153"/>
                  <a:pt x="424629" y="63740"/>
                </a:cubicBezTo>
                <a:cubicBezTo>
                  <a:pt x="416162" y="65327"/>
                  <a:pt x="545808" y="-9814"/>
                  <a:pt x="491304" y="12940"/>
                </a:cubicBezTo>
                <a:cubicBezTo>
                  <a:pt x="436800" y="35694"/>
                  <a:pt x="128825" y="181744"/>
                  <a:pt x="97604" y="200265"/>
                </a:cubicBezTo>
                <a:cubicBezTo>
                  <a:pt x="66383" y="218786"/>
                  <a:pt x="317737" y="109248"/>
                  <a:pt x="303979" y="124065"/>
                </a:cubicBezTo>
                <a:cubicBezTo>
                  <a:pt x="290221" y="138882"/>
                  <a:pt x="-30454" y="303453"/>
                  <a:pt x="2354" y="289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37A2CFE-B9FB-5298-6A00-67F8644DC981}"/>
              </a:ext>
            </a:extLst>
          </p:cNvPr>
          <p:cNvSpPr/>
          <p:nvPr/>
        </p:nvSpPr>
        <p:spPr>
          <a:xfrm>
            <a:off x="1726259" y="4480272"/>
            <a:ext cx="182004" cy="559228"/>
          </a:xfrm>
          <a:custGeom>
            <a:avLst/>
            <a:gdLst>
              <a:gd name="connsiteX0" fmla="*/ 181916 w 182004"/>
              <a:gd name="connsiteY0" fmla="*/ 2828 h 559228"/>
              <a:gd name="connsiteX1" fmla="*/ 108891 w 182004"/>
              <a:gd name="connsiteY1" fmla="*/ 202853 h 559228"/>
              <a:gd name="connsiteX2" fmla="*/ 115241 w 182004"/>
              <a:gd name="connsiteY2" fmla="*/ 307628 h 559228"/>
              <a:gd name="connsiteX3" fmla="*/ 96191 w 182004"/>
              <a:gd name="connsiteY3" fmla="*/ 256828 h 559228"/>
              <a:gd name="connsiteX4" fmla="*/ 941 w 182004"/>
              <a:gd name="connsiteY4" fmla="*/ 558453 h 559228"/>
              <a:gd name="connsiteX5" fmla="*/ 51741 w 182004"/>
              <a:gd name="connsiteY5" fmla="*/ 336203 h 559228"/>
              <a:gd name="connsiteX6" fmla="*/ 121591 w 182004"/>
              <a:gd name="connsiteY6" fmla="*/ 101253 h 559228"/>
              <a:gd name="connsiteX7" fmla="*/ 181916 w 182004"/>
              <a:gd name="connsiteY7" fmla="*/ 2828 h 5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04" h="559228">
                <a:moveTo>
                  <a:pt x="181916" y="2828"/>
                </a:moveTo>
                <a:cubicBezTo>
                  <a:pt x="179799" y="19761"/>
                  <a:pt x="120003" y="152053"/>
                  <a:pt x="108891" y="202853"/>
                </a:cubicBezTo>
                <a:cubicBezTo>
                  <a:pt x="97778" y="253653"/>
                  <a:pt x="117358" y="298632"/>
                  <a:pt x="115241" y="307628"/>
                </a:cubicBezTo>
                <a:cubicBezTo>
                  <a:pt x="113124" y="316624"/>
                  <a:pt x="115241" y="215024"/>
                  <a:pt x="96191" y="256828"/>
                </a:cubicBezTo>
                <a:cubicBezTo>
                  <a:pt x="77141" y="298632"/>
                  <a:pt x="8349" y="545224"/>
                  <a:pt x="941" y="558453"/>
                </a:cubicBezTo>
                <a:cubicBezTo>
                  <a:pt x="-6467" y="571682"/>
                  <a:pt x="31633" y="412403"/>
                  <a:pt x="51741" y="336203"/>
                </a:cubicBezTo>
                <a:cubicBezTo>
                  <a:pt x="71849" y="260003"/>
                  <a:pt x="95662" y="154170"/>
                  <a:pt x="121591" y="101253"/>
                </a:cubicBezTo>
                <a:cubicBezTo>
                  <a:pt x="147520" y="48336"/>
                  <a:pt x="184033" y="-14105"/>
                  <a:pt x="181916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C68B7C0-5E38-A17C-4147-0CA98ED74F69}"/>
              </a:ext>
            </a:extLst>
          </p:cNvPr>
          <p:cNvSpPr/>
          <p:nvPr/>
        </p:nvSpPr>
        <p:spPr>
          <a:xfrm>
            <a:off x="1667958" y="4443698"/>
            <a:ext cx="183574" cy="471265"/>
          </a:xfrm>
          <a:custGeom>
            <a:avLst/>
            <a:gdLst>
              <a:gd name="connsiteX0" fmla="*/ 21142 w 183574"/>
              <a:gd name="connsiteY0" fmla="*/ 125127 h 471265"/>
              <a:gd name="connsiteX1" fmla="*/ 52892 w 183574"/>
              <a:gd name="connsiteY1" fmla="*/ 331502 h 471265"/>
              <a:gd name="connsiteX2" fmla="*/ 2092 w 183574"/>
              <a:gd name="connsiteY2" fmla="*/ 471202 h 471265"/>
              <a:gd name="connsiteX3" fmla="*/ 27492 w 183574"/>
              <a:gd name="connsiteY3" fmla="*/ 344202 h 471265"/>
              <a:gd name="connsiteX4" fmla="*/ 183067 w 183574"/>
              <a:gd name="connsiteY4" fmla="*/ 1302 h 471265"/>
              <a:gd name="connsiteX5" fmla="*/ 75117 w 183574"/>
              <a:gd name="connsiteY5" fmla="*/ 223552 h 471265"/>
              <a:gd name="connsiteX6" fmla="*/ 21142 w 183574"/>
              <a:gd name="connsiteY6" fmla="*/ 125127 h 47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74" h="471265">
                <a:moveTo>
                  <a:pt x="21142" y="125127"/>
                </a:moveTo>
                <a:cubicBezTo>
                  <a:pt x="17438" y="143119"/>
                  <a:pt x="56067" y="273823"/>
                  <a:pt x="52892" y="331502"/>
                </a:cubicBezTo>
                <a:cubicBezTo>
                  <a:pt x="49717" y="389181"/>
                  <a:pt x="6325" y="469085"/>
                  <a:pt x="2092" y="471202"/>
                </a:cubicBezTo>
                <a:cubicBezTo>
                  <a:pt x="-2141" y="473319"/>
                  <a:pt x="-2670" y="422519"/>
                  <a:pt x="27492" y="344202"/>
                </a:cubicBezTo>
                <a:cubicBezTo>
                  <a:pt x="57654" y="265885"/>
                  <a:pt x="175130" y="21410"/>
                  <a:pt x="183067" y="1302"/>
                </a:cubicBezTo>
                <a:cubicBezTo>
                  <a:pt x="191004" y="-18806"/>
                  <a:pt x="103692" y="200269"/>
                  <a:pt x="75117" y="223552"/>
                </a:cubicBezTo>
                <a:cubicBezTo>
                  <a:pt x="46542" y="246835"/>
                  <a:pt x="24846" y="107135"/>
                  <a:pt x="21142" y="12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6D98451-14C8-E628-29B9-7122C0C0A3EA}"/>
              </a:ext>
            </a:extLst>
          </p:cNvPr>
          <p:cNvSpPr/>
          <p:nvPr/>
        </p:nvSpPr>
        <p:spPr>
          <a:xfrm>
            <a:off x="2238363" y="5492671"/>
            <a:ext cx="219409" cy="565284"/>
          </a:xfrm>
          <a:custGeom>
            <a:avLst/>
            <a:gdLst>
              <a:gd name="connsiteX0" fmla="*/ 12 w 219409"/>
              <a:gd name="connsiteY0" fmla="*/ 190579 h 565284"/>
              <a:gd name="connsiteX1" fmla="*/ 174637 w 219409"/>
              <a:gd name="connsiteY1" fmla="*/ 365204 h 565284"/>
              <a:gd name="connsiteX2" fmla="*/ 174637 w 219409"/>
              <a:gd name="connsiteY2" fmla="*/ 565229 h 565284"/>
              <a:gd name="connsiteX3" fmla="*/ 200037 w 219409"/>
              <a:gd name="connsiteY3" fmla="*/ 381079 h 565284"/>
              <a:gd name="connsiteX4" fmla="*/ 219087 w 219409"/>
              <a:gd name="connsiteY4" fmla="*/ 79 h 565284"/>
              <a:gd name="connsiteX5" fmla="*/ 184162 w 219409"/>
              <a:gd name="connsiteY5" fmla="*/ 346154 h 565284"/>
              <a:gd name="connsiteX6" fmla="*/ 12 w 219409"/>
              <a:gd name="connsiteY6" fmla="*/ 190579 h 5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09" h="565284">
                <a:moveTo>
                  <a:pt x="12" y="190579"/>
                </a:moveTo>
                <a:cubicBezTo>
                  <a:pt x="-1575" y="193754"/>
                  <a:pt x="145533" y="302762"/>
                  <a:pt x="174637" y="365204"/>
                </a:cubicBezTo>
                <a:cubicBezTo>
                  <a:pt x="203741" y="427646"/>
                  <a:pt x="170404" y="562583"/>
                  <a:pt x="174637" y="565229"/>
                </a:cubicBezTo>
                <a:cubicBezTo>
                  <a:pt x="178870" y="567875"/>
                  <a:pt x="192629" y="475271"/>
                  <a:pt x="200037" y="381079"/>
                </a:cubicBezTo>
                <a:cubicBezTo>
                  <a:pt x="207445" y="286887"/>
                  <a:pt x="221733" y="5900"/>
                  <a:pt x="219087" y="79"/>
                </a:cubicBezTo>
                <a:cubicBezTo>
                  <a:pt x="216441" y="-5742"/>
                  <a:pt x="219616" y="310700"/>
                  <a:pt x="184162" y="346154"/>
                </a:cubicBezTo>
                <a:cubicBezTo>
                  <a:pt x="148708" y="381608"/>
                  <a:pt x="1599" y="187404"/>
                  <a:pt x="12" y="19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F074B7C-5731-3D0A-720C-5240BA6A1BF3}"/>
              </a:ext>
            </a:extLst>
          </p:cNvPr>
          <p:cNvSpPr/>
          <p:nvPr/>
        </p:nvSpPr>
        <p:spPr>
          <a:xfrm>
            <a:off x="2432655" y="6542192"/>
            <a:ext cx="432738" cy="1025865"/>
          </a:xfrm>
          <a:custGeom>
            <a:avLst/>
            <a:gdLst>
              <a:gd name="connsiteX0" fmla="*/ 24795 w 432738"/>
              <a:gd name="connsiteY0" fmla="*/ 68158 h 1025865"/>
              <a:gd name="connsiteX1" fmla="*/ 56545 w 432738"/>
              <a:gd name="connsiteY1" fmla="*/ 109433 h 1025865"/>
              <a:gd name="connsiteX2" fmla="*/ 412145 w 432738"/>
              <a:gd name="connsiteY2" fmla="*/ 979383 h 1025865"/>
              <a:gd name="connsiteX3" fmla="*/ 374045 w 432738"/>
              <a:gd name="connsiteY3" fmla="*/ 846033 h 1025865"/>
              <a:gd name="connsiteX4" fmla="*/ 240695 w 432738"/>
              <a:gd name="connsiteY4" fmla="*/ 325333 h 1025865"/>
              <a:gd name="connsiteX5" fmla="*/ 297845 w 432738"/>
              <a:gd name="connsiteY5" fmla="*/ 617433 h 1025865"/>
              <a:gd name="connsiteX6" fmla="*/ 24795 w 432738"/>
              <a:gd name="connsiteY6" fmla="*/ 68158 h 10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38" h="1025865">
                <a:moveTo>
                  <a:pt x="24795" y="68158"/>
                </a:moveTo>
                <a:cubicBezTo>
                  <a:pt x="-15422" y="-16509"/>
                  <a:pt x="-8013" y="-42438"/>
                  <a:pt x="56545" y="109433"/>
                </a:cubicBezTo>
                <a:cubicBezTo>
                  <a:pt x="121103" y="261304"/>
                  <a:pt x="359228" y="856616"/>
                  <a:pt x="412145" y="979383"/>
                </a:cubicBezTo>
                <a:cubicBezTo>
                  <a:pt x="465062" y="1102150"/>
                  <a:pt x="402620" y="955041"/>
                  <a:pt x="374045" y="846033"/>
                </a:cubicBezTo>
                <a:cubicBezTo>
                  <a:pt x="345470" y="737025"/>
                  <a:pt x="253395" y="363433"/>
                  <a:pt x="240695" y="325333"/>
                </a:cubicBezTo>
                <a:cubicBezTo>
                  <a:pt x="227995" y="287233"/>
                  <a:pt x="334357" y="661883"/>
                  <a:pt x="297845" y="617433"/>
                </a:cubicBezTo>
                <a:cubicBezTo>
                  <a:pt x="261333" y="572983"/>
                  <a:pt x="65012" y="152825"/>
                  <a:pt x="24795" y="6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51880A4-17E1-7888-91A9-D6F15804696B}"/>
              </a:ext>
            </a:extLst>
          </p:cNvPr>
          <p:cNvSpPr/>
          <p:nvPr/>
        </p:nvSpPr>
        <p:spPr>
          <a:xfrm>
            <a:off x="2889002" y="7745311"/>
            <a:ext cx="259992" cy="985013"/>
          </a:xfrm>
          <a:custGeom>
            <a:avLst/>
            <a:gdLst>
              <a:gd name="connsiteX0" fmla="*/ 3423 w 259992"/>
              <a:gd name="connsiteY0" fmla="*/ 4864 h 985013"/>
              <a:gd name="connsiteX1" fmla="*/ 244723 w 259992"/>
              <a:gd name="connsiteY1" fmla="*/ 931964 h 985013"/>
              <a:gd name="connsiteX2" fmla="*/ 216148 w 259992"/>
              <a:gd name="connsiteY2" fmla="*/ 824014 h 985013"/>
              <a:gd name="connsiteX3" fmla="*/ 60573 w 259992"/>
              <a:gd name="connsiteY3" fmla="*/ 427139 h 985013"/>
              <a:gd name="connsiteX4" fmla="*/ 98673 w 259992"/>
              <a:gd name="connsiteY4" fmla="*/ 560489 h 985013"/>
              <a:gd name="connsiteX5" fmla="*/ 3423 w 259992"/>
              <a:gd name="connsiteY5" fmla="*/ 4864 h 98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2" h="985013">
                <a:moveTo>
                  <a:pt x="3423" y="4864"/>
                </a:moveTo>
                <a:cubicBezTo>
                  <a:pt x="27765" y="66777"/>
                  <a:pt x="209269" y="795439"/>
                  <a:pt x="244723" y="931964"/>
                </a:cubicBezTo>
                <a:cubicBezTo>
                  <a:pt x="280177" y="1068489"/>
                  <a:pt x="246840" y="908151"/>
                  <a:pt x="216148" y="824014"/>
                </a:cubicBezTo>
                <a:cubicBezTo>
                  <a:pt x="185456" y="739877"/>
                  <a:pt x="80152" y="471060"/>
                  <a:pt x="60573" y="427139"/>
                </a:cubicBezTo>
                <a:cubicBezTo>
                  <a:pt x="40994" y="383218"/>
                  <a:pt x="105023" y="629810"/>
                  <a:pt x="98673" y="560489"/>
                </a:cubicBezTo>
                <a:cubicBezTo>
                  <a:pt x="92323" y="491168"/>
                  <a:pt x="-20919" y="-57049"/>
                  <a:pt x="3423" y="4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19E8ADF-7068-F945-14F6-139CDA3E01E7}"/>
              </a:ext>
            </a:extLst>
          </p:cNvPr>
          <p:cNvSpPr/>
          <p:nvPr/>
        </p:nvSpPr>
        <p:spPr>
          <a:xfrm>
            <a:off x="2784551" y="8821775"/>
            <a:ext cx="226566" cy="739470"/>
          </a:xfrm>
          <a:custGeom>
            <a:avLst/>
            <a:gdLst>
              <a:gd name="connsiteX0" fmla="*/ 3099 w 226566"/>
              <a:gd name="connsiteY0" fmla="*/ 4725 h 739470"/>
              <a:gd name="connsiteX1" fmla="*/ 203124 w 226566"/>
              <a:gd name="connsiteY1" fmla="*/ 674650 h 739470"/>
              <a:gd name="connsiteX2" fmla="*/ 203124 w 226566"/>
              <a:gd name="connsiteY2" fmla="*/ 661950 h 739470"/>
              <a:gd name="connsiteX3" fmla="*/ 28499 w 226566"/>
              <a:gd name="connsiteY3" fmla="*/ 220625 h 739470"/>
              <a:gd name="connsiteX4" fmla="*/ 76124 w 226566"/>
              <a:gd name="connsiteY4" fmla="*/ 366675 h 739470"/>
              <a:gd name="connsiteX5" fmla="*/ 3099 w 226566"/>
              <a:gd name="connsiteY5" fmla="*/ 4725 h 73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566" h="739470">
                <a:moveTo>
                  <a:pt x="3099" y="4725"/>
                </a:moveTo>
                <a:cubicBezTo>
                  <a:pt x="24266" y="56054"/>
                  <a:pt x="203124" y="674650"/>
                  <a:pt x="203124" y="674650"/>
                </a:cubicBezTo>
                <a:cubicBezTo>
                  <a:pt x="236461" y="784187"/>
                  <a:pt x="232228" y="737621"/>
                  <a:pt x="203124" y="661950"/>
                </a:cubicBezTo>
                <a:cubicBezTo>
                  <a:pt x="174020" y="586279"/>
                  <a:pt x="49666" y="269837"/>
                  <a:pt x="28499" y="220625"/>
                </a:cubicBezTo>
                <a:cubicBezTo>
                  <a:pt x="7332" y="171413"/>
                  <a:pt x="76124" y="396837"/>
                  <a:pt x="76124" y="366675"/>
                </a:cubicBezTo>
                <a:cubicBezTo>
                  <a:pt x="76124" y="336513"/>
                  <a:pt x="-18068" y="-46604"/>
                  <a:pt x="3099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0476536-1F29-36CD-16A3-E6C1B87AEB34}"/>
              </a:ext>
            </a:extLst>
          </p:cNvPr>
          <p:cNvSpPr/>
          <p:nvPr/>
        </p:nvSpPr>
        <p:spPr>
          <a:xfrm>
            <a:off x="2926521" y="9067351"/>
            <a:ext cx="292189" cy="315159"/>
          </a:xfrm>
          <a:custGeom>
            <a:avLst/>
            <a:gdLst>
              <a:gd name="connsiteX0" fmla="*/ 829 w 292189"/>
              <a:gd name="connsiteY0" fmla="*/ 449 h 315159"/>
              <a:gd name="connsiteX1" fmla="*/ 29404 w 292189"/>
              <a:gd name="connsiteY1" fmla="*/ 121099 h 315159"/>
              <a:gd name="connsiteX2" fmla="*/ 48454 w 292189"/>
              <a:gd name="connsiteY2" fmla="*/ 175074 h 315159"/>
              <a:gd name="connsiteX3" fmla="*/ 29404 w 292189"/>
              <a:gd name="connsiteY3" fmla="*/ 308424 h 315159"/>
              <a:gd name="connsiteX4" fmla="*/ 38929 w 292189"/>
              <a:gd name="connsiteY4" fmla="*/ 273499 h 315159"/>
              <a:gd name="connsiteX5" fmla="*/ 289754 w 292189"/>
              <a:gd name="connsiteY5" fmla="*/ 86174 h 315159"/>
              <a:gd name="connsiteX6" fmla="*/ 162754 w 292189"/>
              <a:gd name="connsiteY6" fmla="*/ 184599 h 315159"/>
              <a:gd name="connsiteX7" fmla="*/ 102429 w 292189"/>
              <a:gd name="connsiteY7" fmla="*/ 121099 h 315159"/>
              <a:gd name="connsiteX8" fmla="*/ 131004 w 292189"/>
              <a:gd name="connsiteY8" fmla="*/ 194124 h 315159"/>
              <a:gd name="connsiteX9" fmla="*/ 73854 w 292189"/>
              <a:gd name="connsiteY9" fmla="*/ 235399 h 315159"/>
              <a:gd name="connsiteX10" fmla="*/ 64329 w 292189"/>
              <a:gd name="connsiteY10" fmla="*/ 168724 h 315159"/>
              <a:gd name="connsiteX11" fmla="*/ 829 w 292189"/>
              <a:gd name="connsiteY11" fmla="*/ 449 h 3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89" h="315159">
                <a:moveTo>
                  <a:pt x="829" y="449"/>
                </a:moveTo>
                <a:cubicBezTo>
                  <a:pt x="-4992" y="-7488"/>
                  <a:pt x="21467" y="91995"/>
                  <a:pt x="29404" y="121099"/>
                </a:cubicBezTo>
                <a:cubicBezTo>
                  <a:pt x="37341" y="150203"/>
                  <a:pt x="48454" y="143853"/>
                  <a:pt x="48454" y="175074"/>
                </a:cubicBezTo>
                <a:cubicBezTo>
                  <a:pt x="48454" y="206295"/>
                  <a:pt x="30991" y="292020"/>
                  <a:pt x="29404" y="308424"/>
                </a:cubicBezTo>
                <a:cubicBezTo>
                  <a:pt x="27817" y="324828"/>
                  <a:pt x="-4463" y="310541"/>
                  <a:pt x="38929" y="273499"/>
                </a:cubicBezTo>
                <a:cubicBezTo>
                  <a:pt x="82321" y="236457"/>
                  <a:pt x="269117" y="100991"/>
                  <a:pt x="289754" y="86174"/>
                </a:cubicBezTo>
                <a:cubicBezTo>
                  <a:pt x="310391" y="71357"/>
                  <a:pt x="193975" y="178778"/>
                  <a:pt x="162754" y="184599"/>
                </a:cubicBezTo>
                <a:cubicBezTo>
                  <a:pt x="131533" y="190420"/>
                  <a:pt x="107721" y="119512"/>
                  <a:pt x="102429" y="121099"/>
                </a:cubicBezTo>
                <a:cubicBezTo>
                  <a:pt x="97137" y="122686"/>
                  <a:pt x="135766" y="175074"/>
                  <a:pt x="131004" y="194124"/>
                </a:cubicBezTo>
                <a:cubicBezTo>
                  <a:pt x="126242" y="213174"/>
                  <a:pt x="84967" y="239632"/>
                  <a:pt x="73854" y="235399"/>
                </a:cubicBezTo>
                <a:cubicBezTo>
                  <a:pt x="62742" y="231166"/>
                  <a:pt x="78087" y="201003"/>
                  <a:pt x="64329" y="168724"/>
                </a:cubicBezTo>
                <a:cubicBezTo>
                  <a:pt x="50571" y="136445"/>
                  <a:pt x="6650" y="8386"/>
                  <a:pt x="8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0CB0911-24F0-B28F-7A9B-3FAD9D6BDF67}"/>
              </a:ext>
            </a:extLst>
          </p:cNvPr>
          <p:cNvSpPr/>
          <p:nvPr/>
        </p:nvSpPr>
        <p:spPr>
          <a:xfrm>
            <a:off x="6037729" y="4370645"/>
            <a:ext cx="357165" cy="1994101"/>
          </a:xfrm>
          <a:custGeom>
            <a:avLst/>
            <a:gdLst>
              <a:gd name="connsiteX0" fmla="*/ 355814 w 357165"/>
              <a:gd name="connsiteY0" fmla="*/ 12669 h 1994101"/>
              <a:gd name="connsiteX1" fmla="*/ 109071 w 357165"/>
              <a:gd name="connsiteY1" fmla="*/ 1093984 h 1994101"/>
              <a:gd name="connsiteX2" fmla="*/ 214 w 357165"/>
              <a:gd name="connsiteY2" fmla="*/ 1623755 h 1994101"/>
              <a:gd name="connsiteX3" fmla="*/ 80042 w 357165"/>
              <a:gd name="connsiteY3" fmla="*/ 1420555 h 1994101"/>
              <a:gd name="connsiteX4" fmla="*/ 36500 w 357165"/>
              <a:gd name="connsiteY4" fmla="*/ 1993869 h 1994101"/>
              <a:gd name="connsiteX5" fmla="*/ 51014 w 357165"/>
              <a:gd name="connsiteY5" fmla="*/ 1478612 h 1994101"/>
              <a:gd name="connsiteX6" fmla="*/ 167128 w 357165"/>
              <a:gd name="connsiteY6" fmla="*/ 607755 h 1994101"/>
              <a:gd name="connsiteX7" fmla="*/ 94557 w 357165"/>
              <a:gd name="connsiteY7" fmla="*/ 201355 h 1994101"/>
              <a:gd name="connsiteX8" fmla="*/ 203414 w 357165"/>
              <a:gd name="connsiteY8" fmla="*/ 484384 h 1994101"/>
              <a:gd name="connsiteX9" fmla="*/ 355814 w 357165"/>
              <a:gd name="connsiteY9" fmla="*/ 12669 h 19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65" h="1994101">
                <a:moveTo>
                  <a:pt x="355814" y="12669"/>
                </a:moveTo>
                <a:cubicBezTo>
                  <a:pt x="340090" y="114269"/>
                  <a:pt x="168338" y="825470"/>
                  <a:pt x="109071" y="1093984"/>
                </a:cubicBezTo>
                <a:cubicBezTo>
                  <a:pt x="49804" y="1362498"/>
                  <a:pt x="5052" y="1569327"/>
                  <a:pt x="214" y="1623755"/>
                </a:cubicBezTo>
                <a:cubicBezTo>
                  <a:pt x="-4624" y="1678183"/>
                  <a:pt x="73994" y="1358869"/>
                  <a:pt x="80042" y="1420555"/>
                </a:cubicBezTo>
                <a:cubicBezTo>
                  <a:pt x="86090" y="1482241"/>
                  <a:pt x="41338" y="1984193"/>
                  <a:pt x="36500" y="1993869"/>
                </a:cubicBezTo>
                <a:cubicBezTo>
                  <a:pt x="31662" y="2003545"/>
                  <a:pt x="29243" y="1709631"/>
                  <a:pt x="51014" y="1478612"/>
                </a:cubicBezTo>
                <a:cubicBezTo>
                  <a:pt x="72785" y="1247593"/>
                  <a:pt x="159871" y="820631"/>
                  <a:pt x="167128" y="607755"/>
                </a:cubicBezTo>
                <a:cubicBezTo>
                  <a:pt x="174385" y="394879"/>
                  <a:pt x="88509" y="221917"/>
                  <a:pt x="94557" y="201355"/>
                </a:cubicBezTo>
                <a:cubicBezTo>
                  <a:pt x="100605" y="180793"/>
                  <a:pt x="161081" y="515832"/>
                  <a:pt x="203414" y="484384"/>
                </a:cubicBezTo>
                <a:cubicBezTo>
                  <a:pt x="245747" y="452936"/>
                  <a:pt x="371538" y="-88931"/>
                  <a:pt x="355814" y="1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13526559-0643-DCE1-F17B-B2A8047D8E2D}"/>
              </a:ext>
            </a:extLst>
          </p:cNvPr>
          <p:cNvSpPr/>
          <p:nvPr/>
        </p:nvSpPr>
        <p:spPr>
          <a:xfrm>
            <a:off x="6357103" y="4013077"/>
            <a:ext cx="360159" cy="1203416"/>
          </a:xfrm>
          <a:custGeom>
            <a:avLst/>
            <a:gdLst>
              <a:gd name="connsiteX0" fmla="*/ 154 w 360159"/>
              <a:gd name="connsiteY0" fmla="*/ 123 h 1203416"/>
              <a:gd name="connsiteX1" fmla="*/ 333983 w 360159"/>
              <a:gd name="connsiteY1" fmla="*/ 493609 h 1203416"/>
              <a:gd name="connsiteX2" fmla="*/ 319468 w 360159"/>
              <a:gd name="connsiteY2" fmla="*/ 587952 h 1203416"/>
              <a:gd name="connsiteX3" fmla="*/ 167068 w 360159"/>
              <a:gd name="connsiteY3" fmla="*/ 1197552 h 1203416"/>
              <a:gd name="connsiteX4" fmla="*/ 297697 w 360159"/>
              <a:gd name="connsiteY4" fmla="*/ 870980 h 1203416"/>
              <a:gd name="connsiteX5" fmla="*/ 290440 w 360159"/>
              <a:gd name="connsiteY5" fmla="*/ 450066 h 1203416"/>
              <a:gd name="connsiteX6" fmla="*/ 154 w 360159"/>
              <a:gd name="connsiteY6" fmla="*/ 123 h 120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159" h="1203416">
                <a:moveTo>
                  <a:pt x="154" y="123"/>
                </a:moveTo>
                <a:cubicBezTo>
                  <a:pt x="7411" y="7380"/>
                  <a:pt x="280764" y="395638"/>
                  <a:pt x="333983" y="493609"/>
                </a:cubicBezTo>
                <a:cubicBezTo>
                  <a:pt x="387202" y="591580"/>
                  <a:pt x="347287" y="470628"/>
                  <a:pt x="319468" y="587952"/>
                </a:cubicBezTo>
                <a:cubicBezTo>
                  <a:pt x="291649" y="705276"/>
                  <a:pt x="170696" y="1150381"/>
                  <a:pt x="167068" y="1197552"/>
                </a:cubicBezTo>
                <a:cubicBezTo>
                  <a:pt x="163440" y="1244723"/>
                  <a:pt x="277135" y="995561"/>
                  <a:pt x="297697" y="870980"/>
                </a:cubicBezTo>
                <a:cubicBezTo>
                  <a:pt x="318259" y="746399"/>
                  <a:pt x="337612" y="591580"/>
                  <a:pt x="290440" y="450066"/>
                </a:cubicBezTo>
                <a:cubicBezTo>
                  <a:pt x="243268" y="308552"/>
                  <a:pt x="-7103" y="-7134"/>
                  <a:pt x="15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A3E4C5D-9583-7BC3-1E18-CF040C18CECD}"/>
              </a:ext>
            </a:extLst>
          </p:cNvPr>
          <p:cNvSpPr/>
          <p:nvPr/>
        </p:nvSpPr>
        <p:spPr>
          <a:xfrm>
            <a:off x="6335454" y="5941783"/>
            <a:ext cx="211462" cy="1084893"/>
          </a:xfrm>
          <a:custGeom>
            <a:avLst/>
            <a:gdLst>
              <a:gd name="connsiteX0" fmla="*/ 181460 w 211462"/>
              <a:gd name="connsiteY0" fmla="*/ 110674 h 1084893"/>
              <a:gd name="connsiteX1" fmla="*/ 195975 w 211462"/>
              <a:gd name="connsiteY1" fmla="*/ 1054103 h 1084893"/>
              <a:gd name="connsiteX2" fmla="*/ 210489 w 211462"/>
              <a:gd name="connsiteY2" fmla="*/ 829131 h 1084893"/>
              <a:gd name="connsiteX3" fmla="*/ 166946 w 211462"/>
              <a:gd name="connsiteY3" fmla="*/ 560617 h 1084893"/>
              <a:gd name="connsiteX4" fmla="*/ 32 w 211462"/>
              <a:gd name="connsiteY4" fmla="*/ 328388 h 1084893"/>
              <a:gd name="connsiteX5" fmla="*/ 181460 w 211462"/>
              <a:gd name="connsiteY5" fmla="*/ 524331 h 1084893"/>
              <a:gd name="connsiteX6" fmla="*/ 174203 w 211462"/>
              <a:gd name="connsiteY6" fmla="*/ 59874 h 1084893"/>
              <a:gd name="connsiteX7" fmla="*/ 181460 w 211462"/>
              <a:gd name="connsiteY7" fmla="*/ 110674 h 10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62" h="1084893">
                <a:moveTo>
                  <a:pt x="181460" y="110674"/>
                </a:moveTo>
                <a:cubicBezTo>
                  <a:pt x="185089" y="276379"/>
                  <a:pt x="191137" y="934360"/>
                  <a:pt x="195975" y="1054103"/>
                </a:cubicBezTo>
                <a:cubicBezTo>
                  <a:pt x="200813" y="1173846"/>
                  <a:pt x="215327" y="911379"/>
                  <a:pt x="210489" y="829131"/>
                </a:cubicBezTo>
                <a:cubicBezTo>
                  <a:pt x="205651" y="746883"/>
                  <a:pt x="202022" y="644074"/>
                  <a:pt x="166946" y="560617"/>
                </a:cubicBezTo>
                <a:cubicBezTo>
                  <a:pt x="131870" y="477160"/>
                  <a:pt x="-2387" y="334436"/>
                  <a:pt x="32" y="328388"/>
                </a:cubicBezTo>
                <a:cubicBezTo>
                  <a:pt x="2451" y="322340"/>
                  <a:pt x="152431" y="569083"/>
                  <a:pt x="181460" y="524331"/>
                </a:cubicBezTo>
                <a:cubicBezTo>
                  <a:pt x="210489" y="479579"/>
                  <a:pt x="175412" y="121560"/>
                  <a:pt x="174203" y="59874"/>
                </a:cubicBezTo>
                <a:cubicBezTo>
                  <a:pt x="172994" y="-1812"/>
                  <a:pt x="177831" y="-55031"/>
                  <a:pt x="181460" y="110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3A21747A-3C4A-477B-B4CB-701621912A1D}"/>
              </a:ext>
            </a:extLst>
          </p:cNvPr>
          <p:cNvSpPr/>
          <p:nvPr/>
        </p:nvSpPr>
        <p:spPr>
          <a:xfrm>
            <a:off x="3127829" y="6059714"/>
            <a:ext cx="638634" cy="1503005"/>
          </a:xfrm>
          <a:custGeom>
            <a:avLst/>
            <a:gdLst>
              <a:gd name="connsiteX0" fmla="*/ 0 w 638634"/>
              <a:gd name="connsiteY0" fmla="*/ 0 h 1503005"/>
              <a:gd name="connsiteX1" fmla="*/ 362857 w 638634"/>
              <a:gd name="connsiteY1" fmla="*/ 442686 h 1503005"/>
              <a:gd name="connsiteX2" fmla="*/ 493485 w 638634"/>
              <a:gd name="connsiteY2" fmla="*/ 805543 h 1503005"/>
              <a:gd name="connsiteX3" fmla="*/ 493485 w 638634"/>
              <a:gd name="connsiteY3" fmla="*/ 732972 h 1503005"/>
              <a:gd name="connsiteX4" fmla="*/ 631371 w 638634"/>
              <a:gd name="connsiteY4" fmla="*/ 986972 h 1503005"/>
              <a:gd name="connsiteX5" fmla="*/ 602342 w 638634"/>
              <a:gd name="connsiteY5" fmla="*/ 1204686 h 1503005"/>
              <a:gd name="connsiteX6" fmla="*/ 457200 w 638634"/>
              <a:gd name="connsiteY6" fmla="*/ 1502229 h 1503005"/>
              <a:gd name="connsiteX7" fmla="*/ 544285 w 638634"/>
              <a:gd name="connsiteY7" fmla="*/ 1110343 h 1503005"/>
              <a:gd name="connsiteX8" fmla="*/ 624114 w 638634"/>
              <a:gd name="connsiteY8" fmla="*/ 856343 h 1503005"/>
              <a:gd name="connsiteX9" fmla="*/ 515257 w 638634"/>
              <a:gd name="connsiteY9" fmla="*/ 696686 h 1503005"/>
              <a:gd name="connsiteX10" fmla="*/ 0 w 638634"/>
              <a:gd name="connsiteY10" fmla="*/ 0 h 150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634" h="1503005">
                <a:moveTo>
                  <a:pt x="0" y="0"/>
                </a:moveTo>
                <a:cubicBezTo>
                  <a:pt x="140305" y="154214"/>
                  <a:pt x="280610" y="308429"/>
                  <a:pt x="362857" y="442686"/>
                </a:cubicBezTo>
                <a:cubicBezTo>
                  <a:pt x="445104" y="576943"/>
                  <a:pt x="471714" y="757162"/>
                  <a:pt x="493485" y="805543"/>
                </a:cubicBezTo>
                <a:cubicBezTo>
                  <a:pt x="515256" y="853924"/>
                  <a:pt x="470504" y="702734"/>
                  <a:pt x="493485" y="732972"/>
                </a:cubicBezTo>
                <a:cubicBezTo>
                  <a:pt x="516466" y="763210"/>
                  <a:pt x="613228" y="908353"/>
                  <a:pt x="631371" y="986972"/>
                </a:cubicBezTo>
                <a:cubicBezTo>
                  <a:pt x="649514" y="1065591"/>
                  <a:pt x="631370" y="1118810"/>
                  <a:pt x="602342" y="1204686"/>
                </a:cubicBezTo>
                <a:cubicBezTo>
                  <a:pt x="573314" y="1290562"/>
                  <a:pt x="466876" y="1517953"/>
                  <a:pt x="457200" y="1502229"/>
                </a:cubicBezTo>
                <a:cubicBezTo>
                  <a:pt x="447524" y="1486505"/>
                  <a:pt x="516466" y="1217991"/>
                  <a:pt x="544285" y="1110343"/>
                </a:cubicBezTo>
                <a:cubicBezTo>
                  <a:pt x="572104" y="1002695"/>
                  <a:pt x="628952" y="925286"/>
                  <a:pt x="624114" y="856343"/>
                </a:cubicBezTo>
                <a:cubicBezTo>
                  <a:pt x="619276" y="787400"/>
                  <a:pt x="515257" y="696686"/>
                  <a:pt x="515257" y="6966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EDE33B11-2379-EA06-4DAD-67CB34E633A3}"/>
              </a:ext>
            </a:extLst>
          </p:cNvPr>
          <p:cNvSpPr/>
          <p:nvPr/>
        </p:nvSpPr>
        <p:spPr>
          <a:xfrm>
            <a:off x="3366370" y="6474684"/>
            <a:ext cx="227135" cy="1106525"/>
          </a:xfrm>
          <a:custGeom>
            <a:avLst/>
            <a:gdLst>
              <a:gd name="connsiteX0" fmla="*/ 44487 w 227135"/>
              <a:gd name="connsiteY0" fmla="*/ 34973 h 1106525"/>
              <a:gd name="connsiteX1" fmla="*/ 167859 w 227135"/>
              <a:gd name="connsiteY1" fmla="*/ 550230 h 1106525"/>
              <a:gd name="connsiteX2" fmla="*/ 167859 w 227135"/>
              <a:gd name="connsiteY2" fmla="*/ 782459 h 1106525"/>
              <a:gd name="connsiteX3" fmla="*/ 225916 w 227135"/>
              <a:gd name="connsiteY3" fmla="*/ 1101773 h 1106525"/>
              <a:gd name="connsiteX4" fmla="*/ 189630 w 227135"/>
              <a:gd name="connsiteY4" fmla="*/ 942116 h 1106525"/>
              <a:gd name="connsiteX5" fmla="*/ 944 w 227135"/>
              <a:gd name="connsiteY5" fmla="*/ 521202 h 1106525"/>
              <a:gd name="connsiteX6" fmla="*/ 117059 w 227135"/>
              <a:gd name="connsiteY6" fmla="*/ 688116 h 1106525"/>
              <a:gd name="connsiteX7" fmla="*/ 124316 w 227135"/>
              <a:gd name="connsiteY7" fmla="*/ 405087 h 1106525"/>
              <a:gd name="connsiteX8" fmla="*/ 59001 w 227135"/>
              <a:gd name="connsiteY8" fmla="*/ 85773 h 1106525"/>
              <a:gd name="connsiteX9" fmla="*/ 44487 w 227135"/>
              <a:gd name="connsiteY9" fmla="*/ 34973 h 1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35" h="1106525">
                <a:moveTo>
                  <a:pt x="44487" y="34973"/>
                </a:moveTo>
                <a:cubicBezTo>
                  <a:pt x="62630" y="112382"/>
                  <a:pt x="147297" y="425649"/>
                  <a:pt x="167859" y="550230"/>
                </a:cubicBezTo>
                <a:cubicBezTo>
                  <a:pt x="188421" y="674811"/>
                  <a:pt x="158183" y="690535"/>
                  <a:pt x="167859" y="782459"/>
                </a:cubicBezTo>
                <a:cubicBezTo>
                  <a:pt x="177535" y="874383"/>
                  <a:pt x="222288" y="1075164"/>
                  <a:pt x="225916" y="1101773"/>
                </a:cubicBezTo>
                <a:cubicBezTo>
                  <a:pt x="229545" y="1128383"/>
                  <a:pt x="227125" y="1038878"/>
                  <a:pt x="189630" y="942116"/>
                </a:cubicBezTo>
                <a:cubicBezTo>
                  <a:pt x="152135" y="845354"/>
                  <a:pt x="13039" y="563535"/>
                  <a:pt x="944" y="521202"/>
                </a:cubicBezTo>
                <a:cubicBezTo>
                  <a:pt x="-11151" y="478869"/>
                  <a:pt x="96497" y="707469"/>
                  <a:pt x="117059" y="688116"/>
                </a:cubicBezTo>
                <a:cubicBezTo>
                  <a:pt x="137621" y="668763"/>
                  <a:pt x="133992" y="505477"/>
                  <a:pt x="124316" y="405087"/>
                </a:cubicBezTo>
                <a:cubicBezTo>
                  <a:pt x="114640" y="304697"/>
                  <a:pt x="69887" y="147459"/>
                  <a:pt x="59001" y="85773"/>
                </a:cubicBezTo>
                <a:cubicBezTo>
                  <a:pt x="48115" y="24087"/>
                  <a:pt x="26344" y="-42436"/>
                  <a:pt x="44487" y="3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BA6C9B9-9E20-0586-8229-35CDE1F54606}"/>
              </a:ext>
            </a:extLst>
          </p:cNvPr>
          <p:cNvSpPr/>
          <p:nvPr/>
        </p:nvSpPr>
        <p:spPr>
          <a:xfrm>
            <a:off x="3397013" y="7331121"/>
            <a:ext cx="285642" cy="705892"/>
          </a:xfrm>
          <a:custGeom>
            <a:avLst/>
            <a:gdLst>
              <a:gd name="connsiteX0" fmla="*/ 275101 w 285642"/>
              <a:gd name="connsiteY0" fmla="*/ 42136 h 705892"/>
              <a:gd name="connsiteX1" fmla="*/ 13844 w 285642"/>
              <a:gd name="connsiteY1" fmla="*/ 680765 h 705892"/>
              <a:gd name="connsiteX2" fmla="*/ 42873 w 285642"/>
              <a:gd name="connsiteY2" fmla="*/ 550136 h 705892"/>
              <a:gd name="connsiteX3" fmla="*/ 100930 w 285642"/>
              <a:gd name="connsiteY3" fmla="*/ 296136 h 705892"/>
              <a:gd name="connsiteX4" fmla="*/ 57387 w 285642"/>
              <a:gd name="connsiteY4" fmla="*/ 42136 h 705892"/>
              <a:gd name="connsiteX5" fmla="*/ 129958 w 285642"/>
              <a:gd name="connsiteY5" fmla="*/ 325165 h 705892"/>
              <a:gd name="connsiteX6" fmla="*/ 224301 w 285642"/>
              <a:gd name="connsiteY6" fmla="*/ 85679 h 705892"/>
              <a:gd name="connsiteX7" fmla="*/ 275101 w 285642"/>
              <a:gd name="connsiteY7" fmla="*/ 42136 h 7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42" h="705892">
                <a:moveTo>
                  <a:pt x="275101" y="42136"/>
                </a:moveTo>
                <a:cubicBezTo>
                  <a:pt x="240025" y="141317"/>
                  <a:pt x="52549" y="596098"/>
                  <a:pt x="13844" y="680765"/>
                </a:cubicBezTo>
                <a:cubicBezTo>
                  <a:pt x="-24861" y="765432"/>
                  <a:pt x="28359" y="614241"/>
                  <a:pt x="42873" y="550136"/>
                </a:cubicBezTo>
                <a:cubicBezTo>
                  <a:pt x="57387" y="486031"/>
                  <a:pt x="98511" y="380803"/>
                  <a:pt x="100930" y="296136"/>
                </a:cubicBezTo>
                <a:cubicBezTo>
                  <a:pt x="103349" y="211469"/>
                  <a:pt x="52549" y="37298"/>
                  <a:pt x="57387" y="42136"/>
                </a:cubicBezTo>
                <a:cubicBezTo>
                  <a:pt x="62225" y="46974"/>
                  <a:pt x="102139" y="317908"/>
                  <a:pt x="129958" y="325165"/>
                </a:cubicBezTo>
                <a:cubicBezTo>
                  <a:pt x="157777" y="332422"/>
                  <a:pt x="200111" y="126803"/>
                  <a:pt x="224301" y="85679"/>
                </a:cubicBezTo>
                <a:cubicBezTo>
                  <a:pt x="248491" y="44555"/>
                  <a:pt x="310177" y="-57045"/>
                  <a:pt x="275101" y="4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87A969B-8EB3-098E-558F-3C2C7D188472}"/>
              </a:ext>
            </a:extLst>
          </p:cNvPr>
          <p:cNvSpPr/>
          <p:nvPr/>
        </p:nvSpPr>
        <p:spPr>
          <a:xfrm>
            <a:off x="3680935" y="6585640"/>
            <a:ext cx="661004" cy="2329816"/>
          </a:xfrm>
          <a:custGeom>
            <a:avLst/>
            <a:gdLst>
              <a:gd name="connsiteX0" fmla="*/ 637065 w 661004"/>
              <a:gd name="connsiteY0" fmla="*/ 18360 h 2329816"/>
              <a:gd name="connsiteX1" fmla="*/ 303236 w 661004"/>
              <a:gd name="connsiteY1" fmla="*/ 301389 h 2329816"/>
              <a:gd name="connsiteX2" fmla="*/ 201636 w 661004"/>
              <a:gd name="connsiteY2" fmla="*/ 976303 h 2329816"/>
              <a:gd name="connsiteX3" fmla="*/ 5694 w 661004"/>
              <a:gd name="connsiteY3" fmla="*/ 1513331 h 2329816"/>
              <a:gd name="connsiteX4" fmla="*/ 49236 w 661004"/>
              <a:gd name="connsiteY4" fmla="*/ 1433503 h 2329816"/>
              <a:gd name="connsiteX5" fmla="*/ 12951 w 661004"/>
              <a:gd name="connsiteY5" fmla="*/ 2166474 h 2329816"/>
              <a:gd name="connsiteX6" fmla="*/ 12951 w 661004"/>
              <a:gd name="connsiteY6" fmla="*/ 2318874 h 2329816"/>
              <a:gd name="connsiteX7" fmla="*/ 41979 w 661004"/>
              <a:gd name="connsiteY7" fmla="*/ 1970531 h 2329816"/>
              <a:gd name="connsiteX8" fmla="*/ 150836 w 661004"/>
              <a:gd name="connsiteY8" fmla="*/ 446531 h 2329816"/>
              <a:gd name="connsiteX9" fmla="*/ 143579 w 661004"/>
              <a:gd name="connsiteY9" fmla="*/ 780360 h 2329816"/>
              <a:gd name="connsiteX10" fmla="*/ 266951 w 661004"/>
              <a:gd name="connsiteY10" fmla="*/ 243331 h 2329816"/>
              <a:gd name="connsiteX11" fmla="*/ 593522 w 661004"/>
              <a:gd name="connsiteY11" fmla="*/ 47389 h 2329816"/>
              <a:gd name="connsiteX12" fmla="*/ 637065 w 661004"/>
              <a:gd name="connsiteY12" fmla="*/ 18360 h 23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004" h="2329816">
                <a:moveTo>
                  <a:pt x="637065" y="18360"/>
                </a:moveTo>
                <a:cubicBezTo>
                  <a:pt x="588684" y="60693"/>
                  <a:pt x="375807" y="141732"/>
                  <a:pt x="303236" y="301389"/>
                </a:cubicBezTo>
                <a:cubicBezTo>
                  <a:pt x="230665" y="461046"/>
                  <a:pt x="251226" y="774313"/>
                  <a:pt x="201636" y="976303"/>
                </a:cubicBezTo>
                <a:cubicBezTo>
                  <a:pt x="152046" y="1178293"/>
                  <a:pt x="31094" y="1437131"/>
                  <a:pt x="5694" y="1513331"/>
                </a:cubicBezTo>
                <a:cubicBezTo>
                  <a:pt x="-19706" y="1589531"/>
                  <a:pt x="48027" y="1324646"/>
                  <a:pt x="49236" y="1433503"/>
                </a:cubicBezTo>
                <a:cubicBezTo>
                  <a:pt x="50445" y="1542360"/>
                  <a:pt x="18998" y="2018912"/>
                  <a:pt x="12951" y="2166474"/>
                </a:cubicBezTo>
                <a:cubicBezTo>
                  <a:pt x="6903" y="2314036"/>
                  <a:pt x="8113" y="2351531"/>
                  <a:pt x="12951" y="2318874"/>
                </a:cubicBezTo>
                <a:cubicBezTo>
                  <a:pt x="17789" y="2286217"/>
                  <a:pt x="18998" y="2282588"/>
                  <a:pt x="41979" y="1970531"/>
                </a:cubicBezTo>
                <a:cubicBezTo>
                  <a:pt x="64960" y="1658474"/>
                  <a:pt x="133903" y="644893"/>
                  <a:pt x="150836" y="446531"/>
                </a:cubicBezTo>
                <a:cubicBezTo>
                  <a:pt x="167769" y="248169"/>
                  <a:pt x="124227" y="814227"/>
                  <a:pt x="143579" y="780360"/>
                </a:cubicBezTo>
                <a:cubicBezTo>
                  <a:pt x="162931" y="746493"/>
                  <a:pt x="191961" y="365493"/>
                  <a:pt x="266951" y="243331"/>
                </a:cubicBezTo>
                <a:cubicBezTo>
                  <a:pt x="341941" y="121169"/>
                  <a:pt x="531836" y="78837"/>
                  <a:pt x="593522" y="47389"/>
                </a:cubicBezTo>
                <a:cubicBezTo>
                  <a:pt x="655208" y="15941"/>
                  <a:pt x="685446" y="-23973"/>
                  <a:pt x="637065" y="1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6698AB-8E51-2832-D347-8FFEAC061FC6}"/>
              </a:ext>
            </a:extLst>
          </p:cNvPr>
          <p:cNvSpPr/>
          <p:nvPr/>
        </p:nvSpPr>
        <p:spPr>
          <a:xfrm>
            <a:off x="4730644" y="7356562"/>
            <a:ext cx="582770" cy="1795816"/>
          </a:xfrm>
          <a:custGeom>
            <a:avLst/>
            <a:gdLst>
              <a:gd name="connsiteX0" fmla="*/ 574327 w 582770"/>
              <a:gd name="connsiteY0" fmla="*/ 350524 h 1795816"/>
              <a:gd name="connsiteX1" fmla="*/ 15527 w 582770"/>
              <a:gd name="connsiteY1" fmla="*/ 1758409 h 1795816"/>
              <a:gd name="connsiteX2" fmla="*/ 167927 w 582770"/>
              <a:gd name="connsiteY2" fmla="*/ 1352009 h 1795816"/>
              <a:gd name="connsiteX3" fmla="*/ 298556 w 582770"/>
              <a:gd name="connsiteY3" fmla="*/ 945609 h 1795816"/>
              <a:gd name="connsiteX4" fmla="*/ 313070 w 582770"/>
              <a:gd name="connsiteY4" fmla="*/ 2181 h 1795816"/>
              <a:gd name="connsiteX5" fmla="*/ 349356 w 582770"/>
              <a:gd name="connsiteY5" fmla="*/ 677095 h 1795816"/>
              <a:gd name="connsiteX6" fmla="*/ 574327 w 582770"/>
              <a:gd name="connsiteY6" fmla="*/ 350524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70" h="1795816">
                <a:moveTo>
                  <a:pt x="574327" y="350524"/>
                </a:moveTo>
                <a:cubicBezTo>
                  <a:pt x="518689" y="530743"/>
                  <a:pt x="83260" y="1591495"/>
                  <a:pt x="15527" y="1758409"/>
                </a:cubicBezTo>
                <a:cubicBezTo>
                  <a:pt x="-52206" y="1925323"/>
                  <a:pt x="120756" y="1487476"/>
                  <a:pt x="167927" y="1352009"/>
                </a:cubicBezTo>
                <a:cubicBezTo>
                  <a:pt x="215098" y="1216542"/>
                  <a:pt x="274366" y="1170580"/>
                  <a:pt x="298556" y="945609"/>
                </a:cubicBezTo>
                <a:cubicBezTo>
                  <a:pt x="322746" y="720638"/>
                  <a:pt x="304603" y="46933"/>
                  <a:pt x="313070" y="2181"/>
                </a:cubicBezTo>
                <a:cubicBezTo>
                  <a:pt x="321537" y="-42571"/>
                  <a:pt x="304603" y="615409"/>
                  <a:pt x="349356" y="677095"/>
                </a:cubicBezTo>
                <a:cubicBezTo>
                  <a:pt x="394108" y="738781"/>
                  <a:pt x="629965" y="170305"/>
                  <a:pt x="574327" y="35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DA8B222B-83CC-29A6-1B31-31027BE27099}"/>
              </a:ext>
            </a:extLst>
          </p:cNvPr>
          <p:cNvSpPr/>
          <p:nvPr/>
        </p:nvSpPr>
        <p:spPr>
          <a:xfrm>
            <a:off x="4027025" y="7757051"/>
            <a:ext cx="1478315" cy="2940544"/>
          </a:xfrm>
          <a:custGeom>
            <a:avLst/>
            <a:gdLst>
              <a:gd name="connsiteX0" fmla="*/ 1423089 w 1478315"/>
              <a:gd name="connsiteY0" fmla="*/ 124206 h 2940544"/>
              <a:gd name="connsiteX1" fmla="*/ 80518 w 1478315"/>
              <a:gd name="connsiteY1" fmla="*/ 2780320 h 2940544"/>
              <a:gd name="connsiteX2" fmla="*/ 254689 w 1478315"/>
              <a:gd name="connsiteY2" fmla="*/ 2461006 h 2940544"/>
              <a:gd name="connsiteX3" fmla="*/ 1103775 w 1478315"/>
              <a:gd name="connsiteY3" fmla="*/ 958778 h 2940544"/>
              <a:gd name="connsiteX4" fmla="*/ 980404 w 1478315"/>
              <a:gd name="connsiteY4" fmla="*/ 1118435 h 2940544"/>
              <a:gd name="connsiteX5" fmla="*/ 1198118 w 1478315"/>
              <a:gd name="connsiteY5" fmla="*/ 501578 h 2940544"/>
              <a:gd name="connsiteX6" fmla="*/ 1423089 w 1478315"/>
              <a:gd name="connsiteY6" fmla="*/ 124206 h 29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315" h="2940544">
                <a:moveTo>
                  <a:pt x="1423089" y="124206"/>
                </a:moveTo>
                <a:cubicBezTo>
                  <a:pt x="1236822" y="503996"/>
                  <a:pt x="275251" y="2390853"/>
                  <a:pt x="80518" y="2780320"/>
                </a:cubicBezTo>
                <a:cubicBezTo>
                  <a:pt x="-114215" y="3169787"/>
                  <a:pt x="84146" y="2764596"/>
                  <a:pt x="254689" y="2461006"/>
                </a:cubicBezTo>
                <a:cubicBezTo>
                  <a:pt x="425232" y="2157416"/>
                  <a:pt x="982823" y="1182540"/>
                  <a:pt x="1103775" y="958778"/>
                </a:cubicBezTo>
                <a:cubicBezTo>
                  <a:pt x="1224727" y="735016"/>
                  <a:pt x="964680" y="1194635"/>
                  <a:pt x="980404" y="1118435"/>
                </a:cubicBezTo>
                <a:cubicBezTo>
                  <a:pt x="996128" y="1042235"/>
                  <a:pt x="1125547" y="661235"/>
                  <a:pt x="1198118" y="501578"/>
                </a:cubicBezTo>
                <a:cubicBezTo>
                  <a:pt x="1270689" y="341921"/>
                  <a:pt x="1609356" y="-255584"/>
                  <a:pt x="1423089" y="12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66DB34E-D2AA-E6DE-9166-617128EF5887}"/>
              </a:ext>
            </a:extLst>
          </p:cNvPr>
          <p:cNvSpPr/>
          <p:nvPr/>
        </p:nvSpPr>
        <p:spPr>
          <a:xfrm>
            <a:off x="3912466" y="6860822"/>
            <a:ext cx="493630" cy="2308663"/>
          </a:xfrm>
          <a:custGeom>
            <a:avLst/>
            <a:gdLst>
              <a:gd name="connsiteX0" fmla="*/ 492620 w 493630"/>
              <a:gd name="connsiteY0" fmla="*/ 11692 h 2308663"/>
              <a:gd name="connsiteX1" fmla="*/ 253134 w 493630"/>
              <a:gd name="connsiteY1" fmla="*/ 1303464 h 2308663"/>
              <a:gd name="connsiteX2" fmla="*/ 311191 w 493630"/>
              <a:gd name="connsiteY2" fmla="*/ 1172835 h 2308663"/>
              <a:gd name="connsiteX3" fmla="*/ 6391 w 493630"/>
              <a:gd name="connsiteY3" fmla="*/ 2290435 h 2308663"/>
              <a:gd name="connsiteX4" fmla="*/ 122505 w 493630"/>
              <a:gd name="connsiteY4" fmla="*/ 1767921 h 2308663"/>
              <a:gd name="connsiteX5" fmla="*/ 340220 w 493630"/>
              <a:gd name="connsiteY5" fmla="*/ 505178 h 2308663"/>
              <a:gd name="connsiteX6" fmla="*/ 340220 w 493630"/>
              <a:gd name="connsiteY6" fmla="*/ 657578 h 2308663"/>
              <a:gd name="connsiteX7" fmla="*/ 492620 w 493630"/>
              <a:gd name="connsiteY7" fmla="*/ 11692 h 23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30" h="2308663">
                <a:moveTo>
                  <a:pt x="492620" y="11692"/>
                </a:moveTo>
                <a:cubicBezTo>
                  <a:pt x="478106" y="119340"/>
                  <a:pt x="283372" y="1109940"/>
                  <a:pt x="253134" y="1303464"/>
                </a:cubicBezTo>
                <a:cubicBezTo>
                  <a:pt x="222896" y="1496988"/>
                  <a:pt x="352315" y="1008340"/>
                  <a:pt x="311191" y="1172835"/>
                </a:cubicBezTo>
                <a:cubicBezTo>
                  <a:pt x="270067" y="1337330"/>
                  <a:pt x="37839" y="2191254"/>
                  <a:pt x="6391" y="2290435"/>
                </a:cubicBezTo>
                <a:cubicBezTo>
                  <a:pt x="-25057" y="2389616"/>
                  <a:pt x="66867" y="2065464"/>
                  <a:pt x="122505" y="1767921"/>
                </a:cubicBezTo>
                <a:cubicBezTo>
                  <a:pt x="178143" y="1470378"/>
                  <a:pt x="303934" y="690235"/>
                  <a:pt x="340220" y="505178"/>
                </a:cubicBezTo>
                <a:cubicBezTo>
                  <a:pt x="376506" y="320121"/>
                  <a:pt x="319658" y="742245"/>
                  <a:pt x="340220" y="657578"/>
                </a:cubicBezTo>
                <a:cubicBezTo>
                  <a:pt x="360782" y="572911"/>
                  <a:pt x="507134" y="-95956"/>
                  <a:pt x="492620" y="1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8660850-762B-70BD-FE59-518040563BD7}"/>
              </a:ext>
            </a:extLst>
          </p:cNvPr>
          <p:cNvSpPr/>
          <p:nvPr/>
        </p:nvSpPr>
        <p:spPr>
          <a:xfrm>
            <a:off x="3964294" y="6907018"/>
            <a:ext cx="644417" cy="2554547"/>
          </a:xfrm>
          <a:custGeom>
            <a:avLst/>
            <a:gdLst>
              <a:gd name="connsiteX0" fmla="*/ 593192 w 644417"/>
              <a:gd name="connsiteY0" fmla="*/ 1782 h 2554547"/>
              <a:gd name="connsiteX1" fmla="*/ 165020 w 644417"/>
              <a:gd name="connsiteY1" fmla="*/ 1939439 h 2554547"/>
              <a:gd name="connsiteX2" fmla="*/ 5363 w 644417"/>
              <a:gd name="connsiteY2" fmla="*/ 2549039 h 2554547"/>
              <a:gd name="connsiteX3" fmla="*/ 63420 w 644417"/>
              <a:gd name="connsiteY3" fmla="*/ 2200696 h 2554547"/>
              <a:gd name="connsiteX4" fmla="*/ 310163 w 644417"/>
              <a:gd name="connsiteY4" fmla="*/ 1540296 h 2554547"/>
              <a:gd name="connsiteX5" fmla="*/ 643992 w 644417"/>
              <a:gd name="connsiteY5" fmla="*/ 458982 h 2554547"/>
              <a:gd name="connsiteX6" fmla="*/ 237592 w 644417"/>
              <a:gd name="connsiteY6" fmla="*/ 1569325 h 2554547"/>
              <a:gd name="connsiteX7" fmla="*/ 593192 w 644417"/>
              <a:gd name="connsiteY7" fmla="*/ 1782 h 25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417" h="2554547">
                <a:moveTo>
                  <a:pt x="593192" y="1782"/>
                </a:moveTo>
                <a:cubicBezTo>
                  <a:pt x="581097" y="63468"/>
                  <a:pt x="262991" y="1514896"/>
                  <a:pt x="165020" y="1939439"/>
                </a:cubicBezTo>
                <a:cubicBezTo>
                  <a:pt x="67048" y="2363982"/>
                  <a:pt x="22296" y="2505496"/>
                  <a:pt x="5363" y="2549039"/>
                </a:cubicBezTo>
                <a:cubicBezTo>
                  <a:pt x="-11570" y="2592582"/>
                  <a:pt x="12620" y="2368820"/>
                  <a:pt x="63420" y="2200696"/>
                </a:cubicBezTo>
                <a:cubicBezTo>
                  <a:pt x="114220" y="2032572"/>
                  <a:pt x="213401" y="1830582"/>
                  <a:pt x="310163" y="1540296"/>
                </a:cubicBezTo>
                <a:cubicBezTo>
                  <a:pt x="406925" y="1250010"/>
                  <a:pt x="656087" y="454144"/>
                  <a:pt x="643992" y="458982"/>
                </a:cubicBezTo>
                <a:cubicBezTo>
                  <a:pt x="631897" y="463820"/>
                  <a:pt x="246059" y="1639477"/>
                  <a:pt x="237592" y="1569325"/>
                </a:cubicBezTo>
                <a:cubicBezTo>
                  <a:pt x="229125" y="1499173"/>
                  <a:pt x="605287" y="-59904"/>
                  <a:pt x="593192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39A0422-E9B6-A28E-85BA-C953925083A6}"/>
              </a:ext>
            </a:extLst>
          </p:cNvPr>
          <p:cNvSpPr/>
          <p:nvPr/>
        </p:nvSpPr>
        <p:spPr>
          <a:xfrm>
            <a:off x="4076882" y="7402521"/>
            <a:ext cx="779070" cy="2434078"/>
          </a:xfrm>
          <a:custGeom>
            <a:avLst/>
            <a:gdLst>
              <a:gd name="connsiteX0" fmla="*/ 712832 w 779070"/>
              <a:gd name="connsiteY0" fmla="*/ 7022 h 2434078"/>
              <a:gd name="connsiteX1" fmla="*/ 313689 w 779070"/>
              <a:gd name="connsiteY1" fmla="*/ 1763250 h 2434078"/>
              <a:gd name="connsiteX2" fmla="*/ 1632 w 779070"/>
              <a:gd name="connsiteY2" fmla="*/ 2430908 h 2434078"/>
              <a:gd name="connsiteX3" fmla="*/ 183061 w 779070"/>
              <a:gd name="connsiteY3" fmla="*/ 2031765 h 2434078"/>
              <a:gd name="connsiteX4" fmla="*/ 770889 w 779070"/>
              <a:gd name="connsiteY4" fmla="*/ 761765 h 2434078"/>
              <a:gd name="connsiteX5" fmla="*/ 538661 w 779070"/>
              <a:gd name="connsiteY5" fmla="*/ 1131879 h 2434078"/>
              <a:gd name="connsiteX6" fmla="*/ 712832 w 779070"/>
              <a:gd name="connsiteY6" fmla="*/ 7022 h 24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0" h="2434078">
                <a:moveTo>
                  <a:pt x="712832" y="7022"/>
                </a:moveTo>
                <a:cubicBezTo>
                  <a:pt x="675337" y="112250"/>
                  <a:pt x="432222" y="1359269"/>
                  <a:pt x="313689" y="1763250"/>
                </a:cubicBezTo>
                <a:cubicBezTo>
                  <a:pt x="195156" y="2167231"/>
                  <a:pt x="23403" y="2386156"/>
                  <a:pt x="1632" y="2430908"/>
                </a:cubicBezTo>
                <a:cubicBezTo>
                  <a:pt x="-20139" y="2475661"/>
                  <a:pt x="183061" y="2031765"/>
                  <a:pt x="183061" y="2031765"/>
                </a:cubicBezTo>
                <a:cubicBezTo>
                  <a:pt x="311270" y="1753575"/>
                  <a:pt x="711622" y="911746"/>
                  <a:pt x="770889" y="761765"/>
                </a:cubicBezTo>
                <a:cubicBezTo>
                  <a:pt x="830156" y="611784"/>
                  <a:pt x="548337" y="1251622"/>
                  <a:pt x="538661" y="1131879"/>
                </a:cubicBezTo>
                <a:cubicBezTo>
                  <a:pt x="528985" y="1012136"/>
                  <a:pt x="750327" y="-98206"/>
                  <a:pt x="712832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DB9EBDB-2BE4-B547-D060-A29261DE03FC}"/>
              </a:ext>
            </a:extLst>
          </p:cNvPr>
          <p:cNvSpPr/>
          <p:nvPr/>
        </p:nvSpPr>
        <p:spPr>
          <a:xfrm>
            <a:off x="3774707" y="9182457"/>
            <a:ext cx="267439" cy="898735"/>
          </a:xfrm>
          <a:custGeom>
            <a:avLst/>
            <a:gdLst>
              <a:gd name="connsiteX0" fmla="*/ 368 w 267439"/>
              <a:gd name="connsiteY0" fmla="*/ 5993 h 898735"/>
              <a:gd name="connsiteX1" fmla="*/ 222618 w 267439"/>
              <a:gd name="connsiteY1" fmla="*/ 755293 h 898735"/>
              <a:gd name="connsiteX2" fmla="*/ 267068 w 267439"/>
              <a:gd name="connsiteY2" fmla="*/ 898168 h 898735"/>
              <a:gd name="connsiteX3" fmla="*/ 213093 w 267439"/>
              <a:gd name="connsiteY3" fmla="*/ 742593 h 898735"/>
              <a:gd name="connsiteX4" fmla="*/ 105143 w 267439"/>
              <a:gd name="connsiteY4" fmla="*/ 294918 h 898735"/>
              <a:gd name="connsiteX5" fmla="*/ 168643 w 267439"/>
              <a:gd name="connsiteY5" fmla="*/ 399693 h 898735"/>
              <a:gd name="connsiteX6" fmla="*/ 368 w 267439"/>
              <a:gd name="connsiteY6" fmla="*/ 5993 h 89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39" h="898735">
                <a:moveTo>
                  <a:pt x="368" y="5993"/>
                </a:moveTo>
                <a:cubicBezTo>
                  <a:pt x="9364" y="65260"/>
                  <a:pt x="178168" y="606597"/>
                  <a:pt x="222618" y="755293"/>
                </a:cubicBezTo>
                <a:cubicBezTo>
                  <a:pt x="267068" y="903989"/>
                  <a:pt x="268656" y="900285"/>
                  <a:pt x="267068" y="898168"/>
                </a:cubicBezTo>
                <a:cubicBezTo>
                  <a:pt x="265480" y="896051"/>
                  <a:pt x="240081" y="843135"/>
                  <a:pt x="213093" y="742593"/>
                </a:cubicBezTo>
                <a:cubicBezTo>
                  <a:pt x="186105" y="642051"/>
                  <a:pt x="112551" y="352068"/>
                  <a:pt x="105143" y="294918"/>
                </a:cubicBezTo>
                <a:cubicBezTo>
                  <a:pt x="97735" y="237768"/>
                  <a:pt x="187164" y="454197"/>
                  <a:pt x="168643" y="399693"/>
                </a:cubicBezTo>
                <a:cubicBezTo>
                  <a:pt x="150122" y="345189"/>
                  <a:pt x="-8628" y="-53274"/>
                  <a:pt x="368" y="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A9828F5-9777-7E22-C363-03ED280CA36D}"/>
              </a:ext>
            </a:extLst>
          </p:cNvPr>
          <p:cNvSpPr/>
          <p:nvPr/>
        </p:nvSpPr>
        <p:spPr>
          <a:xfrm>
            <a:off x="2799842" y="9449460"/>
            <a:ext cx="237171" cy="853567"/>
          </a:xfrm>
          <a:custGeom>
            <a:avLst/>
            <a:gdLst>
              <a:gd name="connsiteX0" fmla="*/ 235458 w 237171"/>
              <a:gd name="connsiteY0" fmla="*/ 5690 h 853567"/>
              <a:gd name="connsiteX1" fmla="*/ 60833 w 237171"/>
              <a:gd name="connsiteY1" fmla="*/ 729590 h 853567"/>
              <a:gd name="connsiteX2" fmla="*/ 508 w 237171"/>
              <a:gd name="connsiteY2" fmla="*/ 853415 h 853567"/>
              <a:gd name="connsiteX3" fmla="*/ 38608 w 237171"/>
              <a:gd name="connsiteY3" fmla="*/ 742290 h 853567"/>
              <a:gd name="connsiteX4" fmla="*/ 149733 w 237171"/>
              <a:gd name="connsiteY4" fmla="*/ 288265 h 853567"/>
              <a:gd name="connsiteX5" fmla="*/ 149733 w 237171"/>
              <a:gd name="connsiteY5" fmla="*/ 386690 h 853567"/>
              <a:gd name="connsiteX6" fmla="*/ 235458 w 237171"/>
              <a:gd name="connsiteY6" fmla="*/ 5690 h 8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71" h="853567">
                <a:moveTo>
                  <a:pt x="235458" y="5690"/>
                </a:moveTo>
                <a:cubicBezTo>
                  <a:pt x="220641" y="62840"/>
                  <a:pt x="99991" y="588303"/>
                  <a:pt x="60833" y="729590"/>
                </a:cubicBezTo>
                <a:cubicBezTo>
                  <a:pt x="21675" y="870878"/>
                  <a:pt x="4212" y="851298"/>
                  <a:pt x="508" y="853415"/>
                </a:cubicBezTo>
                <a:cubicBezTo>
                  <a:pt x="-3196" y="855532"/>
                  <a:pt x="13737" y="836482"/>
                  <a:pt x="38608" y="742290"/>
                </a:cubicBezTo>
                <a:cubicBezTo>
                  <a:pt x="63479" y="648098"/>
                  <a:pt x="131212" y="347532"/>
                  <a:pt x="149733" y="288265"/>
                </a:cubicBezTo>
                <a:cubicBezTo>
                  <a:pt x="168254" y="228998"/>
                  <a:pt x="134916" y="433786"/>
                  <a:pt x="149733" y="386690"/>
                </a:cubicBezTo>
                <a:cubicBezTo>
                  <a:pt x="164550" y="339594"/>
                  <a:pt x="250275" y="-51460"/>
                  <a:pt x="235458" y="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C36006C-83B8-340D-DCDB-457997D0438A}"/>
              </a:ext>
            </a:extLst>
          </p:cNvPr>
          <p:cNvSpPr/>
          <p:nvPr/>
        </p:nvSpPr>
        <p:spPr>
          <a:xfrm>
            <a:off x="2778067" y="10226491"/>
            <a:ext cx="232320" cy="268224"/>
          </a:xfrm>
          <a:custGeom>
            <a:avLst/>
            <a:gdLst>
              <a:gd name="connsiteX0" fmla="*/ 58 w 232320"/>
              <a:gd name="connsiteY0" fmla="*/ 184 h 268224"/>
              <a:gd name="connsiteX1" fmla="*/ 123883 w 232320"/>
              <a:gd name="connsiteY1" fmla="*/ 149409 h 268224"/>
              <a:gd name="connsiteX2" fmla="*/ 228658 w 232320"/>
              <a:gd name="connsiteY2" fmla="*/ 266884 h 268224"/>
              <a:gd name="connsiteX3" fmla="*/ 196908 w 232320"/>
              <a:gd name="connsiteY3" fmla="*/ 209734 h 268224"/>
              <a:gd name="connsiteX4" fmla="*/ 85783 w 232320"/>
              <a:gd name="connsiteY4" fmla="*/ 158934 h 268224"/>
              <a:gd name="connsiteX5" fmla="*/ 139758 w 232320"/>
              <a:gd name="connsiteY5" fmla="*/ 181159 h 268224"/>
              <a:gd name="connsiteX6" fmla="*/ 58 w 232320"/>
              <a:gd name="connsiteY6" fmla="*/ 18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20" h="268224">
                <a:moveTo>
                  <a:pt x="58" y="184"/>
                </a:moveTo>
                <a:cubicBezTo>
                  <a:pt x="-2588" y="-5108"/>
                  <a:pt x="85783" y="104959"/>
                  <a:pt x="123883" y="149409"/>
                </a:cubicBezTo>
                <a:cubicBezTo>
                  <a:pt x="161983" y="193859"/>
                  <a:pt x="216487" y="256830"/>
                  <a:pt x="228658" y="266884"/>
                </a:cubicBezTo>
                <a:cubicBezTo>
                  <a:pt x="240829" y="276938"/>
                  <a:pt x="220721" y="227726"/>
                  <a:pt x="196908" y="209734"/>
                </a:cubicBezTo>
                <a:cubicBezTo>
                  <a:pt x="173096" y="191742"/>
                  <a:pt x="95308" y="163697"/>
                  <a:pt x="85783" y="158934"/>
                </a:cubicBezTo>
                <a:cubicBezTo>
                  <a:pt x="76258" y="154171"/>
                  <a:pt x="150341" y="203384"/>
                  <a:pt x="139758" y="181159"/>
                </a:cubicBezTo>
                <a:cubicBezTo>
                  <a:pt x="129175" y="158934"/>
                  <a:pt x="2704" y="5476"/>
                  <a:pt x="5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1585C0E-37EF-9F36-468D-D1B221B9AF92}"/>
              </a:ext>
            </a:extLst>
          </p:cNvPr>
          <p:cNvSpPr/>
          <p:nvPr/>
        </p:nvSpPr>
        <p:spPr>
          <a:xfrm>
            <a:off x="2924092" y="9498820"/>
            <a:ext cx="155298" cy="702845"/>
          </a:xfrm>
          <a:custGeom>
            <a:avLst/>
            <a:gdLst>
              <a:gd name="connsiteX0" fmla="*/ 152483 w 155298"/>
              <a:gd name="connsiteY0" fmla="*/ 7130 h 702845"/>
              <a:gd name="connsiteX1" fmla="*/ 3258 w 155298"/>
              <a:gd name="connsiteY1" fmla="*/ 683405 h 702845"/>
              <a:gd name="connsiteX2" fmla="*/ 57233 w 155298"/>
              <a:gd name="connsiteY2" fmla="*/ 492905 h 702845"/>
              <a:gd name="connsiteX3" fmla="*/ 146133 w 155298"/>
              <a:gd name="connsiteY3" fmla="*/ 213505 h 702845"/>
              <a:gd name="connsiteX4" fmla="*/ 101683 w 155298"/>
              <a:gd name="connsiteY4" fmla="*/ 321455 h 702845"/>
              <a:gd name="connsiteX5" fmla="*/ 152483 w 155298"/>
              <a:gd name="connsiteY5" fmla="*/ 7130 h 7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98" h="702845">
                <a:moveTo>
                  <a:pt x="152483" y="7130"/>
                </a:moveTo>
                <a:cubicBezTo>
                  <a:pt x="136079" y="67455"/>
                  <a:pt x="19133" y="602443"/>
                  <a:pt x="3258" y="683405"/>
                </a:cubicBezTo>
                <a:cubicBezTo>
                  <a:pt x="-12617" y="764368"/>
                  <a:pt x="33421" y="571222"/>
                  <a:pt x="57233" y="492905"/>
                </a:cubicBezTo>
                <a:cubicBezTo>
                  <a:pt x="81045" y="414588"/>
                  <a:pt x="138725" y="242080"/>
                  <a:pt x="146133" y="213505"/>
                </a:cubicBezTo>
                <a:cubicBezTo>
                  <a:pt x="153541" y="184930"/>
                  <a:pt x="94804" y="354793"/>
                  <a:pt x="101683" y="321455"/>
                </a:cubicBezTo>
                <a:cubicBezTo>
                  <a:pt x="108562" y="288117"/>
                  <a:pt x="168887" y="-53195"/>
                  <a:pt x="152483" y="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8FFF28E-1644-D559-65A6-29B4C9CF6C18}"/>
              </a:ext>
            </a:extLst>
          </p:cNvPr>
          <p:cNvSpPr/>
          <p:nvPr/>
        </p:nvSpPr>
        <p:spPr>
          <a:xfrm>
            <a:off x="2894006" y="10029089"/>
            <a:ext cx="202794" cy="592945"/>
          </a:xfrm>
          <a:custGeom>
            <a:avLst/>
            <a:gdLst>
              <a:gd name="connsiteX0" fmla="*/ 30169 w 202794"/>
              <a:gd name="connsiteY0" fmla="*/ 736 h 592945"/>
              <a:gd name="connsiteX1" fmla="*/ 4769 w 202794"/>
              <a:gd name="connsiteY1" fmla="*/ 162661 h 592945"/>
              <a:gd name="connsiteX2" fmla="*/ 52394 w 202794"/>
              <a:gd name="connsiteY2" fmla="*/ 264261 h 592945"/>
              <a:gd name="connsiteX3" fmla="*/ 201619 w 202794"/>
              <a:gd name="connsiteY3" fmla="*/ 588111 h 592945"/>
              <a:gd name="connsiteX4" fmla="*/ 115894 w 202794"/>
              <a:gd name="connsiteY4" fmla="*/ 442061 h 592945"/>
              <a:gd name="connsiteX5" fmla="*/ 4769 w 202794"/>
              <a:gd name="connsiteY5" fmla="*/ 216636 h 592945"/>
              <a:gd name="connsiteX6" fmla="*/ 20644 w 202794"/>
              <a:gd name="connsiteY6" fmla="*/ 232511 h 592945"/>
              <a:gd name="connsiteX7" fmla="*/ 30169 w 202794"/>
              <a:gd name="connsiteY7" fmla="*/ 736 h 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94" h="592945">
                <a:moveTo>
                  <a:pt x="30169" y="736"/>
                </a:moveTo>
                <a:cubicBezTo>
                  <a:pt x="27523" y="-10906"/>
                  <a:pt x="1065" y="118740"/>
                  <a:pt x="4769" y="162661"/>
                </a:cubicBezTo>
                <a:cubicBezTo>
                  <a:pt x="8473" y="206582"/>
                  <a:pt x="52394" y="264261"/>
                  <a:pt x="52394" y="264261"/>
                </a:cubicBezTo>
                <a:cubicBezTo>
                  <a:pt x="85202" y="335169"/>
                  <a:pt x="191036" y="558478"/>
                  <a:pt x="201619" y="588111"/>
                </a:cubicBezTo>
                <a:cubicBezTo>
                  <a:pt x="212202" y="617744"/>
                  <a:pt x="148702" y="503973"/>
                  <a:pt x="115894" y="442061"/>
                </a:cubicBezTo>
                <a:cubicBezTo>
                  <a:pt x="83086" y="380149"/>
                  <a:pt x="4769" y="216636"/>
                  <a:pt x="4769" y="216636"/>
                </a:cubicBezTo>
                <a:cubicBezTo>
                  <a:pt x="-11106" y="181711"/>
                  <a:pt x="17469" y="261615"/>
                  <a:pt x="20644" y="232511"/>
                </a:cubicBezTo>
                <a:cubicBezTo>
                  <a:pt x="23819" y="203407"/>
                  <a:pt x="32815" y="12378"/>
                  <a:pt x="30169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8DE5943-2E7A-F1C0-764D-CE20AB7FD518}"/>
              </a:ext>
            </a:extLst>
          </p:cNvPr>
          <p:cNvSpPr/>
          <p:nvPr/>
        </p:nvSpPr>
        <p:spPr>
          <a:xfrm>
            <a:off x="3016182" y="9778561"/>
            <a:ext cx="98513" cy="578617"/>
          </a:xfrm>
          <a:custGeom>
            <a:avLst/>
            <a:gdLst>
              <a:gd name="connsiteX0" fmla="*/ 98493 w 98513"/>
              <a:gd name="connsiteY0" fmla="*/ 439 h 578617"/>
              <a:gd name="connsiteX1" fmla="*/ 41343 w 98513"/>
              <a:gd name="connsiteY1" fmla="*/ 283014 h 578617"/>
              <a:gd name="connsiteX2" fmla="*/ 68 w 98513"/>
              <a:gd name="connsiteY2" fmla="*/ 346514 h 578617"/>
              <a:gd name="connsiteX3" fmla="*/ 50868 w 98513"/>
              <a:gd name="connsiteY3" fmla="*/ 575114 h 578617"/>
              <a:gd name="connsiteX4" fmla="*/ 50868 w 98513"/>
              <a:gd name="connsiteY4" fmla="*/ 473514 h 578617"/>
              <a:gd name="connsiteX5" fmla="*/ 12768 w 98513"/>
              <a:gd name="connsiteY5" fmla="*/ 317939 h 578617"/>
              <a:gd name="connsiteX6" fmla="*/ 38168 w 98513"/>
              <a:gd name="connsiteY6" fmla="*/ 368739 h 578617"/>
              <a:gd name="connsiteX7" fmla="*/ 12768 w 98513"/>
              <a:gd name="connsiteY7" fmla="*/ 267139 h 578617"/>
              <a:gd name="connsiteX8" fmla="*/ 47693 w 98513"/>
              <a:gd name="connsiteY8" fmla="*/ 219514 h 578617"/>
              <a:gd name="connsiteX9" fmla="*/ 98493 w 98513"/>
              <a:gd name="connsiteY9" fmla="*/ 439 h 5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13" h="578617">
                <a:moveTo>
                  <a:pt x="98493" y="439"/>
                </a:moveTo>
                <a:cubicBezTo>
                  <a:pt x="97435" y="11022"/>
                  <a:pt x="57747" y="225335"/>
                  <a:pt x="41343" y="283014"/>
                </a:cubicBezTo>
                <a:cubicBezTo>
                  <a:pt x="24939" y="340693"/>
                  <a:pt x="-1519" y="297831"/>
                  <a:pt x="68" y="346514"/>
                </a:cubicBezTo>
                <a:cubicBezTo>
                  <a:pt x="1655" y="395197"/>
                  <a:pt x="42401" y="553947"/>
                  <a:pt x="50868" y="575114"/>
                </a:cubicBezTo>
                <a:cubicBezTo>
                  <a:pt x="59335" y="596281"/>
                  <a:pt x="57218" y="516376"/>
                  <a:pt x="50868" y="473514"/>
                </a:cubicBezTo>
                <a:cubicBezTo>
                  <a:pt x="44518" y="430652"/>
                  <a:pt x="14885" y="335401"/>
                  <a:pt x="12768" y="317939"/>
                </a:cubicBezTo>
                <a:cubicBezTo>
                  <a:pt x="10651" y="300477"/>
                  <a:pt x="38168" y="377206"/>
                  <a:pt x="38168" y="368739"/>
                </a:cubicBezTo>
                <a:cubicBezTo>
                  <a:pt x="38168" y="360272"/>
                  <a:pt x="11180" y="292010"/>
                  <a:pt x="12768" y="267139"/>
                </a:cubicBezTo>
                <a:cubicBezTo>
                  <a:pt x="14355" y="242268"/>
                  <a:pt x="35522" y="265552"/>
                  <a:pt x="47693" y="219514"/>
                </a:cubicBezTo>
                <a:cubicBezTo>
                  <a:pt x="59864" y="173476"/>
                  <a:pt x="99551" y="-10144"/>
                  <a:pt x="9849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232F4C8-8645-5BEE-7A54-330C68A62271}"/>
              </a:ext>
            </a:extLst>
          </p:cNvPr>
          <p:cNvSpPr/>
          <p:nvPr/>
        </p:nvSpPr>
        <p:spPr>
          <a:xfrm>
            <a:off x="2967031" y="9886935"/>
            <a:ext cx="109903" cy="287542"/>
          </a:xfrm>
          <a:custGeom>
            <a:avLst/>
            <a:gdLst>
              <a:gd name="connsiteX0" fmla="*/ 109544 w 109903"/>
              <a:gd name="connsiteY0" fmla="*/ 15 h 287542"/>
              <a:gd name="connsiteX1" fmla="*/ 36519 w 109903"/>
              <a:gd name="connsiteY1" fmla="*/ 168290 h 287542"/>
              <a:gd name="connsiteX2" fmla="*/ 36519 w 109903"/>
              <a:gd name="connsiteY2" fmla="*/ 285765 h 287542"/>
              <a:gd name="connsiteX3" fmla="*/ 30169 w 109903"/>
              <a:gd name="connsiteY3" fmla="*/ 234965 h 287542"/>
              <a:gd name="connsiteX4" fmla="*/ 1594 w 109903"/>
              <a:gd name="connsiteY4" fmla="*/ 177815 h 287542"/>
              <a:gd name="connsiteX5" fmla="*/ 109544 w 109903"/>
              <a:gd name="connsiteY5" fmla="*/ 15 h 2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03" h="287542">
                <a:moveTo>
                  <a:pt x="109544" y="15"/>
                </a:moveTo>
                <a:cubicBezTo>
                  <a:pt x="115365" y="-1573"/>
                  <a:pt x="48690" y="120665"/>
                  <a:pt x="36519" y="168290"/>
                </a:cubicBezTo>
                <a:cubicBezTo>
                  <a:pt x="24348" y="215915"/>
                  <a:pt x="37577" y="274653"/>
                  <a:pt x="36519" y="285765"/>
                </a:cubicBezTo>
                <a:cubicBezTo>
                  <a:pt x="35461" y="296877"/>
                  <a:pt x="35990" y="252957"/>
                  <a:pt x="30169" y="234965"/>
                </a:cubicBezTo>
                <a:cubicBezTo>
                  <a:pt x="24348" y="216973"/>
                  <a:pt x="-7402" y="213269"/>
                  <a:pt x="1594" y="177815"/>
                </a:cubicBezTo>
                <a:cubicBezTo>
                  <a:pt x="10590" y="142361"/>
                  <a:pt x="103723" y="1603"/>
                  <a:pt x="1095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748B251-2226-4DA1-8A81-76A031CC5220}"/>
              </a:ext>
            </a:extLst>
          </p:cNvPr>
          <p:cNvSpPr/>
          <p:nvPr/>
        </p:nvSpPr>
        <p:spPr>
          <a:xfrm>
            <a:off x="3099493" y="10001202"/>
            <a:ext cx="21634" cy="330295"/>
          </a:xfrm>
          <a:custGeom>
            <a:avLst/>
            <a:gdLst>
              <a:gd name="connsiteX0" fmla="*/ 12007 w 21634"/>
              <a:gd name="connsiteY0" fmla="*/ 48 h 330295"/>
              <a:gd name="connsiteX1" fmla="*/ 21532 w 21634"/>
              <a:gd name="connsiteY1" fmla="*/ 158798 h 330295"/>
              <a:gd name="connsiteX2" fmla="*/ 5657 w 21634"/>
              <a:gd name="connsiteY2" fmla="*/ 330248 h 330295"/>
              <a:gd name="connsiteX3" fmla="*/ 2482 w 21634"/>
              <a:gd name="connsiteY3" fmla="*/ 174673 h 330295"/>
              <a:gd name="connsiteX4" fmla="*/ 12007 w 21634"/>
              <a:gd name="connsiteY4" fmla="*/ 48 h 3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330295">
                <a:moveTo>
                  <a:pt x="12007" y="48"/>
                </a:moveTo>
                <a:cubicBezTo>
                  <a:pt x="15182" y="-2598"/>
                  <a:pt x="22590" y="103765"/>
                  <a:pt x="21532" y="158798"/>
                </a:cubicBezTo>
                <a:cubicBezTo>
                  <a:pt x="20474" y="213831"/>
                  <a:pt x="8832" y="327602"/>
                  <a:pt x="5657" y="330248"/>
                </a:cubicBezTo>
                <a:cubicBezTo>
                  <a:pt x="2482" y="332894"/>
                  <a:pt x="-3339" y="223356"/>
                  <a:pt x="2482" y="174673"/>
                </a:cubicBezTo>
                <a:cubicBezTo>
                  <a:pt x="8303" y="125990"/>
                  <a:pt x="8832" y="2694"/>
                  <a:pt x="1200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7E95673-2587-7194-26CF-F814A1FAEC2B}"/>
              </a:ext>
            </a:extLst>
          </p:cNvPr>
          <p:cNvSpPr/>
          <p:nvPr/>
        </p:nvSpPr>
        <p:spPr>
          <a:xfrm>
            <a:off x="3068923" y="10036072"/>
            <a:ext cx="144180" cy="304904"/>
          </a:xfrm>
          <a:custGeom>
            <a:avLst/>
            <a:gdLst>
              <a:gd name="connsiteX0" fmla="*/ 71152 w 144180"/>
              <a:gd name="connsiteY0" fmla="*/ 304903 h 304904"/>
              <a:gd name="connsiteX1" fmla="*/ 4477 w 144180"/>
              <a:gd name="connsiteY1" fmla="*/ 79478 h 304904"/>
              <a:gd name="connsiteX2" fmla="*/ 64802 w 144180"/>
              <a:gd name="connsiteY2" fmla="*/ 6453 h 304904"/>
              <a:gd name="connsiteX3" fmla="*/ 144177 w 144180"/>
              <a:gd name="connsiteY3" fmla="*/ 3278 h 304904"/>
              <a:gd name="connsiteX4" fmla="*/ 61627 w 144180"/>
              <a:gd name="connsiteY4" fmla="*/ 3278 h 304904"/>
              <a:gd name="connsiteX5" fmla="*/ 10827 w 144180"/>
              <a:gd name="connsiteY5" fmla="*/ 19153 h 304904"/>
              <a:gd name="connsiteX6" fmla="*/ 4477 w 144180"/>
              <a:gd name="connsiteY6" fmla="*/ 82653 h 304904"/>
              <a:gd name="connsiteX7" fmla="*/ 71152 w 144180"/>
              <a:gd name="connsiteY7" fmla="*/ 304903 h 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80" h="304904">
                <a:moveTo>
                  <a:pt x="71152" y="304903"/>
                </a:moveTo>
                <a:cubicBezTo>
                  <a:pt x="71152" y="304374"/>
                  <a:pt x="5535" y="129220"/>
                  <a:pt x="4477" y="79478"/>
                </a:cubicBezTo>
                <a:cubicBezTo>
                  <a:pt x="3419" y="29736"/>
                  <a:pt x="41519" y="19153"/>
                  <a:pt x="64802" y="6453"/>
                </a:cubicBezTo>
                <a:cubicBezTo>
                  <a:pt x="88085" y="-6247"/>
                  <a:pt x="144706" y="3807"/>
                  <a:pt x="144177" y="3278"/>
                </a:cubicBezTo>
                <a:cubicBezTo>
                  <a:pt x="143648" y="2749"/>
                  <a:pt x="83852" y="632"/>
                  <a:pt x="61627" y="3278"/>
                </a:cubicBezTo>
                <a:cubicBezTo>
                  <a:pt x="39402" y="5924"/>
                  <a:pt x="20352" y="5924"/>
                  <a:pt x="10827" y="19153"/>
                </a:cubicBezTo>
                <a:cubicBezTo>
                  <a:pt x="1302" y="32382"/>
                  <a:pt x="-4519" y="40849"/>
                  <a:pt x="4477" y="82653"/>
                </a:cubicBezTo>
                <a:cubicBezTo>
                  <a:pt x="13473" y="124457"/>
                  <a:pt x="71152" y="305432"/>
                  <a:pt x="71152" y="30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E577EA3-5EAF-7D24-148E-84363B9F0058}"/>
              </a:ext>
            </a:extLst>
          </p:cNvPr>
          <p:cNvSpPr/>
          <p:nvPr/>
        </p:nvSpPr>
        <p:spPr>
          <a:xfrm>
            <a:off x="3082816" y="10341734"/>
            <a:ext cx="61082" cy="627891"/>
          </a:xfrm>
          <a:custGeom>
            <a:avLst/>
            <a:gdLst>
              <a:gd name="connsiteX0" fmla="*/ 28684 w 61082"/>
              <a:gd name="connsiteY0" fmla="*/ 8766 h 627891"/>
              <a:gd name="connsiteX1" fmla="*/ 25509 w 61082"/>
              <a:gd name="connsiteY1" fmla="*/ 481841 h 627891"/>
              <a:gd name="connsiteX2" fmla="*/ 60434 w 61082"/>
              <a:gd name="connsiteY2" fmla="*/ 627891 h 627891"/>
              <a:gd name="connsiteX3" fmla="*/ 44559 w 61082"/>
              <a:gd name="connsiteY3" fmla="*/ 481841 h 627891"/>
              <a:gd name="connsiteX4" fmla="*/ 109 w 61082"/>
              <a:gd name="connsiteY4" fmla="*/ 65916 h 627891"/>
              <a:gd name="connsiteX5" fmla="*/ 31859 w 61082"/>
              <a:gd name="connsiteY5" fmla="*/ 164341 h 627891"/>
              <a:gd name="connsiteX6" fmla="*/ 28684 w 61082"/>
              <a:gd name="connsiteY6" fmla="*/ 8766 h 6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82" h="627891">
                <a:moveTo>
                  <a:pt x="28684" y="8766"/>
                </a:moveTo>
                <a:cubicBezTo>
                  <a:pt x="27626" y="61683"/>
                  <a:pt x="20217" y="378654"/>
                  <a:pt x="25509" y="481841"/>
                </a:cubicBezTo>
                <a:cubicBezTo>
                  <a:pt x="30801" y="585028"/>
                  <a:pt x="57259" y="627891"/>
                  <a:pt x="60434" y="627891"/>
                </a:cubicBezTo>
                <a:cubicBezTo>
                  <a:pt x="63609" y="627891"/>
                  <a:pt x="54613" y="575504"/>
                  <a:pt x="44559" y="481841"/>
                </a:cubicBezTo>
                <a:cubicBezTo>
                  <a:pt x="34505" y="388179"/>
                  <a:pt x="2226" y="118833"/>
                  <a:pt x="109" y="65916"/>
                </a:cubicBezTo>
                <a:cubicBezTo>
                  <a:pt x="-2008" y="12999"/>
                  <a:pt x="27097" y="169103"/>
                  <a:pt x="31859" y="164341"/>
                </a:cubicBezTo>
                <a:cubicBezTo>
                  <a:pt x="36621" y="159579"/>
                  <a:pt x="29742" y="-44151"/>
                  <a:pt x="28684" y="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DAC1374-3DB3-28FA-6B5C-FD1436CDFBC4}"/>
              </a:ext>
            </a:extLst>
          </p:cNvPr>
          <p:cNvSpPr/>
          <p:nvPr/>
        </p:nvSpPr>
        <p:spPr>
          <a:xfrm>
            <a:off x="3219275" y="10293304"/>
            <a:ext cx="67627" cy="693684"/>
          </a:xfrm>
          <a:custGeom>
            <a:avLst/>
            <a:gdLst>
              <a:gd name="connsiteX0" fmla="*/ 175 w 67627"/>
              <a:gd name="connsiteY0" fmla="*/ 46 h 693684"/>
              <a:gd name="connsiteX1" fmla="*/ 63675 w 67627"/>
              <a:gd name="connsiteY1" fmla="*/ 184196 h 693684"/>
              <a:gd name="connsiteX2" fmla="*/ 60500 w 67627"/>
              <a:gd name="connsiteY2" fmla="*/ 419146 h 693684"/>
              <a:gd name="connsiteX3" fmla="*/ 57325 w 67627"/>
              <a:gd name="connsiteY3" fmla="*/ 682671 h 693684"/>
              <a:gd name="connsiteX4" fmla="*/ 57325 w 67627"/>
              <a:gd name="connsiteY4" fmla="*/ 596946 h 693684"/>
              <a:gd name="connsiteX5" fmla="*/ 6525 w 67627"/>
              <a:gd name="connsiteY5" fmla="*/ 174671 h 693684"/>
              <a:gd name="connsiteX6" fmla="*/ 57325 w 67627"/>
              <a:gd name="connsiteY6" fmla="*/ 346121 h 693684"/>
              <a:gd name="connsiteX7" fmla="*/ 44625 w 67627"/>
              <a:gd name="connsiteY7" fmla="*/ 168321 h 693684"/>
              <a:gd name="connsiteX8" fmla="*/ 175 w 67627"/>
              <a:gd name="connsiteY8" fmla="*/ 46 h 69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" h="693684">
                <a:moveTo>
                  <a:pt x="175" y="46"/>
                </a:moveTo>
                <a:cubicBezTo>
                  <a:pt x="3350" y="2692"/>
                  <a:pt x="53621" y="114346"/>
                  <a:pt x="63675" y="184196"/>
                </a:cubicBezTo>
                <a:cubicBezTo>
                  <a:pt x="73729" y="254046"/>
                  <a:pt x="61558" y="336067"/>
                  <a:pt x="60500" y="419146"/>
                </a:cubicBezTo>
                <a:cubicBezTo>
                  <a:pt x="59442" y="502225"/>
                  <a:pt x="57854" y="653038"/>
                  <a:pt x="57325" y="682671"/>
                </a:cubicBezTo>
                <a:cubicBezTo>
                  <a:pt x="56796" y="712304"/>
                  <a:pt x="65792" y="681613"/>
                  <a:pt x="57325" y="596946"/>
                </a:cubicBezTo>
                <a:cubicBezTo>
                  <a:pt x="48858" y="512279"/>
                  <a:pt x="6525" y="216475"/>
                  <a:pt x="6525" y="174671"/>
                </a:cubicBezTo>
                <a:cubicBezTo>
                  <a:pt x="6525" y="132867"/>
                  <a:pt x="50975" y="347179"/>
                  <a:pt x="57325" y="346121"/>
                </a:cubicBezTo>
                <a:cubicBezTo>
                  <a:pt x="63675" y="345063"/>
                  <a:pt x="51504" y="227588"/>
                  <a:pt x="44625" y="168321"/>
                </a:cubicBezTo>
                <a:cubicBezTo>
                  <a:pt x="37746" y="109054"/>
                  <a:pt x="-3000" y="-2600"/>
                  <a:pt x="17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5687155-E3F1-6B42-53A7-BEE908689976}"/>
              </a:ext>
            </a:extLst>
          </p:cNvPr>
          <p:cNvSpPr/>
          <p:nvPr/>
        </p:nvSpPr>
        <p:spPr>
          <a:xfrm>
            <a:off x="3319988" y="9928201"/>
            <a:ext cx="93337" cy="435002"/>
          </a:xfrm>
          <a:custGeom>
            <a:avLst/>
            <a:gdLst>
              <a:gd name="connsiteX0" fmla="*/ 93137 w 93337"/>
              <a:gd name="connsiteY0" fmla="*/ 24 h 435002"/>
              <a:gd name="connsiteX1" fmla="*/ 26462 w 93337"/>
              <a:gd name="connsiteY1" fmla="*/ 187349 h 435002"/>
              <a:gd name="connsiteX2" fmla="*/ 51862 w 93337"/>
              <a:gd name="connsiteY2" fmla="*/ 336574 h 435002"/>
              <a:gd name="connsiteX3" fmla="*/ 74087 w 93337"/>
              <a:gd name="connsiteY3" fmla="*/ 434999 h 435002"/>
              <a:gd name="connsiteX4" fmla="*/ 39162 w 93337"/>
              <a:gd name="connsiteY4" fmla="*/ 333399 h 435002"/>
              <a:gd name="connsiteX5" fmla="*/ 1062 w 93337"/>
              <a:gd name="connsiteY5" fmla="*/ 200049 h 435002"/>
              <a:gd name="connsiteX6" fmla="*/ 93137 w 93337"/>
              <a:gd name="connsiteY6" fmla="*/ 24 h 43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7" h="435002">
                <a:moveTo>
                  <a:pt x="93137" y="24"/>
                </a:moveTo>
                <a:cubicBezTo>
                  <a:pt x="97370" y="-2093"/>
                  <a:pt x="33341" y="131257"/>
                  <a:pt x="26462" y="187349"/>
                </a:cubicBezTo>
                <a:cubicBezTo>
                  <a:pt x="19583" y="243441"/>
                  <a:pt x="43925" y="295299"/>
                  <a:pt x="51862" y="336574"/>
                </a:cubicBezTo>
                <a:cubicBezTo>
                  <a:pt x="59799" y="377849"/>
                  <a:pt x="76204" y="435528"/>
                  <a:pt x="74087" y="434999"/>
                </a:cubicBezTo>
                <a:cubicBezTo>
                  <a:pt x="71970" y="434470"/>
                  <a:pt x="51333" y="372557"/>
                  <a:pt x="39162" y="333399"/>
                </a:cubicBezTo>
                <a:cubicBezTo>
                  <a:pt x="26991" y="294241"/>
                  <a:pt x="-6346" y="252966"/>
                  <a:pt x="1062" y="200049"/>
                </a:cubicBezTo>
                <a:cubicBezTo>
                  <a:pt x="8470" y="147132"/>
                  <a:pt x="88904" y="2141"/>
                  <a:pt x="9313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C4720C3-AFA1-5BA3-6E3A-9CE6A8B75165}"/>
              </a:ext>
            </a:extLst>
          </p:cNvPr>
          <p:cNvSpPr/>
          <p:nvPr/>
        </p:nvSpPr>
        <p:spPr>
          <a:xfrm>
            <a:off x="3359666" y="10007572"/>
            <a:ext cx="184647" cy="428804"/>
          </a:xfrm>
          <a:custGeom>
            <a:avLst/>
            <a:gdLst>
              <a:gd name="connsiteX0" fmla="*/ 2659 w 184647"/>
              <a:gd name="connsiteY0" fmla="*/ 152428 h 428804"/>
              <a:gd name="connsiteX1" fmla="*/ 183634 w 184647"/>
              <a:gd name="connsiteY1" fmla="*/ 69878 h 428804"/>
              <a:gd name="connsiteX2" fmla="*/ 75684 w 184647"/>
              <a:gd name="connsiteY2" fmla="*/ 107978 h 428804"/>
              <a:gd name="connsiteX3" fmla="*/ 69334 w 184647"/>
              <a:gd name="connsiteY3" fmla="*/ 219103 h 428804"/>
              <a:gd name="connsiteX4" fmla="*/ 75684 w 184647"/>
              <a:gd name="connsiteY4" fmla="*/ 428653 h 428804"/>
              <a:gd name="connsiteX5" fmla="*/ 97909 w 184647"/>
              <a:gd name="connsiteY5" fmla="*/ 250853 h 428804"/>
              <a:gd name="connsiteX6" fmla="*/ 107434 w 184647"/>
              <a:gd name="connsiteY6" fmla="*/ 136553 h 428804"/>
              <a:gd name="connsiteX7" fmla="*/ 78859 w 184647"/>
              <a:gd name="connsiteY7" fmla="*/ 184178 h 428804"/>
              <a:gd name="connsiteX8" fmla="*/ 97909 w 184647"/>
              <a:gd name="connsiteY8" fmla="*/ 95278 h 428804"/>
              <a:gd name="connsiteX9" fmla="*/ 50284 w 184647"/>
              <a:gd name="connsiteY9" fmla="*/ 28 h 428804"/>
              <a:gd name="connsiteX10" fmla="*/ 72509 w 184647"/>
              <a:gd name="connsiteY10" fmla="*/ 104803 h 428804"/>
              <a:gd name="connsiteX11" fmla="*/ 2659 w 184647"/>
              <a:gd name="connsiteY11" fmla="*/ 152428 h 4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47" h="428804">
                <a:moveTo>
                  <a:pt x="2659" y="152428"/>
                </a:moveTo>
                <a:cubicBezTo>
                  <a:pt x="21180" y="146607"/>
                  <a:pt x="171463" y="77286"/>
                  <a:pt x="183634" y="69878"/>
                </a:cubicBezTo>
                <a:cubicBezTo>
                  <a:pt x="195805" y="62470"/>
                  <a:pt x="94734" y="83107"/>
                  <a:pt x="75684" y="107978"/>
                </a:cubicBezTo>
                <a:cubicBezTo>
                  <a:pt x="56634" y="132849"/>
                  <a:pt x="69334" y="165657"/>
                  <a:pt x="69334" y="219103"/>
                </a:cubicBezTo>
                <a:cubicBezTo>
                  <a:pt x="69334" y="272549"/>
                  <a:pt x="70922" y="423361"/>
                  <a:pt x="75684" y="428653"/>
                </a:cubicBezTo>
                <a:cubicBezTo>
                  <a:pt x="80447" y="433945"/>
                  <a:pt x="92617" y="299536"/>
                  <a:pt x="97909" y="250853"/>
                </a:cubicBezTo>
                <a:cubicBezTo>
                  <a:pt x="103201" y="202170"/>
                  <a:pt x="110609" y="147666"/>
                  <a:pt x="107434" y="136553"/>
                </a:cubicBezTo>
                <a:cubicBezTo>
                  <a:pt x="104259" y="125440"/>
                  <a:pt x="80446" y="191057"/>
                  <a:pt x="78859" y="184178"/>
                </a:cubicBezTo>
                <a:cubicBezTo>
                  <a:pt x="77272" y="177299"/>
                  <a:pt x="102671" y="125969"/>
                  <a:pt x="97909" y="95278"/>
                </a:cubicBezTo>
                <a:cubicBezTo>
                  <a:pt x="93147" y="64587"/>
                  <a:pt x="54517" y="-1559"/>
                  <a:pt x="50284" y="28"/>
                </a:cubicBezTo>
                <a:cubicBezTo>
                  <a:pt x="46051" y="1615"/>
                  <a:pt x="76742" y="79932"/>
                  <a:pt x="72509" y="104803"/>
                </a:cubicBezTo>
                <a:cubicBezTo>
                  <a:pt x="68276" y="129674"/>
                  <a:pt x="-15862" y="158249"/>
                  <a:pt x="2659" y="15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3654A9-0454-6F48-267B-00C098A02BF2}"/>
              </a:ext>
            </a:extLst>
          </p:cNvPr>
          <p:cNvSpPr/>
          <p:nvPr/>
        </p:nvSpPr>
        <p:spPr>
          <a:xfrm>
            <a:off x="3308977" y="10217866"/>
            <a:ext cx="72505" cy="602192"/>
          </a:xfrm>
          <a:custGeom>
            <a:avLst/>
            <a:gdLst>
              <a:gd name="connsiteX0" fmla="*/ 72398 w 72505"/>
              <a:gd name="connsiteY0" fmla="*/ 5634 h 602192"/>
              <a:gd name="connsiteX1" fmla="*/ 5723 w 72505"/>
              <a:gd name="connsiteY1" fmla="*/ 577134 h 602192"/>
              <a:gd name="connsiteX2" fmla="*/ 5723 w 72505"/>
              <a:gd name="connsiteY2" fmla="*/ 466009 h 602192"/>
              <a:gd name="connsiteX3" fmla="*/ 24773 w 72505"/>
              <a:gd name="connsiteY3" fmla="*/ 154859 h 602192"/>
              <a:gd name="connsiteX4" fmla="*/ 21598 w 72505"/>
              <a:gd name="connsiteY4" fmla="*/ 275509 h 602192"/>
              <a:gd name="connsiteX5" fmla="*/ 72398 w 72505"/>
              <a:gd name="connsiteY5" fmla="*/ 5634 h 60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5" h="602192">
                <a:moveTo>
                  <a:pt x="72398" y="5634"/>
                </a:moveTo>
                <a:cubicBezTo>
                  <a:pt x="69752" y="55905"/>
                  <a:pt x="16835" y="500405"/>
                  <a:pt x="5723" y="577134"/>
                </a:cubicBezTo>
                <a:cubicBezTo>
                  <a:pt x="-5390" y="653863"/>
                  <a:pt x="2548" y="536388"/>
                  <a:pt x="5723" y="466009"/>
                </a:cubicBezTo>
                <a:cubicBezTo>
                  <a:pt x="8898" y="395630"/>
                  <a:pt x="22127" y="186609"/>
                  <a:pt x="24773" y="154859"/>
                </a:cubicBezTo>
                <a:cubicBezTo>
                  <a:pt x="27419" y="123109"/>
                  <a:pt x="15248" y="293501"/>
                  <a:pt x="21598" y="275509"/>
                </a:cubicBezTo>
                <a:cubicBezTo>
                  <a:pt x="27948" y="257517"/>
                  <a:pt x="75044" y="-44637"/>
                  <a:pt x="72398" y="5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3129C38-0140-22B5-F3AC-CD4161150933}"/>
              </a:ext>
            </a:extLst>
          </p:cNvPr>
          <p:cNvSpPr/>
          <p:nvPr/>
        </p:nvSpPr>
        <p:spPr>
          <a:xfrm>
            <a:off x="3657600" y="10007326"/>
            <a:ext cx="106883" cy="520974"/>
          </a:xfrm>
          <a:custGeom>
            <a:avLst/>
            <a:gdLst>
              <a:gd name="connsiteX0" fmla="*/ 34925 w 106883"/>
              <a:gd name="connsiteY0" fmla="*/ 274 h 520974"/>
              <a:gd name="connsiteX1" fmla="*/ 63500 w 106883"/>
              <a:gd name="connsiteY1" fmla="*/ 203474 h 520974"/>
              <a:gd name="connsiteX2" fmla="*/ 41275 w 106883"/>
              <a:gd name="connsiteY2" fmla="*/ 397149 h 520974"/>
              <a:gd name="connsiteX3" fmla="*/ 0 w 106883"/>
              <a:gd name="connsiteY3" fmla="*/ 520974 h 520974"/>
              <a:gd name="connsiteX4" fmla="*/ 44450 w 106883"/>
              <a:gd name="connsiteY4" fmla="*/ 387624 h 520974"/>
              <a:gd name="connsiteX5" fmla="*/ 104775 w 106883"/>
              <a:gd name="connsiteY5" fmla="*/ 184424 h 520974"/>
              <a:gd name="connsiteX6" fmla="*/ 88900 w 106883"/>
              <a:gd name="connsiteY6" fmla="*/ 247924 h 520974"/>
              <a:gd name="connsiteX7" fmla="*/ 34925 w 106883"/>
              <a:gd name="connsiteY7" fmla="*/ 274 h 5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3" h="520974">
                <a:moveTo>
                  <a:pt x="34925" y="274"/>
                </a:moveTo>
                <a:cubicBezTo>
                  <a:pt x="30692" y="-7134"/>
                  <a:pt x="62442" y="137328"/>
                  <a:pt x="63500" y="203474"/>
                </a:cubicBezTo>
                <a:cubicBezTo>
                  <a:pt x="64558" y="269620"/>
                  <a:pt x="51858" y="344232"/>
                  <a:pt x="41275" y="397149"/>
                </a:cubicBezTo>
                <a:cubicBezTo>
                  <a:pt x="30692" y="450066"/>
                  <a:pt x="0" y="520974"/>
                  <a:pt x="0" y="520974"/>
                </a:cubicBezTo>
                <a:cubicBezTo>
                  <a:pt x="529" y="519387"/>
                  <a:pt x="26988" y="443715"/>
                  <a:pt x="44450" y="387624"/>
                </a:cubicBezTo>
                <a:cubicBezTo>
                  <a:pt x="61912" y="331533"/>
                  <a:pt x="97367" y="207707"/>
                  <a:pt x="104775" y="184424"/>
                </a:cubicBezTo>
                <a:cubicBezTo>
                  <a:pt x="112183" y="161141"/>
                  <a:pt x="98425" y="278086"/>
                  <a:pt x="88900" y="247924"/>
                </a:cubicBezTo>
                <a:cubicBezTo>
                  <a:pt x="79375" y="217762"/>
                  <a:pt x="39158" y="7682"/>
                  <a:pt x="3492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5CE7443-74F2-B5E1-66F7-F398907641B3}"/>
              </a:ext>
            </a:extLst>
          </p:cNvPr>
          <p:cNvSpPr/>
          <p:nvPr/>
        </p:nvSpPr>
        <p:spPr>
          <a:xfrm>
            <a:off x="3550006" y="10117348"/>
            <a:ext cx="79113" cy="695095"/>
          </a:xfrm>
          <a:custGeom>
            <a:avLst/>
            <a:gdLst>
              <a:gd name="connsiteX0" fmla="*/ 79019 w 79113"/>
              <a:gd name="connsiteY0" fmla="*/ 10902 h 695095"/>
              <a:gd name="connsiteX1" fmla="*/ 2819 w 79113"/>
              <a:gd name="connsiteY1" fmla="*/ 668127 h 695095"/>
              <a:gd name="connsiteX2" fmla="*/ 18694 w 79113"/>
              <a:gd name="connsiteY2" fmla="*/ 525252 h 695095"/>
              <a:gd name="connsiteX3" fmla="*/ 40919 w 79113"/>
              <a:gd name="connsiteY3" fmla="*/ 125202 h 695095"/>
              <a:gd name="connsiteX4" fmla="*/ 18694 w 79113"/>
              <a:gd name="connsiteY4" fmla="*/ 249027 h 695095"/>
              <a:gd name="connsiteX5" fmla="*/ 79019 w 79113"/>
              <a:gd name="connsiteY5" fmla="*/ 10902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13" h="695095">
                <a:moveTo>
                  <a:pt x="79019" y="10902"/>
                </a:moveTo>
                <a:cubicBezTo>
                  <a:pt x="76373" y="80752"/>
                  <a:pt x="12873" y="582402"/>
                  <a:pt x="2819" y="668127"/>
                </a:cubicBezTo>
                <a:cubicBezTo>
                  <a:pt x="-7235" y="753852"/>
                  <a:pt x="12344" y="615739"/>
                  <a:pt x="18694" y="525252"/>
                </a:cubicBezTo>
                <a:cubicBezTo>
                  <a:pt x="25044" y="434765"/>
                  <a:pt x="40919" y="171239"/>
                  <a:pt x="40919" y="125202"/>
                </a:cubicBezTo>
                <a:cubicBezTo>
                  <a:pt x="40919" y="79165"/>
                  <a:pt x="9698" y="269135"/>
                  <a:pt x="18694" y="249027"/>
                </a:cubicBezTo>
                <a:cubicBezTo>
                  <a:pt x="27690" y="228919"/>
                  <a:pt x="81665" y="-58948"/>
                  <a:pt x="79019" y="1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D48F83AC-8DA8-193A-E2C1-53A82F4B60E5}"/>
              </a:ext>
            </a:extLst>
          </p:cNvPr>
          <p:cNvSpPr/>
          <p:nvPr/>
        </p:nvSpPr>
        <p:spPr>
          <a:xfrm>
            <a:off x="3577965" y="10435469"/>
            <a:ext cx="86013" cy="500531"/>
          </a:xfrm>
          <a:custGeom>
            <a:avLst/>
            <a:gdLst>
              <a:gd name="connsiteX0" fmla="*/ 79635 w 86013"/>
              <a:gd name="connsiteY0" fmla="*/ 756 h 500531"/>
              <a:gd name="connsiteX1" fmla="*/ 79635 w 86013"/>
              <a:gd name="connsiteY1" fmla="*/ 299206 h 500531"/>
              <a:gd name="connsiteX2" fmla="*/ 260 w 86013"/>
              <a:gd name="connsiteY2" fmla="*/ 499231 h 500531"/>
              <a:gd name="connsiteX3" fmla="*/ 54235 w 86013"/>
              <a:gd name="connsiteY3" fmla="*/ 372231 h 500531"/>
              <a:gd name="connsiteX4" fmla="*/ 57410 w 86013"/>
              <a:gd name="connsiteY4" fmla="*/ 118231 h 500531"/>
              <a:gd name="connsiteX5" fmla="*/ 66935 w 86013"/>
              <a:gd name="connsiteY5" fmla="*/ 210306 h 500531"/>
              <a:gd name="connsiteX6" fmla="*/ 79635 w 86013"/>
              <a:gd name="connsiteY6" fmla="*/ 756 h 5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3" h="500531">
                <a:moveTo>
                  <a:pt x="79635" y="756"/>
                </a:moveTo>
                <a:cubicBezTo>
                  <a:pt x="81752" y="15573"/>
                  <a:pt x="92864" y="216127"/>
                  <a:pt x="79635" y="299206"/>
                </a:cubicBezTo>
                <a:cubicBezTo>
                  <a:pt x="66406" y="382285"/>
                  <a:pt x="4493" y="487060"/>
                  <a:pt x="260" y="499231"/>
                </a:cubicBezTo>
                <a:cubicBezTo>
                  <a:pt x="-3973" y="511402"/>
                  <a:pt x="44710" y="435731"/>
                  <a:pt x="54235" y="372231"/>
                </a:cubicBezTo>
                <a:cubicBezTo>
                  <a:pt x="63760" y="308731"/>
                  <a:pt x="55293" y="145219"/>
                  <a:pt x="57410" y="118231"/>
                </a:cubicBezTo>
                <a:cubicBezTo>
                  <a:pt x="59527" y="91244"/>
                  <a:pt x="64289" y="227239"/>
                  <a:pt x="66935" y="210306"/>
                </a:cubicBezTo>
                <a:cubicBezTo>
                  <a:pt x="69581" y="193373"/>
                  <a:pt x="77518" y="-14061"/>
                  <a:pt x="79635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FAE5F10-896C-9AF4-4C71-9732F958DBF3}"/>
              </a:ext>
            </a:extLst>
          </p:cNvPr>
          <p:cNvSpPr/>
          <p:nvPr/>
        </p:nvSpPr>
        <p:spPr>
          <a:xfrm>
            <a:off x="3495600" y="10045684"/>
            <a:ext cx="69996" cy="829837"/>
          </a:xfrm>
          <a:custGeom>
            <a:avLst/>
            <a:gdLst>
              <a:gd name="connsiteX0" fmla="*/ 69925 w 69996"/>
              <a:gd name="connsiteY0" fmla="*/ 16 h 829837"/>
              <a:gd name="connsiteX1" fmla="*/ 19125 w 69996"/>
              <a:gd name="connsiteY1" fmla="*/ 533416 h 829837"/>
              <a:gd name="connsiteX2" fmla="*/ 25475 w 69996"/>
              <a:gd name="connsiteY2" fmla="*/ 469916 h 829837"/>
              <a:gd name="connsiteX3" fmla="*/ 75 w 69996"/>
              <a:gd name="connsiteY3" fmla="*/ 673116 h 829837"/>
              <a:gd name="connsiteX4" fmla="*/ 35000 w 69996"/>
              <a:gd name="connsiteY4" fmla="*/ 828691 h 829837"/>
              <a:gd name="connsiteX5" fmla="*/ 15950 w 69996"/>
              <a:gd name="connsiteY5" fmla="*/ 730266 h 829837"/>
              <a:gd name="connsiteX6" fmla="*/ 9600 w 69996"/>
              <a:gd name="connsiteY6" fmla="*/ 488966 h 829837"/>
              <a:gd name="connsiteX7" fmla="*/ 6425 w 69996"/>
              <a:gd name="connsiteY7" fmla="*/ 552466 h 829837"/>
              <a:gd name="connsiteX8" fmla="*/ 69925 w 69996"/>
              <a:gd name="connsiteY8" fmla="*/ 16 h 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6" h="829837">
                <a:moveTo>
                  <a:pt x="69925" y="16"/>
                </a:moveTo>
                <a:cubicBezTo>
                  <a:pt x="72042" y="-3159"/>
                  <a:pt x="26533" y="455099"/>
                  <a:pt x="19125" y="533416"/>
                </a:cubicBezTo>
                <a:cubicBezTo>
                  <a:pt x="11717" y="611733"/>
                  <a:pt x="28650" y="446633"/>
                  <a:pt x="25475" y="469916"/>
                </a:cubicBezTo>
                <a:cubicBezTo>
                  <a:pt x="22300" y="493199"/>
                  <a:pt x="-1512" y="613320"/>
                  <a:pt x="75" y="673116"/>
                </a:cubicBezTo>
                <a:cubicBezTo>
                  <a:pt x="1662" y="732912"/>
                  <a:pt x="32354" y="819166"/>
                  <a:pt x="35000" y="828691"/>
                </a:cubicBezTo>
                <a:cubicBezTo>
                  <a:pt x="37646" y="838216"/>
                  <a:pt x="20183" y="786887"/>
                  <a:pt x="15950" y="730266"/>
                </a:cubicBezTo>
                <a:cubicBezTo>
                  <a:pt x="11717" y="673645"/>
                  <a:pt x="11187" y="518599"/>
                  <a:pt x="9600" y="488966"/>
                </a:cubicBezTo>
                <a:cubicBezTo>
                  <a:pt x="8013" y="459333"/>
                  <a:pt x="-5746" y="633958"/>
                  <a:pt x="6425" y="552466"/>
                </a:cubicBezTo>
                <a:cubicBezTo>
                  <a:pt x="18596" y="470974"/>
                  <a:pt x="67808" y="3191"/>
                  <a:pt x="6992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CCE5673-ED8C-37E4-FEF2-49B9EC65283D}"/>
              </a:ext>
            </a:extLst>
          </p:cNvPr>
          <p:cNvSpPr/>
          <p:nvPr/>
        </p:nvSpPr>
        <p:spPr>
          <a:xfrm>
            <a:off x="3303568" y="10351057"/>
            <a:ext cx="167718" cy="705779"/>
          </a:xfrm>
          <a:custGeom>
            <a:avLst/>
            <a:gdLst>
              <a:gd name="connsiteX0" fmla="*/ 166707 w 167718"/>
              <a:gd name="connsiteY0" fmla="*/ 2618 h 705779"/>
              <a:gd name="connsiteX1" fmla="*/ 65107 w 167718"/>
              <a:gd name="connsiteY1" fmla="*/ 405843 h 705779"/>
              <a:gd name="connsiteX2" fmla="*/ 33357 w 167718"/>
              <a:gd name="connsiteY2" fmla="*/ 469343 h 705779"/>
              <a:gd name="connsiteX3" fmla="*/ 55582 w 167718"/>
              <a:gd name="connsiteY3" fmla="*/ 704293 h 705779"/>
              <a:gd name="connsiteX4" fmla="*/ 30182 w 167718"/>
              <a:gd name="connsiteY4" fmla="*/ 551893 h 705779"/>
              <a:gd name="connsiteX5" fmla="*/ 4782 w 167718"/>
              <a:gd name="connsiteY5" fmla="*/ 212168 h 705779"/>
              <a:gd name="connsiteX6" fmla="*/ 11132 w 167718"/>
              <a:gd name="connsiteY6" fmla="*/ 424893 h 705779"/>
              <a:gd name="connsiteX7" fmla="*/ 112732 w 167718"/>
              <a:gd name="connsiteY7" fmla="*/ 240743 h 705779"/>
              <a:gd name="connsiteX8" fmla="*/ 166707 w 167718"/>
              <a:gd name="connsiteY8" fmla="*/ 2618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18" h="705779">
                <a:moveTo>
                  <a:pt x="166707" y="2618"/>
                </a:moveTo>
                <a:cubicBezTo>
                  <a:pt x="158770" y="30134"/>
                  <a:pt x="87332" y="328056"/>
                  <a:pt x="65107" y="405843"/>
                </a:cubicBezTo>
                <a:cubicBezTo>
                  <a:pt x="42882" y="483630"/>
                  <a:pt x="34944" y="419601"/>
                  <a:pt x="33357" y="469343"/>
                </a:cubicBezTo>
                <a:cubicBezTo>
                  <a:pt x="31769" y="519085"/>
                  <a:pt x="56111" y="690535"/>
                  <a:pt x="55582" y="704293"/>
                </a:cubicBezTo>
                <a:cubicBezTo>
                  <a:pt x="55053" y="718051"/>
                  <a:pt x="38649" y="633914"/>
                  <a:pt x="30182" y="551893"/>
                </a:cubicBezTo>
                <a:cubicBezTo>
                  <a:pt x="21715" y="469872"/>
                  <a:pt x="7957" y="233335"/>
                  <a:pt x="4782" y="212168"/>
                </a:cubicBezTo>
                <a:cubicBezTo>
                  <a:pt x="1607" y="191001"/>
                  <a:pt x="-6860" y="420131"/>
                  <a:pt x="11132" y="424893"/>
                </a:cubicBezTo>
                <a:cubicBezTo>
                  <a:pt x="29124" y="429656"/>
                  <a:pt x="91565" y="309535"/>
                  <a:pt x="112732" y="240743"/>
                </a:cubicBezTo>
                <a:cubicBezTo>
                  <a:pt x="133899" y="171951"/>
                  <a:pt x="174644" y="-24898"/>
                  <a:pt x="166707" y="2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3B07C4-ABE1-20A7-A30B-F397FA012774}"/>
              </a:ext>
            </a:extLst>
          </p:cNvPr>
          <p:cNvSpPr/>
          <p:nvPr/>
        </p:nvSpPr>
        <p:spPr>
          <a:xfrm>
            <a:off x="3625441" y="10908742"/>
            <a:ext cx="148855" cy="639780"/>
          </a:xfrm>
          <a:custGeom>
            <a:avLst/>
            <a:gdLst>
              <a:gd name="connsiteX0" fmla="*/ 409 w 148855"/>
              <a:gd name="connsiteY0" fmla="*/ 558 h 639780"/>
              <a:gd name="connsiteX1" fmla="*/ 79784 w 148855"/>
              <a:gd name="connsiteY1" fmla="*/ 330758 h 639780"/>
              <a:gd name="connsiteX2" fmla="*/ 140109 w 148855"/>
              <a:gd name="connsiteY2" fmla="*/ 626033 h 639780"/>
              <a:gd name="connsiteX3" fmla="*/ 136934 w 148855"/>
              <a:gd name="connsiteY3" fmla="*/ 553008 h 639780"/>
              <a:gd name="connsiteX4" fmla="*/ 32159 w 148855"/>
              <a:gd name="connsiteY4" fmla="*/ 219633 h 639780"/>
              <a:gd name="connsiteX5" fmla="*/ 48034 w 148855"/>
              <a:gd name="connsiteY5" fmla="*/ 251383 h 639780"/>
              <a:gd name="connsiteX6" fmla="*/ 409 w 148855"/>
              <a:gd name="connsiteY6" fmla="*/ 558 h 6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55" h="639780">
                <a:moveTo>
                  <a:pt x="409" y="558"/>
                </a:moveTo>
                <a:cubicBezTo>
                  <a:pt x="5701" y="13787"/>
                  <a:pt x="56501" y="226512"/>
                  <a:pt x="79784" y="330758"/>
                </a:cubicBezTo>
                <a:cubicBezTo>
                  <a:pt x="103067" y="435004"/>
                  <a:pt x="130584" y="588991"/>
                  <a:pt x="140109" y="626033"/>
                </a:cubicBezTo>
                <a:cubicBezTo>
                  <a:pt x="149634" y="663075"/>
                  <a:pt x="154926" y="620741"/>
                  <a:pt x="136934" y="553008"/>
                </a:cubicBezTo>
                <a:cubicBezTo>
                  <a:pt x="118942" y="485275"/>
                  <a:pt x="46976" y="269904"/>
                  <a:pt x="32159" y="219633"/>
                </a:cubicBezTo>
                <a:cubicBezTo>
                  <a:pt x="17342" y="169362"/>
                  <a:pt x="53326" y="289483"/>
                  <a:pt x="48034" y="251383"/>
                </a:cubicBezTo>
                <a:cubicBezTo>
                  <a:pt x="42742" y="213283"/>
                  <a:pt x="-4883" y="-12671"/>
                  <a:pt x="40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7F9D190-DDE0-F6B9-0FA9-FBA1B9F8CB69}"/>
              </a:ext>
            </a:extLst>
          </p:cNvPr>
          <p:cNvSpPr/>
          <p:nvPr/>
        </p:nvSpPr>
        <p:spPr>
          <a:xfrm>
            <a:off x="3368362" y="10977192"/>
            <a:ext cx="150365" cy="493338"/>
          </a:xfrm>
          <a:custGeom>
            <a:avLst/>
            <a:gdLst>
              <a:gd name="connsiteX0" fmla="*/ 13013 w 150365"/>
              <a:gd name="connsiteY0" fmla="*/ 8308 h 493338"/>
              <a:gd name="connsiteX1" fmla="*/ 140013 w 150365"/>
              <a:gd name="connsiteY1" fmla="*/ 468683 h 493338"/>
              <a:gd name="connsiteX2" fmla="*/ 127313 w 150365"/>
              <a:gd name="connsiteY2" fmla="*/ 395658 h 493338"/>
              <a:gd name="connsiteX3" fmla="*/ 3488 w 150365"/>
              <a:gd name="connsiteY3" fmla="*/ 97208 h 493338"/>
              <a:gd name="connsiteX4" fmla="*/ 32063 w 150365"/>
              <a:gd name="connsiteY4" fmla="*/ 163883 h 493338"/>
              <a:gd name="connsiteX5" fmla="*/ 13013 w 150365"/>
              <a:gd name="connsiteY5" fmla="*/ 8308 h 4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65" h="493338">
                <a:moveTo>
                  <a:pt x="13013" y="8308"/>
                </a:moveTo>
                <a:cubicBezTo>
                  <a:pt x="31005" y="59108"/>
                  <a:pt x="120963" y="404125"/>
                  <a:pt x="140013" y="468683"/>
                </a:cubicBezTo>
                <a:cubicBezTo>
                  <a:pt x="159063" y="533241"/>
                  <a:pt x="150067" y="457571"/>
                  <a:pt x="127313" y="395658"/>
                </a:cubicBezTo>
                <a:cubicBezTo>
                  <a:pt x="104559" y="333746"/>
                  <a:pt x="19363" y="135837"/>
                  <a:pt x="3488" y="97208"/>
                </a:cubicBezTo>
                <a:cubicBezTo>
                  <a:pt x="-12387" y="58579"/>
                  <a:pt x="31005" y="171820"/>
                  <a:pt x="32063" y="163883"/>
                </a:cubicBezTo>
                <a:cubicBezTo>
                  <a:pt x="33121" y="155946"/>
                  <a:pt x="-4979" y="-42492"/>
                  <a:pt x="13013" y="8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D28F155-CFB4-6C67-F02C-D34933A8A0E9}"/>
              </a:ext>
            </a:extLst>
          </p:cNvPr>
          <p:cNvSpPr/>
          <p:nvPr/>
        </p:nvSpPr>
        <p:spPr>
          <a:xfrm>
            <a:off x="3540168" y="10804982"/>
            <a:ext cx="121117" cy="619409"/>
          </a:xfrm>
          <a:custGeom>
            <a:avLst/>
            <a:gdLst>
              <a:gd name="connsiteX0" fmla="*/ 6307 w 121117"/>
              <a:gd name="connsiteY0" fmla="*/ 2718 h 619409"/>
              <a:gd name="connsiteX1" fmla="*/ 19007 w 121117"/>
              <a:gd name="connsiteY1" fmla="*/ 209093 h 619409"/>
              <a:gd name="connsiteX2" fmla="*/ 76157 w 121117"/>
              <a:gd name="connsiteY2" fmla="*/ 478968 h 619409"/>
              <a:gd name="connsiteX3" fmla="*/ 47582 w 121117"/>
              <a:gd name="connsiteY3" fmla="*/ 409118 h 619409"/>
              <a:gd name="connsiteX4" fmla="*/ 120607 w 121117"/>
              <a:gd name="connsiteY4" fmla="*/ 618668 h 619409"/>
              <a:gd name="connsiteX5" fmla="*/ 76157 w 121117"/>
              <a:gd name="connsiteY5" fmla="*/ 472618 h 619409"/>
              <a:gd name="connsiteX6" fmla="*/ 3132 w 121117"/>
              <a:gd name="connsiteY6" fmla="*/ 310693 h 619409"/>
              <a:gd name="connsiteX7" fmla="*/ 12657 w 121117"/>
              <a:gd name="connsiteY7" fmla="*/ 358318 h 619409"/>
              <a:gd name="connsiteX8" fmla="*/ 6307 w 121117"/>
              <a:gd name="connsiteY8" fmla="*/ 2718 h 6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17" h="619409">
                <a:moveTo>
                  <a:pt x="6307" y="2718"/>
                </a:moveTo>
                <a:cubicBezTo>
                  <a:pt x="7365" y="-22153"/>
                  <a:pt x="7365" y="129718"/>
                  <a:pt x="19007" y="209093"/>
                </a:cubicBezTo>
                <a:cubicBezTo>
                  <a:pt x="30649" y="288468"/>
                  <a:pt x="71395" y="445631"/>
                  <a:pt x="76157" y="478968"/>
                </a:cubicBezTo>
                <a:cubicBezTo>
                  <a:pt x="80919" y="512305"/>
                  <a:pt x="40174" y="385835"/>
                  <a:pt x="47582" y="409118"/>
                </a:cubicBezTo>
                <a:cubicBezTo>
                  <a:pt x="54990" y="432401"/>
                  <a:pt x="115845" y="608085"/>
                  <a:pt x="120607" y="618668"/>
                </a:cubicBezTo>
                <a:cubicBezTo>
                  <a:pt x="125370" y="629251"/>
                  <a:pt x="95736" y="523947"/>
                  <a:pt x="76157" y="472618"/>
                </a:cubicBezTo>
                <a:cubicBezTo>
                  <a:pt x="56578" y="421289"/>
                  <a:pt x="13715" y="329743"/>
                  <a:pt x="3132" y="310693"/>
                </a:cubicBezTo>
                <a:cubicBezTo>
                  <a:pt x="-7451" y="291643"/>
                  <a:pt x="12128" y="403826"/>
                  <a:pt x="12657" y="358318"/>
                </a:cubicBezTo>
                <a:cubicBezTo>
                  <a:pt x="13186" y="312810"/>
                  <a:pt x="5249" y="27589"/>
                  <a:pt x="6307" y="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CC44A6C-4278-D132-8C4D-C2F91B1CBEFE}"/>
              </a:ext>
            </a:extLst>
          </p:cNvPr>
          <p:cNvSpPr/>
          <p:nvPr/>
        </p:nvSpPr>
        <p:spPr>
          <a:xfrm>
            <a:off x="3312663" y="10851976"/>
            <a:ext cx="194909" cy="60862"/>
          </a:xfrm>
          <a:custGeom>
            <a:avLst/>
            <a:gdLst>
              <a:gd name="connsiteX0" fmla="*/ 62362 w 194909"/>
              <a:gd name="connsiteY0" fmla="*/ 50974 h 60862"/>
              <a:gd name="connsiteX1" fmla="*/ 154437 w 194909"/>
              <a:gd name="connsiteY1" fmla="*/ 174 h 60862"/>
              <a:gd name="connsiteX2" fmla="*/ 192537 w 194909"/>
              <a:gd name="connsiteY2" fmla="*/ 38274 h 60862"/>
              <a:gd name="connsiteX3" fmla="*/ 170312 w 194909"/>
              <a:gd name="connsiteY3" fmla="*/ 174 h 60862"/>
              <a:gd name="connsiteX4" fmla="*/ 5212 w 194909"/>
              <a:gd name="connsiteY4" fmla="*/ 57324 h 60862"/>
              <a:gd name="connsiteX5" fmla="*/ 62362 w 194909"/>
              <a:gd name="connsiteY5" fmla="*/ 50974 h 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09" h="60862">
                <a:moveTo>
                  <a:pt x="62362" y="50974"/>
                </a:moveTo>
                <a:cubicBezTo>
                  <a:pt x="87233" y="41449"/>
                  <a:pt x="132741" y="2291"/>
                  <a:pt x="154437" y="174"/>
                </a:cubicBezTo>
                <a:cubicBezTo>
                  <a:pt x="176133" y="-1943"/>
                  <a:pt x="189891" y="38274"/>
                  <a:pt x="192537" y="38274"/>
                </a:cubicBezTo>
                <a:cubicBezTo>
                  <a:pt x="195183" y="38274"/>
                  <a:pt x="201533" y="-3001"/>
                  <a:pt x="170312" y="174"/>
                </a:cubicBezTo>
                <a:cubicBezTo>
                  <a:pt x="139091" y="3349"/>
                  <a:pt x="27437" y="50445"/>
                  <a:pt x="5212" y="57324"/>
                </a:cubicBezTo>
                <a:cubicBezTo>
                  <a:pt x="-17013" y="64203"/>
                  <a:pt x="37491" y="60499"/>
                  <a:pt x="62362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868D016-7875-0FA2-CA64-DA8B13D05A82}"/>
              </a:ext>
            </a:extLst>
          </p:cNvPr>
          <p:cNvSpPr/>
          <p:nvPr/>
        </p:nvSpPr>
        <p:spPr>
          <a:xfrm>
            <a:off x="3397241" y="10934562"/>
            <a:ext cx="120461" cy="63639"/>
          </a:xfrm>
          <a:custGeom>
            <a:avLst/>
            <a:gdLst>
              <a:gd name="connsiteX0" fmla="*/ 9 w 120461"/>
              <a:gd name="connsiteY0" fmla="*/ 54113 h 63639"/>
              <a:gd name="connsiteX1" fmla="*/ 107959 w 120461"/>
              <a:gd name="connsiteY1" fmla="*/ 60463 h 63639"/>
              <a:gd name="connsiteX2" fmla="*/ 117484 w 120461"/>
              <a:gd name="connsiteY2" fmla="*/ 138 h 63639"/>
              <a:gd name="connsiteX3" fmla="*/ 101609 w 120461"/>
              <a:gd name="connsiteY3" fmla="*/ 44588 h 63639"/>
              <a:gd name="connsiteX4" fmla="*/ 9 w 120461"/>
              <a:gd name="connsiteY4" fmla="*/ 54113 h 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1" h="63639">
                <a:moveTo>
                  <a:pt x="9" y="54113"/>
                </a:moveTo>
                <a:cubicBezTo>
                  <a:pt x="1067" y="56759"/>
                  <a:pt x="88380" y="69459"/>
                  <a:pt x="107959" y="60463"/>
                </a:cubicBezTo>
                <a:cubicBezTo>
                  <a:pt x="127538" y="51467"/>
                  <a:pt x="118542" y="2784"/>
                  <a:pt x="117484" y="138"/>
                </a:cubicBezTo>
                <a:cubicBezTo>
                  <a:pt x="116426" y="-2508"/>
                  <a:pt x="115897" y="33475"/>
                  <a:pt x="101609" y="44588"/>
                </a:cubicBezTo>
                <a:cubicBezTo>
                  <a:pt x="87322" y="55701"/>
                  <a:pt x="-1049" y="51467"/>
                  <a:pt x="9" y="5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DECCD9B-9278-1F1D-9F04-19130D2F7431}"/>
              </a:ext>
            </a:extLst>
          </p:cNvPr>
          <p:cNvSpPr/>
          <p:nvPr/>
        </p:nvSpPr>
        <p:spPr>
          <a:xfrm>
            <a:off x="3399999" y="10721970"/>
            <a:ext cx="76665" cy="254836"/>
          </a:xfrm>
          <a:custGeom>
            <a:avLst/>
            <a:gdLst>
              <a:gd name="connsiteX0" fmla="*/ 76626 w 76665"/>
              <a:gd name="connsiteY0" fmla="*/ 5 h 254836"/>
              <a:gd name="connsiteX1" fmla="*/ 29001 w 76665"/>
              <a:gd name="connsiteY1" fmla="*/ 177805 h 254836"/>
              <a:gd name="connsiteX2" fmla="*/ 60751 w 76665"/>
              <a:gd name="connsiteY2" fmla="*/ 254005 h 254836"/>
              <a:gd name="connsiteX3" fmla="*/ 35351 w 76665"/>
              <a:gd name="connsiteY3" fmla="*/ 212730 h 254836"/>
              <a:gd name="connsiteX4" fmla="*/ 426 w 76665"/>
              <a:gd name="connsiteY4" fmla="*/ 127005 h 254836"/>
              <a:gd name="connsiteX5" fmla="*/ 19476 w 76665"/>
              <a:gd name="connsiteY5" fmla="*/ 171455 h 254836"/>
              <a:gd name="connsiteX6" fmla="*/ 76626 w 76665"/>
              <a:gd name="connsiteY6" fmla="*/ 5 h 25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5" h="254836">
                <a:moveTo>
                  <a:pt x="76626" y="5"/>
                </a:moveTo>
                <a:cubicBezTo>
                  <a:pt x="78214" y="1063"/>
                  <a:pt x="31647" y="135472"/>
                  <a:pt x="29001" y="177805"/>
                </a:cubicBezTo>
                <a:cubicBezTo>
                  <a:pt x="26355" y="220138"/>
                  <a:pt x="59693" y="248184"/>
                  <a:pt x="60751" y="254005"/>
                </a:cubicBezTo>
                <a:cubicBezTo>
                  <a:pt x="61809" y="259826"/>
                  <a:pt x="45405" y="233897"/>
                  <a:pt x="35351" y="212730"/>
                </a:cubicBezTo>
                <a:cubicBezTo>
                  <a:pt x="25297" y="191563"/>
                  <a:pt x="3072" y="133884"/>
                  <a:pt x="426" y="127005"/>
                </a:cubicBezTo>
                <a:cubicBezTo>
                  <a:pt x="-2220" y="120126"/>
                  <a:pt x="7834" y="191034"/>
                  <a:pt x="19476" y="171455"/>
                </a:cubicBezTo>
                <a:cubicBezTo>
                  <a:pt x="31118" y="151876"/>
                  <a:pt x="75038" y="-1053"/>
                  <a:pt x="76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75CC6169-D272-950D-D3B5-1968D6DC8B23}"/>
              </a:ext>
            </a:extLst>
          </p:cNvPr>
          <p:cNvSpPr/>
          <p:nvPr/>
        </p:nvSpPr>
        <p:spPr>
          <a:xfrm>
            <a:off x="3508212" y="11298844"/>
            <a:ext cx="92000" cy="42483"/>
          </a:xfrm>
          <a:custGeom>
            <a:avLst/>
            <a:gdLst>
              <a:gd name="connsiteX0" fmla="*/ 163 w 92000"/>
              <a:gd name="connsiteY0" fmla="*/ 42256 h 42483"/>
              <a:gd name="connsiteX1" fmla="*/ 89063 w 92000"/>
              <a:gd name="connsiteY1" fmla="*/ 16856 h 42483"/>
              <a:gd name="connsiteX2" fmla="*/ 66838 w 92000"/>
              <a:gd name="connsiteY2" fmla="*/ 981 h 42483"/>
              <a:gd name="connsiteX3" fmla="*/ 163 w 92000"/>
              <a:gd name="connsiteY3" fmla="*/ 42256 h 4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0" h="42483">
                <a:moveTo>
                  <a:pt x="163" y="42256"/>
                </a:moveTo>
                <a:cubicBezTo>
                  <a:pt x="3867" y="44902"/>
                  <a:pt x="77951" y="23735"/>
                  <a:pt x="89063" y="16856"/>
                </a:cubicBezTo>
                <a:cubicBezTo>
                  <a:pt x="100175" y="9977"/>
                  <a:pt x="76892" y="-3782"/>
                  <a:pt x="66838" y="981"/>
                </a:cubicBezTo>
                <a:cubicBezTo>
                  <a:pt x="56784" y="5743"/>
                  <a:pt x="-3541" y="39610"/>
                  <a:pt x="163" y="4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12690C4-2667-D033-2F78-EBBC71013070}"/>
              </a:ext>
            </a:extLst>
          </p:cNvPr>
          <p:cNvSpPr/>
          <p:nvPr/>
        </p:nvSpPr>
        <p:spPr>
          <a:xfrm>
            <a:off x="3555566" y="11433243"/>
            <a:ext cx="222965" cy="179153"/>
          </a:xfrm>
          <a:custGeom>
            <a:avLst/>
            <a:gdLst>
              <a:gd name="connsiteX0" fmla="*/ 434 w 222965"/>
              <a:gd name="connsiteY0" fmla="*/ 9457 h 179153"/>
              <a:gd name="connsiteX1" fmla="*/ 95684 w 222965"/>
              <a:gd name="connsiteY1" fmla="*/ 12632 h 179153"/>
              <a:gd name="connsiteX2" fmla="*/ 152834 w 222965"/>
              <a:gd name="connsiteY2" fmla="*/ 82482 h 179153"/>
              <a:gd name="connsiteX3" fmla="*/ 181409 w 222965"/>
              <a:gd name="connsiteY3" fmla="*/ 177732 h 179153"/>
              <a:gd name="connsiteX4" fmla="*/ 187759 w 222965"/>
              <a:gd name="connsiteY4" fmla="*/ 133282 h 179153"/>
              <a:gd name="connsiteX5" fmla="*/ 222684 w 222965"/>
              <a:gd name="connsiteY5" fmla="*/ 47557 h 179153"/>
              <a:gd name="connsiteX6" fmla="*/ 200459 w 222965"/>
              <a:gd name="connsiteY6" fmla="*/ 95182 h 179153"/>
              <a:gd name="connsiteX7" fmla="*/ 136959 w 222965"/>
              <a:gd name="connsiteY7" fmla="*/ 6282 h 179153"/>
              <a:gd name="connsiteX8" fmla="*/ 434 w 222965"/>
              <a:gd name="connsiteY8" fmla="*/ 9457 h 1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65" h="179153">
                <a:moveTo>
                  <a:pt x="434" y="9457"/>
                </a:moveTo>
                <a:cubicBezTo>
                  <a:pt x="-6445" y="10515"/>
                  <a:pt x="70284" y="461"/>
                  <a:pt x="95684" y="12632"/>
                </a:cubicBezTo>
                <a:cubicBezTo>
                  <a:pt x="121084" y="24803"/>
                  <a:pt x="138547" y="54965"/>
                  <a:pt x="152834" y="82482"/>
                </a:cubicBezTo>
                <a:cubicBezTo>
                  <a:pt x="167122" y="109999"/>
                  <a:pt x="175588" y="169265"/>
                  <a:pt x="181409" y="177732"/>
                </a:cubicBezTo>
                <a:cubicBezTo>
                  <a:pt x="187230" y="186199"/>
                  <a:pt x="180880" y="154978"/>
                  <a:pt x="187759" y="133282"/>
                </a:cubicBezTo>
                <a:cubicBezTo>
                  <a:pt x="194638" y="111586"/>
                  <a:pt x="220567" y="53907"/>
                  <a:pt x="222684" y="47557"/>
                </a:cubicBezTo>
                <a:cubicBezTo>
                  <a:pt x="224801" y="41207"/>
                  <a:pt x="214747" y="102061"/>
                  <a:pt x="200459" y="95182"/>
                </a:cubicBezTo>
                <a:cubicBezTo>
                  <a:pt x="186172" y="88303"/>
                  <a:pt x="166592" y="21628"/>
                  <a:pt x="136959" y="6282"/>
                </a:cubicBezTo>
                <a:cubicBezTo>
                  <a:pt x="107326" y="-9064"/>
                  <a:pt x="7313" y="8399"/>
                  <a:pt x="434" y="9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677F4-1144-0729-401B-9BC4B5129D18}"/>
              </a:ext>
            </a:extLst>
          </p:cNvPr>
          <p:cNvSpPr/>
          <p:nvPr/>
        </p:nvSpPr>
        <p:spPr>
          <a:xfrm>
            <a:off x="3521009" y="11404527"/>
            <a:ext cx="230209" cy="219405"/>
          </a:xfrm>
          <a:custGeom>
            <a:avLst/>
            <a:gdLst>
              <a:gd name="connsiteX0" fmla="*/ 66 w 230209"/>
              <a:gd name="connsiteY0" fmla="*/ 73 h 219405"/>
              <a:gd name="connsiteX1" fmla="*/ 34991 w 230209"/>
              <a:gd name="connsiteY1" fmla="*/ 133423 h 219405"/>
              <a:gd name="connsiteX2" fmla="*/ 73091 w 230209"/>
              <a:gd name="connsiteY2" fmla="*/ 212798 h 219405"/>
              <a:gd name="connsiteX3" fmla="*/ 69916 w 230209"/>
              <a:gd name="connsiteY3" fmla="*/ 193748 h 219405"/>
              <a:gd name="connsiteX4" fmla="*/ 108016 w 230209"/>
              <a:gd name="connsiteY4" fmla="*/ 219148 h 219405"/>
              <a:gd name="connsiteX5" fmla="*/ 158816 w 230209"/>
              <a:gd name="connsiteY5" fmla="*/ 203273 h 219405"/>
              <a:gd name="connsiteX6" fmla="*/ 228666 w 230209"/>
              <a:gd name="connsiteY6" fmla="*/ 149298 h 219405"/>
              <a:gd name="connsiteX7" fmla="*/ 196916 w 230209"/>
              <a:gd name="connsiteY7" fmla="*/ 190573 h 219405"/>
              <a:gd name="connsiteX8" fmla="*/ 82616 w 230209"/>
              <a:gd name="connsiteY8" fmla="*/ 209623 h 219405"/>
              <a:gd name="connsiteX9" fmla="*/ 63566 w 230209"/>
              <a:gd name="connsiteY9" fmla="*/ 193748 h 219405"/>
              <a:gd name="connsiteX10" fmla="*/ 19116 w 230209"/>
              <a:gd name="connsiteY10" fmla="*/ 104848 h 219405"/>
              <a:gd name="connsiteX11" fmla="*/ 25466 w 230209"/>
              <a:gd name="connsiteY11" fmla="*/ 152473 h 219405"/>
              <a:gd name="connsiteX12" fmla="*/ 66 w 230209"/>
              <a:gd name="connsiteY12" fmla="*/ 73 h 21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09" h="219405">
                <a:moveTo>
                  <a:pt x="66" y="73"/>
                </a:moveTo>
                <a:cubicBezTo>
                  <a:pt x="1653" y="-3102"/>
                  <a:pt x="22820" y="97969"/>
                  <a:pt x="34991" y="133423"/>
                </a:cubicBezTo>
                <a:cubicBezTo>
                  <a:pt x="47162" y="168877"/>
                  <a:pt x="73091" y="212798"/>
                  <a:pt x="73091" y="212798"/>
                </a:cubicBezTo>
                <a:cubicBezTo>
                  <a:pt x="78912" y="222852"/>
                  <a:pt x="64095" y="192690"/>
                  <a:pt x="69916" y="193748"/>
                </a:cubicBezTo>
                <a:cubicBezTo>
                  <a:pt x="75737" y="194806"/>
                  <a:pt x="93199" y="217561"/>
                  <a:pt x="108016" y="219148"/>
                </a:cubicBezTo>
                <a:cubicBezTo>
                  <a:pt x="122833" y="220735"/>
                  <a:pt x="138708" y="214915"/>
                  <a:pt x="158816" y="203273"/>
                </a:cubicBezTo>
                <a:cubicBezTo>
                  <a:pt x="178924" y="191631"/>
                  <a:pt x="222316" y="151415"/>
                  <a:pt x="228666" y="149298"/>
                </a:cubicBezTo>
                <a:cubicBezTo>
                  <a:pt x="235016" y="147181"/>
                  <a:pt x="221258" y="180519"/>
                  <a:pt x="196916" y="190573"/>
                </a:cubicBezTo>
                <a:cubicBezTo>
                  <a:pt x="172574" y="200627"/>
                  <a:pt x="104841" y="209094"/>
                  <a:pt x="82616" y="209623"/>
                </a:cubicBezTo>
                <a:cubicBezTo>
                  <a:pt x="60391" y="210152"/>
                  <a:pt x="74149" y="211211"/>
                  <a:pt x="63566" y="193748"/>
                </a:cubicBezTo>
                <a:cubicBezTo>
                  <a:pt x="52983" y="176286"/>
                  <a:pt x="25466" y="111727"/>
                  <a:pt x="19116" y="104848"/>
                </a:cubicBezTo>
                <a:cubicBezTo>
                  <a:pt x="12766" y="97969"/>
                  <a:pt x="24937" y="164115"/>
                  <a:pt x="25466" y="152473"/>
                </a:cubicBezTo>
                <a:cubicBezTo>
                  <a:pt x="25995" y="140831"/>
                  <a:pt x="-1521" y="3248"/>
                  <a:pt x="6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260AE6D-06D7-7647-F4E6-680A4BFC6980}"/>
              </a:ext>
            </a:extLst>
          </p:cNvPr>
          <p:cNvSpPr/>
          <p:nvPr/>
        </p:nvSpPr>
        <p:spPr>
          <a:xfrm>
            <a:off x="3648058" y="11486898"/>
            <a:ext cx="66370" cy="90056"/>
          </a:xfrm>
          <a:custGeom>
            <a:avLst/>
            <a:gdLst>
              <a:gd name="connsiteX0" fmla="*/ 17 w 66370"/>
              <a:gd name="connsiteY0" fmla="*/ 252 h 90056"/>
              <a:gd name="connsiteX1" fmla="*/ 60342 w 66370"/>
              <a:gd name="connsiteY1" fmla="*/ 70102 h 90056"/>
              <a:gd name="connsiteX2" fmla="*/ 63517 w 66370"/>
              <a:gd name="connsiteY2" fmla="*/ 89152 h 90056"/>
              <a:gd name="connsiteX3" fmla="*/ 53992 w 66370"/>
              <a:gd name="connsiteY3" fmla="*/ 47877 h 90056"/>
              <a:gd name="connsiteX4" fmla="*/ 17 w 66370"/>
              <a:gd name="connsiteY4" fmla="*/ 252 h 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0" h="90056">
                <a:moveTo>
                  <a:pt x="17" y="252"/>
                </a:moveTo>
                <a:cubicBezTo>
                  <a:pt x="1075" y="3956"/>
                  <a:pt x="60342" y="70102"/>
                  <a:pt x="60342" y="70102"/>
                </a:cubicBezTo>
                <a:cubicBezTo>
                  <a:pt x="70925" y="84919"/>
                  <a:pt x="64575" y="92856"/>
                  <a:pt x="63517" y="89152"/>
                </a:cubicBezTo>
                <a:cubicBezTo>
                  <a:pt x="62459" y="85448"/>
                  <a:pt x="61929" y="61106"/>
                  <a:pt x="53992" y="47877"/>
                </a:cubicBezTo>
                <a:cubicBezTo>
                  <a:pt x="46055" y="34648"/>
                  <a:pt x="-1041" y="-3452"/>
                  <a:pt x="1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91A70F65-AB14-78C1-9D6E-68B50B32166E}"/>
              </a:ext>
            </a:extLst>
          </p:cNvPr>
          <p:cNvSpPr/>
          <p:nvPr/>
        </p:nvSpPr>
        <p:spPr>
          <a:xfrm>
            <a:off x="3578225" y="11473811"/>
            <a:ext cx="76737" cy="19689"/>
          </a:xfrm>
          <a:custGeom>
            <a:avLst/>
            <a:gdLst>
              <a:gd name="connsiteX0" fmla="*/ 0 w 76737"/>
              <a:gd name="connsiteY0" fmla="*/ 10164 h 19689"/>
              <a:gd name="connsiteX1" fmla="*/ 69850 w 76737"/>
              <a:gd name="connsiteY1" fmla="*/ 19689 h 19689"/>
              <a:gd name="connsiteX2" fmla="*/ 69850 w 76737"/>
              <a:gd name="connsiteY2" fmla="*/ 639 h 19689"/>
              <a:gd name="connsiteX3" fmla="*/ 0 w 76737"/>
              <a:gd name="connsiteY3" fmla="*/ 10164 h 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" h="19689">
                <a:moveTo>
                  <a:pt x="0" y="10164"/>
                </a:moveTo>
                <a:cubicBezTo>
                  <a:pt x="0" y="13339"/>
                  <a:pt x="69850" y="19689"/>
                  <a:pt x="69850" y="19689"/>
                </a:cubicBezTo>
                <a:cubicBezTo>
                  <a:pt x="81492" y="18102"/>
                  <a:pt x="76200" y="3814"/>
                  <a:pt x="69850" y="639"/>
                </a:cubicBezTo>
                <a:cubicBezTo>
                  <a:pt x="63500" y="-2536"/>
                  <a:pt x="0" y="6989"/>
                  <a:pt x="0" y="1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2A46292C-2CB9-D3C3-2E5B-1C828DDABFA4}"/>
              </a:ext>
            </a:extLst>
          </p:cNvPr>
          <p:cNvSpPr/>
          <p:nvPr/>
        </p:nvSpPr>
        <p:spPr>
          <a:xfrm>
            <a:off x="3161749" y="11002985"/>
            <a:ext cx="236423" cy="420815"/>
          </a:xfrm>
          <a:custGeom>
            <a:avLst/>
            <a:gdLst>
              <a:gd name="connsiteX0" fmla="*/ 3726 w 236423"/>
              <a:gd name="connsiteY0" fmla="*/ 4740 h 420815"/>
              <a:gd name="connsiteX1" fmla="*/ 225976 w 236423"/>
              <a:gd name="connsiteY1" fmla="*/ 401615 h 420815"/>
              <a:gd name="connsiteX2" fmla="*/ 184701 w 236423"/>
              <a:gd name="connsiteY2" fmla="*/ 334940 h 420815"/>
              <a:gd name="connsiteX3" fmla="*/ 48176 w 236423"/>
              <a:gd name="connsiteY3" fmla="*/ 128565 h 420815"/>
              <a:gd name="connsiteX4" fmla="*/ 83101 w 236423"/>
              <a:gd name="connsiteY4" fmla="*/ 179365 h 420815"/>
              <a:gd name="connsiteX5" fmla="*/ 3726 w 236423"/>
              <a:gd name="connsiteY5" fmla="*/ 4740 h 42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23" h="420815">
                <a:moveTo>
                  <a:pt x="3726" y="4740"/>
                </a:moveTo>
                <a:cubicBezTo>
                  <a:pt x="27538" y="41782"/>
                  <a:pt x="195814" y="346582"/>
                  <a:pt x="225976" y="401615"/>
                </a:cubicBezTo>
                <a:cubicBezTo>
                  <a:pt x="256139" y="456648"/>
                  <a:pt x="214334" y="380448"/>
                  <a:pt x="184701" y="334940"/>
                </a:cubicBezTo>
                <a:cubicBezTo>
                  <a:pt x="155068" y="289432"/>
                  <a:pt x="65109" y="154494"/>
                  <a:pt x="48176" y="128565"/>
                </a:cubicBezTo>
                <a:cubicBezTo>
                  <a:pt x="31243" y="102636"/>
                  <a:pt x="88393" y="199473"/>
                  <a:pt x="83101" y="179365"/>
                </a:cubicBezTo>
                <a:cubicBezTo>
                  <a:pt x="77809" y="159257"/>
                  <a:pt x="-20086" y="-32302"/>
                  <a:pt x="3726" y="4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9887F6D-95CB-B53F-29C6-0348013D0CB7}"/>
              </a:ext>
            </a:extLst>
          </p:cNvPr>
          <p:cNvSpPr/>
          <p:nvPr/>
        </p:nvSpPr>
        <p:spPr>
          <a:xfrm>
            <a:off x="3436118" y="11479997"/>
            <a:ext cx="169820" cy="230823"/>
          </a:xfrm>
          <a:custGeom>
            <a:avLst/>
            <a:gdLst>
              <a:gd name="connsiteX0" fmla="*/ 11932 w 169820"/>
              <a:gd name="connsiteY0" fmla="*/ 803 h 230823"/>
              <a:gd name="connsiteX1" fmla="*/ 94482 w 169820"/>
              <a:gd name="connsiteY1" fmla="*/ 111928 h 230823"/>
              <a:gd name="connsiteX2" fmla="*/ 164332 w 169820"/>
              <a:gd name="connsiteY2" fmla="*/ 226228 h 230823"/>
              <a:gd name="connsiteX3" fmla="*/ 148457 w 169820"/>
              <a:gd name="connsiteY3" fmla="*/ 194478 h 230823"/>
              <a:gd name="connsiteX4" fmla="*/ 15107 w 169820"/>
              <a:gd name="connsiteY4" fmla="*/ 67478 h 230823"/>
              <a:gd name="connsiteX5" fmla="*/ 11932 w 169820"/>
              <a:gd name="connsiteY5" fmla="*/ 803 h 23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0" h="230823">
                <a:moveTo>
                  <a:pt x="11932" y="803"/>
                </a:moveTo>
                <a:cubicBezTo>
                  <a:pt x="25161" y="8211"/>
                  <a:pt x="69082" y="74357"/>
                  <a:pt x="94482" y="111928"/>
                </a:cubicBezTo>
                <a:cubicBezTo>
                  <a:pt x="119882" y="149499"/>
                  <a:pt x="155336" y="212470"/>
                  <a:pt x="164332" y="226228"/>
                </a:cubicBezTo>
                <a:cubicBezTo>
                  <a:pt x="173328" y="239986"/>
                  <a:pt x="173328" y="220936"/>
                  <a:pt x="148457" y="194478"/>
                </a:cubicBezTo>
                <a:cubicBezTo>
                  <a:pt x="123586" y="168020"/>
                  <a:pt x="37861" y="96053"/>
                  <a:pt x="15107" y="67478"/>
                </a:cubicBezTo>
                <a:cubicBezTo>
                  <a:pt x="-7647" y="38903"/>
                  <a:pt x="-1297" y="-6605"/>
                  <a:pt x="1193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A0A27144-DF21-3D9C-CB1A-C2601F9A276A}"/>
              </a:ext>
            </a:extLst>
          </p:cNvPr>
          <p:cNvSpPr/>
          <p:nvPr/>
        </p:nvSpPr>
        <p:spPr>
          <a:xfrm>
            <a:off x="3151155" y="10381768"/>
            <a:ext cx="122551" cy="548803"/>
          </a:xfrm>
          <a:custGeom>
            <a:avLst/>
            <a:gdLst>
              <a:gd name="connsiteX0" fmla="*/ 55595 w 122551"/>
              <a:gd name="connsiteY0" fmla="*/ 3657 h 548803"/>
              <a:gd name="connsiteX1" fmla="*/ 20670 w 122551"/>
              <a:gd name="connsiteY1" fmla="*/ 140182 h 548803"/>
              <a:gd name="connsiteX2" fmla="*/ 61945 w 122551"/>
              <a:gd name="connsiteY2" fmla="*/ 378307 h 548803"/>
              <a:gd name="connsiteX3" fmla="*/ 61945 w 122551"/>
              <a:gd name="connsiteY3" fmla="*/ 321157 h 548803"/>
              <a:gd name="connsiteX4" fmla="*/ 122270 w 122551"/>
              <a:gd name="connsiteY4" fmla="*/ 546582 h 548803"/>
              <a:gd name="connsiteX5" fmla="*/ 80995 w 122551"/>
              <a:gd name="connsiteY5" fmla="*/ 422757 h 548803"/>
              <a:gd name="connsiteX6" fmla="*/ 1620 w 122551"/>
              <a:gd name="connsiteY6" fmla="*/ 203682 h 548803"/>
              <a:gd name="connsiteX7" fmla="*/ 30195 w 122551"/>
              <a:gd name="connsiteY7" fmla="*/ 283057 h 548803"/>
              <a:gd name="connsiteX8" fmla="*/ 55595 w 122551"/>
              <a:gd name="connsiteY8" fmla="*/ 3657 h 5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51" h="548803">
                <a:moveTo>
                  <a:pt x="55595" y="3657"/>
                </a:moveTo>
                <a:cubicBezTo>
                  <a:pt x="54007" y="-20156"/>
                  <a:pt x="19612" y="77740"/>
                  <a:pt x="20670" y="140182"/>
                </a:cubicBezTo>
                <a:cubicBezTo>
                  <a:pt x="21728" y="202624"/>
                  <a:pt x="55066" y="348145"/>
                  <a:pt x="61945" y="378307"/>
                </a:cubicBezTo>
                <a:cubicBezTo>
                  <a:pt x="68824" y="408469"/>
                  <a:pt x="51891" y="293111"/>
                  <a:pt x="61945" y="321157"/>
                </a:cubicBezTo>
                <a:cubicBezTo>
                  <a:pt x="71999" y="349203"/>
                  <a:pt x="119095" y="529649"/>
                  <a:pt x="122270" y="546582"/>
                </a:cubicBezTo>
                <a:cubicBezTo>
                  <a:pt x="125445" y="563515"/>
                  <a:pt x="101103" y="479907"/>
                  <a:pt x="80995" y="422757"/>
                </a:cubicBezTo>
                <a:cubicBezTo>
                  <a:pt x="60887" y="365607"/>
                  <a:pt x="10087" y="226965"/>
                  <a:pt x="1620" y="203682"/>
                </a:cubicBezTo>
                <a:cubicBezTo>
                  <a:pt x="-6847" y="180399"/>
                  <a:pt x="20141" y="321686"/>
                  <a:pt x="30195" y="283057"/>
                </a:cubicBezTo>
                <a:cubicBezTo>
                  <a:pt x="40249" y="244428"/>
                  <a:pt x="57183" y="27470"/>
                  <a:pt x="55595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F5609AE-2B13-6405-25D8-57792E111810}"/>
              </a:ext>
            </a:extLst>
          </p:cNvPr>
          <p:cNvSpPr/>
          <p:nvPr/>
        </p:nvSpPr>
        <p:spPr>
          <a:xfrm>
            <a:off x="3165431" y="10677524"/>
            <a:ext cx="104819" cy="276234"/>
          </a:xfrm>
          <a:custGeom>
            <a:avLst/>
            <a:gdLst>
              <a:gd name="connsiteX0" fmla="*/ 44 w 104819"/>
              <a:gd name="connsiteY0" fmla="*/ 276226 h 276234"/>
              <a:gd name="connsiteX1" fmla="*/ 57194 w 104819"/>
              <a:gd name="connsiteY1" fmla="*/ 250826 h 276234"/>
              <a:gd name="connsiteX2" fmla="*/ 104819 w 104819"/>
              <a:gd name="connsiteY2" fmla="*/ 273051 h 276234"/>
              <a:gd name="connsiteX3" fmla="*/ 57194 w 104819"/>
              <a:gd name="connsiteY3" fmla="*/ 241301 h 276234"/>
              <a:gd name="connsiteX4" fmla="*/ 34969 w 104819"/>
              <a:gd name="connsiteY4" fmla="*/ 196851 h 276234"/>
              <a:gd name="connsiteX5" fmla="*/ 19094 w 104819"/>
              <a:gd name="connsiteY5" fmla="*/ 1 h 276234"/>
              <a:gd name="connsiteX6" fmla="*/ 9569 w 104819"/>
              <a:gd name="connsiteY6" fmla="*/ 193676 h 276234"/>
              <a:gd name="connsiteX7" fmla="*/ 66719 w 104819"/>
              <a:gd name="connsiteY7" fmla="*/ 247651 h 276234"/>
              <a:gd name="connsiteX8" fmla="*/ 44 w 104819"/>
              <a:gd name="connsiteY8" fmla="*/ 276226 h 2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19" h="276234">
                <a:moveTo>
                  <a:pt x="44" y="276226"/>
                </a:moveTo>
                <a:cubicBezTo>
                  <a:pt x="-1543" y="276755"/>
                  <a:pt x="39732" y="251355"/>
                  <a:pt x="57194" y="250826"/>
                </a:cubicBezTo>
                <a:cubicBezTo>
                  <a:pt x="74656" y="250297"/>
                  <a:pt x="104819" y="274638"/>
                  <a:pt x="104819" y="273051"/>
                </a:cubicBezTo>
                <a:cubicBezTo>
                  <a:pt x="104819" y="271464"/>
                  <a:pt x="68836" y="254001"/>
                  <a:pt x="57194" y="241301"/>
                </a:cubicBezTo>
                <a:cubicBezTo>
                  <a:pt x="45552" y="228601"/>
                  <a:pt x="41319" y="237068"/>
                  <a:pt x="34969" y="196851"/>
                </a:cubicBezTo>
                <a:cubicBezTo>
                  <a:pt x="28619" y="156634"/>
                  <a:pt x="23327" y="530"/>
                  <a:pt x="19094" y="1"/>
                </a:cubicBezTo>
                <a:cubicBezTo>
                  <a:pt x="14861" y="-528"/>
                  <a:pt x="1632" y="152401"/>
                  <a:pt x="9569" y="193676"/>
                </a:cubicBezTo>
                <a:cubicBezTo>
                  <a:pt x="17506" y="234951"/>
                  <a:pt x="67777" y="233893"/>
                  <a:pt x="66719" y="247651"/>
                </a:cubicBezTo>
                <a:cubicBezTo>
                  <a:pt x="65661" y="261409"/>
                  <a:pt x="1631" y="275697"/>
                  <a:pt x="44" y="27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56AC2AA-40D9-3FA6-E1B4-D8819AF0C7F6}"/>
              </a:ext>
            </a:extLst>
          </p:cNvPr>
          <p:cNvSpPr/>
          <p:nvPr/>
        </p:nvSpPr>
        <p:spPr>
          <a:xfrm>
            <a:off x="3200400" y="10956527"/>
            <a:ext cx="92129" cy="54373"/>
          </a:xfrm>
          <a:custGeom>
            <a:avLst/>
            <a:gdLst>
              <a:gd name="connsiteX0" fmla="*/ 0 w 92129"/>
              <a:gd name="connsiteY0" fmla="*/ 54373 h 54373"/>
              <a:gd name="connsiteX1" fmla="*/ 92075 w 92129"/>
              <a:gd name="connsiteY1" fmla="*/ 398 h 54373"/>
              <a:gd name="connsiteX2" fmla="*/ 0 w 92129"/>
              <a:gd name="connsiteY2" fmla="*/ 54373 h 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29" h="54373">
                <a:moveTo>
                  <a:pt x="0" y="54373"/>
                </a:moveTo>
                <a:cubicBezTo>
                  <a:pt x="0" y="54373"/>
                  <a:pt x="89429" y="6219"/>
                  <a:pt x="92075" y="398"/>
                </a:cubicBezTo>
                <a:cubicBezTo>
                  <a:pt x="94721" y="-5423"/>
                  <a:pt x="0" y="54373"/>
                  <a:pt x="0" y="5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B6156F2-AC9D-A56C-9AC1-4690B4FA25B0}"/>
              </a:ext>
            </a:extLst>
          </p:cNvPr>
          <p:cNvSpPr/>
          <p:nvPr/>
        </p:nvSpPr>
        <p:spPr>
          <a:xfrm>
            <a:off x="3209080" y="10984512"/>
            <a:ext cx="242299" cy="442543"/>
          </a:xfrm>
          <a:custGeom>
            <a:avLst/>
            <a:gdLst>
              <a:gd name="connsiteX0" fmla="*/ 845 w 242299"/>
              <a:gd name="connsiteY0" fmla="*/ 988 h 442543"/>
              <a:gd name="connsiteX1" fmla="*/ 86570 w 242299"/>
              <a:gd name="connsiteY1" fmla="*/ 74013 h 442543"/>
              <a:gd name="connsiteX2" fmla="*/ 178645 w 242299"/>
              <a:gd name="connsiteY2" fmla="*/ 239113 h 442543"/>
              <a:gd name="connsiteX3" fmla="*/ 162770 w 242299"/>
              <a:gd name="connsiteY3" fmla="*/ 178788 h 442543"/>
              <a:gd name="connsiteX4" fmla="*/ 242145 w 242299"/>
              <a:gd name="connsiteY4" fmla="*/ 442313 h 442543"/>
              <a:gd name="connsiteX5" fmla="*/ 181820 w 242299"/>
              <a:gd name="connsiteY5" fmla="*/ 223238 h 442543"/>
              <a:gd name="connsiteX6" fmla="*/ 140545 w 242299"/>
              <a:gd name="connsiteY6" fmla="*/ 121638 h 442543"/>
              <a:gd name="connsiteX7" fmla="*/ 845 w 242299"/>
              <a:gd name="connsiteY7" fmla="*/ 988 h 4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99" h="442543">
                <a:moveTo>
                  <a:pt x="845" y="988"/>
                </a:moveTo>
                <a:cubicBezTo>
                  <a:pt x="-8151" y="-6950"/>
                  <a:pt x="56937" y="34326"/>
                  <a:pt x="86570" y="74013"/>
                </a:cubicBezTo>
                <a:cubicBezTo>
                  <a:pt x="116203" y="113701"/>
                  <a:pt x="165945" y="221651"/>
                  <a:pt x="178645" y="239113"/>
                </a:cubicBezTo>
                <a:cubicBezTo>
                  <a:pt x="191345" y="256576"/>
                  <a:pt x="152187" y="144921"/>
                  <a:pt x="162770" y="178788"/>
                </a:cubicBezTo>
                <a:cubicBezTo>
                  <a:pt x="173353" y="212655"/>
                  <a:pt x="238970" y="434905"/>
                  <a:pt x="242145" y="442313"/>
                </a:cubicBezTo>
                <a:cubicBezTo>
                  <a:pt x="245320" y="449721"/>
                  <a:pt x="198753" y="276684"/>
                  <a:pt x="181820" y="223238"/>
                </a:cubicBezTo>
                <a:cubicBezTo>
                  <a:pt x="164887" y="169792"/>
                  <a:pt x="165945" y="153917"/>
                  <a:pt x="140545" y="121638"/>
                </a:cubicBezTo>
                <a:cubicBezTo>
                  <a:pt x="115145" y="89359"/>
                  <a:pt x="9841" y="8926"/>
                  <a:pt x="845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9A06AF7-F517-D412-B105-395147AD8E49}"/>
              </a:ext>
            </a:extLst>
          </p:cNvPr>
          <p:cNvSpPr/>
          <p:nvPr/>
        </p:nvSpPr>
        <p:spPr>
          <a:xfrm>
            <a:off x="3641001" y="9838332"/>
            <a:ext cx="169200" cy="658217"/>
          </a:xfrm>
          <a:custGeom>
            <a:avLst/>
            <a:gdLst>
              <a:gd name="connsiteX0" fmla="*/ 724 w 169200"/>
              <a:gd name="connsiteY0" fmla="*/ 993 h 658217"/>
              <a:gd name="connsiteX1" fmla="*/ 95974 w 169200"/>
              <a:gd name="connsiteY1" fmla="*/ 254993 h 658217"/>
              <a:gd name="connsiteX2" fmla="*/ 118199 w 169200"/>
              <a:gd name="connsiteY2" fmla="*/ 464543 h 658217"/>
              <a:gd name="connsiteX3" fmla="*/ 153124 w 169200"/>
              <a:gd name="connsiteY3" fmla="*/ 315318 h 658217"/>
              <a:gd name="connsiteX4" fmla="*/ 149949 w 169200"/>
              <a:gd name="connsiteY4" fmla="*/ 461368 h 658217"/>
              <a:gd name="connsiteX5" fmla="*/ 124549 w 169200"/>
              <a:gd name="connsiteY5" fmla="*/ 651868 h 658217"/>
              <a:gd name="connsiteX6" fmla="*/ 168999 w 169200"/>
              <a:gd name="connsiteY6" fmla="*/ 210543 h 658217"/>
              <a:gd name="connsiteX7" fmla="*/ 137249 w 169200"/>
              <a:gd name="connsiteY7" fmla="*/ 324843 h 658217"/>
              <a:gd name="connsiteX8" fmla="*/ 54699 w 169200"/>
              <a:gd name="connsiteY8" fmla="*/ 172443 h 658217"/>
              <a:gd name="connsiteX9" fmla="*/ 724 w 169200"/>
              <a:gd name="connsiteY9" fmla="*/ 993 h 6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00" h="658217">
                <a:moveTo>
                  <a:pt x="724" y="993"/>
                </a:moveTo>
                <a:cubicBezTo>
                  <a:pt x="7603" y="14751"/>
                  <a:pt x="76395" y="177735"/>
                  <a:pt x="95974" y="254993"/>
                </a:cubicBezTo>
                <a:cubicBezTo>
                  <a:pt x="115553" y="332251"/>
                  <a:pt x="108674" y="454489"/>
                  <a:pt x="118199" y="464543"/>
                </a:cubicBezTo>
                <a:cubicBezTo>
                  <a:pt x="127724" y="474597"/>
                  <a:pt x="147832" y="315847"/>
                  <a:pt x="153124" y="315318"/>
                </a:cubicBezTo>
                <a:cubicBezTo>
                  <a:pt x="158416" y="314789"/>
                  <a:pt x="154711" y="405277"/>
                  <a:pt x="149949" y="461368"/>
                </a:cubicBezTo>
                <a:cubicBezTo>
                  <a:pt x="145187" y="517459"/>
                  <a:pt x="121374" y="693672"/>
                  <a:pt x="124549" y="651868"/>
                </a:cubicBezTo>
                <a:cubicBezTo>
                  <a:pt x="127724" y="610064"/>
                  <a:pt x="166882" y="265047"/>
                  <a:pt x="168999" y="210543"/>
                </a:cubicBezTo>
                <a:cubicBezTo>
                  <a:pt x="171116" y="156039"/>
                  <a:pt x="156299" y="331193"/>
                  <a:pt x="137249" y="324843"/>
                </a:cubicBezTo>
                <a:cubicBezTo>
                  <a:pt x="118199" y="318493"/>
                  <a:pt x="71632" y="224830"/>
                  <a:pt x="54699" y="172443"/>
                </a:cubicBezTo>
                <a:cubicBezTo>
                  <a:pt x="37766" y="120056"/>
                  <a:pt x="-6155" y="-12765"/>
                  <a:pt x="724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1D22FFC-0B31-D304-4BAE-29D70BDDEEF0}"/>
              </a:ext>
            </a:extLst>
          </p:cNvPr>
          <p:cNvSpPr/>
          <p:nvPr/>
        </p:nvSpPr>
        <p:spPr>
          <a:xfrm>
            <a:off x="3135215" y="9404229"/>
            <a:ext cx="243574" cy="536522"/>
          </a:xfrm>
          <a:custGeom>
            <a:avLst/>
            <a:gdLst>
              <a:gd name="connsiteX0" fmla="*/ 239810 w 243574"/>
              <a:gd name="connsiteY0" fmla="*/ 9646 h 536522"/>
              <a:gd name="connsiteX1" fmla="*/ 1685 w 243574"/>
              <a:gd name="connsiteY1" fmla="*/ 533521 h 536522"/>
              <a:gd name="connsiteX2" fmla="*/ 138210 w 243574"/>
              <a:gd name="connsiteY2" fmla="*/ 216021 h 536522"/>
              <a:gd name="connsiteX3" fmla="*/ 239810 w 243574"/>
              <a:gd name="connsiteY3" fmla="*/ 9646 h 5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4" h="536522">
                <a:moveTo>
                  <a:pt x="239810" y="9646"/>
                </a:moveTo>
                <a:cubicBezTo>
                  <a:pt x="217056" y="62563"/>
                  <a:pt x="18618" y="499125"/>
                  <a:pt x="1685" y="533521"/>
                </a:cubicBezTo>
                <a:cubicBezTo>
                  <a:pt x="-15248" y="567917"/>
                  <a:pt x="100110" y="296984"/>
                  <a:pt x="138210" y="216021"/>
                </a:cubicBezTo>
                <a:cubicBezTo>
                  <a:pt x="176310" y="135059"/>
                  <a:pt x="262564" y="-43271"/>
                  <a:pt x="239810" y="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EE83926-6CB3-0813-D702-7DCF0C606B57}"/>
              </a:ext>
            </a:extLst>
          </p:cNvPr>
          <p:cNvSpPr/>
          <p:nvPr/>
        </p:nvSpPr>
        <p:spPr>
          <a:xfrm>
            <a:off x="3106413" y="9339402"/>
            <a:ext cx="125996" cy="448895"/>
          </a:xfrm>
          <a:custGeom>
            <a:avLst/>
            <a:gdLst>
              <a:gd name="connsiteX0" fmla="*/ 125737 w 125996"/>
              <a:gd name="connsiteY0" fmla="*/ 4623 h 448895"/>
              <a:gd name="connsiteX1" fmla="*/ 1912 w 125996"/>
              <a:gd name="connsiteY1" fmla="*/ 433248 h 448895"/>
              <a:gd name="connsiteX2" fmla="*/ 49537 w 125996"/>
              <a:gd name="connsiteY2" fmla="*/ 337998 h 448895"/>
              <a:gd name="connsiteX3" fmla="*/ 36837 w 125996"/>
              <a:gd name="connsiteY3" fmla="*/ 169723 h 448895"/>
              <a:gd name="connsiteX4" fmla="*/ 33662 w 125996"/>
              <a:gd name="connsiteY4" fmla="*/ 204648 h 448895"/>
              <a:gd name="connsiteX5" fmla="*/ 125737 w 125996"/>
              <a:gd name="connsiteY5" fmla="*/ 4623 h 44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96" h="448895">
                <a:moveTo>
                  <a:pt x="125737" y="4623"/>
                </a:moveTo>
                <a:cubicBezTo>
                  <a:pt x="120445" y="42723"/>
                  <a:pt x="14612" y="377685"/>
                  <a:pt x="1912" y="433248"/>
                </a:cubicBezTo>
                <a:cubicBezTo>
                  <a:pt x="-10788" y="488811"/>
                  <a:pt x="43716" y="381919"/>
                  <a:pt x="49537" y="337998"/>
                </a:cubicBezTo>
                <a:cubicBezTo>
                  <a:pt x="55358" y="294077"/>
                  <a:pt x="39483" y="191948"/>
                  <a:pt x="36837" y="169723"/>
                </a:cubicBezTo>
                <a:cubicBezTo>
                  <a:pt x="34191" y="147498"/>
                  <a:pt x="13554" y="233752"/>
                  <a:pt x="33662" y="204648"/>
                </a:cubicBezTo>
                <a:cubicBezTo>
                  <a:pt x="53770" y="175544"/>
                  <a:pt x="131029" y="-33477"/>
                  <a:pt x="125737" y="4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79E7EA1-8E15-10D0-8B54-F90440586EFD}"/>
              </a:ext>
            </a:extLst>
          </p:cNvPr>
          <p:cNvSpPr/>
          <p:nvPr/>
        </p:nvSpPr>
        <p:spPr>
          <a:xfrm>
            <a:off x="3616325" y="9337290"/>
            <a:ext cx="107451" cy="445209"/>
          </a:xfrm>
          <a:custGeom>
            <a:avLst/>
            <a:gdLst>
              <a:gd name="connsiteX0" fmla="*/ 0 w 107451"/>
              <a:gd name="connsiteY0" fmla="*/ 385 h 445209"/>
              <a:gd name="connsiteX1" fmla="*/ 104775 w 107451"/>
              <a:gd name="connsiteY1" fmla="*/ 267085 h 445209"/>
              <a:gd name="connsiteX2" fmla="*/ 76200 w 107451"/>
              <a:gd name="connsiteY2" fmla="*/ 444885 h 445209"/>
              <a:gd name="connsiteX3" fmla="*/ 88900 w 107451"/>
              <a:gd name="connsiteY3" fmla="*/ 308360 h 445209"/>
              <a:gd name="connsiteX4" fmla="*/ 104775 w 107451"/>
              <a:gd name="connsiteY4" fmla="*/ 209935 h 445209"/>
              <a:gd name="connsiteX5" fmla="*/ 0 w 107451"/>
              <a:gd name="connsiteY5" fmla="*/ 385 h 4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1" h="445209">
                <a:moveTo>
                  <a:pt x="0" y="385"/>
                </a:moveTo>
                <a:cubicBezTo>
                  <a:pt x="0" y="9910"/>
                  <a:pt x="92075" y="193002"/>
                  <a:pt x="104775" y="267085"/>
                </a:cubicBezTo>
                <a:cubicBezTo>
                  <a:pt x="117475" y="341168"/>
                  <a:pt x="78846" y="438006"/>
                  <a:pt x="76200" y="444885"/>
                </a:cubicBezTo>
                <a:cubicBezTo>
                  <a:pt x="73554" y="451764"/>
                  <a:pt x="84138" y="347518"/>
                  <a:pt x="88900" y="308360"/>
                </a:cubicBezTo>
                <a:cubicBezTo>
                  <a:pt x="93663" y="269202"/>
                  <a:pt x="114829" y="259148"/>
                  <a:pt x="104775" y="209935"/>
                </a:cubicBezTo>
                <a:cubicBezTo>
                  <a:pt x="94721" y="160723"/>
                  <a:pt x="0" y="-9140"/>
                  <a:pt x="0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F48CBDE-45FA-7135-125C-AA72778B77EE}"/>
              </a:ext>
            </a:extLst>
          </p:cNvPr>
          <p:cNvSpPr/>
          <p:nvPr/>
        </p:nvSpPr>
        <p:spPr>
          <a:xfrm>
            <a:off x="3422567" y="8864568"/>
            <a:ext cx="216037" cy="532775"/>
          </a:xfrm>
          <a:custGeom>
            <a:avLst/>
            <a:gdLst>
              <a:gd name="connsiteX0" fmla="*/ 83 w 216037"/>
              <a:gd name="connsiteY0" fmla="*/ 32 h 532775"/>
              <a:gd name="connsiteX1" fmla="*/ 60408 w 216037"/>
              <a:gd name="connsiteY1" fmla="*/ 247682 h 532775"/>
              <a:gd name="connsiteX2" fmla="*/ 47708 w 216037"/>
              <a:gd name="connsiteY2" fmla="*/ 530257 h 532775"/>
              <a:gd name="connsiteX3" fmla="*/ 79458 w 216037"/>
              <a:gd name="connsiteY3" fmla="*/ 384207 h 532775"/>
              <a:gd name="connsiteX4" fmla="*/ 215983 w 216037"/>
              <a:gd name="connsiteY4" fmla="*/ 346107 h 532775"/>
              <a:gd name="connsiteX5" fmla="*/ 95333 w 216037"/>
              <a:gd name="connsiteY5" fmla="*/ 342932 h 532775"/>
              <a:gd name="connsiteX6" fmla="*/ 47708 w 216037"/>
              <a:gd name="connsiteY6" fmla="*/ 263557 h 532775"/>
              <a:gd name="connsiteX7" fmla="*/ 83 w 216037"/>
              <a:gd name="connsiteY7" fmla="*/ 32 h 5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37" h="532775">
                <a:moveTo>
                  <a:pt x="83" y="32"/>
                </a:moveTo>
                <a:cubicBezTo>
                  <a:pt x="2200" y="-2614"/>
                  <a:pt x="52471" y="159311"/>
                  <a:pt x="60408" y="247682"/>
                </a:cubicBezTo>
                <a:cubicBezTo>
                  <a:pt x="68346" y="336053"/>
                  <a:pt x="44533" y="507503"/>
                  <a:pt x="47708" y="530257"/>
                </a:cubicBezTo>
                <a:cubicBezTo>
                  <a:pt x="50883" y="553011"/>
                  <a:pt x="51412" y="414899"/>
                  <a:pt x="79458" y="384207"/>
                </a:cubicBezTo>
                <a:cubicBezTo>
                  <a:pt x="107504" y="353515"/>
                  <a:pt x="213337" y="352986"/>
                  <a:pt x="215983" y="346107"/>
                </a:cubicBezTo>
                <a:cubicBezTo>
                  <a:pt x="218629" y="339228"/>
                  <a:pt x="123379" y="356690"/>
                  <a:pt x="95333" y="342932"/>
                </a:cubicBezTo>
                <a:cubicBezTo>
                  <a:pt x="67287" y="329174"/>
                  <a:pt x="58821" y="316474"/>
                  <a:pt x="47708" y="263557"/>
                </a:cubicBezTo>
                <a:cubicBezTo>
                  <a:pt x="36596" y="210640"/>
                  <a:pt x="-2034" y="2678"/>
                  <a:pt x="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6E16F67-EB07-D59E-BE6E-143F5FF18BB0}"/>
              </a:ext>
            </a:extLst>
          </p:cNvPr>
          <p:cNvSpPr/>
          <p:nvPr/>
        </p:nvSpPr>
        <p:spPr>
          <a:xfrm>
            <a:off x="3206329" y="8596532"/>
            <a:ext cx="219590" cy="463127"/>
          </a:xfrm>
          <a:custGeom>
            <a:avLst/>
            <a:gdLst>
              <a:gd name="connsiteX0" fmla="*/ 421 w 219590"/>
              <a:gd name="connsiteY0" fmla="*/ 33118 h 463127"/>
              <a:gd name="connsiteX1" fmla="*/ 209971 w 219590"/>
              <a:gd name="connsiteY1" fmla="*/ 445868 h 463127"/>
              <a:gd name="connsiteX2" fmla="*/ 171871 w 219590"/>
              <a:gd name="connsiteY2" fmla="*/ 347443 h 463127"/>
              <a:gd name="connsiteX3" fmla="*/ 60746 w 219590"/>
              <a:gd name="connsiteY3" fmla="*/ 1368 h 463127"/>
              <a:gd name="connsiteX4" fmla="*/ 152821 w 219590"/>
              <a:gd name="connsiteY4" fmla="*/ 220443 h 463127"/>
              <a:gd name="connsiteX5" fmla="*/ 421 w 219590"/>
              <a:gd name="connsiteY5" fmla="*/ 33118 h 4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90" h="463127">
                <a:moveTo>
                  <a:pt x="421" y="33118"/>
                </a:moveTo>
                <a:cubicBezTo>
                  <a:pt x="9946" y="70689"/>
                  <a:pt x="181396" y="393481"/>
                  <a:pt x="209971" y="445868"/>
                </a:cubicBezTo>
                <a:cubicBezTo>
                  <a:pt x="238546" y="498255"/>
                  <a:pt x="196742" y="421526"/>
                  <a:pt x="171871" y="347443"/>
                </a:cubicBezTo>
                <a:cubicBezTo>
                  <a:pt x="147000" y="273360"/>
                  <a:pt x="63921" y="22535"/>
                  <a:pt x="60746" y="1368"/>
                </a:cubicBezTo>
                <a:cubicBezTo>
                  <a:pt x="57571" y="-19799"/>
                  <a:pt x="159700" y="211447"/>
                  <a:pt x="152821" y="220443"/>
                </a:cubicBezTo>
                <a:cubicBezTo>
                  <a:pt x="145942" y="229439"/>
                  <a:pt x="-9104" y="-4453"/>
                  <a:pt x="421" y="3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477F452-5DA4-6DF8-1D34-7EBA319E73D8}"/>
              </a:ext>
            </a:extLst>
          </p:cNvPr>
          <p:cNvSpPr/>
          <p:nvPr/>
        </p:nvSpPr>
        <p:spPr>
          <a:xfrm>
            <a:off x="3022550" y="8864486"/>
            <a:ext cx="204541" cy="339987"/>
          </a:xfrm>
          <a:custGeom>
            <a:avLst/>
            <a:gdLst>
              <a:gd name="connsiteX0" fmla="*/ 50 w 204541"/>
              <a:gd name="connsiteY0" fmla="*/ 216014 h 339987"/>
              <a:gd name="connsiteX1" fmla="*/ 133400 w 204541"/>
              <a:gd name="connsiteY1" fmla="*/ 219189 h 339987"/>
              <a:gd name="connsiteX2" fmla="*/ 203250 w 204541"/>
              <a:gd name="connsiteY2" fmla="*/ 339839 h 339987"/>
              <a:gd name="connsiteX3" fmla="*/ 174675 w 204541"/>
              <a:gd name="connsiteY3" fmla="*/ 238239 h 339987"/>
              <a:gd name="connsiteX4" fmla="*/ 123875 w 204541"/>
              <a:gd name="connsiteY4" fmla="*/ 114 h 339987"/>
              <a:gd name="connsiteX5" fmla="*/ 149275 w 204541"/>
              <a:gd name="connsiteY5" fmla="*/ 206489 h 339987"/>
              <a:gd name="connsiteX6" fmla="*/ 50 w 204541"/>
              <a:gd name="connsiteY6" fmla="*/ 216014 h 3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41" h="339987">
                <a:moveTo>
                  <a:pt x="50" y="216014"/>
                </a:moveTo>
                <a:cubicBezTo>
                  <a:pt x="-2596" y="218131"/>
                  <a:pt x="99533" y="198551"/>
                  <a:pt x="133400" y="219189"/>
                </a:cubicBezTo>
                <a:cubicBezTo>
                  <a:pt x="167267" y="239827"/>
                  <a:pt x="196371" y="336664"/>
                  <a:pt x="203250" y="339839"/>
                </a:cubicBezTo>
                <a:cubicBezTo>
                  <a:pt x="210129" y="343014"/>
                  <a:pt x="187904" y="294860"/>
                  <a:pt x="174675" y="238239"/>
                </a:cubicBezTo>
                <a:cubicBezTo>
                  <a:pt x="161446" y="181618"/>
                  <a:pt x="128108" y="5406"/>
                  <a:pt x="123875" y="114"/>
                </a:cubicBezTo>
                <a:cubicBezTo>
                  <a:pt x="119642" y="-5178"/>
                  <a:pt x="167267" y="174210"/>
                  <a:pt x="149275" y="206489"/>
                </a:cubicBezTo>
                <a:cubicBezTo>
                  <a:pt x="131283" y="238768"/>
                  <a:pt x="2696" y="213897"/>
                  <a:pt x="50" y="216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6214D34-8FEE-53B6-875B-02EDA19E71EE}"/>
              </a:ext>
            </a:extLst>
          </p:cNvPr>
          <p:cNvSpPr/>
          <p:nvPr/>
        </p:nvSpPr>
        <p:spPr>
          <a:xfrm>
            <a:off x="2873055" y="8134977"/>
            <a:ext cx="171441" cy="685880"/>
          </a:xfrm>
          <a:custGeom>
            <a:avLst/>
            <a:gdLst>
              <a:gd name="connsiteX0" fmla="*/ 320 w 171441"/>
              <a:gd name="connsiteY0" fmla="*/ 2548 h 685880"/>
              <a:gd name="connsiteX1" fmla="*/ 165420 w 171441"/>
              <a:gd name="connsiteY1" fmla="*/ 669298 h 685880"/>
              <a:gd name="connsiteX2" fmla="*/ 124145 w 171441"/>
              <a:gd name="connsiteY2" fmla="*/ 447048 h 685880"/>
              <a:gd name="connsiteX3" fmla="*/ 320 w 171441"/>
              <a:gd name="connsiteY3" fmla="*/ 2548 h 6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41" h="685880">
                <a:moveTo>
                  <a:pt x="320" y="2548"/>
                </a:moveTo>
                <a:cubicBezTo>
                  <a:pt x="7199" y="39590"/>
                  <a:pt x="144783" y="595215"/>
                  <a:pt x="165420" y="669298"/>
                </a:cubicBezTo>
                <a:cubicBezTo>
                  <a:pt x="186057" y="743381"/>
                  <a:pt x="149016" y="551294"/>
                  <a:pt x="124145" y="447048"/>
                </a:cubicBezTo>
                <a:cubicBezTo>
                  <a:pt x="99274" y="342802"/>
                  <a:pt x="-6559" y="-34494"/>
                  <a:pt x="320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BBA9C6E-692D-41E9-0349-19AAA091D248}"/>
              </a:ext>
            </a:extLst>
          </p:cNvPr>
          <p:cNvSpPr/>
          <p:nvPr/>
        </p:nvSpPr>
        <p:spPr>
          <a:xfrm>
            <a:off x="3438478" y="9410134"/>
            <a:ext cx="114392" cy="403791"/>
          </a:xfrm>
          <a:custGeom>
            <a:avLst/>
            <a:gdLst>
              <a:gd name="connsiteX0" fmla="*/ 114347 w 114392"/>
              <a:gd name="connsiteY0" fmla="*/ 566 h 403791"/>
              <a:gd name="connsiteX1" fmla="*/ 47672 w 114392"/>
              <a:gd name="connsiteY1" fmla="*/ 279966 h 403791"/>
              <a:gd name="connsiteX2" fmla="*/ 63547 w 114392"/>
              <a:gd name="connsiteY2" fmla="*/ 403791 h 403791"/>
              <a:gd name="connsiteX3" fmla="*/ 47672 w 114392"/>
              <a:gd name="connsiteY3" fmla="*/ 279966 h 403791"/>
              <a:gd name="connsiteX4" fmla="*/ 47 w 114392"/>
              <a:gd name="connsiteY4" fmla="*/ 79941 h 403791"/>
              <a:gd name="connsiteX5" fmla="*/ 57197 w 114392"/>
              <a:gd name="connsiteY5" fmla="*/ 203766 h 403791"/>
              <a:gd name="connsiteX6" fmla="*/ 114347 w 114392"/>
              <a:gd name="connsiteY6" fmla="*/ 566 h 4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92" h="403791">
                <a:moveTo>
                  <a:pt x="114347" y="566"/>
                </a:moveTo>
                <a:cubicBezTo>
                  <a:pt x="112760" y="13266"/>
                  <a:pt x="56139" y="212762"/>
                  <a:pt x="47672" y="279966"/>
                </a:cubicBezTo>
                <a:cubicBezTo>
                  <a:pt x="39205" y="347170"/>
                  <a:pt x="63547" y="403791"/>
                  <a:pt x="63547" y="403791"/>
                </a:cubicBezTo>
                <a:cubicBezTo>
                  <a:pt x="63547" y="403791"/>
                  <a:pt x="58255" y="333941"/>
                  <a:pt x="47672" y="279966"/>
                </a:cubicBezTo>
                <a:cubicBezTo>
                  <a:pt x="37089" y="225991"/>
                  <a:pt x="-1540" y="92641"/>
                  <a:pt x="47" y="79941"/>
                </a:cubicBezTo>
                <a:cubicBezTo>
                  <a:pt x="1634" y="67241"/>
                  <a:pt x="39206" y="214878"/>
                  <a:pt x="57197" y="203766"/>
                </a:cubicBezTo>
                <a:cubicBezTo>
                  <a:pt x="75188" y="192654"/>
                  <a:pt x="115934" y="-12134"/>
                  <a:pt x="114347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117901A-EA71-D266-19CB-BFACE3CE08FA}"/>
              </a:ext>
            </a:extLst>
          </p:cNvPr>
          <p:cNvSpPr/>
          <p:nvPr/>
        </p:nvSpPr>
        <p:spPr>
          <a:xfrm>
            <a:off x="3209899" y="9886825"/>
            <a:ext cx="104930" cy="311923"/>
          </a:xfrm>
          <a:custGeom>
            <a:avLst/>
            <a:gdLst>
              <a:gd name="connsiteX0" fmla="*/ 26 w 104930"/>
              <a:gd name="connsiteY0" fmla="*/ 79500 h 311923"/>
              <a:gd name="connsiteX1" fmla="*/ 47651 w 104930"/>
              <a:gd name="connsiteY1" fmla="*/ 184275 h 311923"/>
              <a:gd name="connsiteX2" fmla="*/ 34951 w 104930"/>
              <a:gd name="connsiteY2" fmla="*/ 311275 h 311923"/>
              <a:gd name="connsiteX3" fmla="*/ 57176 w 104930"/>
              <a:gd name="connsiteY3" fmla="*/ 127125 h 311923"/>
              <a:gd name="connsiteX4" fmla="*/ 104801 w 104930"/>
              <a:gd name="connsiteY4" fmla="*/ 125 h 311923"/>
              <a:gd name="connsiteX5" fmla="*/ 41301 w 104930"/>
              <a:gd name="connsiteY5" fmla="*/ 149350 h 311923"/>
              <a:gd name="connsiteX6" fmla="*/ 26 w 104930"/>
              <a:gd name="connsiteY6" fmla="*/ 79500 h 3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30" h="311923">
                <a:moveTo>
                  <a:pt x="26" y="79500"/>
                </a:moveTo>
                <a:cubicBezTo>
                  <a:pt x="1084" y="85321"/>
                  <a:pt x="41830" y="145646"/>
                  <a:pt x="47651" y="184275"/>
                </a:cubicBezTo>
                <a:cubicBezTo>
                  <a:pt x="53472" y="222904"/>
                  <a:pt x="33364" y="320800"/>
                  <a:pt x="34951" y="311275"/>
                </a:cubicBezTo>
                <a:cubicBezTo>
                  <a:pt x="36539" y="301750"/>
                  <a:pt x="45534" y="178983"/>
                  <a:pt x="57176" y="127125"/>
                </a:cubicBezTo>
                <a:cubicBezTo>
                  <a:pt x="68818" y="75267"/>
                  <a:pt x="107447" y="-3579"/>
                  <a:pt x="104801" y="125"/>
                </a:cubicBezTo>
                <a:cubicBezTo>
                  <a:pt x="102155" y="3829"/>
                  <a:pt x="52943" y="135063"/>
                  <a:pt x="41301" y="149350"/>
                </a:cubicBezTo>
                <a:cubicBezTo>
                  <a:pt x="29659" y="163637"/>
                  <a:pt x="-1032" y="73679"/>
                  <a:pt x="26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2E983F83-8C76-3B0F-E25A-0B14DC32EB37}"/>
              </a:ext>
            </a:extLst>
          </p:cNvPr>
          <p:cNvSpPr/>
          <p:nvPr/>
        </p:nvSpPr>
        <p:spPr>
          <a:xfrm>
            <a:off x="2519037" y="10615539"/>
            <a:ext cx="539341" cy="1024836"/>
          </a:xfrm>
          <a:custGeom>
            <a:avLst/>
            <a:gdLst>
              <a:gd name="connsiteX0" fmla="*/ 538488 w 539341"/>
              <a:gd name="connsiteY0" fmla="*/ 1661 h 1024836"/>
              <a:gd name="connsiteX1" fmla="*/ 338463 w 539341"/>
              <a:gd name="connsiteY1" fmla="*/ 281061 h 1024836"/>
              <a:gd name="connsiteX2" fmla="*/ 170188 w 539341"/>
              <a:gd name="connsiteY2" fmla="*/ 608086 h 1024836"/>
              <a:gd name="connsiteX3" fmla="*/ 192413 w 539341"/>
              <a:gd name="connsiteY3" fmla="*/ 528711 h 1024836"/>
              <a:gd name="connsiteX4" fmla="*/ 11438 w 539341"/>
              <a:gd name="connsiteY4" fmla="*/ 998611 h 1024836"/>
              <a:gd name="connsiteX5" fmla="*/ 43188 w 539341"/>
              <a:gd name="connsiteY5" fmla="*/ 906536 h 1024836"/>
              <a:gd name="connsiteX6" fmla="*/ 243213 w 539341"/>
              <a:gd name="connsiteY6" fmla="*/ 417586 h 1024836"/>
              <a:gd name="connsiteX7" fmla="*/ 217813 w 539341"/>
              <a:gd name="connsiteY7" fmla="*/ 484261 h 1024836"/>
              <a:gd name="connsiteX8" fmla="*/ 443238 w 539341"/>
              <a:gd name="connsiteY8" fmla="*/ 77861 h 1024836"/>
              <a:gd name="connsiteX9" fmla="*/ 411488 w 539341"/>
              <a:gd name="connsiteY9" fmla="*/ 160411 h 1024836"/>
              <a:gd name="connsiteX10" fmla="*/ 538488 w 539341"/>
              <a:gd name="connsiteY10" fmla="*/ 1661 h 10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41" h="1024836">
                <a:moveTo>
                  <a:pt x="538488" y="1661"/>
                </a:moveTo>
                <a:cubicBezTo>
                  <a:pt x="526317" y="21769"/>
                  <a:pt x="399846" y="179990"/>
                  <a:pt x="338463" y="281061"/>
                </a:cubicBezTo>
                <a:cubicBezTo>
                  <a:pt x="277080" y="382132"/>
                  <a:pt x="194530" y="566811"/>
                  <a:pt x="170188" y="608086"/>
                </a:cubicBezTo>
                <a:cubicBezTo>
                  <a:pt x="145846" y="649361"/>
                  <a:pt x="218871" y="463623"/>
                  <a:pt x="192413" y="528711"/>
                </a:cubicBezTo>
                <a:cubicBezTo>
                  <a:pt x="165955" y="593799"/>
                  <a:pt x="36309" y="935640"/>
                  <a:pt x="11438" y="998611"/>
                </a:cubicBezTo>
                <a:cubicBezTo>
                  <a:pt x="-13433" y="1061582"/>
                  <a:pt x="4559" y="1003373"/>
                  <a:pt x="43188" y="906536"/>
                </a:cubicBezTo>
                <a:cubicBezTo>
                  <a:pt x="81817" y="809699"/>
                  <a:pt x="214109" y="487965"/>
                  <a:pt x="243213" y="417586"/>
                </a:cubicBezTo>
                <a:cubicBezTo>
                  <a:pt x="272317" y="347207"/>
                  <a:pt x="184475" y="540882"/>
                  <a:pt x="217813" y="484261"/>
                </a:cubicBezTo>
                <a:cubicBezTo>
                  <a:pt x="251151" y="427640"/>
                  <a:pt x="410959" y="131836"/>
                  <a:pt x="443238" y="77861"/>
                </a:cubicBezTo>
                <a:cubicBezTo>
                  <a:pt x="475517" y="23886"/>
                  <a:pt x="394026" y="170465"/>
                  <a:pt x="411488" y="160411"/>
                </a:cubicBezTo>
                <a:cubicBezTo>
                  <a:pt x="428950" y="150357"/>
                  <a:pt x="550659" y="-18447"/>
                  <a:pt x="538488" y="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B00FE18-9311-2AFB-8D7F-8FD2E192EE11}"/>
              </a:ext>
            </a:extLst>
          </p:cNvPr>
          <p:cNvSpPr/>
          <p:nvPr/>
        </p:nvSpPr>
        <p:spPr>
          <a:xfrm>
            <a:off x="2119487" y="11544756"/>
            <a:ext cx="432637" cy="542474"/>
          </a:xfrm>
          <a:custGeom>
            <a:avLst/>
            <a:gdLst>
              <a:gd name="connsiteX0" fmla="*/ 423688 w 432637"/>
              <a:gd name="connsiteY0" fmla="*/ 9069 h 542474"/>
              <a:gd name="connsiteX1" fmla="*/ 115713 w 432637"/>
              <a:gd name="connsiteY1" fmla="*/ 364669 h 542474"/>
              <a:gd name="connsiteX2" fmla="*/ 29988 w 432637"/>
              <a:gd name="connsiteY2" fmla="*/ 447219 h 542474"/>
              <a:gd name="connsiteX3" fmla="*/ 1413 w 432637"/>
              <a:gd name="connsiteY3" fmla="*/ 542469 h 542474"/>
              <a:gd name="connsiteX4" fmla="*/ 23638 w 432637"/>
              <a:gd name="connsiteY4" fmla="*/ 450394 h 542474"/>
              <a:gd name="connsiteX5" fmla="*/ 182388 w 432637"/>
              <a:gd name="connsiteY5" fmla="*/ 209094 h 542474"/>
              <a:gd name="connsiteX6" fmla="*/ 109363 w 432637"/>
              <a:gd name="connsiteY6" fmla="*/ 361494 h 542474"/>
              <a:gd name="connsiteX7" fmla="*/ 328438 w 432637"/>
              <a:gd name="connsiteY7" fmla="*/ 126544 h 542474"/>
              <a:gd name="connsiteX8" fmla="*/ 423688 w 432637"/>
              <a:gd name="connsiteY8" fmla="*/ 9069 h 5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37" h="542474">
                <a:moveTo>
                  <a:pt x="423688" y="9069"/>
                </a:moveTo>
                <a:cubicBezTo>
                  <a:pt x="388234" y="48756"/>
                  <a:pt x="181330" y="291644"/>
                  <a:pt x="115713" y="364669"/>
                </a:cubicBezTo>
                <a:cubicBezTo>
                  <a:pt x="50096" y="437694"/>
                  <a:pt x="49038" y="417586"/>
                  <a:pt x="29988" y="447219"/>
                </a:cubicBezTo>
                <a:cubicBezTo>
                  <a:pt x="10938" y="476852"/>
                  <a:pt x="2471" y="541940"/>
                  <a:pt x="1413" y="542469"/>
                </a:cubicBezTo>
                <a:cubicBezTo>
                  <a:pt x="355" y="542998"/>
                  <a:pt x="-6524" y="505956"/>
                  <a:pt x="23638" y="450394"/>
                </a:cubicBezTo>
                <a:cubicBezTo>
                  <a:pt x="53800" y="394832"/>
                  <a:pt x="168101" y="223911"/>
                  <a:pt x="182388" y="209094"/>
                </a:cubicBezTo>
                <a:cubicBezTo>
                  <a:pt x="196675" y="194277"/>
                  <a:pt x="85021" y="375252"/>
                  <a:pt x="109363" y="361494"/>
                </a:cubicBezTo>
                <a:cubicBezTo>
                  <a:pt x="133705" y="347736"/>
                  <a:pt x="275521" y="183694"/>
                  <a:pt x="328438" y="126544"/>
                </a:cubicBezTo>
                <a:cubicBezTo>
                  <a:pt x="381355" y="69394"/>
                  <a:pt x="459142" y="-30618"/>
                  <a:pt x="423688" y="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5635D34-E3FB-53C7-0FC7-DC1AC9049C71}"/>
              </a:ext>
            </a:extLst>
          </p:cNvPr>
          <p:cNvSpPr/>
          <p:nvPr/>
        </p:nvSpPr>
        <p:spPr>
          <a:xfrm>
            <a:off x="3530559" y="11610586"/>
            <a:ext cx="203532" cy="86930"/>
          </a:xfrm>
          <a:custGeom>
            <a:avLst/>
            <a:gdLst>
              <a:gd name="connsiteX0" fmla="*/ 41 w 203532"/>
              <a:gd name="connsiteY0" fmla="*/ 48014 h 86930"/>
              <a:gd name="connsiteX1" fmla="*/ 107991 w 203532"/>
              <a:gd name="connsiteY1" fmla="*/ 86114 h 86930"/>
              <a:gd name="connsiteX2" fmla="*/ 181016 w 203532"/>
              <a:gd name="connsiteY2" fmla="*/ 70239 h 86930"/>
              <a:gd name="connsiteX3" fmla="*/ 203241 w 203532"/>
              <a:gd name="connsiteY3" fmla="*/ 25789 h 86930"/>
              <a:gd name="connsiteX4" fmla="*/ 193716 w 203532"/>
              <a:gd name="connsiteY4" fmla="*/ 389 h 86930"/>
              <a:gd name="connsiteX5" fmla="*/ 193716 w 203532"/>
              <a:gd name="connsiteY5" fmla="*/ 44839 h 86930"/>
              <a:gd name="connsiteX6" fmla="*/ 120691 w 203532"/>
              <a:gd name="connsiteY6" fmla="*/ 73414 h 86930"/>
              <a:gd name="connsiteX7" fmla="*/ 41 w 203532"/>
              <a:gd name="connsiteY7" fmla="*/ 48014 h 8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32" h="86930">
                <a:moveTo>
                  <a:pt x="41" y="48014"/>
                </a:moveTo>
                <a:cubicBezTo>
                  <a:pt x="-2076" y="50131"/>
                  <a:pt x="77829" y="82410"/>
                  <a:pt x="107991" y="86114"/>
                </a:cubicBezTo>
                <a:cubicBezTo>
                  <a:pt x="138154" y="89818"/>
                  <a:pt x="165141" y="80293"/>
                  <a:pt x="181016" y="70239"/>
                </a:cubicBezTo>
                <a:cubicBezTo>
                  <a:pt x="196891" y="60185"/>
                  <a:pt x="201124" y="37431"/>
                  <a:pt x="203241" y="25789"/>
                </a:cubicBezTo>
                <a:cubicBezTo>
                  <a:pt x="205358" y="14147"/>
                  <a:pt x="195303" y="-2786"/>
                  <a:pt x="193716" y="389"/>
                </a:cubicBezTo>
                <a:cubicBezTo>
                  <a:pt x="192129" y="3564"/>
                  <a:pt x="205887" y="32668"/>
                  <a:pt x="193716" y="44839"/>
                </a:cubicBezTo>
                <a:cubicBezTo>
                  <a:pt x="181545" y="57010"/>
                  <a:pt x="146620" y="70768"/>
                  <a:pt x="120691" y="73414"/>
                </a:cubicBezTo>
                <a:cubicBezTo>
                  <a:pt x="94762" y="76060"/>
                  <a:pt x="2158" y="45897"/>
                  <a:pt x="41" y="48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A56EDCB-6718-6446-E739-A5DFB33FB79A}"/>
              </a:ext>
            </a:extLst>
          </p:cNvPr>
          <p:cNvSpPr/>
          <p:nvPr/>
        </p:nvSpPr>
        <p:spPr>
          <a:xfrm>
            <a:off x="3535224" y="11594905"/>
            <a:ext cx="170392" cy="66300"/>
          </a:xfrm>
          <a:custGeom>
            <a:avLst/>
            <a:gdLst>
              <a:gd name="connsiteX0" fmla="*/ 1726 w 170392"/>
              <a:gd name="connsiteY0" fmla="*/ 195 h 66300"/>
              <a:gd name="connsiteX1" fmla="*/ 103326 w 170392"/>
              <a:gd name="connsiteY1" fmla="*/ 47820 h 66300"/>
              <a:gd name="connsiteX2" fmla="*/ 170001 w 170392"/>
              <a:gd name="connsiteY2" fmla="*/ 41470 h 66300"/>
              <a:gd name="connsiteX3" fmla="*/ 128726 w 170392"/>
              <a:gd name="connsiteY3" fmla="*/ 57345 h 66300"/>
              <a:gd name="connsiteX4" fmla="*/ 84276 w 170392"/>
              <a:gd name="connsiteY4" fmla="*/ 63695 h 66300"/>
              <a:gd name="connsiteX5" fmla="*/ 103326 w 170392"/>
              <a:gd name="connsiteY5" fmla="*/ 63695 h 66300"/>
              <a:gd name="connsiteX6" fmla="*/ 43001 w 170392"/>
              <a:gd name="connsiteY6" fmla="*/ 31945 h 66300"/>
              <a:gd name="connsiteX7" fmla="*/ 1726 w 170392"/>
              <a:gd name="connsiteY7" fmla="*/ 195 h 6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92" h="66300">
                <a:moveTo>
                  <a:pt x="1726" y="195"/>
                </a:moveTo>
                <a:cubicBezTo>
                  <a:pt x="11780" y="2841"/>
                  <a:pt x="75280" y="40941"/>
                  <a:pt x="103326" y="47820"/>
                </a:cubicBezTo>
                <a:cubicBezTo>
                  <a:pt x="131372" y="54699"/>
                  <a:pt x="165768" y="39883"/>
                  <a:pt x="170001" y="41470"/>
                </a:cubicBezTo>
                <a:cubicBezTo>
                  <a:pt x="174234" y="43057"/>
                  <a:pt x="143013" y="53641"/>
                  <a:pt x="128726" y="57345"/>
                </a:cubicBezTo>
                <a:cubicBezTo>
                  <a:pt x="114439" y="61049"/>
                  <a:pt x="88509" y="62637"/>
                  <a:pt x="84276" y="63695"/>
                </a:cubicBezTo>
                <a:cubicBezTo>
                  <a:pt x="80043" y="64753"/>
                  <a:pt x="110205" y="68987"/>
                  <a:pt x="103326" y="63695"/>
                </a:cubicBezTo>
                <a:cubicBezTo>
                  <a:pt x="96447" y="58403"/>
                  <a:pt x="57818" y="41470"/>
                  <a:pt x="43001" y="31945"/>
                </a:cubicBezTo>
                <a:cubicBezTo>
                  <a:pt x="28184" y="22420"/>
                  <a:pt x="-8328" y="-2451"/>
                  <a:pt x="1726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D745422-B09C-37A7-2B6E-F8BC5B6EA139}"/>
              </a:ext>
            </a:extLst>
          </p:cNvPr>
          <p:cNvSpPr/>
          <p:nvPr/>
        </p:nvSpPr>
        <p:spPr>
          <a:xfrm>
            <a:off x="3702033" y="11552749"/>
            <a:ext cx="53992" cy="641123"/>
          </a:xfrm>
          <a:custGeom>
            <a:avLst/>
            <a:gdLst>
              <a:gd name="connsiteX0" fmla="*/ 47642 w 53992"/>
              <a:gd name="connsiteY0" fmla="*/ 1076 h 641123"/>
              <a:gd name="connsiteX1" fmla="*/ 12717 w 53992"/>
              <a:gd name="connsiteY1" fmla="*/ 159826 h 641123"/>
              <a:gd name="connsiteX2" fmla="*/ 9542 w 53992"/>
              <a:gd name="connsiteY2" fmla="*/ 305876 h 641123"/>
              <a:gd name="connsiteX3" fmla="*/ 3192 w 53992"/>
              <a:gd name="connsiteY3" fmla="*/ 255076 h 641123"/>
              <a:gd name="connsiteX4" fmla="*/ 44467 w 53992"/>
              <a:gd name="connsiteY4" fmla="*/ 496376 h 641123"/>
              <a:gd name="connsiteX5" fmla="*/ 41292 w 53992"/>
              <a:gd name="connsiteY5" fmla="*/ 445576 h 641123"/>
              <a:gd name="connsiteX6" fmla="*/ 53992 w 53992"/>
              <a:gd name="connsiteY6" fmla="*/ 636076 h 641123"/>
              <a:gd name="connsiteX7" fmla="*/ 41292 w 53992"/>
              <a:gd name="connsiteY7" fmla="*/ 566226 h 641123"/>
              <a:gd name="connsiteX8" fmla="*/ 50817 w 53992"/>
              <a:gd name="connsiteY8" fmla="*/ 356676 h 641123"/>
              <a:gd name="connsiteX9" fmla="*/ 47642 w 53992"/>
              <a:gd name="connsiteY9" fmla="*/ 378901 h 641123"/>
              <a:gd name="connsiteX10" fmla="*/ 17 w 53992"/>
              <a:gd name="connsiteY10" fmla="*/ 242376 h 641123"/>
              <a:gd name="connsiteX11" fmla="*/ 47642 w 53992"/>
              <a:gd name="connsiteY11" fmla="*/ 1076 h 64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92" h="641123">
                <a:moveTo>
                  <a:pt x="47642" y="1076"/>
                </a:moveTo>
                <a:cubicBezTo>
                  <a:pt x="49759" y="-12682"/>
                  <a:pt x="19067" y="109026"/>
                  <a:pt x="12717" y="159826"/>
                </a:cubicBezTo>
                <a:cubicBezTo>
                  <a:pt x="6367" y="210626"/>
                  <a:pt x="11129" y="290001"/>
                  <a:pt x="9542" y="305876"/>
                </a:cubicBezTo>
                <a:cubicBezTo>
                  <a:pt x="7954" y="321751"/>
                  <a:pt x="-2629" y="223326"/>
                  <a:pt x="3192" y="255076"/>
                </a:cubicBezTo>
                <a:cubicBezTo>
                  <a:pt x="9013" y="286826"/>
                  <a:pt x="38117" y="464626"/>
                  <a:pt x="44467" y="496376"/>
                </a:cubicBezTo>
                <a:cubicBezTo>
                  <a:pt x="50817" y="528126"/>
                  <a:pt x="39704" y="422293"/>
                  <a:pt x="41292" y="445576"/>
                </a:cubicBezTo>
                <a:cubicBezTo>
                  <a:pt x="42879" y="468859"/>
                  <a:pt x="53992" y="615968"/>
                  <a:pt x="53992" y="636076"/>
                </a:cubicBezTo>
                <a:cubicBezTo>
                  <a:pt x="53992" y="656184"/>
                  <a:pt x="41821" y="612793"/>
                  <a:pt x="41292" y="566226"/>
                </a:cubicBezTo>
                <a:cubicBezTo>
                  <a:pt x="40763" y="519659"/>
                  <a:pt x="49759" y="387897"/>
                  <a:pt x="50817" y="356676"/>
                </a:cubicBezTo>
                <a:cubicBezTo>
                  <a:pt x="51875" y="325455"/>
                  <a:pt x="56109" y="397951"/>
                  <a:pt x="47642" y="378901"/>
                </a:cubicBezTo>
                <a:cubicBezTo>
                  <a:pt x="39175" y="359851"/>
                  <a:pt x="1075" y="303759"/>
                  <a:pt x="17" y="242376"/>
                </a:cubicBezTo>
                <a:cubicBezTo>
                  <a:pt x="-1041" y="180993"/>
                  <a:pt x="45525" y="14834"/>
                  <a:pt x="47642" y="1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CE3C76D-F120-5178-A9AA-98163FCD38C1}"/>
              </a:ext>
            </a:extLst>
          </p:cNvPr>
          <p:cNvSpPr/>
          <p:nvPr/>
        </p:nvSpPr>
        <p:spPr>
          <a:xfrm>
            <a:off x="3940041" y="9560787"/>
            <a:ext cx="129132" cy="609867"/>
          </a:xfrm>
          <a:custGeom>
            <a:avLst/>
            <a:gdLst>
              <a:gd name="connsiteX0" fmla="*/ 134 w 129132"/>
              <a:gd name="connsiteY0" fmla="*/ 2313 h 609867"/>
              <a:gd name="connsiteX1" fmla="*/ 127134 w 129132"/>
              <a:gd name="connsiteY1" fmla="*/ 605563 h 609867"/>
              <a:gd name="connsiteX2" fmla="*/ 79509 w 129132"/>
              <a:gd name="connsiteY2" fmla="*/ 278538 h 609867"/>
              <a:gd name="connsiteX3" fmla="*/ 101734 w 129132"/>
              <a:gd name="connsiteY3" fmla="*/ 392838 h 609867"/>
              <a:gd name="connsiteX4" fmla="*/ 134 w 129132"/>
              <a:gd name="connsiteY4" fmla="*/ 2313 h 6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32" h="609867">
                <a:moveTo>
                  <a:pt x="134" y="2313"/>
                </a:moveTo>
                <a:cubicBezTo>
                  <a:pt x="4367" y="37767"/>
                  <a:pt x="113905" y="559525"/>
                  <a:pt x="127134" y="605563"/>
                </a:cubicBezTo>
                <a:cubicBezTo>
                  <a:pt x="140363" y="651601"/>
                  <a:pt x="83742" y="313992"/>
                  <a:pt x="79509" y="278538"/>
                </a:cubicBezTo>
                <a:cubicBezTo>
                  <a:pt x="75276" y="243084"/>
                  <a:pt x="110201" y="435700"/>
                  <a:pt x="101734" y="392838"/>
                </a:cubicBezTo>
                <a:cubicBezTo>
                  <a:pt x="93267" y="349976"/>
                  <a:pt x="-4099" y="-33141"/>
                  <a:pt x="134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D395E45-5992-CBE2-3E96-E42716C66456}"/>
              </a:ext>
            </a:extLst>
          </p:cNvPr>
          <p:cNvSpPr/>
          <p:nvPr/>
        </p:nvSpPr>
        <p:spPr>
          <a:xfrm>
            <a:off x="4054230" y="10181172"/>
            <a:ext cx="35311" cy="205151"/>
          </a:xfrm>
          <a:custGeom>
            <a:avLst/>
            <a:gdLst>
              <a:gd name="connsiteX0" fmla="*/ 19295 w 35311"/>
              <a:gd name="connsiteY0" fmla="*/ 1053 h 205151"/>
              <a:gd name="connsiteX1" fmla="*/ 245 w 35311"/>
              <a:gd name="connsiteY1" fmla="*/ 204253 h 205151"/>
              <a:gd name="connsiteX2" fmla="*/ 35170 w 35311"/>
              <a:gd name="connsiteY2" fmla="*/ 77253 h 205151"/>
              <a:gd name="connsiteX3" fmla="*/ 12945 w 35311"/>
              <a:gd name="connsiteY3" fmla="*/ 121703 h 205151"/>
              <a:gd name="connsiteX4" fmla="*/ 19295 w 35311"/>
              <a:gd name="connsiteY4" fmla="*/ 1053 h 2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1" h="205151">
                <a:moveTo>
                  <a:pt x="19295" y="1053"/>
                </a:moveTo>
                <a:cubicBezTo>
                  <a:pt x="17178" y="14811"/>
                  <a:pt x="-2401" y="191553"/>
                  <a:pt x="245" y="204253"/>
                </a:cubicBezTo>
                <a:cubicBezTo>
                  <a:pt x="2891" y="216953"/>
                  <a:pt x="33053" y="91011"/>
                  <a:pt x="35170" y="77253"/>
                </a:cubicBezTo>
                <a:cubicBezTo>
                  <a:pt x="37287" y="63495"/>
                  <a:pt x="15062" y="130699"/>
                  <a:pt x="12945" y="121703"/>
                </a:cubicBezTo>
                <a:cubicBezTo>
                  <a:pt x="10828" y="112707"/>
                  <a:pt x="21412" y="-12705"/>
                  <a:pt x="19295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896244C-9258-2B61-E47B-59EACD251AE7}"/>
              </a:ext>
            </a:extLst>
          </p:cNvPr>
          <p:cNvSpPr/>
          <p:nvPr/>
        </p:nvSpPr>
        <p:spPr>
          <a:xfrm>
            <a:off x="4029776" y="10412709"/>
            <a:ext cx="24711" cy="424865"/>
          </a:xfrm>
          <a:custGeom>
            <a:avLst/>
            <a:gdLst>
              <a:gd name="connsiteX0" fmla="*/ 24699 w 24711"/>
              <a:gd name="connsiteY0" fmla="*/ 7641 h 424865"/>
              <a:gd name="connsiteX1" fmla="*/ 5649 w 24711"/>
              <a:gd name="connsiteY1" fmla="*/ 404516 h 424865"/>
              <a:gd name="connsiteX2" fmla="*/ 5649 w 24711"/>
              <a:gd name="connsiteY2" fmla="*/ 337841 h 424865"/>
              <a:gd name="connsiteX3" fmla="*/ 2474 w 24711"/>
              <a:gd name="connsiteY3" fmla="*/ 83841 h 424865"/>
              <a:gd name="connsiteX4" fmla="*/ 2474 w 24711"/>
              <a:gd name="connsiteY4" fmla="*/ 137816 h 424865"/>
              <a:gd name="connsiteX5" fmla="*/ 24699 w 24711"/>
              <a:gd name="connsiteY5" fmla="*/ 7641 h 4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1" h="424865">
                <a:moveTo>
                  <a:pt x="24699" y="7641"/>
                </a:moveTo>
                <a:cubicBezTo>
                  <a:pt x="25228" y="52091"/>
                  <a:pt x="8824" y="349483"/>
                  <a:pt x="5649" y="404516"/>
                </a:cubicBezTo>
                <a:cubicBezTo>
                  <a:pt x="2474" y="459549"/>
                  <a:pt x="6178" y="391287"/>
                  <a:pt x="5649" y="337841"/>
                </a:cubicBezTo>
                <a:cubicBezTo>
                  <a:pt x="5120" y="284395"/>
                  <a:pt x="3003" y="117178"/>
                  <a:pt x="2474" y="83841"/>
                </a:cubicBezTo>
                <a:cubicBezTo>
                  <a:pt x="1945" y="50504"/>
                  <a:pt x="-2818" y="148929"/>
                  <a:pt x="2474" y="137816"/>
                </a:cubicBezTo>
                <a:cubicBezTo>
                  <a:pt x="7766" y="126704"/>
                  <a:pt x="24170" y="-36809"/>
                  <a:pt x="24699" y="7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3E64004-119C-03C0-90CF-09087DE1F2B1}"/>
              </a:ext>
            </a:extLst>
          </p:cNvPr>
          <p:cNvSpPr/>
          <p:nvPr/>
        </p:nvSpPr>
        <p:spPr>
          <a:xfrm>
            <a:off x="3771746" y="9985291"/>
            <a:ext cx="79624" cy="478586"/>
          </a:xfrm>
          <a:custGeom>
            <a:avLst/>
            <a:gdLst>
              <a:gd name="connsiteX0" fmla="*/ 79529 w 79624"/>
              <a:gd name="connsiteY0" fmla="*/ 84 h 478586"/>
              <a:gd name="connsiteX1" fmla="*/ 41429 w 79624"/>
              <a:gd name="connsiteY1" fmla="*/ 298534 h 478586"/>
              <a:gd name="connsiteX2" fmla="*/ 41429 w 79624"/>
              <a:gd name="connsiteY2" fmla="*/ 469984 h 478586"/>
              <a:gd name="connsiteX3" fmla="*/ 41429 w 79624"/>
              <a:gd name="connsiteY3" fmla="*/ 425534 h 478586"/>
              <a:gd name="connsiteX4" fmla="*/ 154 w 79624"/>
              <a:gd name="connsiteY4" fmla="*/ 190584 h 478586"/>
              <a:gd name="connsiteX5" fmla="*/ 28729 w 79624"/>
              <a:gd name="connsiteY5" fmla="*/ 266784 h 478586"/>
              <a:gd name="connsiteX6" fmla="*/ 79529 w 79624"/>
              <a:gd name="connsiteY6" fmla="*/ 84 h 4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4" h="478586">
                <a:moveTo>
                  <a:pt x="79529" y="84"/>
                </a:moveTo>
                <a:cubicBezTo>
                  <a:pt x="81646" y="5376"/>
                  <a:pt x="47779" y="220217"/>
                  <a:pt x="41429" y="298534"/>
                </a:cubicBezTo>
                <a:cubicBezTo>
                  <a:pt x="35079" y="376851"/>
                  <a:pt x="41429" y="469984"/>
                  <a:pt x="41429" y="469984"/>
                </a:cubicBezTo>
                <a:cubicBezTo>
                  <a:pt x="41429" y="491151"/>
                  <a:pt x="48308" y="472101"/>
                  <a:pt x="41429" y="425534"/>
                </a:cubicBezTo>
                <a:cubicBezTo>
                  <a:pt x="34550" y="378967"/>
                  <a:pt x="2271" y="217042"/>
                  <a:pt x="154" y="190584"/>
                </a:cubicBezTo>
                <a:cubicBezTo>
                  <a:pt x="-1963" y="164126"/>
                  <a:pt x="18146" y="293242"/>
                  <a:pt x="28729" y="266784"/>
                </a:cubicBezTo>
                <a:cubicBezTo>
                  <a:pt x="39312" y="240326"/>
                  <a:pt x="77412" y="-5208"/>
                  <a:pt x="7952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3073CC2-FAA8-4C75-8435-8AB8310FCD77}"/>
              </a:ext>
            </a:extLst>
          </p:cNvPr>
          <p:cNvSpPr/>
          <p:nvPr/>
        </p:nvSpPr>
        <p:spPr>
          <a:xfrm>
            <a:off x="3844864" y="9905911"/>
            <a:ext cx="151699" cy="554082"/>
          </a:xfrm>
          <a:custGeom>
            <a:avLst/>
            <a:gdLst>
              <a:gd name="connsiteX0" fmla="*/ 61 w 151699"/>
              <a:gd name="connsiteY0" fmla="*/ 89 h 554082"/>
              <a:gd name="connsiteX1" fmla="*/ 146111 w 151699"/>
              <a:gd name="connsiteY1" fmla="*/ 339814 h 554082"/>
              <a:gd name="connsiteX2" fmla="*/ 120711 w 151699"/>
              <a:gd name="connsiteY2" fmla="*/ 295364 h 554082"/>
              <a:gd name="connsiteX3" fmla="*/ 114361 w 151699"/>
              <a:gd name="connsiteY3" fmla="*/ 552539 h 554082"/>
              <a:gd name="connsiteX4" fmla="*/ 120711 w 151699"/>
              <a:gd name="connsiteY4" fmla="*/ 393789 h 554082"/>
              <a:gd name="connsiteX5" fmla="*/ 66736 w 151699"/>
              <a:gd name="connsiteY5" fmla="*/ 212814 h 554082"/>
              <a:gd name="connsiteX6" fmla="*/ 127061 w 151699"/>
              <a:gd name="connsiteY6" fmla="*/ 304889 h 554082"/>
              <a:gd name="connsiteX7" fmla="*/ 61 w 151699"/>
              <a:gd name="connsiteY7" fmla="*/ 89 h 55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99" h="554082">
                <a:moveTo>
                  <a:pt x="61" y="89"/>
                </a:moveTo>
                <a:cubicBezTo>
                  <a:pt x="3236" y="5910"/>
                  <a:pt x="126003" y="290602"/>
                  <a:pt x="146111" y="339814"/>
                </a:cubicBezTo>
                <a:cubicBezTo>
                  <a:pt x="166219" y="389027"/>
                  <a:pt x="126003" y="259910"/>
                  <a:pt x="120711" y="295364"/>
                </a:cubicBezTo>
                <a:cubicBezTo>
                  <a:pt x="115419" y="330818"/>
                  <a:pt x="114361" y="536135"/>
                  <a:pt x="114361" y="552539"/>
                </a:cubicBezTo>
                <a:cubicBezTo>
                  <a:pt x="114361" y="568943"/>
                  <a:pt x="128648" y="450410"/>
                  <a:pt x="120711" y="393789"/>
                </a:cubicBezTo>
                <a:cubicBezTo>
                  <a:pt x="112774" y="337168"/>
                  <a:pt x="65678" y="227631"/>
                  <a:pt x="66736" y="212814"/>
                </a:cubicBezTo>
                <a:cubicBezTo>
                  <a:pt x="67794" y="197997"/>
                  <a:pt x="136586" y="335051"/>
                  <a:pt x="127061" y="304889"/>
                </a:cubicBezTo>
                <a:cubicBezTo>
                  <a:pt x="117536" y="274727"/>
                  <a:pt x="-3114" y="-5732"/>
                  <a:pt x="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AE3D105-C7D3-A3E1-0069-C25EA6137857}"/>
              </a:ext>
            </a:extLst>
          </p:cNvPr>
          <p:cNvSpPr/>
          <p:nvPr/>
        </p:nvSpPr>
        <p:spPr>
          <a:xfrm>
            <a:off x="3749675" y="10225151"/>
            <a:ext cx="127023" cy="397213"/>
          </a:xfrm>
          <a:custGeom>
            <a:avLst/>
            <a:gdLst>
              <a:gd name="connsiteX0" fmla="*/ 127000 w 127023"/>
              <a:gd name="connsiteY0" fmla="*/ 1524 h 397213"/>
              <a:gd name="connsiteX1" fmla="*/ 85725 w 127023"/>
              <a:gd name="connsiteY1" fmla="*/ 392049 h 397213"/>
              <a:gd name="connsiteX2" fmla="*/ 79375 w 127023"/>
              <a:gd name="connsiteY2" fmla="*/ 233299 h 397213"/>
              <a:gd name="connsiteX3" fmla="*/ 66675 w 127023"/>
              <a:gd name="connsiteY3" fmla="*/ 350774 h 397213"/>
              <a:gd name="connsiteX4" fmla="*/ 44450 w 127023"/>
              <a:gd name="connsiteY4" fmla="*/ 366649 h 397213"/>
              <a:gd name="connsiteX5" fmla="*/ 0 w 127023"/>
              <a:gd name="connsiteY5" fmla="*/ 379349 h 397213"/>
              <a:gd name="connsiteX6" fmla="*/ 66675 w 127023"/>
              <a:gd name="connsiteY6" fmla="*/ 360299 h 397213"/>
              <a:gd name="connsiteX7" fmla="*/ 76200 w 127023"/>
              <a:gd name="connsiteY7" fmla="*/ 153924 h 397213"/>
              <a:gd name="connsiteX8" fmla="*/ 79375 w 127023"/>
              <a:gd name="connsiteY8" fmla="*/ 252349 h 397213"/>
              <a:gd name="connsiteX9" fmla="*/ 127000 w 127023"/>
              <a:gd name="connsiteY9" fmla="*/ 1524 h 3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23" h="397213">
                <a:moveTo>
                  <a:pt x="127000" y="1524"/>
                </a:moveTo>
                <a:cubicBezTo>
                  <a:pt x="128058" y="24807"/>
                  <a:pt x="93662" y="353420"/>
                  <a:pt x="85725" y="392049"/>
                </a:cubicBezTo>
                <a:cubicBezTo>
                  <a:pt x="77787" y="430678"/>
                  <a:pt x="82550" y="240178"/>
                  <a:pt x="79375" y="233299"/>
                </a:cubicBezTo>
                <a:cubicBezTo>
                  <a:pt x="76200" y="226420"/>
                  <a:pt x="72496" y="328549"/>
                  <a:pt x="66675" y="350774"/>
                </a:cubicBezTo>
                <a:cubicBezTo>
                  <a:pt x="60854" y="372999"/>
                  <a:pt x="55562" y="361887"/>
                  <a:pt x="44450" y="366649"/>
                </a:cubicBezTo>
                <a:cubicBezTo>
                  <a:pt x="33338" y="371411"/>
                  <a:pt x="0" y="379349"/>
                  <a:pt x="0" y="379349"/>
                </a:cubicBezTo>
                <a:cubicBezTo>
                  <a:pt x="3704" y="378291"/>
                  <a:pt x="53975" y="397870"/>
                  <a:pt x="66675" y="360299"/>
                </a:cubicBezTo>
                <a:cubicBezTo>
                  <a:pt x="79375" y="322728"/>
                  <a:pt x="74083" y="171916"/>
                  <a:pt x="76200" y="153924"/>
                </a:cubicBezTo>
                <a:cubicBezTo>
                  <a:pt x="78317" y="135932"/>
                  <a:pt x="71967" y="275632"/>
                  <a:pt x="79375" y="252349"/>
                </a:cubicBezTo>
                <a:cubicBezTo>
                  <a:pt x="86783" y="229066"/>
                  <a:pt x="125942" y="-21759"/>
                  <a:pt x="127000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043999F-DE7F-ADF1-8CA6-7162BFC6A437}"/>
              </a:ext>
            </a:extLst>
          </p:cNvPr>
          <p:cNvSpPr/>
          <p:nvPr/>
        </p:nvSpPr>
        <p:spPr>
          <a:xfrm>
            <a:off x="3637101" y="10658845"/>
            <a:ext cx="145372" cy="413281"/>
          </a:xfrm>
          <a:custGeom>
            <a:avLst/>
            <a:gdLst>
              <a:gd name="connsiteX0" fmla="*/ 144324 w 145372"/>
              <a:gd name="connsiteY0" fmla="*/ 2805 h 413281"/>
              <a:gd name="connsiteX1" fmla="*/ 71299 w 145372"/>
              <a:gd name="connsiteY1" fmla="*/ 59955 h 413281"/>
              <a:gd name="connsiteX2" fmla="*/ 36374 w 145372"/>
              <a:gd name="connsiteY2" fmla="*/ 190130 h 413281"/>
              <a:gd name="connsiteX3" fmla="*/ 33199 w 145372"/>
              <a:gd name="connsiteY3" fmla="*/ 145680 h 413281"/>
              <a:gd name="connsiteX4" fmla="*/ 26849 w 145372"/>
              <a:gd name="connsiteY4" fmla="*/ 301255 h 413281"/>
              <a:gd name="connsiteX5" fmla="*/ 42724 w 145372"/>
              <a:gd name="connsiteY5" fmla="*/ 412380 h 413281"/>
              <a:gd name="connsiteX6" fmla="*/ 42724 w 145372"/>
              <a:gd name="connsiteY6" fmla="*/ 345705 h 413281"/>
              <a:gd name="connsiteX7" fmla="*/ 1449 w 145372"/>
              <a:gd name="connsiteY7" fmla="*/ 206005 h 413281"/>
              <a:gd name="connsiteX8" fmla="*/ 10974 w 145372"/>
              <a:gd name="connsiteY8" fmla="*/ 164730 h 413281"/>
              <a:gd name="connsiteX9" fmla="*/ 26849 w 145372"/>
              <a:gd name="connsiteY9" fmla="*/ 85355 h 413281"/>
              <a:gd name="connsiteX10" fmla="*/ 10974 w 145372"/>
              <a:gd name="connsiteY10" fmla="*/ 142505 h 413281"/>
              <a:gd name="connsiteX11" fmla="*/ 144324 w 145372"/>
              <a:gd name="connsiteY11" fmla="*/ 2805 h 41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72" h="413281">
                <a:moveTo>
                  <a:pt x="144324" y="2805"/>
                </a:moveTo>
                <a:cubicBezTo>
                  <a:pt x="154378" y="-10953"/>
                  <a:pt x="89291" y="28734"/>
                  <a:pt x="71299" y="59955"/>
                </a:cubicBezTo>
                <a:cubicBezTo>
                  <a:pt x="53307" y="91176"/>
                  <a:pt x="42724" y="175842"/>
                  <a:pt x="36374" y="190130"/>
                </a:cubicBezTo>
                <a:cubicBezTo>
                  <a:pt x="30024" y="204418"/>
                  <a:pt x="34786" y="127159"/>
                  <a:pt x="33199" y="145680"/>
                </a:cubicBezTo>
                <a:cubicBezTo>
                  <a:pt x="31612" y="164201"/>
                  <a:pt x="25261" y="256805"/>
                  <a:pt x="26849" y="301255"/>
                </a:cubicBezTo>
                <a:cubicBezTo>
                  <a:pt x="28436" y="345705"/>
                  <a:pt x="40078" y="404972"/>
                  <a:pt x="42724" y="412380"/>
                </a:cubicBezTo>
                <a:cubicBezTo>
                  <a:pt x="45370" y="419788"/>
                  <a:pt x="49603" y="380101"/>
                  <a:pt x="42724" y="345705"/>
                </a:cubicBezTo>
                <a:cubicBezTo>
                  <a:pt x="35845" y="311309"/>
                  <a:pt x="6741" y="236167"/>
                  <a:pt x="1449" y="206005"/>
                </a:cubicBezTo>
                <a:cubicBezTo>
                  <a:pt x="-3843" y="175843"/>
                  <a:pt x="6741" y="184838"/>
                  <a:pt x="10974" y="164730"/>
                </a:cubicBezTo>
                <a:cubicBezTo>
                  <a:pt x="15207" y="144622"/>
                  <a:pt x="26849" y="89059"/>
                  <a:pt x="26849" y="85355"/>
                </a:cubicBezTo>
                <a:cubicBezTo>
                  <a:pt x="26849" y="81651"/>
                  <a:pt x="-10193" y="154676"/>
                  <a:pt x="10974" y="142505"/>
                </a:cubicBezTo>
                <a:cubicBezTo>
                  <a:pt x="32141" y="130334"/>
                  <a:pt x="134270" y="16563"/>
                  <a:pt x="144324" y="2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06D9B49-FD69-3EF9-F816-B3455835CF57}"/>
              </a:ext>
            </a:extLst>
          </p:cNvPr>
          <p:cNvSpPr/>
          <p:nvPr/>
        </p:nvSpPr>
        <p:spPr>
          <a:xfrm>
            <a:off x="3686685" y="10286952"/>
            <a:ext cx="107530" cy="435441"/>
          </a:xfrm>
          <a:custGeom>
            <a:avLst/>
            <a:gdLst>
              <a:gd name="connsiteX0" fmla="*/ 107440 w 107530"/>
              <a:gd name="connsiteY0" fmla="*/ 48 h 435441"/>
              <a:gd name="connsiteX1" fmla="*/ 40765 w 107530"/>
              <a:gd name="connsiteY1" fmla="*/ 212773 h 435441"/>
              <a:gd name="connsiteX2" fmla="*/ 28065 w 107530"/>
              <a:gd name="connsiteY2" fmla="*/ 368348 h 435441"/>
              <a:gd name="connsiteX3" fmla="*/ 37590 w 107530"/>
              <a:gd name="connsiteY3" fmla="*/ 304848 h 435441"/>
              <a:gd name="connsiteX4" fmla="*/ 21715 w 107530"/>
              <a:gd name="connsiteY4" fmla="*/ 381048 h 435441"/>
              <a:gd name="connsiteX5" fmla="*/ 9015 w 107530"/>
              <a:gd name="connsiteY5" fmla="*/ 435023 h 435441"/>
              <a:gd name="connsiteX6" fmla="*/ 85215 w 107530"/>
              <a:gd name="connsiteY6" fmla="*/ 352473 h 435441"/>
              <a:gd name="connsiteX7" fmla="*/ 15365 w 107530"/>
              <a:gd name="connsiteY7" fmla="*/ 409623 h 435441"/>
              <a:gd name="connsiteX8" fmla="*/ 2665 w 107530"/>
              <a:gd name="connsiteY8" fmla="*/ 323898 h 435441"/>
              <a:gd name="connsiteX9" fmla="*/ 53465 w 107530"/>
              <a:gd name="connsiteY9" fmla="*/ 152448 h 435441"/>
              <a:gd name="connsiteX10" fmla="*/ 24890 w 107530"/>
              <a:gd name="connsiteY10" fmla="*/ 231823 h 435441"/>
              <a:gd name="connsiteX11" fmla="*/ 107440 w 107530"/>
              <a:gd name="connsiteY11" fmla="*/ 48 h 43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30" h="435441">
                <a:moveTo>
                  <a:pt x="107440" y="48"/>
                </a:moveTo>
                <a:cubicBezTo>
                  <a:pt x="110086" y="-3127"/>
                  <a:pt x="53994" y="151390"/>
                  <a:pt x="40765" y="212773"/>
                </a:cubicBezTo>
                <a:cubicBezTo>
                  <a:pt x="27536" y="274156"/>
                  <a:pt x="28594" y="353002"/>
                  <a:pt x="28065" y="368348"/>
                </a:cubicBezTo>
                <a:cubicBezTo>
                  <a:pt x="27536" y="383694"/>
                  <a:pt x="38648" y="302731"/>
                  <a:pt x="37590" y="304848"/>
                </a:cubicBezTo>
                <a:cubicBezTo>
                  <a:pt x="36532" y="306965"/>
                  <a:pt x="26477" y="359352"/>
                  <a:pt x="21715" y="381048"/>
                </a:cubicBezTo>
                <a:cubicBezTo>
                  <a:pt x="16953" y="402744"/>
                  <a:pt x="-1568" y="439786"/>
                  <a:pt x="9015" y="435023"/>
                </a:cubicBezTo>
                <a:cubicBezTo>
                  <a:pt x="19598" y="430261"/>
                  <a:pt x="84157" y="356706"/>
                  <a:pt x="85215" y="352473"/>
                </a:cubicBezTo>
                <a:cubicBezTo>
                  <a:pt x="86273" y="348240"/>
                  <a:pt x="29123" y="414385"/>
                  <a:pt x="15365" y="409623"/>
                </a:cubicBezTo>
                <a:cubicBezTo>
                  <a:pt x="1607" y="404861"/>
                  <a:pt x="-3685" y="366760"/>
                  <a:pt x="2665" y="323898"/>
                </a:cubicBezTo>
                <a:cubicBezTo>
                  <a:pt x="9015" y="281036"/>
                  <a:pt x="49761" y="167794"/>
                  <a:pt x="53465" y="152448"/>
                </a:cubicBezTo>
                <a:cubicBezTo>
                  <a:pt x="57169" y="137102"/>
                  <a:pt x="17482" y="251931"/>
                  <a:pt x="24890" y="231823"/>
                </a:cubicBezTo>
                <a:cubicBezTo>
                  <a:pt x="32298" y="211715"/>
                  <a:pt x="104794" y="3223"/>
                  <a:pt x="10744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AA2744D-8466-F03A-B724-6E8A33BF8A51}"/>
              </a:ext>
            </a:extLst>
          </p:cNvPr>
          <p:cNvSpPr/>
          <p:nvPr/>
        </p:nvSpPr>
        <p:spPr>
          <a:xfrm>
            <a:off x="3999089" y="10176344"/>
            <a:ext cx="20461" cy="444212"/>
          </a:xfrm>
          <a:custGeom>
            <a:avLst/>
            <a:gdLst>
              <a:gd name="connsiteX0" fmla="*/ 20461 w 20461"/>
              <a:gd name="connsiteY0" fmla="*/ 2706 h 444212"/>
              <a:gd name="connsiteX1" fmla="*/ 1411 w 20461"/>
              <a:gd name="connsiteY1" fmla="*/ 428156 h 444212"/>
              <a:gd name="connsiteX2" fmla="*/ 1411 w 20461"/>
              <a:gd name="connsiteY2" fmla="*/ 361481 h 444212"/>
              <a:gd name="connsiteX3" fmla="*/ 1411 w 20461"/>
              <a:gd name="connsiteY3" fmla="*/ 250356 h 444212"/>
              <a:gd name="connsiteX4" fmla="*/ 20461 w 20461"/>
              <a:gd name="connsiteY4" fmla="*/ 2706 h 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1" h="444212">
                <a:moveTo>
                  <a:pt x="20461" y="2706"/>
                </a:moveTo>
                <a:cubicBezTo>
                  <a:pt x="20461" y="32339"/>
                  <a:pt x="4586" y="368360"/>
                  <a:pt x="1411" y="428156"/>
                </a:cubicBezTo>
                <a:cubicBezTo>
                  <a:pt x="-1764" y="487952"/>
                  <a:pt x="1411" y="361481"/>
                  <a:pt x="1411" y="361481"/>
                </a:cubicBezTo>
                <a:cubicBezTo>
                  <a:pt x="1411" y="331848"/>
                  <a:pt x="-1764" y="305389"/>
                  <a:pt x="1411" y="250356"/>
                </a:cubicBezTo>
                <a:cubicBezTo>
                  <a:pt x="4586" y="195323"/>
                  <a:pt x="20461" y="-26927"/>
                  <a:pt x="2046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A199DFF0-B1A9-3370-C2CF-CB1F475444DE}"/>
              </a:ext>
            </a:extLst>
          </p:cNvPr>
          <p:cNvSpPr/>
          <p:nvPr/>
        </p:nvSpPr>
        <p:spPr>
          <a:xfrm>
            <a:off x="3749647" y="10670573"/>
            <a:ext cx="165143" cy="219769"/>
          </a:xfrm>
          <a:custGeom>
            <a:avLst/>
            <a:gdLst>
              <a:gd name="connsiteX0" fmla="*/ 165128 w 165143"/>
              <a:gd name="connsiteY0" fmla="*/ 602 h 219769"/>
              <a:gd name="connsiteX1" fmla="*/ 28603 w 165143"/>
              <a:gd name="connsiteY1" fmla="*/ 140302 h 219769"/>
              <a:gd name="connsiteX2" fmla="*/ 28 w 165143"/>
              <a:gd name="connsiteY2" fmla="*/ 219677 h 219769"/>
              <a:gd name="connsiteX3" fmla="*/ 25428 w 165143"/>
              <a:gd name="connsiteY3" fmla="*/ 153002 h 219769"/>
              <a:gd name="connsiteX4" fmla="*/ 114328 w 165143"/>
              <a:gd name="connsiteY4" fmla="*/ 13302 h 219769"/>
              <a:gd name="connsiteX5" fmla="*/ 38128 w 165143"/>
              <a:gd name="connsiteY5" fmla="*/ 86327 h 219769"/>
              <a:gd name="connsiteX6" fmla="*/ 165128 w 165143"/>
              <a:gd name="connsiteY6" fmla="*/ 602 h 2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43" h="219769">
                <a:moveTo>
                  <a:pt x="165128" y="602"/>
                </a:moveTo>
                <a:cubicBezTo>
                  <a:pt x="163541" y="9598"/>
                  <a:pt x="56120" y="103790"/>
                  <a:pt x="28603" y="140302"/>
                </a:cubicBezTo>
                <a:cubicBezTo>
                  <a:pt x="1086" y="176814"/>
                  <a:pt x="557" y="217560"/>
                  <a:pt x="28" y="219677"/>
                </a:cubicBezTo>
                <a:cubicBezTo>
                  <a:pt x="-501" y="221794"/>
                  <a:pt x="6378" y="187398"/>
                  <a:pt x="25428" y="153002"/>
                </a:cubicBezTo>
                <a:cubicBezTo>
                  <a:pt x="44478" y="118606"/>
                  <a:pt x="112211" y="24414"/>
                  <a:pt x="114328" y="13302"/>
                </a:cubicBezTo>
                <a:cubicBezTo>
                  <a:pt x="116445" y="2190"/>
                  <a:pt x="32836" y="86327"/>
                  <a:pt x="38128" y="86327"/>
                </a:cubicBezTo>
                <a:cubicBezTo>
                  <a:pt x="43420" y="86327"/>
                  <a:pt x="166715" y="-8394"/>
                  <a:pt x="16512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93EC5B04-2C58-16BF-8DA6-9F8A8D04ABC3}"/>
              </a:ext>
            </a:extLst>
          </p:cNvPr>
          <p:cNvSpPr/>
          <p:nvPr/>
        </p:nvSpPr>
        <p:spPr>
          <a:xfrm>
            <a:off x="3695700" y="10651657"/>
            <a:ext cx="120653" cy="400447"/>
          </a:xfrm>
          <a:custGeom>
            <a:avLst/>
            <a:gdLst>
              <a:gd name="connsiteX0" fmla="*/ 120650 w 120653"/>
              <a:gd name="connsiteY0" fmla="*/ 468 h 400447"/>
              <a:gd name="connsiteX1" fmla="*/ 34925 w 120653"/>
              <a:gd name="connsiteY1" fmla="*/ 190968 h 400447"/>
              <a:gd name="connsiteX2" fmla="*/ 15875 w 120653"/>
              <a:gd name="connsiteY2" fmla="*/ 241768 h 400447"/>
              <a:gd name="connsiteX3" fmla="*/ 6350 w 120653"/>
              <a:gd name="connsiteY3" fmla="*/ 397343 h 400447"/>
              <a:gd name="connsiteX4" fmla="*/ 12700 w 120653"/>
              <a:gd name="connsiteY4" fmla="*/ 327493 h 400447"/>
              <a:gd name="connsiteX5" fmla="*/ 38100 w 120653"/>
              <a:gd name="connsiteY5" fmla="*/ 114768 h 400447"/>
              <a:gd name="connsiteX6" fmla="*/ 0 w 120653"/>
              <a:gd name="connsiteY6" fmla="*/ 263993 h 400447"/>
              <a:gd name="connsiteX7" fmla="*/ 38100 w 120653"/>
              <a:gd name="connsiteY7" fmla="*/ 140168 h 400447"/>
              <a:gd name="connsiteX8" fmla="*/ 120650 w 120653"/>
              <a:gd name="connsiteY8" fmla="*/ 468 h 4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3" h="400447">
                <a:moveTo>
                  <a:pt x="120650" y="468"/>
                </a:moveTo>
                <a:cubicBezTo>
                  <a:pt x="120121" y="8935"/>
                  <a:pt x="52387" y="150751"/>
                  <a:pt x="34925" y="190968"/>
                </a:cubicBezTo>
                <a:cubicBezTo>
                  <a:pt x="17463" y="231185"/>
                  <a:pt x="20637" y="207372"/>
                  <a:pt x="15875" y="241768"/>
                </a:cubicBezTo>
                <a:cubicBezTo>
                  <a:pt x="11113" y="276164"/>
                  <a:pt x="6879" y="383056"/>
                  <a:pt x="6350" y="397343"/>
                </a:cubicBezTo>
                <a:cubicBezTo>
                  <a:pt x="5821" y="411631"/>
                  <a:pt x="7408" y="374589"/>
                  <a:pt x="12700" y="327493"/>
                </a:cubicBezTo>
                <a:cubicBezTo>
                  <a:pt x="17992" y="280397"/>
                  <a:pt x="40217" y="125351"/>
                  <a:pt x="38100" y="114768"/>
                </a:cubicBezTo>
                <a:cubicBezTo>
                  <a:pt x="35983" y="104185"/>
                  <a:pt x="0" y="259760"/>
                  <a:pt x="0" y="263993"/>
                </a:cubicBezTo>
                <a:cubicBezTo>
                  <a:pt x="0" y="268226"/>
                  <a:pt x="20637" y="179856"/>
                  <a:pt x="38100" y="140168"/>
                </a:cubicBezTo>
                <a:cubicBezTo>
                  <a:pt x="55562" y="100481"/>
                  <a:pt x="121179" y="-7999"/>
                  <a:pt x="12065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38B8562E-E9B7-54CF-BD48-42C310AA0EF0}"/>
              </a:ext>
            </a:extLst>
          </p:cNvPr>
          <p:cNvSpPr/>
          <p:nvPr/>
        </p:nvSpPr>
        <p:spPr>
          <a:xfrm>
            <a:off x="3838500" y="10613429"/>
            <a:ext cx="169194" cy="248436"/>
          </a:xfrm>
          <a:custGeom>
            <a:avLst/>
            <a:gdLst>
              <a:gd name="connsiteX0" fmla="*/ 127075 w 169194"/>
              <a:gd name="connsiteY0" fmla="*/ 596 h 248436"/>
              <a:gd name="connsiteX1" fmla="*/ 139775 w 169194"/>
              <a:gd name="connsiteY1" fmla="*/ 127596 h 248436"/>
              <a:gd name="connsiteX2" fmla="*/ 108025 w 169194"/>
              <a:gd name="connsiteY2" fmla="*/ 216496 h 248436"/>
              <a:gd name="connsiteX3" fmla="*/ 98500 w 169194"/>
              <a:gd name="connsiteY3" fmla="*/ 216496 h 248436"/>
              <a:gd name="connsiteX4" fmla="*/ 75 w 169194"/>
              <a:gd name="connsiteY4" fmla="*/ 140296 h 248436"/>
              <a:gd name="connsiteX5" fmla="*/ 82625 w 169194"/>
              <a:gd name="connsiteY5" fmla="*/ 216496 h 248436"/>
              <a:gd name="connsiteX6" fmla="*/ 104850 w 169194"/>
              <a:gd name="connsiteY6" fmla="*/ 248246 h 248436"/>
              <a:gd name="connsiteX7" fmla="*/ 130250 w 169194"/>
              <a:gd name="connsiteY7" fmla="*/ 203796 h 248436"/>
              <a:gd name="connsiteX8" fmla="*/ 158825 w 169194"/>
              <a:gd name="connsiteY8" fmla="*/ 168871 h 248436"/>
              <a:gd name="connsiteX9" fmla="*/ 168350 w 169194"/>
              <a:gd name="connsiteY9" fmla="*/ 92671 h 248436"/>
              <a:gd name="connsiteX10" fmla="*/ 139775 w 169194"/>
              <a:gd name="connsiteY10" fmla="*/ 181571 h 248436"/>
              <a:gd name="connsiteX11" fmla="*/ 130250 w 169194"/>
              <a:gd name="connsiteY11" fmla="*/ 83146 h 248436"/>
              <a:gd name="connsiteX12" fmla="*/ 127075 w 169194"/>
              <a:gd name="connsiteY12" fmla="*/ 596 h 2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94" h="248436">
                <a:moveTo>
                  <a:pt x="127075" y="596"/>
                </a:moveTo>
                <a:cubicBezTo>
                  <a:pt x="128662" y="8004"/>
                  <a:pt x="142950" y="91613"/>
                  <a:pt x="139775" y="127596"/>
                </a:cubicBezTo>
                <a:cubicBezTo>
                  <a:pt x="136600" y="163579"/>
                  <a:pt x="108025" y="216496"/>
                  <a:pt x="108025" y="216496"/>
                </a:cubicBezTo>
                <a:cubicBezTo>
                  <a:pt x="101146" y="231313"/>
                  <a:pt x="116492" y="229196"/>
                  <a:pt x="98500" y="216496"/>
                </a:cubicBezTo>
                <a:cubicBezTo>
                  <a:pt x="80508" y="203796"/>
                  <a:pt x="2721" y="140296"/>
                  <a:pt x="75" y="140296"/>
                </a:cubicBezTo>
                <a:cubicBezTo>
                  <a:pt x="-2571" y="140296"/>
                  <a:pt x="65163" y="198504"/>
                  <a:pt x="82625" y="216496"/>
                </a:cubicBezTo>
                <a:cubicBezTo>
                  <a:pt x="100087" y="234488"/>
                  <a:pt x="96913" y="250363"/>
                  <a:pt x="104850" y="248246"/>
                </a:cubicBezTo>
                <a:cubicBezTo>
                  <a:pt x="112787" y="246129"/>
                  <a:pt x="121254" y="217025"/>
                  <a:pt x="130250" y="203796"/>
                </a:cubicBezTo>
                <a:cubicBezTo>
                  <a:pt x="139246" y="190567"/>
                  <a:pt x="152475" y="187392"/>
                  <a:pt x="158825" y="168871"/>
                </a:cubicBezTo>
                <a:cubicBezTo>
                  <a:pt x="165175" y="150350"/>
                  <a:pt x="171525" y="90554"/>
                  <a:pt x="168350" y="92671"/>
                </a:cubicBezTo>
                <a:cubicBezTo>
                  <a:pt x="165175" y="94788"/>
                  <a:pt x="146125" y="183159"/>
                  <a:pt x="139775" y="181571"/>
                </a:cubicBezTo>
                <a:cubicBezTo>
                  <a:pt x="133425" y="179984"/>
                  <a:pt x="131838" y="109604"/>
                  <a:pt x="130250" y="83146"/>
                </a:cubicBezTo>
                <a:cubicBezTo>
                  <a:pt x="128663" y="56688"/>
                  <a:pt x="125488" y="-6812"/>
                  <a:pt x="12707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BA2B67D-FB8C-732F-4305-1304CBBA523C}"/>
              </a:ext>
            </a:extLst>
          </p:cNvPr>
          <p:cNvSpPr/>
          <p:nvPr/>
        </p:nvSpPr>
        <p:spPr>
          <a:xfrm>
            <a:off x="3695394" y="10775946"/>
            <a:ext cx="200501" cy="292109"/>
          </a:xfrm>
          <a:custGeom>
            <a:avLst/>
            <a:gdLst>
              <a:gd name="connsiteX0" fmla="*/ 200331 w 200501"/>
              <a:gd name="connsiteY0" fmla="*/ 4 h 292109"/>
              <a:gd name="connsiteX1" fmla="*/ 124131 w 200501"/>
              <a:gd name="connsiteY1" fmla="*/ 66679 h 292109"/>
              <a:gd name="connsiteX2" fmla="*/ 66981 w 200501"/>
              <a:gd name="connsiteY2" fmla="*/ 152404 h 292109"/>
              <a:gd name="connsiteX3" fmla="*/ 92381 w 200501"/>
              <a:gd name="connsiteY3" fmla="*/ 104779 h 292109"/>
              <a:gd name="connsiteX4" fmla="*/ 22531 w 200501"/>
              <a:gd name="connsiteY4" fmla="*/ 206379 h 292109"/>
              <a:gd name="connsiteX5" fmla="*/ 306 w 200501"/>
              <a:gd name="connsiteY5" fmla="*/ 292104 h 292109"/>
              <a:gd name="connsiteX6" fmla="*/ 35231 w 200501"/>
              <a:gd name="connsiteY6" fmla="*/ 209554 h 292109"/>
              <a:gd name="connsiteX7" fmla="*/ 114606 w 200501"/>
              <a:gd name="connsiteY7" fmla="*/ 12704 h 292109"/>
              <a:gd name="connsiteX8" fmla="*/ 101906 w 200501"/>
              <a:gd name="connsiteY8" fmla="*/ 69854 h 292109"/>
              <a:gd name="connsiteX9" fmla="*/ 200331 w 200501"/>
              <a:gd name="connsiteY9" fmla="*/ 4 h 2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501" h="292109">
                <a:moveTo>
                  <a:pt x="200331" y="4"/>
                </a:moveTo>
                <a:cubicBezTo>
                  <a:pt x="204035" y="-525"/>
                  <a:pt x="146356" y="41279"/>
                  <a:pt x="124131" y="66679"/>
                </a:cubicBezTo>
                <a:cubicBezTo>
                  <a:pt x="101906" y="92079"/>
                  <a:pt x="72273" y="146054"/>
                  <a:pt x="66981" y="152404"/>
                </a:cubicBezTo>
                <a:cubicBezTo>
                  <a:pt x="61689" y="158754"/>
                  <a:pt x="99789" y="95783"/>
                  <a:pt x="92381" y="104779"/>
                </a:cubicBezTo>
                <a:cubicBezTo>
                  <a:pt x="84973" y="113775"/>
                  <a:pt x="37877" y="175158"/>
                  <a:pt x="22531" y="206379"/>
                </a:cubicBezTo>
                <a:cubicBezTo>
                  <a:pt x="7185" y="237600"/>
                  <a:pt x="-1811" y="291575"/>
                  <a:pt x="306" y="292104"/>
                </a:cubicBezTo>
                <a:cubicBezTo>
                  <a:pt x="2423" y="292633"/>
                  <a:pt x="16181" y="256121"/>
                  <a:pt x="35231" y="209554"/>
                </a:cubicBezTo>
                <a:cubicBezTo>
                  <a:pt x="54281" y="162987"/>
                  <a:pt x="103494" y="35987"/>
                  <a:pt x="114606" y="12704"/>
                </a:cubicBezTo>
                <a:cubicBezTo>
                  <a:pt x="125718" y="-10579"/>
                  <a:pt x="90794" y="67737"/>
                  <a:pt x="101906" y="69854"/>
                </a:cubicBezTo>
                <a:cubicBezTo>
                  <a:pt x="113018" y="71971"/>
                  <a:pt x="196627" y="533"/>
                  <a:pt x="200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898FA826-4577-EE13-2C96-CA3F75C3EC71}"/>
              </a:ext>
            </a:extLst>
          </p:cNvPr>
          <p:cNvSpPr/>
          <p:nvPr/>
        </p:nvSpPr>
        <p:spPr>
          <a:xfrm>
            <a:off x="3876050" y="10756856"/>
            <a:ext cx="137728" cy="252197"/>
          </a:xfrm>
          <a:custGeom>
            <a:avLst/>
            <a:gdLst>
              <a:gd name="connsiteX0" fmla="*/ 127625 w 137728"/>
              <a:gd name="connsiteY0" fmla="*/ 44 h 252197"/>
              <a:gd name="connsiteX1" fmla="*/ 70475 w 137728"/>
              <a:gd name="connsiteY1" fmla="*/ 139744 h 252197"/>
              <a:gd name="connsiteX2" fmla="*/ 625 w 137728"/>
              <a:gd name="connsiteY2" fmla="*/ 250869 h 252197"/>
              <a:gd name="connsiteX3" fmla="*/ 41900 w 137728"/>
              <a:gd name="connsiteY3" fmla="*/ 193719 h 252197"/>
              <a:gd name="connsiteX4" fmla="*/ 137150 w 137728"/>
              <a:gd name="connsiteY4" fmla="*/ 85769 h 252197"/>
              <a:gd name="connsiteX5" fmla="*/ 83175 w 137728"/>
              <a:gd name="connsiteY5" fmla="*/ 123869 h 252197"/>
              <a:gd name="connsiteX6" fmla="*/ 127625 w 137728"/>
              <a:gd name="connsiteY6" fmla="*/ 44 h 25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28" h="252197">
                <a:moveTo>
                  <a:pt x="127625" y="44"/>
                </a:moveTo>
                <a:cubicBezTo>
                  <a:pt x="125508" y="2690"/>
                  <a:pt x="91642" y="97940"/>
                  <a:pt x="70475" y="139744"/>
                </a:cubicBezTo>
                <a:cubicBezTo>
                  <a:pt x="49308" y="181548"/>
                  <a:pt x="5387" y="241873"/>
                  <a:pt x="625" y="250869"/>
                </a:cubicBezTo>
                <a:cubicBezTo>
                  <a:pt x="-4137" y="259865"/>
                  <a:pt x="19146" y="221236"/>
                  <a:pt x="41900" y="193719"/>
                </a:cubicBezTo>
                <a:cubicBezTo>
                  <a:pt x="64654" y="166202"/>
                  <a:pt x="130271" y="97411"/>
                  <a:pt x="137150" y="85769"/>
                </a:cubicBezTo>
                <a:cubicBezTo>
                  <a:pt x="144029" y="74127"/>
                  <a:pt x="87408" y="132865"/>
                  <a:pt x="83175" y="123869"/>
                </a:cubicBezTo>
                <a:cubicBezTo>
                  <a:pt x="78942" y="114873"/>
                  <a:pt x="129742" y="-2602"/>
                  <a:pt x="12762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EB8879A8-EABC-1BDD-8D41-A13B11BDC6D3}"/>
              </a:ext>
            </a:extLst>
          </p:cNvPr>
          <p:cNvSpPr/>
          <p:nvPr/>
        </p:nvSpPr>
        <p:spPr>
          <a:xfrm>
            <a:off x="3772890" y="10974736"/>
            <a:ext cx="113310" cy="243097"/>
          </a:xfrm>
          <a:custGeom>
            <a:avLst/>
            <a:gdLst>
              <a:gd name="connsiteX0" fmla="*/ 113310 w 113310"/>
              <a:gd name="connsiteY0" fmla="*/ 1239 h 243097"/>
              <a:gd name="connsiteX1" fmla="*/ 52985 w 113310"/>
              <a:gd name="connsiteY1" fmla="*/ 112364 h 243097"/>
              <a:gd name="connsiteX2" fmla="*/ 14885 w 113310"/>
              <a:gd name="connsiteY2" fmla="*/ 179039 h 243097"/>
              <a:gd name="connsiteX3" fmla="*/ 2185 w 113310"/>
              <a:gd name="connsiteY3" fmla="*/ 242539 h 243097"/>
              <a:gd name="connsiteX4" fmla="*/ 5360 w 113310"/>
              <a:gd name="connsiteY4" fmla="*/ 201264 h 243097"/>
              <a:gd name="connsiteX5" fmla="*/ 52985 w 113310"/>
              <a:gd name="connsiteY5" fmla="*/ 61564 h 243097"/>
              <a:gd name="connsiteX6" fmla="*/ 113310 w 113310"/>
              <a:gd name="connsiteY6" fmla="*/ 1239 h 24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10" h="243097">
                <a:moveTo>
                  <a:pt x="113310" y="1239"/>
                </a:moveTo>
                <a:cubicBezTo>
                  <a:pt x="113310" y="9706"/>
                  <a:pt x="69389" y="82731"/>
                  <a:pt x="52985" y="112364"/>
                </a:cubicBezTo>
                <a:cubicBezTo>
                  <a:pt x="36581" y="141997"/>
                  <a:pt x="23352" y="157343"/>
                  <a:pt x="14885" y="179039"/>
                </a:cubicBezTo>
                <a:cubicBezTo>
                  <a:pt x="6418" y="200735"/>
                  <a:pt x="3772" y="238835"/>
                  <a:pt x="2185" y="242539"/>
                </a:cubicBezTo>
                <a:cubicBezTo>
                  <a:pt x="598" y="246243"/>
                  <a:pt x="-3107" y="231427"/>
                  <a:pt x="5360" y="201264"/>
                </a:cubicBezTo>
                <a:cubicBezTo>
                  <a:pt x="13827" y="171102"/>
                  <a:pt x="36052" y="93843"/>
                  <a:pt x="52985" y="61564"/>
                </a:cubicBezTo>
                <a:cubicBezTo>
                  <a:pt x="69918" y="29285"/>
                  <a:pt x="113310" y="-7228"/>
                  <a:pt x="113310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986E93B2-1CA2-E31B-DEE3-5A40195A852F}"/>
              </a:ext>
            </a:extLst>
          </p:cNvPr>
          <p:cNvSpPr/>
          <p:nvPr/>
        </p:nvSpPr>
        <p:spPr>
          <a:xfrm>
            <a:off x="3682108" y="11093343"/>
            <a:ext cx="94930" cy="95767"/>
          </a:xfrm>
          <a:custGeom>
            <a:avLst/>
            <a:gdLst>
              <a:gd name="connsiteX0" fmla="*/ 892 w 94930"/>
              <a:gd name="connsiteY0" fmla="*/ 107 h 95767"/>
              <a:gd name="connsiteX1" fmla="*/ 38992 w 94930"/>
              <a:gd name="connsiteY1" fmla="*/ 60432 h 95767"/>
              <a:gd name="connsiteX2" fmla="*/ 92967 w 94930"/>
              <a:gd name="connsiteY2" fmla="*/ 95357 h 95767"/>
              <a:gd name="connsiteX3" fmla="*/ 77092 w 94930"/>
              <a:gd name="connsiteY3" fmla="*/ 76307 h 95767"/>
              <a:gd name="connsiteX4" fmla="*/ 892 w 94930"/>
              <a:gd name="connsiteY4" fmla="*/ 107 h 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0" h="95767">
                <a:moveTo>
                  <a:pt x="892" y="107"/>
                </a:moveTo>
                <a:cubicBezTo>
                  <a:pt x="-5458" y="-2539"/>
                  <a:pt x="23646" y="44557"/>
                  <a:pt x="38992" y="60432"/>
                </a:cubicBezTo>
                <a:cubicBezTo>
                  <a:pt x="54338" y="76307"/>
                  <a:pt x="92967" y="95357"/>
                  <a:pt x="92967" y="95357"/>
                </a:cubicBezTo>
                <a:cubicBezTo>
                  <a:pt x="99317" y="98003"/>
                  <a:pt x="89263" y="87420"/>
                  <a:pt x="77092" y="76307"/>
                </a:cubicBezTo>
                <a:cubicBezTo>
                  <a:pt x="64921" y="65194"/>
                  <a:pt x="7242" y="2753"/>
                  <a:pt x="89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389FEA32-DF4A-4527-F1BC-51A8E43D51C9}"/>
              </a:ext>
            </a:extLst>
          </p:cNvPr>
          <p:cNvSpPr/>
          <p:nvPr/>
        </p:nvSpPr>
        <p:spPr>
          <a:xfrm>
            <a:off x="3660759" y="11102882"/>
            <a:ext cx="108003" cy="108396"/>
          </a:xfrm>
          <a:custGeom>
            <a:avLst/>
            <a:gdLst>
              <a:gd name="connsiteX0" fmla="*/ 16 w 108003"/>
              <a:gd name="connsiteY0" fmla="*/ 93 h 108396"/>
              <a:gd name="connsiteX1" fmla="*/ 66691 w 108003"/>
              <a:gd name="connsiteY1" fmla="*/ 69943 h 108396"/>
              <a:gd name="connsiteX2" fmla="*/ 107966 w 108003"/>
              <a:gd name="connsiteY2" fmla="*/ 108043 h 108396"/>
              <a:gd name="connsiteX3" fmla="*/ 73041 w 108003"/>
              <a:gd name="connsiteY3" fmla="*/ 85818 h 108396"/>
              <a:gd name="connsiteX4" fmla="*/ 16 w 108003"/>
              <a:gd name="connsiteY4" fmla="*/ 93 h 10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3" h="108396">
                <a:moveTo>
                  <a:pt x="16" y="93"/>
                </a:moveTo>
                <a:cubicBezTo>
                  <a:pt x="-1042" y="-2553"/>
                  <a:pt x="48699" y="51951"/>
                  <a:pt x="66691" y="69943"/>
                </a:cubicBezTo>
                <a:cubicBezTo>
                  <a:pt x="84683" y="87935"/>
                  <a:pt x="106908" y="105397"/>
                  <a:pt x="107966" y="108043"/>
                </a:cubicBezTo>
                <a:cubicBezTo>
                  <a:pt x="109024" y="110689"/>
                  <a:pt x="87328" y="97989"/>
                  <a:pt x="73041" y="85818"/>
                </a:cubicBezTo>
                <a:cubicBezTo>
                  <a:pt x="58754" y="73647"/>
                  <a:pt x="1074" y="2739"/>
                  <a:pt x="1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BAB11EE-CE49-693A-CC99-AD3891C04534}"/>
              </a:ext>
            </a:extLst>
          </p:cNvPr>
          <p:cNvSpPr/>
          <p:nvPr/>
        </p:nvSpPr>
        <p:spPr>
          <a:xfrm>
            <a:off x="3740145" y="10918671"/>
            <a:ext cx="139120" cy="67369"/>
          </a:xfrm>
          <a:custGeom>
            <a:avLst/>
            <a:gdLst>
              <a:gd name="connsiteX0" fmla="*/ 5 w 139120"/>
              <a:gd name="connsiteY0" fmla="*/ 31904 h 67369"/>
              <a:gd name="connsiteX1" fmla="*/ 63505 w 139120"/>
              <a:gd name="connsiteY1" fmla="*/ 12854 h 67369"/>
              <a:gd name="connsiteX2" fmla="*/ 136530 w 139120"/>
              <a:gd name="connsiteY2" fmla="*/ 66829 h 67369"/>
              <a:gd name="connsiteX3" fmla="*/ 117480 w 139120"/>
              <a:gd name="connsiteY3" fmla="*/ 38254 h 67369"/>
              <a:gd name="connsiteX4" fmla="*/ 66680 w 139120"/>
              <a:gd name="connsiteY4" fmla="*/ 154 h 67369"/>
              <a:gd name="connsiteX5" fmla="*/ 5 w 139120"/>
              <a:gd name="connsiteY5" fmla="*/ 31904 h 6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20" h="67369">
                <a:moveTo>
                  <a:pt x="5" y="31904"/>
                </a:moveTo>
                <a:cubicBezTo>
                  <a:pt x="-524" y="34021"/>
                  <a:pt x="40751" y="7033"/>
                  <a:pt x="63505" y="12854"/>
                </a:cubicBezTo>
                <a:cubicBezTo>
                  <a:pt x="86259" y="18675"/>
                  <a:pt x="127534" y="62596"/>
                  <a:pt x="136530" y="66829"/>
                </a:cubicBezTo>
                <a:cubicBezTo>
                  <a:pt x="145526" y="71062"/>
                  <a:pt x="129122" y="49367"/>
                  <a:pt x="117480" y="38254"/>
                </a:cubicBezTo>
                <a:cubicBezTo>
                  <a:pt x="105838" y="27141"/>
                  <a:pt x="81497" y="2800"/>
                  <a:pt x="66680" y="154"/>
                </a:cubicBezTo>
                <a:cubicBezTo>
                  <a:pt x="51863" y="-2492"/>
                  <a:pt x="534" y="29787"/>
                  <a:pt x="5" y="3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D7FB47BE-69F9-28ED-F97C-5B1220F3A762}"/>
              </a:ext>
            </a:extLst>
          </p:cNvPr>
          <p:cNvSpPr/>
          <p:nvPr/>
        </p:nvSpPr>
        <p:spPr>
          <a:xfrm>
            <a:off x="3771847" y="10962994"/>
            <a:ext cx="49647" cy="61801"/>
          </a:xfrm>
          <a:custGeom>
            <a:avLst/>
            <a:gdLst>
              <a:gd name="connsiteX0" fmla="*/ 53 w 49647"/>
              <a:gd name="connsiteY0" fmla="*/ 281 h 61801"/>
              <a:gd name="connsiteX1" fmla="*/ 47678 w 49647"/>
              <a:gd name="connsiteY1" fmla="*/ 60606 h 61801"/>
              <a:gd name="connsiteX2" fmla="*/ 38153 w 49647"/>
              <a:gd name="connsiteY2" fmla="*/ 38381 h 61801"/>
              <a:gd name="connsiteX3" fmla="*/ 53 w 49647"/>
              <a:gd name="connsiteY3" fmla="*/ 281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7" h="61801">
                <a:moveTo>
                  <a:pt x="53" y="281"/>
                </a:moveTo>
                <a:cubicBezTo>
                  <a:pt x="1640" y="3985"/>
                  <a:pt x="41328" y="54256"/>
                  <a:pt x="47678" y="60606"/>
                </a:cubicBezTo>
                <a:cubicBezTo>
                  <a:pt x="54028" y="66956"/>
                  <a:pt x="43445" y="46318"/>
                  <a:pt x="38153" y="38381"/>
                </a:cubicBezTo>
                <a:cubicBezTo>
                  <a:pt x="32861" y="30444"/>
                  <a:pt x="-1534" y="-3423"/>
                  <a:pt x="5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3C724382-CAFE-957E-19E1-9B4F00B71B63}"/>
              </a:ext>
            </a:extLst>
          </p:cNvPr>
          <p:cNvSpPr/>
          <p:nvPr/>
        </p:nvSpPr>
        <p:spPr>
          <a:xfrm>
            <a:off x="3381083" y="11386106"/>
            <a:ext cx="162233" cy="158241"/>
          </a:xfrm>
          <a:custGeom>
            <a:avLst/>
            <a:gdLst>
              <a:gd name="connsiteX0" fmla="*/ 162217 w 162233"/>
              <a:gd name="connsiteY0" fmla="*/ 158194 h 158241"/>
              <a:gd name="connsiteX1" fmla="*/ 98717 w 162233"/>
              <a:gd name="connsiteY1" fmla="*/ 53419 h 158241"/>
              <a:gd name="connsiteX2" fmla="*/ 79667 w 162233"/>
              <a:gd name="connsiteY2" fmla="*/ 12144 h 158241"/>
              <a:gd name="connsiteX3" fmla="*/ 292 w 162233"/>
              <a:gd name="connsiteY3" fmla="*/ 12144 h 158241"/>
              <a:gd name="connsiteX4" fmla="*/ 54267 w 162233"/>
              <a:gd name="connsiteY4" fmla="*/ 2619 h 158241"/>
              <a:gd name="connsiteX5" fmla="*/ 92367 w 162233"/>
              <a:gd name="connsiteY5" fmla="*/ 66119 h 158241"/>
              <a:gd name="connsiteX6" fmla="*/ 162217 w 162233"/>
              <a:gd name="connsiteY6" fmla="*/ 158194 h 15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33" h="158241">
                <a:moveTo>
                  <a:pt x="162217" y="158194"/>
                </a:moveTo>
                <a:cubicBezTo>
                  <a:pt x="163275" y="156077"/>
                  <a:pt x="112475" y="77761"/>
                  <a:pt x="98717" y="53419"/>
                </a:cubicBezTo>
                <a:cubicBezTo>
                  <a:pt x="84959" y="29077"/>
                  <a:pt x="96071" y="19023"/>
                  <a:pt x="79667" y="12144"/>
                </a:cubicBezTo>
                <a:cubicBezTo>
                  <a:pt x="63263" y="5265"/>
                  <a:pt x="4525" y="13731"/>
                  <a:pt x="292" y="12144"/>
                </a:cubicBezTo>
                <a:cubicBezTo>
                  <a:pt x="-3941" y="10557"/>
                  <a:pt x="38921" y="-6377"/>
                  <a:pt x="54267" y="2619"/>
                </a:cubicBezTo>
                <a:cubicBezTo>
                  <a:pt x="69613" y="11615"/>
                  <a:pt x="77550" y="40719"/>
                  <a:pt x="92367" y="66119"/>
                </a:cubicBezTo>
                <a:cubicBezTo>
                  <a:pt x="107184" y="91519"/>
                  <a:pt x="161159" y="160311"/>
                  <a:pt x="162217" y="158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648521AA-4CE3-EF1E-69A7-D788FE35EEAA}"/>
              </a:ext>
            </a:extLst>
          </p:cNvPr>
          <p:cNvSpPr/>
          <p:nvPr/>
        </p:nvSpPr>
        <p:spPr>
          <a:xfrm>
            <a:off x="3378397" y="11337893"/>
            <a:ext cx="74030" cy="179962"/>
          </a:xfrm>
          <a:custGeom>
            <a:avLst/>
            <a:gdLst>
              <a:gd name="connsiteX0" fmla="*/ 2978 w 74030"/>
              <a:gd name="connsiteY0" fmla="*/ 32 h 179962"/>
              <a:gd name="connsiteX1" fmla="*/ 22028 w 74030"/>
              <a:gd name="connsiteY1" fmla="*/ 85757 h 179962"/>
              <a:gd name="connsiteX2" fmla="*/ 72828 w 74030"/>
              <a:gd name="connsiteY2" fmla="*/ 177832 h 179962"/>
              <a:gd name="connsiteX3" fmla="*/ 53778 w 74030"/>
              <a:gd name="connsiteY3" fmla="*/ 146082 h 179962"/>
              <a:gd name="connsiteX4" fmla="*/ 6153 w 74030"/>
              <a:gd name="connsiteY4" fmla="*/ 95282 h 179962"/>
              <a:gd name="connsiteX5" fmla="*/ 2978 w 74030"/>
              <a:gd name="connsiteY5" fmla="*/ 32 h 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30" h="179962">
                <a:moveTo>
                  <a:pt x="2978" y="32"/>
                </a:moveTo>
                <a:cubicBezTo>
                  <a:pt x="5624" y="-1556"/>
                  <a:pt x="10386" y="56124"/>
                  <a:pt x="22028" y="85757"/>
                </a:cubicBezTo>
                <a:cubicBezTo>
                  <a:pt x="33670" y="115390"/>
                  <a:pt x="67536" y="167778"/>
                  <a:pt x="72828" y="177832"/>
                </a:cubicBezTo>
                <a:cubicBezTo>
                  <a:pt x="78120" y="187886"/>
                  <a:pt x="64891" y="159840"/>
                  <a:pt x="53778" y="146082"/>
                </a:cubicBezTo>
                <a:cubicBezTo>
                  <a:pt x="42665" y="132324"/>
                  <a:pt x="15678" y="113274"/>
                  <a:pt x="6153" y="95282"/>
                </a:cubicBezTo>
                <a:cubicBezTo>
                  <a:pt x="-3372" y="77290"/>
                  <a:pt x="332" y="1620"/>
                  <a:pt x="297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A0DA303-C300-FC0D-52BC-692DE69E8AFF}"/>
              </a:ext>
            </a:extLst>
          </p:cNvPr>
          <p:cNvSpPr/>
          <p:nvPr/>
        </p:nvSpPr>
        <p:spPr>
          <a:xfrm>
            <a:off x="3924298" y="10953566"/>
            <a:ext cx="170398" cy="273283"/>
          </a:xfrm>
          <a:custGeom>
            <a:avLst/>
            <a:gdLst>
              <a:gd name="connsiteX0" fmla="*/ 2 w 170398"/>
              <a:gd name="connsiteY0" fmla="*/ 184 h 273283"/>
              <a:gd name="connsiteX1" fmla="*/ 101602 w 170398"/>
              <a:gd name="connsiteY1" fmla="*/ 76384 h 273283"/>
              <a:gd name="connsiteX2" fmla="*/ 161927 w 170398"/>
              <a:gd name="connsiteY2" fmla="*/ 162109 h 273283"/>
              <a:gd name="connsiteX3" fmla="*/ 161927 w 170398"/>
              <a:gd name="connsiteY3" fmla="*/ 149409 h 273283"/>
              <a:gd name="connsiteX4" fmla="*/ 146052 w 170398"/>
              <a:gd name="connsiteY4" fmla="*/ 209734 h 273283"/>
              <a:gd name="connsiteX5" fmla="*/ 117477 w 170398"/>
              <a:gd name="connsiteY5" fmla="*/ 273234 h 273283"/>
              <a:gd name="connsiteX6" fmla="*/ 149227 w 170398"/>
              <a:gd name="connsiteY6" fmla="*/ 219259 h 273283"/>
              <a:gd name="connsiteX7" fmla="*/ 168277 w 170398"/>
              <a:gd name="connsiteY7" fmla="*/ 162109 h 273283"/>
              <a:gd name="connsiteX8" fmla="*/ 98427 w 170398"/>
              <a:gd name="connsiteY8" fmla="*/ 98609 h 273283"/>
              <a:gd name="connsiteX9" fmla="*/ 2 w 170398"/>
              <a:gd name="connsiteY9" fmla="*/ 184 h 27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98" h="273283">
                <a:moveTo>
                  <a:pt x="2" y="184"/>
                </a:moveTo>
                <a:cubicBezTo>
                  <a:pt x="531" y="-3520"/>
                  <a:pt x="74615" y="49397"/>
                  <a:pt x="101602" y="76384"/>
                </a:cubicBezTo>
                <a:cubicBezTo>
                  <a:pt x="128589" y="103371"/>
                  <a:pt x="161927" y="162109"/>
                  <a:pt x="161927" y="162109"/>
                </a:cubicBezTo>
                <a:cubicBezTo>
                  <a:pt x="171981" y="174280"/>
                  <a:pt x="164573" y="141472"/>
                  <a:pt x="161927" y="149409"/>
                </a:cubicBezTo>
                <a:cubicBezTo>
                  <a:pt x="159281" y="157346"/>
                  <a:pt x="153460" y="189097"/>
                  <a:pt x="146052" y="209734"/>
                </a:cubicBezTo>
                <a:cubicBezTo>
                  <a:pt x="138644" y="230371"/>
                  <a:pt x="116948" y="271647"/>
                  <a:pt x="117477" y="273234"/>
                </a:cubicBezTo>
                <a:cubicBezTo>
                  <a:pt x="118006" y="274821"/>
                  <a:pt x="140760" y="237780"/>
                  <a:pt x="149227" y="219259"/>
                </a:cubicBezTo>
                <a:cubicBezTo>
                  <a:pt x="157694" y="200738"/>
                  <a:pt x="176744" y="182217"/>
                  <a:pt x="168277" y="162109"/>
                </a:cubicBezTo>
                <a:cubicBezTo>
                  <a:pt x="159810" y="142001"/>
                  <a:pt x="123298" y="122421"/>
                  <a:pt x="98427" y="98609"/>
                </a:cubicBezTo>
                <a:cubicBezTo>
                  <a:pt x="73556" y="74797"/>
                  <a:pt x="-527" y="3888"/>
                  <a:pt x="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705A0A1-289F-1721-C676-C8D518AEB78B}"/>
              </a:ext>
            </a:extLst>
          </p:cNvPr>
          <p:cNvSpPr/>
          <p:nvPr/>
        </p:nvSpPr>
        <p:spPr>
          <a:xfrm>
            <a:off x="3838562" y="11083236"/>
            <a:ext cx="227455" cy="54935"/>
          </a:xfrm>
          <a:custGeom>
            <a:avLst/>
            <a:gdLst>
              <a:gd name="connsiteX0" fmla="*/ 13 w 227455"/>
              <a:gd name="connsiteY0" fmla="*/ 54664 h 54935"/>
              <a:gd name="connsiteX1" fmla="*/ 98438 w 227455"/>
              <a:gd name="connsiteY1" fmla="*/ 22914 h 54935"/>
              <a:gd name="connsiteX2" fmla="*/ 225438 w 227455"/>
              <a:gd name="connsiteY2" fmla="*/ 54664 h 54935"/>
              <a:gd name="connsiteX3" fmla="*/ 171463 w 227455"/>
              <a:gd name="connsiteY3" fmla="*/ 26089 h 54935"/>
              <a:gd name="connsiteX4" fmla="*/ 104788 w 227455"/>
              <a:gd name="connsiteY4" fmla="*/ 689 h 54935"/>
              <a:gd name="connsiteX5" fmla="*/ 13 w 227455"/>
              <a:gd name="connsiteY5" fmla="*/ 54664 h 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5" h="54935">
                <a:moveTo>
                  <a:pt x="13" y="54664"/>
                </a:moveTo>
                <a:cubicBezTo>
                  <a:pt x="-1045" y="58368"/>
                  <a:pt x="60867" y="22914"/>
                  <a:pt x="98438" y="22914"/>
                </a:cubicBezTo>
                <a:cubicBezTo>
                  <a:pt x="136009" y="22914"/>
                  <a:pt x="213267" y="54135"/>
                  <a:pt x="225438" y="54664"/>
                </a:cubicBezTo>
                <a:cubicBezTo>
                  <a:pt x="237609" y="55193"/>
                  <a:pt x="191571" y="35085"/>
                  <a:pt x="171463" y="26089"/>
                </a:cubicBezTo>
                <a:cubicBezTo>
                  <a:pt x="151355" y="17093"/>
                  <a:pt x="127542" y="-4074"/>
                  <a:pt x="104788" y="689"/>
                </a:cubicBezTo>
                <a:cubicBezTo>
                  <a:pt x="82034" y="5452"/>
                  <a:pt x="1071" y="50960"/>
                  <a:pt x="13" y="5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82EA12DC-182A-F273-D608-C3B175BE0EA3}"/>
              </a:ext>
            </a:extLst>
          </p:cNvPr>
          <p:cNvSpPr/>
          <p:nvPr/>
        </p:nvSpPr>
        <p:spPr>
          <a:xfrm>
            <a:off x="3835372" y="11153757"/>
            <a:ext cx="212765" cy="76419"/>
          </a:xfrm>
          <a:custGeom>
            <a:avLst/>
            <a:gdLst>
              <a:gd name="connsiteX0" fmla="*/ 28 w 212765"/>
              <a:gd name="connsiteY0" fmla="*/ 18 h 76419"/>
              <a:gd name="connsiteX1" fmla="*/ 152428 w 212765"/>
              <a:gd name="connsiteY1" fmla="*/ 57168 h 76419"/>
              <a:gd name="connsiteX2" fmla="*/ 187353 w 212765"/>
              <a:gd name="connsiteY2" fmla="*/ 76218 h 76419"/>
              <a:gd name="connsiteX3" fmla="*/ 212753 w 212765"/>
              <a:gd name="connsiteY3" fmla="*/ 47643 h 76419"/>
              <a:gd name="connsiteX4" fmla="*/ 184178 w 212765"/>
              <a:gd name="connsiteY4" fmla="*/ 50818 h 76419"/>
              <a:gd name="connsiteX5" fmla="*/ 139728 w 212765"/>
              <a:gd name="connsiteY5" fmla="*/ 50818 h 76419"/>
              <a:gd name="connsiteX6" fmla="*/ 28 w 212765"/>
              <a:gd name="connsiteY6" fmla="*/ 18 h 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65" h="76419">
                <a:moveTo>
                  <a:pt x="28" y="18"/>
                </a:moveTo>
                <a:cubicBezTo>
                  <a:pt x="2145" y="1076"/>
                  <a:pt x="121207" y="44468"/>
                  <a:pt x="152428" y="57168"/>
                </a:cubicBezTo>
                <a:cubicBezTo>
                  <a:pt x="183649" y="69868"/>
                  <a:pt x="177299" y="77805"/>
                  <a:pt x="187353" y="76218"/>
                </a:cubicBezTo>
                <a:cubicBezTo>
                  <a:pt x="197407" y="74631"/>
                  <a:pt x="213282" y="51876"/>
                  <a:pt x="212753" y="47643"/>
                </a:cubicBezTo>
                <a:cubicBezTo>
                  <a:pt x="212224" y="43410"/>
                  <a:pt x="196349" y="50289"/>
                  <a:pt x="184178" y="50818"/>
                </a:cubicBezTo>
                <a:cubicBezTo>
                  <a:pt x="172007" y="51347"/>
                  <a:pt x="163541" y="58756"/>
                  <a:pt x="139728" y="50818"/>
                </a:cubicBezTo>
                <a:cubicBezTo>
                  <a:pt x="115916" y="42881"/>
                  <a:pt x="-2089" y="-1040"/>
                  <a:pt x="2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D1AF719-9A1B-0BA1-1916-13FFCB0EC1F9}"/>
              </a:ext>
            </a:extLst>
          </p:cNvPr>
          <p:cNvSpPr/>
          <p:nvPr/>
        </p:nvSpPr>
        <p:spPr>
          <a:xfrm>
            <a:off x="3850234" y="11146270"/>
            <a:ext cx="162277" cy="81130"/>
          </a:xfrm>
          <a:custGeom>
            <a:avLst/>
            <a:gdLst>
              <a:gd name="connsiteX0" fmla="*/ 1041 w 162277"/>
              <a:gd name="connsiteY0" fmla="*/ 1155 h 81130"/>
              <a:gd name="connsiteX1" fmla="*/ 159791 w 162277"/>
              <a:gd name="connsiteY1" fmla="*/ 80530 h 81130"/>
              <a:gd name="connsiteX2" fmla="*/ 93116 w 162277"/>
              <a:gd name="connsiteY2" fmla="*/ 36080 h 81130"/>
              <a:gd name="connsiteX3" fmla="*/ 1041 w 162277"/>
              <a:gd name="connsiteY3" fmla="*/ 1155 h 8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77" h="81130">
                <a:moveTo>
                  <a:pt x="1041" y="1155"/>
                </a:moveTo>
                <a:cubicBezTo>
                  <a:pt x="12154" y="8563"/>
                  <a:pt x="144445" y="74709"/>
                  <a:pt x="159791" y="80530"/>
                </a:cubicBezTo>
                <a:cubicBezTo>
                  <a:pt x="175137" y="86351"/>
                  <a:pt x="115341" y="48251"/>
                  <a:pt x="93116" y="36080"/>
                </a:cubicBezTo>
                <a:cubicBezTo>
                  <a:pt x="70891" y="23909"/>
                  <a:pt x="-10072" y="-6253"/>
                  <a:pt x="10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06ADD244-FE6E-7985-A7A4-18158A393F13}"/>
              </a:ext>
            </a:extLst>
          </p:cNvPr>
          <p:cNvSpPr/>
          <p:nvPr/>
        </p:nvSpPr>
        <p:spPr>
          <a:xfrm>
            <a:off x="3886139" y="11130874"/>
            <a:ext cx="168934" cy="61010"/>
          </a:xfrm>
          <a:custGeom>
            <a:avLst/>
            <a:gdLst>
              <a:gd name="connsiteX0" fmla="*/ 61 w 168934"/>
              <a:gd name="connsiteY0" fmla="*/ 7026 h 61010"/>
              <a:gd name="connsiteX1" fmla="*/ 108011 w 168934"/>
              <a:gd name="connsiteY1" fmla="*/ 3851 h 61010"/>
              <a:gd name="connsiteX2" fmla="*/ 158811 w 168934"/>
              <a:gd name="connsiteY2" fmla="*/ 16551 h 61010"/>
              <a:gd name="connsiteX3" fmla="*/ 168336 w 168934"/>
              <a:gd name="connsiteY3" fmla="*/ 32426 h 61010"/>
              <a:gd name="connsiteX4" fmla="*/ 149286 w 168934"/>
              <a:gd name="connsiteY4" fmla="*/ 61001 h 61010"/>
              <a:gd name="connsiteX5" fmla="*/ 155636 w 168934"/>
              <a:gd name="connsiteY5" fmla="*/ 29251 h 61010"/>
              <a:gd name="connsiteX6" fmla="*/ 123886 w 168934"/>
              <a:gd name="connsiteY6" fmla="*/ 676 h 61010"/>
              <a:gd name="connsiteX7" fmla="*/ 61 w 168934"/>
              <a:gd name="connsiteY7" fmla="*/ 7026 h 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34" h="61010">
                <a:moveTo>
                  <a:pt x="61" y="7026"/>
                </a:moveTo>
                <a:cubicBezTo>
                  <a:pt x="-2585" y="7555"/>
                  <a:pt x="81553" y="2263"/>
                  <a:pt x="108011" y="3851"/>
                </a:cubicBezTo>
                <a:cubicBezTo>
                  <a:pt x="134469" y="5438"/>
                  <a:pt x="158811" y="16551"/>
                  <a:pt x="158811" y="16551"/>
                </a:cubicBezTo>
                <a:cubicBezTo>
                  <a:pt x="168865" y="21314"/>
                  <a:pt x="169923" y="25018"/>
                  <a:pt x="168336" y="32426"/>
                </a:cubicBezTo>
                <a:cubicBezTo>
                  <a:pt x="166749" y="39834"/>
                  <a:pt x="151403" y="61530"/>
                  <a:pt x="149286" y="61001"/>
                </a:cubicBezTo>
                <a:cubicBezTo>
                  <a:pt x="147169" y="60472"/>
                  <a:pt x="159869" y="39305"/>
                  <a:pt x="155636" y="29251"/>
                </a:cubicBezTo>
                <a:cubicBezTo>
                  <a:pt x="151403" y="19197"/>
                  <a:pt x="147169" y="3851"/>
                  <a:pt x="123886" y="676"/>
                </a:cubicBezTo>
                <a:cubicBezTo>
                  <a:pt x="100603" y="-2499"/>
                  <a:pt x="2707" y="6497"/>
                  <a:pt x="61" y="7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3B1D18-430F-AFF3-77C0-D9D270922288}"/>
              </a:ext>
            </a:extLst>
          </p:cNvPr>
          <p:cNvSpPr/>
          <p:nvPr/>
        </p:nvSpPr>
        <p:spPr>
          <a:xfrm>
            <a:off x="4048058" y="9979015"/>
            <a:ext cx="63594" cy="431851"/>
          </a:xfrm>
          <a:custGeom>
            <a:avLst/>
            <a:gdLst>
              <a:gd name="connsiteX0" fmla="*/ 67 w 63594"/>
              <a:gd name="connsiteY0" fmla="*/ 10 h 431851"/>
              <a:gd name="connsiteX1" fmla="*/ 50867 w 63594"/>
              <a:gd name="connsiteY1" fmla="*/ 257185 h 431851"/>
              <a:gd name="connsiteX2" fmla="*/ 28642 w 63594"/>
              <a:gd name="connsiteY2" fmla="*/ 425460 h 431851"/>
              <a:gd name="connsiteX3" fmla="*/ 28642 w 63594"/>
              <a:gd name="connsiteY3" fmla="*/ 384185 h 431851"/>
              <a:gd name="connsiteX4" fmla="*/ 63567 w 63594"/>
              <a:gd name="connsiteY4" fmla="*/ 266710 h 431851"/>
              <a:gd name="connsiteX5" fmla="*/ 67 w 63594"/>
              <a:gd name="connsiteY5" fmla="*/ 10 h 43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94" h="431851">
                <a:moveTo>
                  <a:pt x="67" y="10"/>
                </a:moveTo>
                <a:cubicBezTo>
                  <a:pt x="-2050" y="-1578"/>
                  <a:pt x="46105" y="186277"/>
                  <a:pt x="50867" y="257185"/>
                </a:cubicBezTo>
                <a:cubicBezTo>
                  <a:pt x="55629" y="328093"/>
                  <a:pt x="32346" y="404293"/>
                  <a:pt x="28642" y="425460"/>
                </a:cubicBezTo>
                <a:cubicBezTo>
                  <a:pt x="24938" y="446627"/>
                  <a:pt x="22821" y="410643"/>
                  <a:pt x="28642" y="384185"/>
                </a:cubicBezTo>
                <a:cubicBezTo>
                  <a:pt x="34463" y="357727"/>
                  <a:pt x="64625" y="325447"/>
                  <a:pt x="63567" y="266710"/>
                </a:cubicBezTo>
                <a:cubicBezTo>
                  <a:pt x="62509" y="207973"/>
                  <a:pt x="2184" y="1598"/>
                  <a:pt x="6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B10D4E8D-A18E-04BD-52A4-67987F1839AE}"/>
              </a:ext>
            </a:extLst>
          </p:cNvPr>
          <p:cNvSpPr/>
          <p:nvPr/>
        </p:nvSpPr>
        <p:spPr>
          <a:xfrm>
            <a:off x="4081585" y="9467847"/>
            <a:ext cx="628671" cy="1206818"/>
          </a:xfrm>
          <a:custGeom>
            <a:avLst/>
            <a:gdLst>
              <a:gd name="connsiteX0" fmla="*/ 607890 w 628671"/>
              <a:gd name="connsiteY0" fmla="*/ 34928 h 1206818"/>
              <a:gd name="connsiteX1" fmla="*/ 1465 w 628671"/>
              <a:gd name="connsiteY1" fmla="*/ 1203328 h 1206818"/>
              <a:gd name="connsiteX2" fmla="*/ 442790 w 628671"/>
              <a:gd name="connsiteY2" fmla="*/ 384178 h 1206818"/>
              <a:gd name="connsiteX3" fmla="*/ 607890 w 628671"/>
              <a:gd name="connsiteY3" fmla="*/ 34928 h 12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71" h="1206818">
                <a:moveTo>
                  <a:pt x="607890" y="34928"/>
                </a:moveTo>
                <a:cubicBezTo>
                  <a:pt x="534336" y="171453"/>
                  <a:pt x="28982" y="1145120"/>
                  <a:pt x="1465" y="1203328"/>
                </a:cubicBezTo>
                <a:cubicBezTo>
                  <a:pt x="-26052" y="1261536"/>
                  <a:pt x="341719" y="575207"/>
                  <a:pt x="442790" y="384178"/>
                </a:cubicBezTo>
                <a:cubicBezTo>
                  <a:pt x="543861" y="193149"/>
                  <a:pt x="681444" y="-101597"/>
                  <a:pt x="607890" y="3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3DDFD80-6357-CECA-BEFF-FE8F5B4FB338}"/>
              </a:ext>
            </a:extLst>
          </p:cNvPr>
          <p:cNvSpPr/>
          <p:nvPr/>
        </p:nvSpPr>
        <p:spPr>
          <a:xfrm>
            <a:off x="2014568" y="11902907"/>
            <a:ext cx="150951" cy="565470"/>
          </a:xfrm>
          <a:custGeom>
            <a:avLst/>
            <a:gdLst>
              <a:gd name="connsiteX0" fmla="*/ 150782 w 150951"/>
              <a:gd name="connsiteY0" fmla="*/ 168 h 565470"/>
              <a:gd name="connsiteX1" fmla="*/ 103157 w 150951"/>
              <a:gd name="connsiteY1" fmla="*/ 117643 h 565470"/>
              <a:gd name="connsiteX2" fmla="*/ 99982 w 150951"/>
              <a:gd name="connsiteY2" fmla="*/ 270043 h 565470"/>
              <a:gd name="connsiteX3" fmla="*/ 4732 w 150951"/>
              <a:gd name="connsiteY3" fmla="*/ 552618 h 565470"/>
              <a:gd name="connsiteX4" fmla="*/ 26957 w 150951"/>
              <a:gd name="connsiteY4" fmla="*/ 489118 h 565470"/>
              <a:gd name="connsiteX5" fmla="*/ 134907 w 150951"/>
              <a:gd name="connsiteY5" fmla="*/ 238293 h 565470"/>
              <a:gd name="connsiteX6" fmla="*/ 119032 w 150951"/>
              <a:gd name="connsiteY6" fmla="*/ 260518 h 565470"/>
              <a:gd name="connsiteX7" fmla="*/ 84107 w 150951"/>
              <a:gd name="connsiteY7" fmla="*/ 143043 h 565470"/>
              <a:gd name="connsiteX8" fmla="*/ 150782 w 150951"/>
              <a:gd name="connsiteY8" fmla="*/ 168 h 56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51" h="565470">
                <a:moveTo>
                  <a:pt x="150782" y="168"/>
                </a:moveTo>
                <a:cubicBezTo>
                  <a:pt x="153957" y="-4065"/>
                  <a:pt x="111624" y="72664"/>
                  <a:pt x="103157" y="117643"/>
                </a:cubicBezTo>
                <a:cubicBezTo>
                  <a:pt x="94690" y="162622"/>
                  <a:pt x="116386" y="197547"/>
                  <a:pt x="99982" y="270043"/>
                </a:cubicBezTo>
                <a:cubicBezTo>
                  <a:pt x="83578" y="342539"/>
                  <a:pt x="16903" y="516106"/>
                  <a:pt x="4732" y="552618"/>
                </a:cubicBezTo>
                <a:cubicBezTo>
                  <a:pt x="-7439" y="589130"/>
                  <a:pt x="5261" y="541505"/>
                  <a:pt x="26957" y="489118"/>
                </a:cubicBezTo>
                <a:cubicBezTo>
                  <a:pt x="48653" y="436731"/>
                  <a:pt x="119561" y="276393"/>
                  <a:pt x="134907" y="238293"/>
                </a:cubicBezTo>
                <a:cubicBezTo>
                  <a:pt x="150253" y="200193"/>
                  <a:pt x="127499" y="276393"/>
                  <a:pt x="119032" y="260518"/>
                </a:cubicBezTo>
                <a:cubicBezTo>
                  <a:pt x="110565" y="244643"/>
                  <a:pt x="78286" y="184847"/>
                  <a:pt x="84107" y="143043"/>
                </a:cubicBezTo>
                <a:cubicBezTo>
                  <a:pt x="89928" y="101239"/>
                  <a:pt x="147607" y="4401"/>
                  <a:pt x="150782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0E6D9A82-D3AD-B823-BD87-A48D30043A2F}"/>
              </a:ext>
            </a:extLst>
          </p:cNvPr>
          <p:cNvSpPr/>
          <p:nvPr/>
        </p:nvSpPr>
        <p:spPr>
          <a:xfrm>
            <a:off x="2127248" y="12537460"/>
            <a:ext cx="263928" cy="144588"/>
          </a:xfrm>
          <a:custGeom>
            <a:avLst/>
            <a:gdLst>
              <a:gd name="connsiteX0" fmla="*/ 2 w 263928"/>
              <a:gd name="connsiteY0" fmla="*/ 60940 h 144588"/>
              <a:gd name="connsiteX1" fmla="*/ 104777 w 263928"/>
              <a:gd name="connsiteY1" fmla="*/ 19665 h 144588"/>
              <a:gd name="connsiteX2" fmla="*/ 238127 w 263928"/>
              <a:gd name="connsiteY2" fmla="*/ 51415 h 144588"/>
              <a:gd name="connsiteX3" fmla="*/ 222252 w 263928"/>
              <a:gd name="connsiteY3" fmla="*/ 22840 h 144588"/>
              <a:gd name="connsiteX4" fmla="*/ 263527 w 263928"/>
              <a:gd name="connsiteY4" fmla="*/ 143490 h 144588"/>
              <a:gd name="connsiteX5" fmla="*/ 241302 w 263928"/>
              <a:gd name="connsiteY5" fmla="*/ 79990 h 144588"/>
              <a:gd name="connsiteX6" fmla="*/ 209552 w 263928"/>
              <a:gd name="connsiteY6" fmla="*/ 35540 h 144588"/>
              <a:gd name="connsiteX7" fmla="*/ 174627 w 263928"/>
              <a:gd name="connsiteY7" fmla="*/ 16490 h 144588"/>
              <a:gd name="connsiteX8" fmla="*/ 92077 w 263928"/>
              <a:gd name="connsiteY8" fmla="*/ 22840 h 144588"/>
              <a:gd name="connsiteX9" fmla="*/ 101602 w 263928"/>
              <a:gd name="connsiteY9" fmla="*/ 615 h 144588"/>
              <a:gd name="connsiteX10" fmla="*/ 2 w 263928"/>
              <a:gd name="connsiteY10" fmla="*/ 60940 h 1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28" h="144588">
                <a:moveTo>
                  <a:pt x="2" y="60940"/>
                </a:moveTo>
                <a:cubicBezTo>
                  <a:pt x="531" y="64115"/>
                  <a:pt x="65090" y="21252"/>
                  <a:pt x="104777" y="19665"/>
                </a:cubicBezTo>
                <a:cubicBezTo>
                  <a:pt x="144464" y="18078"/>
                  <a:pt x="218548" y="50886"/>
                  <a:pt x="238127" y="51415"/>
                </a:cubicBezTo>
                <a:cubicBezTo>
                  <a:pt x="257706" y="51944"/>
                  <a:pt x="218019" y="7494"/>
                  <a:pt x="222252" y="22840"/>
                </a:cubicBezTo>
                <a:cubicBezTo>
                  <a:pt x="226485" y="38186"/>
                  <a:pt x="260352" y="133965"/>
                  <a:pt x="263527" y="143490"/>
                </a:cubicBezTo>
                <a:cubicBezTo>
                  <a:pt x="266702" y="153015"/>
                  <a:pt x="250298" y="97982"/>
                  <a:pt x="241302" y="79990"/>
                </a:cubicBezTo>
                <a:cubicBezTo>
                  <a:pt x="232306" y="61998"/>
                  <a:pt x="220664" y="46123"/>
                  <a:pt x="209552" y="35540"/>
                </a:cubicBezTo>
                <a:cubicBezTo>
                  <a:pt x="198440" y="24957"/>
                  <a:pt x="194206" y="18607"/>
                  <a:pt x="174627" y="16490"/>
                </a:cubicBezTo>
                <a:cubicBezTo>
                  <a:pt x="155048" y="14373"/>
                  <a:pt x="104248" y="25486"/>
                  <a:pt x="92077" y="22840"/>
                </a:cubicBezTo>
                <a:cubicBezTo>
                  <a:pt x="79906" y="20194"/>
                  <a:pt x="115360" y="-4147"/>
                  <a:pt x="101602" y="615"/>
                </a:cubicBezTo>
                <a:cubicBezTo>
                  <a:pt x="87844" y="5377"/>
                  <a:pt x="-527" y="57765"/>
                  <a:pt x="2" y="60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F0584F3-5F2C-0646-5A65-3626A9BBC123}"/>
              </a:ext>
            </a:extLst>
          </p:cNvPr>
          <p:cNvSpPr/>
          <p:nvPr/>
        </p:nvSpPr>
        <p:spPr>
          <a:xfrm>
            <a:off x="2015955" y="12515780"/>
            <a:ext cx="124751" cy="79823"/>
          </a:xfrm>
          <a:custGeom>
            <a:avLst/>
            <a:gdLst>
              <a:gd name="connsiteX0" fmla="*/ 170 w 124751"/>
              <a:gd name="connsiteY0" fmla="*/ 70 h 79823"/>
              <a:gd name="connsiteX1" fmla="*/ 22395 w 124751"/>
              <a:gd name="connsiteY1" fmla="*/ 57220 h 79823"/>
              <a:gd name="connsiteX2" fmla="*/ 12870 w 124751"/>
              <a:gd name="connsiteY2" fmla="*/ 79445 h 79823"/>
              <a:gd name="connsiteX3" fmla="*/ 47795 w 124751"/>
              <a:gd name="connsiteY3" fmla="*/ 41345 h 79823"/>
              <a:gd name="connsiteX4" fmla="*/ 123995 w 124751"/>
              <a:gd name="connsiteY4" fmla="*/ 76270 h 79823"/>
              <a:gd name="connsiteX5" fmla="*/ 82720 w 124751"/>
              <a:gd name="connsiteY5" fmla="*/ 47695 h 79823"/>
              <a:gd name="connsiteX6" fmla="*/ 16045 w 124751"/>
              <a:gd name="connsiteY6" fmla="*/ 69920 h 79823"/>
              <a:gd name="connsiteX7" fmla="*/ 170 w 124751"/>
              <a:gd name="connsiteY7" fmla="*/ 70 h 7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51" h="79823">
                <a:moveTo>
                  <a:pt x="170" y="70"/>
                </a:moveTo>
                <a:cubicBezTo>
                  <a:pt x="1228" y="-2047"/>
                  <a:pt x="20278" y="43991"/>
                  <a:pt x="22395" y="57220"/>
                </a:cubicBezTo>
                <a:cubicBezTo>
                  <a:pt x="24512" y="70449"/>
                  <a:pt x="8637" y="82091"/>
                  <a:pt x="12870" y="79445"/>
                </a:cubicBezTo>
                <a:cubicBezTo>
                  <a:pt x="17103" y="76799"/>
                  <a:pt x="29274" y="41874"/>
                  <a:pt x="47795" y="41345"/>
                </a:cubicBezTo>
                <a:cubicBezTo>
                  <a:pt x="66316" y="40816"/>
                  <a:pt x="118174" y="75212"/>
                  <a:pt x="123995" y="76270"/>
                </a:cubicBezTo>
                <a:cubicBezTo>
                  <a:pt x="129816" y="77328"/>
                  <a:pt x="100711" y="48753"/>
                  <a:pt x="82720" y="47695"/>
                </a:cubicBezTo>
                <a:cubicBezTo>
                  <a:pt x="64729" y="46637"/>
                  <a:pt x="29274" y="74153"/>
                  <a:pt x="16045" y="69920"/>
                </a:cubicBezTo>
                <a:cubicBezTo>
                  <a:pt x="2816" y="65687"/>
                  <a:pt x="-888" y="2187"/>
                  <a:pt x="17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B78DC38A-E815-CB46-B668-C8E9B36448C9}"/>
              </a:ext>
            </a:extLst>
          </p:cNvPr>
          <p:cNvSpPr/>
          <p:nvPr/>
        </p:nvSpPr>
        <p:spPr>
          <a:xfrm>
            <a:off x="2088777" y="12601318"/>
            <a:ext cx="257309" cy="83941"/>
          </a:xfrm>
          <a:custGeom>
            <a:avLst/>
            <a:gdLst>
              <a:gd name="connsiteX0" fmla="*/ 373 w 257309"/>
              <a:gd name="connsiteY0" fmla="*/ 257 h 83941"/>
              <a:gd name="connsiteX1" fmla="*/ 63873 w 257309"/>
              <a:gd name="connsiteY1" fmla="*/ 57407 h 83941"/>
              <a:gd name="connsiteX2" fmla="*/ 159123 w 257309"/>
              <a:gd name="connsiteY2" fmla="*/ 73282 h 83941"/>
              <a:gd name="connsiteX3" fmla="*/ 121023 w 257309"/>
              <a:gd name="connsiteY3" fmla="*/ 73282 h 83941"/>
              <a:gd name="connsiteX4" fmla="*/ 254373 w 257309"/>
              <a:gd name="connsiteY4" fmla="*/ 63757 h 83941"/>
              <a:gd name="connsiteX5" fmla="*/ 203573 w 257309"/>
              <a:gd name="connsiteY5" fmla="*/ 63757 h 83941"/>
              <a:gd name="connsiteX6" fmla="*/ 92448 w 257309"/>
              <a:gd name="connsiteY6" fmla="*/ 82807 h 83941"/>
              <a:gd name="connsiteX7" fmla="*/ 373 w 257309"/>
              <a:gd name="connsiteY7" fmla="*/ 257 h 8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09" h="83941">
                <a:moveTo>
                  <a:pt x="373" y="257"/>
                </a:moveTo>
                <a:cubicBezTo>
                  <a:pt x="-4389" y="-3976"/>
                  <a:pt x="37415" y="45236"/>
                  <a:pt x="63873" y="57407"/>
                </a:cubicBezTo>
                <a:cubicBezTo>
                  <a:pt x="90331" y="69578"/>
                  <a:pt x="149598" y="70636"/>
                  <a:pt x="159123" y="73282"/>
                </a:cubicBezTo>
                <a:cubicBezTo>
                  <a:pt x="168648" y="75928"/>
                  <a:pt x="105148" y="74870"/>
                  <a:pt x="121023" y="73282"/>
                </a:cubicBezTo>
                <a:cubicBezTo>
                  <a:pt x="136898" y="71695"/>
                  <a:pt x="240615" y="65344"/>
                  <a:pt x="254373" y="63757"/>
                </a:cubicBezTo>
                <a:cubicBezTo>
                  <a:pt x="268131" y="62170"/>
                  <a:pt x="230561" y="60582"/>
                  <a:pt x="203573" y="63757"/>
                </a:cubicBezTo>
                <a:cubicBezTo>
                  <a:pt x="176585" y="66932"/>
                  <a:pt x="122610" y="89157"/>
                  <a:pt x="92448" y="82807"/>
                </a:cubicBezTo>
                <a:cubicBezTo>
                  <a:pt x="62286" y="76457"/>
                  <a:pt x="5135" y="4490"/>
                  <a:pt x="373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037DEA1-5E6F-8D3C-437D-0DE545FC1F3E}"/>
              </a:ext>
            </a:extLst>
          </p:cNvPr>
          <p:cNvSpPr/>
          <p:nvPr/>
        </p:nvSpPr>
        <p:spPr>
          <a:xfrm>
            <a:off x="2091384" y="12595221"/>
            <a:ext cx="48888" cy="92093"/>
          </a:xfrm>
          <a:custGeom>
            <a:avLst/>
            <a:gdLst>
              <a:gd name="connsiteX0" fmla="*/ 4116 w 48888"/>
              <a:gd name="connsiteY0" fmla="*/ 4 h 92093"/>
              <a:gd name="connsiteX1" fmla="*/ 23166 w 48888"/>
              <a:gd name="connsiteY1" fmla="*/ 63504 h 92093"/>
              <a:gd name="connsiteX2" fmla="*/ 48566 w 48888"/>
              <a:gd name="connsiteY2" fmla="*/ 92079 h 92093"/>
              <a:gd name="connsiteX3" fmla="*/ 4116 w 48888"/>
              <a:gd name="connsiteY3" fmla="*/ 60329 h 92093"/>
              <a:gd name="connsiteX4" fmla="*/ 4116 w 48888"/>
              <a:gd name="connsiteY4" fmla="*/ 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8" h="92093">
                <a:moveTo>
                  <a:pt x="4116" y="4"/>
                </a:moveTo>
                <a:cubicBezTo>
                  <a:pt x="7291" y="533"/>
                  <a:pt x="15758" y="48158"/>
                  <a:pt x="23166" y="63504"/>
                </a:cubicBezTo>
                <a:cubicBezTo>
                  <a:pt x="30574" y="78850"/>
                  <a:pt x="51741" y="92608"/>
                  <a:pt x="48566" y="92079"/>
                </a:cubicBezTo>
                <a:cubicBezTo>
                  <a:pt x="45391" y="91550"/>
                  <a:pt x="11524" y="70912"/>
                  <a:pt x="4116" y="60329"/>
                </a:cubicBezTo>
                <a:cubicBezTo>
                  <a:pt x="-3292" y="49746"/>
                  <a:pt x="941" y="-525"/>
                  <a:pt x="411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9631225-736D-6CE7-195F-F85CFFEEAF5E}"/>
              </a:ext>
            </a:extLst>
          </p:cNvPr>
          <p:cNvSpPr/>
          <p:nvPr/>
        </p:nvSpPr>
        <p:spPr>
          <a:xfrm>
            <a:off x="2068795" y="12588527"/>
            <a:ext cx="312696" cy="127548"/>
          </a:xfrm>
          <a:custGeom>
            <a:avLst/>
            <a:gdLst>
              <a:gd name="connsiteX0" fmla="*/ 1305 w 312696"/>
              <a:gd name="connsiteY0" fmla="*/ 348 h 127548"/>
              <a:gd name="connsiteX1" fmla="*/ 10830 w 312696"/>
              <a:gd name="connsiteY1" fmla="*/ 82898 h 127548"/>
              <a:gd name="connsiteX2" fmla="*/ 93380 w 312696"/>
              <a:gd name="connsiteY2" fmla="*/ 117823 h 127548"/>
              <a:gd name="connsiteX3" fmla="*/ 144180 w 312696"/>
              <a:gd name="connsiteY3" fmla="*/ 117823 h 127548"/>
              <a:gd name="connsiteX4" fmla="*/ 118780 w 312696"/>
              <a:gd name="connsiteY4" fmla="*/ 124173 h 127548"/>
              <a:gd name="connsiteX5" fmla="*/ 220380 w 312696"/>
              <a:gd name="connsiteY5" fmla="*/ 108298 h 127548"/>
              <a:gd name="connsiteX6" fmla="*/ 312455 w 312696"/>
              <a:gd name="connsiteY6" fmla="*/ 108298 h 127548"/>
              <a:gd name="connsiteX7" fmla="*/ 242605 w 312696"/>
              <a:gd name="connsiteY7" fmla="*/ 105123 h 127548"/>
              <a:gd name="connsiteX8" fmla="*/ 109255 w 312696"/>
              <a:gd name="connsiteY8" fmla="*/ 124173 h 127548"/>
              <a:gd name="connsiteX9" fmla="*/ 14005 w 312696"/>
              <a:gd name="connsiteY9" fmla="*/ 117823 h 127548"/>
              <a:gd name="connsiteX10" fmla="*/ 1305 w 312696"/>
              <a:gd name="connsiteY10" fmla="*/ 348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696" h="127548">
                <a:moveTo>
                  <a:pt x="1305" y="348"/>
                </a:moveTo>
                <a:cubicBezTo>
                  <a:pt x="776" y="-5473"/>
                  <a:pt x="-4516" y="63319"/>
                  <a:pt x="10830" y="82898"/>
                </a:cubicBezTo>
                <a:cubicBezTo>
                  <a:pt x="26176" y="102477"/>
                  <a:pt x="71155" y="112002"/>
                  <a:pt x="93380" y="117823"/>
                </a:cubicBezTo>
                <a:cubicBezTo>
                  <a:pt x="115605" y="123644"/>
                  <a:pt x="139947" y="116765"/>
                  <a:pt x="144180" y="117823"/>
                </a:cubicBezTo>
                <a:cubicBezTo>
                  <a:pt x="148413" y="118881"/>
                  <a:pt x="106080" y="125760"/>
                  <a:pt x="118780" y="124173"/>
                </a:cubicBezTo>
                <a:cubicBezTo>
                  <a:pt x="131480" y="122586"/>
                  <a:pt x="188101" y="110944"/>
                  <a:pt x="220380" y="108298"/>
                </a:cubicBezTo>
                <a:cubicBezTo>
                  <a:pt x="252659" y="105652"/>
                  <a:pt x="308751" y="108827"/>
                  <a:pt x="312455" y="108298"/>
                </a:cubicBezTo>
                <a:cubicBezTo>
                  <a:pt x="316159" y="107769"/>
                  <a:pt x="276472" y="102477"/>
                  <a:pt x="242605" y="105123"/>
                </a:cubicBezTo>
                <a:cubicBezTo>
                  <a:pt x="208738" y="107769"/>
                  <a:pt x="147355" y="122056"/>
                  <a:pt x="109255" y="124173"/>
                </a:cubicBezTo>
                <a:cubicBezTo>
                  <a:pt x="71155" y="126290"/>
                  <a:pt x="30409" y="133169"/>
                  <a:pt x="14005" y="117823"/>
                </a:cubicBezTo>
                <a:cubicBezTo>
                  <a:pt x="-2399" y="102477"/>
                  <a:pt x="1834" y="6169"/>
                  <a:pt x="130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2EC5BB7-F954-74B9-ACF8-CC5491888206}"/>
              </a:ext>
            </a:extLst>
          </p:cNvPr>
          <p:cNvSpPr/>
          <p:nvPr/>
        </p:nvSpPr>
        <p:spPr>
          <a:xfrm>
            <a:off x="2093242" y="12317863"/>
            <a:ext cx="120326" cy="119928"/>
          </a:xfrm>
          <a:custGeom>
            <a:avLst/>
            <a:gdLst>
              <a:gd name="connsiteX0" fmla="*/ 119733 w 120326"/>
              <a:gd name="connsiteY0" fmla="*/ 1137 h 119928"/>
              <a:gd name="connsiteX1" fmla="*/ 2258 w 120326"/>
              <a:gd name="connsiteY1" fmla="*/ 118612 h 119928"/>
              <a:gd name="connsiteX2" fmla="*/ 46708 w 120326"/>
              <a:gd name="connsiteY2" fmla="*/ 61462 h 119928"/>
              <a:gd name="connsiteX3" fmla="*/ 119733 w 120326"/>
              <a:gd name="connsiteY3" fmla="*/ 1137 h 11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6" h="119928">
                <a:moveTo>
                  <a:pt x="119733" y="1137"/>
                </a:moveTo>
                <a:cubicBezTo>
                  <a:pt x="112325" y="10662"/>
                  <a:pt x="14429" y="108558"/>
                  <a:pt x="2258" y="118612"/>
                </a:cubicBezTo>
                <a:cubicBezTo>
                  <a:pt x="-9913" y="128666"/>
                  <a:pt x="30304" y="78395"/>
                  <a:pt x="46708" y="61462"/>
                </a:cubicBezTo>
                <a:cubicBezTo>
                  <a:pt x="63112" y="44529"/>
                  <a:pt x="127141" y="-8388"/>
                  <a:pt x="119733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B51E0F-3D88-8470-4715-BA23921EB0C1}"/>
              </a:ext>
            </a:extLst>
          </p:cNvPr>
          <p:cNvSpPr/>
          <p:nvPr/>
        </p:nvSpPr>
        <p:spPr>
          <a:xfrm>
            <a:off x="2096537" y="12404722"/>
            <a:ext cx="91085" cy="165684"/>
          </a:xfrm>
          <a:custGeom>
            <a:avLst/>
            <a:gdLst>
              <a:gd name="connsiteX0" fmla="*/ 91038 w 91085"/>
              <a:gd name="connsiteY0" fmla="*/ 3 h 165684"/>
              <a:gd name="connsiteX1" fmla="*/ 14838 w 91085"/>
              <a:gd name="connsiteY1" fmla="*/ 95253 h 165684"/>
              <a:gd name="connsiteX2" fmla="*/ 33888 w 91085"/>
              <a:gd name="connsiteY2" fmla="*/ 165103 h 165684"/>
              <a:gd name="connsiteX3" fmla="*/ 18013 w 91085"/>
              <a:gd name="connsiteY3" fmla="*/ 127003 h 165684"/>
              <a:gd name="connsiteX4" fmla="*/ 2138 w 91085"/>
              <a:gd name="connsiteY4" fmla="*/ 98428 h 165684"/>
              <a:gd name="connsiteX5" fmla="*/ 91038 w 91085"/>
              <a:gd name="connsiteY5" fmla="*/ 3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85" h="165684">
                <a:moveTo>
                  <a:pt x="91038" y="3"/>
                </a:moveTo>
                <a:cubicBezTo>
                  <a:pt x="93155" y="-526"/>
                  <a:pt x="24363" y="67736"/>
                  <a:pt x="14838" y="95253"/>
                </a:cubicBezTo>
                <a:cubicBezTo>
                  <a:pt x="5313" y="122770"/>
                  <a:pt x="33359" y="159811"/>
                  <a:pt x="33888" y="165103"/>
                </a:cubicBezTo>
                <a:cubicBezTo>
                  <a:pt x="34417" y="170395"/>
                  <a:pt x="23305" y="138116"/>
                  <a:pt x="18013" y="127003"/>
                </a:cubicBezTo>
                <a:cubicBezTo>
                  <a:pt x="12721" y="115891"/>
                  <a:pt x="-6329" y="118536"/>
                  <a:pt x="2138" y="98428"/>
                </a:cubicBezTo>
                <a:cubicBezTo>
                  <a:pt x="10605" y="78320"/>
                  <a:pt x="88921" y="532"/>
                  <a:pt x="910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B0A9F545-565D-56EB-25EE-D62792CF8084}"/>
              </a:ext>
            </a:extLst>
          </p:cNvPr>
          <p:cNvSpPr/>
          <p:nvPr/>
        </p:nvSpPr>
        <p:spPr>
          <a:xfrm>
            <a:off x="2114489" y="12479862"/>
            <a:ext cx="263776" cy="58283"/>
          </a:xfrm>
          <a:custGeom>
            <a:avLst/>
            <a:gdLst>
              <a:gd name="connsiteX0" fmla="*/ 61 w 263776"/>
              <a:gd name="connsiteY0" fmla="*/ 58213 h 58283"/>
              <a:gd name="connsiteX1" fmla="*/ 120711 w 263776"/>
              <a:gd name="connsiteY1" fmla="*/ 1063 h 58283"/>
              <a:gd name="connsiteX2" fmla="*/ 241361 w 263776"/>
              <a:gd name="connsiteY2" fmla="*/ 23288 h 58283"/>
              <a:gd name="connsiteX3" fmla="*/ 263586 w 263776"/>
              <a:gd name="connsiteY3" fmla="*/ 51863 h 58283"/>
              <a:gd name="connsiteX4" fmla="*/ 238186 w 263776"/>
              <a:gd name="connsiteY4" fmla="*/ 23288 h 58283"/>
              <a:gd name="connsiteX5" fmla="*/ 136586 w 263776"/>
              <a:gd name="connsiteY5" fmla="*/ 13763 h 58283"/>
              <a:gd name="connsiteX6" fmla="*/ 61 w 263776"/>
              <a:gd name="connsiteY6" fmla="*/ 58213 h 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76" h="58283">
                <a:moveTo>
                  <a:pt x="61" y="58213"/>
                </a:moveTo>
                <a:cubicBezTo>
                  <a:pt x="-2585" y="56096"/>
                  <a:pt x="80494" y="6884"/>
                  <a:pt x="120711" y="1063"/>
                </a:cubicBezTo>
                <a:cubicBezTo>
                  <a:pt x="160928" y="-4758"/>
                  <a:pt x="217549" y="14821"/>
                  <a:pt x="241361" y="23288"/>
                </a:cubicBezTo>
                <a:cubicBezTo>
                  <a:pt x="265173" y="31755"/>
                  <a:pt x="264115" y="51863"/>
                  <a:pt x="263586" y="51863"/>
                </a:cubicBezTo>
                <a:cubicBezTo>
                  <a:pt x="263057" y="51863"/>
                  <a:pt x="259353" y="29638"/>
                  <a:pt x="238186" y="23288"/>
                </a:cubicBezTo>
                <a:cubicBezTo>
                  <a:pt x="217019" y="16938"/>
                  <a:pt x="173628" y="13763"/>
                  <a:pt x="136586" y="13763"/>
                </a:cubicBezTo>
                <a:cubicBezTo>
                  <a:pt x="99544" y="13763"/>
                  <a:pt x="2707" y="60330"/>
                  <a:pt x="61" y="58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CDADEA3-B277-A860-FAC6-4C2A67376DA7}"/>
              </a:ext>
            </a:extLst>
          </p:cNvPr>
          <p:cNvSpPr/>
          <p:nvPr/>
        </p:nvSpPr>
        <p:spPr>
          <a:xfrm>
            <a:off x="2152650" y="12505850"/>
            <a:ext cx="203200" cy="51275"/>
          </a:xfrm>
          <a:custGeom>
            <a:avLst/>
            <a:gdLst>
              <a:gd name="connsiteX0" fmla="*/ 0 w 203200"/>
              <a:gd name="connsiteY0" fmla="*/ 51275 h 51275"/>
              <a:gd name="connsiteX1" fmla="*/ 95250 w 203200"/>
              <a:gd name="connsiteY1" fmla="*/ 6825 h 51275"/>
              <a:gd name="connsiteX2" fmla="*/ 203200 w 203200"/>
              <a:gd name="connsiteY2" fmla="*/ 22700 h 51275"/>
              <a:gd name="connsiteX3" fmla="*/ 82550 w 203200"/>
              <a:gd name="connsiteY3" fmla="*/ 475 h 51275"/>
              <a:gd name="connsiteX4" fmla="*/ 0 w 203200"/>
              <a:gd name="connsiteY4" fmla="*/ 51275 h 5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51275">
                <a:moveTo>
                  <a:pt x="0" y="51275"/>
                </a:moveTo>
                <a:cubicBezTo>
                  <a:pt x="30691" y="31431"/>
                  <a:pt x="61383" y="11587"/>
                  <a:pt x="95250" y="6825"/>
                </a:cubicBezTo>
                <a:lnTo>
                  <a:pt x="203200" y="22700"/>
                </a:lnTo>
                <a:cubicBezTo>
                  <a:pt x="201083" y="21642"/>
                  <a:pt x="114829" y="-3758"/>
                  <a:pt x="82550" y="475"/>
                </a:cubicBezTo>
                <a:cubicBezTo>
                  <a:pt x="50271" y="4708"/>
                  <a:pt x="29898" y="26404"/>
                  <a:pt x="0" y="5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F2362F1B-6B6D-5ED8-F3C1-988DA5DA0995}"/>
              </a:ext>
            </a:extLst>
          </p:cNvPr>
          <p:cNvSpPr/>
          <p:nvPr/>
        </p:nvSpPr>
        <p:spPr>
          <a:xfrm>
            <a:off x="2158417" y="12370664"/>
            <a:ext cx="230816" cy="152108"/>
          </a:xfrm>
          <a:custGeom>
            <a:avLst/>
            <a:gdLst>
              <a:gd name="connsiteX0" fmla="*/ 583 w 230816"/>
              <a:gd name="connsiteY0" fmla="*/ 68986 h 152108"/>
              <a:gd name="connsiteX1" fmla="*/ 99008 w 230816"/>
              <a:gd name="connsiteY1" fmla="*/ 24536 h 152108"/>
              <a:gd name="connsiteX2" fmla="*/ 194258 w 230816"/>
              <a:gd name="connsiteY2" fmla="*/ 72161 h 152108"/>
              <a:gd name="connsiteX3" fmla="*/ 184733 w 230816"/>
              <a:gd name="connsiteY3" fmla="*/ 56286 h 152108"/>
              <a:gd name="connsiteX4" fmla="*/ 226008 w 230816"/>
              <a:gd name="connsiteY4" fmla="*/ 119786 h 152108"/>
              <a:gd name="connsiteX5" fmla="*/ 229183 w 230816"/>
              <a:gd name="connsiteY5" fmla="*/ 151536 h 152108"/>
              <a:gd name="connsiteX6" fmla="*/ 226008 w 230816"/>
              <a:gd name="connsiteY6" fmla="*/ 94386 h 152108"/>
              <a:gd name="connsiteX7" fmla="*/ 178383 w 230816"/>
              <a:gd name="connsiteY7" fmla="*/ 40411 h 152108"/>
              <a:gd name="connsiteX8" fmla="*/ 64083 w 230816"/>
              <a:gd name="connsiteY8" fmla="*/ 5486 h 152108"/>
              <a:gd name="connsiteX9" fmla="*/ 29158 w 230816"/>
              <a:gd name="connsiteY9" fmla="*/ 2311 h 152108"/>
              <a:gd name="connsiteX10" fmla="*/ 57733 w 230816"/>
              <a:gd name="connsiteY10" fmla="*/ 27711 h 152108"/>
              <a:gd name="connsiteX11" fmla="*/ 583 w 230816"/>
              <a:gd name="connsiteY11" fmla="*/ 68986 h 15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816" h="152108">
                <a:moveTo>
                  <a:pt x="583" y="68986"/>
                </a:moveTo>
                <a:cubicBezTo>
                  <a:pt x="7462" y="68457"/>
                  <a:pt x="66729" y="24007"/>
                  <a:pt x="99008" y="24536"/>
                </a:cubicBezTo>
                <a:cubicBezTo>
                  <a:pt x="131287" y="25065"/>
                  <a:pt x="194258" y="72161"/>
                  <a:pt x="194258" y="72161"/>
                </a:cubicBezTo>
                <a:cubicBezTo>
                  <a:pt x="208545" y="77453"/>
                  <a:pt x="179441" y="48349"/>
                  <a:pt x="184733" y="56286"/>
                </a:cubicBezTo>
                <a:cubicBezTo>
                  <a:pt x="190025" y="64223"/>
                  <a:pt x="218600" y="103911"/>
                  <a:pt x="226008" y="119786"/>
                </a:cubicBezTo>
                <a:cubicBezTo>
                  <a:pt x="233416" y="135661"/>
                  <a:pt x="229183" y="155769"/>
                  <a:pt x="229183" y="151536"/>
                </a:cubicBezTo>
                <a:cubicBezTo>
                  <a:pt x="229183" y="147303"/>
                  <a:pt x="234475" y="112907"/>
                  <a:pt x="226008" y="94386"/>
                </a:cubicBezTo>
                <a:cubicBezTo>
                  <a:pt x="217541" y="75865"/>
                  <a:pt x="205371" y="55228"/>
                  <a:pt x="178383" y="40411"/>
                </a:cubicBezTo>
                <a:cubicBezTo>
                  <a:pt x="151395" y="25594"/>
                  <a:pt x="88954" y="11836"/>
                  <a:pt x="64083" y="5486"/>
                </a:cubicBezTo>
                <a:cubicBezTo>
                  <a:pt x="39212" y="-864"/>
                  <a:pt x="30216" y="-1393"/>
                  <a:pt x="29158" y="2311"/>
                </a:cubicBezTo>
                <a:cubicBezTo>
                  <a:pt x="28100" y="6015"/>
                  <a:pt x="65670" y="23478"/>
                  <a:pt x="57733" y="27711"/>
                </a:cubicBezTo>
                <a:cubicBezTo>
                  <a:pt x="49796" y="31944"/>
                  <a:pt x="-6296" y="69515"/>
                  <a:pt x="583" y="6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3DDB5675-06EF-A727-A610-D2729FA726A2}"/>
              </a:ext>
            </a:extLst>
          </p:cNvPr>
          <p:cNvSpPr/>
          <p:nvPr/>
        </p:nvSpPr>
        <p:spPr>
          <a:xfrm>
            <a:off x="2374621" y="12328462"/>
            <a:ext cx="74258" cy="102695"/>
          </a:xfrm>
          <a:custGeom>
            <a:avLst/>
            <a:gdLst>
              <a:gd name="connsiteX0" fmla="*/ 279 w 74258"/>
              <a:gd name="connsiteY0" fmla="*/ 63 h 102695"/>
              <a:gd name="connsiteX1" fmla="*/ 22504 w 74258"/>
              <a:gd name="connsiteY1" fmla="*/ 66738 h 102695"/>
              <a:gd name="connsiteX2" fmla="*/ 3454 w 74258"/>
              <a:gd name="connsiteY2" fmla="*/ 101663 h 102695"/>
              <a:gd name="connsiteX3" fmla="*/ 73304 w 74258"/>
              <a:gd name="connsiteY3" fmla="*/ 28638 h 102695"/>
              <a:gd name="connsiteX4" fmla="*/ 41554 w 74258"/>
              <a:gd name="connsiteY4" fmla="*/ 54038 h 102695"/>
              <a:gd name="connsiteX5" fmla="*/ 279 w 74258"/>
              <a:gd name="connsiteY5" fmla="*/ 63 h 10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8" h="102695">
                <a:moveTo>
                  <a:pt x="279" y="63"/>
                </a:moveTo>
                <a:cubicBezTo>
                  <a:pt x="-2896" y="2180"/>
                  <a:pt x="21975" y="49805"/>
                  <a:pt x="22504" y="66738"/>
                </a:cubicBezTo>
                <a:cubicBezTo>
                  <a:pt x="23033" y="83671"/>
                  <a:pt x="-5013" y="108013"/>
                  <a:pt x="3454" y="101663"/>
                </a:cubicBezTo>
                <a:cubicBezTo>
                  <a:pt x="11921" y="95313"/>
                  <a:pt x="66954" y="36575"/>
                  <a:pt x="73304" y="28638"/>
                </a:cubicBezTo>
                <a:cubicBezTo>
                  <a:pt x="79654" y="20701"/>
                  <a:pt x="52667" y="58271"/>
                  <a:pt x="41554" y="54038"/>
                </a:cubicBezTo>
                <a:cubicBezTo>
                  <a:pt x="30442" y="49805"/>
                  <a:pt x="3454" y="-2054"/>
                  <a:pt x="27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D6B008D1-EC9C-4511-5803-14BB091DC073}"/>
              </a:ext>
            </a:extLst>
          </p:cNvPr>
          <p:cNvSpPr/>
          <p:nvPr/>
        </p:nvSpPr>
        <p:spPr>
          <a:xfrm>
            <a:off x="2384372" y="12296189"/>
            <a:ext cx="50733" cy="169018"/>
          </a:xfrm>
          <a:custGeom>
            <a:avLst/>
            <a:gdLst>
              <a:gd name="connsiteX0" fmla="*/ 15928 w 50733"/>
              <a:gd name="connsiteY0" fmla="*/ 586 h 169018"/>
              <a:gd name="connsiteX1" fmla="*/ 47678 w 50733"/>
              <a:gd name="connsiteY1" fmla="*/ 64086 h 169018"/>
              <a:gd name="connsiteX2" fmla="*/ 47678 w 50733"/>
              <a:gd name="connsiteY2" fmla="*/ 89486 h 169018"/>
              <a:gd name="connsiteX3" fmla="*/ 31803 w 50733"/>
              <a:gd name="connsiteY3" fmla="*/ 146636 h 169018"/>
              <a:gd name="connsiteX4" fmla="*/ 25453 w 50733"/>
              <a:gd name="connsiteY4" fmla="*/ 168861 h 169018"/>
              <a:gd name="connsiteX5" fmla="*/ 53 w 50733"/>
              <a:gd name="connsiteY5" fmla="*/ 137111 h 169018"/>
              <a:gd name="connsiteX6" fmla="*/ 19103 w 50733"/>
              <a:gd name="connsiteY6" fmla="*/ 143461 h 169018"/>
              <a:gd name="connsiteX7" fmla="*/ 31803 w 50733"/>
              <a:gd name="connsiteY7" fmla="*/ 105361 h 169018"/>
              <a:gd name="connsiteX8" fmla="*/ 15928 w 50733"/>
              <a:gd name="connsiteY8" fmla="*/ 586 h 1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3" h="169018">
                <a:moveTo>
                  <a:pt x="15928" y="586"/>
                </a:moveTo>
                <a:cubicBezTo>
                  <a:pt x="18574" y="-6293"/>
                  <a:pt x="42386" y="49269"/>
                  <a:pt x="47678" y="64086"/>
                </a:cubicBezTo>
                <a:cubicBezTo>
                  <a:pt x="52970" y="78903"/>
                  <a:pt x="50324" y="75728"/>
                  <a:pt x="47678" y="89486"/>
                </a:cubicBezTo>
                <a:cubicBezTo>
                  <a:pt x="45032" y="103244"/>
                  <a:pt x="35507" y="133407"/>
                  <a:pt x="31803" y="146636"/>
                </a:cubicBezTo>
                <a:cubicBezTo>
                  <a:pt x="28099" y="159865"/>
                  <a:pt x="30745" y="170448"/>
                  <a:pt x="25453" y="168861"/>
                </a:cubicBezTo>
                <a:cubicBezTo>
                  <a:pt x="20161" y="167274"/>
                  <a:pt x="53" y="137111"/>
                  <a:pt x="53" y="137111"/>
                </a:cubicBezTo>
                <a:cubicBezTo>
                  <a:pt x="-1005" y="132878"/>
                  <a:pt x="13811" y="148753"/>
                  <a:pt x="19103" y="143461"/>
                </a:cubicBezTo>
                <a:cubicBezTo>
                  <a:pt x="24395" y="138169"/>
                  <a:pt x="30745" y="124411"/>
                  <a:pt x="31803" y="105361"/>
                </a:cubicBezTo>
                <a:cubicBezTo>
                  <a:pt x="32861" y="86311"/>
                  <a:pt x="13282" y="7465"/>
                  <a:pt x="15928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C933FE8-3094-E3D0-E977-843E11AA36B0}"/>
              </a:ext>
            </a:extLst>
          </p:cNvPr>
          <p:cNvSpPr/>
          <p:nvPr/>
        </p:nvSpPr>
        <p:spPr>
          <a:xfrm>
            <a:off x="2361756" y="12445794"/>
            <a:ext cx="61093" cy="230636"/>
          </a:xfrm>
          <a:custGeom>
            <a:avLst/>
            <a:gdLst>
              <a:gd name="connsiteX0" fmla="*/ 60769 w 61093"/>
              <a:gd name="connsiteY0" fmla="*/ 206 h 230636"/>
              <a:gd name="connsiteX1" fmla="*/ 29019 w 61093"/>
              <a:gd name="connsiteY1" fmla="*/ 101806 h 230636"/>
              <a:gd name="connsiteX2" fmla="*/ 22669 w 61093"/>
              <a:gd name="connsiteY2" fmla="*/ 165306 h 230636"/>
              <a:gd name="connsiteX3" fmla="*/ 3619 w 61093"/>
              <a:gd name="connsiteY3" fmla="*/ 228806 h 230636"/>
              <a:gd name="connsiteX4" fmla="*/ 3619 w 61093"/>
              <a:gd name="connsiteY4" fmla="*/ 203406 h 230636"/>
              <a:gd name="connsiteX5" fmla="*/ 444 w 61093"/>
              <a:gd name="connsiteY5" fmla="*/ 101806 h 230636"/>
              <a:gd name="connsiteX6" fmla="*/ 6794 w 61093"/>
              <a:gd name="connsiteY6" fmla="*/ 130381 h 230636"/>
              <a:gd name="connsiteX7" fmla="*/ 60769 w 61093"/>
              <a:gd name="connsiteY7" fmla="*/ 206 h 23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93" h="230636">
                <a:moveTo>
                  <a:pt x="60769" y="206"/>
                </a:moveTo>
                <a:cubicBezTo>
                  <a:pt x="64473" y="-4556"/>
                  <a:pt x="35369" y="74289"/>
                  <a:pt x="29019" y="101806"/>
                </a:cubicBezTo>
                <a:cubicBezTo>
                  <a:pt x="22669" y="129323"/>
                  <a:pt x="26902" y="144139"/>
                  <a:pt x="22669" y="165306"/>
                </a:cubicBezTo>
                <a:cubicBezTo>
                  <a:pt x="18436" y="186473"/>
                  <a:pt x="6794" y="222456"/>
                  <a:pt x="3619" y="228806"/>
                </a:cubicBezTo>
                <a:cubicBezTo>
                  <a:pt x="444" y="235156"/>
                  <a:pt x="4148" y="224573"/>
                  <a:pt x="3619" y="203406"/>
                </a:cubicBezTo>
                <a:cubicBezTo>
                  <a:pt x="3090" y="182239"/>
                  <a:pt x="-85" y="113977"/>
                  <a:pt x="444" y="101806"/>
                </a:cubicBezTo>
                <a:cubicBezTo>
                  <a:pt x="973" y="89635"/>
                  <a:pt x="-3260" y="147843"/>
                  <a:pt x="6794" y="130381"/>
                </a:cubicBezTo>
                <a:cubicBezTo>
                  <a:pt x="16848" y="112919"/>
                  <a:pt x="57065" y="4968"/>
                  <a:pt x="6076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DF882031-F66D-4CC2-AB2F-94FEC8757872}"/>
              </a:ext>
            </a:extLst>
          </p:cNvPr>
          <p:cNvSpPr/>
          <p:nvPr/>
        </p:nvSpPr>
        <p:spPr>
          <a:xfrm>
            <a:off x="2390067" y="12258469"/>
            <a:ext cx="54683" cy="433616"/>
          </a:xfrm>
          <a:custGeom>
            <a:avLst/>
            <a:gdLst>
              <a:gd name="connsiteX0" fmla="*/ 32458 w 54683"/>
              <a:gd name="connsiteY0" fmla="*/ 206 h 433616"/>
              <a:gd name="connsiteX1" fmla="*/ 48333 w 54683"/>
              <a:gd name="connsiteY1" fmla="*/ 124031 h 433616"/>
              <a:gd name="connsiteX2" fmla="*/ 26108 w 54683"/>
              <a:gd name="connsiteY2" fmla="*/ 257381 h 433616"/>
              <a:gd name="connsiteX3" fmla="*/ 7058 w 54683"/>
              <a:gd name="connsiteY3" fmla="*/ 311356 h 433616"/>
              <a:gd name="connsiteX4" fmla="*/ 3883 w 54683"/>
              <a:gd name="connsiteY4" fmla="*/ 422481 h 433616"/>
              <a:gd name="connsiteX5" fmla="*/ 3883 w 54683"/>
              <a:gd name="connsiteY5" fmla="*/ 400256 h 433616"/>
              <a:gd name="connsiteX6" fmla="*/ 54683 w 54683"/>
              <a:gd name="connsiteY6" fmla="*/ 162131 h 433616"/>
              <a:gd name="connsiteX7" fmla="*/ 54683 w 54683"/>
              <a:gd name="connsiteY7" fmla="*/ 162131 h 433616"/>
              <a:gd name="connsiteX8" fmla="*/ 32458 w 54683"/>
              <a:gd name="connsiteY8" fmla="*/ 95456 h 433616"/>
              <a:gd name="connsiteX9" fmla="*/ 32458 w 54683"/>
              <a:gd name="connsiteY9" fmla="*/ 206 h 43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83" h="433616">
                <a:moveTo>
                  <a:pt x="32458" y="206"/>
                </a:moveTo>
                <a:cubicBezTo>
                  <a:pt x="35104" y="4968"/>
                  <a:pt x="49391" y="81169"/>
                  <a:pt x="48333" y="124031"/>
                </a:cubicBezTo>
                <a:cubicBezTo>
                  <a:pt x="47275" y="166893"/>
                  <a:pt x="32987" y="226160"/>
                  <a:pt x="26108" y="257381"/>
                </a:cubicBezTo>
                <a:cubicBezTo>
                  <a:pt x="19229" y="288602"/>
                  <a:pt x="10762" y="283839"/>
                  <a:pt x="7058" y="311356"/>
                </a:cubicBezTo>
                <a:cubicBezTo>
                  <a:pt x="3354" y="338873"/>
                  <a:pt x="3883" y="422481"/>
                  <a:pt x="3883" y="422481"/>
                </a:cubicBezTo>
                <a:cubicBezTo>
                  <a:pt x="3354" y="437298"/>
                  <a:pt x="-4584" y="443648"/>
                  <a:pt x="3883" y="400256"/>
                </a:cubicBezTo>
                <a:cubicBezTo>
                  <a:pt x="12350" y="356864"/>
                  <a:pt x="54683" y="162131"/>
                  <a:pt x="54683" y="162131"/>
                </a:cubicBezTo>
                <a:lnTo>
                  <a:pt x="54683" y="162131"/>
                </a:lnTo>
                <a:cubicBezTo>
                  <a:pt x="50979" y="151019"/>
                  <a:pt x="36162" y="116623"/>
                  <a:pt x="32458" y="95456"/>
                </a:cubicBezTo>
                <a:cubicBezTo>
                  <a:pt x="28754" y="74289"/>
                  <a:pt x="29812" y="-4556"/>
                  <a:pt x="3245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04975C34-9092-0727-3705-EF7EFB6D6B48}"/>
              </a:ext>
            </a:extLst>
          </p:cNvPr>
          <p:cNvSpPr/>
          <p:nvPr/>
        </p:nvSpPr>
        <p:spPr>
          <a:xfrm>
            <a:off x="2184376" y="12664651"/>
            <a:ext cx="222524" cy="64360"/>
          </a:xfrm>
          <a:custGeom>
            <a:avLst/>
            <a:gdLst>
              <a:gd name="connsiteX0" fmla="*/ 24 w 222524"/>
              <a:gd name="connsiteY0" fmla="*/ 63924 h 64360"/>
              <a:gd name="connsiteX1" fmla="*/ 168299 w 222524"/>
              <a:gd name="connsiteY1" fmla="*/ 41699 h 64360"/>
              <a:gd name="connsiteX2" fmla="*/ 222274 w 222524"/>
              <a:gd name="connsiteY2" fmla="*/ 424 h 64360"/>
              <a:gd name="connsiteX3" fmla="*/ 180999 w 222524"/>
              <a:gd name="connsiteY3" fmla="*/ 22649 h 64360"/>
              <a:gd name="connsiteX4" fmla="*/ 24 w 222524"/>
              <a:gd name="connsiteY4" fmla="*/ 63924 h 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24" h="64360">
                <a:moveTo>
                  <a:pt x="24" y="63924"/>
                </a:moveTo>
                <a:cubicBezTo>
                  <a:pt x="-2093" y="67099"/>
                  <a:pt x="131257" y="52282"/>
                  <a:pt x="168299" y="41699"/>
                </a:cubicBezTo>
                <a:cubicBezTo>
                  <a:pt x="205341" y="31116"/>
                  <a:pt x="220157" y="3599"/>
                  <a:pt x="222274" y="424"/>
                </a:cubicBezTo>
                <a:cubicBezTo>
                  <a:pt x="224391" y="-2751"/>
                  <a:pt x="213278" y="12595"/>
                  <a:pt x="180999" y="22649"/>
                </a:cubicBezTo>
                <a:cubicBezTo>
                  <a:pt x="148720" y="32703"/>
                  <a:pt x="2141" y="60749"/>
                  <a:pt x="24" y="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B3C4F4EC-C306-DD42-D33D-C703DE769767}"/>
              </a:ext>
            </a:extLst>
          </p:cNvPr>
          <p:cNvSpPr/>
          <p:nvPr/>
        </p:nvSpPr>
        <p:spPr>
          <a:xfrm>
            <a:off x="2396520" y="11985550"/>
            <a:ext cx="289603" cy="254075"/>
          </a:xfrm>
          <a:custGeom>
            <a:avLst/>
            <a:gdLst>
              <a:gd name="connsiteX0" fmla="*/ 605 w 289603"/>
              <a:gd name="connsiteY0" fmla="*/ 254075 h 254075"/>
              <a:gd name="connsiteX1" fmla="*/ 114905 w 289603"/>
              <a:gd name="connsiteY1" fmla="*/ 152475 h 254075"/>
              <a:gd name="connsiteX2" fmla="*/ 133955 w 289603"/>
              <a:gd name="connsiteY2" fmla="*/ 209625 h 254075"/>
              <a:gd name="connsiteX3" fmla="*/ 165705 w 289603"/>
              <a:gd name="connsiteY3" fmla="*/ 130250 h 254075"/>
              <a:gd name="connsiteX4" fmla="*/ 289530 w 289603"/>
              <a:gd name="connsiteY4" fmla="*/ 75 h 254075"/>
              <a:gd name="connsiteX5" fmla="*/ 146655 w 289603"/>
              <a:gd name="connsiteY5" fmla="*/ 149300 h 254075"/>
              <a:gd name="connsiteX6" fmla="*/ 105380 w 289603"/>
              <a:gd name="connsiteY6" fmla="*/ 142950 h 254075"/>
              <a:gd name="connsiteX7" fmla="*/ 159355 w 289603"/>
              <a:gd name="connsiteY7" fmla="*/ 19125 h 254075"/>
              <a:gd name="connsiteX8" fmla="*/ 73630 w 289603"/>
              <a:gd name="connsiteY8" fmla="*/ 152475 h 254075"/>
              <a:gd name="connsiteX9" fmla="*/ 605 w 289603"/>
              <a:gd name="connsiteY9" fmla="*/ 254075 h 2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603" h="254075">
                <a:moveTo>
                  <a:pt x="605" y="254075"/>
                </a:moveTo>
                <a:cubicBezTo>
                  <a:pt x="7484" y="254075"/>
                  <a:pt x="92680" y="159883"/>
                  <a:pt x="114905" y="152475"/>
                </a:cubicBezTo>
                <a:cubicBezTo>
                  <a:pt x="137130" y="145067"/>
                  <a:pt x="125488" y="213329"/>
                  <a:pt x="133955" y="209625"/>
                </a:cubicBezTo>
                <a:cubicBezTo>
                  <a:pt x="142422" y="205921"/>
                  <a:pt x="139776" y="165175"/>
                  <a:pt x="165705" y="130250"/>
                </a:cubicBezTo>
                <a:cubicBezTo>
                  <a:pt x="191634" y="95325"/>
                  <a:pt x="292705" y="-3100"/>
                  <a:pt x="289530" y="75"/>
                </a:cubicBezTo>
                <a:cubicBezTo>
                  <a:pt x="286355" y="3250"/>
                  <a:pt x="177347" y="125488"/>
                  <a:pt x="146655" y="149300"/>
                </a:cubicBezTo>
                <a:cubicBezTo>
                  <a:pt x="115963" y="173112"/>
                  <a:pt x="103263" y="164646"/>
                  <a:pt x="105380" y="142950"/>
                </a:cubicBezTo>
                <a:cubicBezTo>
                  <a:pt x="107497" y="121254"/>
                  <a:pt x="164647" y="17538"/>
                  <a:pt x="159355" y="19125"/>
                </a:cubicBezTo>
                <a:cubicBezTo>
                  <a:pt x="154063" y="20712"/>
                  <a:pt x="100088" y="114904"/>
                  <a:pt x="73630" y="152475"/>
                </a:cubicBezTo>
                <a:cubicBezTo>
                  <a:pt x="47172" y="190046"/>
                  <a:pt x="-6274" y="254075"/>
                  <a:pt x="605" y="254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1457B43D-0C95-32CB-254B-A8EB78E46A19}"/>
              </a:ext>
            </a:extLst>
          </p:cNvPr>
          <p:cNvSpPr/>
          <p:nvPr/>
        </p:nvSpPr>
        <p:spPr>
          <a:xfrm>
            <a:off x="2301614" y="11812005"/>
            <a:ext cx="194838" cy="348647"/>
          </a:xfrm>
          <a:custGeom>
            <a:avLst/>
            <a:gdLst>
              <a:gd name="connsiteX0" fmla="*/ 193936 w 194838"/>
              <a:gd name="connsiteY0" fmla="*/ 2170 h 348647"/>
              <a:gd name="connsiteX1" fmla="*/ 101861 w 194838"/>
              <a:gd name="connsiteY1" fmla="*/ 119645 h 348647"/>
              <a:gd name="connsiteX2" fmla="*/ 51061 w 194838"/>
              <a:gd name="connsiteY2" fmla="*/ 199020 h 348647"/>
              <a:gd name="connsiteX3" fmla="*/ 89161 w 194838"/>
              <a:gd name="connsiteY3" fmla="*/ 170445 h 348647"/>
              <a:gd name="connsiteX4" fmla="*/ 38361 w 194838"/>
              <a:gd name="connsiteY4" fmla="*/ 265695 h 348647"/>
              <a:gd name="connsiteX5" fmla="*/ 261 w 194838"/>
              <a:gd name="connsiteY5" fmla="*/ 348245 h 348647"/>
              <a:gd name="connsiteX6" fmla="*/ 57411 w 194838"/>
              <a:gd name="connsiteY6" fmla="*/ 230770 h 348647"/>
              <a:gd name="connsiteX7" fmla="*/ 95511 w 194838"/>
              <a:gd name="connsiteY7" fmla="*/ 103770 h 348647"/>
              <a:gd name="connsiteX8" fmla="*/ 146311 w 194838"/>
              <a:gd name="connsiteY8" fmla="*/ 46620 h 348647"/>
              <a:gd name="connsiteX9" fmla="*/ 193936 w 194838"/>
              <a:gd name="connsiteY9" fmla="*/ 2170 h 3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38" h="348647">
                <a:moveTo>
                  <a:pt x="193936" y="2170"/>
                </a:moveTo>
                <a:cubicBezTo>
                  <a:pt x="186528" y="14341"/>
                  <a:pt x="125674" y="86837"/>
                  <a:pt x="101861" y="119645"/>
                </a:cubicBezTo>
                <a:cubicBezTo>
                  <a:pt x="78048" y="152453"/>
                  <a:pt x="53178" y="190553"/>
                  <a:pt x="51061" y="199020"/>
                </a:cubicBezTo>
                <a:cubicBezTo>
                  <a:pt x="48944" y="207487"/>
                  <a:pt x="91278" y="159333"/>
                  <a:pt x="89161" y="170445"/>
                </a:cubicBezTo>
                <a:cubicBezTo>
                  <a:pt x="87044" y="181557"/>
                  <a:pt x="53178" y="236062"/>
                  <a:pt x="38361" y="265695"/>
                </a:cubicBezTo>
                <a:cubicBezTo>
                  <a:pt x="23544" y="295328"/>
                  <a:pt x="-2914" y="354066"/>
                  <a:pt x="261" y="348245"/>
                </a:cubicBezTo>
                <a:cubicBezTo>
                  <a:pt x="3436" y="342424"/>
                  <a:pt x="41536" y="271516"/>
                  <a:pt x="57411" y="230770"/>
                </a:cubicBezTo>
                <a:cubicBezTo>
                  <a:pt x="73286" y="190024"/>
                  <a:pt x="80694" y="134462"/>
                  <a:pt x="95511" y="103770"/>
                </a:cubicBezTo>
                <a:cubicBezTo>
                  <a:pt x="110328" y="73078"/>
                  <a:pt x="131494" y="60907"/>
                  <a:pt x="146311" y="46620"/>
                </a:cubicBezTo>
                <a:cubicBezTo>
                  <a:pt x="161128" y="32333"/>
                  <a:pt x="201344" y="-10001"/>
                  <a:pt x="193936" y="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CCD7D3B7-F0C9-B399-D3D0-B0BE065CDAEF}"/>
              </a:ext>
            </a:extLst>
          </p:cNvPr>
          <p:cNvSpPr/>
          <p:nvPr/>
        </p:nvSpPr>
        <p:spPr>
          <a:xfrm>
            <a:off x="2172230" y="12101862"/>
            <a:ext cx="149499" cy="87637"/>
          </a:xfrm>
          <a:custGeom>
            <a:avLst/>
            <a:gdLst>
              <a:gd name="connsiteX0" fmla="*/ 2645 w 149499"/>
              <a:gd name="connsiteY0" fmla="*/ 86963 h 87637"/>
              <a:gd name="connsiteX1" fmla="*/ 148695 w 149499"/>
              <a:gd name="connsiteY1" fmla="*/ 1238 h 87637"/>
              <a:gd name="connsiteX2" fmla="*/ 59795 w 149499"/>
              <a:gd name="connsiteY2" fmla="*/ 39338 h 87637"/>
              <a:gd name="connsiteX3" fmla="*/ 2645 w 149499"/>
              <a:gd name="connsiteY3" fmla="*/ 86963 h 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9" h="87637">
                <a:moveTo>
                  <a:pt x="2645" y="86963"/>
                </a:moveTo>
                <a:cubicBezTo>
                  <a:pt x="17462" y="80613"/>
                  <a:pt x="139170" y="9175"/>
                  <a:pt x="148695" y="1238"/>
                </a:cubicBezTo>
                <a:cubicBezTo>
                  <a:pt x="158220" y="-6699"/>
                  <a:pt x="80433" y="25580"/>
                  <a:pt x="59795" y="39338"/>
                </a:cubicBezTo>
                <a:cubicBezTo>
                  <a:pt x="39157" y="53096"/>
                  <a:pt x="-12172" y="93313"/>
                  <a:pt x="2645" y="86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1796FA5-59AE-8D77-0678-0567ED62483B}"/>
              </a:ext>
            </a:extLst>
          </p:cNvPr>
          <p:cNvSpPr/>
          <p:nvPr/>
        </p:nvSpPr>
        <p:spPr>
          <a:xfrm>
            <a:off x="2523786" y="11319634"/>
            <a:ext cx="269864" cy="383678"/>
          </a:xfrm>
          <a:custGeom>
            <a:avLst/>
            <a:gdLst>
              <a:gd name="connsiteX0" fmla="*/ 267039 w 269864"/>
              <a:gd name="connsiteY0" fmla="*/ 2416 h 383678"/>
              <a:gd name="connsiteX1" fmla="*/ 60664 w 269864"/>
              <a:gd name="connsiteY1" fmla="*/ 297691 h 383678"/>
              <a:gd name="connsiteX2" fmla="*/ 339 w 269864"/>
              <a:gd name="connsiteY2" fmla="*/ 383416 h 383678"/>
              <a:gd name="connsiteX3" fmla="*/ 79714 w 269864"/>
              <a:gd name="connsiteY3" fmla="*/ 278641 h 383678"/>
              <a:gd name="connsiteX4" fmla="*/ 184489 w 269864"/>
              <a:gd name="connsiteY4" fmla="*/ 119891 h 383678"/>
              <a:gd name="connsiteX5" fmla="*/ 133689 w 269864"/>
              <a:gd name="connsiteY5" fmla="*/ 253241 h 383678"/>
              <a:gd name="connsiteX6" fmla="*/ 178139 w 269864"/>
              <a:gd name="connsiteY6" fmla="*/ 161166 h 383678"/>
              <a:gd name="connsiteX7" fmla="*/ 267039 w 269864"/>
              <a:gd name="connsiteY7" fmla="*/ 2416 h 38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64" h="383678">
                <a:moveTo>
                  <a:pt x="267039" y="2416"/>
                </a:moveTo>
                <a:cubicBezTo>
                  <a:pt x="247460" y="25170"/>
                  <a:pt x="60664" y="297691"/>
                  <a:pt x="60664" y="297691"/>
                </a:cubicBezTo>
                <a:cubicBezTo>
                  <a:pt x="16214" y="361191"/>
                  <a:pt x="-2836" y="386591"/>
                  <a:pt x="339" y="383416"/>
                </a:cubicBezTo>
                <a:cubicBezTo>
                  <a:pt x="3514" y="380241"/>
                  <a:pt x="49022" y="322562"/>
                  <a:pt x="79714" y="278641"/>
                </a:cubicBezTo>
                <a:cubicBezTo>
                  <a:pt x="110406" y="234720"/>
                  <a:pt x="175493" y="124124"/>
                  <a:pt x="184489" y="119891"/>
                </a:cubicBezTo>
                <a:cubicBezTo>
                  <a:pt x="193485" y="115658"/>
                  <a:pt x="134747" y="246362"/>
                  <a:pt x="133689" y="253241"/>
                </a:cubicBezTo>
                <a:cubicBezTo>
                  <a:pt x="132631" y="260120"/>
                  <a:pt x="157501" y="198208"/>
                  <a:pt x="178139" y="161166"/>
                </a:cubicBezTo>
                <a:cubicBezTo>
                  <a:pt x="198777" y="124124"/>
                  <a:pt x="286618" y="-20338"/>
                  <a:pt x="267039" y="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A8489C05-0EE3-7D2D-D7A2-0FF0746A13C4}"/>
              </a:ext>
            </a:extLst>
          </p:cNvPr>
          <p:cNvSpPr/>
          <p:nvPr/>
        </p:nvSpPr>
        <p:spPr>
          <a:xfrm>
            <a:off x="2612672" y="11106150"/>
            <a:ext cx="228953" cy="390882"/>
          </a:xfrm>
          <a:custGeom>
            <a:avLst/>
            <a:gdLst>
              <a:gd name="connsiteX0" fmla="*/ 228953 w 228953"/>
              <a:gd name="connsiteY0" fmla="*/ 0 h 390882"/>
              <a:gd name="connsiteX1" fmla="*/ 92428 w 228953"/>
              <a:gd name="connsiteY1" fmla="*/ 215900 h 390882"/>
              <a:gd name="connsiteX2" fmla="*/ 353 w 228953"/>
              <a:gd name="connsiteY2" fmla="*/ 390525 h 390882"/>
              <a:gd name="connsiteX3" fmla="*/ 63853 w 228953"/>
              <a:gd name="connsiteY3" fmla="*/ 257175 h 390882"/>
              <a:gd name="connsiteX4" fmla="*/ 143228 w 228953"/>
              <a:gd name="connsiteY4" fmla="*/ 114300 h 390882"/>
              <a:gd name="connsiteX5" fmla="*/ 95603 w 228953"/>
              <a:gd name="connsiteY5" fmla="*/ 177800 h 390882"/>
              <a:gd name="connsiteX6" fmla="*/ 228953 w 228953"/>
              <a:gd name="connsiteY6" fmla="*/ 0 h 3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53" h="390882">
                <a:moveTo>
                  <a:pt x="228953" y="0"/>
                </a:moveTo>
                <a:cubicBezTo>
                  <a:pt x="179740" y="75406"/>
                  <a:pt x="130528" y="150813"/>
                  <a:pt x="92428" y="215900"/>
                </a:cubicBezTo>
                <a:cubicBezTo>
                  <a:pt x="54328" y="280987"/>
                  <a:pt x="5115" y="383646"/>
                  <a:pt x="353" y="390525"/>
                </a:cubicBezTo>
                <a:cubicBezTo>
                  <a:pt x="-4409" y="397404"/>
                  <a:pt x="40040" y="303213"/>
                  <a:pt x="63853" y="257175"/>
                </a:cubicBezTo>
                <a:cubicBezTo>
                  <a:pt x="87665" y="211138"/>
                  <a:pt x="137936" y="127529"/>
                  <a:pt x="143228" y="114300"/>
                </a:cubicBezTo>
                <a:cubicBezTo>
                  <a:pt x="148520" y="101071"/>
                  <a:pt x="95603" y="177800"/>
                  <a:pt x="95603" y="177800"/>
                </a:cubicBezTo>
                <a:lnTo>
                  <a:pt x="2289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12A4CF88-1D87-400A-14B2-37752F5AAAE3}"/>
              </a:ext>
            </a:extLst>
          </p:cNvPr>
          <p:cNvSpPr/>
          <p:nvPr/>
        </p:nvSpPr>
        <p:spPr>
          <a:xfrm>
            <a:off x="2597116" y="11419353"/>
            <a:ext cx="213246" cy="337755"/>
          </a:xfrm>
          <a:custGeom>
            <a:avLst/>
            <a:gdLst>
              <a:gd name="connsiteX0" fmla="*/ 212759 w 213246"/>
              <a:gd name="connsiteY0" fmla="*/ 1122 h 337755"/>
              <a:gd name="connsiteX1" fmla="*/ 41309 w 213246"/>
              <a:gd name="connsiteY1" fmla="*/ 166222 h 337755"/>
              <a:gd name="connsiteX2" fmla="*/ 66709 w 213246"/>
              <a:gd name="connsiteY2" fmla="*/ 143997 h 337755"/>
              <a:gd name="connsiteX3" fmla="*/ 38134 w 213246"/>
              <a:gd name="connsiteY3" fmla="*/ 220197 h 337755"/>
              <a:gd name="connsiteX4" fmla="*/ 34 w 213246"/>
              <a:gd name="connsiteY4" fmla="*/ 337672 h 337755"/>
              <a:gd name="connsiteX5" fmla="*/ 31784 w 213246"/>
              <a:gd name="connsiteY5" fmla="*/ 201147 h 337755"/>
              <a:gd name="connsiteX6" fmla="*/ 54009 w 213246"/>
              <a:gd name="connsiteY6" fmla="*/ 115422 h 337755"/>
              <a:gd name="connsiteX7" fmla="*/ 85759 w 213246"/>
              <a:gd name="connsiteY7" fmla="*/ 86847 h 337755"/>
              <a:gd name="connsiteX8" fmla="*/ 92109 w 213246"/>
              <a:gd name="connsiteY8" fmla="*/ 93197 h 337755"/>
              <a:gd name="connsiteX9" fmla="*/ 212759 w 213246"/>
              <a:gd name="connsiteY9" fmla="*/ 1122 h 3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46" h="337755">
                <a:moveTo>
                  <a:pt x="212759" y="1122"/>
                </a:moveTo>
                <a:cubicBezTo>
                  <a:pt x="204292" y="13293"/>
                  <a:pt x="65651" y="142410"/>
                  <a:pt x="41309" y="166222"/>
                </a:cubicBezTo>
                <a:cubicBezTo>
                  <a:pt x="16967" y="190035"/>
                  <a:pt x="67238" y="135001"/>
                  <a:pt x="66709" y="143997"/>
                </a:cubicBezTo>
                <a:cubicBezTo>
                  <a:pt x="66180" y="152993"/>
                  <a:pt x="49246" y="187918"/>
                  <a:pt x="38134" y="220197"/>
                </a:cubicBezTo>
                <a:cubicBezTo>
                  <a:pt x="27021" y="252476"/>
                  <a:pt x="1092" y="340847"/>
                  <a:pt x="34" y="337672"/>
                </a:cubicBezTo>
                <a:cubicBezTo>
                  <a:pt x="-1024" y="334497"/>
                  <a:pt x="22788" y="238189"/>
                  <a:pt x="31784" y="201147"/>
                </a:cubicBezTo>
                <a:cubicBezTo>
                  <a:pt x="40780" y="164105"/>
                  <a:pt x="45013" y="134472"/>
                  <a:pt x="54009" y="115422"/>
                </a:cubicBezTo>
                <a:cubicBezTo>
                  <a:pt x="63005" y="96372"/>
                  <a:pt x="79409" y="90551"/>
                  <a:pt x="85759" y="86847"/>
                </a:cubicBezTo>
                <a:cubicBezTo>
                  <a:pt x="92109" y="83143"/>
                  <a:pt x="67238" y="106955"/>
                  <a:pt x="92109" y="93197"/>
                </a:cubicBezTo>
                <a:cubicBezTo>
                  <a:pt x="116980" y="79439"/>
                  <a:pt x="221226" y="-11049"/>
                  <a:pt x="212759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72491CB6-7878-948C-F4F5-96B851D6E99C}"/>
              </a:ext>
            </a:extLst>
          </p:cNvPr>
          <p:cNvSpPr/>
          <p:nvPr/>
        </p:nvSpPr>
        <p:spPr>
          <a:xfrm>
            <a:off x="2239733" y="11696510"/>
            <a:ext cx="307571" cy="281464"/>
          </a:xfrm>
          <a:custGeom>
            <a:avLst/>
            <a:gdLst>
              <a:gd name="connsiteX0" fmla="*/ 4992 w 307571"/>
              <a:gd name="connsiteY0" fmla="*/ 276415 h 281464"/>
              <a:gd name="connsiteX1" fmla="*/ 201842 w 307571"/>
              <a:gd name="connsiteY1" fmla="*/ 89090 h 281464"/>
              <a:gd name="connsiteX2" fmla="*/ 306617 w 307571"/>
              <a:gd name="connsiteY2" fmla="*/ 190 h 281464"/>
              <a:gd name="connsiteX3" fmla="*/ 243117 w 307571"/>
              <a:gd name="connsiteY3" fmla="*/ 70040 h 281464"/>
              <a:gd name="connsiteX4" fmla="*/ 71667 w 307571"/>
              <a:gd name="connsiteY4" fmla="*/ 216090 h 281464"/>
              <a:gd name="connsiteX5" fmla="*/ 4992 w 307571"/>
              <a:gd name="connsiteY5" fmla="*/ 276415 h 2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571" h="281464">
                <a:moveTo>
                  <a:pt x="4992" y="276415"/>
                </a:moveTo>
                <a:cubicBezTo>
                  <a:pt x="26688" y="255248"/>
                  <a:pt x="151571" y="135127"/>
                  <a:pt x="201842" y="89090"/>
                </a:cubicBezTo>
                <a:cubicBezTo>
                  <a:pt x="252113" y="43053"/>
                  <a:pt x="299738" y="3365"/>
                  <a:pt x="306617" y="190"/>
                </a:cubicBezTo>
                <a:cubicBezTo>
                  <a:pt x="313496" y="-2985"/>
                  <a:pt x="282275" y="34057"/>
                  <a:pt x="243117" y="70040"/>
                </a:cubicBezTo>
                <a:cubicBezTo>
                  <a:pt x="203959" y="106023"/>
                  <a:pt x="106063" y="184869"/>
                  <a:pt x="71667" y="216090"/>
                </a:cubicBezTo>
                <a:cubicBezTo>
                  <a:pt x="37271" y="247311"/>
                  <a:pt x="-16704" y="297582"/>
                  <a:pt x="4992" y="276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437DFAC3-6730-6E12-5440-500F40647709}"/>
              </a:ext>
            </a:extLst>
          </p:cNvPr>
          <p:cNvSpPr/>
          <p:nvPr/>
        </p:nvSpPr>
        <p:spPr>
          <a:xfrm>
            <a:off x="2320184" y="11835961"/>
            <a:ext cx="213890" cy="380079"/>
          </a:xfrm>
          <a:custGeom>
            <a:avLst/>
            <a:gdLst>
              <a:gd name="connsiteX0" fmla="*/ 213466 w 213890"/>
              <a:gd name="connsiteY0" fmla="*/ 439 h 380079"/>
              <a:gd name="connsiteX1" fmla="*/ 140441 w 213890"/>
              <a:gd name="connsiteY1" fmla="*/ 105214 h 380079"/>
              <a:gd name="connsiteX2" fmla="*/ 73766 w 213890"/>
              <a:gd name="connsiteY2" fmla="*/ 216339 h 380079"/>
              <a:gd name="connsiteX3" fmla="*/ 83291 w 213890"/>
              <a:gd name="connsiteY3" fmla="*/ 156014 h 380079"/>
              <a:gd name="connsiteX4" fmla="*/ 741 w 213890"/>
              <a:gd name="connsiteY4" fmla="*/ 378264 h 380079"/>
              <a:gd name="connsiteX5" fmla="*/ 48366 w 213890"/>
              <a:gd name="connsiteY5" fmla="*/ 251264 h 380079"/>
              <a:gd name="connsiteX6" fmla="*/ 143616 w 213890"/>
              <a:gd name="connsiteY6" fmla="*/ 73464 h 380079"/>
              <a:gd name="connsiteX7" fmla="*/ 105516 w 213890"/>
              <a:gd name="connsiteY7" fmla="*/ 146489 h 380079"/>
              <a:gd name="connsiteX8" fmla="*/ 213466 w 213890"/>
              <a:gd name="connsiteY8" fmla="*/ 439 h 38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0" h="380079">
                <a:moveTo>
                  <a:pt x="213466" y="439"/>
                </a:moveTo>
                <a:cubicBezTo>
                  <a:pt x="219287" y="-6440"/>
                  <a:pt x="163724" y="69231"/>
                  <a:pt x="140441" y="105214"/>
                </a:cubicBezTo>
                <a:cubicBezTo>
                  <a:pt x="117158" y="141197"/>
                  <a:pt x="83291" y="207872"/>
                  <a:pt x="73766" y="216339"/>
                </a:cubicBezTo>
                <a:cubicBezTo>
                  <a:pt x="64241" y="224806"/>
                  <a:pt x="95462" y="129027"/>
                  <a:pt x="83291" y="156014"/>
                </a:cubicBezTo>
                <a:cubicBezTo>
                  <a:pt x="71120" y="183002"/>
                  <a:pt x="6562" y="362389"/>
                  <a:pt x="741" y="378264"/>
                </a:cubicBezTo>
                <a:cubicBezTo>
                  <a:pt x="-5080" y="394139"/>
                  <a:pt x="24554" y="302064"/>
                  <a:pt x="48366" y="251264"/>
                </a:cubicBezTo>
                <a:cubicBezTo>
                  <a:pt x="72178" y="200464"/>
                  <a:pt x="134091" y="90927"/>
                  <a:pt x="143616" y="73464"/>
                </a:cubicBezTo>
                <a:cubicBezTo>
                  <a:pt x="153141" y="56002"/>
                  <a:pt x="92816" y="156543"/>
                  <a:pt x="105516" y="146489"/>
                </a:cubicBezTo>
                <a:cubicBezTo>
                  <a:pt x="118216" y="136435"/>
                  <a:pt x="207645" y="7318"/>
                  <a:pt x="213466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18608BB2-5086-15CA-E1FC-135FAA11EDDF}"/>
              </a:ext>
            </a:extLst>
          </p:cNvPr>
          <p:cNvSpPr/>
          <p:nvPr/>
        </p:nvSpPr>
        <p:spPr>
          <a:xfrm>
            <a:off x="2094018" y="12231589"/>
            <a:ext cx="201420" cy="173633"/>
          </a:xfrm>
          <a:custGeom>
            <a:avLst/>
            <a:gdLst>
              <a:gd name="connsiteX0" fmla="*/ 1482 w 201420"/>
              <a:gd name="connsiteY0" fmla="*/ 173136 h 173633"/>
              <a:gd name="connsiteX1" fmla="*/ 33232 w 201420"/>
              <a:gd name="connsiteY1" fmla="*/ 74711 h 173633"/>
              <a:gd name="connsiteX2" fmla="*/ 198332 w 201420"/>
              <a:gd name="connsiteY2" fmla="*/ 1686 h 173633"/>
              <a:gd name="connsiteX3" fmla="*/ 134832 w 201420"/>
              <a:gd name="connsiteY3" fmla="*/ 23911 h 173633"/>
              <a:gd name="connsiteX4" fmla="*/ 58632 w 201420"/>
              <a:gd name="connsiteY4" fmla="*/ 30261 h 173633"/>
              <a:gd name="connsiteX5" fmla="*/ 1482 w 201420"/>
              <a:gd name="connsiteY5" fmla="*/ 173136 h 1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20" h="173633">
                <a:moveTo>
                  <a:pt x="1482" y="173136"/>
                </a:moveTo>
                <a:cubicBezTo>
                  <a:pt x="-2751" y="180544"/>
                  <a:pt x="424" y="103286"/>
                  <a:pt x="33232" y="74711"/>
                </a:cubicBezTo>
                <a:cubicBezTo>
                  <a:pt x="66040" y="46136"/>
                  <a:pt x="181399" y="10153"/>
                  <a:pt x="198332" y="1686"/>
                </a:cubicBezTo>
                <a:cubicBezTo>
                  <a:pt x="215265" y="-6781"/>
                  <a:pt x="158115" y="19148"/>
                  <a:pt x="134832" y="23911"/>
                </a:cubicBezTo>
                <a:cubicBezTo>
                  <a:pt x="111549" y="28673"/>
                  <a:pt x="78740" y="8036"/>
                  <a:pt x="58632" y="30261"/>
                </a:cubicBezTo>
                <a:cubicBezTo>
                  <a:pt x="38524" y="52486"/>
                  <a:pt x="5715" y="165728"/>
                  <a:pt x="1482" y="17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A335E08D-B9AD-2F42-05DD-D5E98521546A}"/>
              </a:ext>
            </a:extLst>
          </p:cNvPr>
          <p:cNvSpPr/>
          <p:nvPr/>
        </p:nvSpPr>
        <p:spPr>
          <a:xfrm>
            <a:off x="2244655" y="12306116"/>
            <a:ext cx="148125" cy="65469"/>
          </a:xfrm>
          <a:custGeom>
            <a:avLst/>
            <a:gdLst>
              <a:gd name="connsiteX0" fmla="*/ 70 w 148125"/>
              <a:gd name="connsiteY0" fmla="*/ 184 h 65469"/>
              <a:gd name="connsiteX1" fmla="*/ 139770 w 148125"/>
              <a:gd name="connsiteY1" fmla="*/ 63684 h 65469"/>
              <a:gd name="connsiteX2" fmla="*/ 120720 w 148125"/>
              <a:gd name="connsiteY2" fmla="*/ 44634 h 65469"/>
              <a:gd name="connsiteX3" fmla="*/ 70 w 148125"/>
              <a:gd name="connsiteY3" fmla="*/ 184 h 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25" h="65469">
                <a:moveTo>
                  <a:pt x="70" y="184"/>
                </a:moveTo>
                <a:cubicBezTo>
                  <a:pt x="3245" y="3359"/>
                  <a:pt x="139770" y="63684"/>
                  <a:pt x="139770" y="63684"/>
                </a:cubicBezTo>
                <a:cubicBezTo>
                  <a:pt x="159878" y="71092"/>
                  <a:pt x="139770" y="53630"/>
                  <a:pt x="120720" y="44634"/>
                </a:cubicBezTo>
                <a:cubicBezTo>
                  <a:pt x="101670" y="35638"/>
                  <a:pt x="-3105" y="-2991"/>
                  <a:pt x="7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3050543B-EBBD-A00A-79AF-00ADA701BB62}"/>
              </a:ext>
            </a:extLst>
          </p:cNvPr>
          <p:cNvSpPr/>
          <p:nvPr/>
        </p:nvSpPr>
        <p:spPr>
          <a:xfrm>
            <a:off x="2608687" y="11951098"/>
            <a:ext cx="224982" cy="248046"/>
          </a:xfrm>
          <a:custGeom>
            <a:avLst/>
            <a:gdLst>
              <a:gd name="connsiteX0" fmla="*/ 223413 w 224982"/>
              <a:gd name="connsiteY0" fmla="*/ 2777 h 248046"/>
              <a:gd name="connsiteX1" fmla="*/ 1163 w 224982"/>
              <a:gd name="connsiteY1" fmla="*/ 247252 h 248046"/>
              <a:gd name="connsiteX2" fmla="*/ 134513 w 224982"/>
              <a:gd name="connsiteY2" fmla="*/ 82152 h 248046"/>
              <a:gd name="connsiteX3" fmla="*/ 102763 w 224982"/>
              <a:gd name="connsiteY3" fmla="*/ 113902 h 248046"/>
              <a:gd name="connsiteX4" fmla="*/ 223413 w 224982"/>
              <a:gd name="connsiteY4" fmla="*/ 2777 h 2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82" h="248046">
                <a:moveTo>
                  <a:pt x="223413" y="2777"/>
                </a:moveTo>
                <a:cubicBezTo>
                  <a:pt x="206480" y="25002"/>
                  <a:pt x="15980" y="234023"/>
                  <a:pt x="1163" y="247252"/>
                </a:cubicBezTo>
                <a:cubicBezTo>
                  <a:pt x="-13654" y="260481"/>
                  <a:pt x="117580" y="104377"/>
                  <a:pt x="134513" y="82152"/>
                </a:cubicBezTo>
                <a:cubicBezTo>
                  <a:pt x="151446" y="59927"/>
                  <a:pt x="90592" y="129248"/>
                  <a:pt x="102763" y="113902"/>
                </a:cubicBezTo>
                <a:cubicBezTo>
                  <a:pt x="114934" y="98556"/>
                  <a:pt x="240346" y="-19448"/>
                  <a:pt x="223413" y="2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2AB0205A-E5C2-9468-86B1-3754C8425CED}"/>
              </a:ext>
            </a:extLst>
          </p:cNvPr>
          <p:cNvSpPr/>
          <p:nvPr/>
        </p:nvSpPr>
        <p:spPr>
          <a:xfrm>
            <a:off x="2402783" y="12239437"/>
            <a:ext cx="172341" cy="467703"/>
          </a:xfrm>
          <a:custGeom>
            <a:avLst/>
            <a:gdLst>
              <a:gd name="connsiteX0" fmla="*/ 172142 w 172341"/>
              <a:gd name="connsiteY0" fmla="*/ 188 h 467703"/>
              <a:gd name="connsiteX1" fmla="*/ 70542 w 172341"/>
              <a:gd name="connsiteY1" fmla="*/ 130363 h 467703"/>
              <a:gd name="connsiteX2" fmla="*/ 26092 w 172341"/>
              <a:gd name="connsiteY2" fmla="*/ 289113 h 467703"/>
              <a:gd name="connsiteX3" fmla="*/ 19742 w 172341"/>
              <a:gd name="connsiteY3" fmla="*/ 270063 h 467703"/>
              <a:gd name="connsiteX4" fmla="*/ 22917 w 172341"/>
              <a:gd name="connsiteY4" fmla="*/ 397063 h 467703"/>
              <a:gd name="connsiteX5" fmla="*/ 35617 w 172341"/>
              <a:gd name="connsiteY5" fmla="*/ 466913 h 467703"/>
              <a:gd name="connsiteX6" fmla="*/ 22917 w 172341"/>
              <a:gd name="connsiteY6" fmla="*/ 428813 h 467703"/>
              <a:gd name="connsiteX7" fmla="*/ 692 w 172341"/>
              <a:gd name="connsiteY7" fmla="*/ 339913 h 467703"/>
              <a:gd name="connsiteX8" fmla="*/ 51492 w 172341"/>
              <a:gd name="connsiteY8" fmla="*/ 127188 h 467703"/>
              <a:gd name="connsiteX9" fmla="*/ 41967 w 172341"/>
              <a:gd name="connsiteY9" fmla="*/ 158938 h 467703"/>
              <a:gd name="connsiteX10" fmla="*/ 172142 w 172341"/>
              <a:gd name="connsiteY10" fmla="*/ 188 h 4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341" h="467703">
                <a:moveTo>
                  <a:pt x="172142" y="188"/>
                </a:moveTo>
                <a:cubicBezTo>
                  <a:pt x="176904" y="-4574"/>
                  <a:pt x="94884" y="82209"/>
                  <a:pt x="70542" y="130363"/>
                </a:cubicBezTo>
                <a:cubicBezTo>
                  <a:pt x="46200" y="178517"/>
                  <a:pt x="34559" y="265830"/>
                  <a:pt x="26092" y="289113"/>
                </a:cubicBezTo>
                <a:cubicBezTo>
                  <a:pt x="17625" y="312396"/>
                  <a:pt x="20271" y="252071"/>
                  <a:pt x="19742" y="270063"/>
                </a:cubicBezTo>
                <a:cubicBezTo>
                  <a:pt x="19213" y="288055"/>
                  <a:pt x="20271" y="364255"/>
                  <a:pt x="22917" y="397063"/>
                </a:cubicBezTo>
                <a:cubicBezTo>
                  <a:pt x="25563" y="429871"/>
                  <a:pt x="35617" y="461621"/>
                  <a:pt x="35617" y="466913"/>
                </a:cubicBezTo>
                <a:cubicBezTo>
                  <a:pt x="35617" y="472205"/>
                  <a:pt x="28738" y="449980"/>
                  <a:pt x="22917" y="428813"/>
                </a:cubicBezTo>
                <a:cubicBezTo>
                  <a:pt x="17096" y="407646"/>
                  <a:pt x="-4070" y="390184"/>
                  <a:pt x="692" y="339913"/>
                </a:cubicBezTo>
                <a:cubicBezTo>
                  <a:pt x="5454" y="289642"/>
                  <a:pt x="44613" y="157350"/>
                  <a:pt x="51492" y="127188"/>
                </a:cubicBezTo>
                <a:cubicBezTo>
                  <a:pt x="58371" y="97026"/>
                  <a:pt x="26092" y="179046"/>
                  <a:pt x="41967" y="158938"/>
                </a:cubicBezTo>
                <a:cubicBezTo>
                  <a:pt x="57842" y="138830"/>
                  <a:pt x="167380" y="4950"/>
                  <a:pt x="17214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A0777DA6-D2A4-6DAE-CC08-72194ECBFC6A}"/>
              </a:ext>
            </a:extLst>
          </p:cNvPr>
          <p:cNvSpPr/>
          <p:nvPr/>
        </p:nvSpPr>
        <p:spPr>
          <a:xfrm>
            <a:off x="2670098" y="12296030"/>
            <a:ext cx="39688" cy="205554"/>
          </a:xfrm>
          <a:custGeom>
            <a:avLst/>
            <a:gdLst>
              <a:gd name="connsiteX0" fmla="*/ 38177 w 39688"/>
              <a:gd name="connsiteY0" fmla="*/ 745 h 205554"/>
              <a:gd name="connsiteX1" fmla="*/ 77 w 39688"/>
              <a:gd name="connsiteY1" fmla="*/ 200770 h 205554"/>
              <a:gd name="connsiteX2" fmla="*/ 28652 w 39688"/>
              <a:gd name="connsiteY2" fmla="*/ 134095 h 205554"/>
              <a:gd name="connsiteX3" fmla="*/ 38177 w 39688"/>
              <a:gd name="connsiteY3" fmla="*/ 745 h 2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" h="205554">
                <a:moveTo>
                  <a:pt x="38177" y="745"/>
                </a:moveTo>
                <a:cubicBezTo>
                  <a:pt x="33415" y="11857"/>
                  <a:pt x="1664" y="178545"/>
                  <a:pt x="77" y="200770"/>
                </a:cubicBezTo>
                <a:cubicBezTo>
                  <a:pt x="-1510" y="222995"/>
                  <a:pt x="21773" y="162141"/>
                  <a:pt x="28652" y="134095"/>
                </a:cubicBezTo>
                <a:cubicBezTo>
                  <a:pt x="35531" y="106049"/>
                  <a:pt x="42939" y="-10367"/>
                  <a:pt x="38177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A1E7E3E4-5684-88F7-A251-6E5F0ED4092D}"/>
              </a:ext>
            </a:extLst>
          </p:cNvPr>
          <p:cNvSpPr/>
          <p:nvPr/>
        </p:nvSpPr>
        <p:spPr>
          <a:xfrm>
            <a:off x="2682539" y="12490413"/>
            <a:ext cx="51187" cy="210349"/>
          </a:xfrm>
          <a:custGeom>
            <a:avLst/>
            <a:gdLst>
              <a:gd name="connsiteX0" fmla="*/ 336 w 51187"/>
              <a:gd name="connsiteY0" fmla="*/ 37 h 210349"/>
              <a:gd name="connsiteX1" fmla="*/ 28911 w 51187"/>
              <a:gd name="connsiteY1" fmla="*/ 114337 h 210349"/>
              <a:gd name="connsiteX2" fmla="*/ 25736 w 51187"/>
              <a:gd name="connsiteY2" fmla="*/ 165137 h 210349"/>
              <a:gd name="connsiteX3" fmla="*/ 13036 w 51187"/>
              <a:gd name="connsiteY3" fmla="*/ 209587 h 210349"/>
              <a:gd name="connsiteX4" fmla="*/ 51136 w 51187"/>
              <a:gd name="connsiteY4" fmla="*/ 127037 h 210349"/>
              <a:gd name="connsiteX5" fmla="*/ 336 w 51187"/>
              <a:gd name="connsiteY5" fmla="*/ 37 h 2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87" h="210349">
                <a:moveTo>
                  <a:pt x="336" y="37"/>
                </a:moveTo>
                <a:cubicBezTo>
                  <a:pt x="-3368" y="-2080"/>
                  <a:pt x="24678" y="86820"/>
                  <a:pt x="28911" y="114337"/>
                </a:cubicBezTo>
                <a:cubicBezTo>
                  <a:pt x="33144" y="141854"/>
                  <a:pt x="28382" y="149262"/>
                  <a:pt x="25736" y="165137"/>
                </a:cubicBezTo>
                <a:cubicBezTo>
                  <a:pt x="23090" y="181012"/>
                  <a:pt x="8803" y="215937"/>
                  <a:pt x="13036" y="209587"/>
                </a:cubicBezTo>
                <a:cubicBezTo>
                  <a:pt x="17269" y="203237"/>
                  <a:pt x="52723" y="158258"/>
                  <a:pt x="51136" y="127037"/>
                </a:cubicBezTo>
                <a:cubicBezTo>
                  <a:pt x="49549" y="95816"/>
                  <a:pt x="4040" y="2154"/>
                  <a:pt x="33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257CEDEB-3F5E-2D33-20CC-4095FC995204}"/>
              </a:ext>
            </a:extLst>
          </p:cNvPr>
          <p:cNvSpPr/>
          <p:nvPr/>
        </p:nvSpPr>
        <p:spPr>
          <a:xfrm>
            <a:off x="2505036" y="12436266"/>
            <a:ext cx="127092" cy="28875"/>
          </a:xfrm>
          <a:custGeom>
            <a:avLst/>
            <a:gdLst>
              <a:gd name="connsiteX0" fmla="*/ 39 w 127092"/>
              <a:gd name="connsiteY0" fmla="*/ 22434 h 28875"/>
              <a:gd name="connsiteX1" fmla="*/ 66714 w 127092"/>
              <a:gd name="connsiteY1" fmla="*/ 9734 h 28875"/>
              <a:gd name="connsiteX2" fmla="*/ 127039 w 127092"/>
              <a:gd name="connsiteY2" fmla="*/ 28784 h 28875"/>
              <a:gd name="connsiteX3" fmla="*/ 76239 w 127092"/>
              <a:gd name="connsiteY3" fmla="*/ 209 h 28875"/>
              <a:gd name="connsiteX4" fmla="*/ 39 w 127092"/>
              <a:gd name="connsiteY4" fmla="*/ 22434 h 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2" h="28875">
                <a:moveTo>
                  <a:pt x="39" y="22434"/>
                </a:moveTo>
                <a:cubicBezTo>
                  <a:pt x="-1548" y="24021"/>
                  <a:pt x="45547" y="8676"/>
                  <a:pt x="66714" y="9734"/>
                </a:cubicBezTo>
                <a:cubicBezTo>
                  <a:pt x="87881" y="10792"/>
                  <a:pt x="125452" y="30371"/>
                  <a:pt x="127039" y="28784"/>
                </a:cubicBezTo>
                <a:cubicBezTo>
                  <a:pt x="128626" y="27197"/>
                  <a:pt x="94231" y="2855"/>
                  <a:pt x="76239" y="209"/>
                </a:cubicBezTo>
                <a:cubicBezTo>
                  <a:pt x="58247" y="-2437"/>
                  <a:pt x="1626" y="20847"/>
                  <a:pt x="39" y="2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8B810E6F-4F7B-831B-82F8-88155F5A4593}"/>
              </a:ext>
            </a:extLst>
          </p:cNvPr>
          <p:cNvSpPr/>
          <p:nvPr/>
        </p:nvSpPr>
        <p:spPr>
          <a:xfrm>
            <a:off x="2536363" y="12276705"/>
            <a:ext cx="136997" cy="140731"/>
          </a:xfrm>
          <a:custGeom>
            <a:avLst/>
            <a:gdLst>
              <a:gd name="connsiteX0" fmla="*/ 462 w 136997"/>
              <a:gd name="connsiteY0" fmla="*/ 134370 h 140731"/>
              <a:gd name="connsiteX1" fmla="*/ 73487 w 136997"/>
              <a:gd name="connsiteY1" fmla="*/ 121670 h 140731"/>
              <a:gd name="connsiteX2" fmla="*/ 111587 w 136997"/>
              <a:gd name="connsiteY2" fmla="*/ 140720 h 140731"/>
              <a:gd name="connsiteX3" fmla="*/ 117937 w 136997"/>
              <a:gd name="connsiteY3" fmla="*/ 118495 h 140731"/>
              <a:gd name="connsiteX4" fmla="*/ 114762 w 136997"/>
              <a:gd name="connsiteY4" fmla="*/ 64520 h 140731"/>
              <a:gd name="connsiteX5" fmla="*/ 136987 w 136997"/>
              <a:gd name="connsiteY5" fmla="*/ 1020 h 140731"/>
              <a:gd name="connsiteX6" fmla="*/ 111587 w 136997"/>
              <a:gd name="connsiteY6" fmla="*/ 118495 h 140731"/>
              <a:gd name="connsiteX7" fmla="*/ 462 w 136997"/>
              <a:gd name="connsiteY7" fmla="*/ 134370 h 1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97" h="140731">
                <a:moveTo>
                  <a:pt x="462" y="134370"/>
                </a:moveTo>
                <a:cubicBezTo>
                  <a:pt x="-5888" y="134899"/>
                  <a:pt x="54966" y="120612"/>
                  <a:pt x="73487" y="121670"/>
                </a:cubicBezTo>
                <a:cubicBezTo>
                  <a:pt x="92008" y="122728"/>
                  <a:pt x="104179" y="141249"/>
                  <a:pt x="111587" y="140720"/>
                </a:cubicBezTo>
                <a:cubicBezTo>
                  <a:pt x="118995" y="140191"/>
                  <a:pt x="117408" y="131195"/>
                  <a:pt x="117937" y="118495"/>
                </a:cubicBezTo>
                <a:cubicBezTo>
                  <a:pt x="118466" y="105795"/>
                  <a:pt x="111587" y="84099"/>
                  <a:pt x="114762" y="64520"/>
                </a:cubicBezTo>
                <a:cubicBezTo>
                  <a:pt x="117937" y="44941"/>
                  <a:pt x="137516" y="-7976"/>
                  <a:pt x="136987" y="1020"/>
                </a:cubicBezTo>
                <a:cubicBezTo>
                  <a:pt x="136458" y="10016"/>
                  <a:pt x="126404" y="97858"/>
                  <a:pt x="111587" y="118495"/>
                </a:cubicBezTo>
                <a:cubicBezTo>
                  <a:pt x="96770" y="139132"/>
                  <a:pt x="6812" y="133841"/>
                  <a:pt x="462" y="13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0A83D92D-418E-57EE-09BE-2B276A008067}"/>
              </a:ext>
            </a:extLst>
          </p:cNvPr>
          <p:cNvSpPr/>
          <p:nvPr/>
        </p:nvSpPr>
        <p:spPr>
          <a:xfrm>
            <a:off x="2526818" y="12274529"/>
            <a:ext cx="45023" cy="104824"/>
          </a:xfrm>
          <a:custGeom>
            <a:avLst/>
            <a:gdLst>
              <a:gd name="connsiteX0" fmla="*/ 44932 w 45023"/>
              <a:gd name="connsiteY0" fmla="*/ 21 h 104824"/>
              <a:gd name="connsiteX1" fmla="*/ 19532 w 45023"/>
              <a:gd name="connsiteY1" fmla="*/ 53996 h 104824"/>
              <a:gd name="connsiteX2" fmla="*/ 482 w 45023"/>
              <a:gd name="connsiteY2" fmla="*/ 104796 h 104824"/>
              <a:gd name="connsiteX3" fmla="*/ 10007 w 45023"/>
              <a:gd name="connsiteY3" fmla="*/ 60346 h 104824"/>
              <a:gd name="connsiteX4" fmla="*/ 44932 w 45023"/>
              <a:gd name="connsiteY4" fmla="*/ 21 h 1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3" h="104824">
                <a:moveTo>
                  <a:pt x="44932" y="21"/>
                </a:moveTo>
                <a:cubicBezTo>
                  <a:pt x="46520" y="-1037"/>
                  <a:pt x="26940" y="36534"/>
                  <a:pt x="19532" y="53996"/>
                </a:cubicBezTo>
                <a:cubicBezTo>
                  <a:pt x="12124" y="71458"/>
                  <a:pt x="2070" y="103738"/>
                  <a:pt x="482" y="104796"/>
                </a:cubicBezTo>
                <a:cubicBezTo>
                  <a:pt x="-1106" y="105854"/>
                  <a:pt x="1011" y="77279"/>
                  <a:pt x="10007" y="60346"/>
                </a:cubicBezTo>
                <a:cubicBezTo>
                  <a:pt x="19003" y="43413"/>
                  <a:pt x="43344" y="1079"/>
                  <a:pt x="449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F840E84B-5B69-0C32-23AD-9939F3B81DCD}"/>
              </a:ext>
            </a:extLst>
          </p:cNvPr>
          <p:cNvSpPr/>
          <p:nvPr/>
        </p:nvSpPr>
        <p:spPr>
          <a:xfrm>
            <a:off x="2473295" y="12468979"/>
            <a:ext cx="130311" cy="34180"/>
          </a:xfrm>
          <a:custGeom>
            <a:avLst/>
            <a:gdLst>
              <a:gd name="connsiteX0" fmla="*/ 30 w 130311"/>
              <a:gd name="connsiteY0" fmla="*/ 34171 h 34180"/>
              <a:gd name="connsiteX1" fmla="*/ 79405 w 130311"/>
              <a:gd name="connsiteY1" fmla="*/ 2421 h 34180"/>
              <a:gd name="connsiteX2" fmla="*/ 130205 w 130311"/>
              <a:gd name="connsiteY2" fmla="*/ 24646 h 34180"/>
              <a:gd name="connsiteX3" fmla="*/ 92105 w 130311"/>
              <a:gd name="connsiteY3" fmla="*/ 2421 h 34180"/>
              <a:gd name="connsiteX4" fmla="*/ 69880 w 130311"/>
              <a:gd name="connsiteY4" fmla="*/ 5596 h 34180"/>
              <a:gd name="connsiteX5" fmla="*/ 30 w 130311"/>
              <a:gd name="connsiteY5" fmla="*/ 34171 h 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11" h="34180">
                <a:moveTo>
                  <a:pt x="30" y="34171"/>
                </a:moveTo>
                <a:cubicBezTo>
                  <a:pt x="1617" y="33642"/>
                  <a:pt x="57709" y="4008"/>
                  <a:pt x="79405" y="2421"/>
                </a:cubicBezTo>
                <a:cubicBezTo>
                  <a:pt x="101101" y="834"/>
                  <a:pt x="128088" y="24646"/>
                  <a:pt x="130205" y="24646"/>
                </a:cubicBezTo>
                <a:cubicBezTo>
                  <a:pt x="132322" y="24646"/>
                  <a:pt x="102159" y="5596"/>
                  <a:pt x="92105" y="2421"/>
                </a:cubicBezTo>
                <a:cubicBezTo>
                  <a:pt x="82051" y="-754"/>
                  <a:pt x="80993" y="-1812"/>
                  <a:pt x="69880" y="5596"/>
                </a:cubicBezTo>
                <a:cubicBezTo>
                  <a:pt x="58768" y="13004"/>
                  <a:pt x="-1557" y="34700"/>
                  <a:pt x="30" y="3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2DAEC58C-43D7-C72F-DB8D-4DEBA16F3859}"/>
              </a:ext>
            </a:extLst>
          </p:cNvPr>
          <p:cNvSpPr/>
          <p:nvPr/>
        </p:nvSpPr>
        <p:spPr>
          <a:xfrm>
            <a:off x="2450036" y="12442780"/>
            <a:ext cx="51928" cy="127093"/>
          </a:xfrm>
          <a:custGeom>
            <a:avLst/>
            <a:gdLst>
              <a:gd name="connsiteX0" fmla="*/ 51864 w 51928"/>
              <a:gd name="connsiteY0" fmla="*/ 45 h 127093"/>
              <a:gd name="connsiteX1" fmla="*/ 16939 w 51928"/>
              <a:gd name="connsiteY1" fmla="*/ 69895 h 127093"/>
              <a:gd name="connsiteX2" fmla="*/ 1064 w 51928"/>
              <a:gd name="connsiteY2" fmla="*/ 127045 h 127093"/>
              <a:gd name="connsiteX3" fmla="*/ 7414 w 51928"/>
              <a:gd name="connsiteY3" fmla="*/ 60370 h 127093"/>
              <a:gd name="connsiteX4" fmla="*/ 51864 w 51928"/>
              <a:gd name="connsiteY4" fmla="*/ 45 h 1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8" h="127093">
                <a:moveTo>
                  <a:pt x="51864" y="45"/>
                </a:moveTo>
                <a:cubicBezTo>
                  <a:pt x="53451" y="1632"/>
                  <a:pt x="25406" y="48728"/>
                  <a:pt x="16939" y="69895"/>
                </a:cubicBezTo>
                <a:cubicBezTo>
                  <a:pt x="8472" y="91062"/>
                  <a:pt x="2651" y="128632"/>
                  <a:pt x="1064" y="127045"/>
                </a:cubicBezTo>
                <a:cubicBezTo>
                  <a:pt x="-523" y="125458"/>
                  <a:pt x="-1582" y="81537"/>
                  <a:pt x="7414" y="60370"/>
                </a:cubicBezTo>
                <a:cubicBezTo>
                  <a:pt x="16410" y="39203"/>
                  <a:pt x="50277" y="-1542"/>
                  <a:pt x="5186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FEE96000-FBD3-DF9C-D60C-EE4A31B579F7}"/>
              </a:ext>
            </a:extLst>
          </p:cNvPr>
          <p:cNvSpPr/>
          <p:nvPr/>
        </p:nvSpPr>
        <p:spPr>
          <a:xfrm>
            <a:off x="2450176" y="12506257"/>
            <a:ext cx="51817" cy="165354"/>
          </a:xfrm>
          <a:custGeom>
            <a:avLst/>
            <a:gdLst>
              <a:gd name="connsiteX0" fmla="*/ 51724 w 51817"/>
              <a:gd name="connsiteY0" fmla="*/ 68 h 165354"/>
              <a:gd name="connsiteX1" fmla="*/ 13624 w 51817"/>
              <a:gd name="connsiteY1" fmla="*/ 114368 h 165354"/>
              <a:gd name="connsiteX2" fmla="*/ 16799 w 51817"/>
              <a:gd name="connsiteY2" fmla="*/ 165168 h 165354"/>
              <a:gd name="connsiteX3" fmla="*/ 924 w 51817"/>
              <a:gd name="connsiteY3" fmla="*/ 98493 h 165354"/>
              <a:gd name="connsiteX4" fmla="*/ 51724 w 51817"/>
              <a:gd name="connsiteY4" fmla="*/ 68 h 1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7" h="165354">
                <a:moveTo>
                  <a:pt x="51724" y="68"/>
                </a:moveTo>
                <a:cubicBezTo>
                  <a:pt x="53841" y="2714"/>
                  <a:pt x="19445" y="86851"/>
                  <a:pt x="13624" y="114368"/>
                </a:cubicBezTo>
                <a:cubicBezTo>
                  <a:pt x="7803" y="141885"/>
                  <a:pt x="18916" y="167814"/>
                  <a:pt x="16799" y="165168"/>
                </a:cubicBezTo>
                <a:cubicBezTo>
                  <a:pt x="14682" y="162522"/>
                  <a:pt x="-4368" y="124951"/>
                  <a:pt x="924" y="98493"/>
                </a:cubicBezTo>
                <a:cubicBezTo>
                  <a:pt x="6216" y="72035"/>
                  <a:pt x="49607" y="-2578"/>
                  <a:pt x="5172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6583B73F-DBC8-89FE-549E-E8D9660A2DE2}"/>
              </a:ext>
            </a:extLst>
          </p:cNvPr>
          <p:cNvSpPr/>
          <p:nvPr/>
        </p:nvSpPr>
        <p:spPr>
          <a:xfrm>
            <a:off x="2612522" y="12528414"/>
            <a:ext cx="27819" cy="136908"/>
          </a:xfrm>
          <a:custGeom>
            <a:avLst/>
            <a:gdLst>
              <a:gd name="connsiteX0" fmla="*/ 22728 w 27819"/>
              <a:gd name="connsiteY0" fmla="*/ 136 h 136908"/>
              <a:gd name="connsiteX1" fmla="*/ 10028 w 27819"/>
              <a:gd name="connsiteY1" fmla="*/ 89036 h 136908"/>
              <a:gd name="connsiteX2" fmla="*/ 503 w 27819"/>
              <a:gd name="connsiteY2" fmla="*/ 136661 h 136908"/>
              <a:gd name="connsiteX3" fmla="*/ 25903 w 27819"/>
              <a:gd name="connsiteY3" fmla="*/ 69986 h 136908"/>
              <a:gd name="connsiteX4" fmla="*/ 22728 w 27819"/>
              <a:gd name="connsiteY4" fmla="*/ 136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" h="136908">
                <a:moveTo>
                  <a:pt x="22728" y="136"/>
                </a:moveTo>
                <a:cubicBezTo>
                  <a:pt x="20082" y="3311"/>
                  <a:pt x="13732" y="66282"/>
                  <a:pt x="10028" y="89036"/>
                </a:cubicBezTo>
                <a:cubicBezTo>
                  <a:pt x="6324" y="111790"/>
                  <a:pt x="-2143" y="139836"/>
                  <a:pt x="503" y="136661"/>
                </a:cubicBezTo>
                <a:cubicBezTo>
                  <a:pt x="3149" y="133486"/>
                  <a:pt x="21141" y="90094"/>
                  <a:pt x="25903" y="69986"/>
                </a:cubicBezTo>
                <a:cubicBezTo>
                  <a:pt x="30665" y="49878"/>
                  <a:pt x="25374" y="-3039"/>
                  <a:pt x="227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79BC153-A8FF-6697-B472-228BDCE91EA4}"/>
              </a:ext>
            </a:extLst>
          </p:cNvPr>
          <p:cNvSpPr/>
          <p:nvPr/>
        </p:nvSpPr>
        <p:spPr>
          <a:xfrm>
            <a:off x="2486000" y="12499290"/>
            <a:ext cx="177973" cy="45135"/>
          </a:xfrm>
          <a:custGeom>
            <a:avLst/>
            <a:gdLst>
              <a:gd name="connsiteX0" fmla="*/ 25 w 177973"/>
              <a:gd name="connsiteY0" fmla="*/ 38785 h 45135"/>
              <a:gd name="connsiteX1" fmla="*/ 98450 w 177973"/>
              <a:gd name="connsiteY1" fmla="*/ 13385 h 45135"/>
              <a:gd name="connsiteX2" fmla="*/ 177825 w 177973"/>
              <a:gd name="connsiteY2" fmla="*/ 45135 h 45135"/>
              <a:gd name="connsiteX3" fmla="*/ 117500 w 177973"/>
              <a:gd name="connsiteY3" fmla="*/ 13385 h 45135"/>
              <a:gd name="connsiteX4" fmla="*/ 88925 w 177973"/>
              <a:gd name="connsiteY4" fmla="*/ 685 h 45135"/>
              <a:gd name="connsiteX5" fmla="*/ 25 w 177973"/>
              <a:gd name="connsiteY5" fmla="*/ 38785 h 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73" h="45135">
                <a:moveTo>
                  <a:pt x="25" y="38785"/>
                </a:moveTo>
                <a:cubicBezTo>
                  <a:pt x="1613" y="40902"/>
                  <a:pt x="68817" y="12327"/>
                  <a:pt x="98450" y="13385"/>
                </a:cubicBezTo>
                <a:cubicBezTo>
                  <a:pt x="128083" y="14443"/>
                  <a:pt x="174650" y="45135"/>
                  <a:pt x="177825" y="45135"/>
                </a:cubicBezTo>
                <a:cubicBezTo>
                  <a:pt x="181000" y="45135"/>
                  <a:pt x="132317" y="20793"/>
                  <a:pt x="117500" y="13385"/>
                </a:cubicBezTo>
                <a:cubicBezTo>
                  <a:pt x="102683" y="5977"/>
                  <a:pt x="106388" y="-2490"/>
                  <a:pt x="88925" y="685"/>
                </a:cubicBezTo>
                <a:cubicBezTo>
                  <a:pt x="71463" y="3860"/>
                  <a:pt x="-1563" y="36668"/>
                  <a:pt x="25" y="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1DFF55C-67D7-9B03-CF0B-203DA90ECDC3}"/>
              </a:ext>
            </a:extLst>
          </p:cNvPr>
          <p:cNvSpPr/>
          <p:nvPr/>
        </p:nvSpPr>
        <p:spPr>
          <a:xfrm>
            <a:off x="2456223" y="12649200"/>
            <a:ext cx="171353" cy="29160"/>
          </a:xfrm>
          <a:custGeom>
            <a:avLst/>
            <a:gdLst>
              <a:gd name="connsiteX0" fmla="*/ 1227 w 171353"/>
              <a:gd name="connsiteY0" fmla="*/ 12700 h 29160"/>
              <a:gd name="connsiteX1" fmla="*/ 67902 w 171353"/>
              <a:gd name="connsiteY1" fmla="*/ 28575 h 29160"/>
              <a:gd name="connsiteX2" fmla="*/ 169502 w 171353"/>
              <a:gd name="connsiteY2" fmla="*/ 0 h 29160"/>
              <a:gd name="connsiteX3" fmla="*/ 125052 w 171353"/>
              <a:gd name="connsiteY3" fmla="*/ 28575 h 29160"/>
              <a:gd name="connsiteX4" fmla="*/ 1227 w 171353"/>
              <a:gd name="connsiteY4" fmla="*/ 12700 h 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3" h="29160">
                <a:moveTo>
                  <a:pt x="1227" y="12700"/>
                </a:moveTo>
                <a:cubicBezTo>
                  <a:pt x="-8298" y="12700"/>
                  <a:pt x="39856" y="30692"/>
                  <a:pt x="67902" y="28575"/>
                </a:cubicBezTo>
                <a:cubicBezTo>
                  <a:pt x="95948" y="26458"/>
                  <a:pt x="159977" y="0"/>
                  <a:pt x="169502" y="0"/>
                </a:cubicBezTo>
                <a:cubicBezTo>
                  <a:pt x="179027" y="0"/>
                  <a:pt x="149923" y="24342"/>
                  <a:pt x="125052" y="28575"/>
                </a:cubicBezTo>
                <a:cubicBezTo>
                  <a:pt x="100181" y="32808"/>
                  <a:pt x="10752" y="12700"/>
                  <a:pt x="122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89C18D2-FBE8-D02D-CA6E-502DBF3B8948}"/>
              </a:ext>
            </a:extLst>
          </p:cNvPr>
          <p:cNvSpPr/>
          <p:nvPr/>
        </p:nvSpPr>
        <p:spPr>
          <a:xfrm>
            <a:off x="2501672" y="12543840"/>
            <a:ext cx="115239" cy="26126"/>
          </a:xfrm>
          <a:custGeom>
            <a:avLst/>
            <a:gdLst>
              <a:gd name="connsiteX0" fmla="*/ 228 w 115239"/>
              <a:gd name="connsiteY0" fmla="*/ 585 h 26126"/>
              <a:gd name="connsiteX1" fmla="*/ 111353 w 115239"/>
              <a:gd name="connsiteY1" fmla="*/ 25985 h 26126"/>
              <a:gd name="connsiteX2" fmla="*/ 82778 w 115239"/>
              <a:gd name="connsiteY2" fmla="*/ 10110 h 26126"/>
              <a:gd name="connsiteX3" fmla="*/ 228 w 115239"/>
              <a:gd name="connsiteY3" fmla="*/ 585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39" h="26126">
                <a:moveTo>
                  <a:pt x="228" y="585"/>
                </a:moveTo>
                <a:cubicBezTo>
                  <a:pt x="4990" y="3231"/>
                  <a:pt x="97595" y="24398"/>
                  <a:pt x="111353" y="25985"/>
                </a:cubicBezTo>
                <a:cubicBezTo>
                  <a:pt x="125111" y="27572"/>
                  <a:pt x="99182" y="15402"/>
                  <a:pt x="82778" y="10110"/>
                </a:cubicBezTo>
                <a:cubicBezTo>
                  <a:pt x="66374" y="4818"/>
                  <a:pt x="-4534" y="-2061"/>
                  <a:pt x="228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656E2AC9-5802-18D7-3D97-EE9E794B2F2F}"/>
              </a:ext>
            </a:extLst>
          </p:cNvPr>
          <p:cNvSpPr/>
          <p:nvPr/>
        </p:nvSpPr>
        <p:spPr>
          <a:xfrm>
            <a:off x="2663793" y="12582350"/>
            <a:ext cx="31782" cy="127389"/>
          </a:xfrm>
          <a:custGeom>
            <a:avLst/>
            <a:gdLst>
              <a:gd name="connsiteX0" fmla="*/ 32 w 31782"/>
              <a:gd name="connsiteY0" fmla="*/ 175 h 127389"/>
              <a:gd name="connsiteX1" fmla="*/ 25432 w 31782"/>
              <a:gd name="connsiteY1" fmla="*/ 76375 h 127389"/>
              <a:gd name="connsiteX2" fmla="*/ 6382 w 31782"/>
              <a:gd name="connsiteY2" fmla="*/ 127175 h 127389"/>
              <a:gd name="connsiteX3" fmla="*/ 31782 w 31782"/>
              <a:gd name="connsiteY3" fmla="*/ 57325 h 127389"/>
              <a:gd name="connsiteX4" fmla="*/ 32 w 31782"/>
              <a:gd name="connsiteY4" fmla="*/ 175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" h="127389">
                <a:moveTo>
                  <a:pt x="32" y="175"/>
                </a:moveTo>
                <a:cubicBezTo>
                  <a:pt x="-1026" y="3350"/>
                  <a:pt x="24374" y="55208"/>
                  <a:pt x="25432" y="76375"/>
                </a:cubicBezTo>
                <a:cubicBezTo>
                  <a:pt x="26490" y="97542"/>
                  <a:pt x="5324" y="130350"/>
                  <a:pt x="6382" y="127175"/>
                </a:cubicBezTo>
                <a:cubicBezTo>
                  <a:pt x="7440" y="124000"/>
                  <a:pt x="31782" y="76904"/>
                  <a:pt x="31782" y="57325"/>
                </a:cubicBezTo>
                <a:cubicBezTo>
                  <a:pt x="31782" y="37746"/>
                  <a:pt x="1090" y="-3000"/>
                  <a:pt x="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9EA80CE2-75D9-4805-792E-D17512C9869D}"/>
              </a:ext>
            </a:extLst>
          </p:cNvPr>
          <p:cNvSpPr/>
          <p:nvPr/>
        </p:nvSpPr>
        <p:spPr>
          <a:xfrm>
            <a:off x="2469883" y="12687274"/>
            <a:ext cx="232353" cy="42016"/>
          </a:xfrm>
          <a:custGeom>
            <a:avLst/>
            <a:gdLst>
              <a:gd name="connsiteX0" fmla="*/ 267 w 232353"/>
              <a:gd name="connsiteY0" fmla="*/ 28601 h 42016"/>
              <a:gd name="connsiteX1" fmla="*/ 108217 w 232353"/>
              <a:gd name="connsiteY1" fmla="*/ 34951 h 42016"/>
              <a:gd name="connsiteX2" fmla="*/ 232042 w 232353"/>
              <a:gd name="connsiteY2" fmla="*/ 26 h 42016"/>
              <a:gd name="connsiteX3" fmla="*/ 139967 w 232353"/>
              <a:gd name="connsiteY3" fmla="*/ 41301 h 42016"/>
              <a:gd name="connsiteX4" fmla="*/ 267 w 232353"/>
              <a:gd name="connsiteY4" fmla="*/ 28601 h 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53" h="42016">
                <a:moveTo>
                  <a:pt x="267" y="28601"/>
                </a:moveTo>
                <a:cubicBezTo>
                  <a:pt x="-5024" y="27543"/>
                  <a:pt x="69588" y="39713"/>
                  <a:pt x="108217" y="34951"/>
                </a:cubicBezTo>
                <a:cubicBezTo>
                  <a:pt x="146846" y="30189"/>
                  <a:pt x="226751" y="-1032"/>
                  <a:pt x="232042" y="26"/>
                </a:cubicBezTo>
                <a:cubicBezTo>
                  <a:pt x="237333" y="1084"/>
                  <a:pt x="173834" y="37068"/>
                  <a:pt x="139967" y="41301"/>
                </a:cubicBezTo>
                <a:cubicBezTo>
                  <a:pt x="106100" y="45534"/>
                  <a:pt x="5558" y="29659"/>
                  <a:pt x="267" y="28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8F8B3A89-C45D-364A-162B-6C9F9F770611}"/>
              </a:ext>
            </a:extLst>
          </p:cNvPr>
          <p:cNvSpPr/>
          <p:nvPr/>
        </p:nvSpPr>
        <p:spPr>
          <a:xfrm>
            <a:off x="2454152" y="12235950"/>
            <a:ext cx="117707" cy="225933"/>
          </a:xfrm>
          <a:custGeom>
            <a:avLst/>
            <a:gdLst>
              <a:gd name="connsiteX0" fmla="*/ 123 w 117707"/>
              <a:gd name="connsiteY0" fmla="*/ 225925 h 225933"/>
              <a:gd name="connsiteX1" fmla="*/ 66798 w 117707"/>
              <a:gd name="connsiteY1" fmla="*/ 92575 h 225933"/>
              <a:gd name="connsiteX2" fmla="*/ 117598 w 117707"/>
              <a:gd name="connsiteY2" fmla="*/ 500 h 225933"/>
              <a:gd name="connsiteX3" fmla="*/ 79498 w 117707"/>
              <a:gd name="connsiteY3" fmla="*/ 57650 h 225933"/>
              <a:gd name="connsiteX4" fmla="*/ 50923 w 117707"/>
              <a:gd name="connsiteY4" fmla="*/ 98925 h 225933"/>
              <a:gd name="connsiteX5" fmla="*/ 123 w 117707"/>
              <a:gd name="connsiteY5" fmla="*/ 225925 h 22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07" h="225933">
                <a:moveTo>
                  <a:pt x="123" y="225925"/>
                </a:moveTo>
                <a:cubicBezTo>
                  <a:pt x="2769" y="224867"/>
                  <a:pt x="47219" y="130146"/>
                  <a:pt x="66798" y="92575"/>
                </a:cubicBezTo>
                <a:cubicBezTo>
                  <a:pt x="86377" y="55004"/>
                  <a:pt x="115481" y="6321"/>
                  <a:pt x="117598" y="500"/>
                </a:cubicBezTo>
                <a:cubicBezTo>
                  <a:pt x="119715" y="-5321"/>
                  <a:pt x="90610" y="41246"/>
                  <a:pt x="79498" y="57650"/>
                </a:cubicBezTo>
                <a:cubicBezTo>
                  <a:pt x="68386" y="74054"/>
                  <a:pt x="63623" y="68762"/>
                  <a:pt x="50923" y="98925"/>
                </a:cubicBezTo>
                <a:cubicBezTo>
                  <a:pt x="38223" y="129087"/>
                  <a:pt x="-2523" y="226983"/>
                  <a:pt x="123" y="22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6BE0E4A-AB11-C2DB-43BB-5D7BDB053728}"/>
              </a:ext>
            </a:extLst>
          </p:cNvPr>
          <p:cNvSpPr/>
          <p:nvPr/>
        </p:nvSpPr>
        <p:spPr>
          <a:xfrm>
            <a:off x="2792088" y="11099691"/>
            <a:ext cx="149740" cy="211024"/>
          </a:xfrm>
          <a:custGeom>
            <a:avLst/>
            <a:gdLst>
              <a:gd name="connsiteX0" fmla="*/ 147962 w 149740"/>
              <a:gd name="connsiteY0" fmla="*/ 50909 h 211024"/>
              <a:gd name="connsiteX1" fmla="*/ 1912 w 149740"/>
              <a:gd name="connsiteY1" fmla="*/ 209659 h 211024"/>
              <a:gd name="connsiteX2" fmla="*/ 65412 w 149740"/>
              <a:gd name="connsiteY2" fmla="*/ 120759 h 211024"/>
              <a:gd name="connsiteX3" fmla="*/ 78112 w 149740"/>
              <a:gd name="connsiteY3" fmla="*/ 109 h 211024"/>
              <a:gd name="connsiteX4" fmla="*/ 84462 w 149740"/>
              <a:gd name="connsiteY4" fmla="*/ 98534 h 211024"/>
              <a:gd name="connsiteX5" fmla="*/ 147962 w 149740"/>
              <a:gd name="connsiteY5" fmla="*/ 50909 h 2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40" h="211024">
                <a:moveTo>
                  <a:pt x="147962" y="50909"/>
                </a:moveTo>
                <a:cubicBezTo>
                  <a:pt x="134204" y="69430"/>
                  <a:pt x="15670" y="198017"/>
                  <a:pt x="1912" y="209659"/>
                </a:cubicBezTo>
                <a:cubicBezTo>
                  <a:pt x="-11846" y="221301"/>
                  <a:pt x="52712" y="155684"/>
                  <a:pt x="65412" y="120759"/>
                </a:cubicBezTo>
                <a:cubicBezTo>
                  <a:pt x="78112" y="85834"/>
                  <a:pt x="74937" y="3813"/>
                  <a:pt x="78112" y="109"/>
                </a:cubicBezTo>
                <a:cubicBezTo>
                  <a:pt x="81287" y="-3595"/>
                  <a:pt x="77583" y="87951"/>
                  <a:pt x="84462" y="98534"/>
                </a:cubicBezTo>
                <a:cubicBezTo>
                  <a:pt x="91341" y="109117"/>
                  <a:pt x="161720" y="32388"/>
                  <a:pt x="147962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0ADEAA5-1374-6CB2-3F2F-CB51F92912D9}"/>
              </a:ext>
            </a:extLst>
          </p:cNvPr>
          <p:cNvSpPr/>
          <p:nvPr/>
        </p:nvSpPr>
        <p:spPr>
          <a:xfrm>
            <a:off x="2425152" y="11982446"/>
            <a:ext cx="92977" cy="152751"/>
          </a:xfrm>
          <a:custGeom>
            <a:avLst/>
            <a:gdLst>
              <a:gd name="connsiteX0" fmla="*/ 67223 w 92977"/>
              <a:gd name="connsiteY0" fmla="*/ 4 h 152751"/>
              <a:gd name="connsiteX1" fmla="*/ 76748 w 92977"/>
              <a:gd name="connsiteY1" fmla="*/ 69854 h 152751"/>
              <a:gd name="connsiteX2" fmla="*/ 548 w 92977"/>
              <a:gd name="connsiteY2" fmla="*/ 152404 h 152751"/>
              <a:gd name="connsiteX3" fmla="*/ 44998 w 92977"/>
              <a:gd name="connsiteY3" fmla="*/ 98429 h 152751"/>
              <a:gd name="connsiteX4" fmla="*/ 92623 w 92977"/>
              <a:gd name="connsiteY4" fmla="*/ 73029 h 152751"/>
              <a:gd name="connsiteX5" fmla="*/ 67223 w 92977"/>
              <a:gd name="connsiteY5" fmla="*/ 4 h 1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77" h="152751">
                <a:moveTo>
                  <a:pt x="67223" y="4"/>
                </a:moveTo>
                <a:cubicBezTo>
                  <a:pt x="64577" y="-525"/>
                  <a:pt x="87860" y="44454"/>
                  <a:pt x="76748" y="69854"/>
                </a:cubicBezTo>
                <a:cubicBezTo>
                  <a:pt x="65636" y="95254"/>
                  <a:pt x="5840" y="147642"/>
                  <a:pt x="548" y="152404"/>
                </a:cubicBezTo>
                <a:cubicBezTo>
                  <a:pt x="-4744" y="157167"/>
                  <a:pt x="29652" y="111658"/>
                  <a:pt x="44998" y="98429"/>
                </a:cubicBezTo>
                <a:cubicBezTo>
                  <a:pt x="60344" y="85200"/>
                  <a:pt x="88919" y="89433"/>
                  <a:pt x="92623" y="73029"/>
                </a:cubicBezTo>
                <a:cubicBezTo>
                  <a:pt x="96327" y="56625"/>
                  <a:pt x="69869" y="533"/>
                  <a:pt x="672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A485B6B-0674-B8F1-D5C0-BEF0B80875FF}"/>
              </a:ext>
            </a:extLst>
          </p:cNvPr>
          <p:cNvSpPr/>
          <p:nvPr/>
        </p:nvSpPr>
        <p:spPr>
          <a:xfrm>
            <a:off x="2828887" y="11554832"/>
            <a:ext cx="187404" cy="378406"/>
          </a:xfrm>
          <a:custGeom>
            <a:avLst/>
            <a:gdLst>
              <a:gd name="connsiteX0" fmla="*/ 187363 w 187404"/>
              <a:gd name="connsiteY0" fmla="*/ 84718 h 378406"/>
              <a:gd name="connsiteX1" fmla="*/ 38138 w 187404"/>
              <a:gd name="connsiteY1" fmla="*/ 322843 h 378406"/>
              <a:gd name="connsiteX2" fmla="*/ 38 w 187404"/>
              <a:gd name="connsiteY2" fmla="*/ 376818 h 378406"/>
              <a:gd name="connsiteX3" fmla="*/ 31788 w 187404"/>
              <a:gd name="connsiteY3" fmla="*/ 284743 h 378406"/>
              <a:gd name="connsiteX4" fmla="*/ 69888 w 187404"/>
              <a:gd name="connsiteY4" fmla="*/ 160918 h 378406"/>
              <a:gd name="connsiteX5" fmla="*/ 104813 w 187404"/>
              <a:gd name="connsiteY5" fmla="*/ 2168 h 378406"/>
              <a:gd name="connsiteX6" fmla="*/ 54013 w 187404"/>
              <a:gd name="connsiteY6" fmla="*/ 284743 h 378406"/>
              <a:gd name="connsiteX7" fmla="*/ 187363 w 187404"/>
              <a:gd name="connsiteY7" fmla="*/ 84718 h 37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04" h="378406">
                <a:moveTo>
                  <a:pt x="187363" y="84718"/>
                </a:moveTo>
                <a:cubicBezTo>
                  <a:pt x="184717" y="91068"/>
                  <a:pt x="69359" y="274160"/>
                  <a:pt x="38138" y="322843"/>
                </a:cubicBezTo>
                <a:cubicBezTo>
                  <a:pt x="6917" y="371526"/>
                  <a:pt x="1096" y="383168"/>
                  <a:pt x="38" y="376818"/>
                </a:cubicBezTo>
                <a:cubicBezTo>
                  <a:pt x="-1020" y="370468"/>
                  <a:pt x="20146" y="320726"/>
                  <a:pt x="31788" y="284743"/>
                </a:cubicBezTo>
                <a:cubicBezTo>
                  <a:pt x="43430" y="248760"/>
                  <a:pt x="57717" y="208014"/>
                  <a:pt x="69888" y="160918"/>
                </a:cubicBezTo>
                <a:cubicBezTo>
                  <a:pt x="82059" y="113822"/>
                  <a:pt x="107459" y="-18469"/>
                  <a:pt x="104813" y="2168"/>
                </a:cubicBezTo>
                <a:cubicBezTo>
                  <a:pt x="102167" y="22805"/>
                  <a:pt x="42901" y="268339"/>
                  <a:pt x="54013" y="284743"/>
                </a:cubicBezTo>
                <a:cubicBezTo>
                  <a:pt x="65125" y="301147"/>
                  <a:pt x="190009" y="78368"/>
                  <a:pt x="187363" y="8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9A11F83-1B7E-76E7-54D3-FAF1B2865DE6}"/>
              </a:ext>
            </a:extLst>
          </p:cNvPr>
          <p:cNvSpPr/>
          <p:nvPr/>
        </p:nvSpPr>
        <p:spPr>
          <a:xfrm>
            <a:off x="2532535" y="11566431"/>
            <a:ext cx="172591" cy="449771"/>
          </a:xfrm>
          <a:custGeom>
            <a:avLst/>
            <a:gdLst>
              <a:gd name="connsiteX0" fmla="*/ 172565 w 172591"/>
              <a:gd name="connsiteY0" fmla="*/ 94 h 449771"/>
              <a:gd name="connsiteX1" fmla="*/ 74140 w 172591"/>
              <a:gd name="connsiteY1" fmla="*/ 254094 h 449771"/>
              <a:gd name="connsiteX2" fmla="*/ 1115 w 172591"/>
              <a:gd name="connsiteY2" fmla="*/ 362044 h 449771"/>
              <a:gd name="connsiteX3" fmla="*/ 29690 w 172591"/>
              <a:gd name="connsiteY3" fmla="*/ 257269 h 449771"/>
              <a:gd name="connsiteX4" fmla="*/ 26515 w 172591"/>
              <a:gd name="connsiteY4" fmla="*/ 447769 h 449771"/>
              <a:gd name="connsiteX5" fmla="*/ 16990 w 172591"/>
              <a:gd name="connsiteY5" fmla="*/ 349344 h 449771"/>
              <a:gd name="connsiteX6" fmla="*/ 64615 w 172591"/>
              <a:gd name="connsiteY6" fmla="*/ 225519 h 449771"/>
              <a:gd name="connsiteX7" fmla="*/ 172565 w 172591"/>
              <a:gd name="connsiteY7" fmla="*/ 94 h 4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91" h="449771">
                <a:moveTo>
                  <a:pt x="172565" y="94"/>
                </a:moveTo>
                <a:cubicBezTo>
                  <a:pt x="174152" y="4856"/>
                  <a:pt x="102715" y="193769"/>
                  <a:pt x="74140" y="254094"/>
                </a:cubicBezTo>
                <a:cubicBezTo>
                  <a:pt x="45565" y="314419"/>
                  <a:pt x="8523" y="361515"/>
                  <a:pt x="1115" y="362044"/>
                </a:cubicBezTo>
                <a:cubicBezTo>
                  <a:pt x="-6293" y="362573"/>
                  <a:pt x="25457" y="242982"/>
                  <a:pt x="29690" y="257269"/>
                </a:cubicBezTo>
                <a:cubicBezTo>
                  <a:pt x="33923" y="271556"/>
                  <a:pt x="28632" y="432423"/>
                  <a:pt x="26515" y="447769"/>
                </a:cubicBezTo>
                <a:cubicBezTo>
                  <a:pt x="24398" y="463115"/>
                  <a:pt x="10640" y="386386"/>
                  <a:pt x="16990" y="349344"/>
                </a:cubicBezTo>
                <a:cubicBezTo>
                  <a:pt x="23340" y="312302"/>
                  <a:pt x="37098" y="278965"/>
                  <a:pt x="64615" y="225519"/>
                </a:cubicBezTo>
                <a:cubicBezTo>
                  <a:pt x="92132" y="172073"/>
                  <a:pt x="170978" y="-4668"/>
                  <a:pt x="17256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7E3D7D47-31D3-1096-4321-C6B62E7C0722}"/>
              </a:ext>
            </a:extLst>
          </p:cNvPr>
          <p:cNvSpPr/>
          <p:nvPr/>
        </p:nvSpPr>
        <p:spPr>
          <a:xfrm>
            <a:off x="3590880" y="11845924"/>
            <a:ext cx="188617" cy="262098"/>
          </a:xfrm>
          <a:custGeom>
            <a:avLst/>
            <a:gdLst>
              <a:gd name="connsiteX0" fmla="*/ 45 w 188617"/>
              <a:gd name="connsiteY0" fmla="*/ 1 h 262098"/>
              <a:gd name="connsiteX1" fmla="*/ 130220 w 188617"/>
              <a:gd name="connsiteY1" fmla="*/ 174626 h 262098"/>
              <a:gd name="connsiteX2" fmla="*/ 107995 w 188617"/>
              <a:gd name="connsiteY2" fmla="*/ 104776 h 262098"/>
              <a:gd name="connsiteX3" fmla="*/ 187370 w 188617"/>
              <a:gd name="connsiteY3" fmla="*/ 260351 h 262098"/>
              <a:gd name="connsiteX4" fmla="*/ 146095 w 188617"/>
              <a:gd name="connsiteY4" fmla="*/ 177801 h 262098"/>
              <a:gd name="connsiteX5" fmla="*/ 45 w 188617"/>
              <a:gd name="connsiteY5" fmla="*/ 1 h 26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17" h="262098">
                <a:moveTo>
                  <a:pt x="45" y="1"/>
                </a:moveTo>
                <a:cubicBezTo>
                  <a:pt x="-2601" y="-528"/>
                  <a:pt x="112228" y="157164"/>
                  <a:pt x="130220" y="174626"/>
                </a:cubicBezTo>
                <a:cubicBezTo>
                  <a:pt x="148212" y="192088"/>
                  <a:pt x="98470" y="90489"/>
                  <a:pt x="107995" y="104776"/>
                </a:cubicBezTo>
                <a:cubicBezTo>
                  <a:pt x="117520" y="119063"/>
                  <a:pt x="181020" y="248180"/>
                  <a:pt x="187370" y="260351"/>
                </a:cubicBezTo>
                <a:cubicBezTo>
                  <a:pt x="193720" y="272522"/>
                  <a:pt x="175199" y="218547"/>
                  <a:pt x="146095" y="177801"/>
                </a:cubicBezTo>
                <a:cubicBezTo>
                  <a:pt x="116991" y="137055"/>
                  <a:pt x="2691" y="530"/>
                  <a:pt x="4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7805718D-05B7-0011-778B-65A30346B93D}"/>
              </a:ext>
            </a:extLst>
          </p:cNvPr>
          <p:cNvSpPr/>
          <p:nvPr/>
        </p:nvSpPr>
        <p:spPr>
          <a:xfrm>
            <a:off x="3683988" y="11772098"/>
            <a:ext cx="21237" cy="166008"/>
          </a:xfrm>
          <a:custGeom>
            <a:avLst/>
            <a:gdLst>
              <a:gd name="connsiteX0" fmla="*/ 2187 w 21237"/>
              <a:gd name="connsiteY0" fmla="*/ 802 h 166008"/>
              <a:gd name="connsiteX1" fmla="*/ 21237 w 21237"/>
              <a:gd name="connsiteY1" fmla="*/ 162727 h 166008"/>
              <a:gd name="connsiteX2" fmla="*/ 2187 w 21237"/>
              <a:gd name="connsiteY2" fmla="*/ 102402 h 166008"/>
              <a:gd name="connsiteX3" fmla="*/ 2187 w 21237"/>
              <a:gd name="connsiteY3" fmla="*/ 802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166008">
                <a:moveTo>
                  <a:pt x="2187" y="802"/>
                </a:moveTo>
                <a:cubicBezTo>
                  <a:pt x="5362" y="10856"/>
                  <a:pt x="21237" y="145794"/>
                  <a:pt x="21237" y="162727"/>
                </a:cubicBezTo>
                <a:cubicBezTo>
                  <a:pt x="21237" y="179660"/>
                  <a:pt x="4833" y="126744"/>
                  <a:pt x="2187" y="102402"/>
                </a:cubicBezTo>
                <a:cubicBezTo>
                  <a:pt x="-459" y="78060"/>
                  <a:pt x="-988" y="-9252"/>
                  <a:pt x="2187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F208BACA-806E-1A57-FF52-609DF2B84949}"/>
              </a:ext>
            </a:extLst>
          </p:cNvPr>
          <p:cNvSpPr/>
          <p:nvPr/>
        </p:nvSpPr>
        <p:spPr>
          <a:xfrm>
            <a:off x="2725509" y="11852891"/>
            <a:ext cx="46325" cy="181782"/>
          </a:xfrm>
          <a:custGeom>
            <a:avLst/>
            <a:gdLst>
              <a:gd name="connsiteX0" fmla="*/ 46266 w 46325"/>
              <a:gd name="connsiteY0" fmla="*/ 2559 h 181782"/>
              <a:gd name="connsiteX1" fmla="*/ 1816 w 46325"/>
              <a:gd name="connsiteY1" fmla="*/ 180359 h 181782"/>
              <a:gd name="connsiteX2" fmla="*/ 11341 w 46325"/>
              <a:gd name="connsiteY2" fmla="*/ 81934 h 181782"/>
              <a:gd name="connsiteX3" fmla="*/ 46266 w 46325"/>
              <a:gd name="connsiteY3" fmla="*/ 2559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81782">
                <a:moveTo>
                  <a:pt x="46266" y="2559"/>
                </a:moveTo>
                <a:cubicBezTo>
                  <a:pt x="44679" y="18963"/>
                  <a:pt x="7637" y="167130"/>
                  <a:pt x="1816" y="180359"/>
                </a:cubicBezTo>
                <a:cubicBezTo>
                  <a:pt x="-4005" y="193588"/>
                  <a:pt x="5520" y="111038"/>
                  <a:pt x="11341" y="81934"/>
                </a:cubicBezTo>
                <a:cubicBezTo>
                  <a:pt x="17162" y="52830"/>
                  <a:pt x="47853" y="-13845"/>
                  <a:pt x="4626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DE0869B1-B829-531F-0903-654EBAA77B0C}"/>
              </a:ext>
            </a:extLst>
          </p:cNvPr>
          <p:cNvSpPr/>
          <p:nvPr/>
        </p:nvSpPr>
        <p:spPr>
          <a:xfrm>
            <a:off x="2564590" y="11950556"/>
            <a:ext cx="156397" cy="289798"/>
          </a:xfrm>
          <a:custGeom>
            <a:avLst/>
            <a:gdLst>
              <a:gd name="connsiteX0" fmla="*/ 156385 w 156397"/>
              <a:gd name="connsiteY0" fmla="*/ 144 h 289798"/>
              <a:gd name="connsiteX1" fmla="*/ 70660 w 156397"/>
              <a:gd name="connsiteY1" fmla="*/ 158894 h 289798"/>
              <a:gd name="connsiteX2" fmla="*/ 810 w 156397"/>
              <a:gd name="connsiteY2" fmla="*/ 289069 h 289798"/>
              <a:gd name="connsiteX3" fmla="*/ 35735 w 156397"/>
              <a:gd name="connsiteY3" fmla="*/ 206519 h 289798"/>
              <a:gd name="connsiteX4" fmla="*/ 83360 w 156397"/>
              <a:gd name="connsiteY4" fmla="*/ 98569 h 289798"/>
              <a:gd name="connsiteX5" fmla="*/ 77010 w 156397"/>
              <a:gd name="connsiteY5" fmla="*/ 130319 h 289798"/>
              <a:gd name="connsiteX6" fmla="*/ 156385 w 156397"/>
              <a:gd name="connsiteY6" fmla="*/ 144 h 28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97" h="289798">
                <a:moveTo>
                  <a:pt x="156385" y="144"/>
                </a:moveTo>
                <a:cubicBezTo>
                  <a:pt x="155327" y="4906"/>
                  <a:pt x="70660" y="158894"/>
                  <a:pt x="70660" y="158894"/>
                </a:cubicBezTo>
                <a:cubicBezTo>
                  <a:pt x="44731" y="207048"/>
                  <a:pt x="6631" y="281132"/>
                  <a:pt x="810" y="289069"/>
                </a:cubicBezTo>
                <a:cubicBezTo>
                  <a:pt x="-5011" y="297006"/>
                  <a:pt x="21977" y="238269"/>
                  <a:pt x="35735" y="206519"/>
                </a:cubicBezTo>
                <a:cubicBezTo>
                  <a:pt x="49493" y="174769"/>
                  <a:pt x="76481" y="111269"/>
                  <a:pt x="83360" y="98569"/>
                </a:cubicBezTo>
                <a:cubicBezTo>
                  <a:pt x="90239" y="85869"/>
                  <a:pt x="60606" y="150956"/>
                  <a:pt x="77010" y="130319"/>
                </a:cubicBezTo>
                <a:cubicBezTo>
                  <a:pt x="93414" y="109682"/>
                  <a:pt x="157443" y="-4618"/>
                  <a:pt x="156385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A27335DF-57E9-61B2-253D-61E228E4FC79}"/>
              </a:ext>
            </a:extLst>
          </p:cNvPr>
          <p:cNvSpPr/>
          <p:nvPr/>
        </p:nvSpPr>
        <p:spPr>
          <a:xfrm>
            <a:off x="2675780" y="11858613"/>
            <a:ext cx="238948" cy="394057"/>
          </a:xfrm>
          <a:custGeom>
            <a:avLst/>
            <a:gdLst>
              <a:gd name="connsiteX0" fmla="*/ 745 w 238948"/>
              <a:gd name="connsiteY0" fmla="*/ 393712 h 394057"/>
              <a:gd name="connsiteX1" fmla="*/ 76945 w 238948"/>
              <a:gd name="connsiteY1" fmla="*/ 209562 h 394057"/>
              <a:gd name="connsiteX2" fmla="*/ 86470 w 238948"/>
              <a:gd name="connsiteY2" fmla="*/ 295287 h 394057"/>
              <a:gd name="connsiteX3" fmla="*/ 102345 w 238948"/>
              <a:gd name="connsiteY3" fmla="*/ 336562 h 394057"/>
              <a:gd name="connsiteX4" fmla="*/ 99170 w 238948"/>
              <a:gd name="connsiteY4" fmla="*/ 263537 h 394057"/>
              <a:gd name="connsiteX5" fmla="*/ 95995 w 238948"/>
              <a:gd name="connsiteY5" fmla="*/ 196862 h 394057"/>
              <a:gd name="connsiteX6" fmla="*/ 238870 w 238948"/>
              <a:gd name="connsiteY6" fmla="*/ 12 h 394057"/>
              <a:gd name="connsiteX7" fmla="*/ 115045 w 238948"/>
              <a:gd name="connsiteY7" fmla="*/ 187337 h 394057"/>
              <a:gd name="connsiteX8" fmla="*/ 42020 w 238948"/>
              <a:gd name="connsiteY8" fmla="*/ 254012 h 394057"/>
              <a:gd name="connsiteX9" fmla="*/ 745 w 238948"/>
              <a:gd name="connsiteY9" fmla="*/ 393712 h 39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48" h="394057">
                <a:moveTo>
                  <a:pt x="745" y="393712"/>
                </a:moveTo>
                <a:cubicBezTo>
                  <a:pt x="6566" y="386304"/>
                  <a:pt x="62657" y="225966"/>
                  <a:pt x="76945" y="209562"/>
                </a:cubicBezTo>
                <a:cubicBezTo>
                  <a:pt x="91233" y="193158"/>
                  <a:pt x="82237" y="274120"/>
                  <a:pt x="86470" y="295287"/>
                </a:cubicBezTo>
                <a:cubicBezTo>
                  <a:pt x="90703" y="316454"/>
                  <a:pt x="100228" y="341854"/>
                  <a:pt x="102345" y="336562"/>
                </a:cubicBezTo>
                <a:cubicBezTo>
                  <a:pt x="104462" y="331270"/>
                  <a:pt x="100228" y="286820"/>
                  <a:pt x="99170" y="263537"/>
                </a:cubicBezTo>
                <a:cubicBezTo>
                  <a:pt x="98112" y="240254"/>
                  <a:pt x="72712" y="240783"/>
                  <a:pt x="95995" y="196862"/>
                </a:cubicBezTo>
                <a:cubicBezTo>
                  <a:pt x="119278" y="152941"/>
                  <a:pt x="235695" y="1599"/>
                  <a:pt x="238870" y="12"/>
                </a:cubicBezTo>
                <a:cubicBezTo>
                  <a:pt x="242045" y="-1575"/>
                  <a:pt x="147853" y="145004"/>
                  <a:pt x="115045" y="187337"/>
                </a:cubicBezTo>
                <a:cubicBezTo>
                  <a:pt x="82237" y="229670"/>
                  <a:pt x="59482" y="220675"/>
                  <a:pt x="42020" y="254012"/>
                </a:cubicBezTo>
                <a:cubicBezTo>
                  <a:pt x="24558" y="287349"/>
                  <a:pt x="-5076" y="401120"/>
                  <a:pt x="745" y="393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8876E4A-DBA1-BF52-90C0-44BEAD9B9495}"/>
              </a:ext>
            </a:extLst>
          </p:cNvPr>
          <p:cNvSpPr/>
          <p:nvPr/>
        </p:nvSpPr>
        <p:spPr>
          <a:xfrm>
            <a:off x="2536536" y="12210986"/>
            <a:ext cx="147198" cy="168693"/>
          </a:xfrm>
          <a:custGeom>
            <a:avLst/>
            <a:gdLst>
              <a:gd name="connsiteX0" fmla="*/ 289 w 147198"/>
              <a:gd name="connsiteY0" fmla="*/ 57214 h 168693"/>
              <a:gd name="connsiteX1" fmla="*/ 82839 w 147198"/>
              <a:gd name="connsiteY1" fmla="*/ 79439 h 168693"/>
              <a:gd name="connsiteX2" fmla="*/ 114589 w 147198"/>
              <a:gd name="connsiteY2" fmla="*/ 168339 h 168693"/>
              <a:gd name="connsiteX3" fmla="*/ 111414 w 147198"/>
              <a:gd name="connsiteY3" fmla="*/ 108014 h 168693"/>
              <a:gd name="connsiteX4" fmla="*/ 146339 w 147198"/>
              <a:gd name="connsiteY4" fmla="*/ 44514 h 168693"/>
              <a:gd name="connsiteX5" fmla="*/ 70139 w 147198"/>
              <a:gd name="connsiteY5" fmla="*/ 64 h 168693"/>
              <a:gd name="connsiteX6" fmla="*/ 124114 w 147198"/>
              <a:gd name="connsiteY6" fmla="*/ 54039 h 168693"/>
              <a:gd name="connsiteX7" fmla="*/ 114589 w 147198"/>
              <a:gd name="connsiteY7" fmla="*/ 79439 h 168693"/>
              <a:gd name="connsiteX8" fmla="*/ 289 w 147198"/>
              <a:gd name="connsiteY8" fmla="*/ 57214 h 1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8" h="168693">
                <a:moveTo>
                  <a:pt x="289" y="57214"/>
                </a:moveTo>
                <a:cubicBezTo>
                  <a:pt x="-5003" y="57214"/>
                  <a:pt x="63789" y="60918"/>
                  <a:pt x="82839" y="79439"/>
                </a:cubicBezTo>
                <a:cubicBezTo>
                  <a:pt x="101889" y="97960"/>
                  <a:pt x="109827" y="163577"/>
                  <a:pt x="114589" y="168339"/>
                </a:cubicBezTo>
                <a:cubicBezTo>
                  <a:pt x="119351" y="173101"/>
                  <a:pt x="106122" y="128651"/>
                  <a:pt x="111414" y="108014"/>
                </a:cubicBezTo>
                <a:cubicBezTo>
                  <a:pt x="116706" y="87377"/>
                  <a:pt x="153218" y="62506"/>
                  <a:pt x="146339" y="44514"/>
                </a:cubicBezTo>
                <a:cubicBezTo>
                  <a:pt x="139460" y="26522"/>
                  <a:pt x="73843" y="-1523"/>
                  <a:pt x="70139" y="64"/>
                </a:cubicBezTo>
                <a:cubicBezTo>
                  <a:pt x="66435" y="1651"/>
                  <a:pt x="116706" y="40810"/>
                  <a:pt x="124114" y="54039"/>
                </a:cubicBezTo>
                <a:cubicBezTo>
                  <a:pt x="131522" y="67268"/>
                  <a:pt x="135226" y="79439"/>
                  <a:pt x="114589" y="79439"/>
                </a:cubicBezTo>
                <a:cubicBezTo>
                  <a:pt x="93952" y="79439"/>
                  <a:pt x="5581" y="57214"/>
                  <a:pt x="289" y="5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18B27F0D-E25C-D6E2-5D57-642990FB35C9}"/>
              </a:ext>
            </a:extLst>
          </p:cNvPr>
          <p:cNvSpPr/>
          <p:nvPr/>
        </p:nvSpPr>
        <p:spPr>
          <a:xfrm>
            <a:off x="2304138" y="12023702"/>
            <a:ext cx="280833" cy="251155"/>
          </a:xfrm>
          <a:custGeom>
            <a:avLst/>
            <a:gdLst>
              <a:gd name="connsiteX0" fmla="*/ 912 w 280833"/>
              <a:gd name="connsiteY0" fmla="*/ 190523 h 251155"/>
              <a:gd name="connsiteX1" fmla="*/ 99337 w 280833"/>
              <a:gd name="connsiteY1" fmla="*/ 127023 h 251155"/>
              <a:gd name="connsiteX2" fmla="*/ 197762 w 280833"/>
              <a:gd name="connsiteY2" fmla="*/ 149248 h 251155"/>
              <a:gd name="connsiteX3" fmla="*/ 219987 w 280833"/>
              <a:gd name="connsiteY3" fmla="*/ 171473 h 251155"/>
              <a:gd name="connsiteX4" fmla="*/ 200937 w 280833"/>
              <a:gd name="connsiteY4" fmla="*/ 190523 h 251155"/>
              <a:gd name="connsiteX5" fmla="*/ 121562 w 280833"/>
              <a:gd name="connsiteY5" fmla="*/ 250848 h 251155"/>
              <a:gd name="connsiteX6" fmla="*/ 216812 w 280833"/>
              <a:gd name="connsiteY6" fmla="*/ 161948 h 251155"/>
              <a:gd name="connsiteX7" fmla="*/ 277137 w 280833"/>
              <a:gd name="connsiteY7" fmla="*/ 104798 h 251155"/>
              <a:gd name="connsiteX8" fmla="*/ 270787 w 280833"/>
              <a:gd name="connsiteY8" fmla="*/ 23 h 251155"/>
              <a:gd name="connsiteX9" fmla="*/ 242212 w 280833"/>
              <a:gd name="connsiteY9" fmla="*/ 114323 h 251155"/>
              <a:gd name="connsiteX10" fmla="*/ 159662 w 280833"/>
              <a:gd name="connsiteY10" fmla="*/ 107973 h 251155"/>
              <a:gd name="connsiteX11" fmla="*/ 912 w 280833"/>
              <a:gd name="connsiteY11" fmla="*/ 190523 h 2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33" h="251155">
                <a:moveTo>
                  <a:pt x="912" y="190523"/>
                </a:moveTo>
                <a:cubicBezTo>
                  <a:pt x="-9142" y="193698"/>
                  <a:pt x="66529" y="133902"/>
                  <a:pt x="99337" y="127023"/>
                </a:cubicBezTo>
                <a:cubicBezTo>
                  <a:pt x="132145" y="120144"/>
                  <a:pt x="177654" y="141840"/>
                  <a:pt x="197762" y="149248"/>
                </a:cubicBezTo>
                <a:cubicBezTo>
                  <a:pt x="217870" y="156656"/>
                  <a:pt x="219987" y="171473"/>
                  <a:pt x="219987" y="171473"/>
                </a:cubicBezTo>
                <a:cubicBezTo>
                  <a:pt x="220516" y="178352"/>
                  <a:pt x="217341" y="177294"/>
                  <a:pt x="200937" y="190523"/>
                </a:cubicBezTo>
                <a:cubicBezTo>
                  <a:pt x="184533" y="203752"/>
                  <a:pt x="118916" y="255610"/>
                  <a:pt x="121562" y="250848"/>
                </a:cubicBezTo>
                <a:cubicBezTo>
                  <a:pt x="124208" y="246086"/>
                  <a:pt x="216812" y="161948"/>
                  <a:pt x="216812" y="161948"/>
                </a:cubicBezTo>
                <a:cubicBezTo>
                  <a:pt x="242741" y="137606"/>
                  <a:pt x="268141" y="131785"/>
                  <a:pt x="277137" y="104798"/>
                </a:cubicBezTo>
                <a:cubicBezTo>
                  <a:pt x="286133" y="77811"/>
                  <a:pt x="276608" y="-1565"/>
                  <a:pt x="270787" y="23"/>
                </a:cubicBezTo>
                <a:cubicBezTo>
                  <a:pt x="264966" y="1610"/>
                  <a:pt x="260733" y="96331"/>
                  <a:pt x="242212" y="114323"/>
                </a:cubicBezTo>
                <a:cubicBezTo>
                  <a:pt x="223691" y="132315"/>
                  <a:pt x="197233" y="96860"/>
                  <a:pt x="159662" y="107973"/>
                </a:cubicBezTo>
                <a:cubicBezTo>
                  <a:pt x="122091" y="119085"/>
                  <a:pt x="10966" y="187348"/>
                  <a:pt x="912" y="190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2FD63437-7706-8CCB-0738-98F4D697320E}"/>
              </a:ext>
            </a:extLst>
          </p:cNvPr>
          <p:cNvSpPr/>
          <p:nvPr/>
        </p:nvSpPr>
        <p:spPr>
          <a:xfrm>
            <a:off x="2013204" y="12267977"/>
            <a:ext cx="193889" cy="203580"/>
          </a:xfrm>
          <a:custGeom>
            <a:avLst/>
            <a:gdLst>
              <a:gd name="connsiteX0" fmla="*/ 107696 w 193889"/>
              <a:gd name="connsiteY0" fmla="*/ 223 h 203580"/>
              <a:gd name="connsiteX1" fmla="*/ 69596 w 193889"/>
              <a:gd name="connsiteY1" fmla="*/ 114523 h 203580"/>
              <a:gd name="connsiteX2" fmla="*/ 41021 w 193889"/>
              <a:gd name="connsiteY2" fmla="*/ 178023 h 203580"/>
              <a:gd name="connsiteX3" fmla="*/ 101346 w 193889"/>
              <a:gd name="connsiteY3" fmla="*/ 149448 h 203580"/>
              <a:gd name="connsiteX4" fmla="*/ 193421 w 193889"/>
              <a:gd name="connsiteY4" fmla="*/ 101823 h 203580"/>
              <a:gd name="connsiteX5" fmla="*/ 139446 w 193889"/>
              <a:gd name="connsiteY5" fmla="*/ 130398 h 203580"/>
              <a:gd name="connsiteX6" fmla="*/ 2921 w 193889"/>
              <a:gd name="connsiteY6" fmla="*/ 203423 h 203580"/>
              <a:gd name="connsiteX7" fmla="*/ 50546 w 193889"/>
              <a:gd name="connsiteY7" fmla="*/ 146273 h 203580"/>
              <a:gd name="connsiteX8" fmla="*/ 107696 w 193889"/>
              <a:gd name="connsiteY8" fmla="*/ 223 h 2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89" h="203580">
                <a:moveTo>
                  <a:pt x="107696" y="223"/>
                </a:moveTo>
                <a:cubicBezTo>
                  <a:pt x="110871" y="-5069"/>
                  <a:pt x="80708" y="84890"/>
                  <a:pt x="69596" y="114523"/>
                </a:cubicBezTo>
                <a:cubicBezTo>
                  <a:pt x="58484" y="144156"/>
                  <a:pt x="35729" y="172202"/>
                  <a:pt x="41021" y="178023"/>
                </a:cubicBezTo>
                <a:cubicBezTo>
                  <a:pt x="46313" y="183844"/>
                  <a:pt x="75946" y="162148"/>
                  <a:pt x="101346" y="149448"/>
                </a:cubicBezTo>
                <a:cubicBezTo>
                  <a:pt x="126746" y="136748"/>
                  <a:pt x="187071" y="104998"/>
                  <a:pt x="193421" y="101823"/>
                </a:cubicBezTo>
                <a:cubicBezTo>
                  <a:pt x="199771" y="98648"/>
                  <a:pt x="139446" y="130398"/>
                  <a:pt x="139446" y="130398"/>
                </a:cubicBezTo>
                <a:cubicBezTo>
                  <a:pt x="107696" y="147331"/>
                  <a:pt x="17738" y="200777"/>
                  <a:pt x="2921" y="203423"/>
                </a:cubicBezTo>
                <a:cubicBezTo>
                  <a:pt x="-11896" y="206069"/>
                  <a:pt x="33613" y="174848"/>
                  <a:pt x="50546" y="146273"/>
                </a:cubicBezTo>
                <a:cubicBezTo>
                  <a:pt x="67479" y="117698"/>
                  <a:pt x="104521" y="5515"/>
                  <a:pt x="107696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F78DCDE4-9E66-3C5D-8BC6-89C8F27C25FD}"/>
              </a:ext>
            </a:extLst>
          </p:cNvPr>
          <p:cNvSpPr/>
          <p:nvPr/>
        </p:nvSpPr>
        <p:spPr>
          <a:xfrm>
            <a:off x="2793967" y="11156462"/>
            <a:ext cx="127033" cy="286284"/>
          </a:xfrm>
          <a:custGeom>
            <a:avLst/>
            <a:gdLst>
              <a:gd name="connsiteX0" fmla="*/ 38133 w 127033"/>
              <a:gd name="connsiteY0" fmla="*/ 488 h 286284"/>
              <a:gd name="connsiteX1" fmla="*/ 60358 w 127033"/>
              <a:gd name="connsiteY1" fmla="*/ 200513 h 286284"/>
              <a:gd name="connsiteX2" fmla="*/ 33 w 127033"/>
              <a:gd name="connsiteY2" fmla="*/ 286238 h 286284"/>
              <a:gd name="connsiteX3" fmla="*/ 69883 w 127033"/>
              <a:gd name="connsiteY3" fmla="*/ 190988 h 286284"/>
              <a:gd name="connsiteX4" fmla="*/ 88933 w 127033"/>
              <a:gd name="connsiteY4" fmla="*/ 156063 h 286284"/>
              <a:gd name="connsiteX5" fmla="*/ 127033 w 127033"/>
              <a:gd name="connsiteY5" fmla="*/ 149713 h 286284"/>
              <a:gd name="connsiteX6" fmla="*/ 88933 w 127033"/>
              <a:gd name="connsiteY6" fmla="*/ 143363 h 286284"/>
              <a:gd name="connsiteX7" fmla="*/ 38133 w 127033"/>
              <a:gd name="connsiteY7" fmla="*/ 488 h 2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33" h="286284">
                <a:moveTo>
                  <a:pt x="38133" y="488"/>
                </a:moveTo>
                <a:cubicBezTo>
                  <a:pt x="33370" y="10013"/>
                  <a:pt x="66708" y="152888"/>
                  <a:pt x="60358" y="200513"/>
                </a:cubicBezTo>
                <a:cubicBezTo>
                  <a:pt x="54008" y="248138"/>
                  <a:pt x="-1554" y="287825"/>
                  <a:pt x="33" y="286238"/>
                </a:cubicBezTo>
                <a:cubicBezTo>
                  <a:pt x="1620" y="284651"/>
                  <a:pt x="55066" y="212684"/>
                  <a:pt x="69883" y="190988"/>
                </a:cubicBezTo>
                <a:cubicBezTo>
                  <a:pt x="84700" y="169292"/>
                  <a:pt x="79408" y="162942"/>
                  <a:pt x="88933" y="156063"/>
                </a:cubicBezTo>
                <a:cubicBezTo>
                  <a:pt x="98458" y="149184"/>
                  <a:pt x="127033" y="151830"/>
                  <a:pt x="127033" y="149713"/>
                </a:cubicBezTo>
                <a:cubicBezTo>
                  <a:pt x="127033" y="147596"/>
                  <a:pt x="102691" y="162942"/>
                  <a:pt x="88933" y="143363"/>
                </a:cubicBezTo>
                <a:cubicBezTo>
                  <a:pt x="75175" y="123784"/>
                  <a:pt x="42896" y="-9037"/>
                  <a:pt x="3813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FF3FB813-F7ED-1B0F-812B-1C85B9FE1F06}"/>
              </a:ext>
            </a:extLst>
          </p:cNvPr>
          <p:cNvSpPr/>
          <p:nvPr/>
        </p:nvSpPr>
        <p:spPr>
          <a:xfrm>
            <a:off x="2717778" y="11718925"/>
            <a:ext cx="238285" cy="552499"/>
          </a:xfrm>
          <a:custGeom>
            <a:avLst/>
            <a:gdLst>
              <a:gd name="connsiteX0" fmla="*/ 238147 w 238285"/>
              <a:gd name="connsiteY0" fmla="*/ 0 h 552499"/>
              <a:gd name="connsiteX1" fmla="*/ 149247 w 238285"/>
              <a:gd name="connsiteY1" fmla="*/ 346075 h 552499"/>
              <a:gd name="connsiteX2" fmla="*/ 111147 w 238285"/>
              <a:gd name="connsiteY2" fmla="*/ 454025 h 552499"/>
              <a:gd name="connsiteX3" fmla="*/ 22 w 238285"/>
              <a:gd name="connsiteY3" fmla="*/ 552450 h 552499"/>
              <a:gd name="connsiteX4" fmla="*/ 101622 w 238285"/>
              <a:gd name="connsiteY4" fmla="*/ 441325 h 552499"/>
              <a:gd name="connsiteX5" fmla="*/ 127022 w 238285"/>
              <a:gd name="connsiteY5" fmla="*/ 387350 h 552499"/>
              <a:gd name="connsiteX6" fmla="*/ 92097 w 238285"/>
              <a:gd name="connsiteY6" fmla="*/ 327025 h 552499"/>
              <a:gd name="connsiteX7" fmla="*/ 127022 w 238285"/>
              <a:gd name="connsiteY7" fmla="*/ 349250 h 552499"/>
              <a:gd name="connsiteX8" fmla="*/ 238147 w 238285"/>
              <a:gd name="connsiteY8" fmla="*/ 0 h 5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85" h="552499">
                <a:moveTo>
                  <a:pt x="238147" y="0"/>
                </a:moveTo>
                <a:cubicBezTo>
                  <a:pt x="241851" y="-529"/>
                  <a:pt x="170414" y="270404"/>
                  <a:pt x="149247" y="346075"/>
                </a:cubicBezTo>
                <a:cubicBezTo>
                  <a:pt x="128080" y="421746"/>
                  <a:pt x="136018" y="419629"/>
                  <a:pt x="111147" y="454025"/>
                </a:cubicBezTo>
                <a:cubicBezTo>
                  <a:pt x="86276" y="488421"/>
                  <a:pt x="1610" y="554567"/>
                  <a:pt x="22" y="552450"/>
                </a:cubicBezTo>
                <a:cubicBezTo>
                  <a:pt x="-1566" y="550333"/>
                  <a:pt x="80455" y="468842"/>
                  <a:pt x="101622" y="441325"/>
                </a:cubicBezTo>
                <a:cubicBezTo>
                  <a:pt x="122789" y="413808"/>
                  <a:pt x="128609" y="406400"/>
                  <a:pt x="127022" y="387350"/>
                </a:cubicBezTo>
                <a:cubicBezTo>
                  <a:pt x="125435" y="368300"/>
                  <a:pt x="92097" y="333375"/>
                  <a:pt x="92097" y="327025"/>
                </a:cubicBezTo>
                <a:cubicBezTo>
                  <a:pt x="92097" y="320675"/>
                  <a:pt x="103739" y="401108"/>
                  <a:pt x="127022" y="349250"/>
                </a:cubicBezTo>
                <a:cubicBezTo>
                  <a:pt x="150305" y="297392"/>
                  <a:pt x="234443" y="529"/>
                  <a:pt x="2381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F2807DD-B532-01EF-86DB-3AD3B2EA6D67}"/>
              </a:ext>
            </a:extLst>
          </p:cNvPr>
          <p:cNvSpPr/>
          <p:nvPr/>
        </p:nvSpPr>
        <p:spPr>
          <a:xfrm>
            <a:off x="2851150" y="11454105"/>
            <a:ext cx="31762" cy="230865"/>
          </a:xfrm>
          <a:custGeom>
            <a:avLst/>
            <a:gdLst>
              <a:gd name="connsiteX0" fmla="*/ 0 w 31762"/>
              <a:gd name="connsiteY0" fmla="*/ 1295 h 230865"/>
              <a:gd name="connsiteX1" fmla="*/ 28575 w 31762"/>
              <a:gd name="connsiteY1" fmla="*/ 226720 h 230865"/>
              <a:gd name="connsiteX2" fmla="*/ 28575 w 31762"/>
              <a:gd name="connsiteY2" fmla="*/ 137820 h 230865"/>
              <a:gd name="connsiteX3" fmla="*/ 0 w 31762"/>
              <a:gd name="connsiteY3" fmla="*/ 1295 h 2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2" h="230865">
                <a:moveTo>
                  <a:pt x="0" y="1295"/>
                </a:moveTo>
                <a:cubicBezTo>
                  <a:pt x="0" y="16112"/>
                  <a:pt x="23812" y="203966"/>
                  <a:pt x="28575" y="226720"/>
                </a:cubicBezTo>
                <a:cubicBezTo>
                  <a:pt x="33338" y="249474"/>
                  <a:pt x="32279" y="172745"/>
                  <a:pt x="28575" y="137820"/>
                </a:cubicBezTo>
                <a:cubicBezTo>
                  <a:pt x="24871" y="102895"/>
                  <a:pt x="0" y="-13522"/>
                  <a:pt x="0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9E771C0D-824A-FC81-0CA8-AEB13054D45D}"/>
              </a:ext>
            </a:extLst>
          </p:cNvPr>
          <p:cNvSpPr/>
          <p:nvPr/>
        </p:nvSpPr>
        <p:spPr>
          <a:xfrm>
            <a:off x="2606411" y="11648843"/>
            <a:ext cx="111695" cy="343138"/>
          </a:xfrm>
          <a:custGeom>
            <a:avLst/>
            <a:gdLst>
              <a:gd name="connsiteX0" fmla="*/ 264 w 111695"/>
              <a:gd name="connsiteY0" fmla="*/ 139932 h 343138"/>
              <a:gd name="connsiteX1" fmla="*/ 19314 w 111695"/>
              <a:gd name="connsiteY1" fmla="*/ 279632 h 343138"/>
              <a:gd name="connsiteX2" fmla="*/ 22489 w 111695"/>
              <a:gd name="connsiteY2" fmla="*/ 343132 h 343138"/>
              <a:gd name="connsiteX3" fmla="*/ 25664 w 111695"/>
              <a:gd name="connsiteY3" fmla="*/ 276457 h 343138"/>
              <a:gd name="connsiteX4" fmla="*/ 60589 w 111695"/>
              <a:gd name="connsiteY4" fmla="*/ 165332 h 343138"/>
              <a:gd name="connsiteX5" fmla="*/ 111389 w 111695"/>
              <a:gd name="connsiteY5" fmla="*/ 232 h 343138"/>
              <a:gd name="connsiteX6" fmla="*/ 35189 w 111695"/>
              <a:gd name="connsiteY6" fmla="*/ 203432 h 343138"/>
              <a:gd name="connsiteX7" fmla="*/ 264 w 111695"/>
              <a:gd name="connsiteY7" fmla="*/ 139932 h 3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95" h="343138">
                <a:moveTo>
                  <a:pt x="264" y="139932"/>
                </a:moveTo>
                <a:cubicBezTo>
                  <a:pt x="-2382" y="152632"/>
                  <a:pt x="15610" y="245765"/>
                  <a:pt x="19314" y="279632"/>
                </a:cubicBezTo>
                <a:cubicBezTo>
                  <a:pt x="23018" y="313499"/>
                  <a:pt x="21431" y="343661"/>
                  <a:pt x="22489" y="343132"/>
                </a:cubicBezTo>
                <a:cubicBezTo>
                  <a:pt x="23547" y="342603"/>
                  <a:pt x="19314" y="306090"/>
                  <a:pt x="25664" y="276457"/>
                </a:cubicBezTo>
                <a:cubicBezTo>
                  <a:pt x="32014" y="246824"/>
                  <a:pt x="46302" y="211369"/>
                  <a:pt x="60589" y="165332"/>
                </a:cubicBezTo>
                <a:cubicBezTo>
                  <a:pt x="74876" y="119295"/>
                  <a:pt x="115622" y="-6118"/>
                  <a:pt x="111389" y="232"/>
                </a:cubicBezTo>
                <a:cubicBezTo>
                  <a:pt x="107156" y="6582"/>
                  <a:pt x="54768" y="176974"/>
                  <a:pt x="35189" y="203432"/>
                </a:cubicBezTo>
                <a:cubicBezTo>
                  <a:pt x="15610" y="229890"/>
                  <a:pt x="2910" y="127232"/>
                  <a:pt x="264" y="139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C5033F7-B378-0FF3-6E55-857E8831BA30}"/>
              </a:ext>
            </a:extLst>
          </p:cNvPr>
          <p:cNvSpPr/>
          <p:nvPr/>
        </p:nvSpPr>
        <p:spPr>
          <a:xfrm>
            <a:off x="2717717" y="11795000"/>
            <a:ext cx="269961" cy="536751"/>
          </a:xfrm>
          <a:custGeom>
            <a:avLst/>
            <a:gdLst>
              <a:gd name="connsiteX0" fmla="*/ 269958 w 269961"/>
              <a:gd name="connsiteY0" fmla="*/ 125 h 536751"/>
              <a:gd name="connsiteX1" fmla="*/ 171533 w 269961"/>
              <a:gd name="connsiteY1" fmla="*/ 250950 h 536751"/>
              <a:gd name="connsiteX2" fmla="*/ 66758 w 269961"/>
              <a:gd name="connsiteY2" fmla="*/ 463675 h 536751"/>
              <a:gd name="connsiteX3" fmla="*/ 85808 w 269961"/>
              <a:gd name="connsiteY3" fmla="*/ 397000 h 536751"/>
              <a:gd name="connsiteX4" fmla="*/ 83 w 269961"/>
              <a:gd name="connsiteY4" fmla="*/ 536700 h 536751"/>
              <a:gd name="connsiteX5" fmla="*/ 73108 w 269961"/>
              <a:gd name="connsiteY5" fmla="*/ 409700 h 536751"/>
              <a:gd name="connsiteX6" fmla="*/ 219158 w 269961"/>
              <a:gd name="connsiteY6" fmla="*/ 143000 h 536751"/>
              <a:gd name="connsiteX7" fmla="*/ 168358 w 269961"/>
              <a:gd name="connsiteY7" fmla="*/ 216025 h 536751"/>
              <a:gd name="connsiteX8" fmla="*/ 269958 w 269961"/>
              <a:gd name="connsiteY8" fmla="*/ 125 h 5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961" h="536751">
                <a:moveTo>
                  <a:pt x="269958" y="125"/>
                </a:moveTo>
                <a:cubicBezTo>
                  <a:pt x="270487" y="5946"/>
                  <a:pt x="205400" y="173692"/>
                  <a:pt x="171533" y="250950"/>
                </a:cubicBezTo>
                <a:cubicBezTo>
                  <a:pt x="137666" y="328208"/>
                  <a:pt x="81045" y="439333"/>
                  <a:pt x="66758" y="463675"/>
                </a:cubicBezTo>
                <a:cubicBezTo>
                  <a:pt x="52471" y="488017"/>
                  <a:pt x="96921" y="384829"/>
                  <a:pt x="85808" y="397000"/>
                </a:cubicBezTo>
                <a:cubicBezTo>
                  <a:pt x="74695" y="409171"/>
                  <a:pt x="2200" y="534583"/>
                  <a:pt x="83" y="536700"/>
                </a:cubicBezTo>
                <a:cubicBezTo>
                  <a:pt x="-2034" y="538817"/>
                  <a:pt x="36595" y="475317"/>
                  <a:pt x="73108" y="409700"/>
                </a:cubicBezTo>
                <a:cubicBezTo>
                  <a:pt x="109620" y="344083"/>
                  <a:pt x="203283" y="175279"/>
                  <a:pt x="219158" y="143000"/>
                </a:cubicBezTo>
                <a:cubicBezTo>
                  <a:pt x="235033" y="110721"/>
                  <a:pt x="163066" y="239308"/>
                  <a:pt x="168358" y="216025"/>
                </a:cubicBezTo>
                <a:cubicBezTo>
                  <a:pt x="173650" y="192742"/>
                  <a:pt x="269429" y="-5696"/>
                  <a:pt x="26995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2BFAD7B7-9674-86DD-BDF5-5AD938FC353F}"/>
              </a:ext>
            </a:extLst>
          </p:cNvPr>
          <p:cNvSpPr/>
          <p:nvPr/>
        </p:nvSpPr>
        <p:spPr>
          <a:xfrm>
            <a:off x="2765425" y="12025908"/>
            <a:ext cx="235050" cy="265101"/>
          </a:xfrm>
          <a:custGeom>
            <a:avLst/>
            <a:gdLst>
              <a:gd name="connsiteX0" fmla="*/ 234950 w 235050"/>
              <a:gd name="connsiteY0" fmla="*/ 992 h 265101"/>
              <a:gd name="connsiteX1" fmla="*/ 69850 w 235050"/>
              <a:gd name="connsiteY1" fmla="*/ 194667 h 265101"/>
              <a:gd name="connsiteX2" fmla="*/ 0 w 235050"/>
              <a:gd name="connsiteY2" fmla="*/ 264517 h 265101"/>
              <a:gd name="connsiteX3" fmla="*/ 69850 w 235050"/>
              <a:gd name="connsiteY3" fmla="*/ 162917 h 265101"/>
              <a:gd name="connsiteX4" fmla="*/ 155575 w 235050"/>
              <a:gd name="connsiteY4" fmla="*/ 45442 h 265101"/>
              <a:gd name="connsiteX5" fmla="*/ 95250 w 235050"/>
              <a:gd name="connsiteY5" fmla="*/ 115292 h 265101"/>
              <a:gd name="connsiteX6" fmla="*/ 234950 w 235050"/>
              <a:gd name="connsiteY6" fmla="*/ 992 h 2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50" h="265101">
                <a:moveTo>
                  <a:pt x="234950" y="992"/>
                </a:moveTo>
                <a:cubicBezTo>
                  <a:pt x="230717" y="14221"/>
                  <a:pt x="109008" y="150746"/>
                  <a:pt x="69850" y="194667"/>
                </a:cubicBezTo>
                <a:cubicBezTo>
                  <a:pt x="30692" y="238588"/>
                  <a:pt x="0" y="269809"/>
                  <a:pt x="0" y="264517"/>
                </a:cubicBezTo>
                <a:cubicBezTo>
                  <a:pt x="0" y="259225"/>
                  <a:pt x="43921" y="199430"/>
                  <a:pt x="69850" y="162917"/>
                </a:cubicBezTo>
                <a:cubicBezTo>
                  <a:pt x="95779" y="126404"/>
                  <a:pt x="151342" y="53379"/>
                  <a:pt x="155575" y="45442"/>
                </a:cubicBezTo>
                <a:cubicBezTo>
                  <a:pt x="159808" y="37505"/>
                  <a:pt x="82021" y="119525"/>
                  <a:pt x="95250" y="115292"/>
                </a:cubicBezTo>
                <a:cubicBezTo>
                  <a:pt x="108479" y="111059"/>
                  <a:pt x="239183" y="-12237"/>
                  <a:pt x="234950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6D8B548-B5DC-4DC3-B604-01A2C14A0F91}"/>
              </a:ext>
            </a:extLst>
          </p:cNvPr>
          <p:cNvSpPr/>
          <p:nvPr/>
        </p:nvSpPr>
        <p:spPr>
          <a:xfrm>
            <a:off x="2711383" y="12287221"/>
            <a:ext cx="76301" cy="308245"/>
          </a:xfrm>
          <a:custGeom>
            <a:avLst/>
            <a:gdLst>
              <a:gd name="connsiteX0" fmla="*/ 76267 w 76301"/>
              <a:gd name="connsiteY0" fmla="*/ 29 h 308245"/>
              <a:gd name="connsiteX1" fmla="*/ 19117 w 76301"/>
              <a:gd name="connsiteY1" fmla="*/ 127029 h 308245"/>
              <a:gd name="connsiteX2" fmla="*/ 44517 w 76301"/>
              <a:gd name="connsiteY2" fmla="*/ 92104 h 308245"/>
              <a:gd name="connsiteX3" fmla="*/ 19117 w 76301"/>
              <a:gd name="connsiteY3" fmla="*/ 155604 h 308245"/>
              <a:gd name="connsiteX4" fmla="*/ 67 w 76301"/>
              <a:gd name="connsiteY4" fmla="*/ 206404 h 308245"/>
              <a:gd name="connsiteX5" fmla="*/ 12767 w 76301"/>
              <a:gd name="connsiteY5" fmla="*/ 308004 h 308245"/>
              <a:gd name="connsiteX6" fmla="*/ 12767 w 76301"/>
              <a:gd name="connsiteY6" fmla="*/ 231804 h 308245"/>
              <a:gd name="connsiteX7" fmla="*/ 9592 w 76301"/>
              <a:gd name="connsiteY7" fmla="*/ 139729 h 308245"/>
              <a:gd name="connsiteX8" fmla="*/ 76267 w 76301"/>
              <a:gd name="connsiteY8" fmla="*/ 29 h 30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1" h="308245">
                <a:moveTo>
                  <a:pt x="76267" y="29"/>
                </a:moveTo>
                <a:cubicBezTo>
                  <a:pt x="77855" y="-2088"/>
                  <a:pt x="24409" y="111683"/>
                  <a:pt x="19117" y="127029"/>
                </a:cubicBezTo>
                <a:cubicBezTo>
                  <a:pt x="13825" y="142375"/>
                  <a:pt x="44517" y="87342"/>
                  <a:pt x="44517" y="92104"/>
                </a:cubicBezTo>
                <a:cubicBezTo>
                  <a:pt x="44517" y="96866"/>
                  <a:pt x="26525" y="136554"/>
                  <a:pt x="19117" y="155604"/>
                </a:cubicBezTo>
                <a:cubicBezTo>
                  <a:pt x="11709" y="174654"/>
                  <a:pt x="1125" y="181004"/>
                  <a:pt x="67" y="206404"/>
                </a:cubicBezTo>
                <a:cubicBezTo>
                  <a:pt x="-991" y="231804"/>
                  <a:pt x="10650" y="303771"/>
                  <a:pt x="12767" y="308004"/>
                </a:cubicBezTo>
                <a:cubicBezTo>
                  <a:pt x="14884" y="312237"/>
                  <a:pt x="13296" y="259850"/>
                  <a:pt x="12767" y="231804"/>
                </a:cubicBezTo>
                <a:cubicBezTo>
                  <a:pt x="12238" y="203758"/>
                  <a:pt x="1655" y="177829"/>
                  <a:pt x="9592" y="139729"/>
                </a:cubicBezTo>
                <a:cubicBezTo>
                  <a:pt x="17529" y="101629"/>
                  <a:pt x="74679" y="2146"/>
                  <a:pt x="7626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BAD5ADC-0CEE-8BD5-D1BB-844A16622BEB}"/>
              </a:ext>
            </a:extLst>
          </p:cNvPr>
          <p:cNvSpPr/>
          <p:nvPr/>
        </p:nvSpPr>
        <p:spPr>
          <a:xfrm>
            <a:off x="2713810" y="12440890"/>
            <a:ext cx="264693" cy="254177"/>
          </a:xfrm>
          <a:custGeom>
            <a:avLst/>
            <a:gdLst>
              <a:gd name="connsiteX0" fmla="*/ 232590 w 264693"/>
              <a:gd name="connsiteY0" fmla="*/ 1935 h 254177"/>
              <a:gd name="connsiteX1" fmla="*/ 257990 w 264693"/>
              <a:gd name="connsiteY1" fmla="*/ 132110 h 254177"/>
              <a:gd name="connsiteX2" fmla="*/ 232590 w 264693"/>
              <a:gd name="connsiteY2" fmla="*/ 205135 h 254177"/>
              <a:gd name="connsiteX3" fmla="*/ 251640 w 264693"/>
              <a:gd name="connsiteY3" fmla="*/ 179735 h 254177"/>
              <a:gd name="connsiteX4" fmla="*/ 210365 w 264693"/>
              <a:gd name="connsiteY4" fmla="*/ 221010 h 254177"/>
              <a:gd name="connsiteX5" fmla="*/ 184965 w 264693"/>
              <a:gd name="connsiteY5" fmla="*/ 233710 h 254177"/>
              <a:gd name="connsiteX6" fmla="*/ 815 w 264693"/>
              <a:gd name="connsiteY6" fmla="*/ 252760 h 254177"/>
              <a:gd name="connsiteX7" fmla="*/ 121465 w 264693"/>
              <a:gd name="connsiteY7" fmla="*/ 249585 h 254177"/>
              <a:gd name="connsiteX8" fmla="*/ 216715 w 264693"/>
              <a:gd name="connsiteY8" fmla="*/ 224185 h 254177"/>
              <a:gd name="connsiteX9" fmla="*/ 242115 w 264693"/>
              <a:gd name="connsiteY9" fmla="*/ 163860 h 254177"/>
              <a:gd name="connsiteX10" fmla="*/ 264340 w 264693"/>
              <a:gd name="connsiteY10" fmla="*/ 103535 h 254177"/>
              <a:gd name="connsiteX11" fmla="*/ 254815 w 264693"/>
              <a:gd name="connsiteY11" fmla="*/ 55910 h 254177"/>
              <a:gd name="connsiteX12" fmla="*/ 232590 w 264693"/>
              <a:gd name="connsiteY12" fmla="*/ 1935 h 25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93" h="254177">
                <a:moveTo>
                  <a:pt x="232590" y="1935"/>
                </a:moveTo>
                <a:cubicBezTo>
                  <a:pt x="233119" y="14635"/>
                  <a:pt x="257990" y="98243"/>
                  <a:pt x="257990" y="132110"/>
                </a:cubicBezTo>
                <a:cubicBezTo>
                  <a:pt x="257990" y="165977"/>
                  <a:pt x="233648" y="197198"/>
                  <a:pt x="232590" y="205135"/>
                </a:cubicBezTo>
                <a:cubicBezTo>
                  <a:pt x="231532" y="213072"/>
                  <a:pt x="255344" y="177089"/>
                  <a:pt x="251640" y="179735"/>
                </a:cubicBezTo>
                <a:cubicBezTo>
                  <a:pt x="247936" y="182381"/>
                  <a:pt x="210365" y="221010"/>
                  <a:pt x="210365" y="221010"/>
                </a:cubicBezTo>
                <a:cubicBezTo>
                  <a:pt x="199253" y="230006"/>
                  <a:pt x="219890" y="228418"/>
                  <a:pt x="184965" y="233710"/>
                </a:cubicBezTo>
                <a:cubicBezTo>
                  <a:pt x="150040" y="239002"/>
                  <a:pt x="11398" y="250114"/>
                  <a:pt x="815" y="252760"/>
                </a:cubicBezTo>
                <a:cubicBezTo>
                  <a:pt x="-9768" y="255406"/>
                  <a:pt x="85482" y="254347"/>
                  <a:pt x="121465" y="249585"/>
                </a:cubicBezTo>
                <a:cubicBezTo>
                  <a:pt x="157448" y="244823"/>
                  <a:pt x="196607" y="238472"/>
                  <a:pt x="216715" y="224185"/>
                </a:cubicBezTo>
                <a:cubicBezTo>
                  <a:pt x="236823" y="209898"/>
                  <a:pt x="234178" y="183968"/>
                  <a:pt x="242115" y="163860"/>
                </a:cubicBezTo>
                <a:cubicBezTo>
                  <a:pt x="250052" y="143752"/>
                  <a:pt x="262223" y="121527"/>
                  <a:pt x="264340" y="103535"/>
                </a:cubicBezTo>
                <a:cubicBezTo>
                  <a:pt x="266457" y="85543"/>
                  <a:pt x="258519" y="69139"/>
                  <a:pt x="254815" y="55910"/>
                </a:cubicBezTo>
                <a:cubicBezTo>
                  <a:pt x="251111" y="42681"/>
                  <a:pt x="232061" y="-10765"/>
                  <a:pt x="232590" y="1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64775035-5CE8-9D4F-AF27-E9AB6AC8EA42}"/>
              </a:ext>
            </a:extLst>
          </p:cNvPr>
          <p:cNvSpPr/>
          <p:nvPr/>
        </p:nvSpPr>
        <p:spPr>
          <a:xfrm>
            <a:off x="2942224" y="12225611"/>
            <a:ext cx="58450" cy="205354"/>
          </a:xfrm>
          <a:custGeom>
            <a:avLst/>
            <a:gdLst>
              <a:gd name="connsiteX0" fmla="*/ 58151 w 58450"/>
              <a:gd name="connsiteY0" fmla="*/ 4489 h 205354"/>
              <a:gd name="connsiteX1" fmla="*/ 1001 w 58450"/>
              <a:gd name="connsiteY1" fmla="*/ 204514 h 205354"/>
              <a:gd name="connsiteX2" fmla="*/ 23226 w 58450"/>
              <a:gd name="connsiteY2" fmla="*/ 74339 h 205354"/>
              <a:gd name="connsiteX3" fmla="*/ 58151 w 58450"/>
              <a:gd name="connsiteY3" fmla="*/ 4489 h 20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0" h="205354">
                <a:moveTo>
                  <a:pt x="58151" y="4489"/>
                </a:moveTo>
                <a:cubicBezTo>
                  <a:pt x="54447" y="26185"/>
                  <a:pt x="6822" y="192872"/>
                  <a:pt x="1001" y="204514"/>
                </a:cubicBezTo>
                <a:cubicBezTo>
                  <a:pt x="-4820" y="216156"/>
                  <a:pt x="16347" y="103443"/>
                  <a:pt x="23226" y="74339"/>
                </a:cubicBezTo>
                <a:cubicBezTo>
                  <a:pt x="30105" y="45235"/>
                  <a:pt x="61855" y="-17207"/>
                  <a:pt x="58151" y="4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B8A3900F-80B1-86D7-9AB0-0D4EF9C86D95}"/>
              </a:ext>
            </a:extLst>
          </p:cNvPr>
          <p:cNvSpPr/>
          <p:nvPr/>
        </p:nvSpPr>
        <p:spPr>
          <a:xfrm>
            <a:off x="2949341" y="12198333"/>
            <a:ext cx="83061" cy="296983"/>
          </a:xfrm>
          <a:custGeom>
            <a:avLst/>
            <a:gdLst>
              <a:gd name="connsiteX0" fmla="*/ 82784 w 83061"/>
              <a:gd name="connsiteY0" fmla="*/ 17 h 296983"/>
              <a:gd name="connsiteX1" fmla="*/ 31984 w 83061"/>
              <a:gd name="connsiteY1" fmla="*/ 152417 h 296983"/>
              <a:gd name="connsiteX2" fmla="*/ 234 w 83061"/>
              <a:gd name="connsiteY2" fmla="*/ 295292 h 296983"/>
              <a:gd name="connsiteX3" fmla="*/ 19284 w 83061"/>
              <a:gd name="connsiteY3" fmla="*/ 225442 h 296983"/>
              <a:gd name="connsiteX4" fmla="*/ 51034 w 83061"/>
              <a:gd name="connsiteY4" fmla="*/ 142892 h 296983"/>
              <a:gd name="connsiteX5" fmla="*/ 82784 w 83061"/>
              <a:gd name="connsiteY5" fmla="*/ 17 h 2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61" h="296983">
                <a:moveTo>
                  <a:pt x="82784" y="17"/>
                </a:moveTo>
                <a:cubicBezTo>
                  <a:pt x="79609" y="1604"/>
                  <a:pt x="45742" y="103205"/>
                  <a:pt x="31984" y="152417"/>
                </a:cubicBezTo>
                <a:cubicBezTo>
                  <a:pt x="18226" y="201629"/>
                  <a:pt x="2351" y="283121"/>
                  <a:pt x="234" y="295292"/>
                </a:cubicBezTo>
                <a:cubicBezTo>
                  <a:pt x="-1883" y="307463"/>
                  <a:pt x="10817" y="250842"/>
                  <a:pt x="19284" y="225442"/>
                </a:cubicBezTo>
                <a:cubicBezTo>
                  <a:pt x="27751" y="200042"/>
                  <a:pt x="40980" y="179404"/>
                  <a:pt x="51034" y="142892"/>
                </a:cubicBezTo>
                <a:cubicBezTo>
                  <a:pt x="61088" y="106380"/>
                  <a:pt x="85959" y="-1570"/>
                  <a:pt x="827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0992CA2D-B3B3-AFEC-A790-2C0C538233B3}"/>
              </a:ext>
            </a:extLst>
          </p:cNvPr>
          <p:cNvSpPr/>
          <p:nvPr/>
        </p:nvSpPr>
        <p:spPr>
          <a:xfrm>
            <a:off x="2924094" y="12430117"/>
            <a:ext cx="32214" cy="222276"/>
          </a:xfrm>
          <a:custGeom>
            <a:avLst/>
            <a:gdLst>
              <a:gd name="connsiteX0" fmla="*/ 81 w 32214"/>
              <a:gd name="connsiteY0" fmla="*/ 8 h 222276"/>
              <a:gd name="connsiteX1" fmla="*/ 22306 w 32214"/>
              <a:gd name="connsiteY1" fmla="*/ 133358 h 222276"/>
              <a:gd name="connsiteX2" fmla="*/ 9606 w 32214"/>
              <a:gd name="connsiteY2" fmla="*/ 222258 h 222276"/>
              <a:gd name="connsiteX3" fmla="*/ 31831 w 32214"/>
              <a:gd name="connsiteY3" fmla="*/ 139708 h 222276"/>
              <a:gd name="connsiteX4" fmla="*/ 81 w 32214"/>
              <a:gd name="connsiteY4" fmla="*/ 8 h 2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4" h="222276">
                <a:moveTo>
                  <a:pt x="81" y="8"/>
                </a:moveTo>
                <a:cubicBezTo>
                  <a:pt x="-1507" y="-1050"/>
                  <a:pt x="20719" y="96316"/>
                  <a:pt x="22306" y="133358"/>
                </a:cubicBezTo>
                <a:cubicBezTo>
                  <a:pt x="23894" y="170400"/>
                  <a:pt x="8018" y="221200"/>
                  <a:pt x="9606" y="222258"/>
                </a:cubicBezTo>
                <a:cubicBezTo>
                  <a:pt x="11194" y="223316"/>
                  <a:pt x="35535" y="177808"/>
                  <a:pt x="31831" y="139708"/>
                </a:cubicBezTo>
                <a:cubicBezTo>
                  <a:pt x="28127" y="101608"/>
                  <a:pt x="1669" y="1066"/>
                  <a:pt x="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7DEFE04-876A-B10D-D5CB-CDBFA305AEDD}"/>
              </a:ext>
            </a:extLst>
          </p:cNvPr>
          <p:cNvSpPr/>
          <p:nvPr/>
        </p:nvSpPr>
        <p:spPr>
          <a:xfrm>
            <a:off x="2749205" y="12506111"/>
            <a:ext cx="130669" cy="147514"/>
          </a:xfrm>
          <a:custGeom>
            <a:avLst/>
            <a:gdLst>
              <a:gd name="connsiteX0" fmla="*/ 345 w 130669"/>
              <a:gd name="connsiteY0" fmla="*/ 35139 h 147514"/>
              <a:gd name="connsiteX1" fmla="*/ 117820 w 130669"/>
              <a:gd name="connsiteY1" fmla="*/ 47839 h 147514"/>
              <a:gd name="connsiteX2" fmla="*/ 114645 w 130669"/>
              <a:gd name="connsiteY2" fmla="*/ 214 h 147514"/>
              <a:gd name="connsiteX3" fmla="*/ 124170 w 130669"/>
              <a:gd name="connsiteY3" fmla="*/ 70064 h 147514"/>
              <a:gd name="connsiteX4" fmla="*/ 124170 w 130669"/>
              <a:gd name="connsiteY4" fmla="*/ 95464 h 147514"/>
              <a:gd name="connsiteX5" fmla="*/ 98770 w 130669"/>
              <a:gd name="connsiteY5" fmla="*/ 146264 h 147514"/>
              <a:gd name="connsiteX6" fmla="*/ 130520 w 130669"/>
              <a:gd name="connsiteY6" fmla="*/ 38314 h 147514"/>
              <a:gd name="connsiteX7" fmla="*/ 82895 w 130669"/>
              <a:gd name="connsiteY7" fmla="*/ 12914 h 147514"/>
              <a:gd name="connsiteX8" fmla="*/ 345 w 130669"/>
              <a:gd name="connsiteY8" fmla="*/ 35139 h 1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69" h="147514">
                <a:moveTo>
                  <a:pt x="345" y="35139"/>
                </a:moveTo>
                <a:cubicBezTo>
                  <a:pt x="6166" y="40960"/>
                  <a:pt x="98770" y="53660"/>
                  <a:pt x="117820" y="47839"/>
                </a:cubicBezTo>
                <a:cubicBezTo>
                  <a:pt x="136870" y="42018"/>
                  <a:pt x="113587" y="-3490"/>
                  <a:pt x="114645" y="214"/>
                </a:cubicBezTo>
                <a:cubicBezTo>
                  <a:pt x="115703" y="3918"/>
                  <a:pt x="122583" y="54189"/>
                  <a:pt x="124170" y="70064"/>
                </a:cubicBezTo>
                <a:cubicBezTo>
                  <a:pt x="125758" y="85939"/>
                  <a:pt x="128403" y="82764"/>
                  <a:pt x="124170" y="95464"/>
                </a:cubicBezTo>
                <a:cubicBezTo>
                  <a:pt x="119937" y="108164"/>
                  <a:pt x="97712" y="155789"/>
                  <a:pt x="98770" y="146264"/>
                </a:cubicBezTo>
                <a:cubicBezTo>
                  <a:pt x="99828" y="136739"/>
                  <a:pt x="133166" y="60539"/>
                  <a:pt x="130520" y="38314"/>
                </a:cubicBezTo>
                <a:cubicBezTo>
                  <a:pt x="127874" y="16089"/>
                  <a:pt x="101945" y="16089"/>
                  <a:pt x="82895" y="12914"/>
                </a:cubicBezTo>
                <a:cubicBezTo>
                  <a:pt x="63845" y="9739"/>
                  <a:pt x="-5476" y="29318"/>
                  <a:pt x="345" y="35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2AB385-A610-A2D5-4B49-8F804FDFB71E}"/>
              </a:ext>
            </a:extLst>
          </p:cNvPr>
          <p:cNvSpPr/>
          <p:nvPr/>
        </p:nvSpPr>
        <p:spPr>
          <a:xfrm>
            <a:off x="2733310" y="12483497"/>
            <a:ext cx="48015" cy="192503"/>
          </a:xfrm>
          <a:custGeom>
            <a:avLst/>
            <a:gdLst>
              <a:gd name="connsiteX0" fmla="*/ 47990 w 48015"/>
              <a:gd name="connsiteY0" fmla="*/ 603 h 192503"/>
              <a:gd name="connsiteX1" fmla="*/ 9890 w 48015"/>
              <a:gd name="connsiteY1" fmla="*/ 140303 h 192503"/>
              <a:gd name="connsiteX2" fmla="*/ 3540 w 48015"/>
              <a:gd name="connsiteY2" fmla="*/ 191103 h 192503"/>
              <a:gd name="connsiteX3" fmla="*/ 3540 w 48015"/>
              <a:gd name="connsiteY3" fmla="*/ 92678 h 192503"/>
              <a:gd name="connsiteX4" fmla="*/ 47990 w 48015"/>
              <a:gd name="connsiteY4" fmla="*/ 603 h 1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5" h="192503">
                <a:moveTo>
                  <a:pt x="47990" y="603"/>
                </a:moveTo>
                <a:cubicBezTo>
                  <a:pt x="49048" y="8540"/>
                  <a:pt x="17298" y="108553"/>
                  <a:pt x="9890" y="140303"/>
                </a:cubicBezTo>
                <a:cubicBezTo>
                  <a:pt x="2482" y="172053"/>
                  <a:pt x="4598" y="199040"/>
                  <a:pt x="3540" y="191103"/>
                </a:cubicBezTo>
                <a:cubicBezTo>
                  <a:pt x="2482" y="183166"/>
                  <a:pt x="-3868" y="120195"/>
                  <a:pt x="3540" y="92678"/>
                </a:cubicBezTo>
                <a:cubicBezTo>
                  <a:pt x="10948" y="65161"/>
                  <a:pt x="46932" y="-7334"/>
                  <a:pt x="47990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D0C100F-BB95-C501-B5D2-35EE349A6E54}"/>
              </a:ext>
            </a:extLst>
          </p:cNvPr>
          <p:cNvSpPr/>
          <p:nvPr/>
        </p:nvSpPr>
        <p:spPr>
          <a:xfrm>
            <a:off x="2717798" y="12633318"/>
            <a:ext cx="149268" cy="28930"/>
          </a:xfrm>
          <a:custGeom>
            <a:avLst/>
            <a:gdLst>
              <a:gd name="connsiteX0" fmla="*/ 2 w 149268"/>
              <a:gd name="connsiteY0" fmla="*/ 28582 h 28930"/>
              <a:gd name="connsiteX1" fmla="*/ 120652 w 149268"/>
              <a:gd name="connsiteY1" fmla="*/ 15882 h 28930"/>
              <a:gd name="connsiteX2" fmla="*/ 149227 w 149268"/>
              <a:gd name="connsiteY2" fmla="*/ 15882 h 28930"/>
              <a:gd name="connsiteX3" fmla="*/ 117477 w 149268"/>
              <a:gd name="connsiteY3" fmla="*/ 7 h 28930"/>
              <a:gd name="connsiteX4" fmla="*/ 2 w 149268"/>
              <a:gd name="connsiteY4" fmla="*/ 28582 h 2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68" h="28930">
                <a:moveTo>
                  <a:pt x="2" y="28582"/>
                </a:moveTo>
                <a:cubicBezTo>
                  <a:pt x="531" y="31228"/>
                  <a:pt x="95781" y="17999"/>
                  <a:pt x="120652" y="15882"/>
                </a:cubicBezTo>
                <a:cubicBezTo>
                  <a:pt x="145523" y="13765"/>
                  <a:pt x="149756" y="18528"/>
                  <a:pt x="149227" y="15882"/>
                </a:cubicBezTo>
                <a:cubicBezTo>
                  <a:pt x="148698" y="13236"/>
                  <a:pt x="145523" y="536"/>
                  <a:pt x="117477" y="7"/>
                </a:cubicBezTo>
                <a:cubicBezTo>
                  <a:pt x="89431" y="-522"/>
                  <a:pt x="-527" y="25936"/>
                  <a:pt x="2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968F30C9-B822-D632-09B4-4F83B1E1BE34}"/>
              </a:ext>
            </a:extLst>
          </p:cNvPr>
          <p:cNvSpPr/>
          <p:nvPr/>
        </p:nvSpPr>
        <p:spPr>
          <a:xfrm>
            <a:off x="2784474" y="12395200"/>
            <a:ext cx="135732" cy="257603"/>
          </a:xfrm>
          <a:custGeom>
            <a:avLst/>
            <a:gdLst>
              <a:gd name="connsiteX0" fmla="*/ 1 w 135732"/>
              <a:gd name="connsiteY0" fmla="*/ 12700 h 257603"/>
              <a:gd name="connsiteX1" fmla="*/ 107951 w 135732"/>
              <a:gd name="connsiteY1" fmla="*/ 0 h 257603"/>
              <a:gd name="connsiteX2" fmla="*/ 111126 w 135732"/>
              <a:gd name="connsiteY2" fmla="*/ 22225 h 257603"/>
              <a:gd name="connsiteX3" fmla="*/ 114301 w 135732"/>
              <a:gd name="connsiteY3" fmla="*/ 88900 h 257603"/>
              <a:gd name="connsiteX4" fmla="*/ 133351 w 135732"/>
              <a:gd name="connsiteY4" fmla="*/ 180975 h 257603"/>
              <a:gd name="connsiteX5" fmla="*/ 133351 w 135732"/>
              <a:gd name="connsiteY5" fmla="*/ 120650 h 257603"/>
              <a:gd name="connsiteX6" fmla="*/ 114301 w 135732"/>
              <a:gd name="connsiteY6" fmla="*/ 203200 h 257603"/>
              <a:gd name="connsiteX7" fmla="*/ 92076 w 135732"/>
              <a:gd name="connsiteY7" fmla="*/ 257175 h 257603"/>
              <a:gd name="connsiteX8" fmla="*/ 123826 w 135732"/>
              <a:gd name="connsiteY8" fmla="*/ 174625 h 257603"/>
              <a:gd name="connsiteX9" fmla="*/ 117476 w 135732"/>
              <a:gd name="connsiteY9" fmla="*/ 82550 h 257603"/>
              <a:gd name="connsiteX10" fmla="*/ 111126 w 135732"/>
              <a:gd name="connsiteY10" fmla="*/ 6350 h 257603"/>
              <a:gd name="connsiteX11" fmla="*/ 1 w 135732"/>
              <a:gd name="connsiteY11" fmla="*/ 12700 h 25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32" h="257603">
                <a:moveTo>
                  <a:pt x="1" y="12700"/>
                </a:moveTo>
                <a:cubicBezTo>
                  <a:pt x="-528" y="11642"/>
                  <a:pt x="107951" y="0"/>
                  <a:pt x="107951" y="0"/>
                </a:cubicBezTo>
                <a:cubicBezTo>
                  <a:pt x="126472" y="1587"/>
                  <a:pt x="110068" y="7408"/>
                  <a:pt x="111126" y="22225"/>
                </a:cubicBezTo>
                <a:cubicBezTo>
                  <a:pt x="112184" y="37042"/>
                  <a:pt x="110597" y="62442"/>
                  <a:pt x="114301" y="88900"/>
                </a:cubicBezTo>
                <a:cubicBezTo>
                  <a:pt x="118005" y="115358"/>
                  <a:pt x="130176" y="175683"/>
                  <a:pt x="133351" y="180975"/>
                </a:cubicBezTo>
                <a:cubicBezTo>
                  <a:pt x="136526" y="186267"/>
                  <a:pt x="136526" y="116946"/>
                  <a:pt x="133351" y="120650"/>
                </a:cubicBezTo>
                <a:cubicBezTo>
                  <a:pt x="130176" y="124354"/>
                  <a:pt x="121180" y="180446"/>
                  <a:pt x="114301" y="203200"/>
                </a:cubicBezTo>
                <a:cubicBezTo>
                  <a:pt x="107422" y="225954"/>
                  <a:pt x="90489" y="261937"/>
                  <a:pt x="92076" y="257175"/>
                </a:cubicBezTo>
                <a:cubicBezTo>
                  <a:pt x="93663" y="252413"/>
                  <a:pt x="119593" y="203729"/>
                  <a:pt x="123826" y="174625"/>
                </a:cubicBezTo>
                <a:cubicBezTo>
                  <a:pt x="128059" y="145521"/>
                  <a:pt x="119593" y="110596"/>
                  <a:pt x="117476" y="82550"/>
                </a:cubicBezTo>
                <a:cubicBezTo>
                  <a:pt x="115359" y="54504"/>
                  <a:pt x="123297" y="21167"/>
                  <a:pt x="111126" y="6350"/>
                </a:cubicBezTo>
                <a:cubicBezTo>
                  <a:pt x="98955" y="-8467"/>
                  <a:pt x="530" y="13758"/>
                  <a:pt x="1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2E207D4-D8C4-64D6-0017-5C0E39C6A4FA}"/>
              </a:ext>
            </a:extLst>
          </p:cNvPr>
          <p:cNvSpPr/>
          <p:nvPr/>
        </p:nvSpPr>
        <p:spPr>
          <a:xfrm>
            <a:off x="2752657" y="12280898"/>
            <a:ext cx="60780" cy="244658"/>
          </a:xfrm>
          <a:custGeom>
            <a:avLst/>
            <a:gdLst>
              <a:gd name="connsiteX0" fmla="*/ 60393 w 60780"/>
              <a:gd name="connsiteY0" fmla="*/ 2 h 244658"/>
              <a:gd name="connsiteX1" fmla="*/ 47693 w 60780"/>
              <a:gd name="connsiteY1" fmla="*/ 111127 h 244658"/>
              <a:gd name="connsiteX2" fmla="*/ 12768 w 60780"/>
              <a:gd name="connsiteY2" fmla="*/ 244477 h 244658"/>
              <a:gd name="connsiteX3" fmla="*/ 44518 w 60780"/>
              <a:gd name="connsiteY3" fmla="*/ 139702 h 244658"/>
              <a:gd name="connsiteX4" fmla="*/ 68 w 60780"/>
              <a:gd name="connsiteY4" fmla="*/ 130177 h 244658"/>
              <a:gd name="connsiteX5" fmla="*/ 34993 w 60780"/>
              <a:gd name="connsiteY5" fmla="*/ 107952 h 244658"/>
              <a:gd name="connsiteX6" fmla="*/ 60393 w 60780"/>
              <a:gd name="connsiteY6" fmla="*/ 2 h 2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80" h="244658">
                <a:moveTo>
                  <a:pt x="60393" y="2"/>
                </a:moveTo>
                <a:cubicBezTo>
                  <a:pt x="62510" y="531"/>
                  <a:pt x="55630" y="70381"/>
                  <a:pt x="47693" y="111127"/>
                </a:cubicBezTo>
                <a:cubicBezTo>
                  <a:pt x="39756" y="151873"/>
                  <a:pt x="13297" y="239715"/>
                  <a:pt x="12768" y="244477"/>
                </a:cubicBezTo>
                <a:cubicBezTo>
                  <a:pt x="12239" y="249240"/>
                  <a:pt x="46635" y="158752"/>
                  <a:pt x="44518" y="139702"/>
                </a:cubicBezTo>
                <a:cubicBezTo>
                  <a:pt x="42401" y="120652"/>
                  <a:pt x="1655" y="135469"/>
                  <a:pt x="68" y="130177"/>
                </a:cubicBezTo>
                <a:cubicBezTo>
                  <a:pt x="-1519" y="124885"/>
                  <a:pt x="24939" y="124356"/>
                  <a:pt x="34993" y="107952"/>
                </a:cubicBezTo>
                <a:cubicBezTo>
                  <a:pt x="45047" y="91548"/>
                  <a:pt x="58276" y="-527"/>
                  <a:pt x="6039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56964A4-A42F-65A7-FBA1-9AB335C3B659}"/>
              </a:ext>
            </a:extLst>
          </p:cNvPr>
          <p:cNvSpPr/>
          <p:nvPr/>
        </p:nvSpPr>
        <p:spPr>
          <a:xfrm>
            <a:off x="2863847" y="12331102"/>
            <a:ext cx="79235" cy="90791"/>
          </a:xfrm>
          <a:custGeom>
            <a:avLst/>
            <a:gdLst>
              <a:gd name="connsiteX0" fmla="*/ 3 w 79235"/>
              <a:gd name="connsiteY0" fmla="*/ 598 h 90791"/>
              <a:gd name="connsiteX1" fmla="*/ 73028 w 79235"/>
              <a:gd name="connsiteY1" fmla="*/ 89498 h 90791"/>
              <a:gd name="connsiteX2" fmla="*/ 69853 w 79235"/>
              <a:gd name="connsiteY2" fmla="*/ 51398 h 90791"/>
              <a:gd name="connsiteX3" fmla="*/ 3 w 79235"/>
              <a:gd name="connsiteY3" fmla="*/ 598 h 9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5" h="90791">
                <a:moveTo>
                  <a:pt x="3" y="598"/>
                </a:moveTo>
                <a:cubicBezTo>
                  <a:pt x="532" y="6948"/>
                  <a:pt x="61386" y="81031"/>
                  <a:pt x="73028" y="89498"/>
                </a:cubicBezTo>
                <a:cubicBezTo>
                  <a:pt x="84670" y="97965"/>
                  <a:pt x="77791" y="62511"/>
                  <a:pt x="69853" y="51398"/>
                </a:cubicBezTo>
                <a:cubicBezTo>
                  <a:pt x="61916" y="40286"/>
                  <a:pt x="-526" y="-5752"/>
                  <a:pt x="3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7A306D6-9BA2-0670-5E1C-2270F40EE4A2}"/>
              </a:ext>
            </a:extLst>
          </p:cNvPr>
          <p:cNvSpPr/>
          <p:nvPr/>
        </p:nvSpPr>
        <p:spPr>
          <a:xfrm>
            <a:off x="3041632" y="11929579"/>
            <a:ext cx="14305" cy="230098"/>
          </a:xfrm>
          <a:custGeom>
            <a:avLst/>
            <a:gdLst>
              <a:gd name="connsiteX0" fmla="*/ 12718 w 14305"/>
              <a:gd name="connsiteY0" fmla="*/ 2071 h 230098"/>
              <a:gd name="connsiteX1" fmla="*/ 12718 w 14305"/>
              <a:gd name="connsiteY1" fmla="*/ 227496 h 230098"/>
              <a:gd name="connsiteX2" fmla="*/ 18 w 14305"/>
              <a:gd name="connsiteY2" fmla="*/ 119546 h 230098"/>
              <a:gd name="connsiteX3" fmla="*/ 12718 w 14305"/>
              <a:gd name="connsiteY3" fmla="*/ 2071 h 2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230098">
                <a:moveTo>
                  <a:pt x="12718" y="2071"/>
                </a:moveTo>
                <a:cubicBezTo>
                  <a:pt x="14835" y="20063"/>
                  <a:pt x="14835" y="207917"/>
                  <a:pt x="12718" y="227496"/>
                </a:cubicBezTo>
                <a:cubicBezTo>
                  <a:pt x="10601" y="247075"/>
                  <a:pt x="-511" y="150767"/>
                  <a:pt x="18" y="119546"/>
                </a:cubicBezTo>
                <a:cubicBezTo>
                  <a:pt x="547" y="88325"/>
                  <a:pt x="10601" y="-15921"/>
                  <a:pt x="12718" y="2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16F90243-8413-4CD4-D926-3AD166517D8B}"/>
              </a:ext>
            </a:extLst>
          </p:cNvPr>
          <p:cNvSpPr/>
          <p:nvPr/>
        </p:nvSpPr>
        <p:spPr>
          <a:xfrm>
            <a:off x="2971428" y="12144115"/>
            <a:ext cx="154165" cy="294544"/>
          </a:xfrm>
          <a:custGeom>
            <a:avLst/>
            <a:gdLst>
              <a:gd name="connsiteX0" fmla="*/ 108322 w 154165"/>
              <a:gd name="connsiteY0" fmla="*/ 260 h 294544"/>
              <a:gd name="connsiteX1" fmla="*/ 63872 w 154165"/>
              <a:gd name="connsiteY1" fmla="*/ 146310 h 294544"/>
              <a:gd name="connsiteX2" fmla="*/ 86097 w 154165"/>
              <a:gd name="connsiteY2" fmla="*/ 124085 h 294544"/>
              <a:gd name="connsiteX3" fmla="*/ 3547 w 154165"/>
              <a:gd name="connsiteY3" fmla="*/ 289185 h 294544"/>
              <a:gd name="connsiteX4" fmla="*/ 28947 w 154165"/>
              <a:gd name="connsiteY4" fmla="*/ 235210 h 294544"/>
              <a:gd name="connsiteX5" fmla="*/ 152772 w 154165"/>
              <a:gd name="connsiteY5" fmla="*/ 47885 h 294544"/>
              <a:gd name="connsiteX6" fmla="*/ 95622 w 154165"/>
              <a:gd name="connsiteY6" fmla="*/ 108210 h 294544"/>
              <a:gd name="connsiteX7" fmla="*/ 108322 w 154165"/>
              <a:gd name="connsiteY7" fmla="*/ 260 h 2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65" h="294544">
                <a:moveTo>
                  <a:pt x="108322" y="260"/>
                </a:moveTo>
                <a:cubicBezTo>
                  <a:pt x="103030" y="6610"/>
                  <a:pt x="67576" y="125672"/>
                  <a:pt x="63872" y="146310"/>
                </a:cubicBezTo>
                <a:cubicBezTo>
                  <a:pt x="60168" y="166948"/>
                  <a:pt x="96151" y="100273"/>
                  <a:pt x="86097" y="124085"/>
                </a:cubicBezTo>
                <a:cubicBezTo>
                  <a:pt x="76043" y="147897"/>
                  <a:pt x="13072" y="270664"/>
                  <a:pt x="3547" y="289185"/>
                </a:cubicBezTo>
                <a:cubicBezTo>
                  <a:pt x="-5978" y="307706"/>
                  <a:pt x="4076" y="275427"/>
                  <a:pt x="28947" y="235210"/>
                </a:cubicBezTo>
                <a:cubicBezTo>
                  <a:pt x="53818" y="194993"/>
                  <a:pt x="141660" y="69052"/>
                  <a:pt x="152772" y="47885"/>
                </a:cubicBezTo>
                <a:cubicBezTo>
                  <a:pt x="163885" y="26718"/>
                  <a:pt x="105147" y="110856"/>
                  <a:pt x="95622" y="108210"/>
                </a:cubicBezTo>
                <a:cubicBezTo>
                  <a:pt x="86097" y="105564"/>
                  <a:pt x="113614" y="-6090"/>
                  <a:pt x="108322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5F7A3F9-2BD4-8228-21B5-0F3740FACDB7}"/>
              </a:ext>
            </a:extLst>
          </p:cNvPr>
          <p:cNvSpPr/>
          <p:nvPr/>
        </p:nvSpPr>
        <p:spPr>
          <a:xfrm>
            <a:off x="2996465" y="11859476"/>
            <a:ext cx="38957" cy="304916"/>
          </a:xfrm>
          <a:custGeom>
            <a:avLst/>
            <a:gdLst>
              <a:gd name="connsiteX0" fmla="*/ 38835 w 38957"/>
              <a:gd name="connsiteY0" fmla="*/ 2324 h 304916"/>
              <a:gd name="connsiteX1" fmla="*/ 735 w 38957"/>
              <a:gd name="connsiteY1" fmla="*/ 300774 h 304916"/>
              <a:gd name="connsiteX2" fmla="*/ 13435 w 38957"/>
              <a:gd name="connsiteY2" fmla="*/ 167424 h 304916"/>
              <a:gd name="connsiteX3" fmla="*/ 38835 w 38957"/>
              <a:gd name="connsiteY3" fmla="*/ 2324 h 30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7" h="304916">
                <a:moveTo>
                  <a:pt x="38835" y="2324"/>
                </a:moveTo>
                <a:cubicBezTo>
                  <a:pt x="36718" y="24549"/>
                  <a:pt x="4968" y="273257"/>
                  <a:pt x="735" y="300774"/>
                </a:cubicBezTo>
                <a:cubicBezTo>
                  <a:pt x="-3498" y="328291"/>
                  <a:pt x="11848" y="211345"/>
                  <a:pt x="13435" y="167424"/>
                </a:cubicBezTo>
                <a:cubicBezTo>
                  <a:pt x="15022" y="123503"/>
                  <a:pt x="40952" y="-19901"/>
                  <a:pt x="38835" y="2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280D55E2-B299-A306-DA0F-F1C061B9D0D1}"/>
              </a:ext>
            </a:extLst>
          </p:cNvPr>
          <p:cNvSpPr/>
          <p:nvPr/>
        </p:nvSpPr>
        <p:spPr>
          <a:xfrm>
            <a:off x="2844732" y="12194326"/>
            <a:ext cx="111659" cy="80270"/>
          </a:xfrm>
          <a:custGeom>
            <a:avLst/>
            <a:gdLst>
              <a:gd name="connsiteX0" fmla="*/ 68 w 111659"/>
              <a:gd name="connsiteY0" fmla="*/ 54824 h 80270"/>
              <a:gd name="connsiteX1" fmla="*/ 73093 w 111659"/>
              <a:gd name="connsiteY1" fmla="*/ 19899 h 80270"/>
              <a:gd name="connsiteX2" fmla="*/ 111193 w 111659"/>
              <a:gd name="connsiteY2" fmla="*/ 80224 h 80270"/>
              <a:gd name="connsiteX3" fmla="*/ 92143 w 111659"/>
              <a:gd name="connsiteY3" fmla="*/ 29424 h 80270"/>
              <a:gd name="connsiteX4" fmla="*/ 60393 w 111659"/>
              <a:gd name="connsiteY4" fmla="*/ 849 h 80270"/>
              <a:gd name="connsiteX5" fmla="*/ 68 w 111659"/>
              <a:gd name="connsiteY5" fmla="*/ 54824 h 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59" h="80270">
                <a:moveTo>
                  <a:pt x="68" y="54824"/>
                </a:moveTo>
                <a:cubicBezTo>
                  <a:pt x="2185" y="57999"/>
                  <a:pt x="54572" y="15666"/>
                  <a:pt x="73093" y="19899"/>
                </a:cubicBezTo>
                <a:cubicBezTo>
                  <a:pt x="91614" y="24132"/>
                  <a:pt x="108018" y="78637"/>
                  <a:pt x="111193" y="80224"/>
                </a:cubicBezTo>
                <a:cubicBezTo>
                  <a:pt x="114368" y="81811"/>
                  <a:pt x="100610" y="42653"/>
                  <a:pt x="92143" y="29424"/>
                </a:cubicBezTo>
                <a:cubicBezTo>
                  <a:pt x="83676" y="16195"/>
                  <a:pt x="75210" y="-4443"/>
                  <a:pt x="60393" y="849"/>
                </a:cubicBezTo>
                <a:cubicBezTo>
                  <a:pt x="45576" y="6141"/>
                  <a:pt x="-2049" y="51649"/>
                  <a:pt x="68" y="54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01B0FA62-2100-8F97-2126-6E3FF5D66DAB}"/>
              </a:ext>
            </a:extLst>
          </p:cNvPr>
          <p:cNvSpPr/>
          <p:nvPr/>
        </p:nvSpPr>
        <p:spPr>
          <a:xfrm>
            <a:off x="2886056" y="12267825"/>
            <a:ext cx="67188" cy="126332"/>
          </a:xfrm>
          <a:custGeom>
            <a:avLst/>
            <a:gdLst>
              <a:gd name="connsiteX0" fmla="*/ 19 w 67188"/>
              <a:gd name="connsiteY0" fmla="*/ 375 h 126332"/>
              <a:gd name="connsiteX1" fmla="*/ 47644 w 67188"/>
              <a:gd name="connsiteY1" fmla="*/ 79750 h 126332"/>
              <a:gd name="connsiteX2" fmla="*/ 41294 w 67188"/>
              <a:gd name="connsiteY2" fmla="*/ 124200 h 126332"/>
              <a:gd name="connsiteX3" fmla="*/ 66694 w 67188"/>
              <a:gd name="connsiteY3" fmla="*/ 13075 h 126332"/>
              <a:gd name="connsiteX4" fmla="*/ 53994 w 67188"/>
              <a:gd name="connsiteY4" fmla="*/ 48000 h 126332"/>
              <a:gd name="connsiteX5" fmla="*/ 19 w 67188"/>
              <a:gd name="connsiteY5" fmla="*/ 375 h 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88" h="126332">
                <a:moveTo>
                  <a:pt x="19" y="375"/>
                </a:moveTo>
                <a:cubicBezTo>
                  <a:pt x="-1039" y="5666"/>
                  <a:pt x="40765" y="59113"/>
                  <a:pt x="47644" y="79750"/>
                </a:cubicBezTo>
                <a:cubicBezTo>
                  <a:pt x="54523" y="100387"/>
                  <a:pt x="38119" y="135313"/>
                  <a:pt x="41294" y="124200"/>
                </a:cubicBezTo>
                <a:cubicBezTo>
                  <a:pt x="44469" y="113087"/>
                  <a:pt x="64577" y="25775"/>
                  <a:pt x="66694" y="13075"/>
                </a:cubicBezTo>
                <a:cubicBezTo>
                  <a:pt x="68811" y="375"/>
                  <a:pt x="64048" y="48529"/>
                  <a:pt x="53994" y="48000"/>
                </a:cubicBezTo>
                <a:cubicBezTo>
                  <a:pt x="43940" y="47471"/>
                  <a:pt x="1077" y="-4916"/>
                  <a:pt x="1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FA0C3E71-5A23-F728-C5F7-BAC8C9B6C9C9}"/>
              </a:ext>
            </a:extLst>
          </p:cNvPr>
          <p:cNvSpPr/>
          <p:nvPr/>
        </p:nvSpPr>
        <p:spPr>
          <a:xfrm>
            <a:off x="2752252" y="12312035"/>
            <a:ext cx="44929" cy="189615"/>
          </a:xfrm>
          <a:custGeom>
            <a:avLst/>
            <a:gdLst>
              <a:gd name="connsiteX0" fmla="*/ 44923 w 44929"/>
              <a:gd name="connsiteY0" fmla="*/ 615 h 189615"/>
              <a:gd name="connsiteX1" fmla="*/ 6823 w 44929"/>
              <a:gd name="connsiteY1" fmla="*/ 143490 h 189615"/>
              <a:gd name="connsiteX2" fmla="*/ 3648 w 44929"/>
              <a:gd name="connsiteY2" fmla="*/ 187940 h 189615"/>
              <a:gd name="connsiteX3" fmla="*/ 3648 w 44929"/>
              <a:gd name="connsiteY3" fmla="*/ 95865 h 189615"/>
              <a:gd name="connsiteX4" fmla="*/ 44923 w 44929"/>
              <a:gd name="connsiteY4" fmla="*/ 615 h 18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9" h="189615">
                <a:moveTo>
                  <a:pt x="44923" y="615"/>
                </a:moveTo>
                <a:cubicBezTo>
                  <a:pt x="45452" y="8553"/>
                  <a:pt x="13702" y="112269"/>
                  <a:pt x="6823" y="143490"/>
                </a:cubicBezTo>
                <a:cubicBezTo>
                  <a:pt x="-56" y="174711"/>
                  <a:pt x="4177" y="195878"/>
                  <a:pt x="3648" y="187940"/>
                </a:cubicBezTo>
                <a:cubicBezTo>
                  <a:pt x="3119" y="180003"/>
                  <a:pt x="-4289" y="128144"/>
                  <a:pt x="3648" y="95865"/>
                </a:cubicBezTo>
                <a:cubicBezTo>
                  <a:pt x="11585" y="63586"/>
                  <a:pt x="44394" y="-7323"/>
                  <a:pt x="4492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CB2A29A9-D053-8A2C-04E7-C5EDA25FB39A}"/>
              </a:ext>
            </a:extLst>
          </p:cNvPr>
          <p:cNvSpPr/>
          <p:nvPr/>
        </p:nvSpPr>
        <p:spPr>
          <a:xfrm>
            <a:off x="3070118" y="11751986"/>
            <a:ext cx="124083" cy="436848"/>
          </a:xfrm>
          <a:custGeom>
            <a:avLst/>
            <a:gdLst>
              <a:gd name="connsiteX0" fmla="*/ 107 w 124083"/>
              <a:gd name="connsiteY0" fmla="*/ 5039 h 436848"/>
              <a:gd name="connsiteX1" fmla="*/ 19157 w 124083"/>
              <a:gd name="connsiteY1" fmla="*/ 405089 h 436848"/>
              <a:gd name="connsiteX2" fmla="*/ 25507 w 124083"/>
              <a:gd name="connsiteY2" fmla="*/ 347939 h 436848"/>
              <a:gd name="connsiteX3" fmla="*/ 28682 w 124083"/>
              <a:gd name="connsiteY3" fmla="*/ 436839 h 436848"/>
              <a:gd name="connsiteX4" fmla="*/ 63607 w 124083"/>
              <a:gd name="connsiteY4" fmla="*/ 341589 h 436848"/>
              <a:gd name="connsiteX5" fmla="*/ 123932 w 124083"/>
              <a:gd name="connsiteY5" fmla="*/ 166964 h 436848"/>
              <a:gd name="connsiteX6" fmla="*/ 44557 w 124083"/>
              <a:gd name="connsiteY6" fmla="*/ 370164 h 436848"/>
              <a:gd name="connsiteX7" fmla="*/ 79482 w 124083"/>
              <a:gd name="connsiteY7" fmla="*/ 163789 h 436848"/>
              <a:gd name="connsiteX8" fmla="*/ 31857 w 124083"/>
              <a:gd name="connsiteY8" fmla="*/ 341589 h 436848"/>
              <a:gd name="connsiteX9" fmla="*/ 28682 w 124083"/>
              <a:gd name="connsiteY9" fmla="*/ 189189 h 436848"/>
              <a:gd name="connsiteX10" fmla="*/ 107 w 124083"/>
              <a:gd name="connsiteY10" fmla="*/ 5039 h 4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083" h="436848">
                <a:moveTo>
                  <a:pt x="107" y="5039"/>
                </a:moveTo>
                <a:cubicBezTo>
                  <a:pt x="-1481" y="41022"/>
                  <a:pt x="14924" y="347939"/>
                  <a:pt x="19157" y="405089"/>
                </a:cubicBezTo>
                <a:cubicBezTo>
                  <a:pt x="23390" y="462239"/>
                  <a:pt x="23920" y="342647"/>
                  <a:pt x="25507" y="347939"/>
                </a:cubicBezTo>
                <a:cubicBezTo>
                  <a:pt x="27094" y="353231"/>
                  <a:pt x="22332" y="437897"/>
                  <a:pt x="28682" y="436839"/>
                </a:cubicBezTo>
                <a:cubicBezTo>
                  <a:pt x="35032" y="435781"/>
                  <a:pt x="47732" y="386568"/>
                  <a:pt x="63607" y="341589"/>
                </a:cubicBezTo>
                <a:cubicBezTo>
                  <a:pt x="79482" y="296610"/>
                  <a:pt x="127107" y="162202"/>
                  <a:pt x="123932" y="166964"/>
                </a:cubicBezTo>
                <a:cubicBezTo>
                  <a:pt x="120757" y="171726"/>
                  <a:pt x="51965" y="370693"/>
                  <a:pt x="44557" y="370164"/>
                </a:cubicBezTo>
                <a:cubicBezTo>
                  <a:pt x="37149" y="369635"/>
                  <a:pt x="81599" y="168551"/>
                  <a:pt x="79482" y="163789"/>
                </a:cubicBezTo>
                <a:cubicBezTo>
                  <a:pt x="77365" y="159027"/>
                  <a:pt x="40324" y="337356"/>
                  <a:pt x="31857" y="341589"/>
                </a:cubicBezTo>
                <a:cubicBezTo>
                  <a:pt x="23390" y="345822"/>
                  <a:pt x="30269" y="242635"/>
                  <a:pt x="28682" y="189189"/>
                </a:cubicBezTo>
                <a:cubicBezTo>
                  <a:pt x="27095" y="135743"/>
                  <a:pt x="1695" y="-30944"/>
                  <a:pt x="107" y="5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001F90E7-D552-F10D-853B-2807E9C4D55F}"/>
              </a:ext>
            </a:extLst>
          </p:cNvPr>
          <p:cNvSpPr/>
          <p:nvPr/>
        </p:nvSpPr>
        <p:spPr>
          <a:xfrm>
            <a:off x="3225734" y="12049077"/>
            <a:ext cx="149521" cy="213384"/>
          </a:xfrm>
          <a:custGeom>
            <a:avLst/>
            <a:gdLst>
              <a:gd name="connsiteX0" fmla="*/ 66 w 149521"/>
              <a:gd name="connsiteY0" fmla="*/ 48 h 213384"/>
              <a:gd name="connsiteX1" fmla="*/ 57216 w 149521"/>
              <a:gd name="connsiteY1" fmla="*/ 101648 h 213384"/>
              <a:gd name="connsiteX2" fmla="*/ 63566 w 149521"/>
              <a:gd name="connsiteY2" fmla="*/ 212773 h 213384"/>
              <a:gd name="connsiteX3" fmla="*/ 76266 w 149521"/>
              <a:gd name="connsiteY3" fmla="*/ 142923 h 213384"/>
              <a:gd name="connsiteX4" fmla="*/ 127066 w 149521"/>
              <a:gd name="connsiteY4" fmla="*/ 69898 h 213384"/>
              <a:gd name="connsiteX5" fmla="*/ 149291 w 149521"/>
              <a:gd name="connsiteY5" fmla="*/ 28623 h 213384"/>
              <a:gd name="connsiteX6" fmla="*/ 136591 w 149521"/>
              <a:gd name="connsiteY6" fmla="*/ 50848 h 213384"/>
              <a:gd name="connsiteX7" fmla="*/ 104841 w 149521"/>
              <a:gd name="connsiteY7" fmla="*/ 15923 h 213384"/>
              <a:gd name="connsiteX8" fmla="*/ 114366 w 149521"/>
              <a:gd name="connsiteY8" fmla="*/ 66723 h 213384"/>
              <a:gd name="connsiteX9" fmla="*/ 69916 w 149521"/>
              <a:gd name="connsiteY9" fmla="*/ 114348 h 213384"/>
              <a:gd name="connsiteX10" fmla="*/ 66 w 149521"/>
              <a:gd name="connsiteY10" fmla="*/ 48 h 21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21" h="213384">
                <a:moveTo>
                  <a:pt x="66" y="48"/>
                </a:moveTo>
                <a:cubicBezTo>
                  <a:pt x="-2051" y="-2069"/>
                  <a:pt x="46633" y="66194"/>
                  <a:pt x="57216" y="101648"/>
                </a:cubicBezTo>
                <a:cubicBezTo>
                  <a:pt x="67799" y="137102"/>
                  <a:pt x="60391" y="205894"/>
                  <a:pt x="63566" y="212773"/>
                </a:cubicBezTo>
                <a:cubicBezTo>
                  <a:pt x="66741" y="219652"/>
                  <a:pt x="65683" y="166735"/>
                  <a:pt x="76266" y="142923"/>
                </a:cubicBezTo>
                <a:cubicBezTo>
                  <a:pt x="86849" y="119111"/>
                  <a:pt x="114895" y="88948"/>
                  <a:pt x="127066" y="69898"/>
                </a:cubicBezTo>
                <a:cubicBezTo>
                  <a:pt x="139237" y="50848"/>
                  <a:pt x="147704" y="31798"/>
                  <a:pt x="149291" y="28623"/>
                </a:cubicBezTo>
                <a:cubicBezTo>
                  <a:pt x="150878" y="25448"/>
                  <a:pt x="143999" y="52965"/>
                  <a:pt x="136591" y="50848"/>
                </a:cubicBezTo>
                <a:cubicBezTo>
                  <a:pt x="129183" y="48731"/>
                  <a:pt x="108545" y="13277"/>
                  <a:pt x="104841" y="15923"/>
                </a:cubicBezTo>
                <a:cubicBezTo>
                  <a:pt x="101137" y="18569"/>
                  <a:pt x="120187" y="50319"/>
                  <a:pt x="114366" y="66723"/>
                </a:cubicBezTo>
                <a:cubicBezTo>
                  <a:pt x="108545" y="83127"/>
                  <a:pt x="85262" y="122815"/>
                  <a:pt x="69916" y="114348"/>
                </a:cubicBezTo>
                <a:cubicBezTo>
                  <a:pt x="54570" y="105881"/>
                  <a:pt x="2183" y="2165"/>
                  <a:pt x="6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8644ACC7-C563-3DC6-7F9C-38E34B6B11A2}"/>
              </a:ext>
            </a:extLst>
          </p:cNvPr>
          <p:cNvSpPr/>
          <p:nvPr/>
        </p:nvSpPr>
        <p:spPr>
          <a:xfrm>
            <a:off x="3231445" y="12039593"/>
            <a:ext cx="33219" cy="213561"/>
          </a:xfrm>
          <a:custGeom>
            <a:avLst/>
            <a:gdLst>
              <a:gd name="connsiteX0" fmla="*/ 705 w 33219"/>
              <a:gd name="connsiteY0" fmla="*/ 7 h 213561"/>
              <a:gd name="connsiteX1" fmla="*/ 705 w 33219"/>
              <a:gd name="connsiteY1" fmla="*/ 136532 h 213561"/>
              <a:gd name="connsiteX2" fmla="*/ 3880 w 33219"/>
              <a:gd name="connsiteY2" fmla="*/ 107957 h 213561"/>
              <a:gd name="connsiteX3" fmla="*/ 32455 w 33219"/>
              <a:gd name="connsiteY3" fmla="*/ 212732 h 213561"/>
              <a:gd name="connsiteX4" fmla="*/ 22930 w 33219"/>
              <a:gd name="connsiteY4" fmla="*/ 155582 h 213561"/>
              <a:gd name="connsiteX5" fmla="*/ 705 w 33219"/>
              <a:gd name="connsiteY5" fmla="*/ 130182 h 213561"/>
              <a:gd name="connsiteX6" fmla="*/ 705 w 33219"/>
              <a:gd name="connsiteY6" fmla="*/ 7 h 21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9" h="213561">
                <a:moveTo>
                  <a:pt x="705" y="7"/>
                </a:moveTo>
                <a:cubicBezTo>
                  <a:pt x="705" y="1065"/>
                  <a:pt x="176" y="118540"/>
                  <a:pt x="705" y="136532"/>
                </a:cubicBezTo>
                <a:cubicBezTo>
                  <a:pt x="1234" y="154524"/>
                  <a:pt x="-1412" y="95257"/>
                  <a:pt x="3880" y="107957"/>
                </a:cubicBezTo>
                <a:cubicBezTo>
                  <a:pt x="9172" y="120657"/>
                  <a:pt x="29280" y="204794"/>
                  <a:pt x="32455" y="212732"/>
                </a:cubicBezTo>
                <a:cubicBezTo>
                  <a:pt x="35630" y="220670"/>
                  <a:pt x="28222" y="169340"/>
                  <a:pt x="22930" y="155582"/>
                </a:cubicBezTo>
                <a:cubicBezTo>
                  <a:pt x="17638" y="141824"/>
                  <a:pt x="2293" y="155582"/>
                  <a:pt x="705" y="130182"/>
                </a:cubicBezTo>
                <a:cubicBezTo>
                  <a:pt x="-883" y="104782"/>
                  <a:pt x="705" y="-1051"/>
                  <a:pt x="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B79436C-0BF1-91FA-9DC9-9980043CD56C}"/>
              </a:ext>
            </a:extLst>
          </p:cNvPr>
          <p:cNvSpPr/>
          <p:nvPr/>
        </p:nvSpPr>
        <p:spPr>
          <a:xfrm>
            <a:off x="3008477" y="12315591"/>
            <a:ext cx="103130" cy="289668"/>
          </a:xfrm>
          <a:custGeom>
            <a:avLst/>
            <a:gdLst>
              <a:gd name="connsiteX0" fmla="*/ 103023 w 103130"/>
              <a:gd name="connsiteY0" fmla="*/ 234 h 289668"/>
              <a:gd name="connsiteX1" fmla="*/ 23648 w 103130"/>
              <a:gd name="connsiteY1" fmla="*/ 108184 h 289668"/>
              <a:gd name="connsiteX2" fmla="*/ 17298 w 103130"/>
              <a:gd name="connsiteY2" fmla="*/ 165334 h 289668"/>
              <a:gd name="connsiteX3" fmla="*/ 14123 w 103130"/>
              <a:gd name="connsiteY3" fmla="*/ 289159 h 289668"/>
              <a:gd name="connsiteX4" fmla="*/ 10948 w 103130"/>
              <a:gd name="connsiteY4" fmla="*/ 206609 h 289668"/>
              <a:gd name="connsiteX5" fmla="*/ 4598 w 103130"/>
              <a:gd name="connsiteY5" fmla="*/ 139934 h 289668"/>
              <a:gd name="connsiteX6" fmla="*/ 103023 w 103130"/>
              <a:gd name="connsiteY6" fmla="*/ 234 h 28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30" h="289668">
                <a:moveTo>
                  <a:pt x="103023" y="234"/>
                </a:moveTo>
                <a:cubicBezTo>
                  <a:pt x="106198" y="-5058"/>
                  <a:pt x="37935" y="80667"/>
                  <a:pt x="23648" y="108184"/>
                </a:cubicBezTo>
                <a:cubicBezTo>
                  <a:pt x="9360" y="135701"/>
                  <a:pt x="18885" y="135172"/>
                  <a:pt x="17298" y="165334"/>
                </a:cubicBezTo>
                <a:cubicBezTo>
                  <a:pt x="15711" y="195496"/>
                  <a:pt x="15181" y="282280"/>
                  <a:pt x="14123" y="289159"/>
                </a:cubicBezTo>
                <a:cubicBezTo>
                  <a:pt x="13065" y="296038"/>
                  <a:pt x="12535" y="231480"/>
                  <a:pt x="10948" y="206609"/>
                </a:cubicBezTo>
                <a:cubicBezTo>
                  <a:pt x="9360" y="181738"/>
                  <a:pt x="-8102" y="172213"/>
                  <a:pt x="4598" y="139934"/>
                </a:cubicBezTo>
                <a:cubicBezTo>
                  <a:pt x="17298" y="107655"/>
                  <a:pt x="99848" y="5526"/>
                  <a:pt x="10302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06607E08-4408-782E-F7AA-C14B2073BFE7}"/>
              </a:ext>
            </a:extLst>
          </p:cNvPr>
          <p:cNvSpPr/>
          <p:nvPr/>
        </p:nvSpPr>
        <p:spPr>
          <a:xfrm>
            <a:off x="3021443" y="12219932"/>
            <a:ext cx="155852" cy="208161"/>
          </a:xfrm>
          <a:custGeom>
            <a:avLst/>
            <a:gdLst>
              <a:gd name="connsiteX0" fmla="*/ 153557 w 155852"/>
              <a:gd name="connsiteY0" fmla="*/ 3818 h 208161"/>
              <a:gd name="connsiteX1" fmla="*/ 1157 w 155852"/>
              <a:gd name="connsiteY1" fmla="*/ 207018 h 208161"/>
              <a:gd name="connsiteX2" fmla="*/ 86882 w 155852"/>
              <a:gd name="connsiteY2" fmla="*/ 83193 h 208161"/>
              <a:gd name="connsiteX3" fmla="*/ 153557 w 155852"/>
              <a:gd name="connsiteY3" fmla="*/ 3818 h 2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52" h="208161">
                <a:moveTo>
                  <a:pt x="153557" y="3818"/>
                </a:moveTo>
                <a:cubicBezTo>
                  <a:pt x="139270" y="24455"/>
                  <a:pt x="12269" y="193789"/>
                  <a:pt x="1157" y="207018"/>
                </a:cubicBezTo>
                <a:cubicBezTo>
                  <a:pt x="-9955" y="220247"/>
                  <a:pt x="62011" y="114943"/>
                  <a:pt x="86882" y="83193"/>
                </a:cubicBezTo>
                <a:cubicBezTo>
                  <a:pt x="111753" y="51443"/>
                  <a:pt x="167844" y="-16819"/>
                  <a:pt x="153557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BDF4A75-B1E4-4B9D-EED3-F27E2897D521}"/>
              </a:ext>
            </a:extLst>
          </p:cNvPr>
          <p:cNvSpPr/>
          <p:nvPr/>
        </p:nvSpPr>
        <p:spPr>
          <a:xfrm>
            <a:off x="3168548" y="12271152"/>
            <a:ext cx="141938" cy="381223"/>
          </a:xfrm>
          <a:custGeom>
            <a:avLst/>
            <a:gdLst>
              <a:gd name="connsiteX0" fmla="*/ 133452 w 141938"/>
              <a:gd name="connsiteY0" fmla="*/ 223 h 381223"/>
              <a:gd name="connsiteX1" fmla="*/ 120752 w 141938"/>
              <a:gd name="connsiteY1" fmla="*/ 158973 h 381223"/>
              <a:gd name="connsiteX2" fmla="*/ 104877 w 141938"/>
              <a:gd name="connsiteY2" fmla="*/ 257398 h 381223"/>
              <a:gd name="connsiteX3" fmla="*/ 117577 w 141938"/>
              <a:gd name="connsiteY3" fmla="*/ 212948 h 381223"/>
              <a:gd name="connsiteX4" fmla="*/ 101702 w 141938"/>
              <a:gd name="connsiteY4" fmla="*/ 285973 h 381223"/>
              <a:gd name="connsiteX5" fmla="*/ 63602 w 141938"/>
              <a:gd name="connsiteY5" fmla="*/ 336773 h 381223"/>
              <a:gd name="connsiteX6" fmla="*/ 102 w 141938"/>
              <a:gd name="connsiteY6" fmla="*/ 381223 h 381223"/>
              <a:gd name="connsiteX7" fmla="*/ 79477 w 141938"/>
              <a:gd name="connsiteY7" fmla="*/ 336773 h 381223"/>
              <a:gd name="connsiteX8" fmla="*/ 111227 w 141938"/>
              <a:gd name="connsiteY8" fmla="*/ 270098 h 381223"/>
              <a:gd name="connsiteX9" fmla="*/ 139802 w 141938"/>
              <a:gd name="connsiteY9" fmla="*/ 127223 h 381223"/>
              <a:gd name="connsiteX10" fmla="*/ 133452 w 141938"/>
              <a:gd name="connsiteY10" fmla="*/ 223 h 3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938" h="381223">
                <a:moveTo>
                  <a:pt x="133452" y="223"/>
                </a:moveTo>
                <a:cubicBezTo>
                  <a:pt x="130277" y="5515"/>
                  <a:pt x="125514" y="116111"/>
                  <a:pt x="120752" y="158973"/>
                </a:cubicBezTo>
                <a:cubicBezTo>
                  <a:pt x="115989" y="201836"/>
                  <a:pt x="105406" y="248402"/>
                  <a:pt x="104877" y="257398"/>
                </a:cubicBezTo>
                <a:cubicBezTo>
                  <a:pt x="104348" y="266394"/>
                  <a:pt x="118106" y="208186"/>
                  <a:pt x="117577" y="212948"/>
                </a:cubicBezTo>
                <a:cubicBezTo>
                  <a:pt x="117048" y="217711"/>
                  <a:pt x="110698" y="265336"/>
                  <a:pt x="101702" y="285973"/>
                </a:cubicBezTo>
                <a:cubicBezTo>
                  <a:pt x="92706" y="306611"/>
                  <a:pt x="80535" y="320898"/>
                  <a:pt x="63602" y="336773"/>
                </a:cubicBezTo>
                <a:cubicBezTo>
                  <a:pt x="46669" y="352648"/>
                  <a:pt x="-2544" y="381223"/>
                  <a:pt x="102" y="381223"/>
                </a:cubicBezTo>
                <a:cubicBezTo>
                  <a:pt x="2748" y="381223"/>
                  <a:pt x="60956" y="355294"/>
                  <a:pt x="79477" y="336773"/>
                </a:cubicBezTo>
                <a:cubicBezTo>
                  <a:pt x="97998" y="318252"/>
                  <a:pt x="101173" y="305023"/>
                  <a:pt x="111227" y="270098"/>
                </a:cubicBezTo>
                <a:cubicBezTo>
                  <a:pt x="121281" y="235173"/>
                  <a:pt x="133452" y="169556"/>
                  <a:pt x="139802" y="127223"/>
                </a:cubicBezTo>
                <a:cubicBezTo>
                  <a:pt x="146152" y="84890"/>
                  <a:pt x="136627" y="-5069"/>
                  <a:pt x="13345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BC6BD052-2535-7D53-01AD-B5E9A356408B}"/>
              </a:ext>
            </a:extLst>
          </p:cNvPr>
          <p:cNvSpPr/>
          <p:nvPr/>
        </p:nvSpPr>
        <p:spPr>
          <a:xfrm>
            <a:off x="3178087" y="12286746"/>
            <a:ext cx="92528" cy="359338"/>
          </a:xfrm>
          <a:custGeom>
            <a:avLst/>
            <a:gdLst>
              <a:gd name="connsiteX0" fmla="*/ 92163 w 92528"/>
              <a:gd name="connsiteY0" fmla="*/ 504 h 359338"/>
              <a:gd name="connsiteX1" fmla="*/ 57238 w 92528"/>
              <a:gd name="connsiteY1" fmla="*/ 95754 h 359338"/>
              <a:gd name="connsiteX2" fmla="*/ 60413 w 92528"/>
              <a:gd name="connsiteY2" fmla="*/ 222754 h 359338"/>
              <a:gd name="connsiteX3" fmla="*/ 66763 w 92528"/>
              <a:gd name="connsiteY3" fmla="*/ 197354 h 359338"/>
              <a:gd name="connsiteX4" fmla="*/ 73113 w 92528"/>
              <a:gd name="connsiteY4" fmla="*/ 257679 h 359338"/>
              <a:gd name="connsiteX5" fmla="*/ 66763 w 92528"/>
              <a:gd name="connsiteY5" fmla="*/ 289429 h 359338"/>
              <a:gd name="connsiteX6" fmla="*/ 88 w 92528"/>
              <a:gd name="connsiteY6" fmla="*/ 359279 h 359338"/>
              <a:gd name="connsiteX7" fmla="*/ 82638 w 92528"/>
              <a:gd name="connsiteY7" fmla="*/ 276729 h 359338"/>
              <a:gd name="connsiteX8" fmla="*/ 66763 w 92528"/>
              <a:gd name="connsiteY8" fmla="*/ 191004 h 359338"/>
              <a:gd name="connsiteX9" fmla="*/ 31838 w 92528"/>
              <a:gd name="connsiteY9" fmla="*/ 137029 h 359338"/>
              <a:gd name="connsiteX10" fmla="*/ 92163 w 92528"/>
              <a:gd name="connsiteY10" fmla="*/ 504 h 3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28" h="359338">
                <a:moveTo>
                  <a:pt x="92163" y="504"/>
                </a:moveTo>
                <a:cubicBezTo>
                  <a:pt x="96396" y="-6375"/>
                  <a:pt x="62530" y="58712"/>
                  <a:pt x="57238" y="95754"/>
                </a:cubicBezTo>
                <a:cubicBezTo>
                  <a:pt x="51946" y="132796"/>
                  <a:pt x="58825" y="205821"/>
                  <a:pt x="60413" y="222754"/>
                </a:cubicBezTo>
                <a:cubicBezTo>
                  <a:pt x="62000" y="239687"/>
                  <a:pt x="64646" y="191533"/>
                  <a:pt x="66763" y="197354"/>
                </a:cubicBezTo>
                <a:cubicBezTo>
                  <a:pt x="68880" y="203175"/>
                  <a:pt x="73113" y="242333"/>
                  <a:pt x="73113" y="257679"/>
                </a:cubicBezTo>
                <a:cubicBezTo>
                  <a:pt x="73113" y="273025"/>
                  <a:pt x="78934" y="272496"/>
                  <a:pt x="66763" y="289429"/>
                </a:cubicBezTo>
                <a:cubicBezTo>
                  <a:pt x="54592" y="306362"/>
                  <a:pt x="-2558" y="361396"/>
                  <a:pt x="88" y="359279"/>
                </a:cubicBezTo>
                <a:cubicBezTo>
                  <a:pt x="2734" y="357162"/>
                  <a:pt x="71525" y="304775"/>
                  <a:pt x="82638" y="276729"/>
                </a:cubicBezTo>
                <a:cubicBezTo>
                  <a:pt x="93751" y="248683"/>
                  <a:pt x="75230" y="214287"/>
                  <a:pt x="66763" y="191004"/>
                </a:cubicBezTo>
                <a:cubicBezTo>
                  <a:pt x="58296" y="167721"/>
                  <a:pt x="26017" y="165604"/>
                  <a:pt x="31838" y="137029"/>
                </a:cubicBezTo>
                <a:cubicBezTo>
                  <a:pt x="37659" y="108454"/>
                  <a:pt x="87930" y="7383"/>
                  <a:pt x="92163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3D5E2752-3F1D-D57B-75DC-4ABFB47CC9BE}"/>
              </a:ext>
            </a:extLst>
          </p:cNvPr>
          <p:cNvSpPr/>
          <p:nvPr/>
        </p:nvSpPr>
        <p:spPr>
          <a:xfrm>
            <a:off x="3160886" y="12261345"/>
            <a:ext cx="81260" cy="179117"/>
          </a:xfrm>
          <a:custGeom>
            <a:avLst/>
            <a:gdLst>
              <a:gd name="connsiteX0" fmla="*/ 80789 w 81260"/>
              <a:gd name="connsiteY0" fmla="*/ 3680 h 179117"/>
              <a:gd name="connsiteX1" fmla="*/ 1414 w 81260"/>
              <a:gd name="connsiteY1" fmla="*/ 178305 h 179117"/>
              <a:gd name="connsiteX2" fmla="*/ 33164 w 81260"/>
              <a:gd name="connsiteY2" fmla="*/ 67180 h 179117"/>
              <a:gd name="connsiteX3" fmla="*/ 80789 w 81260"/>
              <a:gd name="connsiteY3" fmla="*/ 3680 h 17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60" h="179117">
                <a:moveTo>
                  <a:pt x="80789" y="3680"/>
                </a:moveTo>
                <a:cubicBezTo>
                  <a:pt x="75497" y="22201"/>
                  <a:pt x="9351" y="167722"/>
                  <a:pt x="1414" y="178305"/>
                </a:cubicBezTo>
                <a:cubicBezTo>
                  <a:pt x="-6523" y="188888"/>
                  <a:pt x="20993" y="93109"/>
                  <a:pt x="33164" y="67180"/>
                </a:cubicBezTo>
                <a:cubicBezTo>
                  <a:pt x="45335" y="41251"/>
                  <a:pt x="86081" y="-14841"/>
                  <a:pt x="80789" y="3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704B8DDF-3B4D-DD39-CC3D-18A6DC8F1B0A}"/>
              </a:ext>
            </a:extLst>
          </p:cNvPr>
          <p:cNvSpPr/>
          <p:nvPr/>
        </p:nvSpPr>
        <p:spPr>
          <a:xfrm>
            <a:off x="3092399" y="12432503"/>
            <a:ext cx="138400" cy="77794"/>
          </a:xfrm>
          <a:custGeom>
            <a:avLst/>
            <a:gdLst>
              <a:gd name="connsiteX0" fmla="*/ 51 w 138400"/>
              <a:gd name="connsiteY0" fmla="*/ 797 h 77794"/>
              <a:gd name="connsiteX1" fmla="*/ 130226 w 138400"/>
              <a:gd name="connsiteY1" fmla="*/ 76997 h 77794"/>
              <a:gd name="connsiteX2" fmla="*/ 114351 w 138400"/>
              <a:gd name="connsiteY2" fmla="*/ 38897 h 77794"/>
              <a:gd name="connsiteX3" fmla="*/ 51 w 138400"/>
              <a:gd name="connsiteY3" fmla="*/ 797 h 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0" h="77794">
                <a:moveTo>
                  <a:pt x="51" y="797"/>
                </a:moveTo>
                <a:cubicBezTo>
                  <a:pt x="2697" y="7147"/>
                  <a:pt x="111176" y="70647"/>
                  <a:pt x="130226" y="76997"/>
                </a:cubicBezTo>
                <a:cubicBezTo>
                  <a:pt x="149276" y="83347"/>
                  <a:pt x="131284" y="50009"/>
                  <a:pt x="114351" y="38897"/>
                </a:cubicBezTo>
                <a:cubicBezTo>
                  <a:pt x="97418" y="27785"/>
                  <a:pt x="-2595" y="-5553"/>
                  <a:pt x="5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D932579-0DD1-38A9-C021-24B9E737C774}"/>
              </a:ext>
            </a:extLst>
          </p:cNvPr>
          <p:cNvSpPr/>
          <p:nvPr/>
        </p:nvSpPr>
        <p:spPr>
          <a:xfrm>
            <a:off x="3080722" y="12279568"/>
            <a:ext cx="101065" cy="162138"/>
          </a:xfrm>
          <a:custGeom>
            <a:avLst/>
            <a:gdLst>
              <a:gd name="connsiteX0" fmla="*/ 100628 w 101065"/>
              <a:gd name="connsiteY0" fmla="*/ 1332 h 162138"/>
              <a:gd name="connsiteX1" fmla="*/ 2203 w 101065"/>
              <a:gd name="connsiteY1" fmla="*/ 160082 h 162138"/>
              <a:gd name="connsiteX2" fmla="*/ 37128 w 101065"/>
              <a:gd name="connsiteY2" fmla="*/ 87057 h 162138"/>
              <a:gd name="connsiteX3" fmla="*/ 100628 w 101065"/>
              <a:gd name="connsiteY3" fmla="*/ 1332 h 1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65" h="162138">
                <a:moveTo>
                  <a:pt x="100628" y="1332"/>
                </a:moveTo>
                <a:cubicBezTo>
                  <a:pt x="94807" y="13503"/>
                  <a:pt x="12786" y="145795"/>
                  <a:pt x="2203" y="160082"/>
                </a:cubicBezTo>
                <a:cubicBezTo>
                  <a:pt x="-8380" y="174370"/>
                  <a:pt x="21782" y="110340"/>
                  <a:pt x="37128" y="87057"/>
                </a:cubicBezTo>
                <a:cubicBezTo>
                  <a:pt x="52474" y="63774"/>
                  <a:pt x="106449" y="-10839"/>
                  <a:pt x="100628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ABF07FBE-DEE4-917D-8F2E-D42C05032AE9}"/>
              </a:ext>
            </a:extLst>
          </p:cNvPr>
          <p:cNvSpPr/>
          <p:nvPr/>
        </p:nvSpPr>
        <p:spPr>
          <a:xfrm>
            <a:off x="3037719" y="12426897"/>
            <a:ext cx="45317" cy="181087"/>
          </a:xfrm>
          <a:custGeom>
            <a:avLst/>
            <a:gdLst>
              <a:gd name="connsiteX0" fmla="*/ 45206 w 45317"/>
              <a:gd name="connsiteY0" fmla="*/ 53 h 181087"/>
              <a:gd name="connsiteX1" fmla="*/ 13456 w 45317"/>
              <a:gd name="connsiteY1" fmla="*/ 98478 h 181087"/>
              <a:gd name="connsiteX2" fmla="*/ 13456 w 45317"/>
              <a:gd name="connsiteY2" fmla="*/ 181028 h 181087"/>
              <a:gd name="connsiteX3" fmla="*/ 756 w 45317"/>
              <a:gd name="connsiteY3" fmla="*/ 85778 h 181087"/>
              <a:gd name="connsiteX4" fmla="*/ 45206 w 45317"/>
              <a:gd name="connsiteY4" fmla="*/ 53 h 1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7" h="181087">
                <a:moveTo>
                  <a:pt x="45206" y="53"/>
                </a:moveTo>
                <a:cubicBezTo>
                  <a:pt x="47323" y="2170"/>
                  <a:pt x="18748" y="68316"/>
                  <a:pt x="13456" y="98478"/>
                </a:cubicBezTo>
                <a:cubicBezTo>
                  <a:pt x="8164" y="128640"/>
                  <a:pt x="15573" y="183145"/>
                  <a:pt x="13456" y="181028"/>
                </a:cubicBezTo>
                <a:cubicBezTo>
                  <a:pt x="11339" y="178911"/>
                  <a:pt x="-3477" y="112766"/>
                  <a:pt x="756" y="85778"/>
                </a:cubicBezTo>
                <a:cubicBezTo>
                  <a:pt x="4989" y="58791"/>
                  <a:pt x="43089" y="-2064"/>
                  <a:pt x="4520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9365C3C-1667-4C5B-33D9-8D43B7E205F3}"/>
              </a:ext>
            </a:extLst>
          </p:cNvPr>
          <p:cNvSpPr/>
          <p:nvPr/>
        </p:nvSpPr>
        <p:spPr>
          <a:xfrm>
            <a:off x="3044361" y="12499961"/>
            <a:ext cx="35795" cy="120706"/>
          </a:xfrm>
          <a:custGeom>
            <a:avLst/>
            <a:gdLst>
              <a:gd name="connsiteX0" fmla="*/ 35389 w 35795"/>
              <a:gd name="connsiteY0" fmla="*/ 14 h 120706"/>
              <a:gd name="connsiteX1" fmla="*/ 19514 w 35795"/>
              <a:gd name="connsiteY1" fmla="*/ 82564 h 120706"/>
              <a:gd name="connsiteX2" fmla="*/ 19514 w 35795"/>
              <a:gd name="connsiteY2" fmla="*/ 120664 h 120706"/>
              <a:gd name="connsiteX3" fmla="*/ 464 w 35795"/>
              <a:gd name="connsiteY3" fmla="*/ 76214 h 120706"/>
              <a:gd name="connsiteX4" fmla="*/ 35389 w 35795"/>
              <a:gd name="connsiteY4" fmla="*/ 14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5" h="120706">
                <a:moveTo>
                  <a:pt x="35389" y="14"/>
                </a:moveTo>
                <a:cubicBezTo>
                  <a:pt x="38564" y="1072"/>
                  <a:pt x="22160" y="62456"/>
                  <a:pt x="19514" y="82564"/>
                </a:cubicBezTo>
                <a:cubicBezTo>
                  <a:pt x="16868" y="102672"/>
                  <a:pt x="22689" y="121722"/>
                  <a:pt x="19514" y="120664"/>
                </a:cubicBezTo>
                <a:cubicBezTo>
                  <a:pt x="16339" y="119606"/>
                  <a:pt x="-3240" y="96322"/>
                  <a:pt x="464" y="76214"/>
                </a:cubicBezTo>
                <a:cubicBezTo>
                  <a:pt x="4168" y="56106"/>
                  <a:pt x="32214" y="-1044"/>
                  <a:pt x="3538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D9C6F80D-59FC-B962-4A68-98A8C73CEF61}"/>
              </a:ext>
            </a:extLst>
          </p:cNvPr>
          <p:cNvSpPr/>
          <p:nvPr/>
        </p:nvSpPr>
        <p:spPr>
          <a:xfrm>
            <a:off x="3053516" y="12458579"/>
            <a:ext cx="150059" cy="171571"/>
          </a:xfrm>
          <a:custGeom>
            <a:avLst/>
            <a:gdLst>
              <a:gd name="connsiteX0" fmla="*/ 834 w 150059"/>
              <a:gd name="connsiteY0" fmla="*/ 54096 h 171571"/>
              <a:gd name="connsiteX1" fmla="*/ 134184 w 150059"/>
              <a:gd name="connsiteY1" fmla="*/ 69971 h 171571"/>
              <a:gd name="connsiteX2" fmla="*/ 134184 w 150059"/>
              <a:gd name="connsiteY2" fmla="*/ 82671 h 171571"/>
              <a:gd name="connsiteX3" fmla="*/ 108784 w 150059"/>
              <a:gd name="connsiteY3" fmla="*/ 171571 h 171571"/>
              <a:gd name="connsiteX4" fmla="*/ 150059 w 150059"/>
              <a:gd name="connsiteY4" fmla="*/ 82671 h 171571"/>
              <a:gd name="connsiteX5" fmla="*/ 108784 w 150059"/>
              <a:gd name="connsiteY5" fmla="*/ 63621 h 171571"/>
              <a:gd name="connsiteX6" fmla="*/ 32584 w 150059"/>
              <a:gd name="connsiteY6" fmla="*/ 121 h 171571"/>
              <a:gd name="connsiteX7" fmla="*/ 73859 w 150059"/>
              <a:gd name="connsiteY7" fmla="*/ 47746 h 171571"/>
              <a:gd name="connsiteX8" fmla="*/ 834 w 150059"/>
              <a:gd name="connsiteY8" fmla="*/ 54096 h 1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59" h="171571">
                <a:moveTo>
                  <a:pt x="834" y="54096"/>
                </a:moveTo>
                <a:cubicBezTo>
                  <a:pt x="10888" y="57800"/>
                  <a:pt x="111959" y="65209"/>
                  <a:pt x="134184" y="69971"/>
                </a:cubicBezTo>
                <a:cubicBezTo>
                  <a:pt x="156409" y="74734"/>
                  <a:pt x="138417" y="65738"/>
                  <a:pt x="134184" y="82671"/>
                </a:cubicBezTo>
                <a:cubicBezTo>
                  <a:pt x="129951" y="99604"/>
                  <a:pt x="106138" y="171571"/>
                  <a:pt x="108784" y="171571"/>
                </a:cubicBezTo>
                <a:cubicBezTo>
                  <a:pt x="111430" y="171571"/>
                  <a:pt x="150059" y="100663"/>
                  <a:pt x="150059" y="82671"/>
                </a:cubicBezTo>
                <a:cubicBezTo>
                  <a:pt x="150059" y="64679"/>
                  <a:pt x="128363" y="77379"/>
                  <a:pt x="108784" y="63621"/>
                </a:cubicBezTo>
                <a:cubicBezTo>
                  <a:pt x="89205" y="49863"/>
                  <a:pt x="38405" y="2767"/>
                  <a:pt x="32584" y="121"/>
                </a:cubicBezTo>
                <a:cubicBezTo>
                  <a:pt x="26763" y="-2525"/>
                  <a:pt x="72801" y="38750"/>
                  <a:pt x="73859" y="47746"/>
                </a:cubicBezTo>
                <a:cubicBezTo>
                  <a:pt x="74917" y="56742"/>
                  <a:pt x="-9220" y="50392"/>
                  <a:pt x="834" y="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E7C4CFEE-3F96-10C7-F22F-5044A48307CB}"/>
              </a:ext>
            </a:extLst>
          </p:cNvPr>
          <p:cNvSpPr/>
          <p:nvPr/>
        </p:nvSpPr>
        <p:spPr>
          <a:xfrm>
            <a:off x="3047948" y="12588485"/>
            <a:ext cx="130370" cy="13522"/>
          </a:xfrm>
          <a:custGeom>
            <a:avLst/>
            <a:gdLst>
              <a:gd name="connsiteX0" fmla="*/ 52 w 130370"/>
              <a:gd name="connsiteY0" fmla="*/ 390 h 13522"/>
              <a:gd name="connsiteX1" fmla="*/ 88952 w 130370"/>
              <a:gd name="connsiteY1" fmla="*/ 13090 h 13522"/>
              <a:gd name="connsiteX2" fmla="*/ 130227 w 130370"/>
              <a:gd name="connsiteY2" fmla="*/ 9915 h 13522"/>
              <a:gd name="connsiteX3" fmla="*/ 76252 w 130370"/>
              <a:gd name="connsiteY3" fmla="*/ 3565 h 13522"/>
              <a:gd name="connsiteX4" fmla="*/ 52 w 130370"/>
              <a:gd name="connsiteY4" fmla="*/ 390 h 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70" h="13522">
                <a:moveTo>
                  <a:pt x="52" y="390"/>
                </a:moveTo>
                <a:cubicBezTo>
                  <a:pt x="2169" y="1978"/>
                  <a:pt x="67256" y="11503"/>
                  <a:pt x="88952" y="13090"/>
                </a:cubicBezTo>
                <a:cubicBezTo>
                  <a:pt x="110648" y="14677"/>
                  <a:pt x="132344" y="11503"/>
                  <a:pt x="130227" y="9915"/>
                </a:cubicBezTo>
                <a:cubicBezTo>
                  <a:pt x="128110" y="8327"/>
                  <a:pt x="92127" y="4623"/>
                  <a:pt x="76252" y="3565"/>
                </a:cubicBezTo>
                <a:cubicBezTo>
                  <a:pt x="60377" y="2507"/>
                  <a:pt x="-2065" y="-1198"/>
                  <a:pt x="5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9A767F4-7370-D365-45B3-3063A9EED4FE}"/>
              </a:ext>
            </a:extLst>
          </p:cNvPr>
          <p:cNvSpPr/>
          <p:nvPr/>
        </p:nvSpPr>
        <p:spPr>
          <a:xfrm>
            <a:off x="3034345" y="12613853"/>
            <a:ext cx="211495" cy="25822"/>
          </a:xfrm>
          <a:custGeom>
            <a:avLst/>
            <a:gdLst>
              <a:gd name="connsiteX0" fmla="*/ 955 w 211495"/>
              <a:gd name="connsiteY0" fmla="*/ 422 h 25822"/>
              <a:gd name="connsiteX1" fmla="*/ 83505 w 211495"/>
              <a:gd name="connsiteY1" fmla="*/ 25822 h 25822"/>
              <a:gd name="connsiteX2" fmla="*/ 210505 w 211495"/>
              <a:gd name="connsiteY2" fmla="*/ 422 h 25822"/>
              <a:gd name="connsiteX3" fmla="*/ 137480 w 211495"/>
              <a:gd name="connsiteY3" fmla="*/ 9947 h 25822"/>
              <a:gd name="connsiteX4" fmla="*/ 955 w 211495"/>
              <a:gd name="connsiteY4" fmla="*/ 422 h 2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5" h="25822">
                <a:moveTo>
                  <a:pt x="955" y="422"/>
                </a:moveTo>
                <a:cubicBezTo>
                  <a:pt x="-8041" y="3068"/>
                  <a:pt x="48580" y="25822"/>
                  <a:pt x="83505" y="25822"/>
                </a:cubicBezTo>
                <a:cubicBezTo>
                  <a:pt x="118430" y="25822"/>
                  <a:pt x="201509" y="3068"/>
                  <a:pt x="210505" y="422"/>
                </a:cubicBezTo>
                <a:cubicBezTo>
                  <a:pt x="219501" y="-2224"/>
                  <a:pt x="164997" y="8360"/>
                  <a:pt x="137480" y="9947"/>
                </a:cubicBezTo>
                <a:cubicBezTo>
                  <a:pt x="109963" y="11534"/>
                  <a:pt x="9951" y="-2224"/>
                  <a:pt x="95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13CD2BC2-977A-84B8-73D5-8F9ECC619EB5}"/>
              </a:ext>
            </a:extLst>
          </p:cNvPr>
          <p:cNvSpPr/>
          <p:nvPr/>
        </p:nvSpPr>
        <p:spPr>
          <a:xfrm>
            <a:off x="3559055" y="12031320"/>
            <a:ext cx="206914" cy="405205"/>
          </a:xfrm>
          <a:custGeom>
            <a:avLst/>
            <a:gdLst>
              <a:gd name="connsiteX0" fmla="*/ 108070 w 206914"/>
              <a:gd name="connsiteY0" fmla="*/ 1930 h 405205"/>
              <a:gd name="connsiteX1" fmla="*/ 177920 w 206914"/>
              <a:gd name="connsiteY1" fmla="*/ 151155 h 405205"/>
              <a:gd name="connsiteX2" fmla="*/ 174745 w 206914"/>
              <a:gd name="connsiteY2" fmla="*/ 259105 h 405205"/>
              <a:gd name="connsiteX3" fmla="*/ 187445 w 206914"/>
              <a:gd name="connsiteY3" fmla="*/ 236880 h 405205"/>
              <a:gd name="connsiteX4" fmla="*/ 117595 w 206914"/>
              <a:gd name="connsiteY4" fmla="*/ 322605 h 405205"/>
              <a:gd name="connsiteX5" fmla="*/ 162045 w 206914"/>
              <a:gd name="connsiteY5" fmla="*/ 306730 h 405205"/>
              <a:gd name="connsiteX6" fmla="*/ 120 w 206914"/>
              <a:gd name="connsiteY6" fmla="*/ 405155 h 405205"/>
              <a:gd name="connsiteX7" fmla="*/ 136645 w 206914"/>
              <a:gd name="connsiteY7" fmla="*/ 319430 h 405205"/>
              <a:gd name="connsiteX8" fmla="*/ 193795 w 206914"/>
              <a:gd name="connsiteY8" fmla="*/ 271805 h 405205"/>
              <a:gd name="connsiteX9" fmla="*/ 206495 w 206914"/>
              <a:gd name="connsiteY9" fmla="*/ 144805 h 405205"/>
              <a:gd name="connsiteX10" fmla="*/ 184270 w 206914"/>
              <a:gd name="connsiteY10" fmla="*/ 90830 h 405205"/>
              <a:gd name="connsiteX11" fmla="*/ 196970 w 206914"/>
              <a:gd name="connsiteY11" fmla="*/ 151155 h 405205"/>
              <a:gd name="connsiteX12" fmla="*/ 111245 w 206914"/>
              <a:gd name="connsiteY12" fmla="*/ 71780 h 405205"/>
              <a:gd name="connsiteX13" fmla="*/ 108070 w 206914"/>
              <a:gd name="connsiteY13" fmla="*/ 1930 h 40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914" h="405205">
                <a:moveTo>
                  <a:pt x="108070" y="1930"/>
                </a:moveTo>
                <a:cubicBezTo>
                  <a:pt x="119182" y="15159"/>
                  <a:pt x="166808" y="108293"/>
                  <a:pt x="177920" y="151155"/>
                </a:cubicBezTo>
                <a:cubicBezTo>
                  <a:pt x="189032" y="194017"/>
                  <a:pt x="173158" y="244818"/>
                  <a:pt x="174745" y="259105"/>
                </a:cubicBezTo>
                <a:cubicBezTo>
                  <a:pt x="176332" y="273392"/>
                  <a:pt x="196970" y="226297"/>
                  <a:pt x="187445" y="236880"/>
                </a:cubicBezTo>
                <a:cubicBezTo>
                  <a:pt x="177920" y="247463"/>
                  <a:pt x="121828" y="310963"/>
                  <a:pt x="117595" y="322605"/>
                </a:cubicBezTo>
                <a:cubicBezTo>
                  <a:pt x="113362" y="334247"/>
                  <a:pt x="181624" y="292972"/>
                  <a:pt x="162045" y="306730"/>
                </a:cubicBezTo>
                <a:cubicBezTo>
                  <a:pt x="142466" y="320488"/>
                  <a:pt x="4353" y="403038"/>
                  <a:pt x="120" y="405155"/>
                </a:cubicBezTo>
                <a:cubicBezTo>
                  <a:pt x="-4113" y="407272"/>
                  <a:pt x="104366" y="341655"/>
                  <a:pt x="136645" y="319430"/>
                </a:cubicBezTo>
                <a:cubicBezTo>
                  <a:pt x="168924" y="297205"/>
                  <a:pt x="182153" y="300909"/>
                  <a:pt x="193795" y="271805"/>
                </a:cubicBezTo>
                <a:cubicBezTo>
                  <a:pt x="205437" y="242701"/>
                  <a:pt x="208082" y="174967"/>
                  <a:pt x="206495" y="144805"/>
                </a:cubicBezTo>
                <a:cubicBezTo>
                  <a:pt x="204908" y="114643"/>
                  <a:pt x="185858" y="89772"/>
                  <a:pt x="184270" y="90830"/>
                </a:cubicBezTo>
                <a:cubicBezTo>
                  <a:pt x="182682" y="91888"/>
                  <a:pt x="209141" y="154330"/>
                  <a:pt x="196970" y="151155"/>
                </a:cubicBezTo>
                <a:cubicBezTo>
                  <a:pt x="184799" y="147980"/>
                  <a:pt x="126062" y="96651"/>
                  <a:pt x="111245" y="71780"/>
                </a:cubicBezTo>
                <a:cubicBezTo>
                  <a:pt x="96428" y="46909"/>
                  <a:pt x="96958" y="-11299"/>
                  <a:pt x="108070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2ADF2D59-988A-0E81-C8AF-CCD30E8FEB41}"/>
              </a:ext>
            </a:extLst>
          </p:cNvPr>
          <p:cNvSpPr/>
          <p:nvPr/>
        </p:nvSpPr>
        <p:spPr>
          <a:xfrm>
            <a:off x="3581164" y="12181742"/>
            <a:ext cx="130411" cy="249523"/>
          </a:xfrm>
          <a:custGeom>
            <a:avLst/>
            <a:gdLst>
              <a:gd name="connsiteX0" fmla="*/ 130411 w 130411"/>
              <a:gd name="connsiteY0" fmla="*/ 733 h 249523"/>
              <a:gd name="connsiteX1" fmla="*/ 57386 w 130411"/>
              <a:gd name="connsiteY1" fmla="*/ 226158 h 249523"/>
              <a:gd name="connsiteX2" fmla="*/ 79611 w 130411"/>
              <a:gd name="connsiteY2" fmla="*/ 92808 h 249523"/>
              <a:gd name="connsiteX3" fmla="*/ 236 w 130411"/>
              <a:gd name="connsiteY3" fmla="*/ 248383 h 249523"/>
              <a:gd name="connsiteX4" fmla="*/ 57386 w 130411"/>
              <a:gd name="connsiteY4" fmla="*/ 156308 h 249523"/>
              <a:gd name="connsiteX5" fmla="*/ 130411 w 130411"/>
              <a:gd name="connsiteY5" fmla="*/ 733 h 24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11" h="249523">
                <a:moveTo>
                  <a:pt x="130411" y="733"/>
                </a:moveTo>
                <a:cubicBezTo>
                  <a:pt x="130411" y="12375"/>
                  <a:pt x="65853" y="210812"/>
                  <a:pt x="57386" y="226158"/>
                </a:cubicBezTo>
                <a:cubicBezTo>
                  <a:pt x="48919" y="241504"/>
                  <a:pt x="89136" y="89104"/>
                  <a:pt x="79611" y="92808"/>
                </a:cubicBezTo>
                <a:cubicBezTo>
                  <a:pt x="70086" y="96512"/>
                  <a:pt x="3940" y="237800"/>
                  <a:pt x="236" y="248383"/>
                </a:cubicBezTo>
                <a:cubicBezTo>
                  <a:pt x="-3468" y="258966"/>
                  <a:pt x="37278" y="193350"/>
                  <a:pt x="57386" y="156308"/>
                </a:cubicBezTo>
                <a:cubicBezTo>
                  <a:pt x="77494" y="119266"/>
                  <a:pt x="130411" y="-10909"/>
                  <a:pt x="130411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655BDFA1-16C3-E2BC-F73B-4FEE803696D6}"/>
              </a:ext>
            </a:extLst>
          </p:cNvPr>
          <p:cNvSpPr/>
          <p:nvPr/>
        </p:nvSpPr>
        <p:spPr>
          <a:xfrm>
            <a:off x="3525671" y="12182473"/>
            <a:ext cx="68851" cy="309955"/>
          </a:xfrm>
          <a:custGeom>
            <a:avLst/>
            <a:gdLst>
              <a:gd name="connsiteX0" fmla="*/ 33504 w 68851"/>
              <a:gd name="connsiteY0" fmla="*/ 2 h 309955"/>
              <a:gd name="connsiteX1" fmla="*/ 52554 w 68851"/>
              <a:gd name="connsiteY1" fmla="*/ 120652 h 309955"/>
              <a:gd name="connsiteX2" fmla="*/ 33504 w 68851"/>
              <a:gd name="connsiteY2" fmla="*/ 241302 h 309955"/>
              <a:gd name="connsiteX3" fmla="*/ 62079 w 68851"/>
              <a:gd name="connsiteY3" fmla="*/ 146052 h 309955"/>
              <a:gd name="connsiteX4" fmla="*/ 1754 w 68851"/>
              <a:gd name="connsiteY4" fmla="*/ 307977 h 309955"/>
              <a:gd name="connsiteX5" fmla="*/ 20804 w 68851"/>
              <a:gd name="connsiteY5" fmla="*/ 228602 h 309955"/>
              <a:gd name="connsiteX6" fmla="*/ 68429 w 68851"/>
              <a:gd name="connsiteY6" fmla="*/ 117477 h 309955"/>
              <a:gd name="connsiteX7" fmla="*/ 33504 w 68851"/>
              <a:gd name="connsiteY7" fmla="*/ 2 h 30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" h="309955">
                <a:moveTo>
                  <a:pt x="33504" y="2"/>
                </a:moveTo>
                <a:cubicBezTo>
                  <a:pt x="30858" y="531"/>
                  <a:pt x="52554" y="80435"/>
                  <a:pt x="52554" y="120652"/>
                </a:cubicBezTo>
                <a:cubicBezTo>
                  <a:pt x="52554" y="160869"/>
                  <a:pt x="31917" y="237069"/>
                  <a:pt x="33504" y="241302"/>
                </a:cubicBezTo>
                <a:cubicBezTo>
                  <a:pt x="35091" y="245535"/>
                  <a:pt x="67371" y="134940"/>
                  <a:pt x="62079" y="146052"/>
                </a:cubicBezTo>
                <a:cubicBezTo>
                  <a:pt x="56787" y="157165"/>
                  <a:pt x="8633" y="294219"/>
                  <a:pt x="1754" y="307977"/>
                </a:cubicBezTo>
                <a:cubicBezTo>
                  <a:pt x="-5125" y="321735"/>
                  <a:pt x="9692" y="260352"/>
                  <a:pt x="20804" y="228602"/>
                </a:cubicBezTo>
                <a:cubicBezTo>
                  <a:pt x="31916" y="196852"/>
                  <a:pt x="63667" y="154519"/>
                  <a:pt x="68429" y="117477"/>
                </a:cubicBezTo>
                <a:cubicBezTo>
                  <a:pt x="73191" y="80435"/>
                  <a:pt x="36150" y="-527"/>
                  <a:pt x="335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35F965B-0514-88F0-A66E-BD22372B3FC6}"/>
              </a:ext>
            </a:extLst>
          </p:cNvPr>
          <p:cNvSpPr/>
          <p:nvPr/>
        </p:nvSpPr>
        <p:spPr>
          <a:xfrm>
            <a:off x="3303631" y="12166487"/>
            <a:ext cx="154013" cy="207574"/>
          </a:xfrm>
          <a:custGeom>
            <a:avLst/>
            <a:gdLst>
              <a:gd name="connsiteX0" fmla="*/ 153944 w 154013"/>
              <a:gd name="connsiteY0" fmla="*/ 113 h 207574"/>
              <a:gd name="connsiteX1" fmla="*/ 84094 w 154013"/>
              <a:gd name="connsiteY1" fmla="*/ 79488 h 207574"/>
              <a:gd name="connsiteX2" fmla="*/ 1544 w 154013"/>
              <a:gd name="connsiteY2" fmla="*/ 206488 h 207574"/>
              <a:gd name="connsiteX3" fmla="*/ 33294 w 154013"/>
              <a:gd name="connsiteY3" fmla="*/ 136638 h 207574"/>
              <a:gd name="connsiteX4" fmla="*/ 71394 w 154013"/>
              <a:gd name="connsiteY4" fmla="*/ 63613 h 207574"/>
              <a:gd name="connsiteX5" fmla="*/ 153944 w 154013"/>
              <a:gd name="connsiteY5" fmla="*/ 113 h 2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13" h="207574">
                <a:moveTo>
                  <a:pt x="153944" y="113"/>
                </a:moveTo>
                <a:cubicBezTo>
                  <a:pt x="156061" y="2759"/>
                  <a:pt x="109494" y="45092"/>
                  <a:pt x="84094" y="79488"/>
                </a:cubicBezTo>
                <a:cubicBezTo>
                  <a:pt x="58694" y="113884"/>
                  <a:pt x="10011" y="196963"/>
                  <a:pt x="1544" y="206488"/>
                </a:cubicBezTo>
                <a:cubicBezTo>
                  <a:pt x="-6923" y="216013"/>
                  <a:pt x="21652" y="160451"/>
                  <a:pt x="33294" y="136638"/>
                </a:cubicBezTo>
                <a:cubicBezTo>
                  <a:pt x="44936" y="112825"/>
                  <a:pt x="52344" y="85309"/>
                  <a:pt x="71394" y="63613"/>
                </a:cubicBezTo>
                <a:cubicBezTo>
                  <a:pt x="90444" y="41917"/>
                  <a:pt x="151827" y="-2533"/>
                  <a:pt x="15394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CDC6CF36-8024-03C5-43E9-553B6DA51157}"/>
              </a:ext>
            </a:extLst>
          </p:cNvPr>
          <p:cNvSpPr/>
          <p:nvPr/>
        </p:nvSpPr>
        <p:spPr>
          <a:xfrm>
            <a:off x="3378061" y="12186830"/>
            <a:ext cx="160071" cy="272832"/>
          </a:xfrm>
          <a:custGeom>
            <a:avLst/>
            <a:gdLst>
              <a:gd name="connsiteX0" fmla="*/ 139 w 160071"/>
              <a:gd name="connsiteY0" fmla="*/ 103595 h 272832"/>
              <a:gd name="connsiteX1" fmla="*/ 111264 w 160071"/>
              <a:gd name="connsiteY1" fmla="*/ 24220 h 272832"/>
              <a:gd name="connsiteX2" fmla="*/ 133489 w 160071"/>
              <a:gd name="connsiteY2" fmla="*/ 119470 h 272832"/>
              <a:gd name="connsiteX3" fmla="*/ 139839 w 160071"/>
              <a:gd name="connsiteY3" fmla="*/ 84545 h 272832"/>
              <a:gd name="connsiteX4" fmla="*/ 158889 w 160071"/>
              <a:gd name="connsiteY4" fmla="*/ 268695 h 272832"/>
              <a:gd name="connsiteX5" fmla="*/ 155714 w 160071"/>
              <a:gd name="connsiteY5" fmla="*/ 195670 h 272832"/>
              <a:gd name="connsiteX6" fmla="*/ 136664 w 160071"/>
              <a:gd name="connsiteY6" fmla="*/ 1995 h 272832"/>
              <a:gd name="connsiteX7" fmla="*/ 139 w 160071"/>
              <a:gd name="connsiteY7" fmla="*/ 103595 h 2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71" h="272832">
                <a:moveTo>
                  <a:pt x="139" y="103595"/>
                </a:moveTo>
                <a:cubicBezTo>
                  <a:pt x="-4094" y="107299"/>
                  <a:pt x="89039" y="21574"/>
                  <a:pt x="111264" y="24220"/>
                </a:cubicBezTo>
                <a:cubicBezTo>
                  <a:pt x="133489" y="26866"/>
                  <a:pt x="128727" y="109416"/>
                  <a:pt x="133489" y="119470"/>
                </a:cubicBezTo>
                <a:cubicBezTo>
                  <a:pt x="138252" y="129524"/>
                  <a:pt x="135606" y="59674"/>
                  <a:pt x="139839" y="84545"/>
                </a:cubicBezTo>
                <a:cubicBezTo>
                  <a:pt x="144072" y="109416"/>
                  <a:pt x="156243" y="250174"/>
                  <a:pt x="158889" y="268695"/>
                </a:cubicBezTo>
                <a:cubicBezTo>
                  <a:pt x="161535" y="287216"/>
                  <a:pt x="159418" y="240120"/>
                  <a:pt x="155714" y="195670"/>
                </a:cubicBezTo>
                <a:cubicBezTo>
                  <a:pt x="152010" y="151220"/>
                  <a:pt x="159418" y="20516"/>
                  <a:pt x="136664" y="1995"/>
                </a:cubicBezTo>
                <a:cubicBezTo>
                  <a:pt x="113910" y="-16526"/>
                  <a:pt x="4372" y="99891"/>
                  <a:pt x="139" y="103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22294C63-2FB4-1992-83AD-C633CDDBF727}"/>
              </a:ext>
            </a:extLst>
          </p:cNvPr>
          <p:cNvSpPr/>
          <p:nvPr/>
        </p:nvSpPr>
        <p:spPr>
          <a:xfrm>
            <a:off x="3308256" y="12306264"/>
            <a:ext cx="213209" cy="238573"/>
          </a:xfrm>
          <a:custGeom>
            <a:avLst/>
            <a:gdLst>
              <a:gd name="connsiteX0" fmla="*/ 203294 w 213209"/>
              <a:gd name="connsiteY0" fmla="*/ 36 h 238573"/>
              <a:gd name="connsiteX1" fmla="*/ 212819 w 213209"/>
              <a:gd name="connsiteY1" fmla="*/ 117511 h 238573"/>
              <a:gd name="connsiteX2" fmla="*/ 187419 w 213209"/>
              <a:gd name="connsiteY2" fmla="*/ 181011 h 238573"/>
              <a:gd name="connsiteX3" fmla="*/ 133444 w 213209"/>
              <a:gd name="connsiteY3" fmla="*/ 215936 h 238573"/>
              <a:gd name="connsiteX4" fmla="*/ 94 w 213209"/>
              <a:gd name="connsiteY4" fmla="*/ 238161 h 238573"/>
              <a:gd name="connsiteX5" fmla="*/ 155669 w 213209"/>
              <a:gd name="connsiteY5" fmla="*/ 196886 h 238573"/>
              <a:gd name="connsiteX6" fmla="*/ 209644 w 213209"/>
              <a:gd name="connsiteY6" fmla="*/ 130211 h 238573"/>
              <a:gd name="connsiteX7" fmla="*/ 203294 w 213209"/>
              <a:gd name="connsiteY7" fmla="*/ 36 h 23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09" h="238573">
                <a:moveTo>
                  <a:pt x="203294" y="36"/>
                </a:moveTo>
                <a:cubicBezTo>
                  <a:pt x="203823" y="-2081"/>
                  <a:pt x="215465" y="87349"/>
                  <a:pt x="212819" y="117511"/>
                </a:cubicBezTo>
                <a:cubicBezTo>
                  <a:pt x="210173" y="147673"/>
                  <a:pt x="200648" y="164607"/>
                  <a:pt x="187419" y="181011"/>
                </a:cubicBezTo>
                <a:cubicBezTo>
                  <a:pt x="174190" y="197415"/>
                  <a:pt x="164665" y="206411"/>
                  <a:pt x="133444" y="215936"/>
                </a:cubicBezTo>
                <a:cubicBezTo>
                  <a:pt x="102223" y="225461"/>
                  <a:pt x="-3610" y="241336"/>
                  <a:pt x="94" y="238161"/>
                </a:cubicBezTo>
                <a:cubicBezTo>
                  <a:pt x="3798" y="234986"/>
                  <a:pt x="120744" y="214878"/>
                  <a:pt x="155669" y="196886"/>
                </a:cubicBezTo>
                <a:cubicBezTo>
                  <a:pt x="190594" y="178894"/>
                  <a:pt x="200648" y="156140"/>
                  <a:pt x="209644" y="130211"/>
                </a:cubicBezTo>
                <a:cubicBezTo>
                  <a:pt x="218640" y="104282"/>
                  <a:pt x="202765" y="2153"/>
                  <a:pt x="20329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6B5AE03-DDDA-2FE7-5D3D-1408428AD893}"/>
              </a:ext>
            </a:extLst>
          </p:cNvPr>
          <p:cNvSpPr/>
          <p:nvPr/>
        </p:nvSpPr>
        <p:spPr>
          <a:xfrm>
            <a:off x="3282786" y="12442401"/>
            <a:ext cx="270980" cy="132741"/>
          </a:xfrm>
          <a:custGeom>
            <a:avLst/>
            <a:gdLst>
              <a:gd name="connsiteX0" fmla="*/ 164 w 270980"/>
              <a:gd name="connsiteY0" fmla="*/ 130599 h 132741"/>
              <a:gd name="connsiteX1" fmla="*/ 152564 w 270980"/>
              <a:gd name="connsiteY1" fmla="*/ 92499 h 132741"/>
              <a:gd name="connsiteX2" fmla="*/ 270039 w 270980"/>
              <a:gd name="connsiteY2" fmla="*/ 424 h 132741"/>
              <a:gd name="connsiteX3" fmla="*/ 203364 w 270980"/>
              <a:gd name="connsiteY3" fmla="*/ 60749 h 132741"/>
              <a:gd name="connsiteX4" fmla="*/ 123989 w 270980"/>
              <a:gd name="connsiteY4" fmla="*/ 121074 h 132741"/>
              <a:gd name="connsiteX5" fmla="*/ 164 w 270980"/>
              <a:gd name="connsiteY5" fmla="*/ 130599 h 1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80" h="132741">
                <a:moveTo>
                  <a:pt x="164" y="130599"/>
                </a:moveTo>
                <a:cubicBezTo>
                  <a:pt x="4926" y="125837"/>
                  <a:pt x="107585" y="114195"/>
                  <a:pt x="152564" y="92499"/>
                </a:cubicBezTo>
                <a:cubicBezTo>
                  <a:pt x="197543" y="70803"/>
                  <a:pt x="261572" y="5716"/>
                  <a:pt x="270039" y="424"/>
                </a:cubicBezTo>
                <a:cubicBezTo>
                  <a:pt x="278506" y="-4868"/>
                  <a:pt x="227706" y="40641"/>
                  <a:pt x="203364" y="60749"/>
                </a:cubicBezTo>
                <a:cubicBezTo>
                  <a:pt x="179022" y="80857"/>
                  <a:pt x="152564" y="109962"/>
                  <a:pt x="123989" y="121074"/>
                </a:cubicBezTo>
                <a:cubicBezTo>
                  <a:pt x="95414" y="132186"/>
                  <a:pt x="-4598" y="135361"/>
                  <a:pt x="164" y="130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10328421-50C1-2B1D-8AD5-3ECAA503D5DF}"/>
              </a:ext>
            </a:extLst>
          </p:cNvPr>
          <p:cNvSpPr/>
          <p:nvPr/>
        </p:nvSpPr>
        <p:spPr>
          <a:xfrm>
            <a:off x="3356382" y="12299181"/>
            <a:ext cx="161375" cy="182197"/>
          </a:xfrm>
          <a:custGeom>
            <a:avLst/>
            <a:gdLst>
              <a:gd name="connsiteX0" fmla="*/ 63093 w 161375"/>
              <a:gd name="connsiteY0" fmla="*/ 3944 h 182197"/>
              <a:gd name="connsiteX1" fmla="*/ 142468 w 161375"/>
              <a:gd name="connsiteY1" fmla="*/ 16644 h 182197"/>
              <a:gd name="connsiteX2" fmla="*/ 132943 w 161375"/>
              <a:gd name="connsiteY2" fmla="*/ 70619 h 182197"/>
              <a:gd name="connsiteX3" fmla="*/ 142468 w 161375"/>
              <a:gd name="connsiteY3" fmla="*/ 134119 h 182197"/>
              <a:gd name="connsiteX4" fmla="*/ 110718 w 161375"/>
              <a:gd name="connsiteY4" fmla="*/ 181744 h 182197"/>
              <a:gd name="connsiteX5" fmla="*/ 129768 w 161375"/>
              <a:gd name="connsiteY5" fmla="*/ 105544 h 182197"/>
              <a:gd name="connsiteX6" fmla="*/ 155168 w 161375"/>
              <a:gd name="connsiteY6" fmla="*/ 13469 h 182197"/>
              <a:gd name="connsiteX7" fmla="*/ 2768 w 161375"/>
              <a:gd name="connsiteY7" fmla="*/ 769 h 182197"/>
              <a:gd name="connsiteX8" fmla="*/ 63093 w 161375"/>
              <a:gd name="connsiteY8" fmla="*/ 3944 h 1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75" h="182197">
                <a:moveTo>
                  <a:pt x="63093" y="3944"/>
                </a:moveTo>
                <a:cubicBezTo>
                  <a:pt x="86376" y="6590"/>
                  <a:pt x="130826" y="5532"/>
                  <a:pt x="142468" y="16644"/>
                </a:cubicBezTo>
                <a:cubicBezTo>
                  <a:pt x="154110" y="27757"/>
                  <a:pt x="132943" y="51040"/>
                  <a:pt x="132943" y="70619"/>
                </a:cubicBezTo>
                <a:cubicBezTo>
                  <a:pt x="132943" y="90198"/>
                  <a:pt x="146172" y="115598"/>
                  <a:pt x="142468" y="134119"/>
                </a:cubicBezTo>
                <a:cubicBezTo>
                  <a:pt x="138764" y="152640"/>
                  <a:pt x="112835" y="186506"/>
                  <a:pt x="110718" y="181744"/>
                </a:cubicBezTo>
                <a:cubicBezTo>
                  <a:pt x="108601" y="176982"/>
                  <a:pt x="122360" y="133590"/>
                  <a:pt x="129768" y="105544"/>
                </a:cubicBezTo>
                <a:cubicBezTo>
                  <a:pt x="137176" y="77498"/>
                  <a:pt x="176335" y="30931"/>
                  <a:pt x="155168" y="13469"/>
                </a:cubicBezTo>
                <a:cubicBezTo>
                  <a:pt x="134001" y="-3993"/>
                  <a:pt x="18114" y="2886"/>
                  <a:pt x="2768" y="769"/>
                </a:cubicBezTo>
                <a:cubicBezTo>
                  <a:pt x="-12578" y="-1348"/>
                  <a:pt x="39810" y="1298"/>
                  <a:pt x="63093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4469702C-3FEE-6630-F244-E33DD089F1E0}"/>
              </a:ext>
            </a:extLst>
          </p:cNvPr>
          <p:cNvSpPr/>
          <p:nvPr/>
        </p:nvSpPr>
        <p:spPr>
          <a:xfrm>
            <a:off x="3381102" y="12341104"/>
            <a:ext cx="89804" cy="187697"/>
          </a:xfrm>
          <a:custGeom>
            <a:avLst/>
            <a:gdLst>
              <a:gd name="connsiteX0" fmla="*/ 44723 w 89804"/>
              <a:gd name="connsiteY0" fmla="*/ 121 h 187697"/>
              <a:gd name="connsiteX1" fmla="*/ 73298 w 89804"/>
              <a:gd name="connsiteY1" fmla="*/ 89021 h 187697"/>
              <a:gd name="connsiteX2" fmla="*/ 54248 w 89804"/>
              <a:gd name="connsiteY2" fmla="*/ 136646 h 187697"/>
              <a:gd name="connsiteX3" fmla="*/ 273 w 89804"/>
              <a:gd name="connsiteY3" fmla="*/ 187446 h 187697"/>
              <a:gd name="connsiteX4" fmla="*/ 79648 w 89804"/>
              <a:gd name="connsiteY4" fmla="*/ 114421 h 187697"/>
              <a:gd name="connsiteX5" fmla="*/ 85998 w 89804"/>
              <a:gd name="connsiteY5" fmla="*/ 69971 h 187697"/>
              <a:gd name="connsiteX6" fmla="*/ 44723 w 89804"/>
              <a:gd name="connsiteY6" fmla="*/ 121 h 18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04" h="187697">
                <a:moveTo>
                  <a:pt x="44723" y="121"/>
                </a:moveTo>
                <a:cubicBezTo>
                  <a:pt x="42606" y="3296"/>
                  <a:pt x="71711" y="66267"/>
                  <a:pt x="73298" y="89021"/>
                </a:cubicBezTo>
                <a:cubicBezTo>
                  <a:pt x="74885" y="111775"/>
                  <a:pt x="66419" y="120242"/>
                  <a:pt x="54248" y="136646"/>
                </a:cubicBezTo>
                <a:cubicBezTo>
                  <a:pt x="42077" y="153050"/>
                  <a:pt x="-3960" y="191150"/>
                  <a:pt x="273" y="187446"/>
                </a:cubicBezTo>
                <a:cubicBezTo>
                  <a:pt x="4506" y="183742"/>
                  <a:pt x="65361" y="134000"/>
                  <a:pt x="79648" y="114421"/>
                </a:cubicBezTo>
                <a:cubicBezTo>
                  <a:pt x="93935" y="94842"/>
                  <a:pt x="90231" y="83200"/>
                  <a:pt x="85998" y="69971"/>
                </a:cubicBezTo>
                <a:cubicBezTo>
                  <a:pt x="81765" y="56742"/>
                  <a:pt x="46840" y="-3054"/>
                  <a:pt x="4472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D1B7A30-E056-CB56-3B58-8DFD3619E77F}"/>
              </a:ext>
            </a:extLst>
          </p:cNvPr>
          <p:cNvSpPr/>
          <p:nvPr/>
        </p:nvSpPr>
        <p:spPr>
          <a:xfrm>
            <a:off x="3326873" y="12194782"/>
            <a:ext cx="151911" cy="199758"/>
          </a:xfrm>
          <a:custGeom>
            <a:avLst/>
            <a:gdLst>
              <a:gd name="connsiteX0" fmla="*/ 146577 w 151911"/>
              <a:gd name="connsiteY0" fmla="*/ 6743 h 199758"/>
              <a:gd name="connsiteX1" fmla="*/ 3702 w 151911"/>
              <a:gd name="connsiteY1" fmla="*/ 197243 h 199758"/>
              <a:gd name="connsiteX2" fmla="*/ 48152 w 151911"/>
              <a:gd name="connsiteY2" fmla="*/ 111518 h 199758"/>
              <a:gd name="connsiteX3" fmla="*/ 114827 w 151911"/>
              <a:gd name="connsiteY3" fmla="*/ 48018 h 199758"/>
              <a:gd name="connsiteX4" fmla="*/ 146577 w 151911"/>
              <a:gd name="connsiteY4" fmla="*/ 6743 h 1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1" h="199758">
                <a:moveTo>
                  <a:pt x="146577" y="6743"/>
                </a:moveTo>
                <a:cubicBezTo>
                  <a:pt x="128056" y="31614"/>
                  <a:pt x="20106" y="179781"/>
                  <a:pt x="3702" y="197243"/>
                </a:cubicBezTo>
                <a:cubicBezTo>
                  <a:pt x="-12702" y="214706"/>
                  <a:pt x="29631" y="136389"/>
                  <a:pt x="48152" y="111518"/>
                </a:cubicBezTo>
                <a:cubicBezTo>
                  <a:pt x="66673" y="86647"/>
                  <a:pt x="98952" y="63364"/>
                  <a:pt x="114827" y="48018"/>
                </a:cubicBezTo>
                <a:cubicBezTo>
                  <a:pt x="130702" y="32672"/>
                  <a:pt x="165098" y="-18128"/>
                  <a:pt x="146577" y="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05CA2E0-197C-B673-9085-D72D38A87531}"/>
              </a:ext>
            </a:extLst>
          </p:cNvPr>
          <p:cNvSpPr/>
          <p:nvPr/>
        </p:nvSpPr>
        <p:spPr>
          <a:xfrm>
            <a:off x="3292112" y="12398375"/>
            <a:ext cx="148562" cy="122466"/>
          </a:xfrm>
          <a:custGeom>
            <a:avLst/>
            <a:gdLst>
              <a:gd name="connsiteX0" fmla="*/ 47988 w 148562"/>
              <a:gd name="connsiteY0" fmla="*/ 0 h 122466"/>
              <a:gd name="connsiteX1" fmla="*/ 130538 w 148562"/>
              <a:gd name="connsiteY1" fmla="*/ 34925 h 122466"/>
              <a:gd name="connsiteX2" fmla="*/ 143238 w 148562"/>
              <a:gd name="connsiteY2" fmla="*/ 69850 h 122466"/>
              <a:gd name="connsiteX3" fmla="*/ 108313 w 148562"/>
              <a:gd name="connsiteY3" fmla="*/ 111125 h 122466"/>
              <a:gd name="connsiteX4" fmla="*/ 67038 w 148562"/>
              <a:gd name="connsiteY4" fmla="*/ 117475 h 122466"/>
              <a:gd name="connsiteX5" fmla="*/ 363 w 148562"/>
              <a:gd name="connsiteY5" fmla="*/ 95250 h 122466"/>
              <a:gd name="connsiteX6" fmla="*/ 98788 w 148562"/>
              <a:gd name="connsiteY6" fmla="*/ 120650 h 122466"/>
              <a:gd name="connsiteX7" fmla="*/ 146413 w 148562"/>
              <a:gd name="connsiteY7" fmla="*/ 34925 h 122466"/>
              <a:gd name="connsiteX8" fmla="*/ 47988 w 148562"/>
              <a:gd name="connsiteY8" fmla="*/ 0 h 12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62" h="122466">
                <a:moveTo>
                  <a:pt x="47988" y="0"/>
                </a:moveTo>
                <a:cubicBezTo>
                  <a:pt x="45342" y="0"/>
                  <a:pt x="114663" y="23283"/>
                  <a:pt x="130538" y="34925"/>
                </a:cubicBezTo>
                <a:cubicBezTo>
                  <a:pt x="146413" y="46567"/>
                  <a:pt x="146942" y="57150"/>
                  <a:pt x="143238" y="69850"/>
                </a:cubicBezTo>
                <a:cubicBezTo>
                  <a:pt x="139534" y="82550"/>
                  <a:pt x="121013" y="103188"/>
                  <a:pt x="108313" y="111125"/>
                </a:cubicBezTo>
                <a:cubicBezTo>
                  <a:pt x="95613" y="119062"/>
                  <a:pt x="85030" y="120121"/>
                  <a:pt x="67038" y="117475"/>
                </a:cubicBezTo>
                <a:cubicBezTo>
                  <a:pt x="49046" y="114829"/>
                  <a:pt x="-4929" y="94721"/>
                  <a:pt x="363" y="95250"/>
                </a:cubicBezTo>
                <a:cubicBezTo>
                  <a:pt x="5655" y="95779"/>
                  <a:pt x="74446" y="130704"/>
                  <a:pt x="98788" y="120650"/>
                </a:cubicBezTo>
                <a:cubicBezTo>
                  <a:pt x="123130" y="110596"/>
                  <a:pt x="157525" y="52387"/>
                  <a:pt x="146413" y="34925"/>
                </a:cubicBezTo>
                <a:cubicBezTo>
                  <a:pt x="135301" y="17463"/>
                  <a:pt x="50634" y="0"/>
                  <a:pt x="47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7005B4BC-EA9D-47B0-ACAE-D2A423315BB5}"/>
              </a:ext>
            </a:extLst>
          </p:cNvPr>
          <p:cNvSpPr/>
          <p:nvPr/>
        </p:nvSpPr>
        <p:spPr>
          <a:xfrm>
            <a:off x="3283369" y="12359581"/>
            <a:ext cx="104686" cy="149661"/>
          </a:xfrm>
          <a:custGeom>
            <a:avLst/>
            <a:gdLst>
              <a:gd name="connsiteX0" fmla="*/ 104356 w 104686"/>
              <a:gd name="connsiteY0" fmla="*/ 694 h 149661"/>
              <a:gd name="connsiteX1" fmla="*/ 2756 w 104686"/>
              <a:gd name="connsiteY1" fmla="*/ 146744 h 149661"/>
              <a:gd name="connsiteX2" fmla="*/ 34506 w 104686"/>
              <a:gd name="connsiteY2" fmla="*/ 92769 h 149661"/>
              <a:gd name="connsiteX3" fmla="*/ 104356 w 104686"/>
              <a:gd name="connsiteY3" fmla="*/ 694 h 1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86" h="149661">
                <a:moveTo>
                  <a:pt x="104356" y="694"/>
                </a:moveTo>
                <a:cubicBezTo>
                  <a:pt x="99064" y="9690"/>
                  <a:pt x="14398" y="131398"/>
                  <a:pt x="2756" y="146744"/>
                </a:cubicBezTo>
                <a:cubicBezTo>
                  <a:pt x="-8886" y="162090"/>
                  <a:pt x="19160" y="112877"/>
                  <a:pt x="34506" y="92769"/>
                </a:cubicBezTo>
                <a:cubicBezTo>
                  <a:pt x="49852" y="72661"/>
                  <a:pt x="109648" y="-8302"/>
                  <a:pt x="10435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561A6F78-DAB7-499F-7CD5-5F666B0408EA}"/>
              </a:ext>
            </a:extLst>
          </p:cNvPr>
          <p:cNvSpPr/>
          <p:nvPr/>
        </p:nvSpPr>
        <p:spPr>
          <a:xfrm>
            <a:off x="3311525" y="12407738"/>
            <a:ext cx="120650" cy="70174"/>
          </a:xfrm>
          <a:custGeom>
            <a:avLst/>
            <a:gdLst>
              <a:gd name="connsiteX0" fmla="*/ 0 w 120650"/>
              <a:gd name="connsiteY0" fmla="*/ 162 h 70174"/>
              <a:gd name="connsiteX1" fmla="*/ 92075 w 120650"/>
              <a:gd name="connsiteY1" fmla="*/ 41437 h 70174"/>
              <a:gd name="connsiteX2" fmla="*/ 120650 w 120650"/>
              <a:gd name="connsiteY2" fmla="*/ 70012 h 70174"/>
              <a:gd name="connsiteX3" fmla="*/ 92075 w 120650"/>
              <a:gd name="connsiteY3" fmla="*/ 28737 h 70174"/>
              <a:gd name="connsiteX4" fmla="*/ 0 w 120650"/>
              <a:gd name="connsiteY4" fmla="*/ 162 h 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70174">
                <a:moveTo>
                  <a:pt x="0" y="162"/>
                </a:moveTo>
                <a:cubicBezTo>
                  <a:pt x="0" y="2279"/>
                  <a:pt x="71967" y="29795"/>
                  <a:pt x="92075" y="41437"/>
                </a:cubicBezTo>
                <a:cubicBezTo>
                  <a:pt x="112183" y="53079"/>
                  <a:pt x="120650" y="72129"/>
                  <a:pt x="120650" y="70012"/>
                </a:cubicBezTo>
                <a:cubicBezTo>
                  <a:pt x="120650" y="67895"/>
                  <a:pt x="111654" y="40379"/>
                  <a:pt x="92075" y="28737"/>
                </a:cubicBezTo>
                <a:cubicBezTo>
                  <a:pt x="72496" y="17095"/>
                  <a:pt x="0" y="-1955"/>
                  <a:pt x="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F7803652-376B-97D9-0F05-D524A6A4EA0C}"/>
              </a:ext>
            </a:extLst>
          </p:cNvPr>
          <p:cNvSpPr/>
          <p:nvPr/>
        </p:nvSpPr>
        <p:spPr>
          <a:xfrm>
            <a:off x="3460442" y="11689729"/>
            <a:ext cx="201699" cy="203113"/>
          </a:xfrm>
          <a:custGeom>
            <a:avLst/>
            <a:gdLst>
              <a:gd name="connsiteX0" fmla="*/ 308 w 201699"/>
              <a:gd name="connsiteY0" fmla="*/ 621 h 203113"/>
              <a:gd name="connsiteX1" fmla="*/ 193983 w 201699"/>
              <a:gd name="connsiteY1" fmla="*/ 197471 h 203113"/>
              <a:gd name="connsiteX2" fmla="*/ 149533 w 201699"/>
              <a:gd name="connsiteY2" fmla="*/ 137146 h 203113"/>
              <a:gd name="connsiteX3" fmla="*/ 308 w 201699"/>
              <a:gd name="connsiteY3" fmla="*/ 621 h 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99" h="203113">
                <a:moveTo>
                  <a:pt x="308" y="621"/>
                </a:moveTo>
                <a:cubicBezTo>
                  <a:pt x="7716" y="10675"/>
                  <a:pt x="169112" y="174717"/>
                  <a:pt x="193983" y="197471"/>
                </a:cubicBezTo>
                <a:cubicBezTo>
                  <a:pt x="218854" y="220225"/>
                  <a:pt x="178108" y="168896"/>
                  <a:pt x="149533" y="137146"/>
                </a:cubicBezTo>
                <a:cubicBezTo>
                  <a:pt x="120958" y="105396"/>
                  <a:pt x="-7100" y="-9433"/>
                  <a:pt x="308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0FD6AD2C-490D-7D8E-D407-0248EDF14F91}"/>
              </a:ext>
            </a:extLst>
          </p:cNvPr>
          <p:cNvSpPr/>
          <p:nvPr/>
        </p:nvSpPr>
        <p:spPr>
          <a:xfrm>
            <a:off x="3297678" y="11893313"/>
            <a:ext cx="353813" cy="168578"/>
          </a:xfrm>
          <a:custGeom>
            <a:avLst/>
            <a:gdLst>
              <a:gd name="connsiteX0" fmla="*/ 4322 w 353813"/>
              <a:gd name="connsiteY0" fmla="*/ 168512 h 168578"/>
              <a:gd name="connsiteX1" fmla="*/ 93222 w 353813"/>
              <a:gd name="connsiteY1" fmla="*/ 92312 h 168578"/>
              <a:gd name="connsiteX2" fmla="*/ 223397 w 353813"/>
              <a:gd name="connsiteY2" fmla="*/ 105012 h 168578"/>
              <a:gd name="connsiteX3" fmla="*/ 210697 w 353813"/>
              <a:gd name="connsiteY3" fmla="*/ 79612 h 168578"/>
              <a:gd name="connsiteX4" fmla="*/ 353572 w 353813"/>
              <a:gd name="connsiteY4" fmla="*/ 133587 h 168578"/>
              <a:gd name="connsiteX5" fmla="*/ 239272 w 353813"/>
              <a:gd name="connsiteY5" fmla="*/ 92312 h 168578"/>
              <a:gd name="connsiteX6" fmla="*/ 39247 w 353813"/>
              <a:gd name="connsiteY6" fmla="*/ 237 h 168578"/>
              <a:gd name="connsiteX7" fmla="*/ 182122 w 353813"/>
              <a:gd name="connsiteY7" fmla="*/ 66912 h 168578"/>
              <a:gd name="connsiteX8" fmla="*/ 29722 w 353813"/>
              <a:gd name="connsiteY8" fmla="*/ 105012 h 168578"/>
              <a:gd name="connsiteX9" fmla="*/ 4322 w 353813"/>
              <a:gd name="connsiteY9" fmla="*/ 168512 h 1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813" h="168578">
                <a:moveTo>
                  <a:pt x="4322" y="168512"/>
                </a:moveTo>
                <a:cubicBezTo>
                  <a:pt x="14905" y="166395"/>
                  <a:pt x="56710" y="102895"/>
                  <a:pt x="93222" y="92312"/>
                </a:cubicBezTo>
                <a:cubicBezTo>
                  <a:pt x="129734" y="81729"/>
                  <a:pt x="203818" y="107129"/>
                  <a:pt x="223397" y="105012"/>
                </a:cubicBezTo>
                <a:cubicBezTo>
                  <a:pt x="242976" y="102895"/>
                  <a:pt x="189001" y="74850"/>
                  <a:pt x="210697" y="79612"/>
                </a:cubicBezTo>
                <a:cubicBezTo>
                  <a:pt x="232393" y="84374"/>
                  <a:pt x="348810" y="131470"/>
                  <a:pt x="353572" y="133587"/>
                </a:cubicBezTo>
                <a:cubicBezTo>
                  <a:pt x="358334" y="135704"/>
                  <a:pt x="291659" y="114537"/>
                  <a:pt x="239272" y="92312"/>
                </a:cubicBezTo>
                <a:cubicBezTo>
                  <a:pt x="186885" y="70087"/>
                  <a:pt x="48772" y="4470"/>
                  <a:pt x="39247" y="237"/>
                </a:cubicBezTo>
                <a:cubicBezTo>
                  <a:pt x="29722" y="-3996"/>
                  <a:pt x="183709" y="49450"/>
                  <a:pt x="182122" y="66912"/>
                </a:cubicBezTo>
                <a:cubicBezTo>
                  <a:pt x="180535" y="84374"/>
                  <a:pt x="56709" y="88608"/>
                  <a:pt x="29722" y="105012"/>
                </a:cubicBezTo>
                <a:cubicBezTo>
                  <a:pt x="2735" y="121416"/>
                  <a:pt x="-6261" y="170629"/>
                  <a:pt x="4322" y="168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C74C35E4-605C-B39F-27F0-2F1F4D2FC3A2}"/>
              </a:ext>
            </a:extLst>
          </p:cNvPr>
          <p:cNvSpPr/>
          <p:nvPr/>
        </p:nvSpPr>
        <p:spPr>
          <a:xfrm>
            <a:off x="3533414" y="11998089"/>
            <a:ext cx="156092" cy="149660"/>
          </a:xfrm>
          <a:custGeom>
            <a:avLst/>
            <a:gdLst>
              <a:gd name="connsiteX0" fmla="*/ 155936 w 156092"/>
              <a:gd name="connsiteY0" fmla="*/ 236 h 149660"/>
              <a:gd name="connsiteX1" fmla="*/ 47986 w 156092"/>
              <a:gd name="connsiteY1" fmla="*/ 79611 h 149660"/>
              <a:gd name="connsiteX2" fmla="*/ 361 w 156092"/>
              <a:gd name="connsiteY2" fmla="*/ 149461 h 149660"/>
              <a:gd name="connsiteX3" fmla="*/ 70211 w 156092"/>
              <a:gd name="connsiteY3" fmla="*/ 57386 h 149660"/>
              <a:gd name="connsiteX4" fmla="*/ 155936 w 156092"/>
              <a:gd name="connsiteY4" fmla="*/ 236 h 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2" h="149660">
                <a:moveTo>
                  <a:pt x="155936" y="236"/>
                </a:moveTo>
                <a:cubicBezTo>
                  <a:pt x="152232" y="3940"/>
                  <a:pt x="73915" y="54740"/>
                  <a:pt x="47986" y="79611"/>
                </a:cubicBezTo>
                <a:cubicBezTo>
                  <a:pt x="22057" y="104482"/>
                  <a:pt x="-3343" y="153165"/>
                  <a:pt x="361" y="149461"/>
                </a:cubicBezTo>
                <a:cubicBezTo>
                  <a:pt x="4065" y="145757"/>
                  <a:pt x="43753" y="77494"/>
                  <a:pt x="70211" y="57386"/>
                </a:cubicBezTo>
                <a:cubicBezTo>
                  <a:pt x="96669" y="37278"/>
                  <a:pt x="159640" y="-3468"/>
                  <a:pt x="15593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C2AADE99-FC6B-A460-00E0-AAB168E58201}"/>
              </a:ext>
            </a:extLst>
          </p:cNvPr>
          <p:cNvSpPr/>
          <p:nvPr/>
        </p:nvSpPr>
        <p:spPr>
          <a:xfrm>
            <a:off x="3603619" y="12076425"/>
            <a:ext cx="48599" cy="178447"/>
          </a:xfrm>
          <a:custGeom>
            <a:avLst/>
            <a:gdLst>
              <a:gd name="connsiteX0" fmla="*/ 6 w 48599"/>
              <a:gd name="connsiteY0" fmla="*/ 1275 h 178447"/>
              <a:gd name="connsiteX1" fmla="*/ 44456 w 48599"/>
              <a:gd name="connsiteY1" fmla="*/ 175900 h 178447"/>
              <a:gd name="connsiteX2" fmla="*/ 41281 w 48599"/>
              <a:gd name="connsiteY2" fmla="*/ 99700 h 178447"/>
              <a:gd name="connsiteX3" fmla="*/ 6 w 48599"/>
              <a:gd name="connsiteY3" fmla="*/ 1275 h 1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99" h="178447">
                <a:moveTo>
                  <a:pt x="6" y="1275"/>
                </a:moveTo>
                <a:cubicBezTo>
                  <a:pt x="535" y="13975"/>
                  <a:pt x="37577" y="159496"/>
                  <a:pt x="44456" y="175900"/>
                </a:cubicBezTo>
                <a:cubicBezTo>
                  <a:pt x="51335" y="192304"/>
                  <a:pt x="49218" y="125100"/>
                  <a:pt x="41281" y="99700"/>
                </a:cubicBezTo>
                <a:cubicBezTo>
                  <a:pt x="33344" y="74300"/>
                  <a:pt x="-523" y="-11425"/>
                  <a:pt x="6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A3C01F8B-54A7-9F0E-A324-B4BCEBEB7346}"/>
              </a:ext>
            </a:extLst>
          </p:cNvPr>
          <p:cNvSpPr/>
          <p:nvPr/>
        </p:nvSpPr>
        <p:spPr>
          <a:xfrm>
            <a:off x="3555865" y="11978946"/>
            <a:ext cx="58378" cy="435854"/>
          </a:xfrm>
          <a:custGeom>
            <a:avLst/>
            <a:gdLst>
              <a:gd name="connsiteX0" fmla="*/ 135 w 58378"/>
              <a:gd name="connsiteY0" fmla="*/ 329 h 435854"/>
              <a:gd name="connsiteX1" fmla="*/ 57285 w 58378"/>
              <a:gd name="connsiteY1" fmla="*/ 308304 h 435854"/>
              <a:gd name="connsiteX2" fmla="*/ 38235 w 58378"/>
              <a:gd name="connsiteY2" fmla="*/ 435304 h 435854"/>
              <a:gd name="connsiteX3" fmla="*/ 44585 w 58378"/>
              <a:gd name="connsiteY3" fmla="*/ 349579 h 435854"/>
              <a:gd name="connsiteX4" fmla="*/ 41410 w 58378"/>
              <a:gd name="connsiteY4" fmla="*/ 235279 h 435854"/>
              <a:gd name="connsiteX5" fmla="*/ 41410 w 58378"/>
              <a:gd name="connsiteY5" fmla="*/ 247979 h 435854"/>
              <a:gd name="connsiteX6" fmla="*/ 135 w 58378"/>
              <a:gd name="connsiteY6" fmla="*/ 329 h 4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78" h="435854">
                <a:moveTo>
                  <a:pt x="135" y="329"/>
                </a:moveTo>
                <a:cubicBezTo>
                  <a:pt x="2781" y="10383"/>
                  <a:pt x="50935" y="235808"/>
                  <a:pt x="57285" y="308304"/>
                </a:cubicBezTo>
                <a:cubicBezTo>
                  <a:pt x="63635" y="380800"/>
                  <a:pt x="40352" y="428425"/>
                  <a:pt x="38235" y="435304"/>
                </a:cubicBezTo>
                <a:cubicBezTo>
                  <a:pt x="36118" y="442183"/>
                  <a:pt x="44056" y="382916"/>
                  <a:pt x="44585" y="349579"/>
                </a:cubicBezTo>
                <a:cubicBezTo>
                  <a:pt x="45114" y="316242"/>
                  <a:pt x="41939" y="252212"/>
                  <a:pt x="41410" y="235279"/>
                </a:cubicBezTo>
                <a:cubicBezTo>
                  <a:pt x="40881" y="218346"/>
                  <a:pt x="48289" y="282904"/>
                  <a:pt x="41410" y="247979"/>
                </a:cubicBezTo>
                <a:cubicBezTo>
                  <a:pt x="34531" y="213054"/>
                  <a:pt x="-2511" y="-9725"/>
                  <a:pt x="135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8C340792-3507-3F7F-A92F-5F8C21F586D4}"/>
              </a:ext>
            </a:extLst>
          </p:cNvPr>
          <p:cNvSpPr/>
          <p:nvPr/>
        </p:nvSpPr>
        <p:spPr>
          <a:xfrm>
            <a:off x="3066658" y="11603634"/>
            <a:ext cx="91200" cy="354067"/>
          </a:xfrm>
          <a:custGeom>
            <a:avLst/>
            <a:gdLst>
              <a:gd name="connsiteX0" fmla="*/ 392 w 91200"/>
              <a:gd name="connsiteY0" fmla="*/ 991 h 354067"/>
              <a:gd name="connsiteX1" fmla="*/ 89292 w 91200"/>
              <a:gd name="connsiteY1" fmla="*/ 343891 h 354067"/>
              <a:gd name="connsiteX2" fmla="*/ 57542 w 91200"/>
              <a:gd name="connsiteY2" fmla="*/ 242291 h 354067"/>
              <a:gd name="connsiteX3" fmla="*/ 392 w 91200"/>
              <a:gd name="connsiteY3" fmla="*/ 991 h 3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0" h="354067">
                <a:moveTo>
                  <a:pt x="392" y="991"/>
                </a:moveTo>
                <a:cubicBezTo>
                  <a:pt x="5684" y="17924"/>
                  <a:pt x="79767" y="303674"/>
                  <a:pt x="89292" y="343891"/>
                </a:cubicBezTo>
                <a:cubicBezTo>
                  <a:pt x="98817" y="384108"/>
                  <a:pt x="70242" y="295737"/>
                  <a:pt x="57542" y="242291"/>
                </a:cubicBezTo>
                <a:cubicBezTo>
                  <a:pt x="44842" y="188845"/>
                  <a:pt x="-4900" y="-15942"/>
                  <a:pt x="392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7DCBFBD-D99D-E6E8-C08B-B36E3BA459E1}"/>
              </a:ext>
            </a:extLst>
          </p:cNvPr>
          <p:cNvSpPr/>
          <p:nvPr/>
        </p:nvSpPr>
        <p:spPr>
          <a:xfrm>
            <a:off x="3006442" y="11112405"/>
            <a:ext cx="219379" cy="165824"/>
          </a:xfrm>
          <a:custGeom>
            <a:avLst/>
            <a:gdLst>
              <a:gd name="connsiteX0" fmla="*/ 283 w 219379"/>
              <a:gd name="connsiteY0" fmla="*/ 165195 h 165824"/>
              <a:gd name="connsiteX1" fmla="*/ 101883 w 219379"/>
              <a:gd name="connsiteY1" fmla="*/ 146145 h 165824"/>
              <a:gd name="connsiteX2" fmla="*/ 219358 w 219379"/>
              <a:gd name="connsiteY2" fmla="*/ 165195 h 165824"/>
              <a:gd name="connsiteX3" fmla="*/ 111408 w 219379"/>
              <a:gd name="connsiteY3" fmla="*/ 146145 h 165824"/>
              <a:gd name="connsiteX4" fmla="*/ 73308 w 219379"/>
              <a:gd name="connsiteY4" fmla="*/ 98520 h 165824"/>
              <a:gd name="connsiteX5" fmla="*/ 25683 w 219379"/>
              <a:gd name="connsiteY5" fmla="*/ 95 h 165824"/>
              <a:gd name="connsiteX6" fmla="*/ 70133 w 219379"/>
              <a:gd name="connsiteY6" fmla="*/ 117570 h 165824"/>
              <a:gd name="connsiteX7" fmla="*/ 283 w 219379"/>
              <a:gd name="connsiteY7" fmla="*/ 165195 h 16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79" h="165824">
                <a:moveTo>
                  <a:pt x="283" y="165195"/>
                </a:moveTo>
                <a:cubicBezTo>
                  <a:pt x="5575" y="169958"/>
                  <a:pt x="65371" y="146145"/>
                  <a:pt x="101883" y="146145"/>
                </a:cubicBezTo>
                <a:cubicBezTo>
                  <a:pt x="138395" y="146145"/>
                  <a:pt x="217771" y="165195"/>
                  <a:pt x="219358" y="165195"/>
                </a:cubicBezTo>
                <a:cubicBezTo>
                  <a:pt x="220945" y="165195"/>
                  <a:pt x="135750" y="157257"/>
                  <a:pt x="111408" y="146145"/>
                </a:cubicBezTo>
                <a:cubicBezTo>
                  <a:pt x="87066" y="135033"/>
                  <a:pt x="87595" y="122862"/>
                  <a:pt x="73308" y="98520"/>
                </a:cubicBezTo>
                <a:cubicBezTo>
                  <a:pt x="59021" y="74178"/>
                  <a:pt x="26212" y="-3080"/>
                  <a:pt x="25683" y="95"/>
                </a:cubicBezTo>
                <a:cubicBezTo>
                  <a:pt x="25154" y="3270"/>
                  <a:pt x="74895" y="90583"/>
                  <a:pt x="70133" y="117570"/>
                </a:cubicBezTo>
                <a:cubicBezTo>
                  <a:pt x="65371" y="144557"/>
                  <a:pt x="-5009" y="160432"/>
                  <a:pt x="283" y="16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927859E6-85B8-BE83-DB41-130ABC4E572C}"/>
              </a:ext>
            </a:extLst>
          </p:cNvPr>
          <p:cNvSpPr/>
          <p:nvPr/>
        </p:nvSpPr>
        <p:spPr>
          <a:xfrm>
            <a:off x="3364828" y="11658159"/>
            <a:ext cx="99928" cy="243452"/>
          </a:xfrm>
          <a:custGeom>
            <a:avLst/>
            <a:gdLst>
              <a:gd name="connsiteX0" fmla="*/ 672 w 99928"/>
              <a:gd name="connsiteY0" fmla="*/ 441 h 243452"/>
              <a:gd name="connsiteX1" fmla="*/ 99097 w 99928"/>
              <a:gd name="connsiteY1" fmla="*/ 238566 h 243452"/>
              <a:gd name="connsiteX2" fmla="*/ 48297 w 99928"/>
              <a:gd name="connsiteY2" fmla="*/ 162366 h 243452"/>
              <a:gd name="connsiteX3" fmla="*/ 54647 w 99928"/>
              <a:gd name="connsiteY3" fmla="*/ 178241 h 243452"/>
              <a:gd name="connsiteX4" fmla="*/ 672 w 99928"/>
              <a:gd name="connsiteY4" fmla="*/ 441 h 2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8" h="243452">
                <a:moveTo>
                  <a:pt x="672" y="441"/>
                </a:moveTo>
                <a:cubicBezTo>
                  <a:pt x="8080" y="10495"/>
                  <a:pt x="91160" y="211579"/>
                  <a:pt x="99097" y="238566"/>
                </a:cubicBezTo>
                <a:cubicBezTo>
                  <a:pt x="107034" y="265553"/>
                  <a:pt x="55705" y="172420"/>
                  <a:pt x="48297" y="162366"/>
                </a:cubicBezTo>
                <a:cubicBezTo>
                  <a:pt x="40889" y="152312"/>
                  <a:pt x="59939" y="201524"/>
                  <a:pt x="54647" y="178241"/>
                </a:cubicBezTo>
                <a:cubicBezTo>
                  <a:pt x="49355" y="154958"/>
                  <a:pt x="-6736" y="-9613"/>
                  <a:pt x="672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6004080E-C0CA-76C5-6058-848C7DBA0508}"/>
              </a:ext>
            </a:extLst>
          </p:cNvPr>
          <p:cNvSpPr/>
          <p:nvPr/>
        </p:nvSpPr>
        <p:spPr>
          <a:xfrm>
            <a:off x="3307954" y="11445337"/>
            <a:ext cx="318958" cy="553830"/>
          </a:xfrm>
          <a:custGeom>
            <a:avLst/>
            <a:gdLst>
              <a:gd name="connsiteX0" fmla="*/ 396 w 318958"/>
              <a:gd name="connsiteY0" fmla="*/ 538 h 553830"/>
              <a:gd name="connsiteX1" fmla="*/ 305196 w 318958"/>
              <a:gd name="connsiteY1" fmla="*/ 527588 h 553830"/>
              <a:gd name="connsiteX2" fmla="*/ 241696 w 318958"/>
              <a:gd name="connsiteY2" fmla="*/ 429163 h 553830"/>
              <a:gd name="connsiteX3" fmla="*/ 396 w 318958"/>
              <a:gd name="connsiteY3" fmla="*/ 538 h 55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958" h="553830">
                <a:moveTo>
                  <a:pt x="396" y="538"/>
                </a:moveTo>
                <a:cubicBezTo>
                  <a:pt x="10979" y="16942"/>
                  <a:pt x="264979" y="456151"/>
                  <a:pt x="305196" y="527588"/>
                </a:cubicBezTo>
                <a:cubicBezTo>
                  <a:pt x="345413" y="599025"/>
                  <a:pt x="289321" y="510655"/>
                  <a:pt x="241696" y="429163"/>
                </a:cubicBezTo>
                <a:cubicBezTo>
                  <a:pt x="194071" y="347671"/>
                  <a:pt x="-10187" y="-15866"/>
                  <a:pt x="39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9E042714-3023-7B83-62A9-1B90EDA986E4}"/>
              </a:ext>
            </a:extLst>
          </p:cNvPr>
          <p:cNvSpPr/>
          <p:nvPr/>
        </p:nvSpPr>
        <p:spPr>
          <a:xfrm>
            <a:off x="2719403" y="10789972"/>
            <a:ext cx="325735" cy="412726"/>
          </a:xfrm>
          <a:custGeom>
            <a:avLst/>
            <a:gdLst>
              <a:gd name="connsiteX0" fmla="*/ 319072 w 325735"/>
              <a:gd name="connsiteY0" fmla="*/ 11378 h 412726"/>
              <a:gd name="connsiteX1" fmla="*/ 1572 w 325735"/>
              <a:gd name="connsiteY1" fmla="*/ 411428 h 412726"/>
              <a:gd name="connsiteX2" fmla="*/ 201597 w 325735"/>
              <a:gd name="connsiteY2" fmla="*/ 135203 h 412726"/>
              <a:gd name="connsiteX3" fmla="*/ 319072 w 325735"/>
              <a:gd name="connsiteY3" fmla="*/ 11378 h 4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35" h="412726">
                <a:moveTo>
                  <a:pt x="319072" y="11378"/>
                </a:moveTo>
                <a:cubicBezTo>
                  <a:pt x="285734" y="57416"/>
                  <a:pt x="21151" y="390791"/>
                  <a:pt x="1572" y="411428"/>
                </a:cubicBezTo>
                <a:cubicBezTo>
                  <a:pt x="-18007" y="432065"/>
                  <a:pt x="150797" y="200820"/>
                  <a:pt x="201597" y="135203"/>
                </a:cubicBezTo>
                <a:cubicBezTo>
                  <a:pt x="252397" y="69586"/>
                  <a:pt x="352410" y="-34660"/>
                  <a:pt x="319072" y="1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486C3F14-4A3B-C614-23F7-62D370143C62}"/>
              </a:ext>
            </a:extLst>
          </p:cNvPr>
          <p:cNvSpPr/>
          <p:nvPr/>
        </p:nvSpPr>
        <p:spPr>
          <a:xfrm>
            <a:off x="2958996" y="11022624"/>
            <a:ext cx="132508" cy="185136"/>
          </a:xfrm>
          <a:custGeom>
            <a:avLst/>
            <a:gdLst>
              <a:gd name="connsiteX0" fmla="*/ 38204 w 132508"/>
              <a:gd name="connsiteY0" fmla="*/ 976 h 185136"/>
              <a:gd name="connsiteX1" fmla="*/ 130279 w 132508"/>
              <a:gd name="connsiteY1" fmla="*/ 159726 h 185136"/>
              <a:gd name="connsiteX2" fmla="*/ 95354 w 132508"/>
              <a:gd name="connsiteY2" fmla="*/ 102576 h 185136"/>
              <a:gd name="connsiteX3" fmla="*/ 104 w 132508"/>
              <a:gd name="connsiteY3" fmla="*/ 185126 h 185136"/>
              <a:gd name="connsiteX4" fmla="*/ 76304 w 132508"/>
              <a:gd name="connsiteY4" fmla="*/ 96226 h 185136"/>
              <a:gd name="connsiteX5" fmla="*/ 38204 w 132508"/>
              <a:gd name="connsiteY5" fmla="*/ 976 h 1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08" h="185136">
                <a:moveTo>
                  <a:pt x="38204" y="976"/>
                </a:moveTo>
                <a:cubicBezTo>
                  <a:pt x="47200" y="11559"/>
                  <a:pt x="120754" y="142793"/>
                  <a:pt x="130279" y="159726"/>
                </a:cubicBezTo>
                <a:cubicBezTo>
                  <a:pt x="139804" y="176659"/>
                  <a:pt x="117050" y="98343"/>
                  <a:pt x="95354" y="102576"/>
                </a:cubicBezTo>
                <a:cubicBezTo>
                  <a:pt x="73658" y="106809"/>
                  <a:pt x="3279" y="186184"/>
                  <a:pt x="104" y="185126"/>
                </a:cubicBezTo>
                <a:cubicBezTo>
                  <a:pt x="-3071" y="184068"/>
                  <a:pt x="66779" y="123743"/>
                  <a:pt x="76304" y="96226"/>
                </a:cubicBezTo>
                <a:cubicBezTo>
                  <a:pt x="85829" y="68709"/>
                  <a:pt x="29208" y="-9607"/>
                  <a:pt x="38204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19827809-58E3-022B-9889-E29F46689A1D}"/>
              </a:ext>
            </a:extLst>
          </p:cNvPr>
          <p:cNvSpPr/>
          <p:nvPr/>
        </p:nvSpPr>
        <p:spPr>
          <a:xfrm>
            <a:off x="2877193" y="11344213"/>
            <a:ext cx="61711" cy="279725"/>
          </a:xfrm>
          <a:custGeom>
            <a:avLst/>
            <a:gdLst>
              <a:gd name="connsiteX0" fmla="*/ 59682 w 61711"/>
              <a:gd name="connsiteY0" fmla="*/ 62 h 279725"/>
              <a:gd name="connsiteX1" fmla="*/ 40632 w 61711"/>
              <a:gd name="connsiteY1" fmla="*/ 161987 h 279725"/>
              <a:gd name="connsiteX2" fmla="*/ 40632 w 61711"/>
              <a:gd name="connsiteY2" fmla="*/ 279462 h 279725"/>
              <a:gd name="connsiteX3" fmla="*/ 12057 w 61711"/>
              <a:gd name="connsiteY3" fmla="*/ 190562 h 279725"/>
              <a:gd name="connsiteX4" fmla="*/ 2532 w 61711"/>
              <a:gd name="connsiteY4" fmla="*/ 82612 h 279725"/>
              <a:gd name="connsiteX5" fmla="*/ 56507 w 61711"/>
              <a:gd name="connsiteY5" fmla="*/ 181037 h 279725"/>
              <a:gd name="connsiteX6" fmla="*/ 59682 w 61711"/>
              <a:gd name="connsiteY6" fmla="*/ 62 h 27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11" h="279725">
                <a:moveTo>
                  <a:pt x="59682" y="62"/>
                </a:moveTo>
                <a:cubicBezTo>
                  <a:pt x="57036" y="-3113"/>
                  <a:pt x="43807" y="115420"/>
                  <a:pt x="40632" y="161987"/>
                </a:cubicBezTo>
                <a:cubicBezTo>
                  <a:pt x="37457" y="208554"/>
                  <a:pt x="45394" y="274700"/>
                  <a:pt x="40632" y="279462"/>
                </a:cubicBezTo>
                <a:cubicBezTo>
                  <a:pt x="35870" y="284224"/>
                  <a:pt x="18407" y="223370"/>
                  <a:pt x="12057" y="190562"/>
                </a:cubicBezTo>
                <a:cubicBezTo>
                  <a:pt x="5707" y="157754"/>
                  <a:pt x="-4876" y="84199"/>
                  <a:pt x="2532" y="82612"/>
                </a:cubicBezTo>
                <a:cubicBezTo>
                  <a:pt x="9940" y="81025"/>
                  <a:pt x="49628" y="188445"/>
                  <a:pt x="56507" y="181037"/>
                </a:cubicBezTo>
                <a:cubicBezTo>
                  <a:pt x="63386" y="173629"/>
                  <a:pt x="62328" y="3237"/>
                  <a:pt x="59682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316D76F1-90D7-D377-6F58-9854368A7278}"/>
              </a:ext>
            </a:extLst>
          </p:cNvPr>
          <p:cNvSpPr/>
          <p:nvPr/>
        </p:nvSpPr>
        <p:spPr>
          <a:xfrm>
            <a:off x="3184315" y="1558910"/>
            <a:ext cx="204204" cy="496998"/>
          </a:xfrm>
          <a:custGeom>
            <a:avLst/>
            <a:gdLst>
              <a:gd name="connsiteX0" fmla="*/ 210 w 204204"/>
              <a:gd name="connsiteY0" fmla="*/ 15 h 496998"/>
              <a:gd name="connsiteX1" fmla="*/ 193885 w 204204"/>
              <a:gd name="connsiteY1" fmla="*/ 260365 h 496998"/>
              <a:gd name="connsiteX2" fmla="*/ 178010 w 204204"/>
              <a:gd name="connsiteY2" fmla="*/ 209565 h 496998"/>
              <a:gd name="connsiteX3" fmla="*/ 181185 w 204204"/>
              <a:gd name="connsiteY3" fmla="*/ 492140 h 496998"/>
              <a:gd name="connsiteX4" fmla="*/ 193885 w 204204"/>
              <a:gd name="connsiteY4" fmla="*/ 368315 h 496998"/>
              <a:gd name="connsiteX5" fmla="*/ 47835 w 204204"/>
              <a:gd name="connsiteY5" fmla="*/ 114315 h 496998"/>
              <a:gd name="connsiteX6" fmla="*/ 152610 w 204204"/>
              <a:gd name="connsiteY6" fmla="*/ 266715 h 496998"/>
              <a:gd name="connsiteX7" fmla="*/ 155785 w 204204"/>
              <a:gd name="connsiteY7" fmla="*/ 247665 h 496998"/>
              <a:gd name="connsiteX8" fmla="*/ 210 w 204204"/>
              <a:gd name="connsiteY8" fmla="*/ 15 h 49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04" h="496998">
                <a:moveTo>
                  <a:pt x="210" y="15"/>
                </a:moveTo>
                <a:cubicBezTo>
                  <a:pt x="6560" y="2132"/>
                  <a:pt x="164252" y="225440"/>
                  <a:pt x="193885" y="260365"/>
                </a:cubicBezTo>
                <a:cubicBezTo>
                  <a:pt x="223518" y="295290"/>
                  <a:pt x="180127" y="170936"/>
                  <a:pt x="178010" y="209565"/>
                </a:cubicBezTo>
                <a:cubicBezTo>
                  <a:pt x="175893" y="248194"/>
                  <a:pt x="178539" y="465682"/>
                  <a:pt x="181185" y="492140"/>
                </a:cubicBezTo>
                <a:cubicBezTo>
                  <a:pt x="183831" y="518598"/>
                  <a:pt x="216110" y="431286"/>
                  <a:pt x="193885" y="368315"/>
                </a:cubicBezTo>
                <a:cubicBezTo>
                  <a:pt x="171660" y="305344"/>
                  <a:pt x="54714" y="131248"/>
                  <a:pt x="47835" y="114315"/>
                </a:cubicBezTo>
                <a:cubicBezTo>
                  <a:pt x="40956" y="97382"/>
                  <a:pt x="152610" y="266715"/>
                  <a:pt x="152610" y="266715"/>
                </a:cubicBezTo>
                <a:cubicBezTo>
                  <a:pt x="170602" y="288940"/>
                  <a:pt x="178539" y="285236"/>
                  <a:pt x="155785" y="247665"/>
                </a:cubicBezTo>
                <a:cubicBezTo>
                  <a:pt x="133031" y="210094"/>
                  <a:pt x="-6140" y="-2102"/>
                  <a:pt x="2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08679916-BD85-8654-E82C-0015016367DE}"/>
              </a:ext>
            </a:extLst>
          </p:cNvPr>
          <p:cNvSpPr/>
          <p:nvPr/>
        </p:nvSpPr>
        <p:spPr>
          <a:xfrm>
            <a:off x="3613020" y="1353191"/>
            <a:ext cx="143136" cy="612339"/>
          </a:xfrm>
          <a:custGeom>
            <a:avLst/>
            <a:gdLst>
              <a:gd name="connsiteX0" fmla="*/ 130 w 143136"/>
              <a:gd name="connsiteY0" fmla="*/ 2534 h 612339"/>
              <a:gd name="connsiteX1" fmla="*/ 136655 w 143136"/>
              <a:gd name="connsiteY1" fmla="*/ 586734 h 612339"/>
              <a:gd name="connsiteX2" fmla="*/ 120780 w 143136"/>
              <a:gd name="connsiteY2" fmla="*/ 472434 h 612339"/>
              <a:gd name="connsiteX3" fmla="*/ 117605 w 143136"/>
              <a:gd name="connsiteY3" fmla="*/ 148584 h 612339"/>
              <a:gd name="connsiteX4" fmla="*/ 111255 w 143136"/>
              <a:gd name="connsiteY4" fmla="*/ 364484 h 612339"/>
              <a:gd name="connsiteX5" fmla="*/ 130 w 143136"/>
              <a:gd name="connsiteY5" fmla="*/ 2534 h 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36" h="612339">
                <a:moveTo>
                  <a:pt x="130" y="2534"/>
                </a:moveTo>
                <a:cubicBezTo>
                  <a:pt x="4363" y="39576"/>
                  <a:pt x="116547" y="508417"/>
                  <a:pt x="136655" y="586734"/>
                </a:cubicBezTo>
                <a:cubicBezTo>
                  <a:pt x="156763" y="665051"/>
                  <a:pt x="123955" y="545459"/>
                  <a:pt x="120780" y="472434"/>
                </a:cubicBezTo>
                <a:cubicBezTo>
                  <a:pt x="117605" y="399409"/>
                  <a:pt x="119193" y="166576"/>
                  <a:pt x="117605" y="148584"/>
                </a:cubicBezTo>
                <a:cubicBezTo>
                  <a:pt x="116018" y="130592"/>
                  <a:pt x="126601" y="382476"/>
                  <a:pt x="111255" y="364484"/>
                </a:cubicBezTo>
                <a:cubicBezTo>
                  <a:pt x="95909" y="346492"/>
                  <a:pt x="-4103" y="-34508"/>
                  <a:pt x="130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F341D1BB-6776-EA92-76BB-037EF9996831}"/>
              </a:ext>
            </a:extLst>
          </p:cNvPr>
          <p:cNvSpPr/>
          <p:nvPr/>
        </p:nvSpPr>
        <p:spPr>
          <a:xfrm>
            <a:off x="3120375" y="11349911"/>
            <a:ext cx="245762" cy="546198"/>
          </a:xfrm>
          <a:custGeom>
            <a:avLst/>
            <a:gdLst>
              <a:gd name="connsiteX0" fmla="*/ 38461 w 245762"/>
              <a:gd name="connsiteY0" fmla="*/ 159 h 546198"/>
              <a:gd name="connsiteX1" fmla="*/ 38461 w 245762"/>
              <a:gd name="connsiteY1" fmla="*/ 198386 h 546198"/>
              <a:gd name="connsiteX2" fmla="*/ 166349 w 245762"/>
              <a:gd name="connsiteY2" fmla="*/ 345457 h 546198"/>
              <a:gd name="connsiteX3" fmla="*/ 134377 w 245762"/>
              <a:gd name="connsiteY3" fmla="*/ 300696 h 546198"/>
              <a:gd name="connsiteX4" fmla="*/ 243082 w 245762"/>
              <a:gd name="connsiteY4" fmla="*/ 543683 h 546198"/>
              <a:gd name="connsiteX5" fmla="*/ 198322 w 245762"/>
              <a:gd name="connsiteY5" fmla="*/ 422190 h 546198"/>
              <a:gd name="connsiteX6" fmla="*/ 44856 w 245762"/>
              <a:gd name="connsiteY6" fmla="*/ 339062 h 546198"/>
              <a:gd name="connsiteX7" fmla="*/ 127983 w 245762"/>
              <a:gd name="connsiteY7" fmla="*/ 351851 h 546198"/>
              <a:gd name="connsiteX8" fmla="*/ 38461 w 245762"/>
              <a:gd name="connsiteY8" fmla="*/ 255935 h 546198"/>
              <a:gd name="connsiteX9" fmla="*/ 95 w 245762"/>
              <a:gd name="connsiteY9" fmla="*/ 166413 h 546198"/>
              <a:gd name="connsiteX10" fmla="*/ 38461 w 245762"/>
              <a:gd name="connsiteY10" fmla="*/ 159 h 5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62" h="546198">
                <a:moveTo>
                  <a:pt x="38461" y="159"/>
                </a:moveTo>
                <a:cubicBezTo>
                  <a:pt x="44855" y="5488"/>
                  <a:pt x="17146" y="140836"/>
                  <a:pt x="38461" y="198386"/>
                </a:cubicBezTo>
                <a:cubicBezTo>
                  <a:pt x="59776" y="255936"/>
                  <a:pt x="150363" y="328405"/>
                  <a:pt x="166349" y="345457"/>
                </a:cubicBezTo>
                <a:cubicBezTo>
                  <a:pt x="182335" y="362509"/>
                  <a:pt x="121588" y="267658"/>
                  <a:pt x="134377" y="300696"/>
                </a:cubicBezTo>
                <a:cubicBezTo>
                  <a:pt x="147166" y="333734"/>
                  <a:pt x="232425" y="523434"/>
                  <a:pt x="243082" y="543683"/>
                </a:cubicBezTo>
                <a:cubicBezTo>
                  <a:pt x="253739" y="563932"/>
                  <a:pt x="231360" y="456293"/>
                  <a:pt x="198322" y="422190"/>
                </a:cubicBezTo>
                <a:cubicBezTo>
                  <a:pt x="165284" y="388087"/>
                  <a:pt x="56579" y="350785"/>
                  <a:pt x="44856" y="339062"/>
                </a:cubicBezTo>
                <a:cubicBezTo>
                  <a:pt x="33133" y="327339"/>
                  <a:pt x="129049" y="365706"/>
                  <a:pt x="127983" y="351851"/>
                </a:cubicBezTo>
                <a:cubicBezTo>
                  <a:pt x="126917" y="337997"/>
                  <a:pt x="59776" y="286841"/>
                  <a:pt x="38461" y="255935"/>
                </a:cubicBezTo>
                <a:cubicBezTo>
                  <a:pt x="17146" y="225029"/>
                  <a:pt x="2226" y="207977"/>
                  <a:pt x="95" y="166413"/>
                </a:cubicBezTo>
                <a:cubicBezTo>
                  <a:pt x="-2036" y="124849"/>
                  <a:pt x="32067" y="-5170"/>
                  <a:pt x="38461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2B10C0B-5DB6-4936-A000-0E336C9E09D8}"/>
              </a:ext>
            </a:extLst>
          </p:cNvPr>
          <p:cNvSpPr/>
          <p:nvPr/>
        </p:nvSpPr>
        <p:spPr>
          <a:xfrm>
            <a:off x="2154915" y="11866309"/>
            <a:ext cx="259760" cy="334217"/>
          </a:xfrm>
          <a:custGeom>
            <a:avLst/>
            <a:gdLst>
              <a:gd name="connsiteX0" fmla="*/ 255776 w 259760"/>
              <a:gd name="connsiteY0" fmla="*/ 65652 h 334217"/>
              <a:gd name="connsiteX1" fmla="*/ 57549 w 259760"/>
              <a:gd name="connsiteY1" fmla="*/ 161568 h 334217"/>
              <a:gd name="connsiteX2" fmla="*/ 211015 w 259760"/>
              <a:gd name="connsiteY2" fmla="*/ 1708 h 334217"/>
              <a:gd name="connsiteX3" fmla="*/ 83127 w 259760"/>
              <a:gd name="connsiteY3" fmla="*/ 129596 h 334217"/>
              <a:gd name="connsiteX4" fmla="*/ 12788 w 259760"/>
              <a:gd name="connsiteY4" fmla="*/ 238301 h 334217"/>
              <a:gd name="connsiteX5" fmla="*/ 51155 w 259760"/>
              <a:gd name="connsiteY5" fmla="*/ 334217 h 334217"/>
              <a:gd name="connsiteX6" fmla="*/ 0 w 259760"/>
              <a:gd name="connsiteY6" fmla="*/ 206329 h 334217"/>
              <a:gd name="connsiteX7" fmla="*/ 51155 w 259760"/>
              <a:gd name="connsiteY7" fmla="*/ 129596 h 334217"/>
              <a:gd name="connsiteX8" fmla="*/ 211015 w 259760"/>
              <a:gd name="connsiteY8" fmla="*/ 33680 h 334217"/>
              <a:gd name="connsiteX9" fmla="*/ 191832 w 259760"/>
              <a:gd name="connsiteY9" fmla="*/ 1708 h 334217"/>
              <a:gd name="connsiteX10" fmla="*/ 255776 w 259760"/>
              <a:gd name="connsiteY10" fmla="*/ 65652 h 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60" h="334217">
                <a:moveTo>
                  <a:pt x="255776" y="65652"/>
                </a:moveTo>
                <a:cubicBezTo>
                  <a:pt x="233396" y="92295"/>
                  <a:pt x="65009" y="172225"/>
                  <a:pt x="57549" y="161568"/>
                </a:cubicBezTo>
                <a:cubicBezTo>
                  <a:pt x="50089" y="150911"/>
                  <a:pt x="206752" y="7037"/>
                  <a:pt x="211015" y="1708"/>
                </a:cubicBezTo>
                <a:cubicBezTo>
                  <a:pt x="215278" y="-3621"/>
                  <a:pt x="116165" y="90164"/>
                  <a:pt x="83127" y="129596"/>
                </a:cubicBezTo>
                <a:cubicBezTo>
                  <a:pt x="50089" y="169028"/>
                  <a:pt x="18117" y="204198"/>
                  <a:pt x="12788" y="238301"/>
                </a:cubicBezTo>
                <a:cubicBezTo>
                  <a:pt x="7459" y="272405"/>
                  <a:pt x="51155" y="334217"/>
                  <a:pt x="51155" y="334217"/>
                </a:cubicBezTo>
                <a:cubicBezTo>
                  <a:pt x="49024" y="328888"/>
                  <a:pt x="0" y="240432"/>
                  <a:pt x="0" y="206329"/>
                </a:cubicBezTo>
                <a:cubicBezTo>
                  <a:pt x="0" y="172226"/>
                  <a:pt x="15986" y="158371"/>
                  <a:pt x="51155" y="129596"/>
                </a:cubicBezTo>
                <a:cubicBezTo>
                  <a:pt x="86324" y="100821"/>
                  <a:pt x="187569" y="54995"/>
                  <a:pt x="211015" y="33680"/>
                </a:cubicBezTo>
                <a:cubicBezTo>
                  <a:pt x="234461" y="12365"/>
                  <a:pt x="184372" y="-5752"/>
                  <a:pt x="191832" y="1708"/>
                </a:cubicBezTo>
                <a:cubicBezTo>
                  <a:pt x="199292" y="9168"/>
                  <a:pt x="278156" y="39009"/>
                  <a:pt x="255776" y="65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9AE0CCC-2BFA-149F-1506-8B61B150AA4D}"/>
              </a:ext>
            </a:extLst>
          </p:cNvPr>
          <p:cNvSpPr/>
          <p:nvPr/>
        </p:nvSpPr>
        <p:spPr>
          <a:xfrm>
            <a:off x="4115141" y="9006918"/>
            <a:ext cx="617336" cy="1376292"/>
          </a:xfrm>
          <a:custGeom>
            <a:avLst/>
            <a:gdLst>
              <a:gd name="connsiteX0" fmla="*/ 603930 w 617336"/>
              <a:gd name="connsiteY0" fmla="*/ 34772 h 1376292"/>
              <a:gd name="connsiteX1" fmla="*/ 2856 w 617336"/>
              <a:gd name="connsiteY1" fmla="*/ 1371202 h 1376292"/>
              <a:gd name="connsiteX2" fmla="*/ 386521 w 617336"/>
              <a:gd name="connsiteY2" fmla="*/ 475985 h 1376292"/>
              <a:gd name="connsiteX3" fmla="*/ 603930 w 617336"/>
              <a:gd name="connsiteY3" fmla="*/ 34772 h 137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36" h="1376292">
                <a:moveTo>
                  <a:pt x="603930" y="34772"/>
                </a:moveTo>
                <a:cubicBezTo>
                  <a:pt x="539986" y="183975"/>
                  <a:pt x="39091" y="1297667"/>
                  <a:pt x="2856" y="1371202"/>
                </a:cubicBezTo>
                <a:cubicBezTo>
                  <a:pt x="-33379" y="1444737"/>
                  <a:pt x="285276" y="700855"/>
                  <a:pt x="386521" y="475985"/>
                </a:cubicBezTo>
                <a:cubicBezTo>
                  <a:pt x="487766" y="251115"/>
                  <a:pt x="667874" y="-114431"/>
                  <a:pt x="603930" y="3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1D95A07D-1D22-F2B9-066A-FBE762C949A3}"/>
              </a:ext>
            </a:extLst>
          </p:cNvPr>
          <p:cNvSpPr/>
          <p:nvPr/>
        </p:nvSpPr>
        <p:spPr>
          <a:xfrm>
            <a:off x="3849323" y="6547561"/>
            <a:ext cx="409390" cy="365027"/>
          </a:xfrm>
          <a:custGeom>
            <a:avLst/>
            <a:gdLst>
              <a:gd name="connsiteX0" fmla="*/ 409351 w 409390"/>
              <a:gd name="connsiteY0" fmla="*/ 310 h 365027"/>
              <a:gd name="connsiteX1" fmla="*/ 153575 w 409390"/>
              <a:gd name="connsiteY1" fmla="*/ 185748 h 365027"/>
              <a:gd name="connsiteX2" fmla="*/ 109 w 409390"/>
              <a:gd name="connsiteY2" fmla="*/ 364791 h 365027"/>
              <a:gd name="connsiteX3" fmla="*/ 134392 w 409390"/>
              <a:gd name="connsiteY3" fmla="*/ 147382 h 365027"/>
              <a:gd name="connsiteX4" fmla="*/ 409351 w 409390"/>
              <a:gd name="connsiteY4" fmla="*/ 310 h 3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90" h="365027">
                <a:moveTo>
                  <a:pt x="409351" y="310"/>
                </a:moveTo>
                <a:cubicBezTo>
                  <a:pt x="412548" y="6704"/>
                  <a:pt x="221782" y="125001"/>
                  <a:pt x="153575" y="185748"/>
                </a:cubicBezTo>
                <a:cubicBezTo>
                  <a:pt x="85368" y="246495"/>
                  <a:pt x="3306" y="371185"/>
                  <a:pt x="109" y="364791"/>
                </a:cubicBezTo>
                <a:cubicBezTo>
                  <a:pt x="-3088" y="358397"/>
                  <a:pt x="64054" y="207063"/>
                  <a:pt x="134392" y="147382"/>
                </a:cubicBezTo>
                <a:cubicBezTo>
                  <a:pt x="204730" y="87701"/>
                  <a:pt x="406154" y="-6084"/>
                  <a:pt x="40935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106D5A61-8757-7E22-F0B1-C123E9050395}"/>
              </a:ext>
            </a:extLst>
          </p:cNvPr>
          <p:cNvSpPr/>
          <p:nvPr/>
        </p:nvSpPr>
        <p:spPr>
          <a:xfrm>
            <a:off x="3583463" y="7358315"/>
            <a:ext cx="176447" cy="1238245"/>
          </a:xfrm>
          <a:custGeom>
            <a:avLst/>
            <a:gdLst>
              <a:gd name="connsiteX0" fmla="*/ 176447 w 176447"/>
              <a:gd name="connsiteY0" fmla="*/ 1646 h 1238245"/>
              <a:gd name="connsiteX1" fmla="*/ 54954 w 176447"/>
              <a:gd name="connsiteY1" fmla="*/ 775369 h 1238245"/>
              <a:gd name="connsiteX2" fmla="*/ 3799 w 176447"/>
              <a:gd name="connsiteY2" fmla="*/ 1222977 h 1238245"/>
              <a:gd name="connsiteX3" fmla="*/ 10193 w 176447"/>
              <a:gd name="connsiteY3" fmla="*/ 1063117 h 1238245"/>
              <a:gd name="connsiteX4" fmla="*/ 61348 w 176447"/>
              <a:gd name="connsiteY4" fmla="*/ 385310 h 1238245"/>
              <a:gd name="connsiteX5" fmla="*/ 54954 w 176447"/>
              <a:gd name="connsiteY5" fmla="*/ 564354 h 1238245"/>
              <a:gd name="connsiteX6" fmla="*/ 176447 w 176447"/>
              <a:gd name="connsiteY6" fmla="*/ 1646 h 1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47" h="1238245">
                <a:moveTo>
                  <a:pt x="176447" y="1646"/>
                </a:moveTo>
                <a:cubicBezTo>
                  <a:pt x="176447" y="36815"/>
                  <a:pt x="83729" y="571814"/>
                  <a:pt x="54954" y="775369"/>
                </a:cubicBezTo>
                <a:cubicBezTo>
                  <a:pt x="26179" y="978924"/>
                  <a:pt x="11259" y="1175019"/>
                  <a:pt x="3799" y="1222977"/>
                </a:cubicBezTo>
                <a:cubicBezTo>
                  <a:pt x="-3661" y="1270935"/>
                  <a:pt x="601" y="1202728"/>
                  <a:pt x="10193" y="1063117"/>
                </a:cubicBezTo>
                <a:cubicBezTo>
                  <a:pt x="19784" y="923506"/>
                  <a:pt x="53888" y="468437"/>
                  <a:pt x="61348" y="385310"/>
                </a:cubicBezTo>
                <a:cubicBezTo>
                  <a:pt x="68808" y="302183"/>
                  <a:pt x="36836" y="622969"/>
                  <a:pt x="54954" y="564354"/>
                </a:cubicBezTo>
                <a:cubicBezTo>
                  <a:pt x="73071" y="505739"/>
                  <a:pt x="176447" y="-33523"/>
                  <a:pt x="17644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00E98B45-F5D8-B8BE-7316-4D726961D47A}"/>
              </a:ext>
            </a:extLst>
          </p:cNvPr>
          <p:cNvSpPr/>
          <p:nvPr/>
        </p:nvSpPr>
        <p:spPr>
          <a:xfrm>
            <a:off x="4786925" y="9466256"/>
            <a:ext cx="656597" cy="711928"/>
          </a:xfrm>
          <a:custGeom>
            <a:avLst/>
            <a:gdLst>
              <a:gd name="connsiteX0" fmla="*/ 228 w 656597"/>
              <a:gd name="connsiteY0" fmla="*/ 57623 h 711928"/>
              <a:gd name="connsiteX1" fmla="*/ 363299 w 656597"/>
              <a:gd name="connsiteY1" fmla="*/ 461035 h 711928"/>
              <a:gd name="connsiteX2" fmla="*/ 376746 w 656597"/>
              <a:gd name="connsiteY2" fmla="*/ 424056 h 711928"/>
              <a:gd name="connsiteX3" fmla="*/ 652410 w 656597"/>
              <a:gd name="connsiteY3" fmla="*/ 709806 h 711928"/>
              <a:gd name="connsiteX4" fmla="*/ 531387 w 656597"/>
              <a:gd name="connsiteY4" fmla="*/ 541718 h 711928"/>
              <a:gd name="connsiteX5" fmla="*/ 370022 w 656597"/>
              <a:gd name="connsiteY5" fmla="*/ 309756 h 711928"/>
              <a:gd name="connsiteX6" fmla="*/ 127975 w 656597"/>
              <a:gd name="connsiteY6" fmla="*/ 473 h 711928"/>
              <a:gd name="connsiteX7" fmla="*/ 396916 w 656597"/>
              <a:gd name="connsiteY7" fmla="*/ 383715 h 711928"/>
              <a:gd name="connsiteX8" fmla="*/ 309510 w 656597"/>
              <a:gd name="connsiteY8" fmla="*/ 350097 h 711928"/>
              <a:gd name="connsiteX9" fmla="*/ 228 w 656597"/>
              <a:gd name="connsiteY9" fmla="*/ 57623 h 7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597" h="711928">
                <a:moveTo>
                  <a:pt x="228" y="57623"/>
                </a:moveTo>
                <a:cubicBezTo>
                  <a:pt x="9193" y="76113"/>
                  <a:pt x="300546" y="399963"/>
                  <a:pt x="363299" y="461035"/>
                </a:cubicBezTo>
                <a:cubicBezTo>
                  <a:pt x="426052" y="522107"/>
                  <a:pt x="328561" y="382594"/>
                  <a:pt x="376746" y="424056"/>
                </a:cubicBezTo>
                <a:cubicBezTo>
                  <a:pt x="424931" y="465518"/>
                  <a:pt x="626637" y="690196"/>
                  <a:pt x="652410" y="709806"/>
                </a:cubicBezTo>
                <a:cubicBezTo>
                  <a:pt x="678183" y="729416"/>
                  <a:pt x="578452" y="608393"/>
                  <a:pt x="531387" y="541718"/>
                </a:cubicBezTo>
                <a:cubicBezTo>
                  <a:pt x="484322" y="475043"/>
                  <a:pt x="437257" y="399963"/>
                  <a:pt x="370022" y="309756"/>
                </a:cubicBezTo>
                <a:cubicBezTo>
                  <a:pt x="302787" y="219549"/>
                  <a:pt x="123493" y="-11853"/>
                  <a:pt x="127975" y="473"/>
                </a:cubicBezTo>
                <a:cubicBezTo>
                  <a:pt x="132457" y="12799"/>
                  <a:pt x="366660" y="325444"/>
                  <a:pt x="396916" y="383715"/>
                </a:cubicBezTo>
                <a:cubicBezTo>
                  <a:pt x="427172" y="441986"/>
                  <a:pt x="370582" y="401084"/>
                  <a:pt x="309510" y="350097"/>
                </a:cubicBezTo>
                <a:cubicBezTo>
                  <a:pt x="248438" y="299110"/>
                  <a:pt x="-8737" y="39133"/>
                  <a:pt x="228" y="5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7478038-E466-5523-BE9F-2A143B18A6BC}"/>
              </a:ext>
            </a:extLst>
          </p:cNvPr>
          <p:cNvSpPr/>
          <p:nvPr/>
        </p:nvSpPr>
        <p:spPr>
          <a:xfrm>
            <a:off x="5207034" y="8840631"/>
            <a:ext cx="958447" cy="1066532"/>
          </a:xfrm>
          <a:custGeom>
            <a:avLst/>
            <a:gdLst>
              <a:gd name="connsiteX0" fmla="*/ 340 w 958447"/>
              <a:gd name="connsiteY0" fmla="*/ 810 h 1066532"/>
              <a:gd name="connsiteX1" fmla="*/ 302898 w 958447"/>
              <a:gd name="connsiteY1" fmla="*/ 508437 h 1066532"/>
              <a:gd name="connsiteX2" fmla="*/ 625628 w 958447"/>
              <a:gd name="connsiteY2" fmla="*/ 797548 h 1066532"/>
              <a:gd name="connsiteX3" fmla="*/ 608819 w 958447"/>
              <a:gd name="connsiteY3" fmla="*/ 784101 h 1066532"/>
              <a:gd name="connsiteX4" fmla="*/ 827334 w 958447"/>
              <a:gd name="connsiteY4" fmla="*/ 972360 h 1066532"/>
              <a:gd name="connsiteX5" fmla="*/ 958442 w 958447"/>
              <a:gd name="connsiteY5" fmla="*/ 1066490 h 1066532"/>
              <a:gd name="connsiteX6" fmla="*/ 830695 w 958447"/>
              <a:gd name="connsiteY6" fmla="*/ 962275 h 1066532"/>
              <a:gd name="connsiteX7" fmla="*/ 460901 w 958447"/>
              <a:gd name="connsiteY7" fmla="*/ 639545 h 1066532"/>
              <a:gd name="connsiteX8" fmla="*/ 175151 w 958447"/>
              <a:gd name="connsiteY8" fmla="*/ 195793 h 1066532"/>
              <a:gd name="connsiteX9" fmla="*/ 366772 w 958447"/>
              <a:gd name="connsiteY9" fmla="*/ 555501 h 1066532"/>
              <a:gd name="connsiteX10" fmla="*/ 245748 w 958447"/>
              <a:gd name="connsiteY10" fmla="*/ 394137 h 1066532"/>
              <a:gd name="connsiteX11" fmla="*/ 340 w 958447"/>
              <a:gd name="connsiteY11" fmla="*/ 810 h 10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447" h="1066532">
                <a:moveTo>
                  <a:pt x="340" y="810"/>
                </a:moveTo>
                <a:cubicBezTo>
                  <a:pt x="9865" y="19860"/>
                  <a:pt x="198683" y="375647"/>
                  <a:pt x="302898" y="508437"/>
                </a:cubicBezTo>
                <a:cubicBezTo>
                  <a:pt x="407113" y="641227"/>
                  <a:pt x="625628" y="797548"/>
                  <a:pt x="625628" y="797548"/>
                </a:cubicBezTo>
                <a:cubicBezTo>
                  <a:pt x="676615" y="843492"/>
                  <a:pt x="608819" y="784101"/>
                  <a:pt x="608819" y="784101"/>
                </a:cubicBezTo>
                <a:cubicBezTo>
                  <a:pt x="642437" y="813236"/>
                  <a:pt x="769064" y="925295"/>
                  <a:pt x="827334" y="972360"/>
                </a:cubicBezTo>
                <a:cubicBezTo>
                  <a:pt x="885605" y="1019425"/>
                  <a:pt x="957882" y="1068171"/>
                  <a:pt x="958442" y="1066490"/>
                </a:cubicBezTo>
                <a:cubicBezTo>
                  <a:pt x="959002" y="1064809"/>
                  <a:pt x="913618" y="1033432"/>
                  <a:pt x="830695" y="962275"/>
                </a:cubicBezTo>
                <a:cubicBezTo>
                  <a:pt x="747772" y="891118"/>
                  <a:pt x="570158" y="767292"/>
                  <a:pt x="460901" y="639545"/>
                </a:cubicBezTo>
                <a:cubicBezTo>
                  <a:pt x="351644" y="511798"/>
                  <a:pt x="190839" y="209800"/>
                  <a:pt x="175151" y="195793"/>
                </a:cubicBezTo>
                <a:cubicBezTo>
                  <a:pt x="159463" y="181786"/>
                  <a:pt x="355006" y="522444"/>
                  <a:pt x="366772" y="555501"/>
                </a:cubicBezTo>
                <a:cubicBezTo>
                  <a:pt x="378538" y="588558"/>
                  <a:pt x="307941" y="484344"/>
                  <a:pt x="245748" y="394137"/>
                </a:cubicBezTo>
                <a:cubicBezTo>
                  <a:pt x="183555" y="303930"/>
                  <a:pt x="-9185" y="-18240"/>
                  <a:pt x="34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7970EBA-C03E-D2C5-31CD-3AF412BC6FFD}"/>
              </a:ext>
            </a:extLst>
          </p:cNvPr>
          <p:cNvSpPr/>
          <p:nvPr/>
        </p:nvSpPr>
        <p:spPr>
          <a:xfrm>
            <a:off x="5871236" y="9816316"/>
            <a:ext cx="456448" cy="304230"/>
          </a:xfrm>
          <a:custGeom>
            <a:avLst/>
            <a:gdLst>
              <a:gd name="connsiteX0" fmla="*/ 1767 w 456448"/>
              <a:gd name="connsiteY0" fmla="*/ 13484 h 304230"/>
              <a:gd name="connsiteX1" fmla="*/ 270708 w 456448"/>
              <a:gd name="connsiteY1" fmla="*/ 215190 h 304230"/>
              <a:gd name="connsiteX2" fmla="*/ 452243 w 456448"/>
              <a:gd name="connsiteY2" fmla="*/ 302596 h 304230"/>
              <a:gd name="connsiteX3" fmla="*/ 391732 w 456448"/>
              <a:gd name="connsiteY3" fmla="*/ 265616 h 304230"/>
              <a:gd name="connsiteX4" fmla="*/ 314411 w 456448"/>
              <a:gd name="connsiteY4" fmla="*/ 184934 h 304230"/>
              <a:gd name="connsiteX5" fmla="*/ 240452 w 456448"/>
              <a:gd name="connsiteY5" fmla="*/ 37 h 304230"/>
              <a:gd name="connsiteX6" fmla="*/ 280793 w 456448"/>
              <a:gd name="connsiteY6" fmla="*/ 168125 h 304230"/>
              <a:gd name="connsiteX7" fmla="*/ 159770 w 456448"/>
              <a:gd name="connsiteY7" fmla="*/ 107613 h 304230"/>
              <a:gd name="connsiteX8" fmla="*/ 1767 w 456448"/>
              <a:gd name="connsiteY8" fmla="*/ 13484 h 30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48" h="304230">
                <a:moveTo>
                  <a:pt x="1767" y="13484"/>
                </a:moveTo>
                <a:cubicBezTo>
                  <a:pt x="20257" y="31414"/>
                  <a:pt x="195629" y="167005"/>
                  <a:pt x="270708" y="215190"/>
                </a:cubicBezTo>
                <a:cubicBezTo>
                  <a:pt x="345787" y="263375"/>
                  <a:pt x="432072" y="294192"/>
                  <a:pt x="452243" y="302596"/>
                </a:cubicBezTo>
                <a:cubicBezTo>
                  <a:pt x="472414" y="311000"/>
                  <a:pt x="414704" y="285226"/>
                  <a:pt x="391732" y="265616"/>
                </a:cubicBezTo>
                <a:cubicBezTo>
                  <a:pt x="368760" y="246006"/>
                  <a:pt x="339624" y="229197"/>
                  <a:pt x="314411" y="184934"/>
                </a:cubicBezTo>
                <a:cubicBezTo>
                  <a:pt x="289198" y="140671"/>
                  <a:pt x="246055" y="2838"/>
                  <a:pt x="240452" y="37"/>
                </a:cubicBezTo>
                <a:cubicBezTo>
                  <a:pt x="234849" y="-2764"/>
                  <a:pt x="294240" y="150196"/>
                  <a:pt x="280793" y="168125"/>
                </a:cubicBezTo>
                <a:cubicBezTo>
                  <a:pt x="267346" y="186054"/>
                  <a:pt x="204594" y="128344"/>
                  <a:pt x="159770" y="107613"/>
                </a:cubicBezTo>
                <a:cubicBezTo>
                  <a:pt x="114947" y="86882"/>
                  <a:pt x="-16723" y="-4446"/>
                  <a:pt x="1767" y="1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F6926C06-5084-C7F7-D4B8-5769007F5EC1}"/>
              </a:ext>
            </a:extLst>
          </p:cNvPr>
          <p:cNvSpPr/>
          <p:nvPr/>
        </p:nvSpPr>
        <p:spPr>
          <a:xfrm>
            <a:off x="6144280" y="10088538"/>
            <a:ext cx="504876" cy="658482"/>
          </a:xfrm>
          <a:custGeom>
            <a:avLst/>
            <a:gdLst>
              <a:gd name="connsiteX0" fmla="*/ 1026 w 504876"/>
              <a:gd name="connsiteY0" fmla="*/ 118 h 658482"/>
              <a:gd name="connsiteX1" fmla="*/ 293499 w 504876"/>
              <a:gd name="connsiteY1" fmla="*/ 148036 h 658482"/>
              <a:gd name="connsiteX2" fmla="*/ 394352 w 504876"/>
              <a:gd name="connsiteY2" fmla="*/ 332933 h 658482"/>
              <a:gd name="connsiteX3" fmla="*/ 380905 w 504876"/>
              <a:gd name="connsiteY3" fmla="*/ 292591 h 658482"/>
              <a:gd name="connsiteX4" fmla="*/ 488482 w 504876"/>
              <a:gd name="connsiteY4" fmla="*/ 450594 h 658482"/>
              <a:gd name="connsiteX5" fmla="*/ 501929 w 504876"/>
              <a:gd name="connsiteY5" fmla="*/ 655662 h 658482"/>
              <a:gd name="connsiteX6" fmla="*/ 495205 w 504876"/>
              <a:gd name="connsiteY6" fmla="*/ 558171 h 658482"/>
              <a:gd name="connsiteX7" fmla="*/ 407799 w 504876"/>
              <a:gd name="connsiteY7" fmla="*/ 393444 h 658482"/>
              <a:gd name="connsiteX8" fmla="*/ 273329 w 504876"/>
              <a:gd name="connsiteY8" fmla="*/ 215271 h 658482"/>
              <a:gd name="connsiteX9" fmla="*/ 471673 w 504876"/>
              <a:gd name="connsiteY9" fmla="*/ 464041 h 658482"/>
              <a:gd name="connsiteX10" fmla="*/ 310308 w 504876"/>
              <a:gd name="connsiteY10" fmla="*/ 225356 h 658482"/>
              <a:gd name="connsiteX11" fmla="*/ 199370 w 504876"/>
              <a:gd name="connsiteY11" fmla="*/ 124503 h 658482"/>
              <a:gd name="connsiteX12" fmla="*/ 1026 w 504876"/>
              <a:gd name="connsiteY12" fmla="*/ 118 h 6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76" h="658482">
                <a:moveTo>
                  <a:pt x="1026" y="118"/>
                </a:moveTo>
                <a:cubicBezTo>
                  <a:pt x="16714" y="4040"/>
                  <a:pt x="227945" y="92567"/>
                  <a:pt x="293499" y="148036"/>
                </a:cubicBezTo>
                <a:cubicBezTo>
                  <a:pt x="359053" y="203505"/>
                  <a:pt x="379784" y="308841"/>
                  <a:pt x="394352" y="332933"/>
                </a:cubicBezTo>
                <a:cubicBezTo>
                  <a:pt x="408920" y="357025"/>
                  <a:pt x="365217" y="272981"/>
                  <a:pt x="380905" y="292591"/>
                </a:cubicBezTo>
                <a:cubicBezTo>
                  <a:pt x="396593" y="312201"/>
                  <a:pt x="468311" y="390082"/>
                  <a:pt x="488482" y="450594"/>
                </a:cubicBezTo>
                <a:cubicBezTo>
                  <a:pt x="508653" y="511106"/>
                  <a:pt x="500809" y="637733"/>
                  <a:pt x="501929" y="655662"/>
                </a:cubicBezTo>
                <a:cubicBezTo>
                  <a:pt x="503049" y="673591"/>
                  <a:pt x="510893" y="601874"/>
                  <a:pt x="495205" y="558171"/>
                </a:cubicBezTo>
                <a:cubicBezTo>
                  <a:pt x="479517" y="514468"/>
                  <a:pt x="444778" y="450594"/>
                  <a:pt x="407799" y="393444"/>
                </a:cubicBezTo>
                <a:cubicBezTo>
                  <a:pt x="370820" y="336294"/>
                  <a:pt x="262683" y="203505"/>
                  <a:pt x="273329" y="215271"/>
                </a:cubicBezTo>
                <a:cubicBezTo>
                  <a:pt x="283975" y="227037"/>
                  <a:pt x="465510" y="462360"/>
                  <a:pt x="471673" y="464041"/>
                </a:cubicBezTo>
                <a:cubicBezTo>
                  <a:pt x="477836" y="465722"/>
                  <a:pt x="355692" y="281946"/>
                  <a:pt x="310308" y="225356"/>
                </a:cubicBezTo>
                <a:cubicBezTo>
                  <a:pt x="264924" y="168766"/>
                  <a:pt x="244754" y="158681"/>
                  <a:pt x="199370" y="124503"/>
                </a:cubicBezTo>
                <a:cubicBezTo>
                  <a:pt x="153986" y="90325"/>
                  <a:pt x="-14662" y="-3804"/>
                  <a:pt x="102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A4B84005-04AF-528E-CD20-5E13057A8C08}"/>
              </a:ext>
            </a:extLst>
          </p:cNvPr>
          <p:cNvSpPr/>
          <p:nvPr/>
        </p:nvSpPr>
        <p:spPr>
          <a:xfrm>
            <a:off x="6659626" y="10602849"/>
            <a:ext cx="153219" cy="353485"/>
          </a:xfrm>
          <a:custGeom>
            <a:avLst/>
            <a:gdLst>
              <a:gd name="connsiteX0" fmla="*/ 30 w 153219"/>
              <a:gd name="connsiteY0" fmla="*/ 157 h 353485"/>
              <a:gd name="connsiteX1" fmla="*/ 100883 w 153219"/>
              <a:gd name="connsiteY1" fmla="*/ 134627 h 353485"/>
              <a:gd name="connsiteX2" fmla="*/ 147948 w 153219"/>
              <a:gd name="connsiteY2" fmla="*/ 279183 h 353485"/>
              <a:gd name="connsiteX3" fmla="*/ 147948 w 153219"/>
              <a:gd name="connsiteY3" fmla="*/ 211948 h 353485"/>
              <a:gd name="connsiteX4" fmla="*/ 110968 w 153219"/>
              <a:gd name="connsiteY4" fmla="*/ 353142 h 353485"/>
              <a:gd name="connsiteX5" fmla="*/ 134500 w 153219"/>
              <a:gd name="connsiteY5" fmla="*/ 248927 h 353485"/>
              <a:gd name="connsiteX6" fmla="*/ 90798 w 153219"/>
              <a:gd name="connsiteY6" fmla="*/ 161522 h 353485"/>
              <a:gd name="connsiteX7" fmla="*/ 30 w 153219"/>
              <a:gd name="connsiteY7" fmla="*/ 157 h 35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19" h="353485">
                <a:moveTo>
                  <a:pt x="30" y="157"/>
                </a:moveTo>
                <a:cubicBezTo>
                  <a:pt x="1711" y="-4325"/>
                  <a:pt x="76230" y="88123"/>
                  <a:pt x="100883" y="134627"/>
                </a:cubicBezTo>
                <a:cubicBezTo>
                  <a:pt x="125536" y="181131"/>
                  <a:pt x="140104" y="266296"/>
                  <a:pt x="147948" y="279183"/>
                </a:cubicBezTo>
                <a:cubicBezTo>
                  <a:pt x="155792" y="292070"/>
                  <a:pt x="154111" y="199622"/>
                  <a:pt x="147948" y="211948"/>
                </a:cubicBezTo>
                <a:cubicBezTo>
                  <a:pt x="141785" y="224274"/>
                  <a:pt x="113209" y="346979"/>
                  <a:pt x="110968" y="353142"/>
                </a:cubicBezTo>
                <a:cubicBezTo>
                  <a:pt x="108727" y="359305"/>
                  <a:pt x="137862" y="280864"/>
                  <a:pt x="134500" y="248927"/>
                </a:cubicBezTo>
                <a:cubicBezTo>
                  <a:pt x="131138" y="216990"/>
                  <a:pt x="114891" y="196821"/>
                  <a:pt x="90798" y="161522"/>
                </a:cubicBezTo>
                <a:cubicBezTo>
                  <a:pt x="66706" y="126224"/>
                  <a:pt x="-1651" y="4639"/>
                  <a:pt x="30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0EABC23E-D8F9-6D93-AE56-DA36CA6F0CCA}"/>
              </a:ext>
            </a:extLst>
          </p:cNvPr>
          <p:cNvSpPr/>
          <p:nvPr/>
        </p:nvSpPr>
        <p:spPr>
          <a:xfrm>
            <a:off x="6494281" y="10535610"/>
            <a:ext cx="280020" cy="477656"/>
          </a:xfrm>
          <a:custGeom>
            <a:avLst/>
            <a:gdLst>
              <a:gd name="connsiteX0" fmla="*/ 648 w 280020"/>
              <a:gd name="connsiteY0" fmla="*/ 101014 h 477656"/>
              <a:gd name="connsiteX1" fmla="*/ 182184 w 280020"/>
              <a:gd name="connsiteY1" fmla="*/ 326252 h 477656"/>
              <a:gd name="connsiteX2" fmla="*/ 279675 w 280020"/>
              <a:gd name="connsiteY2" fmla="*/ 477531 h 477656"/>
              <a:gd name="connsiteX3" fmla="*/ 212440 w 280020"/>
              <a:gd name="connsiteY3" fmla="*/ 349784 h 477656"/>
              <a:gd name="connsiteX4" fmla="*/ 155290 w 280020"/>
              <a:gd name="connsiteY4" fmla="*/ 222037 h 477656"/>
              <a:gd name="connsiteX5" fmla="*/ 17457 w 280020"/>
              <a:gd name="connsiteY5" fmla="*/ 161 h 477656"/>
              <a:gd name="connsiteX6" fmla="*/ 118310 w 280020"/>
              <a:gd name="connsiteY6" fmla="*/ 185058 h 477656"/>
              <a:gd name="connsiteX7" fmla="*/ 648 w 280020"/>
              <a:gd name="connsiteY7" fmla="*/ 101014 h 4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20" h="477656">
                <a:moveTo>
                  <a:pt x="648" y="101014"/>
                </a:moveTo>
                <a:cubicBezTo>
                  <a:pt x="11294" y="124546"/>
                  <a:pt x="135679" y="263499"/>
                  <a:pt x="182184" y="326252"/>
                </a:cubicBezTo>
                <a:cubicBezTo>
                  <a:pt x="228689" y="389005"/>
                  <a:pt x="274632" y="473609"/>
                  <a:pt x="279675" y="477531"/>
                </a:cubicBezTo>
                <a:cubicBezTo>
                  <a:pt x="284718" y="481453"/>
                  <a:pt x="233171" y="392366"/>
                  <a:pt x="212440" y="349784"/>
                </a:cubicBezTo>
                <a:cubicBezTo>
                  <a:pt x="191709" y="307202"/>
                  <a:pt x="187787" y="280307"/>
                  <a:pt x="155290" y="222037"/>
                </a:cubicBezTo>
                <a:cubicBezTo>
                  <a:pt x="122793" y="163767"/>
                  <a:pt x="23620" y="6324"/>
                  <a:pt x="17457" y="161"/>
                </a:cubicBezTo>
                <a:cubicBezTo>
                  <a:pt x="11294" y="-6002"/>
                  <a:pt x="122792" y="166008"/>
                  <a:pt x="118310" y="185058"/>
                </a:cubicBezTo>
                <a:cubicBezTo>
                  <a:pt x="113828" y="204108"/>
                  <a:pt x="-9998" y="77482"/>
                  <a:pt x="648" y="10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21008AC7-D4FA-D7E3-B54E-0E5CA5F4E9F4}"/>
              </a:ext>
            </a:extLst>
          </p:cNvPr>
          <p:cNvSpPr/>
          <p:nvPr/>
        </p:nvSpPr>
        <p:spPr>
          <a:xfrm>
            <a:off x="6124476" y="10173537"/>
            <a:ext cx="437642" cy="468910"/>
          </a:xfrm>
          <a:custGeom>
            <a:avLst/>
            <a:gdLst>
              <a:gd name="connsiteX0" fmla="*/ 4021 w 437642"/>
              <a:gd name="connsiteY0" fmla="*/ 19334 h 468910"/>
              <a:gd name="connsiteX1" fmla="*/ 387262 w 437642"/>
              <a:gd name="connsiteY1" fmla="*/ 358872 h 468910"/>
              <a:gd name="connsiteX2" fmla="*/ 424242 w 437642"/>
              <a:gd name="connsiteY2" fmla="*/ 466448 h 468910"/>
              <a:gd name="connsiteX3" fmla="*/ 303218 w 437642"/>
              <a:gd name="connsiteY3" fmla="*/ 274828 h 468910"/>
              <a:gd name="connsiteX4" fmla="*/ 118321 w 437642"/>
              <a:gd name="connsiteY4" fmla="*/ 2525 h 468910"/>
              <a:gd name="connsiteX5" fmla="*/ 182195 w 437642"/>
              <a:gd name="connsiteY5" fmla="*/ 133634 h 468910"/>
              <a:gd name="connsiteX6" fmla="*/ 4021 w 437642"/>
              <a:gd name="connsiteY6" fmla="*/ 19334 h 4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42" h="468910">
                <a:moveTo>
                  <a:pt x="4021" y="19334"/>
                </a:moveTo>
                <a:cubicBezTo>
                  <a:pt x="38199" y="56874"/>
                  <a:pt x="317225" y="284353"/>
                  <a:pt x="387262" y="358872"/>
                </a:cubicBezTo>
                <a:cubicBezTo>
                  <a:pt x="457299" y="433391"/>
                  <a:pt x="438249" y="480455"/>
                  <a:pt x="424242" y="466448"/>
                </a:cubicBezTo>
                <a:cubicBezTo>
                  <a:pt x="410235" y="452441"/>
                  <a:pt x="354205" y="352148"/>
                  <a:pt x="303218" y="274828"/>
                </a:cubicBezTo>
                <a:cubicBezTo>
                  <a:pt x="252231" y="197508"/>
                  <a:pt x="138491" y="26057"/>
                  <a:pt x="118321" y="2525"/>
                </a:cubicBezTo>
                <a:cubicBezTo>
                  <a:pt x="98151" y="-21007"/>
                  <a:pt x="200124" y="127471"/>
                  <a:pt x="182195" y="133634"/>
                </a:cubicBezTo>
                <a:cubicBezTo>
                  <a:pt x="164266" y="139797"/>
                  <a:pt x="-30157" y="-18206"/>
                  <a:pt x="4021" y="19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3364E7D8-1D50-0B50-3758-3445D1E05339}"/>
              </a:ext>
            </a:extLst>
          </p:cNvPr>
          <p:cNvSpPr/>
          <p:nvPr/>
        </p:nvSpPr>
        <p:spPr>
          <a:xfrm>
            <a:off x="5036208" y="9479035"/>
            <a:ext cx="477686" cy="476844"/>
          </a:xfrm>
          <a:custGeom>
            <a:avLst/>
            <a:gdLst>
              <a:gd name="connsiteX0" fmla="*/ 3077 w 477686"/>
              <a:gd name="connsiteY0" fmla="*/ 4503 h 476844"/>
              <a:gd name="connsiteX1" fmla="*/ 467001 w 477686"/>
              <a:gd name="connsiteY1" fmla="*/ 465065 h 476844"/>
              <a:gd name="connsiteX2" fmla="*/ 319083 w 477686"/>
              <a:gd name="connsiteY2" fmla="*/ 313786 h 476844"/>
              <a:gd name="connsiteX3" fmla="*/ 204783 w 477686"/>
              <a:gd name="connsiteY3" fmla="*/ 28036 h 476844"/>
              <a:gd name="connsiteX4" fmla="*/ 261933 w 477686"/>
              <a:gd name="connsiteY4" fmla="*/ 219656 h 476844"/>
              <a:gd name="connsiteX5" fmla="*/ 3077 w 477686"/>
              <a:gd name="connsiteY5" fmla="*/ 4503 h 4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86" h="476844">
                <a:moveTo>
                  <a:pt x="3077" y="4503"/>
                </a:moveTo>
                <a:cubicBezTo>
                  <a:pt x="37255" y="45404"/>
                  <a:pt x="414333" y="413518"/>
                  <a:pt x="467001" y="465065"/>
                </a:cubicBezTo>
                <a:cubicBezTo>
                  <a:pt x="519669" y="516612"/>
                  <a:pt x="362786" y="386624"/>
                  <a:pt x="319083" y="313786"/>
                </a:cubicBezTo>
                <a:cubicBezTo>
                  <a:pt x="275380" y="240948"/>
                  <a:pt x="214308" y="43724"/>
                  <a:pt x="204783" y="28036"/>
                </a:cubicBezTo>
                <a:cubicBezTo>
                  <a:pt x="195258" y="12348"/>
                  <a:pt x="293870" y="224699"/>
                  <a:pt x="261933" y="219656"/>
                </a:cubicBezTo>
                <a:cubicBezTo>
                  <a:pt x="229996" y="214613"/>
                  <a:pt x="-31101" y="-36398"/>
                  <a:pt x="3077" y="4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3CE42627-1316-CD42-4316-66C1198976E1}"/>
              </a:ext>
            </a:extLst>
          </p:cNvPr>
          <p:cNvSpPr/>
          <p:nvPr/>
        </p:nvSpPr>
        <p:spPr>
          <a:xfrm>
            <a:off x="5670616" y="10031287"/>
            <a:ext cx="303390" cy="366770"/>
          </a:xfrm>
          <a:custGeom>
            <a:avLst/>
            <a:gdLst>
              <a:gd name="connsiteX0" fmla="*/ 681 w 303390"/>
              <a:gd name="connsiteY0" fmla="*/ 219 h 366770"/>
              <a:gd name="connsiteX1" fmla="*/ 205749 w 303390"/>
              <a:gd name="connsiteY1" fmla="*/ 255713 h 366770"/>
              <a:gd name="connsiteX2" fmla="*/ 303240 w 303390"/>
              <a:gd name="connsiteY2" fmla="*/ 366651 h 366770"/>
              <a:gd name="connsiteX3" fmla="*/ 225919 w 303390"/>
              <a:gd name="connsiteY3" fmla="*/ 275884 h 366770"/>
              <a:gd name="connsiteX4" fmla="*/ 141875 w 303390"/>
              <a:gd name="connsiteY4" fmla="*/ 212010 h 366770"/>
              <a:gd name="connsiteX5" fmla="*/ 681 w 303390"/>
              <a:gd name="connsiteY5" fmla="*/ 219 h 3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90" h="366770">
                <a:moveTo>
                  <a:pt x="681" y="219"/>
                </a:moveTo>
                <a:cubicBezTo>
                  <a:pt x="11327" y="7503"/>
                  <a:pt x="155323" y="194641"/>
                  <a:pt x="205749" y="255713"/>
                </a:cubicBezTo>
                <a:cubicBezTo>
                  <a:pt x="256176" y="316785"/>
                  <a:pt x="299878" y="363289"/>
                  <a:pt x="303240" y="366651"/>
                </a:cubicBezTo>
                <a:cubicBezTo>
                  <a:pt x="306602" y="370013"/>
                  <a:pt x="252813" y="301657"/>
                  <a:pt x="225919" y="275884"/>
                </a:cubicBezTo>
                <a:cubicBezTo>
                  <a:pt x="199025" y="250111"/>
                  <a:pt x="176613" y="254593"/>
                  <a:pt x="141875" y="212010"/>
                </a:cubicBezTo>
                <a:cubicBezTo>
                  <a:pt x="107137" y="169428"/>
                  <a:pt x="-9965" y="-7065"/>
                  <a:pt x="681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8D95066-7FBA-8DDA-2526-236DC90DAED6}"/>
              </a:ext>
            </a:extLst>
          </p:cNvPr>
          <p:cNvSpPr/>
          <p:nvPr/>
        </p:nvSpPr>
        <p:spPr>
          <a:xfrm>
            <a:off x="5099719" y="9153977"/>
            <a:ext cx="567640" cy="635319"/>
          </a:xfrm>
          <a:custGeom>
            <a:avLst/>
            <a:gdLst>
              <a:gd name="connsiteX0" fmla="*/ 70675 w 567640"/>
              <a:gd name="connsiteY0" fmla="*/ 108 h 635319"/>
              <a:gd name="connsiteX1" fmla="*/ 195060 w 567640"/>
              <a:gd name="connsiteY1" fmla="*/ 319476 h 635319"/>
              <a:gd name="connsiteX2" fmla="*/ 541322 w 567640"/>
              <a:gd name="connsiteY2" fmla="*/ 618673 h 635319"/>
              <a:gd name="connsiteX3" fmla="*/ 484172 w 567640"/>
              <a:gd name="connsiteY3" fmla="*/ 554799 h 635319"/>
              <a:gd name="connsiteX4" fmla="*/ 13525 w 567640"/>
              <a:gd name="connsiteY4" fmla="*/ 201814 h 635319"/>
              <a:gd name="connsiteX5" fmla="*/ 124463 w 567640"/>
              <a:gd name="connsiteY5" fmla="*/ 282497 h 635319"/>
              <a:gd name="connsiteX6" fmla="*/ 70675 w 567640"/>
              <a:gd name="connsiteY6" fmla="*/ 108 h 63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40" h="635319">
                <a:moveTo>
                  <a:pt x="70675" y="108"/>
                </a:moveTo>
                <a:cubicBezTo>
                  <a:pt x="82441" y="6271"/>
                  <a:pt x="116619" y="216382"/>
                  <a:pt x="195060" y="319476"/>
                </a:cubicBezTo>
                <a:cubicBezTo>
                  <a:pt x="273501" y="422570"/>
                  <a:pt x="493137" y="579453"/>
                  <a:pt x="541322" y="618673"/>
                </a:cubicBezTo>
                <a:cubicBezTo>
                  <a:pt x="589507" y="657894"/>
                  <a:pt x="572138" y="624276"/>
                  <a:pt x="484172" y="554799"/>
                </a:cubicBezTo>
                <a:cubicBezTo>
                  <a:pt x="396206" y="485323"/>
                  <a:pt x="73476" y="247198"/>
                  <a:pt x="13525" y="201814"/>
                </a:cubicBezTo>
                <a:cubicBezTo>
                  <a:pt x="-46426" y="156430"/>
                  <a:pt x="111576" y="311632"/>
                  <a:pt x="124463" y="282497"/>
                </a:cubicBezTo>
                <a:cubicBezTo>
                  <a:pt x="137350" y="253362"/>
                  <a:pt x="58909" y="-6055"/>
                  <a:pt x="7067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988597BC-F54C-F2BE-B824-20FEA625C976}"/>
              </a:ext>
            </a:extLst>
          </p:cNvPr>
          <p:cNvSpPr/>
          <p:nvPr/>
        </p:nvSpPr>
        <p:spPr>
          <a:xfrm>
            <a:off x="5599416" y="10094126"/>
            <a:ext cx="207749" cy="537381"/>
          </a:xfrm>
          <a:custGeom>
            <a:avLst/>
            <a:gdLst>
              <a:gd name="connsiteX0" fmla="*/ 1284 w 207749"/>
              <a:gd name="connsiteY0" fmla="*/ 1253 h 537381"/>
              <a:gd name="connsiteX1" fmla="*/ 135755 w 207749"/>
              <a:gd name="connsiteY1" fmla="*/ 347515 h 537381"/>
              <a:gd name="connsiteX2" fmla="*/ 202990 w 207749"/>
              <a:gd name="connsiteY2" fmla="*/ 535774 h 537381"/>
              <a:gd name="connsiteX3" fmla="*/ 182819 w 207749"/>
              <a:gd name="connsiteY3" fmla="*/ 421474 h 537381"/>
              <a:gd name="connsiteX4" fmla="*/ 28178 w 207749"/>
              <a:gd name="connsiteY4" fmla="*/ 139086 h 537381"/>
              <a:gd name="connsiteX5" fmla="*/ 65158 w 207749"/>
              <a:gd name="connsiteY5" fmla="*/ 226492 h 537381"/>
              <a:gd name="connsiteX6" fmla="*/ 1284 w 207749"/>
              <a:gd name="connsiteY6" fmla="*/ 1253 h 5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49" h="537381">
                <a:moveTo>
                  <a:pt x="1284" y="1253"/>
                </a:moveTo>
                <a:cubicBezTo>
                  <a:pt x="13050" y="21423"/>
                  <a:pt x="102137" y="258428"/>
                  <a:pt x="135755" y="347515"/>
                </a:cubicBezTo>
                <a:cubicBezTo>
                  <a:pt x="169373" y="436602"/>
                  <a:pt x="195146" y="523448"/>
                  <a:pt x="202990" y="535774"/>
                </a:cubicBezTo>
                <a:cubicBezTo>
                  <a:pt x="210834" y="548100"/>
                  <a:pt x="211954" y="487589"/>
                  <a:pt x="182819" y="421474"/>
                </a:cubicBezTo>
                <a:cubicBezTo>
                  <a:pt x="153684" y="355359"/>
                  <a:pt x="47788" y="171583"/>
                  <a:pt x="28178" y="139086"/>
                </a:cubicBezTo>
                <a:cubicBezTo>
                  <a:pt x="8568" y="106589"/>
                  <a:pt x="67959" y="242180"/>
                  <a:pt x="65158" y="226492"/>
                </a:cubicBezTo>
                <a:cubicBezTo>
                  <a:pt x="62357" y="210804"/>
                  <a:pt x="-10482" y="-18917"/>
                  <a:pt x="1284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6ED56B61-F03F-FE57-D697-C34CABC8146B}"/>
              </a:ext>
            </a:extLst>
          </p:cNvPr>
          <p:cNvSpPr/>
          <p:nvPr/>
        </p:nvSpPr>
        <p:spPr>
          <a:xfrm>
            <a:off x="5539228" y="10062919"/>
            <a:ext cx="69835" cy="359855"/>
          </a:xfrm>
          <a:custGeom>
            <a:avLst/>
            <a:gdLst>
              <a:gd name="connsiteX0" fmla="*/ 960 w 69835"/>
              <a:gd name="connsiteY0" fmla="*/ 5566 h 359855"/>
              <a:gd name="connsiteX1" fmla="*/ 64834 w 69835"/>
              <a:gd name="connsiteY1" fmla="*/ 351828 h 359855"/>
              <a:gd name="connsiteX2" fmla="*/ 61472 w 69835"/>
              <a:gd name="connsiteY2" fmla="*/ 240890 h 359855"/>
              <a:gd name="connsiteX3" fmla="*/ 27854 w 69835"/>
              <a:gd name="connsiteY3" fmla="*/ 143399 h 359855"/>
              <a:gd name="connsiteX4" fmla="*/ 960 w 69835"/>
              <a:gd name="connsiteY4" fmla="*/ 5566 h 35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5" h="359855">
                <a:moveTo>
                  <a:pt x="960" y="5566"/>
                </a:moveTo>
                <a:cubicBezTo>
                  <a:pt x="7123" y="40304"/>
                  <a:pt x="54749" y="312607"/>
                  <a:pt x="64834" y="351828"/>
                </a:cubicBezTo>
                <a:cubicBezTo>
                  <a:pt x="74919" y="391049"/>
                  <a:pt x="67635" y="275628"/>
                  <a:pt x="61472" y="240890"/>
                </a:cubicBezTo>
                <a:cubicBezTo>
                  <a:pt x="55309" y="206152"/>
                  <a:pt x="35698" y="178137"/>
                  <a:pt x="27854" y="143399"/>
                </a:cubicBezTo>
                <a:cubicBezTo>
                  <a:pt x="20010" y="108661"/>
                  <a:pt x="-5203" y="-29172"/>
                  <a:pt x="960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47E9298-6605-30EC-4F46-3F59BA872C77}"/>
              </a:ext>
            </a:extLst>
          </p:cNvPr>
          <p:cNvSpPr/>
          <p:nvPr/>
        </p:nvSpPr>
        <p:spPr>
          <a:xfrm>
            <a:off x="5680214" y="9870086"/>
            <a:ext cx="748099" cy="595194"/>
          </a:xfrm>
          <a:custGeom>
            <a:avLst/>
            <a:gdLst>
              <a:gd name="connsiteX0" fmla="*/ 1168 w 748099"/>
              <a:gd name="connsiteY0" fmla="*/ 63929 h 595194"/>
              <a:gd name="connsiteX1" fmla="*/ 266748 w 748099"/>
              <a:gd name="connsiteY1" fmla="*/ 275720 h 595194"/>
              <a:gd name="connsiteX2" fmla="*/ 233130 w 748099"/>
              <a:gd name="connsiteY2" fmla="*/ 322785 h 595194"/>
              <a:gd name="connsiteX3" fmla="*/ 431474 w 748099"/>
              <a:gd name="connsiteY3" fmla="*/ 336232 h 595194"/>
              <a:gd name="connsiteX4" fmla="*/ 414665 w 748099"/>
              <a:gd name="connsiteY4" fmla="*/ 433723 h 595194"/>
              <a:gd name="connsiteX5" fmla="*/ 528965 w 748099"/>
              <a:gd name="connsiteY5" fmla="*/ 521129 h 595194"/>
              <a:gd name="connsiteX6" fmla="*/ 528965 w 748099"/>
              <a:gd name="connsiteY6" fmla="*/ 480788 h 595194"/>
              <a:gd name="connsiteX7" fmla="*/ 747480 w 748099"/>
              <a:gd name="connsiteY7" fmla="*/ 595088 h 595194"/>
              <a:gd name="connsiteX8" fmla="*/ 599562 w 748099"/>
              <a:gd name="connsiteY8" fmla="*/ 457255 h 595194"/>
              <a:gd name="connsiteX9" fmla="*/ 404580 w 748099"/>
              <a:gd name="connsiteY9" fmla="*/ 279082 h 595194"/>
              <a:gd name="connsiteX10" fmla="*/ 132277 w 748099"/>
              <a:gd name="connsiteY10" fmla="*/ 55 h 595194"/>
              <a:gd name="connsiteX11" fmla="*/ 387771 w 748099"/>
              <a:gd name="connsiteY11" fmla="*/ 302614 h 595194"/>
              <a:gd name="connsiteX12" fmla="*/ 1168 w 748099"/>
              <a:gd name="connsiteY12" fmla="*/ 63929 h 59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099" h="595194">
                <a:moveTo>
                  <a:pt x="1168" y="63929"/>
                </a:moveTo>
                <a:cubicBezTo>
                  <a:pt x="-19003" y="59447"/>
                  <a:pt x="228088" y="232577"/>
                  <a:pt x="266748" y="275720"/>
                </a:cubicBezTo>
                <a:cubicBezTo>
                  <a:pt x="305408" y="318863"/>
                  <a:pt x="205676" y="312700"/>
                  <a:pt x="233130" y="322785"/>
                </a:cubicBezTo>
                <a:cubicBezTo>
                  <a:pt x="260584" y="332870"/>
                  <a:pt x="401218" y="317742"/>
                  <a:pt x="431474" y="336232"/>
                </a:cubicBezTo>
                <a:cubicBezTo>
                  <a:pt x="461730" y="354722"/>
                  <a:pt x="398417" y="402907"/>
                  <a:pt x="414665" y="433723"/>
                </a:cubicBezTo>
                <a:cubicBezTo>
                  <a:pt x="430913" y="464539"/>
                  <a:pt x="509915" y="513285"/>
                  <a:pt x="528965" y="521129"/>
                </a:cubicBezTo>
                <a:cubicBezTo>
                  <a:pt x="548015" y="528973"/>
                  <a:pt x="492546" y="468462"/>
                  <a:pt x="528965" y="480788"/>
                </a:cubicBezTo>
                <a:cubicBezTo>
                  <a:pt x="565384" y="493115"/>
                  <a:pt x="735714" y="599010"/>
                  <a:pt x="747480" y="595088"/>
                </a:cubicBezTo>
                <a:cubicBezTo>
                  <a:pt x="759246" y="591166"/>
                  <a:pt x="599562" y="457255"/>
                  <a:pt x="599562" y="457255"/>
                </a:cubicBezTo>
                <a:cubicBezTo>
                  <a:pt x="542412" y="404587"/>
                  <a:pt x="482461" y="355282"/>
                  <a:pt x="404580" y="279082"/>
                </a:cubicBezTo>
                <a:cubicBezTo>
                  <a:pt x="326699" y="202882"/>
                  <a:pt x="135078" y="-3867"/>
                  <a:pt x="132277" y="55"/>
                </a:cubicBezTo>
                <a:cubicBezTo>
                  <a:pt x="129476" y="3977"/>
                  <a:pt x="403459" y="290848"/>
                  <a:pt x="387771" y="302614"/>
                </a:cubicBezTo>
                <a:cubicBezTo>
                  <a:pt x="372083" y="314380"/>
                  <a:pt x="21339" y="68411"/>
                  <a:pt x="1168" y="6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8C09D2A-96A5-B103-907A-70B9AB0F8431}"/>
              </a:ext>
            </a:extLst>
          </p:cNvPr>
          <p:cNvSpPr/>
          <p:nvPr/>
        </p:nvSpPr>
        <p:spPr>
          <a:xfrm>
            <a:off x="6370367" y="10609729"/>
            <a:ext cx="416939" cy="441796"/>
          </a:xfrm>
          <a:custGeom>
            <a:avLst/>
            <a:gdLst>
              <a:gd name="connsiteX0" fmla="*/ 177 w 416939"/>
              <a:gd name="connsiteY0" fmla="*/ 80683 h 441796"/>
              <a:gd name="connsiteX1" fmla="*/ 386780 w 416939"/>
              <a:gd name="connsiteY1" fmla="*/ 423583 h 441796"/>
              <a:gd name="connsiteX2" fmla="*/ 356524 w 416939"/>
              <a:gd name="connsiteY2" fmla="*/ 352986 h 441796"/>
              <a:gd name="connsiteX3" fmla="*/ 77498 w 416939"/>
              <a:gd name="connsiteY3" fmla="*/ 0 h 441796"/>
              <a:gd name="connsiteX4" fmla="*/ 332992 w 416939"/>
              <a:gd name="connsiteY4" fmla="*/ 356347 h 441796"/>
              <a:gd name="connsiteX5" fmla="*/ 177 w 416939"/>
              <a:gd name="connsiteY5" fmla="*/ 80683 h 4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9" h="441796">
                <a:moveTo>
                  <a:pt x="177" y="80683"/>
                </a:moveTo>
                <a:cubicBezTo>
                  <a:pt x="9142" y="91889"/>
                  <a:pt x="327389" y="378199"/>
                  <a:pt x="386780" y="423583"/>
                </a:cubicBezTo>
                <a:cubicBezTo>
                  <a:pt x="446171" y="468967"/>
                  <a:pt x="408071" y="423583"/>
                  <a:pt x="356524" y="352986"/>
                </a:cubicBezTo>
                <a:cubicBezTo>
                  <a:pt x="304977" y="282389"/>
                  <a:pt x="81420" y="-560"/>
                  <a:pt x="77498" y="0"/>
                </a:cubicBezTo>
                <a:cubicBezTo>
                  <a:pt x="73576" y="560"/>
                  <a:pt x="340276" y="340098"/>
                  <a:pt x="332992" y="356347"/>
                </a:cubicBezTo>
                <a:cubicBezTo>
                  <a:pt x="325708" y="372596"/>
                  <a:pt x="-8788" y="69477"/>
                  <a:pt x="177" y="80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2398E644-4A41-0B38-9B4F-846804B24547}"/>
              </a:ext>
            </a:extLst>
          </p:cNvPr>
          <p:cNvSpPr/>
          <p:nvPr/>
        </p:nvSpPr>
        <p:spPr>
          <a:xfrm>
            <a:off x="5702676" y="10409420"/>
            <a:ext cx="176262" cy="556760"/>
          </a:xfrm>
          <a:custGeom>
            <a:avLst/>
            <a:gdLst>
              <a:gd name="connsiteX0" fmla="*/ 76198 w 176262"/>
              <a:gd name="connsiteY0" fmla="*/ 1965 h 556760"/>
              <a:gd name="connsiteX1" fmla="*/ 56027 w 176262"/>
              <a:gd name="connsiteY1" fmla="*/ 227204 h 556760"/>
              <a:gd name="connsiteX2" fmla="*/ 173689 w 176262"/>
              <a:gd name="connsiteY2" fmla="*/ 546571 h 556760"/>
              <a:gd name="connsiteX3" fmla="*/ 126624 w 176262"/>
              <a:gd name="connsiteY3" fmla="*/ 455804 h 556760"/>
              <a:gd name="connsiteX4" fmla="*/ 5600 w 176262"/>
              <a:gd name="connsiteY4" fmla="*/ 237289 h 556760"/>
              <a:gd name="connsiteX5" fmla="*/ 22409 w 176262"/>
              <a:gd name="connsiteY5" fmla="*/ 280992 h 556760"/>
              <a:gd name="connsiteX6" fmla="*/ 42580 w 176262"/>
              <a:gd name="connsiteY6" fmla="*/ 126351 h 556760"/>
              <a:gd name="connsiteX7" fmla="*/ 76198 w 176262"/>
              <a:gd name="connsiteY7" fmla="*/ 1965 h 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62" h="556760">
                <a:moveTo>
                  <a:pt x="76198" y="1965"/>
                </a:moveTo>
                <a:cubicBezTo>
                  <a:pt x="78439" y="18774"/>
                  <a:pt x="39778" y="136436"/>
                  <a:pt x="56027" y="227204"/>
                </a:cubicBezTo>
                <a:cubicBezTo>
                  <a:pt x="72275" y="317972"/>
                  <a:pt x="161923" y="508471"/>
                  <a:pt x="173689" y="546571"/>
                </a:cubicBezTo>
                <a:cubicBezTo>
                  <a:pt x="185455" y="584671"/>
                  <a:pt x="154639" y="507351"/>
                  <a:pt x="126624" y="455804"/>
                </a:cubicBezTo>
                <a:cubicBezTo>
                  <a:pt x="98609" y="404257"/>
                  <a:pt x="22969" y="266424"/>
                  <a:pt x="5600" y="237289"/>
                </a:cubicBezTo>
                <a:cubicBezTo>
                  <a:pt x="-11769" y="208154"/>
                  <a:pt x="16246" y="299482"/>
                  <a:pt x="22409" y="280992"/>
                </a:cubicBezTo>
                <a:cubicBezTo>
                  <a:pt x="28572" y="262502"/>
                  <a:pt x="33615" y="172295"/>
                  <a:pt x="42580" y="126351"/>
                </a:cubicBezTo>
                <a:cubicBezTo>
                  <a:pt x="51545" y="80407"/>
                  <a:pt x="73957" y="-14844"/>
                  <a:pt x="76198" y="1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4D0791E3-9A24-7F8C-E7C7-321B20952B8B}"/>
              </a:ext>
            </a:extLst>
          </p:cNvPr>
          <p:cNvSpPr/>
          <p:nvPr/>
        </p:nvSpPr>
        <p:spPr>
          <a:xfrm>
            <a:off x="5799044" y="10233038"/>
            <a:ext cx="127787" cy="511558"/>
          </a:xfrm>
          <a:custGeom>
            <a:avLst/>
            <a:gdLst>
              <a:gd name="connsiteX0" fmla="*/ 127747 w 127787"/>
              <a:gd name="connsiteY0" fmla="*/ 242221 h 511558"/>
              <a:gd name="connsiteX1" fmla="*/ 63874 w 127787"/>
              <a:gd name="connsiteY1" fmla="*/ 417033 h 511558"/>
              <a:gd name="connsiteX2" fmla="*/ 40341 w 127787"/>
              <a:gd name="connsiteY2" fmla="*/ 511162 h 511558"/>
              <a:gd name="connsiteX3" fmla="*/ 53788 w 127787"/>
              <a:gd name="connsiteY3" fmla="*/ 383415 h 511558"/>
              <a:gd name="connsiteX4" fmla="*/ 0 w 127787"/>
              <a:gd name="connsiteY4" fmla="*/ 174 h 511558"/>
              <a:gd name="connsiteX5" fmla="*/ 53788 w 127787"/>
              <a:gd name="connsiteY5" fmla="*/ 332988 h 511558"/>
              <a:gd name="connsiteX6" fmla="*/ 127747 w 127787"/>
              <a:gd name="connsiteY6" fmla="*/ 242221 h 51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87" h="511558">
                <a:moveTo>
                  <a:pt x="127747" y="242221"/>
                </a:moveTo>
                <a:cubicBezTo>
                  <a:pt x="129428" y="256228"/>
                  <a:pt x="78442" y="372210"/>
                  <a:pt x="63874" y="417033"/>
                </a:cubicBezTo>
                <a:cubicBezTo>
                  <a:pt x="49306" y="461856"/>
                  <a:pt x="42022" y="516765"/>
                  <a:pt x="40341" y="511162"/>
                </a:cubicBezTo>
                <a:cubicBezTo>
                  <a:pt x="38660" y="505559"/>
                  <a:pt x="60511" y="468580"/>
                  <a:pt x="53788" y="383415"/>
                </a:cubicBezTo>
                <a:cubicBezTo>
                  <a:pt x="47065" y="298250"/>
                  <a:pt x="0" y="8578"/>
                  <a:pt x="0" y="174"/>
                </a:cubicBezTo>
                <a:cubicBezTo>
                  <a:pt x="0" y="-8230"/>
                  <a:pt x="32497" y="288725"/>
                  <a:pt x="53788" y="332988"/>
                </a:cubicBezTo>
                <a:cubicBezTo>
                  <a:pt x="75079" y="377251"/>
                  <a:pt x="126066" y="228214"/>
                  <a:pt x="127747" y="24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4EE7E03B-7BEA-D7E7-1EAD-7DEE7D7F1962}"/>
              </a:ext>
            </a:extLst>
          </p:cNvPr>
          <p:cNvSpPr/>
          <p:nvPr/>
        </p:nvSpPr>
        <p:spPr>
          <a:xfrm>
            <a:off x="6131838" y="10465032"/>
            <a:ext cx="213870" cy="373299"/>
          </a:xfrm>
          <a:custGeom>
            <a:avLst/>
            <a:gdLst>
              <a:gd name="connsiteX0" fmla="*/ 21 w 213870"/>
              <a:gd name="connsiteY0" fmla="*/ 142 h 373299"/>
              <a:gd name="connsiteX1" fmla="*/ 107597 w 213870"/>
              <a:gd name="connsiteY1" fmla="*/ 148059 h 373299"/>
              <a:gd name="connsiteX2" fmla="*/ 84065 w 213870"/>
              <a:gd name="connsiteY2" fmla="*/ 299339 h 373299"/>
              <a:gd name="connsiteX3" fmla="*/ 131130 w 213870"/>
              <a:gd name="connsiteY3" fmla="*/ 235465 h 373299"/>
              <a:gd name="connsiteX4" fmla="*/ 84065 w 213870"/>
              <a:gd name="connsiteY4" fmla="*/ 373297 h 373299"/>
              <a:gd name="connsiteX5" fmla="*/ 171471 w 213870"/>
              <a:gd name="connsiteY5" fmla="*/ 238827 h 373299"/>
              <a:gd name="connsiteX6" fmla="*/ 211812 w 213870"/>
              <a:gd name="connsiteY6" fmla="*/ 168230 h 373299"/>
              <a:gd name="connsiteX7" fmla="*/ 110959 w 213870"/>
              <a:gd name="connsiteY7" fmla="*/ 242189 h 373299"/>
              <a:gd name="connsiteX8" fmla="*/ 117683 w 213870"/>
              <a:gd name="connsiteY8" fmla="*/ 174953 h 373299"/>
              <a:gd name="connsiteX9" fmla="*/ 21 w 213870"/>
              <a:gd name="connsiteY9" fmla="*/ 142 h 37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70" h="373299">
                <a:moveTo>
                  <a:pt x="21" y="142"/>
                </a:moveTo>
                <a:cubicBezTo>
                  <a:pt x="-1660" y="-4340"/>
                  <a:pt x="93590" y="98193"/>
                  <a:pt x="107597" y="148059"/>
                </a:cubicBezTo>
                <a:cubicBezTo>
                  <a:pt x="121604" y="197925"/>
                  <a:pt x="80143" y="284771"/>
                  <a:pt x="84065" y="299339"/>
                </a:cubicBezTo>
                <a:cubicBezTo>
                  <a:pt x="87987" y="313907"/>
                  <a:pt x="131130" y="223139"/>
                  <a:pt x="131130" y="235465"/>
                </a:cubicBezTo>
                <a:cubicBezTo>
                  <a:pt x="131130" y="247791"/>
                  <a:pt x="77342" y="372737"/>
                  <a:pt x="84065" y="373297"/>
                </a:cubicBezTo>
                <a:cubicBezTo>
                  <a:pt x="90788" y="373857"/>
                  <a:pt x="150180" y="273005"/>
                  <a:pt x="171471" y="238827"/>
                </a:cubicBezTo>
                <a:cubicBezTo>
                  <a:pt x="192762" y="204649"/>
                  <a:pt x="221897" y="167670"/>
                  <a:pt x="211812" y="168230"/>
                </a:cubicBezTo>
                <a:cubicBezTo>
                  <a:pt x="201727" y="168790"/>
                  <a:pt x="126647" y="241069"/>
                  <a:pt x="110959" y="242189"/>
                </a:cubicBezTo>
                <a:cubicBezTo>
                  <a:pt x="95271" y="243309"/>
                  <a:pt x="132811" y="209691"/>
                  <a:pt x="117683" y="174953"/>
                </a:cubicBezTo>
                <a:cubicBezTo>
                  <a:pt x="102555" y="140215"/>
                  <a:pt x="1702" y="4624"/>
                  <a:pt x="2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5242342B-F636-B975-9F76-E673680844E3}"/>
              </a:ext>
            </a:extLst>
          </p:cNvPr>
          <p:cNvSpPr/>
          <p:nvPr/>
        </p:nvSpPr>
        <p:spPr>
          <a:xfrm>
            <a:off x="5926781" y="10592800"/>
            <a:ext cx="171480" cy="299942"/>
          </a:xfrm>
          <a:custGeom>
            <a:avLst/>
            <a:gdLst>
              <a:gd name="connsiteX0" fmla="*/ 134481 w 171480"/>
              <a:gd name="connsiteY0" fmla="*/ 121 h 299942"/>
              <a:gd name="connsiteX1" fmla="*/ 121034 w 171480"/>
              <a:gd name="connsiteY1" fmla="*/ 148038 h 299942"/>
              <a:gd name="connsiteX2" fmla="*/ 171460 w 171480"/>
              <a:gd name="connsiteY2" fmla="*/ 299318 h 299942"/>
              <a:gd name="connsiteX3" fmla="*/ 114310 w 171480"/>
              <a:gd name="connsiteY3" fmla="*/ 195103 h 299942"/>
              <a:gd name="connsiteX4" fmla="*/ 10 w 171480"/>
              <a:gd name="connsiteY4" fmla="*/ 33738 h 299942"/>
              <a:gd name="connsiteX5" fmla="*/ 107587 w 171480"/>
              <a:gd name="connsiteY5" fmla="*/ 121144 h 299942"/>
              <a:gd name="connsiteX6" fmla="*/ 134481 w 171480"/>
              <a:gd name="connsiteY6" fmla="*/ 121 h 29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80" h="299942">
                <a:moveTo>
                  <a:pt x="134481" y="121"/>
                </a:moveTo>
                <a:cubicBezTo>
                  <a:pt x="136722" y="4603"/>
                  <a:pt x="114871" y="98172"/>
                  <a:pt x="121034" y="148038"/>
                </a:cubicBezTo>
                <a:cubicBezTo>
                  <a:pt x="127197" y="197904"/>
                  <a:pt x="172581" y="291474"/>
                  <a:pt x="171460" y="299318"/>
                </a:cubicBezTo>
                <a:cubicBezTo>
                  <a:pt x="170339" y="307162"/>
                  <a:pt x="142885" y="239366"/>
                  <a:pt x="114310" y="195103"/>
                </a:cubicBezTo>
                <a:cubicBezTo>
                  <a:pt x="85735" y="150840"/>
                  <a:pt x="1130" y="46064"/>
                  <a:pt x="10" y="33738"/>
                </a:cubicBezTo>
                <a:cubicBezTo>
                  <a:pt x="-1110" y="21412"/>
                  <a:pt x="85175" y="125626"/>
                  <a:pt x="107587" y="121144"/>
                </a:cubicBezTo>
                <a:cubicBezTo>
                  <a:pt x="129999" y="116662"/>
                  <a:pt x="132240" y="-4361"/>
                  <a:pt x="13448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56D5875-74F7-8DA0-0D5C-0BDCD072C44E}"/>
              </a:ext>
            </a:extLst>
          </p:cNvPr>
          <p:cNvSpPr/>
          <p:nvPr/>
        </p:nvSpPr>
        <p:spPr>
          <a:xfrm>
            <a:off x="5721715" y="10270119"/>
            <a:ext cx="87419" cy="738264"/>
          </a:xfrm>
          <a:custGeom>
            <a:avLst/>
            <a:gdLst>
              <a:gd name="connsiteX0" fmla="*/ 87414 w 87419"/>
              <a:gd name="connsiteY0" fmla="*/ 235396 h 738264"/>
              <a:gd name="connsiteX1" fmla="*/ 40350 w 87419"/>
              <a:gd name="connsiteY1" fmla="*/ 440463 h 738264"/>
              <a:gd name="connsiteX2" fmla="*/ 47073 w 87419"/>
              <a:gd name="connsiteY2" fmla="*/ 729575 h 738264"/>
              <a:gd name="connsiteX3" fmla="*/ 40350 w 87419"/>
              <a:gd name="connsiteY3" fmla="*/ 601828 h 738264"/>
              <a:gd name="connsiteX4" fmla="*/ 9 w 87419"/>
              <a:gd name="connsiteY4" fmla="*/ 3434 h 738264"/>
              <a:gd name="connsiteX5" fmla="*/ 36988 w 87419"/>
              <a:gd name="connsiteY5" fmla="*/ 353057 h 738264"/>
              <a:gd name="connsiteX6" fmla="*/ 87414 w 87419"/>
              <a:gd name="connsiteY6" fmla="*/ 235396 h 7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19" h="738264">
                <a:moveTo>
                  <a:pt x="87414" y="235396"/>
                </a:moveTo>
                <a:cubicBezTo>
                  <a:pt x="87974" y="249964"/>
                  <a:pt x="47073" y="358100"/>
                  <a:pt x="40350" y="440463"/>
                </a:cubicBezTo>
                <a:cubicBezTo>
                  <a:pt x="33627" y="522826"/>
                  <a:pt x="47073" y="702681"/>
                  <a:pt x="47073" y="729575"/>
                </a:cubicBezTo>
                <a:cubicBezTo>
                  <a:pt x="47073" y="756469"/>
                  <a:pt x="48194" y="722851"/>
                  <a:pt x="40350" y="601828"/>
                </a:cubicBezTo>
                <a:cubicBezTo>
                  <a:pt x="32506" y="480805"/>
                  <a:pt x="569" y="44896"/>
                  <a:pt x="9" y="3434"/>
                </a:cubicBezTo>
                <a:cubicBezTo>
                  <a:pt x="-551" y="-38028"/>
                  <a:pt x="24101" y="308794"/>
                  <a:pt x="36988" y="353057"/>
                </a:cubicBezTo>
                <a:cubicBezTo>
                  <a:pt x="49875" y="397320"/>
                  <a:pt x="86854" y="220828"/>
                  <a:pt x="87414" y="23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57B4ED75-8CDC-EBBD-6989-811EB61F09C8}"/>
              </a:ext>
            </a:extLst>
          </p:cNvPr>
          <p:cNvSpPr/>
          <p:nvPr/>
        </p:nvSpPr>
        <p:spPr>
          <a:xfrm>
            <a:off x="5809666" y="10522170"/>
            <a:ext cx="48217" cy="514134"/>
          </a:xfrm>
          <a:custGeom>
            <a:avLst/>
            <a:gdLst>
              <a:gd name="connsiteX0" fmla="*/ 48209 w 48217"/>
              <a:gd name="connsiteY0" fmla="*/ 2955 h 514134"/>
              <a:gd name="connsiteX1" fmla="*/ 16459 w 48217"/>
              <a:gd name="connsiteY1" fmla="*/ 406180 h 514134"/>
              <a:gd name="connsiteX2" fmla="*/ 584 w 48217"/>
              <a:gd name="connsiteY2" fmla="*/ 514130 h 514134"/>
              <a:gd name="connsiteX3" fmla="*/ 3759 w 48217"/>
              <a:gd name="connsiteY3" fmla="*/ 409355 h 514134"/>
              <a:gd name="connsiteX4" fmla="*/ 6934 w 48217"/>
              <a:gd name="connsiteY4" fmla="*/ 158530 h 514134"/>
              <a:gd name="connsiteX5" fmla="*/ 13284 w 48217"/>
              <a:gd name="connsiteY5" fmla="*/ 218855 h 514134"/>
              <a:gd name="connsiteX6" fmla="*/ 48209 w 48217"/>
              <a:gd name="connsiteY6" fmla="*/ 2955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17" h="514134">
                <a:moveTo>
                  <a:pt x="48209" y="2955"/>
                </a:moveTo>
                <a:cubicBezTo>
                  <a:pt x="48738" y="34176"/>
                  <a:pt x="24397" y="320984"/>
                  <a:pt x="16459" y="406180"/>
                </a:cubicBezTo>
                <a:cubicBezTo>
                  <a:pt x="8521" y="491376"/>
                  <a:pt x="2701" y="513601"/>
                  <a:pt x="584" y="514130"/>
                </a:cubicBezTo>
                <a:cubicBezTo>
                  <a:pt x="-1533" y="514659"/>
                  <a:pt x="2701" y="468622"/>
                  <a:pt x="3759" y="409355"/>
                </a:cubicBezTo>
                <a:cubicBezTo>
                  <a:pt x="4817" y="350088"/>
                  <a:pt x="5346" y="190280"/>
                  <a:pt x="6934" y="158530"/>
                </a:cubicBezTo>
                <a:cubicBezTo>
                  <a:pt x="8522" y="126780"/>
                  <a:pt x="4817" y="240022"/>
                  <a:pt x="13284" y="218855"/>
                </a:cubicBezTo>
                <a:cubicBezTo>
                  <a:pt x="21751" y="197688"/>
                  <a:pt x="47680" y="-28266"/>
                  <a:pt x="48209" y="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488CDDC-3ED8-24DC-D341-DD259458AD32}"/>
              </a:ext>
            </a:extLst>
          </p:cNvPr>
          <p:cNvSpPr/>
          <p:nvPr/>
        </p:nvSpPr>
        <p:spPr>
          <a:xfrm>
            <a:off x="5701421" y="10563186"/>
            <a:ext cx="81172" cy="455007"/>
          </a:xfrm>
          <a:custGeom>
            <a:avLst/>
            <a:gdLst>
              <a:gd name="connsiteX0" fmla="*/ 80254 w 81172"/>
              <a:gd name="connsiteY0" fmla="*/ 39 h 455007"/>
              <a:gd name="connsiteX1" fmla="*/ 48504 w 81172"/>
              <a:gd name="connsiteY1" fmla="*/ 203239 h 455007"/>
              <a:gd name="connsiteX2" fmla="*/ 51679 w 81172"/>
              <a:gd name="connsiteY2" fmla="*/ 444539 h 455007"/>
              <a:gd name="connsiteX3" fmla="*/ 51679 w 81172"/>
              <a:gd name="connsiteY3" fmla="*/ 371514 h 455007"/>
              <a:gd name="connsiteX4" fmla="*/ 7229 w 81172"/>
              <a:gd name="connsiteY4" fmla="*/ 15914 h 455007"/>
              <a:gd name="connsiteX5" fmla="*/ 7229 w 81172"/>
              <a:gd name="connsiteY5" fmla="*/ 184189 h 455007"/>
              <a:gd name="connsiteX6" fmla="*/ 80254 w 81172"/>
              <a:gd name="connsiteY6" fmla="*/ 39 h 4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72" h="455007">
                <a:moveTo>
                  <a:pt x="80254" y="39"/>
                </a:moveTo>
                <a:cubicBezTo>
                  <a:pt x="87133" y="3214"/>
                  <a:pt x="53266" y="129156"/>
                  <a:pt x="48504" y="203239"/>
                </a:cubicBezTo>
                <a:cubicBezTo>
                  <a:pt x="43741" y="277322"/>
                  <a:pt x="51150" y="416493"/>
                  <a:pt x="51679" y="444539"/>
                </a:cubicBezTo>
                <a:cubicBezTo>
                  <a:pt x="52208" y="472585"/>
                  <a:pt x="59087" y="442951"/>
                  <a:pt x="51679" y="371514"/>
                </a:cubicBezTo>
                <a:cubicBezTo>
                  <a:pt x="44271" y="300077"/>
                  <a:pt x="14637" y="47135"/>
                  <a:pt x="7229" y="15914"/>
                </a:cubicBezTo>
                <a:cubicBezTo>
                  <a:pt x="-179" y="-15307"/>
                  <a:pt x="-4413" y="183660"/>
                  <a:pt x="7229" y="184189"/>
                </a:cubicBezTo>
                <a:cubicBezTo>
                  <a:pt x="18871" y="184718"/>
                  <a:pt x="73375" y="-3136"/>
                  <a:pt x="8025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87D235B4-228F-FE17-51AB-2608828FA693}"/>
              </a:ext>
            </a:extLst>
          </p:cNvPr>
          <p:cNvSpPr/>
          <p:nvPr/>
        </p:nvSpPr>
        <p:spPr>
          <a:xfrm>
            <a:off x="5428990" y="10069994"/>
            <a:ext cx="316367" cy="718077"/>
          </a:xfrm>
          <a:custGeom>
            <a:avLst/>
            <a:gdLst>
              <a:gd name="connsiteX0" fmla="*/ 32010 w 316367"/>
              <a:gd name="connsiteY0" fmla="*/ 4281 h 718077"/>
              <a:gd name="connsiteX1" fmla="*/ 197110 w 316367"/>
              <a:gd name="connsiteY1" fmla="*/ 490056 h 718077"/>
              <a:gd name="connsiteX2" fmla="*/ 168535 w 316367"/>
              <a:gd name="connsiteY2" fmla="*/ 382106 h 718077"/>
              <a:gd name="connsiteX3" fmla="*/ 308235 w 316367"/>
              <a:gd name="connsiteY3" fmla="*/ 709131 h 718077"/>
              <a:gd name="connsiteX4" fmla="*/ 295535 w 316367"/>
              <a:gd name="connsiteY4" fmla="*/ 601181 h 718077"/>
              <a:gd name="connsiteX5" fmla="*/ 260610 w 316367"/>
              <a:gd name="connsiteY5" fmla="*/ 340831 h 718077"/>
              <a:gd name="connsiteX6" fmla="*/ 190760 w 316367"/>
              <a:gd name="connsiteY6" fmla="*/ 159856 h 718077"/>
              <a:gd name="connsiteX7" fmla="*/ 193935 w 316367"/>
              <a:gd name="connsiteY7" fmla="*/ 420206 h 718077"/>
              <a:gd name="connsiteX8" fmla="*/ 130435 w 316367"/>
              <a:gd name="connsiteY8" fmla="*/ 328131 h 718077"/>
              <a:gd name="connsiteX9" fmla="*/ 260 w 316367"/>
              <a:gd name="connsiteY9" fmla="*/ 150331 h 718077"/>
              <a:gd name="connsiteX10" fmla="*/ 95510 w 316367"/>
              <a:gd name="connsiteY10" fmla="*/ 245581 h 718077"/>
              <a:gd name="connsiteX11" fmla="*/ 32010 w 316367"/>
              <a:gd name="connsiteY11" fmla="*/ 4281 h 71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67" h="718077">
                <a:moveTo>
                  <a:pt x="32010" y="4281"/>
                </a:moveTo>
                <a:cubicBezTo>
                  <a:pt x="48943" y="45027"/>
                  <a:pt x="174356" y="427085"/>
                  <a:pt x="197110" y="490056"/>
                </a:cubicBezTo>
                <a:cubicBezTo>
                  <a:pt x="219864" y="553027"/>
                  <a:pt x="150014" y="345594"/>
                  <a:pt x="168535" y="382106"/>
                </a:cubicBezTo>
                <a:cubicBezTo>
                  <a:pt x="187056" y="418619"/>
                  <a:pt x="287068" y="672619"/>
                  <a:pt x="308235" y="709131"/>
                </a:cubicBezTo>
                <a:cubicBezTo>
                  <a:pt x="329402" y="745643"/>
                  <a:pt x="303472" y="662564"/>
                  <a:pt x="295535" y="601181"/>
                </a:cubicBezTo>
                <a:cubicBezTo>
                  <a:pt x="287598" y="539798"/>
                  <a:pt x="278072" y="414385"/>
                  <a:pt x="260610" y="340831"/>
                </a:cubicBezTo>
                <a:cubicBezTo>
                  <a:pt x="243148" y="267277"/>
                  <a:pt x="201872" y="146627"/>
                  <a:pt x="190760" y="159856"/>
                </a:cubicBezTo>
                <a:cubicBezTo>
                  <a:pt x="179648" y="173085"/>
                  <a:pt x="203989" y="392160"/>
                  <a:pt x="193935" y="420206"/>
                </a:cubicBezTo>
                <a:cubicBezTo>
                  <a:pt x="183881" y="448252"/>
                  <a:pt x="162714" y="373110"/>
                  <a:pt x="130435" y="328131"/>
                </a:cubicBezTo>
                <a:cubicBezTo>
                  <a:pt x="98156" y="283152"/>
                  <a:pt x="6081" y="164089"/>
                  <a:pt x="260" y="150331"/>
                </a:cubicBezTo>
                <a:cubicBezTo>
                  <a:pt x="-5561" y="136573"/>
                  <a:pt x="88102" y="264631"/>
                  <a:pt x="95510" y="245581"/>
                </a:cubicBezTo>
                <a:cubicBezTo>
                  <a:pt x="102918" y="226531"/>
                  <a:pt x="15077" y="-36465"/>
                  <a:pt x="32010" y="4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F1095B2-A89D-B16F-25A2-26238B16795C}"/>
              </a:ext>
            </a:extLst>
          </p:cNvPr>
          <p:cNvSpPr/>
          <p:nvPr/>
        </p:nvSpPr>
        <p:spPr>
          <a:xfrm>
            <a:off x="5441709" y="10817101"/>
            <a:ext cx="359650" cy="502715"/>
          </a:xfrm>
          <a:custGeom>
            <a:avLst/>
            <a:gdLst>
              <a:gd name="connsiteX0" fmla="*/ 330441 w 359650"/>
              <a:gd name="connsiteY0" fmla="*/ 124 h 502715"/>
              <a:gd name="connsiteX1" fmla="*/ 330441 w 359650"/>
              <a:gd name="connsiteY1" fmla="*/ 168399 h 502715"/>
              <a:gd name="connsiteX2" fmla="*/ 292341 w 359650"/>
              <a:gd name="connsiteY2" fmla="*/ 238249 h 502715"/>
              <a:gd name="connsiteX3" fmla="*/ 139941 w 359650"/>
              <a:gd name="connsiteY3" fmla="*/ 381124 h 502715"/>
              <a:gd name="connsiteX4" fmla="*/ 19291 w 359650"/>
              <a:gd name="connsiteY4" fmla="*/ 495424 h 502715"/>
              <a:gd name="connsiteX5" fmla="*/ 35166 w 359650"/>
              <a:gd name="connsiteY5" fmla="*/ 460499 h 502715"/>
              <a:gd name="connsiteX6" fmla="*/ 349491 w 359650"/>
              <a:gd name="connsiteY6" fmla="*/ 212849 h 502715"/>
              <a:gd name="connsiteX7" fmla="*/ 289166 w 359650"/>
              <a:gd name="connsiteY7" fmla="*/ 31874 h 502715"/>
              <a:gd name="connsiteX8" fmla="*/ 355841 w 359650"/>
              <a:gd name="connsiteY8" fmla="*/ 196974 h 502715"/>
              <a:gd name="connsiteX9" fmla="*/ 330441 w 359650"/>
              <a:gd name="connsiteY9" fmla="*/ 124 h 5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650" h="502715">
                <a:moveTo>
                  <a:pt x="330441" y="124"/>
                </a:moveTo>
                <a:cubicBezTo>
                  <a:pt x="326208" y="-4638"/>
                  <a:pt x="336791" y="128712"/>
                  <a:pt x="330441" y="168399"/>
                </a:cubicBezTo>
                <a:cubicBezTo>
                  <a:pt x="324091" y="208086"/>
                  <a:pt x="324091" y="202795"/>
                  <a:pt x="292341" y="238249"/>
                </a:cubicBezTo>
                <a:cubicBezTo>
                  <a:pt x="260591" y="273703"/>
                  <a:pt x="139941" y="381124"/>
                  <a:pt x="139941" y="381124"/>
                </a:cubicBezTo>
                <a:cubicBezTo>
                  <a:pt x="94433" y="423987"/>
                  <a:pt x="36753" y="482195"/>
                  <a:pt x="19291" y="495424"/>
                </a:cubicBezTo>
                <a:cubicBezTo>
                  <a:pt x="1828" y="508653"/>
                  <a:pt x="-19867" y="507595"/>
                  <a:pt x="35166" y="460499"/>
                </a:cubicBezTo>
                <a:cubicBezTo>
                  <a:pt x="90199" y="413403"/>
                  <a:pt x="307158" y="284286"/>
                  <a:pt x="349491" y="212849"/>
                </a:cubicBezTo>
                <a:cubicBezTo>
                  <a:pt x="391824" y="141412"/>
                  <a:pt x="288108" y="34520"/>
                  <a:pt x="289166" y="31874"/>
                </a:cubicBezTo>
                <a:cubicBezTo>
                  <a:pt x="290224" y="29228"/>
                  <a:pt x="345787" y="196974"/>
                  <a:pt x="355841" y="196974"/>
                </a:cubicBezTo>
                <a:cubicBezTo>
                  <a:pt x="365895" y="196974"/>
                  <a:pt x="334674" y="4886"/>
                  <a:pt x="33044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CE851909-0BFE-D107-7EEB-407762BCC119}"/>
              </a:ext>
            </a:extLst>
          </p:cNvPr>
          <p:cNvSpPr/>
          <p:nvPr/>
        </p:nvSpPr>
        <p:spPr>
          <a:xfrm>
            <a:off x="5406993" y="11029936"/>
            <a:ext cx="409638" cy="409634"/>
          </a:xfrm>
          <a:custGeom>
            <a:avLst/>
            <a:gdLst>
              <a:gd name="connsiteX0" fmla="*/ 174657 w 409638"/>
              <a:gd name="connsiteY0" fmla="*/ 111139 h 409634"/>
              <a:gd name="connsiteX1" fmla="*/ 161957 w 409638"/>
              <a:gd name="connsiteY1" fmla="*/ 260364 h 409634"/>
              <a:gd name="connsiteX2" fmla="*/ 107982 w 409638"/>
              <a:gd name="connsiteY2" fmla="*/ 323864 h 409634"/>
              <a:gd name="connsiteX3" fmla="*/ 32 w 409638"/>
              <a:gd name="connsiteY3" fmla="*/ 409589 h 409634"/>
              <a:gd name="connsiteX4" fmla="*/ 98457 w 409638"/>
              <a:gd name="connsiteY4" fmla="*/ 333389 h 409634"/>
              <a:gd name="connsiteX5" fmla="*/ 254032 w 409638"/>
              <a:gd name="connsiteY5" fmla="*/ 184164 h 409634"/>
              <a:gd name="connsiteX6" fmla="*/ 409607 w 409638"/>
              <a:gd name="connsiteY6" fmla="*/ 14 h 409634"/>
              <a:gd name="connsiteX7" fmla="*/ 241332 w 409638"/>
              <a:gd name="connsiteY7" fmla="*/ 193689 h 409634"/>
              <a:gd name="connsiteX8" fmla="*/ 254032 w 409638"/>
              <a:gd name="connsiteY8" fmla="*/ 120664 h 409634"/>
              <a:gd name="connsiteX9" fmla="*/ 190532 w 409638"/>
              <a:gd name="connsiteY9" fmla="*/ 234964 h 409634"/>
              <a:gd name="connsiteX10" fmla="*/ 174657 w 409638"/>
              <a:gd name="connsiteY10" fmla="*/ 111139 h 40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638" h="409634">
                <a:moveTo>
                  <a:pt x="174657" y="111139"/>
                </a:moveTo>
                <a:cubicBezTo>
                  <a:pt x="169895" y="115372"/>
                  <a:pt x="173069" y="224910"/>
                  <a:pt x="161957" y="260364"/>
                </a:cubicBezTo>
                <a:cubicBezTo>
                  <a:pt x="150844" y="295818"/>
                  <a:pt x="134969" y="298993"/>
                  <a:pt x="107982" y="323864"/>
                </a:cubicBezTo>
                <a:cubicBezTo>
                  <a:pt x="80995" y="348735"/>
                  <a:pt x="1619" y="408002"/>
                  <a:pt x="32" y="409589"/>
                </a:cubicBezTo>
                <a:cubicBezTo>
                  <a:pt x="-1555" y="411176"/>
                  <a:pt x="56124" y="370960"/>
                  <a:pt x="98457" y="333389"/>
                </a:cubicBezTo>
                <a:cubicBezTo>
                  <a:pt x="140790" y="295818"/>
                  <a:pt x="202174" y="239726"/>
                  <a:pt x="254032" y="184164"/>
                </a:cubicBezTo>
                <a:cubicBezTo>
                  <a:pt x="305890" y="128602"/>
                  <a:pt x="411724" y="-1574"/>
                  <a:pt x="409607" y="14"/>
                </a:cubicBezTo>
                <a:cubicBezTo>
                  <a:pt x="407490" y="1602"/>
                  <a:pt x="267261" y="173581"/>
                  <a:pt x="241332" y="193689"/>
                </a:cubicBezTo>
                <a:cubicBezTo>
                  <a:pt x="215403" y="213797"/>
                  <a:pt x="262499" y="113785"/>
                  <a:pt x="254032" y="120664"/>
                </a:cubicBezTo>
                <a:cubicBezTo>
                  <a:pt x="245565" y="127543"/>
                  <a:pt x="206407" y="232318"/>
                  <a:pt x="190532" y="234964"/>
                </a:cubicBezTo>
                <a:cubicBezTo>
                  <a:pt x="174657" y="237610"/>
                  <a:pt x="179419" y="106906"/>
                  <a:pt x="174657" y="1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E7C9CF1-3FEB-1ED1-3600-5CF5B678FFC8}"/>
              </a:ext>
            </a:extLst>
          </p:cNvPr>
          <p:cNvSpPr/>
          <p:nvPr/>
        </p:nvSpPr>
        <p:spPr>
          <a:xfrm>
            <a:off x="5376429" y="11312517"/>
            <a:ext cx="237246" cy="397833"/>
          </a:xfrm>
          <a:custGeom>
            <a:avLst/>
            <a:gdLst>
              <a:gd name="connsiteX0" fmla="*/ 125846 w 237246"/>
              <a:gd name="connsiteY0" fmla="*/ 8 h 397833"/>
              <a:gd name="connsiteX1" fmla="*/ 46471 w 237246"/>
              <a:gd name="connsiteY1" fmla="*/ 127008 h 397833"/>
              <a:gd name="connsiteX2" fmla="*/ 24246 w 237246"/>
              <a:gd name="connsiteY2" fmla="*/ 180983 h 397833"/>
              <a:gd name="connsiteX3" fmla="*/ 52821 w 237246"/>
              <a:gd name="connsiteY3" fmla="*/ 247658 h 397833"/>
              <a:gd name="connsiteX4" fmla="*/ 2021 w 237246"/>
              <a:gd name="connsiteY4" fmla="*/ 168283 h 397833"/>
              <a:gd name="connsiteX5" fmla="*/ 135371 w 237246"/>
              <a:gd name="connsiteY5" fmla="*/ 298458 h 397833"/>
              <a:gd name="connsiteX6" fmla="*/ 236971 w 237246"/>
              <a:gd name="connsiteY6" fmla="*/ 396883 h 397833"/>
              <a:gd name="connsiteX7" fmla="*/ 160771 w 237246"/>
              <a:gd name="connsiteY7" fmla="*/ 342908 h 397833"/>
              <a:gd name="connsiteX8" fmla="*/ 27421 w 237246"/>
              <a:gd name="connsiteY8" fmla="*/ 254008 h 397833"/>
              <a:gd name="connsiteX9" fmla="*/ 30596 w 237246"/>
              <a:gd name="connsiteY9" fmla="*/ 88908 h 397833"/>
              <a:gd name="connsiteX10" fmla="*/ 27421 w 237246"/>
              <a:gd name="connsiteY10" fmla="*/ 133358 h 397833"/>
              <a:gd name="connsiteX11" fmla="*/ 125846 w 237246"/>
              <a:gd name="connsiteY11" fmla="*/ 8 h 3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246" h="397833">
                <a:moveTo>
                  <a:pt x="125846" y="8"/>
                </a:moveTo>
                <a:cubicBezTo>
                  <a:pt x="129021" y="-1050"/>
                  <a:pt x="63404" y="96846"/>
                  <a:pt x="46471" y="127008"/>
                </a:cubicBezTo>
                <a:cubicBezTo>
                  <a:pt x="29538" y="157170"/>
                  <a:pt x="23188" y="160875"/>
                  <a:pt x="24246" y="180983"/>
                </a:cubicBezTo>
                <a:cubicBezTo>
                  <a:pt x="25304" y="201091"/>
                  <a:pt x="56525" y="249775"/>
                  <a:pt x="52821" y="247658"/>
                </a:cubicBezTo>
                <a:cubicBezTo>
                  <a:pt x="49117" y="245541"/>
                  <a:pt x="-11737" y="159816"/>
                  <a:pt x="2021" y="168283"/>
                </a:cubicBezTo>
                <a:cubicBezTo>
                  <a:pt x="15779" y="176750"/>
                  <a:pt x="135371" y="298458"/>
                  <a:pt x="135371" y="298458"/>
                </a:cubicBezTo>
                <a:cubicBezTo>
                  <a:pt x="174529" y="336558"/>
                  <a:pt x="232738" y="389475"/>
                  <a:pt x="236971" y="396883"/>
                </a:cubicBezTo>
                <a:cubicBezTo>
                  <a:pt x="241204" y="404291"/>
                  <a:pt x="195696" y="366720"/>
                  <a:pt x="160771" y="342908"/>
                </a:cubicBezTo>
                <a:cubicBezTo>
                  <a:pt x="125846" y="319096"/>
                  <a:pt x="49117" y="296341"/>
                  <a:pt x="27421" y="254008"/>
                </a:cubicBezTo>
                <a:cubicBezTo>
                  <a:pt x="5725" y="211675"/>
                  <a:pt x="30596" y="109016"/>
                  <a:pt x="30596" y="88908"/>
                </a:cubicBezTo>
                <a:cubicBezTo>
                  <a:pt x="30596" y="68800"/>
                  <a:pt x="14721" y="144470"/>
                  <a:pt x="27421" y="133358"/>
                </a:cubicBezTo>
                <a:cubicBezTo>
                  <a:pt x="40121" y="122246"/>
                  <a:pt x="122671" y="1066"/>
                  <a:pt x="1258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3D272B7B-FA4B-7144-D35C-5169FCD16876}"/>
              </a:ext>
            </a:extLst>
          </p:cNvPr>
          <p:cNvSpPr/>
          <p:nvPr/>
        </p:nvSpPr>
        <p:spPr>
          <a:xfrm>
            <a:off x="5689169" y="10836166"/>
            <a:ext cx="271454" cy="392371"/>
          </a:xfrm>
          <a:custGeom>
            <a:avLst/>
            <a:gdLst>
              <a:gd name="connsiteX0" fmla="*/ 270306 w 271454"/>
              <a:gd name="connsiteY0" fmla="*/ 60434 h 392371"/>
              <a:gd name="connsiteX1" fmla="*/ 82981 w 271454"/>
              <a:gd name="connsiteY1" fmla="*/ 276334 h 392371"/>
              <a:gd name="connsiteX2" fmla="*/ 3606 w 271454"/>
              <a:gd name="connsiteY2" fmla="*/ 387459 h 392371"/>
              <a:gd name="connsiteX3" fmla="*/ 190931 w 271454"/>
              <a:gd name="connsiteY3" fmla="*/ 120759 h 392371"/>
              <a:gd name="connsiteX4" fmla="*/ 124256 w 271454"/>
              <a:gd name="connsiteY4" fmla="*/ 187434 h 392371"/>
              <a:gd name="connsiteX5" fmla="*/ 251256 w 271454"/>
              <a:gd name="connsiteY5" fmla="*/ 109 h 392371"/>
              <a:gd name="connsiteX6" fmla="*/ 165531 w 271454"/>
              <a:gd name="connsiteY6" fmla="*/ 158859 h 392371"/>
              <a:gd name="connsiteX7" fmla="*/ 270306 w 271454"/>
              <a:gd name="connsiteY7" fmla="*/ 60434 h 39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454" h="392371">
                <a:moveTo>
                  <a:pt x="270306" y="60434"/>
                </a:moveTo>
                <a:cubicBezTo>
                  <a:pt x="256548" y="80013"/>
                  <a:pt x="127431" y="221830"/>
                  <a:pt x="82981" y="276334"/>
                </a:cubicBezTo>
                <a:cubicBezTo>
                  <a:pt x="38531" y="330838"/>
                  <a:pt x="-14386" y="413388"/>
                  <a:pt x="3606" y="387459"/>
                </a:cubicBezTo>
                <a:cubicBezTo>
                  <a:pt x="21598" y="361530"/>
                  <a:pt x="170823" y="154097"/>
                  <a:pt x="190931" y="120759"/>
                </a:cubicBezTo>
                <a:cubicBezTo>
                  <a:pt x="211039" y="87422"/>
                  <a:pt x="114202" y="207542"/>
                  <a:pt x="124256" y="187434"/>
                </a:cubicBezTo>
                <a:cubicBezTo>
                  <a:pt x="134310" y="167326"/>
                  <a:pt x="244377" y="4871"/>
                  <a:pt x="251256" y="109"/>
                </a:cubicBezTo>
                <a:cubicBezTo>
                  <a:pt x="258135" y="-4653"/>
                  <a:pt x="161298" y="147217"/>
                  <a:pt x="165531" y="158859"/>
                </a:cubicBezTo>
                <a:cubicBezTo>
                  <a:pt x="169764" y="170501"/>
                  <a:pt x="284064" y="40855"/>
                  <a:pt x="270306" y="6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ED58132-19E4-FA84-15C9-803ADD7DF383}"/>
              </a:ext>
            </a:extLst>
          </p:cNvPr>
          <p:cNvSpPr/>
          <p:nvPr/>
        </p:nvSpPr>
        <p:spPr>
          <a:xfrm>
            <a:off x="5418272" y="11182348"/>
            <a:ext cx="250684" cy="262059"/>
          </a:xfrm>
          <a:custGeom>
            <a:avLst/>
            <a:gdLst>
              <a:gd name="connsiteX0" fmla="*/ 153853 w 250684"/>
              <a:gd name="connsiteY0" fmla="*/ 2 h 262059"/>
              <a:gd name="connsiteX1" fmla="*/ 147503 w 250684"/>
              <a:gd name="connsiteY1" fmla="*/ 107952 h 262059"/>
              <a:gd name="connsiteX2" fmla="*/ 99878 w 250684"/>
              <a:gd name="connsiteY2" fmla="*/ 180977 h 262059"/>
              <a:gd name="connsiteX3" fmla="*/ 1453 w 250684"/>
              <a:gd name="connsiteY3" fmla="*/ 260352 h 262059"/>
              <a:gd name="connsiteX4" fmla="*/ 182428 w 250684"/>
              <a:gd name="connsiteY4" fmla="*/ 101602 h 262059"/>
              <a:gd name="connsiteX5" fmla="*/ 249103 w 250684"/>
              <a:gd name="connsiteY5" fmla="*/ 19052 h 262059"/>
              <a:gd name="connsiteX6" fmla="*/ 125278 w 250684"/>
              <a:gd name="connsiteY6" fmla="*/ 139702 h 262059"/>
              <a:gd name="connsiteX7" fmla="*/ 128453 w 250684"/>
              <a:gd name="connsiteY7" fmla="*/ 104777 h 262059"/>
              <a:gd name="connsiteX8" fmla="*/ 153853 w 250684"/>
              <a:gd name="connsiteY8" fmla="*/ 2 h 26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684" h="262059">
                <a:moveTo>
                  <a:pt x="153853" y="2"/>
                </a:moveTo>
                <a:cubicBezTo>
                  <a:pt x="157028" y="531"/>
                  <a:pt x="156499" y="77790"/>
                  <a:pt x="147503" y="107952"/>
                </a:cubicBezTo>
                <a:cubicBezTo>
                  <a:pt x="138507" y="138115"/>
                  <a:pt x="124220" y="155577"/>
                  <a:pt x="99878" y="180977"/>
                </a:cubicBezTo>
                <a:cubicBezTo>
                  <a:pt x="75536" y="206377"/>
                  <a:pt x="-12305" y="273581"/>
                  <a:pt x="1453" y="260352"/>
                </a:cubicBezTo>
                <a:cubicBezTo>
                  <a:pt x="15211" y="247123"/>
                  <a:pt x="141153" y="141819"/>
                  <a:pt x="182428" y="101602"/>
                </a:cubicBezTo>
                <a:cubicBezTo>
                  <a:pt x="223703" y="61385"/>
                  <a:pt x="258628" y="12702"/>
                  <a:pt x="249103" y="19052"/>
                </a:cubicBezTo>
                <a:cubicBezTo>
                  <a:pt x="239578" y="25402"/>
                  <a:pt x="145386" y="125415"/>
                  <a:pt x="125278" y="139702"/>
                </a:cubicBezTo>
                <a:cubicBezTo>
                  <a:pt x="105170" y="153989"/>
                  <a:pt x="122103" y="125944"/>
                  <a:pt x="128453" y="104777"/>
                </a:cubicBezTo>
                <a:cubicBezTo>
                  <a:pt x="134803" y="83610"/>
                  <a:pt x="150678" y="-527"/>
                  <a:pt x="1538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CACAEB6-3479-E9D1-D60A-5AC4E890A3C6}"/>
              </a:ext>
            </a:extLst>
          </p:cNvPr>
          <p:cNvSpPr/>
          <p:nvPr/>
        </p:nvSpPr>
        <p:spPr>
          <a:xfrm>
            <a:off x="5440762" y="11315692"/>
            <a:ext cx="163122" cy="388856"/>
          </a:xfrm>
          <a:custGeom>
            <a:avLst/>
            <a:gdLst>
              <a:gd name="connsiteX0" fmla="*/ 1188 w 163122"/>
              <a:gd name="connsiteY0" fmla="*/ 200033 h 388856"/>
              <a:gd name="connsiteX1" fmla="*/ 58338 w 163122"/>
              <a:gd name="connsiteY1" fmla="*/ 133358 h 388856"/>
              <a:gd name="connsiteX2" fmla="*/ 163113 w 163122"/>
              <a:gd name="connsiteY2" fmla="*/ 8 h 388856"/>
              <a:gd name="connsiteX3" fmla="*/ 64688 w 163122"/>
              <a:gd name="connsiteY3" fmla="*/ 127008 h 388856"/>
              <a:gd name="connsiteX4" fmla="*/ 90088 w 163122"/>
              <a:gd name="connsiteY4" fmla="*/ 200033 h 388856"/>
              <a:gd name="connsiteX5" fmla="*/ 99613 w 163122"/>
              <a:gd name="connsiteY5" fmla="*/ 311158 h 388856"/>
              <a:gd name="connsiteX6" fmla="*/ 115488 w 163122"/>
              <a:gd name="connsiteY6" fmla="*/ 231783 h 388856"/>
              <a:gd name="connsiteX7" fmla="*/ 150413 w 163122"/>
              <a:gd name="connsiteY7" fmla="*/ 387358 h 388856"/>
              <a:gd name="connsiteX8" fmla="*/ 112313 w 163122"/>
              <a:gd name="connsiteY8" fmla="*/ 304808 h 388856"/>
              <a:gd name="connsiteX9" fmla="*/ 99613 w 163122"/>
              <a:gd name="connsiteY9" fmla="*/ 209558 h 388856"/>
              <a:gd name="connsiteX10" fmla="*/ 128188 w 163122"/>
              <a:gd name="connsiteY10" fmla="*/ 101608 h 388856"/>
              <a:gd name="connsiteX11" fmla="*/ 105963 w 163122"/>
              <a:gd name="connsiteY11" fmla="*/ 158758 h 388856"/>
              <a:gd name="connsiteX12" fmla="*/ 109138 w 163122"/>
              <a:gd name="connsiteY12" fmla="*/ 76208 h 388856"/>
              <a:gd name="connsiteX13" fmla="*/ 1188 w 163122"/>
              <a:gd name="connsiteY13" fmla="*/ 200033 h 3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122" h="388856">
                <a:moveTo>
                  <a:pt x="1188" y="200033"/>
                </a:moveTo>
                <a:cubicBezTo>
                  <a:pt x="-7279" y="209558"/>
                  <a:pt x="31351" y="166695"/>
                  <a:pt x="58338" y="133358"/>
                </a:cubicBezTo>
                <a:cubicBezTo>
                  <a:pt x="85326" y="100020"/>
                  <a:pt x="162055" y="1066"/>
                  <a:pt x="163113" y="8"/>
                </a:cubicBezTo>
                <a:cubicBezTo>
                  <a:pt x="164171" y="-1050"/>
                  <a:pt x="76859" y="93671"/>
                  <a:pt x="64688" y="127008"/>
                </a:cubicBezTo>
                <a:cubicBezTo>
                  <a:pt x="52517" y="160345"/>
                  <a:pt x="84267" y="169341"/>
                  <a:pt x="90088" y="200033"/>
                </a:cubicBezTo>
                <a:cubicBezTo>
                  <a:pt x="95909" y="230725"/>
                  <a:pt x="95380" y="305866"/>
                  <a:pt x="99613" y="311158"/>
                </a:cubicBezTo>
                <a:cubicBezTo>
                  <a:pt x="103846" y="316450"/>
                  <a:pt x="107021" y="219083"/>
                  <a:pt x="115488" y="231783"/>
                </a:cubicBezTo>
                <a:cubicBezTo>
                  <a:pt x="123955" y="244483"/>
                  <a:pt x="150942" y="375187"/>
                  <a:pt x="150413" y="387358"/>
                </a:cubicBezTo>
                <a:cubicBezTo>
                  <a:pt x="149884" y="399529"/>
                  <a:pt x="120780" y="334441"/>
                  <a:pt x="112313" y="304808"/>
                </a:cubicBezTo>
                <a:cubicBezTo>
                  <a:pt x="103846" y="275175"/>
                  <a:pt x="96967" y="243425"/>
                  <a:pt x="99613" y="209558"/>
                </a:cubicBezTo>
                <a:cubicBezTo>
                  <a:pt x="102259" y="175691"/>
                  <a:pt x="127130" y="110075"/>
                  <a:pt x="128188" y="101608"/>
                </a:cubicBezTo>
                <a:cubicBezTo>
                  <a:pt x="129246" y="93141"/>
                  <a:pt x="109138" y="162991"/>
                  <a:pt x="105963" y="158758"/>
                </a:cubicBezTo>
                <a:cubicBezTo>
                  <a:pt x="102788" y="154525"/>
                  <a:pt x="128188" y="71975"/>
                  <a:pt x="109138" y="76208"/>
                </a:cubicBezTo>
                <a:cubicBezTo>
                  <a:pt x="90088" y="80441"/>
                  <a:pt x="9655" y="190508"/>
                  <a:pt x="1188" y="20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3C6B7FBD-07B5-0E8C-0D03-404E9E3EB851}"/>
              </a:ext>
            </a:extLst>
          </p:cNvPr>
          <p:cNvSpPr/>
          <p:nvPr/>
        </p:nvSpPr>
        <p:spPr>
          <a:xfrm>
            <a:off x="5566607" y="11128301"/>
            <a:ext cx="250004" cy="571986"/>
          </a:xfrm>
          <a:custGeom>
            <a:avLst/>
            <a:gdLst>
              <a:gd name="connsiteX0" fmla="*/ 249993 w 250004"/>
              <a:gd name="connsiteY0" fmla="*/ 74 h 571986"/>
              <a:gd name="connsiteX1" fmla="*/ 59493 w 250004"/>
              <a:gd name="connsiteY1" fmla="*/ 209624 h 571986"/>
              <a:gd name="connsiteX2" fmla="*/ 15043 w 250004"/>
              <a:gd name="connsiteY2" fmla="*/ 330274 h 571986"/>
              <a:gd name="connsiteX3" fmla="*/ 46793 w 250004"/>
              <a:gd name="connsiteY3" fmla="*/ 231849 h 571986"/>
              <a:gd name="connsiteX4" fmla="*/ 24568 w 250004"/>
              <a:gd name="connsiteY4" fmla="*/ 330274 h 571986"/>
              <a:gd name="connsiteX5" fmla="*/ 49968 w 250004"/>
              <a:gd name="connsiteY5" fmla="*/ 447749 h 571986"/>
              <a:gd name="connsiteX6" fmla="*/ 37268 w 250004"/>
              <a:gd name="connsiteY6" fmla="*/ 435049 h 571986"/>
              <a:gd name="connsiteX7" fmla="*/ 78543 w 250004"/>
              <a:gd name="connsiteY7" fmla="*/ 549349 h 571986"/>
              <a:gd name="connsiteX8" fmla="*/ 100768 w 250004"/>
              <a:gd name="connsiteY8" fmla="*/ 568399 h 571986"/>
              <a:gd name="connsiteX9" fmla="*/ 59493 w 250004"/>
              <a:gd name="connsiteY9" fmla="*/ 501724 h 571986"/>
              <a:gd name="connsiteX10" fmla="*/ 2343 w 250004"/>
              <a:gd name="connsiteY10" fmla="*/ 308049 h 571986"/>
              <a:gd name="connsiteX11" fmla="*/ 145218 w 250004"/>
              <a:gd name="connsiteY11" fmla="*/ 63574 h 571986"/>
              <a:gd name="connsiteX12" fmla="*/ 69018 w 250004"/>
              <a:gd name="connsiteY12" fmla="*/ 184224 h 571986"/>
              <a:gd name="connsiteX13" fmla="*/ 249993 w 250004"/>
              <a:gd name="connsiteY13" fmla="*/ 74 h 57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004" h="571986">
                <a:moveTo>
                  <a:pt x="249993" y="74"/>
                </a:moveTo>
                <a:cubicBezTo>
                  <a:pt x="248406" y="4307"/>
                  <a:pt x="98651" y="154591"/>
                  <a:pt x="59493" y="209624"/>
                </a:cubicBezTo>
                <a:cubicBezTo>
                  <a:pt x="20335" y="264657"/>
                  <a:pt x="17160" y="326570"/>
                  <a:pt x="15043" y="330274"/>
                </a:cubicBezTo>
                <a:cubicBezTo>
                  <a:pt x="12926" y="333978"/>
                  <a:pt x="45206" y="231849"/>
                  <a:pt x="46793" y="231849"/>
                </a:cubicBezTo>
                <a:cubicBezTo>
                  <a:pt x="48380" y="231849"/>
                  <a:pt x="24039" y="294291"/>
                  <a:pt x="24568" y="330274"/>
                </a:cubicBezTo>
                <a:cubicBezTo>
                  <a:pt x="25097" y="366257"/>
                  <a:pt x="47851" y="430287"/>
                  <a:pt x="49968" y="447749"/>
                </a:cubicBezTo>
                <a:cubicBezTo>
                  <a:pt x="52085" y="465211"/>
                  <a:pt x="32506" y="418116"/>
                  <a:pt x="37268" y="435049"/>
                </a:cubicBezTo>
                <a:cubicBezTo>
                  <a:pt x="42030" y="451982"/>
                  <a:pt x="67960" y="527124"/>
                  <a:pt x="78543" y="549349"/>
                </a:cubicBezTo>
                <a:cubicBezTo>
                  <a:pt x="89126" y="571574"/>
                  <a:pt x="103943" y="576337"/>
                  <a:pt x="100768" y="568399"/>
                </a:cubicBezTo>
                <a:cubicBezTo>
                  <a:pt x="97593" y="560461"/>
                  <a:pt x="75897" y="545116"/>
                  <a:pt x="59493" y="501724"/>
                </a:cubicBezTo>
                <a:cubicBezTo>
                  <a:pt x="43089" y="458332"/>
                  <a:pt x="-11944" y="381074"/>
                  <a:pt x="2343" y="308049"/>
                </a:cubicBezTo>
                <a:cubicBezTo>
                  <a:pt x="16630" y="235024"/>
                  <a:pt x="134106" y="84211"/>
                  <a:pt x="145218" y="63574"/>
                </a:cubicBezTo>
                <a:cubicBezTo>
                  <a:pt x="156330" y="42937"/>
                  <a:pt x="48910" y="194278"/>
                  <a:pt x="69018" y="184224"/>
                </a:cubicBezTo>
                <a:cubicBezTo>
                  <a:pt x="89126" y="174170"/>
                  <a:pt x="251580" y="-4159"/>
                  <a:pt x="24999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AC68596-9C9D-AB2D-484E-7095C3AA40D9}"/>
              </a:ext>
            </a:extLst>
          </p:cNvPr>
          <p:cNvSpPr/>
          <p:nvPr/>
        </p:nvSpPr>
        <p:spPr>
          <a:xfrm>
            <a:off x="5745160" y="11382029"/>
            <a:ext cx="103026" cy="363031"/>
          </a:xfrm>
          <a:custGeom>
            <a:avLst/>
            <a:gdLst>
              <a:gd name="connsiteX0" fmla="*/ 1590 w 103026"/>
              <a:gd name="connsiteY0" fmla="*/ 346 h 363031"/>
              <a:gd name="connsiteX1" fmla="*/ 65090 w 103026"/>
              <a:gd name="connsiteY1" fmla="*/ 89246 h 363031"/>
              <a:gd name="connsiteX2" fmla="*/ 55565 w 103026"/>
              <a:gd name="connsiteY2" fmla="*/ 168621 h 363031"/>
              <a:gd name="connsiteX3" fmla="*/ 71440 w 103026"/>
              <a:gd name="connsiteY3" fmla="*/ 111471 h 363031"/>
              <a:gd name="connsiteX4" fmla="*/ 71440 w 103026"/>
              <a:gd name="connsiteY4" fmla="*/ 184496 h 363031"/>
              <a:gd name="connsiteX5" fmla="*/ 80965 w 103026"/>
              <a:gd name="connsiteY5" fmla="*/ 235296 h 363031"/>
              <a:gd name="connsiteX6" fmla="*/ 93665 w 103026"/>
              <a:gd name="connsiteY6" fmla="*/ 362296 h 363031"/>
              <a:gd name="connsiteX7" fmla="*/ 77790 w 103026"/>
              <a:gd name="connsiteY7" fmla="*/ 276571 h 363031"/>
              <a:gd name="connsiteX8" fmla="*/ 96840 w 103026"/>
              <a:gd name="connsiteY8" fmla="*/ 60671 h 363031"/>
              <a:gd name="connsiteX9" fmla="*/ 96840 w 103026"/>
              <a:gd name="connsiteY9" fmla="*/ 140046 h 363031"/>
              <a:gd name="connsiteX10" fmla="*/ 23815 w 103026"/>
              <a:gd name="connsiteY10" fmla="*/ 60671 h 363031"/>
              <a:gd name="connsiteX11" fmla="*/ 1590 w 103026"/>
              <a:gd name="connsiteY11" fmla="*/ 346 h 36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026" h="363031">
                <a:moveTo>
                  <a:pt x="1590" y="346"/>
                </a:moveTo>
                <a:cubicBezTo>
                  <a:pt x="8469" y="5108"/>
                  <a:pt x="56094" y="61200"/>
                  <a:pt x="65090" y="89246"/>
                </a:cubicBezTo>
                <a:cubicBezTo>
                  <a:pt x="74086" y="117292"/>
                  <a:pt x="54507" y="164917"/>
                  <a:pt x="55565" y="168621"/>
                </a:cubicBezTo>
                <a:cubicBezTo>
                  <a:pt x="56623" y="172325"/>
                  <a:pt x="68794" y="108825"/>
                  <a:pt x="71440" y="111471"/>
                </a:cubicBezTo>
                <a:cubicBezTo>
                  <a:pt x="74086" y="114117"/>
                  <a:pt x="69853" y="163859"/>
                  <a:pt x="71440" y="184496"/>
                </a:cubicBezTo>
                <a:cubicBezTo>
                  <a:pt x="73027" y="205133"/>
                  <a:pt x="77261" y="205663"/>
                  <a:pt x="80965" y="235296"/>
                </a:cubicBezTo>
                <a:cubicBezTo>
                  <a:pt x="84669" y="264929"/>
                  <a:pt x="94194" y="355417"/>
                  <a:pt x="93665" y="362296"/>
                </a:cubicBezTo>
                <a:cubicBezTo>
                  <a:pt x="93136" y="369175"/>
                  <a:pt x="77261" y="326842"/>
                  <a:pt x="77790" y="276571"/>
                </a:cubicBezTo>
                <a:cubicBezTo>
                  <a:pt x="78319" y="226300"/>
                  <a:pt x="93665" y="83425"/>
                  <a:pt x="96840" y="60671"/>
                </a:cubicBezTo>
                <a:cubicBezTo>
                  <a:pt x="100015" y="37917"/>
                  <a:pt x="109011" y="140046"/>
                  <a:pt x="96840" y="140046"/>
                </a:cubicBezTo>
                <a:cubicBezTo>
                  <a:pt x="84669" y="140046"/>
                  <a:pt x="35986" y="80250"/>
                  <a:pt x="23815" y="60671"/>
                </a:cubicBezTo>
                <a:cubicBezTo>
                  <a:pt x="11644" y="41092"/>
                  <a:pt x="-5289" y="-4416"/>
                  <a:pt x="1590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71B12599-7134-F9F9-AEF0-90DE90580651}"/>
              </a:ext>
            </a:extLst>
          </p:cNvPr>
          <p:cNvSpPr/>
          <p:nvPr/>
        </p:nvSpPr>
        <p:spPr>
          <a:xfrm>
            <a:off x="5832475" y="10915492"/>
            <a:ext cx="146223" cy="342808"/>
          </a:xfrm>
          <a:custGeom>
            <a:avLst/>
            <a:gdLst>
              <a:gd name="connsiteX0" fmla="*/ 146050 w 146223"/>
              <a:gd name="connsiteY0" fmla="*/ 158 h 342808"/>
              <a:gd name="connsiteX1" fmla="*/ 38100 w 146223"/>
              <a:gd name="connsiteY1" fmla="*/ 155733 h 342808"/>
              <a:gd name="connsiteX2" fmla="*/ 38100 w 146223"/>
              <a:gd name="connsiteY2" fmla="*/ 339883 h 342808"/>
              <a:gd name="connsiteX3" fmla="*/ 31750 w 146223"/>
              <a:gd name="connsiteY3" fmla="*/ 260508 h 342808"/>
              <a:gd name="connsiteX4" fmla="*/ 6350 w 146223"/>
              <a:gd name="connsiteY4" fmla="*/ 149383 h 342808"/>
              <a:gd name="connsiteX5" fmla="*/ 9525 w 146223"/>
              <a:gd name="connsiteY5" fmla="*/ 184308 h 342808"/>
              <a:gd name="connsiteX6" fmla="*/ 146050 w 146223"/>
              <a:gd name="connsiteY6" fmla="*/ 158 h 3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23" h="342808">
                <a:moveTo>
                  <a:pt x="146050" y="158"/>
                </a:moveTo>
                <a:cubicBezTo>
                  <a:pt x="150812" y="-4604"/>
                  <a:pt x="56092" y="99112"/>
                  <a:pt x="38100" y="155733"/>
                </a:cubicBezTo>
                <a:cubicBezTo>
                  <a:pt x="20108" y="212354"/>
                  <a:pt x="39158" y="322421"/>
                  <a:pt x="38100" y="339883"/>
                </a:cubicBezTo>
                <a:cubicBezTo>
                  <a:pt x="37042" y="357345"/>
                  <a:pt x="37042" y="292258"/>
                  <a:pt x="31750" y="260508"/>
                </a:cubicBezTo>
                <a:cubicBezTo>
                  <a:pt x="26458" y="228758"/>
                  <a:pt x="10054" y="162083"/>
                  <a:pt x="6350" y="149383"/>
                </a:cubicBezTo>
                <a:cubicBezTo>
                  <a:pt x="2646" y="136683"/>
                  <a:pt x="-7408" y="204946"/>
                  <a:pt x="9525" y="184308"/>
                </a:cubicBezTo>
                <a:cubicBezTo>
                  <a:pt x="26458" y="163671"/>
                  <a:pt x="141288" y="4920"/>
                  <a:pt x="14605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A4272229-50D9-E9F9-C4E3-A8F4810D9003}"/>
              </a:ext>
            </a:extLst>
          </p:cNvPr>
          <p:cNvSpPr/>
          <p:nvPr/>
        </p:nvSpPr>
        <p:spPr>
          <a:xfrm>
            <a:off x="5845131" y="11131239"/>
            <a:ext cx="73094" cy="232261"/>
          </a:xfrm>
          <a:custGeom>
            <a:avLst/>
            <a:gdLst>
              <a:gd name="connsiteX0" fmla="*/ 44 w 73094"/>
              <a:gd name="connsiteY0" fmla="*/ 13011 h 232261"/>
              <a:gd name="connsiteX1" fmla="*/ 22269 w 73094"/>
              <a:gd name="connsiteY1" fmla="*/ 152711 h 232261"/>
              <a:gd name="connsiteX2" fmla="*/ 31794 w 73094"/>
              <a:gd name="connsiteY2" fmla="*/ 232086 h 232261"/>
              <a:gd name="connsiteX3" fmla="*/ 34969 w 73094"/>
              <a:gd name="connsiteY3" fmla="*/ 168586 h 232261"/>
              <a:gd name="connsiteX4" fmla="*/ 73069 w 73094"/>
              <a:gd name="connsiteY4" fmla="*/ 311 h 232261"/>
              <a:gd name="connsiteX5" fmla="*/ 28619 w 73094"/>
              <a:gd name="connsiteY5" fmla="*/ 124136 h 232261"/>
              <a:gd name="connsiteX6" fmla="*/ 44 w 73094"/>
              <a:gd name="connsiteY6" fmla="*/ 13011 h 2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2261">
                <a:moveTo>
                  <a:pt x="44" y="13011"/>
                </a:moveTo>
                <a:cubicBezTo>
                  <a:pt x="-1014" y="17773"/>
                  <a:pt x="16977" y="116198"/>
                  <a:pt x="22269" y="152711"/>
                </a:cubicBezTo>
                <a:cubicBezTo>
                  <a:pt x="27561" y="189224"/>
                  <a:pt x="29677" y="229440"/>
                  <a:pt x="31794" y="232086"/>
                </a:cubicBezTo>
                <a:cubicBezTo>
                  <a:pt x="33911" y="234732"/>
                  <a:pt x="28090" y="207215"/>
                  <a:pt x="34969" y="168586"/>
                </a:cubicBezTo>
                <a:cubicBezTo>
                  <a:pt x="41848" y="129957"/>
                  <a:pt x="74127" y="7719"/>
                  <a:pt x="73069" y="311"/>
                </a:cubicBezTo>
                <a:cubicBezTo>
                  <a:pt x="72011" y="-7097"/>
                  <a:pt x="41319" y="119903"/>
                  <a:pt x="28619" y="124136"/>
                </a:cubicBezTo>
                <a:cubicBezTo>
                  <a:pt x="15919" y="128369"/>
                  <a:pt x="1102" y="8249"/>
                  <a:pt x="44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25740D4B-23AF-B1D3-F09D-D9741DF5F247}"/>
              </a:ext>
            </a:extLst>
          </p:cNvPr>
          <p:cNvSpPr/>
          <p:nvPr/>
        </p:nvSpPr>
        <p:spPr>
          <a:xfrm>
            <a:off x="5692537" y="11423516"/>
            <a:ext cx="63744" cy="155925"/>
          </a:xfrm>
          <a:custGeom>
            <a:avLst/>
            <a:gdLst>
              <a:gd name="connsiteX0" fmla="*/ 22463 w 63744"/>
              <a:gd name="connsiteY0" fmla="*/ 134 h 155925"/>
              <a:gd name="connsiteX1" fmla="*/ 28813 w 63744"/>
              <a:gd name="connsiteY1" fmla="*/ 92209 h 155925"/>
              <a:gd name="connsiteX2" fmla="*/ 63738 w 63744"/>
              <a:gd name="connsiteY2" fmla="*/ 155709 h 155925"/>
              <a:gd name="connsiteX3" fmla="*/ 31988 w 63744"/>
              <a:gd name="connsiteY3" fmla="*/ 114434 h 155925"/>
              <a:gd name="connsiteX4" fmla="*/ 238 w 63744"/>
              <a:gd name="connsiteY4" fmla="*/ 73159 h 155925"/>
              <a:gd name="connsiteX5" fmla="*/ 22463 w 63744"/>
              <a:gd name="connsiteY5" fmla="*/ 134 h 15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44" h="155925">
                <a:moveTo>
                  <a:pt x="22463" y="134"/>
                </a:moveTo>
                <a:cubicBezTo>
                  <a:pt x="27225" y="3309"/>
                  <a:pt x="21934" y="66280"/>
                  <a:pt x="28813" y="92209"/>
                </a:cubicBezTo>
                <a:cubicBezTo>
                  <a:pt x="35692" y="118138"/>
                  <a:pt x="63209" y="152005"/>
                  <a:pt x="63738" y="155709"/>
                </a:cubicBezTo>
                <a:cubicBezTo>
                  <a:pt x="64267" y="159413"/>
                  <a:pt x="31988" y="114434"/>
                  <a:pt x="31988" y="114434"/>
                </a:cubicBezTo>
                <a:cubicBezTo>
                  <a:pt x="21405" y="100676"/>
                  <a:pt x="2884" y="95384"/>
                  <a:pt x="238" y="73159"/>
                </a:cubicBezTo>
                <a:cubicBezTo>
                  <a:pt x="-2408" y="50934"/>
                  <a:pt x="17701" y="-3041"/>
                  <a:pt x="22463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DFF78398-B86D-6313-8362-68F336941202}"/>
              </a:ext>
            </a:extLst>
          </p:cNvPr>
          <p:cNvSpPr/>
          <p:nvPr/>
        </p:nvSpPr>
        <p:spPr>
          <a:xfrm>
            <a:off x="5647788" y="11372749"/>
            <a:ext cx="98987" cy="369138"/>
          </a:xfrm>
          <a:custGeom>
            <a:avLst/>
            <a:gdLst>
              <a:gd name="connsiteX0" fmla="*/ 60862 w 98987"/>
              <a:gd name="connsiteY0" fmla="*/ 101 h 369138"/>
              <a:gd name="connsiteX1" fmla="*/ 16412 w 98987"/>
              <a:gd name="connsiteY1" fmla="*/ 98526 h 369138"/>
              <a:gd name="connsiteX2" fmla="*/ 57687 w 98987"/>
              <a:gd name="connsiteY2" fmla="*/ 174726 h 369138"/>
              <a:gd name="connsiteX3" fmla="*/ 35462 w 98987"/>
              <a:gd name="connsiteY3" fmla="*/ 162026 h 369138"/>
              <a:gd name="connsiteX4" fmla="*/ 51337 w 98987"/>
              <a:gd name="connsiteY4" fmla="*/ 203301 h 369138"/>
              <a:gd name="connsiteX5" fmla="*/ 48162 w 98987"/>
              <a:gd name="connsiteY5" fmla="*/ 244576 h 369138"/>
              <a:gd name="connsiteX6" fmla="*/ 98962 w 98987"/>
              <a:gd name="connsiteY6" fmla="*/ 368401 h 369138"/>
              <a:gd name="connsiteX7" fmla="*/ 54512 w 98987"/>
              <a:gd name="connsiteY7" fmla="*/ 292201 h 369138"/>
              <a:gd name="connsiteX8" fmla="*/ 16412 w 98987"/>
              <a:gd name="connsiteY8" fmla="*/ 212826 h 369138"/>
              <a:gd name="connsiteX9" fmla="*/ 10062 w 98987"/>
              <a:gd name="connsiteY9" fmla="*/ 209651 h 369138"/>
              <a:gd name="connsiteX10" fmla="*/ 32287 w 98987"/>
              <a:gd name="connsiteY10" fmla="*/ 177901 h 369138"/>
              <a:gd name="connsiteX11" fmla="*/ 537 w 98987"/>
              <a:gd name="connsiteY11" fmla="*/ 117576 h 369138"/>
              <a:gd name="connsiteX12" fmla="*/ 60862 w 98987"/>
              <a:gd name="connsiteY12" fmla="*/ 101 h 36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87" h="369138">
                <a:moveTo>
                  <a:pt x="60862" y="101"/>
                </a:moveTo>
                <a:cubicBezTo>
                  <a:pt x="63508" y="-3074"/>
                  <a:pt x="16941" y="69422"/>
                  <a:pt x="16412" y="98526"/>
                </a:cubicBezTo>
                <a:cubicBezTo>
                  <a:pt x="15883" y="127630"/>
                  <a:pt x="54512" y="164143"/>
                  <a:pt x="57687" y="174726"/>
                </a:cubicBezTo>
                <a:cubicBezTo>
                  <a:pt x="60862" y="185309"/>
                  <a:pt x="36520" y="157264"/>
                  <a:pt x="35462" y="162026"/>
                </a:cubicBezTo>
                <a:cubicBezTo>
                  <a:pt x="34404" y="166788"/>
                  <a:pt x="49220" y="189543"/>
                  <a:pt x="51337" y="203301"/>
                </a:cubicBezTo>
                <a:cubicBezTo>
                  <a:pt x="53454" y="217059"/>
                  <a:pt x="40225" y="217060"/>
                  <a:pt x="48162" y="244576"/>
                </a:cubicBezTo>
                <a:cubicBezTo>
                  <a:pt x="56099" y="272092"/>
                  <a:pt x="97904" y="360464"/>
                  <a:pt x="98962" y="368401"/>
                </a:cubicBezTo>
                <a:cubicBezTo>
                  <a:pt x="100020" y="376338"/>
                  <a:pt x="68270" y="318130"/>
                  <a:pt x="54512" y="292201"/>
                </a:cubicBezTo>
                <a:cubicBezTo>
                  <a:pt x="40754" y="266272"/>
                  <a:pt x="16412" y="212826"/>
                  <a:pt x="16412" y="212826"/>
                </a:cubicBezTo>
                <a:cubicBezTo>
                  <a:pt x="9004" y="199068"/>
                  <a:pt x="7416" y="215472"/>
                  <a:pt x="10062" y="209651"/>
                </a:cubicBezTo>
                <a:cubicBezTo>
                  <a:pt x="12708" y="203830"/>
                  <a:pt x="33874" y="193247"/>
                  <a:pt x="32287" y="177901"/>
                </a:cubicBezTo>
                <a:cubicBezTo>
                  <a:pt x="30699" y="162555"/>
                  <a:pt x="-4755" y="144564"/>
                  <a:pt x="537" y="117576"/>
                </a:cubicBezTo>
                <a:cubicBezTo>
                  <a:pt x="5829" y="90589"/>
                  <a:pt x="58216" y="3276"/>
                  <a:pt x="6086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BFCC9E1B-99DE-8E80-712E-68CBAF69F104}"/>
              </a:ext>
            </a:extLst>
          </p:cNvPr>
          <p:cNvSpPr/>
          <p:nvPr/>
        </p:nvSpPr>
        <p:spPr>
          <a:xfrm>
            <a:off x="5701255" y="11595094"/>
            <a:ext cx="134464" cy="135691"/>
          </a:xfrm>
          <a:custGeom>
            <a:avLst/>
            <a:gdLst>
              <a:gd name="connsiteX0" fmla="*/ 134395 w 134464"/>
              <a:gd name="connsiteY0" fmla="*/ 6 h 135691"/>
              <a:gd name="connsiteX1" fmla="*/ 48670 w 134464"/>
              <a:gd name="connsiteY1" fmla="*/ 44456 h 135691"/>
              <a:gd name="connsiteX2" fmla="*/ 48670 w 134464"/>
              <a:gd name="connsiteY2" fmla="*/ 92081 h 135691"/>
              <a:gd name="connsiteX3" fmla="*/ 67720 w 134464"/>
              <a:gd name="connsiteY3" fmla="*/ 133356 h 135691"/>
              <a:gd name="connsiteX4" fmla="*/ 1045 w 134464"/>
              <a:gd name="connsiteY4" fmla="*/ 19056 h 135691"/>
              <a:gd name="connsiteX5" fmla="*/ 32795 w 134464"/>
              <a:gd name="connsiteY5" fmla="*/ 47631 h 135691"/>
              <a:gd name="connsiteX6" fmla="*/ 134395 w 134464"/>
              <a:gd name="connsiteY6" fmla="*/ 6 h 1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64" h="135691">
                <a:moveTo>
                  <a:pt x="134395" y="6"/>
                </a:moveTo>
                <a:cubicBezTo>
                  <a:pt x="137041" y="-523"/>
                  <a:pt x="62957" y="29110"/>
                  <a:pt x="48670" y="44456"/>
                </a:cubicBezTo>
                <a:cubicBezTo>
                  <a:pt x="34382" y="59802"/>
                  <a:pt x="45495" y="77264"/>
                  <a:pt x="48670" y="92081"/>
                </a:cubicBezTo>
                <a:cubicBezTo>
                  <a:pt x="51845" y="106898"/>
                  <a:pt x="75657" y="145527"/>
                  <a:pt x="67720" y="133356"/>
                </a:cubicBezTo>
                <a:cubicBezTo>
                  <a:pt x="59783" y="121185"/>
                  <a:pt x="6866" y="33343"/>
                  <a:pt x="1045" y="19056"/>
                </a:cubicBezTo>
                <a:cubicBezTo>
                  <a:pt x="-4776" y="4769"/>
                  <a:pt x="14803" y="50806"/>
                  <a:pt x="32795" y="47631"/>
                </a:cubicBezTo>
                <a:cubicBezTo>
                  <a:pt x="50787" y="44456"/>
                  <a:pt x="131749" y="535"/>
                  <a:pt x="13439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A304B4F-46F5-35E2-354E-F8E3C4045906}"/>
              </a:ext>
            </a:extLst>
          </p:cNvPr>
          <p:cNvSpPr/>
          <p:nvPr/>
        </p:nvSpPr>
        <p:spPr>
          <a:xfrm>
            <a:off x="5720715" y="11591916"/>
            <a:ext cx="127611" cy="152481"/>
          </a:xfrm>
          <a:custGeom>
            <a:avLst/>
            <a:gdLst>
              <a:gd name="connsiteX0" fmla="*/ 70485 w 127611"/>
              <a:gd name="connsiteY0" fmla="*/ 9 h 152481"/>
              <a:gd name="connsiteX1" fmla="*/ 89535 w 127611"/>
              <a:gd name="connsiteY1" fmla="*/ 111134 h 152481"/>
              <a:gd name="connsiteX2" fmla="*/ 92710 w 127611"/>
              <a:gd name="connsiteY2" fmla="*/ 136534 h 152481"/>
              <a:gd name="connsiteX3" fmla="*/ 76835 w 127611"/>
              <a:gd name="connsiteY3" fmla="*/ 139709 h 152481"/>
              <a:gd name="connsiteX4" fmla="*/ 635 w 127611"/>
              <a:gd name="connsiteY4" fmla="*/ 127009 h 152481"/>
              <a:gd name="connsiteX5" fmla="*/ 124460 w 127611"/>
              <a:gd name="connsiteY5" fmla="*/ 152409 h 152481"/>
              <a:gd name="connsiteX6" fmla="*/ 89535 w 127611"/>
              <a:gd name="connsiteY6" fmla="*/ 117484 h 152481"/>
              <a:gd name="connsiteX7" fmla="*/ 70485 w 127611"/>
              <a:gd name="connsiteY7" fmla="*/ 9 h 15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11" h="152481">
                <a:moveTo>
                  <a:pt x="70485" y="9"/>
                </a:moveTo>
                <a:cubicBezTo>
                  <a:pt x="70485" y="-1049"/>
                  <a:pt x="85831" y="88380"/>
                  <a:pt x="89535" y="111134"/>
                </a:cubicBezTo>
                <a:cubicBezTo>
                  <a:pt x="93239" y="133888"/>
                  <a:pt x="92710" y="136534"/>
                  <a:pt x="92710" y="136534"/>
                </a:cubicBezTo>
                <a:cubicBezTo>
                  <a:pt x="90593" y="141296"/>
                  <a:pt x="92181" y="141297"/>
                  <a:pt x="76835" y="139709"/>
                </a:cubicBezTo>
                <a:cubicBezTo>
                  <a:pt x="61489" y="138122"/>
                  <a:pt x="-7302" y="124892"/>
                  <a:pt x="635" y="127009"/>
                </a:cubicBezTo>
                <a:cubicBezTo>
                  <a:pt x="8572" y="129126"/>
                  <a:pt x="109643" y="153996"/>
                  <a:pt x="124460" y="152409"/>
                </a:cubicBezTo>
                <a:cubicBezTo>
                  <a:pt x="139277" y="150822"/>
                  <a:pt x="97473" y="137063"/>
                  <a:pt x="89535" y="117484"/>
                </a:cubicBezTo>
                <a:cubicBezTo>
                  <a:pt x="81597" y="97905"/>
                  <a:pt x="70485" y="1067"/>
                  <a:pt x="704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FD6FA01A-E78A-9753-5F11-498025A9285F}"/>
              </a:ext>
            </a:extLst>
          </p:cNvPr>
          <p:cNvSpPr/>
          <p:nvPr/>
        </p:nvSpPr>
        <p:spPr>
          <a:xfrm>
            <a:off x="5711005" y="11102910"/>
            <a:ext cx="123069" cy="165255"/>
          </a:xfrm>
          <a:custGeom>
            <a:avLst/>
            <a:gdLst>
              <a:gd name="connsiteX0" fmla="*/ 118295 w 123069"/>
              <a:gd name="connsiteY0" fmla="*/ 65 h 165255"/>
              <a:gd name="connsiteX1" fmla="*/ 51620 w 123069"/>
              <a:gd name="connsiteY1" fmla="*/ 111190 h 165255"/>
              <a:gd name="connsiteX2" fmla="*/ 16695 w 123069"/>
              <a:gd name="connsiteY2" fmla="*/ 165165 h 165255"/>
              <a:gd name="connsiteX3" fmla="*/ 80195 w 123069"/>
              <a:gd name="connsiteY3" fmla="*/ 123890 h 165255"/>
              <a:gd name="connsiteX4" fmla="*/ 118295 w 123069"/>
              <a:gd name="connsiteY4" fmla="*/ 117540 h 165255"/>
              <a:gd name="connsiteX5" fmla="*/ 121470 w 123069"/>
              <a:gd name="connsiteY5" fmla="*/ 63565 h 165255"/>
              <a:gd name="connsiteX6" fmla="*/ 108770 w 123069"/>
              <a:gd name="connsiteY6" fmla="*/ 120715 h 165255"/>
              <a:gd name="connsiteX7" fmla="*/ 820 w 123069"/>
              <a:gd name="connsiteY7" fmla="*/ 149290 h 165255"/>
              <a:gd name="connsiteX8" fmla="*/ 61145 w 123069"/>
              <a:gd name="connsiteY8" fmla="*/ 95315 h 165255"/>
              <a:gd name="connsiteX9" fmla="*/ 118295 w 123069"/>
              <a:gd name="connsiteY9" fmla="*/ 65 h 1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69" h="165255">
                <a:moveTo>
                  <a:pt x="118295" y="65"/>
                </a:moveTo>
                <a:cubicBezTo>
                  <a:pt x="116707" y="2711"/>
                  <a:pt x="68553" y="83673"/>
                  <a:pt x="51620" y="111190"/>
                </a:cubicBezTo>
                <a:cubicBezTo>
                  <a:pt x="34687" y="138707"/>
                  <a:pt x="11933" y="163048"/>
                  <a:pt x="16695" y="165165"/>
                </a:cubicBezTo>
                <a:cubicBezTo>
                  <a:pt x="21457" y="167282"/>
                  <a:pt x="63262" y="131827"/>
                  <a:pt x="80195" y="123890"/>
                </a:cubicBezTo>
                <a:cubicBezTo>
                  <a:pt x="97128" y="115953"/>
                  <a:pt x="111416" y="127594"/>
                  <a:pt x="118295" y="117540"/>
                </a:cubicBezTo>
                <a:cubicBezTo>
                  <a:pt x="125174" y="107486"/>
                  <a:pt x="123057" y="63036"/>
                  <a:pt x="121470" y="63565"/>
                </a:cubicBezTo>
                <a:cubicBezTo>
                  <a:pt x="119883" y="64094"/>
                  <a:pt x="128878" y="106428"/>
                  <a:pt x="108770" y="120715"/>
                </a:cubicBezTo>
                <a:cubicBezTo>
                  <a:pt x="88662" y="135002"/>
                  <a:pt x="8757" y="153523"/>
                  <a:pt x="820" y="149290"/>
                </a:cubicBezTo>
                <a:cubicBezTo>
                  <a:pt x="-7117" y="145057"/>
                  <a:pt x="44741" y="115423"/>
                  <a:pt x="61145" y="95315"/>
                </a:cubicBezTo>
                <a:cubicBezTo>
                  <a:pt x="77549" y="75207"/>
                  <a:pt x="119883" y="-2581"/>
                  <a:pt x="11829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81E87C6-97F2-B983-1CBF-7566D1878FC0}"/>
              </a:ext>
            </a:extLst>
          </p:cNvPr>
          <p:cNvSpPr/>
          <p:nvPr/>
        </p:nvSpPr>
        <p:spPr>
          <a:xfrm>
            <a:off x="5617978" y="11346457"/>
            <a:ext cx="74800" cy="137681"/>
          </a:xfrm>
          <a:custGeom>
            <a:avLst/>
            <a:gdLst>
              <a:gd name="connsiteX0" fmla="*/ 74797 w 74800"/>
              <a:gd name="connsiteY0" fmla="*/ 993 h 137681"/>
              <a:gd name="connsiteX1" fmla="*/ 8122 w 74800"/>
              <a:gd name="connsiteY1" fmla="*/ 77193 h 137681"/>
              <a:gd name="connsiteX2" fmla="*/ 11297 w 74800"/>
              <a:gd name="connsiteY2" fmla="*/ 137518 h 137681"/>
              <a:gd name="connsiteX3" fmla="*/ 4947 w 74800"/>
              <a:gd name="connsiteY3" fmla="*/ 93068 h 137681"/>
              <a:gd name="connsiteX4" fmla="*/ 4947 w 74800"/>
              <a:gd name="connsiteY4" fmla="*/ 35918 h 137681"/>
              <a:gd name="connsiteX5" fmla="*/ 74797 w 74800"/>
              <a:gd name="connsiteY5" fmla="*/ 993 h 13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0" h="137681">
                <a:moveTo>
                  <a:pt x="74797" y="993"/>
                </a:moveTo>
                <a:cubicBezTo>
                  <a:pt x="75326" y="7872"/>
                  <a:pt x="18705" y="54439"/>
                  <a:pt x="8122" y="77193"/>
                </a:cubicBezTo>
                <a:cubicBezTo>
                  <a:pt x="-2461" y="99947"/>
                  <a:pt x="11826" y="134872"/>
                  <a:pt x="11297" y="137518"/>
                </a:cubicBezTo>
                <a:cubicBezTo>
                  <a:pt x="10768" y="140164"/>
                  <a:pt x="6005" y="110001"/>
                  <a:pt x="4947" y="93068"/>
                </a:cubicBezTo>
                <a:cubicBezTo>
                  <a:pt x="3889" y="76135"/>
                  <a:pt x="-5636" y="47030"/>
                  <a:pt x="4947" y="35918"/>
                </a:cubicBezTo>
                <a:cubicBezTo>
                  <a:pt x="15530" y="24806"/>
                  <a:pt x="74268" y="-5886"/>
                  <a:pt x="74797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58A36634-D34C-0FBB-30DD-75848201F88A}"/>
              </a:ext>
            </a:extLst>
          </p:cNvPr>
          <p:cNvSpPr/>
          <p:nvPr/>
        </p:nvSpPr>
        <p:spPr>
          <a:xfrm>
            <a:off x="5742510" y="11318760"/>
            <a:ext cx="112927" cy="95694"/>
          </a:xfrm>
          <a:custGeom>
            <a:avLst/>
            <a:gdLst>
              <a:gd name="connsiteX0" fmla="*/ 112190 w 112927"/>
              <a:gd name="connsiteY0" fmla="*/ 115 h 95694"/>
              <a:gd name="connsiteX1" fmla="*/ 51865 w 112927"/>
              <a:gd name="connsiteY1" fmla="*/ 41390 h 95694"/>
              <a:gd name="connsiteX2" fmla="*/ 102665 w 112927"/>
              <a:gd name="connsiteY2" fmla="*/ 95365 h 95694"/>
              <a:gd name="connsiteX3" fmla="*/ 39165 w 112927"/>
              <a:gd name="connsiteY3" fmla="*/ 63615 h 95694"/>
              <a:gd name="connsiteX4" fmla="*/ 1065 w 112927"/>
              <a:gd name="connsiteY4" fmla="*/ 54090 h 95694"/>
              <a:gd name="connsiteX5" fmla="*/ 112190 w 112927"/>
              <a:gd name="connsiteY5" fmla="*/ 115 h 9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27" h="95694">
                <a:moveTo>
                  <a:pt x="112190" y="115"/>
                </a:moveTo>
                <a:cubicBezTo>
                  <a:pt x="120657" y="-2002"/>
                  <a:pt x="53452" y="25515"/>
                  <a:pt x="51865" y="41390"/>
                </a:cubicBezTo>
                <a:cubicBezTo>
                  <a:pt x="50277" y="57265"/>
                  <a:pt x="104782" y="91661"/>
                  <a:pt x="102665" y="95365"/>
                </a:cubicBezTo>
                <a:cubicBezTo>
                  <a:pt x="100548" y="99069"/>
                  <a:pt x="56098" y="70494"/>
                  <a:pt x="39165" y="63615"/>
                </a:cubicBezTo>
                <a:cubicBezTo>
                  <a:pt x="22232" y="56736"/>
                  <a:pt x="-5814" y="62557"/>
                  <a:pt x="1065" y="54090"/>
                </a:cubicBezTo>
                <a:cubicBezTo>
                  <a:pt x="7944" y="45623"/>
                  <a:pt x="103723" y="2232"/>
                  <a:pt x="11219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AF1E06-7713-FC8F-4589-EA889B1FF264}"/>
              </a:ext>
            </a:extLst>
          </p:cNvPr>
          <p:cNvSpPr/>
          <p:nvPr/>
        </p:nvSpPr>
        <p:spPr>
          <a:xfrm>
            <a:off x="5914794" y="10972788"/>
            <a:ext cx="73702" cy="331455"/>
          </a:xfrm>
          <a:custGeom>
            <a:avLst/>
            <a:gdLst>
              <a:gd name="connsiteX0" fmla="*/ 231 w 73702"/>
              <a:gd name="connsiteY0" fmla="*/ 98437 h 331455"/>
              <a:gd name="connsiteX1" fmla="*/ 70081 w 73702"/>
              <a:gd name="connsiteY1" fmla="*/ 327037 h 331455"/>
              <a:gd name="connsiteX2" fmla="*/ 63731 w 73702"/>
              <a:gd name="connsiteY2" fmla="*/ 244487 h 331455"/>
              <a:gd name="connsiteX3" fmla="*/ 63731 w 73702"/>
              <a:gd name="connsiteY3" fmla="*/ 184162 h 331455"/>
              <a:gd name="connsiteX4" fmla="*/ 63731 w 73702"/>
              <a:gd name="connsiteY4" fmla="*/ 12 h 331455"/>
              <a:gd name="connsiteX5" fmla="*/ 47856 w 73702"/>
              <a:gd name="connsiteY5" fmla="*/ 193687 h 331455"/>
              <a:gd name="connsiteX6" fmla="*/ 231 w 73702"/>
              <a:gd name="connsiteY6" fmla="*/ 98437 h 33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02" h="331455">
                <a:moveTo>
                  <a:pt x="231" y="98437"/>
                </a:moveTo>
                <a:cubicBezTo>
                  <a:pt x="3935" y="120662"/>
                  <a:pt x="59498" y="302695"/>
                  <a:pt x="70081" y="327037"/>
                </a:cubicBezTo>
                <a:cubicBezTo>
                  <a:pt x="80664" y="351379"/>
                  <a:pt x="64789" y="268299"/>
                  <a:pt x="63731" y="244487"/>
                </a:cubicBezTo>
                <a:cubicBezTo>
                  <a:pt x="62673" y="220675"/>
                  <a:pt x="63731" y="184162"/>
                  <a:pt x="63731" y="184162"/>
                </a:cubicBezTo>
                <a:cubicBezTo>
                  <a:pt x="63731" y="143416"/>
                  <a:pt x="66377" y="-1576"/>
                  <a:pt x="63731" y="12"/>
                </a:cubicBezTo>
                <a:cubicBezTo>
                  <a:pt x="61085" y="1599"/>
                  <a:pt x="57381" y="171991"/>
                  <a:pt x="47856" y="193687"/>
                </a:cubicBezTo>
                <a:cubicBezTo>
                  <a:pt x="38331" y="215383"/>
                  <a:pt x="-3473" y="76212"/>
                  <a:pt x="231" y="98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E76A89B0-7C43-BC22-719F-51DB0F2F73D4}"/>
              </a:ext>
            </a:extLst>
          </p:cNvPr>
          <p:cNvSpPr/>
          <p:nvPr/>
        </p:nvSpPr>
        <p:spPr>
          <a:xfrm>
            <a:off x="5870053" y="11280677"/>
            <a:ext cx="89463" cy="238377"/>
          </a:xfrm>
          <a:custGeom>
            <a:avLst/>
            <a:gdLst>
              <a:gd name="connsiteX0" fmla="*/ 89422 w 89463"/>
              <a:gd name="connsiteY0" fmla="*/ 98 h 238377"/>
              <a:gd name="connsiteX1" fmla="*/ 32272 w 89463"/>
              <a:gd name="connsiteY1" fmla="*/ 108048 h 238377"/>
              <a:gd name="connsiteX2" fmla="*/ 522 w 89463"/>
              <a:gd name="connsiteY2" fmla="*/ 238223 h 238377"/>
              <a:gd name="connsiteX3" fmla="*/ 13222 w 89463"/>
              <a:gd name="connsiteY3" fmla="*/ 133448 h 238377"/>
              <a:gd name="connsiteX4" fmla="*/ 22747 w 89463"/>
              <a:gd name="connsiteY4" fmla="*/ 88998 h 238377"/>
              <a:gd name="connsiteX5" fmla="*/ 89422 w 89463"/>
              <a:gd name="connsiteY5" fmla="*/ 98 h 2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3" h="238377">
                <a:moveTo>
                  <a:pt x="89422" y="98"/>
                </a:moveTo>
                <a:cubicBezTo>
                  <a:pt x="91009" y="3273"/>
                  <a:pt x="47089" y="68361"/>
                  <a:pt x="32272" y="108048"/>
                </a:cubicBezTo>
                <a:cubicBezTo>
                  <a:pt x="17455" y="147735"/>
                  <a:pt x="3697" y="233990"/>
                  <a:pt x="522" y="238223"/>
                </a:cubicBezTo>
                <a:cubicBezTo>
                  <a:pt x="-2653" y="242456"/>
                  <a:pt x="9518" y="158319"/>
                  <a:pt x="13222" y="133448"/>
                </a:cubicBezTo>
                <a:cubicBezTo>
                  <a:pt x="16926" y="108577"/>
                  <a:pt x="15339" y="106460"/>
                  <a:pt x="22747" y="88998"/>
                </a:cubicBezTo>
                <a:cubicBezTo>
                  <a:pt x="30155" y="71536"/>
                  <a:pt x="87835" y="-3077"/>
                  <a:pt x="8942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A27A229A-4070-2CFF-277B-98765187061C}"/>
              </a:ext>
            </a:extLst>
          </p:cNvPr>
          <p:cNvSpPr/>
          <p:nvPr/>
        </p:nvSpPr>
        <p:spPr>
          <a:xfrm>
            <a:off x="5813413" y="11274389"/>
            <a:ext cx="120940" cy="343108"/>
          </a:xfrm>
          <a:custGeom>
            <a:avLst/>
            <a:gdLst>
              <a:gd name="connsiteX0" fmla="*/ 120662 w 120940"/>
              <a:gd name="connsiteY0" fmla="*/ 36 h 343108"/>
              <a:gd name="connsiteX1" fmla="*/ 53987 w 120940"/>
              <a:gd name="connsiteY1" fmla="*/ 92111 h 343108"/>
              <a:gd name="connsiteX2" fmla="*/ 38112 w 120940"/>
              <a:gd name="connsiteY2" fmla="*/ 260386 h 343108"/>
              <a:gd name="connsiteX3" fmla="*/ 34937 w 120940"/>
              <a:gd name="connsiteY3" fmla="*/ 342936 h 343108"/>
              <a:gd name="connsiteX4" fmla="*/ 22237 w 120940"/>
              <a:gd name="connsiteY4" fmla="*/ 279436 h 343108"/>
              <a:gd name="connsiteX5" fmla="*/ 12 w 120940"/>
              <a:gd name="connsiteY5" fmla="*/ 190536 h 343108"/>
              <a:gd name="connsiteX6" fmla="*/ 25412 w 120940"/>
              <a:gd name="connsiteY6" fmla="*/ 101636 h 343108"/>
              <a:gd name="connsiteX7" fmla="*/ 120662 w 120940"/>
              <a:gd name="connsiteY7" fmla="*/ 36 h 3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40" h="343108">
                <a:moveTo>
                  <a:pt x="120662" y="36"/>
                </a:moveTo>
                <a:cubicBezTo>
                  <a:pt x="125424" y="-1551"/>
                  <a:pt x="67745" y="48719"/>
                  <a:pt x="53987" y="92111"/>
                </a:cubicBezTo>
                <a:cubicBezTo>
                  <a:pt x="40229" y="135503"/>
                  <a:pt x="41287" y="218582"/>
                  <a:pt x="38112" y="260386"/>
                </a:cubicBezTo>
                <a:cubicBezTo>
                  <a:pt x="34937" y="302190"/>
                  <a:pt x="37583" y="339761"/>
                  <a:pt x="34937" y="342936"/>
                </a:cubicBezTo>
                <a:cubicBezTo>
                  <a:pt x="32291" y="346111"/>
                  <a:pt x="28058" y="304836"/>
                  <a:pt x="22237" y="279436"/>
                </a:cubicBezTo>
                <a:cubicBezTo>
                  <a:pt x="16416" y="254036"/>
                  <a:pt x="-517" y="220169"/>
                  <a:pt x="12" y="190536"/>
                </a:cubicBezTo>
                <a:cubicBezTo>
                  <a:pt x="541" y="160903"/>
                  <a:pt x="10595" y="131269"/>
                  <a:pt x="25412" y="101636"/>
                </a:cubicBezTo>
                <a:cubicBezTo>
                  <a:pt x="40229" y="72003"/>
                  <a:pt x="115900" y="1623"/>
                  <a:pt x="12066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083E802A-1C8B-D11A-9BD7-D7656B9B13B0}"/>
              </a:ext>
            </a:extLst>
          </p:cNvPr>
          <p:cNvSpPr/>
          <p:nvPr/>
        </p:nvSpPr>
        <p:spPr>
          <a:xfrm>
            <a:off x="5830865" y="11563004"/>
            <a:ext cx="125672" cy="223173"/>
          </a:xfrm>
          <a:custGeom>
            <a:avLst/>
            <a:gdLst>
              <a:gd name="connsiteX0" fmla="*/ 23835 w 125672"/>
              <a:gd name="connsiteY0" fmla="*/ 346 h 223173"/>
              <a:gd name="connsiteX1" fmla="*/ 20660 w 125672"/>
              <a:gd name="connsiteY1" fmla="*/ 117821 h 223173"/>
              <a:gd name="connsiteX2" fmla="*/ 30185 w 125672"/>
              <a:gd name="connsiteY2" fmla="*/ 162271 h 223173"/>
              <a:gd name="connsiteX3" fmla="*/ 125435 w 125672"/>
              <a:gd name="connsiteY3" fmla="*/ 222596 h 223173"/>
              <a:gd name="connsiteX4" fmla="*/ 55585 w 125672"/>
              <a:gd name="connsiteY4" fmla="*/ 190846 h 223173"/>
              <a:gd name="connsiteX5" fmla="*/ 1610 w 125672"/>
              <a:gd name="connsiteY5" fmla="*/ 159096 h 223173"/>
              <a:gd name="connsiteX6" fmla="*/ 23835 w 125672"/>
              <a:gd name="connsiteY6" fmla="*/ 346 h 22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72" h="223173">
                <a:moveTo>
                  <a:pt x="23835" y="346"/>
                </a:moveTo>
                <a:cubicBezTo>
                  <a:pt x="27010" y="-6533"/>
                  <a:pt x="19602" y="90834"/>
                  <a:pt x="20660" y="117821"/>
                </a:cubicBezTo>
                <a:cubicBezTo>
                  <a:pt x="21718" y="144808"/>
                  <a:pt x="12723" y="144809"/>
                  <a:pt x="30185" y="162271"/>
                </a:cubicBezTo>
                <a:cubicBezTo>
                  <a:pt x="47647" y="179733"/>
                  <a:pt x="121202" y="217834"/>
                  <a:pt x="125435" y="222596"/>
                </a:cubicBezTo>
                <a:cubicBezTo>
                  <a:pt x="129668" y="227358"/>
                  <a:pt x="76223" y="201429"/>
                  <a:pt x="55585" y="190846"/>
                </a:cubicBezTo>
                <a:cubicBezTo>
                  <a:pt x="34948" y="180263"/>
                  <a:pt x="10077" y="187671"/>
                  <a:pt x="1610" y="159096"/>
                </a:cubicBezTo>
                <a:cubicBezTo>
                  <a:pt x="-6857" y="130521"/>
                  <a:pt x="20660" y="7225"/>
                  <a:pt x="2383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22C9EB0F-CD5D-C942-4F37-D524092A94A7}"/>
              </a:ext>
            </a:extLst>
          </p:cNvPr>
          <p:cNvSpPr/>
          <p:nvPr/>
        </p:nvSpPr>
        <p:spPr>
          <a:xfrm>
            <a:off x="6016300" y="11340306"/>
            <a:ext cx="51424" cy="330384"/>
          </a:xfrm>
          <a:custGeom>
            <a:avLst/>
            <a:gdLst>
              <a:gd name="connsiteX0" fmla="*/ 19375 w 51424"/>
              <a:gd name="connsiteY0" fmla="*/ 3969 h 330384"/>
              <a:gd name="connsiteX1" fmla="*/ 28900 w 51424"/>
              <a:gd name="connsiteY1" fmla="*/ 245269 h 330384"/>
              <a:gd name="connsiteX2" fmla="*/ 325 w 51424"/>
              <a:gd name="connsiteY2" fmla="*/ 324644 h 330384"/>
              <a:gd name="connsiteX3" fmla="*/ 51125 w 51424"/>
              <a:gd name="connsiteY3" fmla="*/ 108744 h 330384"/>
              <a:gd name="connsiteX4" fmla="*/ 19375 w 51424"/>
              <a:gd name="connsiteY4" fmla="*/ 3969 h 3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330384">
                <a:moveTo>
                  <a:pt x="19375" y="3969"/>
                </a:moveTo>
                <a:cubicBezTo>
                  <a:pt x="15671" y="26723"/>
                  <a:pt x="32075" y="191823"/>
                  <a:pt x="28900" y="245269"/>
                </a:cubicBezTo>
                <a:cubicBezTo>
                  <a:pt x="25725" y="298715"/>
                  <a:pt x="-3379" y="347398"/>
                  <a:pt x="325" y="324644"/>
                </a:cubicBezTo>
                <a:cubicBezTo>
                  <a:pt x="4029" y="301890"/>
                  <a:pt x="47421" y="155840"/>
                  <a:pt x="51125" y="108744"/>
                </a:cubicBezTo>
                <a:cubicBezTo>
                  <a:pt x="54829" y="61648"/>
                  <a:pt x="23079" y="-18785"/>
                  <a:pt x="19375" y="3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C5DB306-D809-147E-D87C-667B29329F40}"/>
              </a:ext>
            </a:extLst>
          </p:cNvPr>
          <p:cNvSpPr/>
          <p:nvPr/>
        </p:nvSpPr>
        <p:spPr>
          <a:xfrm>
            <a:off x="5910454" y="11356357"/>
            <a:ext cx="10921" cy="146542"/>
          </a:xfrm>
          <a:custGeom>
            <a:avLst/>
            <a:gdLst>
              <a:gd name="connsiteX0" fmla="*/ 1396 w 10921"/>
              <a:gd name="connsiteY0" fmla="*/ 618 h 146542"/>
              <a:gd name="connsiteX1" fmla="*/ 10921 w 10921"/>
              <a:gd name="connsiteY1" fmla="*/ 143493 h 146542"/>
              <a:gd name="connsiteX2" fmla="*/ 1396 w 10921"/>
              <a:gd name="connsiteY2" fmla="*/ 92693 h 146542"/>
              <a:gd name="connsiteX3" fmla="*/ 1396 w 10921"/>
              <a:gd name="connsiteY3" fmla="*/ 618 h 1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1" h="146542">
                <a:moveTo>
                  <a:pt x="1396" y="618"/>
                </a:moveTo>
                <a:cubicBezTo>
                  <a:pt x="2983" y="9085"/>
                  <a:pt x="10921" y="128147"/>
                  <a:pt x="10921" y="143493"/>
                </a:cubicBezTo>
                <a:cubicBezTo>
                  <a:pt x="10921" y="158839"/>
                  <a:pt x="3513" y="112272"/>
                  <a:pt x="1396" y="92693"/>
                </a:cubicBezTo>
                <a:cubicBezTo>
                  <a:pt x="-721" y="73114"/>
                  <a:pt x="-191" y="-7849"/>
                  <a:pt x="1396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8543BBC-F6A0-49CC-48B0-E2DF06483A30}"/>
              </a:ext>
            </a:extLst>
          </p:cNvPr>
          <p:cNvSpPr/>
          <p:nvPr/>
        </p:nvSpPr>
        <p:spPr>
          <a:xfrm>
            <a:off x="5971623" y="11350619"/>
            <a:ext cx="54552" cy="162035"/>
          </a:xfrm>
          <a:custGeom>
            <a:avLst/>
            <a:gdLst>
              <a:gd name="connsiteX0" fmla="*/ 45002 w 54552"/>
              <a:gd name="connsiteY0" fmla="*/ 6 h 162035"/>
              <a:gd name="connsiteX1" fmla="*/ 54527 w 54552"/>
              <a:gd name="connsiteY1" fmla="*/ 142881 h 162035"/>
              <a:gd name="connsiteX2" fmla="*/ 41827 w 54552"/>
              <a:gd name="connsiteY2" fmla="*/ 66681 h 162035"/>
              <a:gd name="connsiteX3" fmla="*/ 552 w 54552"/>
              <a:gd name="connsiteY3" fmla="*/ 161931 h 162035"/>
              <a:gd name="connsiteX4" fmla="*/ 19602 w 54552"/>
              <a:gd name="connsiteY4" fmla="*/ 44456 h 162035"/>
              <a:gd name="connsiteX5" fmla="*/ 41827 w 54552"/>
              <a:gd name="connsiteY5" fmla="*/ 149231 h 162035"/>
              <a:gd name="connsiteX6" fmla="*/ 45002 w 54552"/>
              <a:gd name="connsiteY6" fmla="*/ 6 h 16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52" h="162035">
                <a:moveTo>
                  <a:pt x="45002" y="6"/>
                </a:moveTo>
                <a:cubicBezTo>
                  <a:pt x="47119" y="-1052"/>
                  <a:pt x="55056" y="131769"/>
                  <a:pt x="54527" y="142881"/>
                </a:cubicBezTo>
                <a:cubicBezTo>
                  <a:pt x="53998" y="153993"/>
                  <a:pt x="50823" y="63506"/>
                  <a:pt x="41827" y="66681"/>
                </a:cubicBezTo>
                <a:cubicBezTo>
                  <a:pt x="32831" y="69856"/>
                  <a:pt x="4256" y="165635"/>
                  <a:pt x="552" y="161931"/>
                </a:cubicBezTo>
                <a:cubicBezTo>
                  <a:pt x="-3152" y="158227"/>
                  <a:pt x="12723" y="46573"/>
                  <a:pt x="19602" y="44456"/>
                </a:cubicBezTo>
                <a:cubicBezTo>
                  <a:pt x="26481" y="42339"/>
                  <a:pt x="36006" y="156110"/>
                  <a:pt x="41827" y="149231"/>
                </a:cubicBezTo>
                <a:cubicBezTo>
                  <a:pt x="47648" y="142352"/>
                  <a:pt x="42885" y="1064"/>
                  <a:pt x="450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615CE8BF-B64B-9C59-2F3F-12B0814FDF66}"/>
              </a:ext>
            </a:extLst>
          </p:cNvPr>
          <p:cNvSpPr/>
          <p:nvPr/>
        </p:nvSpPr>
        <p:spPr>
          <a:xfrm>
            <a:off x="5899067" y="11302930"/>
            <a:ext cx="147689" cy="60528"/>
          </a:xfrm>
          <a:custGeom>
            <a:avLst/>
            <a:gdLst>
              <a:gd name="connsiteX0" fmla="*/ 83 w 147689"/>
              <a:gd name="connsiteY0" fmla="*/ 57220 h 60528"/>
              <a:gd name="connsiteX1" fmla="*/ 82633 w 147689"/>
              <a:gd name="connsiteY1" fmla="*/ 38170 h 60528"/>
              <a:gd name="connsiteX2" fmla="*/ 146133 w 147689"/>
              <a:gd name="connsiteY2" fmla="*/ 60395 h 60528"/>
              <a:gd name="connsiteX3" fmla="*/ 123908 w 147689"/>
              <a:gd name="connsiteY3" fmla="*/ 25470 h 60528"/>
              <a:gd name="connsiteX4" fmla="*/ 76283 w 147689"/>
              <a:gd name="connsiteY4" fmla="*/ 70 h 60528"/>
              <a:gd name="connsiteX5" fmla="*/ 98508 w 147689"/>
              <a:gd name="connsiteY5" fmla="*/ 19120 h 60528"/>
              <a:gd name="connsiteX6" fmla="*/ 83 w 147689"/>
              <a:gd name="connsiteY6" fmla="*/ 57220 h 6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89" h="60528">
                <a:moveTo>
                  <a:pt x="83" y="57220"/>
                </a:moveTo>
                <a:cubicBezTo>
                  <a:pt x="-2563" y="60395"/>
                  <a:pt x="58291" y="37641"/>
                  <a:pt x="82633" y="38170"/>
                </a:cubicBezTo>
                <a:cubicBezTo>
                  <a:pt x="106975" y="38699"/>
                  <a:pt x="139254" y="62512"/>
                  <a:pt x="146133" y="60395"/>
                </a:cubicBezTo>
                <a:cubicBezTo>
                  <a:pt x="153012" y="58278"/>
                  <a:pt x="135550" y="35524"/>
                  <a:pt x="123908" y="25470"/>
                </a:cubicBezTo>
                <a:cubicBezTo>
                  <a:pt x="112266" y="15416"/>
                  <a:pt x="80516" y="1128"/>
                  <a:pt x="76283" y="70"/>
                </a:cubicBezTo>
                <a:cubicBezTo>
                  <a:pt x="72050" y="-988"/>
                  <a:pt x="109091" y="10124"/>
                  <a:pt x="98508" y="19120"/>
                </a:cubicBezTo>
                <a:cubicBezTo>
                  <a:pt x="87925" y="28116"/>
                  <a:pt x="2729" y="54045"/>
                  <a:pt x="83" y="5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86ADDFED-FAF6-C7FA-FDF1-FF98FE0F79A1}"/>
              </a:ext>
            </a:extLst>
          </p:cNvPr>
          <p:cNvSpPr/>
          <p:nvPr/>
        </p:nvSpPr>
        <p:spPr>
          <a:xfrm>
            <a:off x="5873371" y="11490246"/>
            <a:ext cx="73562" cy="143119"/>
          </a:xfrm>
          <a:custGeom>
            <a:avLst/>
            <a:gdLst>
              <a:gd name="connsiteX0" fmla="*/ 73404 w 73562"/>
              <a:gd name="connsiteY0" fmla="*/ 79 h 143119"/>
              <a:gd name="connsiteX1" fmla="*/ 41654 w 73562"/>
              <a:gd name="connsiteY1" fmla="*/ 82629 h 143119"/>
              <a:gd name="connsiteX2" fmla="*/ 54354 w 73562"/>
              <a:gd name="connsiteY2" fmla="*/ 142954 h 143119"/>
              <a:gd name="connsiteX3" fmla="*/ 44829 w 73562"/>
              <a:gd name="connsiteY3" fmla="*/ 98504 h 143119"/>
              <a:gd name="connsiteX4" fmla="*/ 379 w 73562"/>
              <a:gd name="connsiteY4" fmla="*/ 38179 h 143119"/>
              <a:gd name="connsiteX5" fmla="*/ 25779 w 73562"/>
              <a:gd name="connsiteY5" fmla="*/ 66754 h 143119"/>
              <a:gd name="connsiteX6" fmla="*/ 73404 w 73562"/>
              <a:gd name="connsiteY6" fmla="*/ 79 h 1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62" h="143119">
                <a:moveTo>
                  <a:pt x="73404" y="79"/>
                </a:moveTo>
                <a:cubicBezTo>
                  <a:pt x="76050" y="2725"/>
                  <a:pt x="44829" y="58817"/>
                  <a:pt x="41654" y="82629"/>
                </a:cubicBezTo>
                <a:cubicBezTo>
                  <a:pt x="38479" y="106442"/>
                  <a:pt x="53825" y="140308"/>
                  <a:pt x="54354" y="142954"/>
                </a:cubicBezTo>
                <a:cubicBezTo>
                  <a:pt x="54883" y="145600"/>
                  <a:pt x="53825" y="115967"/>
                  <a:pt x="44829" y="98504"/>
                </a:cubicBezTo>
                <a:cubicBezTo>
                  <a:pt x="35833" y="81042"/>
                  <a:pt x="3554" y="43471"/>
                  <a:pt x="379" y="38179"/>
                </a:cubicBezTo>
                <a:cubicBezTo>
                  <a:pt x="-2796" y="32887"/>
                  <a:pt x="14667" y="71516"/>
                  <a:pt x="25779" y="66754"/>
                </a:cubicBezTo>
                <a:cubicBezTo>
                  <a:pt x="36891" y="61992"/>
                  <a:pt x="70758" y="-2567"/>
                  <a:pt x="7340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E3363537-E93C-9AF8-B5C5-6A75627E65F2}"/>
              </a:ext>
            </a:extLst>
          </p:cNvPr>
          <p:cNvSpPr/>
          <p:nvPr/>
        </p:nvSpPr>
        <p:spPr>
          <a:xfrm>
            <a:off x="6006160" y="11487119"/>
            <a:ext cx="13707" cy="130279"/>
          </a:xfrm>
          <a:custGeom>
            <a:avLst/>
            <a:gdLst>
              <a:gd name="connsiteX0" fmla="*/ 940 w 13707"/>
              <a:gd name="connsiteY0" fmla="*/ 31 h 130279"/>
              <a:gd name="connsiteX1" fmla="*/ 940 w 13707"/>
              <a:gd name="connsiteY1" fmla="*/ 85756 h 130279"/>
              <a:gd name="connsiteX2" fmla="*/ 940 w 13707"/>
              <a:gd name="connsiteY2" fmla="*/ 130206 h 130279"/>
              <a:gd name="connsiteX3" fmla="*/ 13640 w 13707"/>
              <a:gd name="connsiteY3" fmla="*/ 76231 h 130279"/>
              <a:gd name="connsiteX4" fmla="*/ 940 w 13707"/>
              <a:gd name="connsiteY4" fmla="*/ 31 h 1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" h="130279">
                <a:moveTo>
                  <a:pt x="940" y="31"/>
                </a:moveTo>
                <a:cubicBezTo>
                  <a:pt x="-1177" y="1619"/>
                  <a:pt x="940" y="85756"/>
                  <a:pt x="940" y="85756"/>
                </a:cubicBezTo>
                <a:cubicBezTo>
                  <a:pt x="940" y="107452"/>
                  <a:pt x="-1177" y="131794"/>
                  <a:pt x="940" y="130206"/>
                </a:cubicBezTo>
                <a:cubicBezTo>
                  <a:pt x="3057" y="128618"/>
                  <a:pt x="12582" y="94752"/>
                  <a:pt x="13640" y="76231"/>
                </a:cubicBezTo>
                <a:cubicBezTo>
                  <a:pt x="14698" y="57710"/>
                  <a:pt x="3057" y="-1557"/>
                  <a:pt x="94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521EC9FD-D288-8A89-7E3D-56A041391494}"/>
              </a:ext>
            </a:extLst>
          </p:cNvPr>
          <p:cNvSpPr/>
          <p:nvPr/>
        </p:nvSpPr>
        <p:spPr>
          <a:xfrm>
            <a:off x="5880100" y="11526908"/>
            <a:ext cx="9767" cy="220810"/>
          </a:xfrm>
          <a:custGeom>
            <a:avLst/>
            <a:gdLst>
              <a:gd name="connsiteX0" fmla="*/ 6350 w 9767"/>
              <a:gd name="connsiteY0" fmla="*/ 1517 h 220810"/>
              <a:gd name="connsiteX1" fmla="*/ 9525 w 9767"/>
              <a:gd name="connsiteY1" fmla="*/ 217417 h 220810"/>
              <a:gd name="connsiteX2" fmla="*/ 0 w 9767"/>
              <a:gd name="connsiteY2" fmla="*/ 125342 h 220810"/>
              <a:gd name="connsiteX3" fmla="*/ 6350 w 9767"/>
              <a:gd name="connsiteY3" fmla="*/ 1517 h 22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220810">
                <a:moveTo>
                  <a:pt x="6350" y="1517"/>
                </a:moveTo>
                <a:cubicBezTo>
                  <a:pt x="7938" y="16863"/>
                  <a:pt x="10583" y="196780"/>
                  <a:pt x="9525" y="217417"/>
                </a:cubicBezTo>
                <a:cubicBezTo>
                  <a:pt x="8467" y="238054"/>
                  <a:pt x="0" y="159209"/>
                  <a:pt x="0" y="125342"/>
                </a:cubicBezTo>
                <a:cubicBezTo>
                  <a:pt x="0" y="91475"/>
                  <a:pt x="4762" y="-13829"/>
                  <a:pt x="6350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CE7E46F2-2B8C-387D-A176-8D404D0D36FC}"/>
              </a:ext>
            </a:extLst>
          </p:cNvPr>
          <p:cNvSpPr/>
          <p:nvPr/>
        </p:nvSpPr>
        <p:spPr>
          <a:xfrm>
            <a:off x="5911708" y="11622875"/>
            <a:ext cx="14429" cy="139868"/>
          </a:xfrm>
          <a:custGeom>
            <a:avLst/>
            <a:gdLst>
              <a:gd name="connsiteX0" fmla="*/ 12842 w 14429"/>
              <a:gd name="connsiteY0" fmla="*/ 800 h 139868"/>
              <a:gd name="connsiteX1" fmla="*/ 12842 w 14429"/>
              <a:gd name="connsiteY1" fmla="*/ 137325 h 139868"/>
              <a:gd name="connsiteX2" fmla="*/ 142 w 14429"/>
              <a:gd name="connsiteY2" fmla="*/ 83350 h 139868"/>
              <a:gd name="connsiteX3" fmla="*/ 12842 w 14429"/>
              <a:gd name="connsiteY3" fmla="*/ 800 h 1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39868">
                <a:moveTo>
                  <a:pt x="12842" y="800"/>
                </a:moveTo>
                <a:cubicBezTo>
                  <a:pt x="14959" y="9796"/>
                  <a:pt x="14959" y="123567"/>
                  <a:pt x="12842" y="137325"/>
                </a:cubicBezTo>
                <a:cubicBezTo>
                  <a:pt x="10725" y="151083"/>
                  <a:pt x="1729" y="105575"/>
                  <a:pt x="142" y="83350"/>
                </a:cubicBezTo>
                <a:cubicBezTo>
                  <a:pt x="-1445" y="61125"/>
                  <a:pt x="10725" y="-8196"/>
                  <a:pt x="12842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4031E91-DF16-366B-EB9C-4296619AA07F}"/>
              </a:ext>
            </a:extLst>
          </p:cNvPr>
          <p:cNvSpPr/>
          <p:nvPr/>
        </p:nvSpPr>
        <p:spPr>
          <a:xfrm>
            <a:off x="5911400" y="11592834"/>
            <a:ext cx="127871" cy="167694"/>
          </a:xfrm>
          <a:custGeom>
            <a:avLst/>
            <a:gdLst>
              <a:gd name="connsiteX0" fmla="*/ 450 w 127871"/>
              <a:gd name="connsiteY0" fmla="*/ 43541 h 167694"/>
              <a:gd name="connsiteX1" fmla="*/ 86175 w 127871"/>
              <a:gd name="connsiteY1" fmla="*/ 14966 h 167694"/>
              <a:gd name="connsiteX2" fmla="*/ 121100 w 127871"/>
              <a:gd name="connsiteY2" fmla="*/ 113391 h 167694"/>
              <a:gd name="connsiteX3" fmla="*/ 127450 w 127871"/>
              <a:gd name="connsiteY3" fmla="*/ 164191 h 167694"/>
              <a:gd name="connsiteX4" fmla="*/ 114750 w 127871"/>
              <a:gd name="connsiteY4" fmla="*/ 18141 h 167694"/>
              <a:gd name="connsiteX5" fmla="*/ 35375 w 127871"/>
              <a:gd name="connsiteY5" fmla="*/ 2266 h 167694"/>
              <a:gd name="connsiteX6" fmla="*/ 51250 w 127871"/>
              <a:gd name="connsiteY6" fmla="*/ 11791 h 167694"/>
              <a:gd name="connsiteX7" fmla="*/ 450 w 127871"/>
              <a:gd name="connsiteY7" fmla="*/ 43541 h 16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71" h="167694">
                <a:moveTo>
                  <a:pt x="450" y="43541"/>
                </a:moveTo>
                <a:cubicBezTo>
                  <a:pt x="6271" y="44070"/>
                  <a:pt x="66067" y="3324"/>
                  <a:pt x="86175" y="14966"/>
                </a:cubicBezTo>
                <a:cubicBezTo>
                  <a:pt x="106283" y="26608"/>
                  <a:pt x="114221" y="88520"/>
                  <a:pt x="121100" y="113391"/>
                </a:cubicBezTo>
                <a:cubicBezTo>
                  <a:pt x="127979" y="138262"/>
                  <a:pt x="128508" y="180066"/>
                  <a:pt x="127450" y="164191"/>
                </a:cubicBezTo>
                <a:cubicBezTo>
                  <a:pt x="126392" y="148316"/>
                  <a:pt x="130096" y="45128"/>
                  <a:pt x="114750" y="18141"/>
                </a:cubicBezTo>
                <a:cubicBezTo>
                  <a:pt x="99404" y="-8846"/>
                  <a:pt x="35375" y="2266"/>
                  <a:pt x="35375" y="2266"/>
                </a:cubicBezTo>
                <a:cubicBezTo>
                  <a:pt x="24792" y="1208"/>
                  <a:pt x="55483" y="6499"/>
                  <a:pt x="51250" y="11791"/>
                </a:cubicBezTo>
                <a:cubicBezTo>
                  <a:pt x="47017" y="17083"/>
                  <a:pt x="-5371" y="43012"/>
                  <a:pt x="450" y="4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615D4749-68E0-4731-2A64-26AF2E9C9E65}"/>
              </a:ext>
            </a:extLst>
          </p:cNvPr>
          <p:cNvSpPr/>
          <p:nvPr/>
        </p:nvSpPr>
        <p:spPr>
          <a:xfrm>
            <a:off x="5876902" y="11737436"/>
            <a:ext cx="184225" cy="16467"/>
          </a:xfrm>
          <a:custGeom>
            <a:avLst/>
            <a:gdLst>
              <a:gd name="connsiteX0" fmla="*/ 23 w 184225"/>
              <a:gd name="connsiteY0" fmla="*/ 539 h 16467"/>
              <a:gd name="connsiteX1" fmla="*/ 120673 w 184225"/>
              <a:gd name="connsiteY1" fmla="*/ 3714 h 16467"/>
              <a:gd name="connsiteX2" fmla="*/ 184173 w 184225"/>
              <a:gd name="connsiteY2" fmla="*/ 3714 h 16467"/>
              <a:gd name="connsiteX3" fmla="*/ 111148 w 184225"/>
              <a:gd name="connsiteY3" fmla="*/ 16414 h 16467"/>
              <a:gd name="connsiteX4" fmla="*/ 23 w 184225"/>
              <a:gd name="connsiteY4" fmla="*/ 539 h 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25" h="16467">
                <a:moveTo>
                  <a:pt x="23" y="539"/>
                </a:moveTo>
                <a:cubicBezTo>
                  <a:pt x="1611" y="-1578"/>
                  <a:pt x="89981" y="3185"/>
                  <a:pt x="120673" y="3714"/>
                </a:cubicBezTo>
                <a:cubicBezTo>
                  <a:pt x="151365" y="4243"/>
                  <a:pt x="185761" y="1597"/>
                  <a:pt x="184173" y="3714"/>
                </a:cubicBezTo>
                <a:cubicBezTo>
                  <a:pt x="182585" y="5831"/>
                  <a:pt x="145544" y="15356"/>
                  <a:pt x="111148" y="16414"/>
                </a:cubicBezTo>
                <a:cubicBezTo>
                  <a:pt x="76752" y="17472"/>
                  <a:pt x="-1565" y="2656"/>
                  <a:pt x="23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AE04355-E793-0B93-B71C-2D04E60E8731}"/>
              </a:ext>
            </a:extLst>
          </p:cNvPr>
          <p:cNvSpPr/>
          <p:nvPr/>
        </p:nvSpPr>
        <p:spPr>
          <a:xfrm>
            <a:off x="5831678" y="11725269"/>
            <a:ext cx="264170" cy="61663"/>
          </a:xfrm>
          <a:custGeom>
            <a:avLst/>
            <a:gdLst>
              <a:gd name="connsiteX0" fmla="*/ 797 w 264170"/>
              <a:gd name="connsiteY0" fmla="*/ 19056 h 61663"/>
              <a:gd name="connsiteX1" fmla="*/ 165897 w 264170"/>
              <a:gd name="connsiteY1" fmla="*/ 47631 h 61663"/>
              <a:gd name="connsiteX2" fmla="*/ 251622 w 264170"/>
              <a:gd name="connsiteY2" fmla="*/ 41281 h 61663"/>
              <a:gd name="connsiteX3" fmla="*/ 235747 w 264170"/>
              <a:gd name="connsiteY3" fmla="*/ 6 h 61663"/>
              <a:gd name="connsiteX4" fmla="*/ 261147 w 264170"/>
              <a:gd name="connsiteY4" fmla="*/ 38106 h 61663"/>
              <a:gd name="connsiteX5" fmla="*/ 153197 w 264170"/>
              <a:gd name="connsiteY5" fmla="*/ 53981 h 61663"/>
              <a:gd name="connsiteX6" fmla="*/ 105572 w 264170"/>
              <a:gd name="connsiteY6" fmla="*/ 60331 h 61663"/>
              <a:gd name="connsiteX7" fmla="*/ 797 w 264170"/>
              <a:gd name="connsiteY7" fmla="*/ 19056 h 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70" h="61663">
                <a:moveTo>
                  <a:pt x="797" y="19056"/>
                </a:moveTo>
                <a:cubicBezTo>
                  <a:pt x="10851" y="16939"/>
                  <a:pt x="124093" y="43927"/>
                  <a:pt x="165897" y="47631"/>
                </a:cubicBezTo>
                <a:cubicBezTo>
                  <a:pt x="207701" y="51335"/>
                  <a:pt x="239980" y="49219"/>
                  <a:pt x="251622" y="41281"/>
                </a:cubicBezTo>
                <a:cubicBezTo>
                  <a:pt x="263264" y="33344"/>
                  <a:pt x="234160" y="535"/>
                  <a:pt x="235747" y="6"/>
                </a:cubicBezTo>
                <a:cubicBezTo>
                  <a:pt x="237334" y="-523"/>
                  <a:pt x="274905" y="29110"/>
                  <a:pt x="261147" y="38106"/>
                </a:cubicBezTo>
                <a:cubicBezTo>
                  <a:pt x="247389" y="47102"/>
                  <a:pt x="153197" y="53981"/>
                  <a:pt x="153197" y="53981"/>
                </a:cubicBezTo>
                <a:cubicBezTo>
                  <a:pt x="127268" y="57685"/>
                  <a:pt x="132560" y="64564"/>
                  <a:pt x="105572" y="60331"/>
                </a:cubicBezTo>
                <a:cubicBezTo>
                  <a:pt x="78585" y="56098"/>
                  <a:pt x="-9257" y="21173"/>
                  <a:pt x="797" y="1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D643DA88-1580-4FBA-AC05-967AD503CF74}"/>
              </a:ext>
            </a:extLst>
          </p:cNvPr>
          <p:cNvSpPr/>
          <p:nvPr/>
        </p:nvSpPr>
        <p:spPr>
          <a:xfrm>
            <a:off x="5953123" y="10982271"/>
            <a:ext cx="206890" cy="457257"/>
          </a:xfrm>
          <a:custGeom>
            <a:avLst/>
            <a:gdLst>
              <a:gd name="connsiteX0" fmla="*/ 57152 w 206890"/>
              <a:gd name="connsiteY0" fmla="*/ 3229 h 457257"/>
              <a:gd name="connsiteX1" fmla="*/ 101602 w 206890"/>
              <a:gd name="connsiteY1" fmla="*/ 304854 h 457257"/>
              <a:gd name="connsiteX2" fmla="*/ 2 w 206890"/>
              <a:gd name="connsiteY2" fmla="*/ 323904 h 457257"/>
              <a:gd name="connsiteX3" fmla="*/ 104777 w 206890"/>
              <a:gd name="connsiteY3" fmla="*/ 314379 h 457257"/>
              <a:gd name="connsiteX4" fmla="*/ 114302 w 206890"/>
              <a:gd name="connsiteY4" fmla="*/ 352479 h 457257"/>
              <a:gd name="connsiteX5" fmla="*/ 101602 w 206890"/>
              <a:gd name="connsiteY5" fmla="*/ 457254 h 457257"/>
              <a:gd name="connsiteX6" fmla="*/ 120652 w 206890"/>
              <a:gd name="connsiteY6" fmla="*/ 355654 h 457257"/>
              <a:gd name="connsiteX7" fmla="*/ 149227 w 206890"/>
              <a:gd name="connsiteY7" fmla="*/ 219129 h 457257"/>
              <a:gd name="connsiteX8" fmla="*/ 196852 w 206890"/>
              <a:gd name="connsiteY8" fmla="*/ 174679 h 457257"/>
              <a:gd name="connsiteX9" fmla="*/ 142877 w 206890"/>
              <a:gd name="connsiteY9" fmla="*/ 260404 h 457257"/>
              <a:gd name="connsiteX10" fmla="*/ 114302 w 206890"/>
              <a:gd name="connsiteY10" fmla="*/ 171504 h 457257"/>
              <a:gd name="connsiteX11" fmla="*/ 206377 w 206890"/>
              <a:gd name="connsiteY11" fmla="*/ 92129 h 457257"/>
              <a:gd name="connsiteX12" fmla="*/ 152402 w 206890"/>
              <a:gd name="connsiteY12" fmla="*/ 136579 h 457257"/>
              <a:gd name="connsiteX13" fmla="*/ 171452 w 206890"/>
              <a:gd name="connsiteY13" fmla="*/ 41329 h 457257"/>
              <a:gd name="connsiteX14" fmla="*/ 177802 w 206890"/>
              <a:gd name="connsiteY14" fmla="*/ 38154 h 457257"/>
              <a:gd name="connsiteX15" fmla="*/ 104777 w 206890"/>
              <a:gd name="connsiteY15" fmla="*/ 139754 h 457257"/>
              <a:gd name="connsiteX16" fmla="*/ 57152 w 206890"/>
              <a:gd name="connsiteY16" fmla="*/ 3229 h 4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890" h="457257">
                <a:moveTo>
                  <a:pt x="57152" y="3229"/>
                </a:moveTo>
                <a:cubicBezTo>
                  <a:pt x="56623" y="30746"/>
                  <a:pt x="111127" y="251408"/>
                  <a:pt x="101602" y="304854"/>
                </a:cubicBezTo>
                <a:cubicBezTo>
                  <a:pt x="92077" y="358300"/>
                  <a:pt x="-527" y="322317"/>
                  <a:pt x="2" y="323904"/>
                </a:cubicBezTo>
                <a:cubicBezTo>
                  <a:pt x="531" y="325491"/>
                  <a:pt x="85727" y="309617"/>
                  <a:pt x="104777" y="314379"/>
                </a:cubicBezTo>
                <a:cubicBezTo>
                  <a:pt x="123827" y="319141"/>
                  <a:pt x="114831" y="328667"/>
                  <a:pt x="114302" y="352479"/>
                </a:cubicBezTo>
                <a:cubicBezTo>
                  <a:pt x="113773" y="376291"/>
                  <a:pt x="100544" y="456725"/>
                  <a:pt x="101602" y="457254"/>
                </a:cubicBezTo>
                <a:cubicBezTo>
                  <a:pt x="102660" y="457783"/>
                  <a:pt x="112715" y="395341"/>
                  <a:pt x="120652" y="355654"/>
                </a:cubicBezTo>
                <a:cubicBezTo>
                  <a:pt x="128589" y="315967"/>
                  <a:pt x="136527" y="249292"/>
                  <a:pt x="149227" y="219129"/>
                </a:cubicBezTo>
                <a:cubicBezTo>
                  <a:pt x="161927" y="188967"/>
                  <a:pt x="197910" y="167800"/>
                  <a:pt x="196852" y="174679"/>
                </a:cubicBezTo>
                <a:cubicBezTo>
                  <a:pt x="195794" y="181558"/>
                  <a:pt x="156635" y="260933"/>
                  <a:pt x="142877" y="260404"/>
                </a:cubicBezTo>
                <a:cubicBezTo>
                  <a:pt x="129119" y="259875"/>
                  <a:pt x="103719" y="199550"/>
                  <a:pt x="114302" y="171504"/>
                </a:cubicBezTo>
                <a:cubicBezTo>
                  <a:pt x="124885" y="143458"/>
                  <a:pt x="200027" y="97950"/>
                  <a:pt x="206377" y="92129"/>
                </a:cubicBezTo>
                <a:cubicBezTo>
                  <a:pt x="212727" y="86308"/>
                  <a:pt x="158223" y="145046"/>
                  <a:pt x="152402" y="136579"/>
                </a:cubicBezTo>
                <a:cubicBezTo>
                  <a:pt x="146581" y="128112"/>
                  <a:pt x="167219" y="57733"/>
                  <a:pt x="171452" y="41329"/>
                </a:cubicBezTo>
                <a:cubicBezTo>
                  <a:pt x="175685" y="24925"/>
                  <a:pt x="188914" y="21750"/>
                  <a:pt x="177802" y="38154"/>
                </a:cubicBezTo>
                <a:cubicBezTo>
                  <a:pt x="166690" y="54558"/>
                  <a:pt x="126473" y="146633"/>
                  <a:pt x="104777" y="139754"/>
                </a:cubicBezTo>
                <a:cubicBezTo>
                  <a:pt x="83081" y="132875"/>
                  <a:pt x="57681" y="-24288"/>
                  <a:pt x="57152" y="3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D5DBE986-1B99-D9A6-4166-F6751C3B757E}"/>
              </a:ext>
            </a:extLst>
          </p:cNvPr>
          <p:cNvSpPr/>
          <p:nvPr/>
        </p:nvSpPr>
        <p:spPr>
          <a:xfrm>
            <a:off x="6056300" y="11257073"/>
            <a:ext cx="96914" cy="436539"/>
          </a:xfrm>
          <a:custGeom>
            <a:avLst/>
            <a:gdLst>
              <a:gd name="connsiteX0" fmla="*/ 96850 w 96914"/>
              <a:gd name="connsiteY0" fmla="*/ 1477 h 436539"/>
              <a:gd name="connsiteX1" fmla="*/ 27000 w 96914"/>
              <a:gd name="connsiteY1" fmla="*/ 274527 h 436539"/>
              <a:gd name="connsiteX2" fmla="*/ 14300 w 96914"/>
              <a:gd name="connsiteY2" fmla="*/ 353902 h 436539"/>
              <a:gd name="connsiteX3" fmla="*/ 1600 w 96914"/>
              <a:gd name="connsiteY3" fmla="*/ 436452 h 436539"/>
              <a:gd name="connsiteX4" fmla="*/ 4775 w 96914"/>
              <a:gd name="connsiteY4" fmla="*/ 338027 h 436539"/>
              <a:gd name="connsiteX5" fmla="*/ 42875 w 96914"/>
              <a:gd name="connsiteY5" fmla="*/ 144352 h 436539"/>
              <a:gd name="connsiteX6" fmla="*/ 39700 w 96914"/>
              <a:gd name="connsiteY6" fmla="*/ 163402 h 436539"/>
              <a:gd name="connsiteX7" fmla="*/ 96850 w 96914"/>
              <a:gd name="connsiteY7" fmla="*/ 1477 h 43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4" h="436539">
                <a:moveTo>
                  <a:pt x="96850" y="1477"/>
                </a:moveTo>
                <a:cubicBezTo>
                  <a:pt x="94733" y="19998"/>
                  <a:pt x="40758" y="215790"/>
                  <a:pt x="27000" y="274527"/>
                </a:cubicBezTo>
                <a:cubicBezTo>
                  <a:pt x="13242" y="333265"/>
                  <a:pt x="18533" y="326915"/>
                  <a:pt x="14300" y="353902"/>
                </a:cubicBezTo>
                <a:cubicBezTo>
                  <a:pt x="10067" y="380890"/>
                  <a:pt x="3187" y="439098"/>
                  <a:pt x="1600" y="436452"/>
                </a:cubicBezTo>
                <a:cubicBezTo>
                  <a:pt x="12" y="433806"/>
                  <a:pt x="-2104" y="386710"/>
                  <a:pt x="4775" y="338027"/>
                </a:cubicBezTo>
                <a:cubicBezTo>
                  <a:pt x="11654" y="289344"/>
                  <a:pt x="37054" y="173456"/>
                  <a:pt x="42875" y="144352"/>
                </a:cubicBezTo>
                <a:cubicBezTo>
                  <a:pt x="48696" y="115248"/>
                  <a:pt x="31233" y="182452"/>
                  <a:pt x="39700" y="163402"/>
                </a:cubicBezTo>
                <a:cubicBezTo>
                  <a:pt x="48167" y="144352"/>
                  <a:pt x="98967" y="-17044"/>
                  <a:pt x="9685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EDF21D0-E25D-6605-2488-D683ED9613BD}"/>
              </a:ext>
            </a:extLst>
          </p:cNvPr>
          <p:cNvSpPr/>
          <p:nvPr/>
        </p:nvSpPr>
        <p:spPr>
          <a:xfrm>
            <a:off x="6115034" y="11318032"/>
            <a:ext cx="179450" cy="125261"/>
          </a:xfrm>
          <a:custGeom>
            <a:avLst/>
            <a:gdLst>
              <a:gd name="connsiteX0" fmla="*/ 16 w 179450"/>
              <a:gd name="connsiteY0" fmla="*/ 35768 h 125261"/>
              <a:gd name="connsiteX1" fmla="*/ 130191 w 179450"/>
              <a:gd name="connsiteY1" fmla="*/ 7193 h 125261"/>
              <a:gd name="connsiteX2" fmla="*/ 165116 w 179450"/>
              <a:gd name="connsiteY2" fmla="*/ 48468 h 125261"/>
              <a:gd name="connsiteX3" fmla="*/ 158766 w 179450"/>
              <a:gd name="connsiteY3" fmla="*/ 124668 h 125261"/>
              <a:gd name="connsiteX4" fmla="*/ 174641 w 179450"/>
              <a:gd name="connsiteY4" fmla="*/ 4018 h 125261"/>
              <a:gd name="connsiteX5" fmla="*/ 60341 w 179450"/>
              <a:gd name="connsiteY5" fmla="*/ 26243 h 125261"/>
              <a:gd name="connsiteX6" fmla="*/ 120666 w 179450"/>
              <a:gd name="connsiteY6" fmla="*/ 843 h 125261"/>
              <a:gd name="connsiteX7" fmla="*/ 16 w 179450"/>
              <a:gd name="connsiteY7" fmla="*/ 35768 h 1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50" h="125261">
                <a:moveTo>
                  <a:pt x="16" y="35768"/>
                </a:moveTo>
                <a:cubicBezTo>
                  <a:pt x="1604" y="36826"/>
                  <a:pt x="102674" y="5076"/>
                  <a:pt x="130191" y="7193"/>
                </a:cubicBezTo>
                <a:cubicBezTo>
                  <a:pt x="157708" y="9310"/>
                  <a:pt x="160354" y="28889"/>
                  <a:pt x="165116" y="48468"/>
                </a:cubicBezTo>
                <a:cubicBezTo>
                  <a:pt x="169878" y="68047"/>
                  <a:pt x="157179" y="132076"/>
                  <a:pt x="158766" y="124668"/>
                </a:cubicBezTo>
                <a:cubicBezTo>
                  <a:pt x="160353" y="117260"/>
                  <a:pt x="191045" y="20422"/>
                  <a:pt x="174641" y="4018"/>
                </a:cubicBezTo>
                <a:cubicBezTo>
                  <a:pt x="158237" y="-12386"/>
                  <a:pt x="69337" y="26772"/>
                  <a:pt x="60341" y="26243"/>
                </a:cubicBezTo>
                <a:cubicBezTo>
                  <a:pt x="51345" y="25714"/>
                  <a:pt x="126487" y="1901"/>
                  <a:pt x="120666" y="843"/>
                </a:cubicBezTo>
                <a:cubicBezTo>
                  <a:pt x="114845" y="-215"/>
                  <a:pt x="-1572" y="34710"/>
                  <a:pt x="16" y="3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978F8E1-B272-9C3E-569E-E57DF2655A67}"/>
              </a:ext>
            </a:extLst>
          </p:cNvPr>
          <p:cNvSpPr/>
          <p:nvPr/>
        </p:nvSpPr>
        <p:spPr>
          <a:xfrm>
            <a:off x="6114824" y="11266749"/>
            <a:ext cx="215848" cy="224257"/>
          </a:xfrm>
          <a:custGeom>
            <a:avLst/>
            <a:gdLst>
              <a:gd name="connsiteX0" fmla="*/ 226 w 215848"/>
              <a:gd name="connsiteY0" fmla="*/ 68001 h 224257"/>
              <a:gd name="connsiteX1" fmla="*/ 127226 w 215848"/>
              <a:gd name="connsiteY1" fmla="*/ 26726 h 224257"/>
              <a:gd name="connsiteX2" fmla="*/ 158976 w 215848"/>
              <a:gd name="connsiteY2" fmla="*/ 45776 h 224257"/>
              <a:gd name="connsiteX3" fmla="*/ 165326 w 215848"/>
              <a:gd name="connsiteY3" fmla="*/ 1326 h 224257"/>
              <a:gd name="connsiteX4" fmla="*/ 206601 w 215848"/>
              <a:gd name="connsiteY4" fmla="*/ 106101 h 224257"/>
              <a:gd name="connsiteX5" fmla="*/ 203426 w 215848"/>
              <a:gd name="connsiteY5" fmla="*/ 169601 h 224257"/>
              <a:gd name="connsiteX6" fmla="*/ 200251 w 215848"/>
              <a:gd name="connsiteY6" fmla="*/ 220401 h 224257"/>
              <a:gd name="connsiteX7" fmla="*/ 206601 w 215848"/>
              <a:gd name="connsiteY7" fmla="*/ 61651 h 224257"/>
              <a:gd name="connsiteX8" fmla="*/ 57376 w 215848"/>
              <a:gd name="connsiteY8" fmla="*/ 7676 h 224257"/>
              <a:gd name="connsiteX9" fmla="*/ 95476 w 215848"/>
              <a:gd name="connsiteY9" fmla="*/ 23551 h 224257"/>
              <a:gd name="connsiteX10" fmla="*/ 226 w 215848"/>
              <a:gd name="connsiteY10" fmla="*/ 68001 h 2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48" h="224257">
                <a:moveTo>
                  <a:pt x="226" y="68001"/>
                </a:moveTo>
                <a:cubicBezTo>
                  <a:pt x="5518" y="68530"/>
                  <a:pt x="100768" y="30430"/>
                  <a:pt x="127226" y="26726"/>
                </a:cubicBezTo>
                <a:cubicBezTo>
                  <a:pt x="153684" y="23022"/>
                  <a:pt x="152626" y="50009"/>
                  <a:pt x="158976" y="45776"/>
                </a:cubicBezTo>
                <a:cubicBezTo>
                  <a:pt x="165326" y="41543"/>
                  <a:pt x="157389" y="-8728"/>
                  <a:pt x="165326" y="1326"/>
                </a:cubicBezTo>
                <a:cubicBezTo>
                  <a:pt x="173263" y="11380"/>
                  <a:pt x="200251" y="78055"/>
                  <a:pt x="206601" y="106101"/>
                </a:cubicBezTo>
                <a:cubicBezTo>
                  <a:pt x="212951" y="134147"/>
                  <a:pt x="204484" y="150551"/>
                  <a:pt x="203426" y="169601"/>
                </a:cubicBezTo>
                <a:cubicBezTo>
                  <a:pt x="202368" y="188651"/>
                  <a:pt x="199722" y="238393"/>
                  <a:pt x="200251" y="220401"/>
                </a:cubicBezTo>
                <a:cubicBezTo>
                  <a:pt x="200780" y="202409"/>
                  <a:pt x="230414" y="97105"/>
                  <a:pt x="206601" y="61651"/>
                </a:cubicBezTo>
                <a:cubicBezTo>
                  <a:pt x="182789" y="26197"/>
                  <a:pt x="75897" y="14026"/>
                  <a:pt x="57376" y="7676"/>
                </a:cubicBezTo>
                <a:cubicBezTo>
                  <a:pt x="38855" y="1326"/>
                  <a:pt x="107118" y="14026"/>
                  <a:pt x="95476" y="23551"/>
                </a:cubicBezTo>
                <a:cubicBezTo>
                  <a:pt x="83834" y="33076"/>
                  <a:pt x="-5066" y="67472"/>
                  <a:pt x="226" y="68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2AE0143-1C92-AA2A-BDE5-1B2D203A9BFC}"/>
              </a:ext>
            </a:extLst>
          </p:cNvPr>
          <p:cNvSpPr/>
          <p:nvPr/>
        </p:nvSpPr>
        <p:spPr>
          <a:xfrm>
            <a:off x="6287794" y="11371378"/>
            <a:ext cx="19740" cy="287256"/>
          </a:xfrm>
          <a:custGeom>
            <a:avLst/>
            <a:gdLst>
              <a:gd name="connsiteX0" fmla="*/ 17756 w 19740"/>
              <a:gd name="connsiteY0" fmla="*/ 1472 h 287256"/>
              <a:gd name="connsiteX1" fmla="*/ 17756 w 19740"/>
              <a:gd name="connsiteY1" fmla="*/ 179272 h 287256"/>
              <a:gd name="connsiteX2" fmla="*/ 1881 w 19740"/>
              <a:gd name="connsiteY2" fmla="*/ 287222 h 287256"/>
              <a:gd name="connsiteX3" fmla="*/ 1881 w 19740"/>
              <a:gd name="connsiteY3" fmla="*/ 191972 h 287256"/>
              <a:gd name="connsiteX4" fmla="*/ 1881 w 19740"/>
              <a:gd name="connsiteY4" fmla="*/ 99897 h 287256"/>
              <a:gd name="connsiteX5" fmla="*/ 17756 w 19740"/>
              <a:gd name="connsiteY5" fmla="*/ 1472 h 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0" h="287256">
                <a:moveTo>
                  <a:pt x="17756" y="1472"/>
                </a:moveTo>
                <a:cubicBezTo>
                  <a:pt x="20402" y="14701"/>
                  <a:pt x="20402" y="131647"/>
                  <a:pt x="17756" y="179272"/>
                </a:cubicBezTo>
                <a:cubicBezTo>
                  <a:pt x="15110" y="226897"/>
                  <a:pt x="4527" y="285105"/>
                  <a:pt x="1881" y="287222"/>
                </a:cubicBezTo>
                <a:cubicBezTo>
                  <a:pt x="-765" y="289339"/>
                  <a:pt x="1881" y="191972"/>
                  <a:pt x="1881" y="191972"/>
                </a:cubicBezTo>
                <a:cubicBezTo>
                  <a:pt x="1881" y="160751"/>
                  <a:pt x="-2352" y="132176"/>
                  <a:pt x="1881" y="99897"/>
                </a:cubicBezTo>
                <a:cubicBezTo>
                  <a:pt x="6114" y="67618"/>
                  <a:pt x="15110" y="-11757"/>
                  <a:pt x="17756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F9C54A7-297C-D90F-61FA-384B1F9BD41B}"/>
              </a:ext>
            </a:extLst>
          </p:cNvPr>
          <p:cNvSpPr/>
          <p:nvPr/>
        </p:nvSpPr>
        <p:spPr>
          <a:xfrm>
            <a:off x="6235700" y="11293329"/>
            <a:ext cx="32751" cy="315032"/>
          </a:xfrm>
          <a:custGeom>
            <a:avLst/>
            <a:gdLst>
              <a:gd name="connsiteX0" fmla="*/ 0 w 32751"/>
              <a:gd name="connsiteY0" fmla="*/ 146 h 315032"/>
              <a:gd name="connsiteX1" fmla="*/ 22225 w 32751"/>
              <a:gd name="connsiteY1" fmla="*/ 177946 h 315032"/>
              <a:gd name="connsiteX2" fmla="*/ 31750 w 32751"/>
              <a:gd name="connsiteY2" fmla="*/ 254146 h 315032"/>
              <a:gd name="connsiteX3" fmla="*/ 31750 w 32751"/>
              <a:gd name="connsiteY3" fmla="*/ 308121 h 315032"/>
              <a:gd name="connsiteX4" fmla="*/ 25400 w 32751"/>
              <a:gd name="connsiteY4" fmla="*/ 92221 h 315032"/>
              <a:gd name="connsiteX5" fmla="*/ 22225 w 32751"/>
              <a:gd name="connsiteY5" fmla="*/ 146196 h 315032"/>
              <a:gd name="connsiteX6" fmla="*/ 0 w 32751"/>
              <a:gd name="connsiteY6" fmla="*/ 146 h 3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1" h="315032">
                <a:moveTo>
                  <a:pt x="0" y="146"/>
                </a:moveTo>
                <a:cubicBezTo>
                  <a:pt x="0" y="5438"/>
                  <a:pt x="22225" y="177946"/>
                  <a:pt x="22225" y="177946"/>
                </a:cubicBezTo>
                <a:cubicBezTo>
                  <a:pt x="27517" y="220279"/>
                  <a:pt x="30163" y="232450"/>
                  <a:pt x="31750" y="254146"/>
                </a:cubicBezTo>
                <a:cubicBezTo>
                  <a:pt x="33337" y="275842"/>
                  <a:pt x="32808" y="335108"/>
                  <a:pt x="31750" y="308121"/>
                </a:cubicBezTo>
                <a:cubicBezTo>
                  <a:pt x="30692" y="281134"/>
                  <a:pt x="26987" y="119208"/>
                  <a:pt x="25400" y="92221"/>
                </a:cubicBezTo>
                <a:cubicBezTo>
                  <a:pt x="23813" y="65234"/>
                  <a:pt x="24342" y="157308"/>
                  <a:pt x="22225" y="146196"/>
                </a:cubicBezTo>
                <a:cubicBezTo>
                  <a:pt x="20108" y="135084"/>
                  <a:pt x="0" y="-5146"/>
                  <a:pt x="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611BCBA3-76EB-9C4A-C1E5-6F5028B7DFB3}"/>
              </a:ext>
            </a:extLst>
          </p:cNvPr>
          <p:cNvSpPr/>
          <p:nvPr/>
        </p:nvSpPr>
        <p:spPr>
          <a:xfrm>
            <a:off x="6092825" y="11255172"/>
            <a:ext cx="147966" cy="219278"/>
          </a:xfrm>
          <a:custGeom>
            <a:avLst/>
            <a:gdLst>
              <a:gd name="connsiteX0" fmla="*/ 127000 w 147966"/>
              <a:gd name="connsiteY0" fmla="*/ 203 h 219278"/>
              <a:gd name="connsiteX1" fmla="*/ 146050 w 147966"/>
              <a:gd name="connsiteY1" fmla="*/ 209753 h 219278"/>
              <a:gd name="connsiteX2" fmla="*/ 136525 w 147966"/>
              <a:gd name="connsiteY2" fmla="*/ 184353 h 219278"/>
              <a:gd name="connsiteX3" fmla="*/ 50800 w 147966"/>
              <a:gd name="connsiteY3" fmla="*/ 200228 h 219278"/>
              <a:gd name="connsiteX4" fmla="*/ 0 w 147966"/>
              <a:gd name="connsiteY4" fmla="*/ 219278 h 219278"/>
              <a:gd name="connsiteX5" fmla="*/ 130175 w 147966"/>
              <a:gd name="connsiteY5" fmla="*/ 171653 h 219278"/>
              <a:gd name="connsiteX6" fmla="*/ 127000 w 147966"/>
              <a:gd name="connsiteY6" fmla="*/ 203 h 2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6" h="219278">
                <a:moveTo>
                  <a:pt x="127000" y="203"/>
                </a:moveTo>
                <a:cubicBezTo>
                  <a:pt x="129646" y="6553"/>
                  <a:pt x="144463" y="179061"/>
                  <a:pt x="146050" y="209753"/>
                </a:cubicBezTo>
                <a:cubicBezTo>
                  <a:pt x="147638" y="240445"/>
                  <a:pt x="152400" y="185941"/>
                  <a:pt x="136525" y="184353"/>
                </a:cubicBezTo>
                <a:cubicBezTo>
                  <a:pt x="120650" y="182766"/>
                  <a:pt x="73554" y="194407"/>
                  <a:pt x="50800" y="200228"/>
                </a:cubicBezTo>
                <a:cubicBezTo>
                  <a:pt x="28046" y="206049"/>
                  <a:pt x="0" y="219278"/>
                  <a:pt x="0" y="219278"/>
                </a:cubicBezTo>
                <a:cubicBezTo>
                  <a:pt x="13229" y="214516"/>
                  <a:pt x="106892" y="204990"/>
                  <a:pt x="130175" y="171653"/>
                </a:cubicBezTo>
                <a:cubicBezTo>
                  <a:pt x="153458" y="138316"/>
                  <a:pt x="124354" y="-6147"/>
                  <a:pt x="12700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F9AC901-07A7-FD10-5EEE-E9D9117BDAF2}"/>
              </a:ext>
            </a:extLst>
          </p:cNvPr>
          <p:cNvSpPr/>
          <p:nvPr/>
        </p:nvSpPr>
        <p:spPr>
          <a:xfrm>
            <a:off x="6047698" y="11562784"/>
            <a:ext cx="289957" cy="177822"/>
          </a:xfrm>
          <a:custGeom>
            <a:avLst/>
            <a:gdLst>
              <a:gd name="connsiteX0" fmla="*/ 677 w 289957"/>
              <a:gd name="connsiteY0" fmla="*/ 143441 h 177822"/>
              <a:gd name="connsiteX1" fmla="*/ 124502 w 289957"/>
              <a:gd name="connsiteY1" fmla="*/ 175191 h 177822"/>
              <a:gd name="connsiteX2" fmla="*/ 175302 w 289957"/>
              <a:gd name="connsiteY2" fmla="*/ 165666 h 177822"/>
              <a:gd name="connsiteX3" fmla="*/ 261027 w 289957"/>
              <a:gd name="connsiteY3" fmla="*/ 92641 h 177822"/>
              <a:gd name="connsiteX4" fmla="*/ 254677 w 289957"/>
              <a:gd name="connsiteY4" fmla="*/ 133916 h 177822"/>
              <a:gd name="connsiteX5" fmla="*/ 289602 w 289957"/>
              <a:gd name="connsiteY5" fmla="*/ 566 h 177822"/>
              <a:gd name="connsiteX6" fmla="*/ 270552 w 289957"/>
              <a:gd name="connsiteY6" fmla="*/ 89466 h 177822"/>
              <a:gd name="connsiteX7" fmla="*/ 235627 w 289957"/>
              <a:gd name="connsiteY7" fmla="*/ 175191 h 177822"/>
              <a:gd name="connsiteX8" fmla="*/ 184827 w 289957"/>
              <a:gd name="connsiteY8" fmla="*/ 156141 h 177822"/>
              <a:gd name="connsiteX9" fmla="*/ 677 w 289957"/>
              <a:gd name="connsiteY9" fmla="*/ 143441 h 17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57" h="177822">
                <a:moveTo>
                  <a:pt x="677" y="143441"/>
                </a:moveTo>
                <a:cubicBezTo>
                  <a:pt x="-9377" y="146616"/>
                  <a:pt x="95398" y="171487"/>
                  <a:pt x="124502" y="175191"/>
                </a:cubicBezTo>
                <a:cubicBezTo>
                  <a:pt x="153606" y="178895"/>
                  <a:pt x="152548" y="179424"/>
                  <a:pt x="175302" y="165666"/>
                </a:cubicBezTo>
                <a:cubicBezTo>
                  <a:pt x="198056" y="151908"/>
                  <a:pt x="247798" y="97933"/>
                  <a:pt x="261027" y="92641"/>
                </a:cubicBezTo>
                <a:cubicBezTo>
                  <a:pt x="274256" y="87349"/>
                  <a:pt x="249914" y="149262"/>
                  <a:pt x="254677" y="133916"/>
                </a:cubicBezTo>
                <a:cubicBezTo>
                  <a:pt x="259440" y="118570"/>
                  <a:pt x="286956" y="7974"/>
                  <a:pt x="289602" y="566"/>
                </a:cubicBezTo>
                <a:cubicBezTo>
                  <a:pt x="292248" y="-6842"/>
                  <a:pt x="279548" y="60362"/>
                  <a:pt x="270552" y="89466"/>
                </a:cubicBezTo>
                <a:cubicBezTo>
                  <a:pt x="261556" y="118570"/>
                  <a:pt x="249915" y="164079"/>
                  <a:pt x="235627" y="175191"/>
                </a:cubicBezTo>
                <a:cubicBezTo>
                  <a:pt x="221340" y="186304"/>
                  <a:pt x="218694" y="158787"/>
                  <a:pt x="184827" y="156141"/>
                </a:cubicBezTo>
                <a:cubicBezTo>
                  <a:pt x="150960" y="153495"/>
                  <a:pt x="10731" y="140266"/>
                  <a:pt x="677" y="14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9CF953E0-6642-EA03-305D-2313F4F10AE3}"/>
              </a:ext>
            </a:extLst>
          </p:cNvPr>
          <p:cNvSpPr/>
          <p:nvPr/>
        </p:nvSpPr>
        <p:spPr>
          <a:xfrm>
            <a:off x="6153148" y="11652120"/>
            <a:ext cx="150643" cy="54105"/>
          </a:xfrm>
          <a:custGeom>
            <a:avLst/>
            <a:gdLst>
              <a:gd name="connsiteX0" fmla="*/ 2 w 150643"/>
              <a:gd name="connsiteY0" fmla="*/ 54105 h 54105"/>
              <a:gd name="connsiteX1" fmla="*/ 101602 w 150643"/>
              <a:gd name="connsiteY1" fmla="*/ 6480 h 54105"/>
              <a:gd name="connsiteX2" fmla="*/ 149227 w 150643"/>
              <a:gd name="connsiteY2" fmla="*/ 130 h 54105"/>
              <a:gd name="connsiteX3" fmla="*/ 50802 w 150643"/>
              <a:gd name="connsiteY3" fmla="*/ 3305 h 54105"/>
              <a:gd name="connsiteX4" fmla="*/ 98427 w 150643"/>
              <a:gd name="connsiteY4" fmla="*/ 6480 h 54105"/>
              <a:gd name="connsiteX5" fmla="*/ 2 w 150643"/>
              <a:gd name="connsiteY5" fmla="*/ 54105 h 5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43" h="54105">
                <a:moveTo>
                  <a:pt x="2" y="54105"/>
                </a:moveTo>
                <a:cubicBezTo>
                  <a:pt x="531" y="54105"/>
                  <a:pt x="76731" y="15476"/>
                  <a:pt x="101602" y="6480"/>
                </a:cubicBezTo>
                <a:cubicBezTo>
                  <a:pt x="126473" y="-2516"/>
                  <a:pt x="157694" y="659"/>
                  <a:pt x="149227" y="130"/>
                </a:cubicBezTo>
                <a:cubicBezTo>
                  <a:pt x="140760" y="-399"/>
                  <a:pt x="59269" y="2247"/>
                  <a:pt x="50802" y="3305"/>
                </a:cubicBezTo>
                <a:cubicBezTo>
                  <a:pt x="42335" y="4363"/>
                  <a:pt x="101073" y="-1457"/>
                  <a:pt x="98427" y="6480"/>
                </a:cubicBezTo>
                <a:cubicBezTo>
                  <a:pt x="95781" y="14417"/>
                  <a:pt x="-527" y="54105"/>
                  <a:pt x="2" y="5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0A37DF6-AD6D-84E7-4DF5-7EA8D62B637A}"/>
              </a:ext>
            </a:extLst>
          </p:cNvPr>
          <p:cNvSpPr/>
          <p:nvPr/>
        </p:nvSpPr>
        <p:spPr>
          <a:xfrm>
            <a:off x="6092232" y="11515723"/>
            <a:ext cx="48269" cy="171459"/>
          </a:xfrm>
          <a:custGeom>
            <a:avLst/>
            <a:gdLst>
              <a:gd name="connsiteX0" fmla="*/ 48218 w 48269"/>
              <a:gd name="connsiteY0" fmla="*/ 2 h 171459"/>
              <a:gd name="connsiteX1" fmla="*/ 10118 w 48269"/>
              <a:gd name="connsiteY1" fmla="*/ 120652 h 171459"/>
              <a:gd name="connsiteX2" fmla="*/ 22818 w 48269"/>
              <a:gd name="connsiteY2" fmla="*/ 171452 h 171459"/>
              <a:gd name="connsiteX3" fmla="*/ 593 w 48269"/>
              <a:gd name="connsiteY3" fmla="*/ 123827 h 171459"/>
              <a:gd name="connsiteX4" fmla="*/ 48218 w 48269"/>
              <a:gd name="connsiteY4" fmla="*/ 2 h 1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9" h="171459">
                <a:moveTo>
                  <a:pt x="48218" y="2"/>
                </a:moveTo>
                <a:cubicBezTo>
                  <a:pt x="49805" y="-527"/>
                  <a:pt x="14351" y="92077"/>
                  <a:pt x="10118" y="120652"/>
                </a:cubicBezTo>
                <a:cubicBezTo>
                  <a:pt x="5885" y="149227"/>
                  <a:pt x="24405" y="170923"/>
                  <a:pt x="22818" y="171452"/>
                </a:cubicBezTo>
                <a:cubicBezTo>
                  <a:pt x="21231" y="171981"/>
                  <a:pt x="-4169" y="145523"/>
                  <a:pt x="593" y="123827"/>
                </a:cubicBezTo>
                <a:cubicBezTo>
                  <a:pt x="5355" y="102131"/>
                  <a:pt x="46631" y="531"/>
                  <a:pt x="482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2E8C05EB-FB7E-F327-A324-7A74C5AF89F2}"/>
              </a:ext>
            </a:extLst>
          </p:cNvPr>
          <p:cNvSpPr/>
          <p:nvPr/>
        </p:nvSpPr>
        <p:spPr>
          <a:xfrm>
            <a:off x="6073436" y="11502452"/>
            <a:ext cx="44897" cy="201511"/>
          </a:xfrm>
          <a:custGeom>
            <a:avLst/>
            <a:gdLst>
              <a:gd name="connsiteX0" fmla="*/ 44789 w 44897"/>
              <a:gd name="connsiteY0" fmla="*/ 573 h 201511"/>
              <a:gd name="connsiteX1" fmla="*/ 13039 w 44897"/>
              <a:gd name="connsiteY1" fmla="*/ 92648 h 201511"/>
              <a:gd name="connsiteX2" fmla="*/ 19389 w 44897"/>
              <a:gd name="connsiteY2" fmla="*/ 200598 h 201511"/>
              <a:gd name="connsiteX3" fmla="*/ 339 w 44897"/>
              <a:gd name="connsiteY3" fmla="*/ 137098 h 201511"/>
              <a:gd name="connsiteX4" fmla="*/ 44789 w 44897"/>
              <a:gd name="connsiteY4" fmla="*/ 573 h 20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7" h="201511">
                <a:moveTo>
                  <a:pt x="44789" y="573"/>
                </a:moveTo>
                <a:cubicBezTo>
                  <a:pt x="46906" y="-6835"/>
                  <a:pt x="17272" y="59310"/>
                  <a:pt x="13039" y="92648"/>
                </a:cubicBezTo>
                <a:cubicBezTo>
                  <a:pt x="8806" y="125986"/>
                  <a:pt x="21506" y="193190"/>
                  <a:pt x="19389" y="200598"/>
                </a:cubicBezTo>
                <a:cubicBezTo>
                  <a:pt x="17272" y="208006"/>
                  <a:pt x="-2836" y="168848"/>
                  <a:pt x="339" y="137098"/>
                </a:cubicBezTo>
                <a:cubicBezTo>
                  <a:pt x="3514" y="105348"/>
                  <a:pt x="42672" y="7981"/>
                  <a:pt x="44789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7006653B-916B-8B16-56CC-6E58A29C8560}"/>
              </a:ext>
            </a:extLst>
          </p:cNvPr>
          <p:cNvSpPr/>
          <p:nvPr/>
        </p:nvSpPr>
        <p:spPr>
          <a:xfrm>
            <a:off x="6108349" y="11509333"/>
            <a:ext cx="155849" cy="152519"/>
          </a:xfrm>
          <a:custGeom>
            <a:avLst/>
            <a:gdLst>
              <a:gd name="connsiteX0" fmla="*/ 140051 w 155849"/>
              <a:gd name="connsiteY0" fmla="*/ 42 h 152519"/>
              <a:gd name="connsiteX1" fmla="*/ 143226 w 155849"/>
              <a:gd name="connsiteY1" fmla="*/ 95292 h 152519"/>
              <a:gd name="connsiteX2" fmla="*/ 101951 w 155849"/>
              <a:gd name="connsiteY2" fmla="*/ 120692 h 152519"/>
              <a:gd name="connsiteX3" fmla="*/ 57501 w 155849"/>
              <a:gd name="connsiteY3" fmla="*/ 152442 h 152519"/>
              <a:gd name="connsiteX4" fmla="*/ 351 w 155849"/>
              <a:gd name="connsiteY4" fmla="*/ 130217 h 152519"/>
              <a:gd name="connsiteX5" fmla="*/ 86076 w 155849"/>
              <a:gd name="connsiteY5" fmla="*/ 149267 h 152519"/>
              <a:gd name="connsiteX6" fmla="*/ 152751 w 155849"/>
              <a:gd name="connsiteY6" fmla="*/ 107992 h 152519"/>
              <a:gd name="connsiteX7" fmla="*/ 140051 w 155849"/>
              <a:gd name="connsiteY7" fmla="*/ 42 h 1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49" h="152519">
                <a:moveTo>
                  <a:pt x="140051" y="42"/>
                </a:moveTo>
                <a:cubicBezTo>
                  <a:pt x="138463" y="-2075"/>
                  <a:pt x="149576" y="75184"/>
                  <a:pt x="143226" y="95292"/>
                </a:cubicBezTo>
                <a:cubicBezTo>
                  <a:pt x="136876" y="115400"/>
                  <a:pt x="116238" y="111167"/>
                  <a:pt x="101951" y="120692"/>
                </a:cubicBezTo>
                <a:cubicBezTo>
                  <a:pt x="87664" y="130217"/>
                  <a:pt x="74434" y="150855"/>
                  <a:pt x="57501" y="152442"/>
                </a:cubicBezTo>
                <a:cubicBezTo>
                  <a:pt x="40568" y="154030"/>
                  <a:pt x="-4412" y="130746"/>
                  <a:pt x="351" y="130217"/>
                </a:cubicBezTo>
                <a:cubicBezTo>
                  <a:pt x="5113" y="129688"/>
                  <a:pt x="60676" y="152971"/>
                  <a:pt x="86076" y="149267"/>
                </a:cubicBezTo>
                <a:cubicBezTo>
                  <a:pt x="111476" y="145563"/>
                  <a:pt x="141639" y="128629"/>
                  <a:pt x="152751" y="107992"/>
                </a:cubicBezTo>
                <a:cubicBezTo>
                  <a:pt x="163863" y="87355"/>
                  <a:pt x="141639" y="2159"/>
                  <a:pt x="14005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545425B-A49D-CE59-7B84-6680A106CE06}"/>
              </a:ext>
            </a:extLst>
          </p:cNvPr>
          <p:cNvSpPr/>
          <p:nvPr/>
        </p:nvSpPr>
        <p:spPr>
          <a:xfrm>
            <a:off x="6104582" y="11556865"/>
            <a:ext cx="167169" cy="35086"/>
          </a:xfrm>
          <a:custGeom>
            <a:avLst/>
            <a:gdLst>
              <a:gd name="connsiteX0" fmla="*/ 943 w 167169"/>
              <a:gd name="connsiteY0" fmla="*/ 35060 h 35086"/>
              <a:gd name="connsiteX1" fmla="*/ 83493 w 167169"/>
              <a:gd name="connsiteY1" fmla="*/ 135 h 35086"/>
              <a:gd name="connsiteX2" fmla="*/ 162868 w 167169"/>
              <a:gd name="connsiteY2" fmla="*/ 22360 h 35086"/>
              <a:gd name="connsiteX3" fmla="*/ 140643 w 167169"/>
              <a:gd name="connsiteY3" fmla="*/ 6485 h 35086"/>
              <a:gd name="connsiteX4" fmla="*/ 943 w 167169"/>
              <a:gd name="connsiteY4" fmla="*/ 35060 h 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9" h="35086">
                <a:moveTo>
                  <a:pt x="943" y="35060"/>
                </a:moveTo>
                <a:cubicBezTo>
                  <a:pt x="-8582" y="34002"/>
                  <a:pt x="56506" y="2252"/>
                  <a:pt x="83493" y="135"/>
                </a:cubicBezTo>
                <a:cubicBezTo>
                  <a:pt x="110481" y="-1982"/>
                  <a:pt x="153343" y="21302"/>
                  <a:pt x="162868" y="22360"/>
                </a:cubicBezTo>
                <a:cubicBezTo>
                  <a:pt x="172393" y="23418"/>
                  <a:pt x="166572" y="7543"/>
                  <a:pt x="140643" y="6485"/>
                </a:cubicBezTo>
                <a:cubicBezTo>
                  <a:pt x="114714" y="5427"/>
                  <a:pt x="10468" y="36118"/>
                  <a:pt x="943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0098939-7206-7F84-8C4C-84F9EA93EACA}"/>
              </a:ext>
            </a:extLst>
          </p:cNvPr>
          <p:cNvSpPr/>
          <p:nvPr/>
        </p:nvSpPr>
        <p:spPr>
          <a:xfrm>
            <a:off x="6108691" y="11495969"/>
            <a:ext cx="143104" cy="64206"/>
          </a:xfrm>
          <a:custGeom>
            <a:avLst/>
            <a:gdLst>
              <a:gd name="connsiteX0" fmla="*/ 9 w 143104"/>
              <a:gd name="connsiteY0" fmla="*/ 64206 h 64206"/>
              <a:gd name="connsiteX1" fmla="*/ 107959 w 143104"/>
              <a:gd name="connsiteY1" fmla="*/ 29281 h 64206"/>
              <a:gd name="connsiteX2" fmla="*/ 142884 w 143104"/>
              <a:gd name="connsiteY2" fmla="*/ 61031 h 64206"/>
              <a:gd name="connsiteX3" fmla="*/ 95259 w 143104"/>
              <a:gd name="connsiteY3" fmla="*/ 706 h 64206"/>
              <a:gd name="connsiteX4" fmla="*/ 101609 w 143104"/>
              <a:gd name="connsiteY4" fmla="*/ 29281 h 64206"/>
              <a:gd name="connsiteX5" fmla="*/ 9 w 143104"/>
              <a:gd name="connsiteY5" fmla="*/ 64206 h 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04" h="64206">
                <a:moveTo>
                  <a:pt x="9" y="64206"/>
                </a:moveTo>
                <a:cubicBezTo>
                  <a:pt x="1067" y="64206"/>
                  <a:pt x="84147" y="29810"/>
                  <a:pt x="107959" y="29281"/>
                </a:cubicBezTo>
                <a:cubicBezTo>
                  <a:pt x="131771" y="28752"/>
                  <a:pt x="145001" y="65793"/>
                  <a:pt x="142884" y="61031"/>
                </a:cubicBezTo>
                <a:cubicBezTo>
                  <a:pt x="140767" y="56269"/>
                  <a:pt x="102138" y="5998"/>
                  <a:pt x="95259" y="706"/>
                </a:cubicBezTo>
                <a:cubicBezTo>
                  <a:pt x="88380" y="-4586"/>
                  <a:pt x="116955" y="21344"/>
                  <a:pt x="101609" y="29281"/>
                </a:cubicBezTo>
                <a:cubicBezTo>
                  <a:pt x="86263" y="37218"/>
                  <a:pt x="-1049" y="64206"/>
                  <a:pt x="9" y="6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93B61B3E-6FF2-4A1E-88B8-ED05229AF67E}"/>
              </a:ext>
            </a:extLst>
          </p:cNvPr>
          <p:cNvSpPr/>
          <p:nvPr/>
        </p:nvSpPr>
        <p:spPr>
          <a:xfrm>
            <a:off x="6276842" y="11158521"/>
            <a:ext cx="62566" cy="184709"/>
          </a:xfrm>
          <a:custGeom>
            <a:avLst/>
            <a:gdLst>
              <a:gd name="connsiteX0" fmla="*/ 133 w 62566"/>
              <a:gd name="connsiteY0" fmla="*/ 1604 h 184709"/>
              <a:gd name="connsiteX1" fmla="*/ 60458 w 62566"/>
              <a:gd name="connsiteY1" fmla="*/ 182579 h 184709"/>
              <a:gd name="connsiteX2" fmla="*/ 44583 w 62566"/>
              <a:gd name="connsiteY2" fmla="*/ 96854 h 184709"/>
              <a:gd name="connsiteX3" fmla="*/ 133 w 62566"/>
              <a:gd name="connsiteY3" fmla="*/ 1604 h 18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6" h="184709">
                <a:moveTo>
                  <a:pt x="133" y="1604"/>
                </a:moveTo>
                <a:cubicBezTo>
                  <a:pt x="2779" y="15891"/>
                  <a:pt x="53050" y="166704"/>
                  <a:pt x="60458" y="182579"/>
                </a:cubicBezTo>
                <a:cubicBezTo>
                  <a:pt x="67866" y="198454"/>
                  <a:pt x="54108" y="121196"/>
                  <a:pt x="44583" y="96854"/>
                </a:cubicBezTo>
                <a:cubicBezTo>
                  <a:pt x="35058" y="72512"/>
                  <a:pt x="-2513" y="-12683"/>
                  <a:pt x="133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822D3193-641B-0E77-5D98-1E4D62E0BC23}"/>
              </a:ext>
            </a:extLst>
          </p:cNvPr>
          <p:cNvSpPr/>
          <p:nvPr/>
        </p:nvSpPr>
        <p:spPr>
          <a:xfrm>
            <a:off x="6329887" y="11139673"/>
            <a:ext cx="109783" cy="339008"/>
          </a:xfrm>
          <a:custGeom>
            <a:avLst/>
            <a:gdLst>
              <a:gd name="connsiteX0" fmla="*/ 109013 w 109783"/>
              <a:gd name="connsiteY0" fmla="*/ 1402 h 339008"/>
              <a:gd name="connsiteX1" fmla="*/ 70913 w 109783"/>
              <a:gd name="connsiteY1" fmla="*/ 103002 h 339008"/>
              <a:gd name="connsiteX2" fmla="*/ 16938 w 109783"/>
              <a:gd name="connsiteY2" fmla="*/ 226827 h 339008"/>
              <a:gd name="connsiteX3" fmla="*/ 48688 w 109783"/>
              <a:gd name="connsiteY3" fmla="*/ 172852 h 339008"/>
              <a:gd name="connsiteX4" fmla="*/ 7413 w 109783"/>
              <a:gd name="connsiteY4" fmla="*/ 287152 h 339008"/>
              <a:gd name="connsiteX5" fmla="*/ 1063 w 109783"/>
              <a:gd name="connsiteY5" fmla="*/ 334777 h 339008"/>
              <a:gd name="connsiteX6" fmla="*/ 20113 w 109783"/>
              <a:gd name="connsiteY6" fmla="*/ 185552 h 339008"/>
              <a:gd name="connsiteX7" fmla="*/ 23288 w 109783"/>
              <a:gd name="connsiteY7" fmla="*/ 93477 h 339008"/>
              <a:gd name="connsiteX8" fmla="*/ 35988 w 109783"/>
              <a:gd name="connsiteY8" fmla="*/ 179202 h 339008"/>
              <a:gd name="connsiteX9" fmla="*/ 109013 w 109783"/>
              <a:gd name="connsiteY9" fmla="*/ 1402 h 33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83" h="339008">
                <a:moveTo>
                  <a:pt x="109013" y="1402"/>
                </a:moveTo>
                <a:cubicBezTo>
                  <a:pt x="114834" y="-11298"/>
                  <a:pt x="86259" y="65431"/>
                  <a:pt x="70913" y="103002"/>
                </a:cubicBezTo>
                <a:cubicBezTo>
                  <a:pt x="55567" y="140573"/>
                  <a:pt x="20642" y="215185"/>
                  <a:pt x="16938" y="226827"/>
                </a:cubicBezTo>
                <a:cubicBezTo>
                  <a:pt x="13234" y="238469"/>
                  <a:pt x="50275" y="162798"/>
                  <a:pt x="48688" y="172852"/>
                </a:cubicBezTo>
                <a:cubicBezTo>
                  <a:pt x="47101" y="182906"/>
                  <a:pt x="15350" y="260165"/>
                  <a:pt x="7413" y="287152"/>
                </a:cubicBezTo>
                <a:cubicBezTo>
                  <a:pt x="-524" y="314139"/>
                  <a:pt x="-1054" y="351710"/>
                  <a:pt x="1063" y="334777"/>
                </a:cubicBezTo>
                <a:cubicBezTo>
                  <a:pt x="3180" y="317844"/>
                  <a:pt x="16409" y="225769"/>
                  <a:pt x="20113" y="185552"/>
                </a:cubicBezTo>
                <a:cubicBezTo>
                  <a:pt x="23817" y="145335"/>
                  <a:pt x="20642" y="94535"/>
                  <a:pt x="23288" y="93477"/>
                </a:cubicBezTo>
                <a:cubicBezTo>
                  <a:pt x="25934" y="92419"/>
                  <a:pt x="21700" y="190315"/>
                  <a:pt x="35988" y="179202"/>
                </a:cubicBezTo>
                <a:cubicBezTo>
                  <a:pt x="50275" y="168090"/>
                  <a:pt x="103192" y="14102"/>
                  <a:pt x="109013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857E255-CACA-A4D5-1B08-A88827EEDB5D}"/>
              </a:ext>
            </a:extLst>
          </p:cNvPr>
          <p:cNvSpPr/>
          <p:nvPr/>
        </p:nvSpPr>
        <p:spPr>
          <a:xfrm>
            <a:off x="6759565" y="10991793"/>
            <a:ext cx="131429" cy="527316"/>
          </a:xfrm>
          <a:custGeom>
            <a:avLst/>
            <a:gdLst>
              <a:gd name="connsiteX0" fmla="*/ 10 w 131429"/>
              <a:gd name="connsiteY0" fmla="*/ 57 h 527316"/>
              <a:gd name="connsiteX1" fmla="*/ 101610 w 131429"/>
              <a:gd name="connsiteY1" fmla="*/ 203257 h 527316"/>
              <a:gd name="connsiteX2" fmla="*/ 123835 w 131429"/>
              <a:gd name="connsiteY2" fmla="*/ 355657 h 527316"/>
              <a:gd name="connsiteX3" fmla="*/ 130185 w 131429"/>
              <a:gd name="connsiteY3" fmla="*/ 254057 h 527316"/>
              <a:gd name="connsiteX4" fmla="*/ 101610 w 131429"/>
              <a:gd name="connsiteY4" fmla="*/ 527107 h 527316"/>
              <a:gd name="connsiteX5" fmla="*/ 123835 w 131429"/>
              <a:gd name="connsiteY5" fmla="*/ 295332 h 527316"/>
              <a:gd name="connsiteX6" fmla="*/ 98435 w 131429"/>
              <a:gd name="connsiteY6" fmla="*/ 82607 h 527316"/>
              <a:gd name="connsiteX7" fmla="*/ 107960 w 131429"/>
              <a:gd name="connsiteY7" fmla="*/ 181032 h 527316"/>
              <a:gd name="connsiteX8" fmla="*/ 10 w 131429"/>
              <a:gd name="connsiteY8" fmla="*/ 57 h 5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29" h="527316">
                <a:moveTo>
                  <a:pt x="10" y="57"/>
                </a:moveTo>
                <a:cubicBezTo>
                  <a:pt x="-1048" y="3761"/>
                  <a:pt x="80973" y="143991"/>
                  <a:pt x="101610" y="203257"/>
                </a:cubicBezTo>
                <a:cubicBezTo>
                  <a:pt x="122247" y="262523"/>
                  <a:pt x="119072" y="347190"/>
                  <a:pt x="123835" y="355657"/>
                </a:cubicBezTo>
                <a:cubicBezTo>
                  <a:pt x="128598" y="364124"/>
                  <a:pt x="133889" y="225482"/>
                  <a:pt x="130185" y="254057"/>
                </a:cubicBezTo>
                <a:cubicBezTo>
                  <a:pt x="126481" y="282632"/>
                  <a:pt x="102668" y="520228"/>
                  <a:pt x="101610" y="527107"/>
                </a:cubicBezTo>
                <a:cubicBezTo>
                  <a:pt x="100552" y="533986"/>
                  <a:pt x="124364" y="369415"/>
                  <a:pt x="123835" y="295332"/>
                </a:cubicBezTo>
                <a:cubicBezTo>
                  <a:pt x="123306" y="221249"/>
                  <a:pt x="101081" y="101657"/>
                  <a:pt x="98435" y="82607"/>
                </a:cubicBezTo>
                <a:cubicBezTo>
                  <a:pt x="95789" y="63557"/>
                  <a:pt x="120660" y="188440"/>
                  <a:pt x="107960" y="181032"/>
                </a:cubicBezTo>
                <a:cubicBezTo>
                  <a:pt x="95260" y="173624"/>
                  <a:pt x="1068" y="-3647"/>
                  <a:pt x="1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BDEE0E7B-13F3-07FD-D9E3-AAD02E950D98}"/>
              </a:ext>
            </a:extLst>
          </p:cNvPr>
          <p:cNvSpPr/>
          <p:nvPr/>
        </p:nvSpPr>
        <p:spPr>
          <a:xfrm>
            <a:off x="6788150" y="11096624"/>
            <a:ext cx="90065" cy="501866"/>
          </a:xfrm>
          <a:custGeom>
            <a:avLst/>
            <a:gdLst>
              <a:gd name="connsiteX0" fmla="*/ 0 w 90065"/>
              <a:gd name="connsiteY0" fmla="*/ 1 h 501866"/>
              <a:gd name="connsiteX1" fmla="*/ 63500 w 90065"/>
              <a:gd name="connsiteY1" fmla="*/ 209551 h 501866"/>
              <a:gd name="connsiteX2" fmla="*/ 88900 w 90065"/>
              <a:gd name="connsiteY2" fmla="*/ 377826 h 501866"/>
              <a:gd name="connsiteX3" fmla="*/ 82550 w 90065"/>
              <a:gd name="connsiteY3" fmla="*/ 254001 h 501866"/>
              <a:gd name="connsiteX4" fmla="*/ 53975 w 90065"/>
              <a:gd name="connsiteY4" fmla="*/ 428626 h 501866"/>
              <a:gd name="connsiteX5" fmla="*/ 38100 w 90065"/>
              <a:gd name="connsiteY5" fmla="*/ 488951 h 501866"/>
              <a:gd name="connsiteX6" fmla="*/ 88900 w 90065"/>
              <a:gd name="connsiteY6" fmla="*/ 190501 h 501866"/>
              <a:gd name="connsiteX7" fmla="*/ 25400 w 90065"/>
              <a:gd name="connsiteY7" fmla="*/ 60326 h 501866"/>
              <a:gd name="connsiteX8" fmla="*/ 63500 w 90065"/>
              <a:gd name="connsiteY8" fmla="*/ 212726 h 501866"/>
              <a:gd name="connsiteX9" fmla="*/ 0 w 90065"/>
              <a:gd name="connsiteY9" fmla="*/ 1 h 50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65" h="501866">
                <a:moveTo>
                  <a:pt x="0" y="1"/>
                </a:moveTo>
                <a:cubicBezTo>
                  <a:pt x="0" y="-528"/>
                  <a:pt x="48683" y="146580"/>
                  <a:pt x="63500" y="209551"/>
                </a:cubicBezTo>
                <a:cubicBezTo>
                  <a:pt x="78317" y="272522"/>
                  <a:pt x="85725" y="370418"/>
                  <a:pt x="88900" y="377826"/>
                </a:cubicBezTo>
                <a:cubicBezTo>
                  <a:pt x="92075" y="385234"/>
                  <a:pt x="88371" y="245534"/>
                  <a:pt x="82550" y="254001"/>
                </a:cubicBezTo>
                <a:cubicBezTo>
                  <a:pt x="76729" y="262468"/>
                  <a:pt x="61383" y="389468"/>
                  <a:pt x="53975" y="428626"/>
                </a:cubicBezTo>
                <a:cubicBezTo>
                  <a:pt x="46567" y="467784"/>
                  <a:pt x="32279" y="528638"/>
                  <a:pt x="38100" y="488951"/>
                </a:cubicBezTo>
                <a:cubicBezTo>
                  <a:pt x="43921" y="449264"/>
                  <a:pt x="91017" y="261938"/>
                  <a:pt x="88900" y="190501"/>
                </a:cubicBezTo>
                <a:cubicBezTo>
                  <a:pt x="86783" y="119064"/>
                  <a:pt x="29633" y="56622"/>
                  <a:pt x="25400" y="60326"/>
                </a:cubicBezTo>
                <a:cubicBezTo>
                  <a:pt x="21167" y="64030"/>
                  <a:pt x="64029" y="219076"/>
                  <a:pt x="63500" y="212726"/>
                </a:cubicBezTo>
                <a:cubicBezTo>
                  <a:pt x="62971" y="206376"/>
                  <a:pt x="0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A3BBD03C-D86B-23BA-D5E5-A4AD6602FD29}"/>
              </a:ext>
            </a:extLst>
          </p:cNvPr>
          <p:cNvSpPr/>
          <p:nvPr/>
        </p:nvSpPr>
        <p:spPr>
          <a:xfrm>
            <a:off x="6346825" y="11095530"/>
            <a:ext cx="165118" cy="389035"/>
          </a:xfrm>
          <a:custGeom>
            <a:avLst/>
            <a:gdLst>
              <a:gd name="connsiteX0" fmla="*/ 165100 w 165118"/>
              <a:gd name="connsiteY0" fmla="*/ 1095 h 389035"/>
              <a:gd name="connsiteX1" fmla="*/ 47625 w 165118"/>
              <a:gd name="connsiteY1" fmla="*/ 267795 h 389035"/>
              <a:gd name="connsiteX2" fmla="*/ 0 w 165118"/>
              <a:gd name="connsiteY2" fmla="*/ 388445 h 389035"/>
              <a:gd name="connsiteX3" fmla="*/ 47625 w 165118"/>
              <a:gd name="connsiteY3" fmla="*/ 223345 h 389035"/>
              <a:gd name="connsiteX4" fmla="*/ 47625 w 165118"/>
              <a:gd name="connsiteY4" fmla="*/ 80470 h 389035"/>
              <a:gd name="connsiteX5" fmla="*/ 79375 w 165118"/>
              <a:gd name="connsiteY5" fmla="*/ 210645 h 389035"/>
              <a:gd name="connsiteX6" fmla="*/ 123825 w 165118"/>
              <a:gd name="connsiteY6" fmla="*/ 77295 h 389035"/>
              <a:gd name="connsiteX7" fmla="*/ 57150 w 165118"/>
              <a:gd name="connsiteY7" fmla="*/ 169370 h 389035"/>
              <a:gd name="connsiteX8" fmla="*/ 165100 w 165118"/>
              <a:gd name="connsiteY8" fmla="*/ 1095 h 3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18" h="389035">
                <a:moveTo>
                  <a:pt x="165100" y="1095"/>
                </a:moveTo>
                <a:cubicBezTo>
                  <a:pt x="163513" y="17499"/>
                  <a:pt x="75142" y="203237"/>
                  <a:pt x="47625" y="267795"/>
                </a:cubicBezTo>
                <a:cubicBezTo>
                  <a:pt x="20108" y="332353"/>
                  <a:pt x="0" y="395853"/>
                  <a:pt x="0" y="388445"/>
                </a:cubicBezTo>
                <a:cubicBezTo>
                  <a:pt x="0" y="381037"/>
                  <a:pt x="39687" y="274674"/>
                  <a:pt x="47625" y="223345"/>
                </a:cubicBezTo>
                <a:cubicBezTo>
                  <a:pt x="55562" y="172016"/>
                  <a:pt x="42333" y="82587"/>
                  <a:pt x="47625" y="80470"/>
                </a:cubicBezTo>
                <a:cubicBezTo>
                  <a:pt x="52917" y="78353"/>
                  <a:pt x="66675" y="211174"/>
                  <a:pt x="79375" y="210645"/>
                </a:cubicBezTo>
                <a:cubicBezTo>
                  <a:pt x="92075" y="210116"/>
                  <a:pt x="127529" y="84174"/>
                  <a:pt x="123825" y="77295"/>
                </a:cubicBezTo>
                <a:cubicBezTo>
                  <a:pt x="120121" y="70416"/>
                  <a:pt x="51329" y="181012"/>
                  <a:pt x="57150" y="169370"/>
                </a:cubicBezTo>
                <a:cubicBezTo>
                  <a:pt x="62971" y="157728"/>
                  <a:pt x="166687" y="-15309"/>
                  <a:pt x="165100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1E9F4A81-344A-4F08-83C4-B5B4102634A9}"/>
              </a:ext>
            </a:extLst>
          </p:cNvPr>
          <p:cNvSpPr/>
          <p:nvPr/>
        </p:nvSpPr>
        <p:spPr>
          <a:xfrm>
            <a:off x="6534102" y="10877538"/>
            <a:ext cx="177962" cy="260362"/>
          </a:xfrm>
          <a:custGeom>
            <a:avLst/>
            <a:gdLst>
              <a:gd name="connsiteX0" fmla="*/ 177848 w 177962"/>
              <a:gd name="connsiteY0" fmla="*/ 12 h 260362"/>
              <a:gd name="connsiteX1" fmla="*/ 123873 w 177962"/>
              <a:gd name="connsiteY1" fmla="*/ 177812 h 260362"/>
              <a:gd name="connsiteX2" fmla="*/ 101648 w 177962"/>
              <a:gd name="connsiteY2" fmla="*/ 203212 h 260362"/>
              <a:gd name="connsiteX3" fmla="*/ 48 w 177962"/>
              <a:gd name="connsiteY3" fmla="*/ 260362 h 260362"/>
              <a:gd name="connsiteX4" fmla="*/ 88948 w 177962"/>
              <a:gd name="connsiteY4" fmla="*/ 203212 h 260362"/>
              <a:gd name="connsiteX5" fmla="*/ 142923 w 177962"/>
              <a:gd name="connsiteY5" fmla="*/ 88912 h 260362"/>
              <a:gd name="connsiteX6" fmla="*/ 107998 w 177962"/>
              <a:gd name="connsiteY6" fmla="*/ 187337 h 260362"/>
              <a:gd name="connsiteX7" fmla="*/ 177848 w 177962"/>
              <a:gd name="connsiteY7" fmla="*/ 12 h 2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962" h="260362">
                <a:moveTo>
                  <a:pt x="177848" y="12"/>
                </a:moveTo>
                <a:cubicBezTo>
                  <a:pt x="180494" y="-1576"/>
                  <a:pt x="136573" y="143945"/>
                  <a:pt x="123873" y="177812"/>
                </a:cubicBezTo>
                <a:cubicBezTo>
                  <a:pt x="111173" y="211679"/>
                  <a:pt x="122286" y="189454"/>
                  <a:pt x="101648" y="203212"/>
                </a:cubicBezTo>
                <a:cubicBezTo>
                  <a:pt x="81010" y="216970"/>
                  <a:pt x="2165" y="260362"/>
                  <a:pt x="48" y="260362"/>
                </a:cubicBezTo>
                <a:cubicBezTo>
                  <a:pt x="-2069" y="260362"/>
                  <a:pt x="65136" y="231787"/>
                  <a:pt x="88948" y="203212"/>
                </a:cubicBezTo>
                <a:cubicBezTo>
                  <a:pt x="112760" y="174637"/>
                  <a:pt x="139748" y="91558"/>
                  <a:pt x="142923" y="88912"/>
                </a:cubicBezTo>
                <a:cubicBezTo>
                  <a:pt x="146098" y="86266"/>
                  <a:pt x="103235" y="195275"/>
                  <a:pt x="107998" y="187337"/>
                </a:cubicBezTo>
                <a:cubicBezTo>
                  <a:pt x="112760" y="179400"/>
                  <a:pt x="175202" y="1600"/>
                  <a:pt x="17784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5E3B4CD3-EB6D-5607-01DE-ED99CC202DF4}"/>
              </a:ext>
            </a:extLst>
          </p:cNvPr>
          <p:cNvSpPr/>
          <p:nvPr/>
        </p:nvSpPr>
        <p:spPr>
          <a:xfrm>
            <a:off x="6737296" y="11111506"/>
            <a:ext cx="108300" cy="481486"/>
          </a:xfrm>
          <a:custGeom>
            <a:avLst/>
            <a:gdLst>
              <a:gd name="connsiteX0" fmla="*/ 54 w 108300"/>
              <a:gd name="connsiteY0" fmla="*/ 994 h 481486"/>
              <a:gd name="connsiteX1" fmla="*/ 73079 w 108300"/>
              <a:gd name="connsiteY1" fmla="*/ 296269 h 481486"/>
              <a:gd name="connsiteX2" fmla="*/ 76254 w 108300"/>
              <a:gd name="connsiteY2" fmla="*/ 397869 h 481486"/>
              <a:gd name="connsiteX3" fmla="*/ 108004 w 108300"/>
              <a:gd name="connsiteY3" fmla="*/ 296269 h 481486"/>
              <a:gd name="connsiteX4" fmla="*/ 92129 w 108300"/>
              <a:gd name="connsiteY4" fmla="*/ 480419 h 481486"/>
              <a:gd name="connsiteX5" fmla="*/ 92129 w 108300"/>
              <a:gd name="connsiteY5" fmla="*/ 356594 h 481486"/>
              <a:gd name="connsiteX6" fmla="*/ 54029 w 108300"/>
              <a:gd name="connsiteY6" fmla="*/ 51794 h 481486"/>
              <a:gd name="connsiteX7" fmla="*/ 60379 w 108300"/>
              <a:gd name="connsiteY7" fmla="*/ 194669 h 481486"/>
              <a:gd name="connsiteX8" fmla="*/ 54 w 108300"/>
              <a:gd name="connsiteY8" fmla="*/ 994 h 4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00" h="481486">
                <a:moveTo>
                  <a:pt x="54" y="994"/>
                </a:moveTo>
                <a:cubicBezTo>
                  <a:pt x="2171" y="17927"/>
                  <a:pt x="60379" y="230123"/>
                  <a:pt x="73079" y="296269"/>
                </a:cubicBezTo>
                <a:cubicBezTo>
                  <a:pt x="85779" y="362415"/>
                  <a:pt x="70433" y="397869"/>
                  <a:pt x="76254" y="397869"/>
                </a:cubicBezTo>
                <a:cubicBezTo>
                  <a:pt x="82075" y="397869"/>
                  <a:pt x="105358" y="282511"/>
                  <a:pt x="108004" y="296269"/>
                </a:cubicBezTo>
                <a:cubicBezTo>
                  <a:pt x="110650" y="310027"/>
                  <a:pt x="94775" y="470365"/>
                  <a:pt x="92129" y="480419"/>
                </a:cubicBezTo>
                <a:cubicBezTo>
                  <a:pt x="89483" y="490473"/>
                  <a:pt x="98479" y="428031"/>
                  <a:pt x="92129" y="356594"/>
                </a:cubicBezTo>
                <a:cubicBezTo>
                  <a:pt x="85779" y="285157"/>
                  <a:pt x="59321" y="78782"/>
                  <a:pt x="54029" y="51794"/>
                </a:cubicBezTo>
                <a:cubicBezTo>
                  <a:pt x="48737" y="24807"/>
                  <a:pt x="63025" y="200490"/>
                  <a:pt x="60379" y="194669"/>
                </a:cubicBezTo>
                <a:cubicBezTo>
                  <a:pt x="57733" y="188848"/>
                  <a:pt x="-2063" y="-15939"/>
                  <a:pt x="54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3EC0BD-8B2A-AE79-7F4B-0B6CEE657BE8}"/>
              </a:ext>
            </a:extLst>
          </p:cNvPr>
          <p:cNvSpPr/>
          <p:nvPr/>
        </p:nvSpPr>
        <p:spPr>
          <a:xfrm>
            <a:off x="6696073" y="11175357"/>
            <a:ext cx="114480" cy="381236"/>
          </a:xfrm>
          <a:custGeom>
            <a:avLst/>
            <a:gdLst>
              <a:gd name="connsiteX0" fmla="*/ 2 w 114480"/>
              <a:gd name="connsiteY0" fmla="*/ 643 h 381236"/>
              <a:gd name="connsiteX1" fmla="*/ 95252 w 114480"/>
              <a:gd name="connsiteY1" fmla="*/ 372118 h 381236"/>
              <a:gd name="connsiteX2" fmla="*/ 101602 w 114480"/>
              <a:gd name="connsiteY2" fmla="*/ 257818 h 381236"/>
              <a:gd name="connsiteX3" fmla="*/ 114302 w 114480"/>
              <a:gd name="connsiteY3" fmla="*/ 149868 h 381236"/>
              <a:gd name="connsiteX4" fmla="*/ 104777 w 114480"/>
              <a:gd name="connsiteY4" fmla="*/ 222893 h 381236"/>
              <a:gd name="connsiteX5" fmla="*/ 53977 w 114480"/>
              <a:gd name="connsiteY5" fmla="*/ 60968 h 381236"/>
              <a:gd name="connsiteX6" fmla="*/ 92077 w 114480"/>
              <a:gd name="connsiteY6" fmla="*/ 276868 h 381236"/>
              <a:gd name="connsiteX7" fmla="*/ 2 w 114480"/>
              <a:gd name="connsiteY7" fmla="*/ 643 h 38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80" h="381236">
                <a:moveTo>
                  <a:pt x="2" y="643"/>
                </a:moveTo>
                <a:cubicBezTo>
                  <a:pt x="531" y="16518"/>
                  <a:pt x="78319" y="329256"/>
                  <a:pt x="95252" y="372118"/>
                </a:cubicBezTo>
                <a:cubicBezTo>
                  <a:pt x="112185" y="414980"/>
                  <a:pt x="98427" y="294860"/>
                  <a:pt x="101602" y="257818"/>
                </a:cubicBezTo>
                <a:cubicBezTo>
                  <a:pt x="104777" y="220776"/>
                  <a:pt x="113773" y="155689"/>
                  <a:pt x="114302" y="149868"/>
                </a:cubicBezTo>
                <a:cubicBezTo>
                  <a:pt x="114831" y="144047"/>
                  <a:pt x="114831" y="237710"/>
                  <a:pt x="104777" y="222893"/>
                </a:cubicBezTo>
                <a:cubicBezTo>
                  <a:pt x="94723" y="208076"/>
                  <a:pt x="56094" y="51972"/>
                  <a:pt x="53977" y="60968"/>
                </a:cubicBezTo>
                <a:cubicBezTo>
                  <a:pt x="51860" y="69964"/>
                  <a:pt x="98427" y="285864"/>
                  <a:pt x="92077" y="276868"/>
                </a:cubicBezTo>
                <a:cubicBezTo>
                  <a:pt x="85727" y="267872"/>
                  <a:pt x="-527" y="-15232"/>
                  <a:pt x="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A9227723-5C5E-0749-0E6B-7C29E27BDD22}"/>
              </a:ext>
            </a:extLst>
          </p:cNvPr>
          <p:cNvSpPr/>
          <p:nvPr/>
        </p:nvSpPr>
        <p:spPr>
          <a:xfrm>
            <a:off x="6449694" y="11115591"/>
            <a:ext cx="381469" cy="114386"/>
          </a:xfrm>
          <a:custGeom>
            <a:avLst/>
            <a:gdLst>
              <a:gd name="connsiteX0" fmla="*/ 62231 w 381469"/>
              <a:gd name="connsiteY0" fmla="*/ 79459 h 114386"/>
              <a:gd name="connsiteX1" fmla="*/ 189231 w 381469"/>
              <a:gd name="connsiteY1" fmla="*/ 22309 h 114386"/>
              <a:gd name="connsiteX2" fmla="*/ 379731 w 381469"/>
              <a:gd name="connsiteY2" fmla="*/ 114384 h 114386"/>
              <a:gd name="connsiteX3" fmla="*/ 274956 w 381469"/>
              <a:gd name="connsiteY3" fmla="*/ 19134 h 114386"/>
              <a:gd name="connsiteX4" fmla="*/ 128906 w 381469"/>
              <a:gd name="connsiteY4" fmla="*/ 84 h 114386"/>
              <a:gd name="connsiteX5" fmla="*/ 198756 w 381469"/>
              <a:gd name="connsiteY5" fmla="*/ 15959 h 114386"/>
              <a:gd name="connsiteX6" fmla="*/ 8256 w 381469"/>
              <a:gd name="connsiteY6" fmla="*/ 88984 h 114386"/>
              <a:gd name="connsiteX7" fmla="*/ 62231 w 381469"/>
              <a:gd name="connsiteY7" fmla="*/ 79459 h 1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69" h="114386">
                <a:moveTo>
                  <a:pt x="62231" y="79459"/>
                </a:moveTo>
                <a:cubicBezTo>
                  <a:pt x="92393" y="68347"/>
                  <a:pt x="136314" y="16488"/>
                  <a:pt x="189231" y="22309"/>
                </a:cubicBezTo>
                <a:cubicBezTo>
                  <a:pt x="242148" y="28130"/>
                  <a:pt x="365444" y="114913"/>
                  <a:pt x="379731" y="114384"/>
                </a:cubicBezTo>
                <a:cubicBezTo>
                  <a:pt x="394019" y="113855"/>
                  <a:pt x="316760" y="38184"/>
                  <a:pt x="274956" y="19134"/>
                </a:cubicBezTo>
                <a:cubicBezTo>
                  <a:pt x="233152" y="84"/>
                  <a:pt x="141606" y="613"/>
                  <a:pt x="128906" y="84"/>
                </a:cubicBezTo>
                <a:cubicBezTo>
                  <a:pt x="116206" y="-445"/>
                  <a:pt x="218864" y="1142"/>
                  <a:pt x="198756" y="15959"/>
                </a:cubicBezTo>
                <a:cubicBezTo>
                  <a:pt x="178648" y="30776"/>
                  <a:pt x="36831" y="78401"/>
                  <a:pt x="8256" y="88984"/>
                </a:cubicBezTo>
                <a:cubicBezTo>
                  <a:pt x="-20319" y="99567"/>
                  <a:pt x="32069" y="90571"/>
                  <a:pt x="62231" y="79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F41B3981-81DC-55CD-6D4A-0A5B3C168995}"/>
              </a:ext>
            </a:extLst>
          </p:cNvPr>
          <p:cNvSpPr/>
          <p:nvPr/>
        </p:nvSpPr>
        <p:spPr>
          <a:xfrm>
            <a:off x="6299811" y="11093438"/>
            <a:ext cx="243980" cy="638256"/>
          </a:xfrm>
          <a:custGeom>
            <a:avLst/>
            <a:gdLst>
              <a:gd name="connsiteX0" fmla="*/ 243864 w 243980"/>
              <a:gd name="connsiteY0" fmla="*/ 12 h 638256"/>
              <a:gd name="connsiteX1" fmla="*/ 72414 w 243980"/>
              <a:gd name="connsiteY1" fmla="*/ 301637 h 638256"/>
              <a:gd name="connsiteX2" fmla="*/ 40664 w 243980"/>
              <a:gd name="connsiteY2" fmla="*/ 511187 h 638256"/>
              <a:gd name="connsiteX3" fmla="*/ 27964 w 243980"/>
              <a:gd name="connsiteY3" fmla="*/ 638187 h 638256"/>
              <a:gd name="connsiteX4" fmla="*/ 27964 w 243980"/>
              <a:gd name="connsiteY4" fmla="*/ 495312 h 638256"/>
              <a:gd name="connsiteX5" fmla="*/ 15264 w 243980"/>
              <a:gd name="connsiteY5" fmla="*/ 269887 h 638256"/>
              <a:gd name="connsiteX6" fmla="*/ 5739 w 243980"/>
              <a:gd name="connsiteY6" fmla="*/ 365137 h 638256"/>
              <a:gd name="connsiteX7" fmla="*/ 110514 w 243980"/>
              <a:gd name="connsiteY7" fmla="*/ 184162 h 638256"/>
              <a:gd name="connsiteX8" fmla="*/ 43839 w 243980"/>
              <a:gd name="connsiteY8" fmla="*/ 288937 h 638256"/>
              <a:gd name="connsiteX9" fmla="*/ 243864 w 243980"/>
              <a:gd name="connsiteY9" fmla="*/ 12 h 63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80" h="638256">
                <a:moveTo>
                  <a:pt x="243864" y="12"/>
                </a:moveTo>
                <a:cubicBezTo>
                  <a:pt x="248626" y="2129"/>
                  <a:pt x="106281" y="216441"/>
                  <a:pt x="72414" y="301637"/>
                </a:cubicBezTo>
                <a:cubicBezTo>
                  <a:pt x="38547" y="386833"/>
                  <a:pt x="48072" y="455095"/>
                  <a:pt x="40664" y="511187"/>
                </a:cubicBezTo>
                <a:cubicBezTo>
                  <a:pt x="33256" y="567279"/>
                  <a:pt x="30081" y="640833"/>
                  <a:pt x="27964" y="638187"/>
                </a:cubicBezTo>
                <a:cubicBezTo>
                  <a:pt x="25847" y="635541"/>
                  <a:pt x="30081" y="556695"/>
                  <a:pt x="27964" y="495312"/>
                </a:cubicBezTo>
                <a:cubicBezTo>
                  <a:pt x="25847" y="433929"/>
                  <a:pt x="18968" y="291583"/>
                  <a:pt x="15264" y="269887"/>
                </a:cubicBezTo>
                <a:cubicBezTo>
                  <a:pt x="11560" y="248191"/>
                  <a:pt x="-10136" y="379425"/>
                  <a:pt x="5739" y="365137"/>
                </a:cubicBezTo>
                <a:cubicBezTo>
                  <a:pt x="21614" y="350850"/>
                  <a:pt x="104164" y="196862"/>
                  <a:pt x="110514" y="184162"/>
                </a:cubicBezTo>
                <a:cubicBezTo>
                  <a:pt x="116864" y="171462"/>
                  <a:pt x="25318" y="320687"/>
                  <a:pt x="43839" y="288937"/>
                </a:cubicBezTo>
                <a:cubicBezTo>
                  <a:pt x="62360" y="257187"/>
                  <a:pt x="239102" y="-2105"/>
                  <a:pt x="24386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0C60EEC-DDA9-08D9-59D4-3DE6E7384DC7}"/>
              </a:ext>
            </a:extLst>
          </p:cNvPr>
          <p:cNvSpPr/>
          <p:nvPr/>
        </p:nvSpPr>
        <p:spPr>
          <a:xfrm>
            <a:off x="6438198" y="11277273"/>
            <a:ext cx="258074" cy="70184"/>
          </a:xfrm>
          <a:custGeom>
            <a:avLst/>
            <a:gdLst>
              <a:gd name="connsiteX0" fmla="*/ 19752 w 258074"/>
              <a:gd name="connsiteY0" fmla="*/ 70177 h 70184"/>
              <a:gd name="connsiteX1" fmla="*/ 140402 w 258074"/>
              <a:gd name="connsiteY1" fmla="*/ 25727 h 70184"/>
              <a:gd name="connsiteX2" fmla="*/ 257877 w 258074"/>
              <a:gd name="connsiteY2" fmla="*/ 57477 h 70184"/>
              <a:gd name="connsiteX3" fmla="*/ 111827 w 258074"/>
              <a:gd name="connsiteY3" fmla="*/ 16202 h 70184"/>
              <a:gd name="connsiteX4" fmla="*/ 702 w 258074"/>
              <a:gd name="connsiteY4" fmla="*/ 327 h 70184"/>
              <a:gd name="connsiteX5" fmla="*/ 61027 w 258074"/>
              <a:gd name="connsiteY5" fmla="*/ 28902 h 70184"/>
              <a:gd name="connsiteX6" fmla="*/ 19752 w 258074"/>
              <a:gd name="connsiteY6" fmla="*/ 70177 h 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74" h="70184">
                <a:moveTo>
                  <a:pt x="19752" y="70177"/>
                </a:moveTo>
                <a:cubicBezTo>
                  <a:pt x="32981" y="69648"/>
                  <a:pt x="100715" y="27844"/>
                  <a:pt x="140402" y="25727"/>
                </a:cubicBezTo>
                <a:cubicBezTo>
                  <a:pt x="180089" y="23610"/>
                  <a:pt x="262639" y="59064"/>
                  <a:pt x="257877" y="57477"/>
                </a:cubicBezTo>
                <a:cubicBezTo>
                  <a:pt x="253115" y="55890"/>
                  <a:pt x="154689" y="25727"/>
                  <a:pt x="111827" y="16202"/>
                </a:cubicBezTo>
                <a:cubicBezTo>
                  <a:pt x="68965" y="6677"/>
                  <a:pt x="9169" y="-1790"/>
                  <a:pt x="702" y="327"/>
                </a:cubicBezTo>
                <a:cubicBezTo>
                  <a:pt x="-7765" y="2444"/>
                  <a:pt x="63144" y="13027"/>
                  <a:pt x="61027" y="28902"/>
                </a:cubicBezTo>
                <a:cubicBezTo>
                  <a:pt x="58910" y="44777"/>
                  <a:pt x="6523" y="70706"/>
                  <a:pt x="19752" y="7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84B67F90-A281-3FF6-1F72-AF81B2ACC139}"/>
              </a:ext>
            </a:extLst>
          </p:cNvPr>
          <p:cNvSpPr/>
          <p:nvPr/>
        </p:nvSpPr>
        <p:spPr>
          <a:xfrm>
            <a:off x="6560713" y="11016706"/>
            <a:ext cx="136287" cy="253214"/>
          </a:xfrm>
          <a:custGeom>
            <a:avLst/>
            <a:gdLst>
              <a:gd name="connsiteX0" fmla="*/ 135362 w 136287"/>
              <a:gd name="connsiteY0" fmla="*/ 3719 h 253214"/>
              <a:gd name="connsiteX1" fmla="*/ 2012 w 136287"/>
              <a:gd name="connsiteY1" fmla="*/ 251369 h 253214"/>
              <a:gd name="connsiteX2" fmla="*/ 59162 w 136287"/>
              <a:gd name="connsiteY2" fmla="*/ 111669 h 253214"/>
              <a:gd name="connsiteX3" fmla="*/ 135362 w 136287"/>
              <a:gd name="connsiteY3" fmla="*/ 3719 h 2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87" h="253214">
                <a:moveTo>
                  <a:pt x="135362" y="3719"/>
                </a:moveTo>
                <a:cubicBezTo>
                  <a:pt x="125837" y="27002"/>
                  <a:pt x="14712" y="233377"/>
                  <a:pt x="2012" y="251369"/>
                </a:cubicBezTo>
                <a:cubicBezTo>
                  <a:pt x="-10688" y="269361"/>
                  <a:pt x="40112" y="150827"/>
                  <a:pt x="59162" y="111669"/>
                </a:cubicBezTo>
                <a:cubicBezTo>
                  <a:pt x="78212" y="72511"/>
                  <a:pt x="144887" y="-19564"/>
                  <a:pt x="135362" y="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6A2765F3-9F10-5144-AA19-4A5BCC63D367}"/>
              </a:ext>
            </a:extLst>
          </p:cNvPr>
          <p:cNvSpPr/>
          <p:nvPr/>
        </p:nvSpPr>
        <p:spPr>
          <a:xfrm>
            <a:off x="6577897" y="11022459"/>
            <a:ext cx="226316" cy="268301"/>
          </a:xfrm>
          <a:custGeom>
            <a:avLst/>
            <a:gdLst>
              <a:gd name="connsiteX0" fmla="*/ 703 w 226316"/>
              <a:gd name="connsiteY0" fmla="*/ 267841 h 268301"/>
              <a:gd name="connsiteX1" fmla="*/ 124528 w 226316"/>
              <a:gd name="connsiteY1" fmla="*/ 74166 h 268301"/>
              <a:gd name="connsiteX2" fmla="*/ 226128 w 226316"/>
              <a:gd name="connsiteY2" fmla="*/ 86866 h 268301"/>
              <a:gd name="connsiteX3" fmla="*/ 149928 w 226316"/>
              <a:gd name="connsiteY3" fmla="*/ 64641 h 268301"/>
              <a:gd name="connsiteX4" fmla="*/ 153103 w 226316"/>
              <a:gd name="connsiteY4" fmla="*/ 1141 h 268301"/>
              <a:gd name="connsiteX5" fmla="*/ 76903 w 226316"/>
              <a:gd name="connsiteY5" fmla="*/ 124966 h 268301"/>
              <a:gd name="connsiteX6" fmla="*/ 703 w 226316"/>
              <a:gd name="connsiteY6" fmla="*/ 267841 h 2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16" h="268301">
                <a:moveTo>
                  <a:pt x="703" y="267841"/>
                </a:moveTo>
                <a:cubicBezTo>
                  <a:pt x="8641" y="259374"/>
                  <a:pt x="86957" y="104328"/>
                  <a:pt x="124528" y="74166"/>
                </a:cubicBezTo>
                <a:cubicBezTo>
                  <a:pt x="162099" y="44004"/>
                  <a:pt x="221895" y="88453"/>
                  <a:pt x="226128" y="86866"/>
                </a:cubicBezTo>
                <a:cubicBezTo>
                  <a:pt x="230361" y="85279"/>
                  <a:pt x="162099" y="78928"/>
                  <a:pt x="149928" y="64641"/>
                </a:cubicBezTo>
                <a:cubicBezTo>
                  <a:pt x="137757" y="50354"/>
                  <a:pt x="165274" y="-8913"/>
                  <a:pt x="153103" y="1141"/>
                </a:cubicBezTo>
                <a:cubicBezTo>
                  <a:pt x="140932" y="11195"/>
                  <a:pt x="99657" y="84220"/>
                  <a:pt x="76903" y="124966"/>
                </a:cubicBezTo>
                <a:cubicBezTo>
                  <a:pt x="54149" y="165712"/>
                  <a:pt x="-7235" y="276308"/>
                  <a:pt x="703" y="267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CC4C3E9B-5FBA-3C1D-0565-B4126D2B6D29}"/>
              </a:ext>
            </a:extLst>
          </p:cNvPr>
          <p:cNvSpPr/>
          <p:nvPr/>
        </p:nvSpPr>
        <p:spPr>
          <a:xfrm>
            <a:off x="6594395" y="11323546"/>
            <a:ext cx="133491" cy="328012"/>
          </a:xfrm>
          <a:custGeom>
            <a:avLst/>
            <a:gdLst>
              <a:gd name="connsiteX0" fmla="*/ 133430 w 133491"/>
              <a:gd name="connsiteY0" fmla="*/ 87404 h 328012"/>
              <a:gd name="connsiteX1" fmla="*/ 60405 w 133491"/>
              <a:gd name="connsiteY1" fmla="*/ 198529 h 328012"/>
              <a:gd name="connsiteX2" fmla="*/ 80 w 133491"/>
              <a:gd name="connsiteY2" fmla="*/ 325529 h 328012"/>
              <a:gd name="connsiteX3" fmla="*/ 73105 w 133491"/>
              <a:gd name="connsiteY3" fmla="*/ 77879 h 328012"/>
              <a:gd name="connsiteX4" fmla="*/ 76280 w 133491"/>
              <a:gd name="connsiteY4" fmla="*/ 1679 h 328012"/>
              <a:gd name="connsiteX5" fmla="*/ 73105 w 133491"/>
              <a:gd name="connsiteY5" fmla="*/ 135029 h 328012"/>
              <a:gd name="connsiteX6" fmla="*/ 133430 w 133491"/>
              <a:gd name="connsiteY6" fmla="*/ 87404 h 3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91" h="328012">
                <a:moveTo>
                  <a:pt x="133430" y="87404"/>
                </a:moveTo>
                <a:cubicBezTo>
                  <a:pt x="131313" y="97987"/>
                  <a:pt x="82630" y="158842"/>
                  <a:pt x="60405" y="198529"/>
                </a:cubicBezTo>
                <a:cubicBezTo>
                  <a:pt x="38180" y="238216"/>
                  <a:pt x="-2037" y="345637"/>
                  <a:pt x="80" y="325529"/>
                </a:cubicBezTo>
                <a:cubicBezTo>
                  <a:pt x="2197" y="305421"/>
                  <a:pt x="60405" y="131854"/>
                  <a:pt x="73105" y="77879"/>
                </a:cubicBezTo>
                <a:cubicBezTo>
                  <a:pt x="85805" y="23904"/>
                  <a:pt x="76280" y="-7846"/>
                  <a:pt x="76280" y="1679"/>
                </a:cubicBezTo>
                <a:cubicBezTo>
                  <a:pt x="76280" y="11204"/>
                  <a:pt x="64109" y="121271"/>
                  <a:pt x="73105" y="135029"/>
                </a:cubicBezTo>
                <a:cubicBezTo>
                  <a:pt x="82101" y="148787"/>
                  <a:pt x="135547" y="76821"/>
                  <a:pt x="133430" y="8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9944E448-B1BD-DB42-6A38-D5AC1C7E7C31}"/>
              </a:ext>
            </a:extLst>
          </p:cNvPr>
          <p:cNvSpPr/>
          <p:nvPr/>
        </p:nvSpPr>
        <p:spPr>
          <a:xfrm>
            <a:off x="6406968" y="11242594"/>
            <a:ext cx="278229" cy="187966"/>
          </a:xfrm>
          <a:custGeom>
            <a:avLst/>
            <a:gdLst>
              <a:gd name="connsiteX0" fmla="*/ 182 w 278229"/>
              <a:gd name="connsiteY0" fmla="*/ 187406 h 187966"/>
              <a:gd name="connsiteX1" fmla="*/ 111307 w 278229"/>
              <a:gd name="connsiteY1" fmla="*/ 146131 h 187966"/>
              <a:gd name="connsiteX2" fmla="*/ 270057 w 278229"/>
              <a:gd name="connsiteY2" fmla="*/ 152481 h 187966"/>
              <a:gd name="connsiteX3" fmla="*/ 244657 w 278229"/>
              <a:gd name="connsiteY3" fmla="*/ 127081 h 187966"/>
              <a:gd name="connsiteX4" fmla="*/ 152582 w 278229"/>
              <a:gd name="connsiteY4" fmla="*/ 81 h 187966"/>
              <a:gd name="connsiteX5" fmla="*/ 197032 w 278229"/>
              <a:gd name="connsiteY5" fmla="*/ 108031 h 187966"/>
              <a:gd name="connsiteX6" fmla="*/ 149407 w 278229"/>
              <a:gd name="connsiteY6" fmla="*/ 120731 h 187966"/>
              <a:gd name="connsiteX7" fmla="*/ 149407 w 278229"/>
              <a:gd name="connsiteY7" fmla="*/ 73106 h 187966"/>
              <a:gd name="connsiteX8" fmla="*/ 136707 w 278229"/>
              <a:gd name="connsiteY8" fmla="*/ 111206 h 187966"/>
              <a:gd name="connsiteX9" fmla="*/ 182 w 278229"/>
              <a:gd name="connsiteY9" fmla="*/ 187406 h 1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229" h="187966">
                <a:moveTo>
                  <a:pt x="182" y="187406"/>
                </a:moveTo>
                <a:cubicBezTo>
                  <a:pt x="-4051" y="193227"/>
                  <a:pt x="66328" y="151952"/>
                  <a:pt x="111307" y="146131"/>
                </a:cubicBezTo>
                <a:cubicBezTo>
                  <a:pt x="156286" y="140310"/>
                  <a:pt x="270057" y="152481"/>
                  <a:pt x="270057" y="152481"/>
                </a:cubicBezTo>
                <a:cubicBezTo>
                  <a:pt x="292282" y="149306"/>
                  <a:pt x="264236" y="152481"/>
                  <a:pt x="244657" y="127081"/>
                </a:cubicBezTo>
                <a:cubicBezTo>
                  <a:pt x="225078" y="101681"/>
                  <a:pt x="160520" y="3256"/>
                  <a:pt x="152582" y="81"/>
                </a:cubicBezTo>
                <a:cubicBezTo>
                  <a:pt x="144644" y="-3094"/>
                  <a:pt x="197561" y="87923"/>
                  <a:pt x="197032" y="108031"/>
                </a:cubicBezTo>
                <a:cubicBezTo>
                  <a:pt x="196503" y="128139"/>
                  <a:pt x="157344" y="126552"/>
                  <a:pt x="149407" y="120731"/>
                </a:cubicBezTo>
                <a:cubicBezTo>
                  <a:pt x="141470" y="114910"/>
                  <a:pt x="151524" y="74694"/>
                  <a:pt x="149407" y="73106"/>
                </a:cubicBezTo>
                <a:cubicBezTo>
                  <a:pt x="147290" y="71518"/>
                  <a:pt x="158403" y="93214"/>
                  <a:pt x="136707" y="111206"/>
                </a:cubicBezTo>
                <a:cubicBezTo>
                  <a:pt x="115011" y="129198"/>
                  <a:pt x="4415" y="181585"/>
                  <a:pt x="182" y="187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C6EDD1FF-634B-2C47-FDB5-9907F8EB54BC}"/>
              </a:ext>
            </a:extLst>
          </p:cNvPr>
          <p:cNvSpPr/>
          <p:nvPr/>
        </p:nvSpPr>
        <p:spPr>
          <a:xfrm>
            <a:off x="6324598" y="11442502"/>
            <a:ext cx="149479" cy="230543"/>
          </a:xfrm>
          <a:custGeom>
            <a:avLst/>
            <a:gdLst>
              <a:gd name="connsiteX0" fmla="*/ 149227 w 149479"/>
              <a:gd name="connsiteY0" fmla="*/ 198 h 230543"/>
              <a:gd name="connsiteX1" fmla="*/ 50802 w 149479"/>
              <a:gd name="connsiteY1" fmla="*/ 76398 h 230543"/>
              <a:gd name="connsiteX2" fmla="*/ 3177 w 149479"/>
              <a:gd name="connsiteY2" fmla="*/ 228798 h 230543"/>
              <a:gd name="connsiteX3" fmla="*/ 9527 w 149479"/>
              <a:gd name="connsiteY3" fmla="*/ 152598 h 230543"/>
              <a:gd name="connsiteX4" fmla="*/ 50802 w 149479"/>
              <a:gd name="connsiteY4" fmla="*/ 54173 h 230543"/>
              <a:gd name="connsiteX5" fmla="*/ 19052 w 149479"/>
              <a:gd name="connsiteY5" fmla="*/ 54173 h 230543"/>
              <a:gd name="connsiteX6" fmla="*/ 149227 w 149479"/>
              <a:gd name="connsiteY6" fmla="*/ 198 h 2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79" h="230543">
                <a:moveTo>
                  <a:pt x="149227" y="198"/>
                </a:moveTo>
                <a:cubicBezTo>
                  <a:pt x="154519" y="3902"/>
                  <a:pt x="75144" y="38298"/>
                  <a:pt x="50802" y="76398"/>
                </a:cubicBezTo>
                <a:cubicBezTo>
                  <a:pt x="26460" y="114498"/>
                  <a:pt x="10056" y="216098"/>
                  <a:pt x="3177" y="228798"/>
                </a:cubicBezTo>
                <a:cubicBezTo>
                  <a:pt x="-3702" y="241498"/>
                  <a:pt x="1590" y="181702"/>
                  <a:pt x="9527" y="152598"/>
                </a:cubicBezTo>
                <a:cubicBezTo>
                  <a:pt x="17464" y="123494"/>
                  <a:pt x="49215" y="70577"/>
                  <a:pt x="50802" y="54173"/>
                </a:cubicBezTo>
                <a:cubicBezTo>
                  <a:pt x="52389" y="37769"/>
                  <a:pt x="4235" y="62640"/>
                  <a:pt x="19052" y="54173"/>
                </a:cubicBezTo>
                <a:cubicBezTo>
                  <a:pt x="33869" y="45706"/>
                  <a:pt x="143935" y="-3506"/>
                  <a:pt x="149227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63DFC84D-64C0-1AF2-0C6B-1F5A38905E8A}"/>
              </a:ext>
            </a:extLst>
          </p:cNvPr>
          <p:cNvSpPr/>
          <p:nvPr/>
        </p:nvSpPr>
        <p:spPr>
          <a:xfrm>
            <a:off x="6546204" y="11483951"/>
            <a:ext cx="102482" cy="165135"/>
          </a:xfrm>
          <a:custGeom>
            <a:avLst/>
            <a:gdLst>
              <a:gd name="connsiteX0" fmla="*/ 102246 w 102482"/>
              <a:gd name="connsiteY0" fmla="*/ 24 h 165135"/>
              <a:gd name="connsiteX1" fmla="*/ 48271 w 102482"/>
              <a:gd name="connsiteY1" fmla="*/ 60349 h 165135"/>
              <a:gd name="connsiteX2" fmla="*/ 646 w 102482"/>
              <a:gd name="connsiteY2" fmla="*/ 165124 h 165135"/>
              <a:gd name="connsiteX3" fmla="*/ 26046 w 102482"/>
              <a:gd name="connsiteY3" fmla="*/ 66699 h 165135"/>
              <a:gd name="connsiteX4" fmla="*/ 102246 w 102482"/>
              <a:gd name="connsiteY4" fmla="*/ 24 h 16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82" h="165135">
                <a:moveTo>
                  <a:pt x="102246" y="24"/>
                </a:moveTo>
                <a:cubicBezTo>
                  <a:pt x="105950" y="-1034"/>
                  <a:pt x="65204" y="32832"/>
                  <a:pt x="48271" y="60349"/>
                </a:cubicBezTo>
                <a:cubicBezTo>
                  <a:pt x="31338" y="87866"/>
                  <a:pt x="4350" y="164066"/>
                  <a:pt x="646" y="165124"/>
                </a:cubicBezTo>
                <a:cubicBezTo>
                  <a:pt x="-3058" y="166182"/>
                  <a:pt x="9642" y="91041"/>
                  <a:pt x="26046" y="66699"/>
                </a:cubicBezTo>
                <a:cubicBezTo>
                  <a:pt x="42450" y="42357"/>
                  <a:pt x="98542" y="1082"/>
                  <a:pt x="10224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A77D82ED-9920-98D3-34A2-485538738237}"/>
              </a:ext>
            </a:extLst>
          </p:cNvPr>
          <p:cNvSpPr/>
          <p:nvPr/>
        </p:nvSpPr>
        <p:spPr>
          <a:xfrm>
            <a:off x="6338736" y="11447771"/>
            <a:ext cx="279080" cy="74520"/>
          </a:xfrm>
          <a:custGeom>
            <a:avLst/>
            <a:gdLst>
              <a:gd name="connsiteX0" fmla="*/ 58889 w 279080"/>
              <a:gd name="connsiteY0" fmla="*/ 52079 h 74520"/>
              <a:gd name="connsiteX1" fmla="*/ 192239 w 279080"/>
              <a:gd name="connsiteY1" fmla="*/ 26679 h 74520"/>
              <a:gd name="connsiteX2" fmla="*/ 277964 w 279080"/>
              <a:gd name="connsiteY2" fmla="*/ 74304 h 74520"/>
              <a:gd name="connsiteX3" fmla="*/ 236689 w 279080"/>
              <a:gd name="connsiteY3" fmla="*/ 42554 h 74520"/>
              <a:gd name="connsiteX4" fmla="*/ 173189 w 279080"/>
              <a:gd name="connsiteY4" fmla="*/ 1279 h 74520"/>
              <a:gd name="connsiteX5" fmla="*/ 100164 w 279080"/>
              <a:gd name="connsiteY5" fmla="*/ 10804 h 74520"/>
              <a:gd name="connsiteX6" fmla="*/ 160489 w 279080"/>
              <a:gd name="connsiteY6" fmla="*/ 13979 h 74520"/>
              <a:gd name="connsiteX7" fmla="*/ 1739 w 279080"/>
              <a:gd name="connsiteY7" fmla="*/ 71129 h 74520"/>
              <a:gd name="connsiteX8" fmla="*/ 58889 w 279080"/>
              <a:gd name="connsiteY8" fmla="*/ 52079 h 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80" h="74520">
                <a:moveTo>
                  <a:pt x="58889" y="52079"/>
                </a:moveTo>
                <a:cubicBezTo>
                  <a:pt x="90639" y="44671"/>
                  <a:pt x="155727" y="22975"/>
                  <a:pt x="192239" y="26679"/>
                </a:cubicBezTo>
                <a:cubicBezTo>
                  <a:pt x="228751" y="30383"/>
                  <a:pt x="270556" y="71658"/>
                  <a:pt x="277964" y="74304"/>
                </a:cubicBezTo>
                <a:cubicBezTo>
                  <a:pt x="285372" y="76950"/>
                  <a:pt x="254151" y="54725"/>
                  <a:pt x="236689" y="42554"/>
                </a:cubicBezTo>
                <a:cubicBezTo>
                  <a:pt x="219227" y="30383"/>
                  <a:pt x="195943" y="6571"/>
                  <a:pt x="173189" y="1279"/>
                </a:cubicBezTo>
                <a:cubicBezTo>
                  <a:pt x="150435" y="-4013"/>
                  <a:pt x="102281" y="8687"/>
                  <a:pt x="100164" y="10804"/>
                </a:cubicBezTo>
                <a:cubicBezTo>
                  <a:pt x="98047" y="12921"/>
                  <a:pt x="176893" y="3925"/>
                  <a:pt x="160489" y="13979"/>
                </a:cubicBezTo>
                <a:cubicBezTo>
                  <a:pt x="144085" y="24033"/>
                  <a:pt x="11793" y="65308"/>
                  <a:pt x="1739" y="71129"/>
                </a:cubicBezTo>
                <a:cubicBezTo>
                  <a:pt x="-8315" y="76950"/>
                  <a:pt x="27139" y="59487"/>
                  <a:pt x="58889" y="5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EBA8B529-3C68-5793-9675-9B563A51FDB1}"/>
              </a:ext>
            </a:extLst>
          </p:cNvPr>
          <p:cNvSpPr/>
          <p:nvPr/>
        </p:nvSpPr>
        <p:spPr>
          <a:xfrm>
            <a:off x="6298773" y="11588359"/>
            <a:ext cx="255538" cy="51604"/>
          </a:xfrm>
          <a:custGeom>
            <a:avLst/>
            <a:gdLst>
              <a:gd name="connsiteX0" fmla="*/ 427 w 255538"/>
              <a:gd name="connsiteY0" fmla="*/ 51191 h 51604"/>
              <a:gd name="connsiteX1" fmla="*/ 111552 w 255538"/>
              <a:gd name="connsiteY1" fmla="*/ 25791 h 51604"/>
              <a:gd name="connsiteX2" fmla="*/ 251252 w 255538"/>
              <a:gd name="connsiteY2" fmla="*/ 51191 h 51604"/>
              <a:gd name="connsiteX3" fmla="*/ 206802 w 255538"/>
              <a:gd name="connsiteY3" fmla="*/ 22616 h 51604"/>
              <a:gd name="connsiteX4" fmla="*/ 76627 w 255538"/>
              <a:gd name="connsiteY4" fmla="*/ 391 h 51604"/>
              <a:gd name="connsiteX5" fmla="*/ 427 w 255538"/>
              <a:gd name="connsiteY5" fmla="*/ 51191 h 5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38" h="51604">
                <a:moveTo>
                  <a:pt x="427" y="51191"/>
                </a:moveTo>
                <a:cubicBezTo>
                  <a:pt x="6248" y="55424"/>
                  <a:pt x="69748" y="25791"/>
                  <a:pt x="111552" y="25791"/>
                </a:cubicBezTo>
                <a:cubicBezTo>
                  <a:pt x="153356" y="25791"/>
                  <a:pt x="235377" y="51720"/>
                  <a:pt x="251252" y="51191"/>
                </a:cubicBezTo>
                <a:cubicBezTo>
                  <a:pt x="267127" y="50662"/>
                  <a:pt x="235906" y="31083"/>
                  <a:pt x="206802" y="22616"/>
                </a:cubicBezTo>
                <a:cubicBezTo>
                  <a:pt x="177698" y="14149"/>
                  <a:pt x="103615" y="-2784"/>
                  <a:pt x="76627" y="391"/>
                </a:cubicBezTo>
                <a:cubicBezTo>
                  <a:pt x="49639" y="3566"/>
                  <a:pt x="-5394" y="46958"/>
                  <a:pt x="427" y="5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AB4155B1-DB7C-0B40-E253-EA67EB9B0DDE}"/>
              </a:ext>
            </a:extLst>
          </p:cNvPr>
          <p:cNvSpPr/>
          <p:nvPr/>
        </p:nvSpPr>
        <p:spPr>
          <a:xfrm>
            <a:off x="6340313" y="11464841"/>
            <a:ext cx="425614" cy="212890"/>
          </a:xfrm>
          <a:custGeom>
            <a:avLst/>
            <a:gdLst>
              <a:gd name="connsiteX0" fmla="*/ 162 w 425614"/>
              <a:gd name="connsiteY0" fmla="*/ 212809 h 212890"/>
              <a:gd name="connsiteX1" fmla="*/ 101762 w 425614"/>
              <a:gd name="connsiteY1" fmla="*/ 190584 h 212890"/>
              <a:gd name="connsiteX2" fmla="*/ 270037 w 425614"/>
              <a:gd name="connsiteY2" fmla="*/ 203284 h 212890"/>
              <a:gd name="connsiteX3" fmla="*/ 289087 w 425614"/>
              <a:gd name="connsiteY3" fmla="*/ 168359 h 212890"/>
              <a:gd name="connsiteX4" fmla="*/ 425612 w 425614"/>
              <a:gd name="connsiteY4" fmla="*/ 84 h 212890"/>
              <a:gd name="connsiteX5" fmla="*/ 292262 w 425614"/>
              <a:gd name="connsiteY5" fmla="*/ 146134 h 212890"/>
              <a:gd name="connsiteX6" fmla="*/ 123987 w 425614"/>
              <a:gd name="connsiteY6" fmla="*/ 181059 h 212890"/>
              <a:gd name="connsiteX7" fmla="*/ 162 w 425614"/>
              <a:gd name="connsiteY7" fmla="*/ 212809 h 21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14" h="212890">
                <a:moveTo>
                  <a:pt x="162" y="212809"/>
                </a:moveTo>
                <a:cubicBezTo>
                  <a:pt x="-3542" y="214396"/>
                  <a:pt x="56783" y="192171"/>
                  <a:pt x="101762" y="190584"/>
                </a:cubicBezTo>
                <a:cubicBezTo>
                  <a:pt x="146741" y="188997"/>
                  <a:pt x="238816" y="206988"/>
                  <a:pt x="270037" y="203284"/>
                </a:cubicBezTo>
                <a:cubicBezTo>
                  <a:pt x="301258" y="199580"/>
                  <a:pt x="263158" y="202226"/>
                  <a:pt x="289087" y="168359"/>
                </a:cubicBezTo>
                <a:cubicBezTo>
                  <a:pt x="315016" y="134492"/>
                  <a:pt x="425083" y="3788"/>
                  <a:pt x="425612" y="84"/>
                </a:cubicBezTo>
                <a:cubicBezTo>
                  <a:pt x="426141" y="-3620"/>
                  <a:pt x="342533" y="115971"/>
                  <a:pt x="292262" y="146134"/>
                </a:cubicBezTo>
                <a:cubicBezTo>
                  <a:pt x="241991" y="176296"/>
                  <a:pt x="173199" y="172063"/>
                  <a:pt x="123987" y="181059"/>
                </a:cubicBezTo>
                <a:cubicBezTo>
                  <a:pt x="74775" y="190055"/>
                  <a:pt x="3866" y="211222"/>
                  <a:pt x="162" y="212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2B8A7FA-0EDC-4C05-2460-D3B14AFFBECE}"/>
              </a:ext>
            </a:extLst>
          </p:cNvPr>
          <p:cNvSpPr/>
          <p:nvPr/>
        </p:nvSpPr>
        <p:spPr>
          <a:xfrm>
            <a:off x="6701514" y="11451745"/>
            <a:ext cx="189026" cy="257732"/>
          </a:xfrm>
          <a:custGeom>
            <a:avLst/>
            <a:gdLst>
              <a:gd name="connsiteX0" fmla="*/ 188236 w 189026"/>
              <a:gd name="connsiteY0" fmla="*/ 32230 h 257732"/>
              <a:gd name="connsiteX1" fmla="*/ 115211 w 189026"/>
              <a:gd name="connsiteY1" fmla="*/ 105255 h 257732"/>
              <a:gd name="connsiteX2" fmla="*/ 70761 w 189026"/>
              <a:gd name="connsiteY2" fmla="*/ 162405 h 257732"/>
              <a:gd name="connsiteX3" fmla="*/ 911 w 189026"/>
              <a:gd name="connsiteY3" fmla="*/ 257655 h 257732"/>
              <a:gd name="connsiteX4" fmla="*/ 35836 w 189026"/>
              <a:gd name="connsiteY4" fmla="*/ 175105 h 257732"/>
              <a:gd name="connsiteX5" fmla="*/ 105686 w 189026"/>
              <a:gd name="connsiteY5" fmla="*/ 480 h 257732"/>
              <a:gd name="connsiteX6" fmla="*/ 64411 w 189026"/>
              <a:gd name="connsiteY6" fmla="*/ 121130 h 257732"/>
              <a:gd name="connsiteX7" fmla="*/ 188236 w 189026"/>
              <a:gd name="connsiteY7" fmla="*/ 32230 h 25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6" h="257732">
                <a:moveTo>
                  <a:pt x="188236" y="32230"/>
                </a:moveTo>
                <a:cubicBezTo>
                  <a:pt x="196703" y="29584"/>
                  <a:pt x="134790" y="83559"/>
                  <a:pt x="115211" y="105255"/>
                </a:cubicBezTo>
                <a:cubicBezTo>
                  <a:pt x="95632" y="126951"/>
                  <a:pt x="89811" y="137005"/>
                  <a:pt x="70761" y="162405"/>
                </a:cubicBezTo>
                <a:cubicBezTo>
                  <a:pt x="51711" y="187805"/>
                  <a:pt x="6732" y="255538"/>
                  <a:pt x="911" y="257655"/>
                </a:cubicBezTo>
                <a:cubicBezTo>
                  <a:pt x="-4910" y="259772"/>
                  <a:pt x="18374" y="217967"/>
                  <a:pt x="35836" y="175105"/>
                </a:cubicBezTo>
                <a:cubicBezTo>
                  <a:pt x="53298" y="132243"/>
                  <a:pt x="100924" y="9476"/>
                  <a:pt x="105686" y="480"/>
                </a:cubicBezTo>
                <a:cubicBezTo>
                  <a:pt x="110448" y="-8516"/>
                  <a:pt x="49594" y="111605"/>
                  <a:pt x="64411" y="121130"/>
                </a:cubicBezTo>
                <a:cubicBezTo>
                  <a:pt x="79228" y="130655"/>
                  <a:pt x="179769" y="34876"/>
                  <a:pt x="188236" y="3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D0A2A7BB-9DAB-E769-9964-8C402DC5F21B}"/>
              </a:ext>
            </a:extLst>
          </p:cNvPr>
          <p:cNvSpPr/>
          <p:nvPr/>
        </p:nvSpPr>
        <p:spPr>
          <a:xfrm>
            <a:off x="6314649" y="11581924"/>
            <a:ext cx="426110" cy="166094"/>
          </a:xfrm>
          <a:custGeom>
            <a:avLst/>
            <a:gdLst>
              <a:gd name="connsiteX0" fmla="*/ 426 w 426110"/>
              <a:gd name="connsiteY0" fmla="*/ 79851 h 166094"/>
              <a:gd name="connsiteX1" fmla="*/ 121076 w 426110"/>
              <a:gd name="connsiteY1" fmla="*/ 121126 h 166094"/>
              <a:gd name="connsiteX2" fmla="*/ 289351 w 426110"/>
              <a:gd name="connsiteY2" fmla="*/ 83026 h 166094"/>
              <a:gd name="connsiteX3" fmla="*/ 279826 w 426110"/>
              <a:gd name="connsiteY3" fmla="*/ 114776 h 166094"/>
              <a:gd name="connsiteX4" fmla="*/ 419526 w 426110"/>
              <a:gd name="connsiteY4" fmla="*/ 3651 h 166094"/>
              <a:gd name="connsiteX5" fmla="*/ 397301 w 426110"/>
              <a:gd name="connsiteY5" fmla="*/ 32226 h 166094"/>
              <a:gd name="connsiteX6" fmla="*/ 343326 w 426110"/>
              <a:gd name="connsiteY6" fmla="*/ 86201 h 166094"/>
              <a:gd name="connsiteX7" fmla="*/ 127426 w 426110"/>
              <a:gd name="connsiteY7" fmla="*/ 165576 h 166094"/>
              <a:gd name="connsiteX8" fmla="*/ 222676 w 426110"/>
              <a:gd name="connsiteY8" fmla="*/ 121126 h 166094"/>
              <a:gd name="connsiteX9" fmla="*/ 86151 w 426110"/>
              <a:gd name="connsiteY9" fmla="*/ 133826 h 166094"/>
              <a:gd name="connsiteX10" fmla="*/ 426 w 426110"/>
              <a:gd name="connsiteY10" fmla="*/ 79851 h 16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110" h="166094">
                <a:moveTo>
                  <a:pt x="426" y="79851"/>
                </a:moveTo>
                <a:cubicBezTo>
                  <a:pt x="6247" y="77734"/>
                  <a:pt x="72922" y="120597"/>
                  <a:pt x="121076" y="121126"/>
                </a:cubicBezTo>
                <a:cubicBezTo>
                  <a:pt x="169230" y="121655"/>
                  <a:pt x="262893" y="84084"/>
                  <a:pt x="289351" y="83026"/>
                </a:cubicBezTo>
                <a:cubicBezTo>
                  <a:pt x="315809" y="81968"/>
                  <a:pt x="258130" y="128005"/>
                  <a:pt x="279826" y="114776"/>
                </a:cubicBezTo>
                <a:cubicBezTo>
                  <a:pt x="301522" y="101547"/>
                  <a:pt x="399947" y="17409"/>
                  <a:pt x="419526" y="3651"/>
                </a:cubicBezTo>
                <a:cubicBezTo>
                  <a:pt x="439105" y="-10107"/>
                  <a:pt x="410001" y="18468"/>
                  <a:pt x="397301" y="32226"/>
                </a:cubicBezTo>
                <a:cubicBezTo>
                  <a:pt x="384601" y="45984"/>
                  <a:pt x="388305" y="63976"/>
                  <a:pt x="343326" y="86201"/>
                </a:cubicBezTo>
                <a:cubicBezTo>
                  <a:pt x="298347" y="108426"/>
                  <a:pt x="147534" y="159755"/>
                  <a:pt x="127426" y="165576"/>
                </a:cubicBezTo>
                <a:cubicBezTo>
                  <a:pt x="107318" y="171397"/>
                  <a:pt x="229555" y="126418"/>
                  <a:pt x="222676" y="121126"/>
                </a:cubicBezTo>
                <a:cubicBezTo>
                  <a:pt x="215797" y="115834"/>
                  <a:pt x="122663" y="137530"/>
                  <a:pt x="86151" y="133826"/>
                </a:cubicBezTo>
                <a:cubicBezTo>
                  <a:pt x="49639" y="130122"/>
                  <a:pt x="-5395" y="81968"/>
                  <a:pt x="426" y="79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0F591886-7338-E7B0-CB06-801BC1DB14DB}"/>
              </a:ext>
            </a:extLst>
          </p:cNvPr>
          <p:cNvSpPr/>
          <p:nvPr/>
        </p:nvSpPr>
        <p:spPr>
          <a:xfrm>
            <a:off x="6283283" y="11670534"/>
            <a:ext cx="446264" cy="127927"/>
          </a:xfrm>
          <a:custGeom>
            <a:avLst/>
            <a:gdLst>
              <a:gd name="connsiteX0" fmla="*/ 42 w 446264"/>
              <a:gd name="connsiteY0" fmla="*/ 42041 h 127927"/>
              <a:gd name="connsiteX1" fmla="*/ 82592 w 446264"/>
              <a:gd name="connsiteY1" fmla="*/ 83316 h 127927"/>
              <a:gd name="connsiteX2" fmla="*/ 273092 w 446264"/>
              <a:gd name="connsiteY2" fmla="*/ 64266 h 127927"/>
              <a:gd name="connsiteX3" fmla="*/ 231817 w 446264"/>
              <a:gd name="connsiteY3" fmla="*/ 89666 h 127927"/>
              <a:gd name="connsiteX4" fmla="*/ 425492 w 446264"/>
              <a:gd name="connsiteY4" fmla="*/ 766 h 127927"/>
              <a:gd name="connsiteX5" fmla="*/ 387392 w 446264"/>
              <a:gd name="connsiteY5" fmla="*/ 45216 h 127927"/>
              <a:gd name="connsiteX6" fmla="*/ 444542 w 446264"/>
              <a:gd name="connsiteY6" fmla="*/ 19816 h 127927"/>
              <a:gd name="connsiteX7" fmla="*/ 308017 w 446264"/>
              <a:gd name="connsiteY7" fmla="*/ 92841 h 127927"/>
              <a:gd name="connsiteX8" fmla="*/ 98467 w 446264"/>
              <a:gd name="connsiteY8" fmla="*/ 127766 h 127927"/>
              <a:gd name="connsiteX9" fmla="*/ 215942 w 446264"/>
              <a:gd name="connsiteY9" fmla="*/ 80141 h 127927"/>
              <a:gd name="connsiteX10" fmla="*/ 73067 w 446264"/>
              <a:gd name="connsiteY10" fmla="*/ 108716 h 127927"/>
              <a:gd name="connsiteX11" fmla="*/ 42 w 446264"/>
              <a:gd name="connsiteY11" fmla="*/ 42041 h 1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264" h="127927">
                <a:moveTo>
                  <a:pt x="42" y="42041"/>
                </a:moveTo>
                <a:cubicBezTo>
                  <a:pt x="1629" y="37808"/>
                  <a:pt x="37084" y="79612"/>
                  <a:pt x="82592" y="83316"/>
                </a:cubicBezTo>
                <a:cubicBezTo>
                  <a:pt x="128100" y="87020"/>
                  <a:pt x="248221" y="63208"/>
                  <a:pt x="273092" y="64266"/>
                </a:cubicBezTo>
                <a:cubicBezTo>
                  <a:pt x="297963" y="65324"/>
                  <a:pt x="206417" y="100249"/>
                  <a:pt x="231817" y="89666"/>
                </a:cubicBezTo>
                <a:cubicBezTo>
                  <a:pt x="257217" y="79083"/>
                  <a:pt x="399563" y="8174"/>
                  <a:pt x="425492" y="766"/>
                </a:cubicBezTo>
                <a:cubicBezTo>
                  <a:pt x="451421" y="-6642"/>
                  <a:pt x="384217" y="42041"/>
                  <a:pt x="387392" y="45216"/>
                </a:cubicBezTo>
                <a:cubicBezTo>
                  <a:pt x="390567" y="48391"/>
                  <a:pt x="457771" y="11879"/>
                  <a:pt x="444542" y="19816"/>
                </a:cubicBezTo>
                <a:cubicBezTo>
                  <a:pt x="431313" y="27753"/>
                  <a:pt x="365696" y="74849"/>
                  <a:pt x="308017" y="92841"/>
                </a:cubicBezTo>
                <a:cubicBezTo>
                  <a:pt x="250338" y="110833"/>
                  <a:pt x="113813" y="129883"/>
                  <a:pt x="98467" y="127766"/>
                </a:cubicBezTo>
                <a:cubicBezTo>
                  <a:pt x="83121" y="125649"/>
                  <a:pt x="220175" y="83316"/>
                  <a:pt x="215942" y="80141"/>
                </a:cubicBezTo>
                <a:cubicBezTo>
                  <a:pt x="211709" y="76966"/>
                  <a:pt x="104288" y="111362"/>
                  <a:pt x="73067" y="108716"/>
                </a:cubicBezTo>
                <a:cubicBezTo>
                  <a:pt x="41846" y="106070"/>
                  <a:pt x="-1545" y="46274"/>
                  <a:pt x="42" y="4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B5841DA-E79D-0261-89D1-0BB49F1A0FFA}"/>
              </a:ext>
            </a:extLst>
          </p:cNvPr>
          <p:cNvSpPr/>
          <p:nvPr/>
        </p:nvSpPr>
        <p:spPr>
          <a:xfrm>
            <a:off x="6149970" y="10778758"/>
            <a:ext cx="371516" cy="505438"/>
          </a:xfrm>
          <a:custGeom>
            <a:avLst/>
            <a:gdLst>
              <a:gd name="connsiteX0" fmla="*/ 5 w 371516"/>
              <a:gd name="connsiteY0" fmla="*/ 367 h 505438"/>
              <a:gd name="connsiteX1" fmla="*/ 187330 w 371516"/>
              <a:gd name="connsiteY1" fmla="*/ 397242 h 505438"/>
              <a:gd name="connsiteX2" fmla="*/ 196855 w 371516"/>
              <a:gd name="connsiteY2" fmla="*/ 505192 h 505438"/>
              <a:gd name="connsiteX3" fmla="*/ 184155 w 371516"/>
              <a:gd name="connsiteY3" fmla="*/ 378192 h 505438"/>
              <a:gd name="connsiteX4" fmla="*/ 200030 w 371516"/>
              <a:gd name="connsiteY4" fmla="*/ 346442 h 505438"/>
              <a:gd name="connsiteX5" fmla="*/ 371480 w 371516"/>
              <a:gd name="connsiteY5" fmla="*/ 317867 h 505438"/>
              <a:gd name="connsiteX6" fmla="*/ 184155 w 371516"/>
              <a:gd name="connsiteY6" fmla="*/ 324217 h 505438"/>
              <a:gd name="connsiteX7" fmla="*/ 219080 w 371516"/>
              <a:gd name="connsiteY7" fmla="*/ 273417 h 505438"/>
              <a:gd name="connsiteX8" fmla="*/ 180980 w 371516"/>
              <a:gd name="connsiteY8" fmla="*/ 324217 h 505438"/>
              <a:gd name="connsiteX9" fmla="*/ 5 w 371516"/>
              <a:gd name="connsiteY9" fmla="*/ 367 h 5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16" h="505438">
                <a:moveTo>
                  <a:pt x="5" y="367"/>
                </a:moveTo>
                <a:cubicBezTo>
                  <a:pt x="1063" y="12538"/>
                  <a:pt x="154522" y="313105"/>
                  <a:pt x="187330" y="397242"/>
                </a:cubicBezTo>
                <a:cubicBezTo>
                  <a:pt x="220138" y="481379"/>
                  <a:pt x="197384" y="508367"/>
                  <a:pt x="196855" y="505192"/>
                </a:cubicBezTo>
                <a:cubicBezTo>
                  <a:pt x="196326" y="502017"/>
                  <a:pt x="183626" y="404650"/>
                  <a:pt x="184155" y="378192"/>
                </a:cubicBezTo>
                <a:cubicBezTo>
                  <a:pt x="184684" y="351734"/>
                  <a:pt x="168809" y="356496"/>
                  <a:pt x="200030" y="346442"/>
                </a:cubicBezTo>
                <a:cubicBezTo>
                  <a:pt x="231251" y="336388"/>
                  <a:pt x="374126" y="321571"/>
                  <a:pt x="371480" y="317867"/>
                </a:cubicBezTo>
                <a:cubicBezTo>
                  <a:pt x="368834" y="314163"/>
                  <a:pt x="209555" y="331625"/>
                  <a:pt x="184155" y="324217"/>
                </a:cubicBezTo>
                <a:cubicBezTo>
                  <a:pt x="158755" y="316809"/>
                  <a:pt x="219609" y="273417"/>
                  <a:pt x="219080" y="273417"/>
                </a:cubicBezTo>
                <a:cubicBezTo>
                  <a:pt x="218551" y="273417"/>
                  <a:pt x="210613" y="366550"/>
                  <a:pt x="180980" y="324217"/>
                </a:cubicBezTo>
                <a:cubicBezTo>
                  <a:pt x="151347" y="281884"/>
                  <a:pt x="-1053" y="-11804"/>
                  <a:pt x="5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8A66708-3C77-20A8-D78A-AAE6CCF98C70}"/>
              </a:ext>
            </a:extLst>
          </p:cNvPr>
          <p:cNvSpPr/>
          <p:nvPr/>
        </p:nvSpPr>
        <p:spPr>
          <a:xfrm>
            <a:off x="6045032" y="10359984"/>
            <a:ext cx="197023" cy="410010"/>
          </a:xfrm>
          <a:custGeom>
            <a:avLst/>
            <a:gdLst>
              <a:gd name="connsiteX0" fmla="*/ 168 w 197023"/>
              <a:gd name="connsiteY0" fmla="*/ 41 h 410010"/>
              <a:gd name="connsiteX1" fmla="*/ 111293 w 197023"/>
              <a:gd name="connsiteY1" fmla="*/ 244516 h 410010"/>
              <a:gd name="connsiteX2" fmla="*/ 111293 w 197023"/>
              <a:gd name="connsiteY2" fmla="*/ 409616 h 410010"/>
              <a:gd name="connsiteX3" fmla="*/ 143043 w 197023"/>
              <a:gd name="connsiteY3" fmla="*/ 288966 h 410010"/>
              <a:gd name="connsiteX4" fmla="*/ 197018 w 197023"/>
              <a:gd name="connsiteY4" fmla="*/ 234991 h 410010"/>
              <a:gd name="connsiteX5" fmla="*/ 139868 w 197023"/>
              <a:gd name="connsiteY5" fmla="*/ 263566 h 410010"/>
              <a:gd name="connsiteX6" fmla="*/ 168 w 197023"/>
              <a:gd name="connsiteY6" fmla="*/ 41 h 4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3" h="410010">
                <a:moveTo>
                  <a:pt x="168" y="41"/>
                </a:moveTo>
                <a:cubicBezTo>
                  <a:pt x="-4594" y="-3134"/>
                  <a:pt x="92772" y="176254"/>
                  <a:pt x="111293" y="244516"/>
                </a:cubicBezTo>
                <a:cubicBezTo>
                  <a:pt x="129814" y="312778"/>
                  <a:pt x="106001" y="402208"/>
                  <a:pt x="111293" y="409616"/>
                </a:cubicBezTo>
                <a:cubicBezTo>
                  <a:pt x="116585" y="417024"/>
                  <a:pt x="128756" y="318070"/>
                  <a:pt x="143043" y="288966"/>
                </a:cubicBezTo>
                <a:cubicBezTo>
                  <a:pt x="157330" y="259862"/>
                  <a:pt x="197547" y="239224"/>
                  <a:pt x="197018" y="234991"/>
                </a:cubicBezTo>
                <a:cubicBezTo>
                  <a:pt x="196489" y="230758"/>
                  <a:pt x="172676" y="297433"/>
                  <a:pt x="139868" y="263566"/>
                </a:cubicBezTo>
                <a:cubicBezTo>
                  <a:pt x="107060" y="229699"/>
                  <a:pt x="4930" y="3216"/>
                  <a:pt x="16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B5D7126-8B15-91B5-C918-199073172B99}"/>
              </a:ext>
            </a:extLst>
          </p:cNvPr>
          <p:cNvSpPr/>
          <p:nvPr/>
        </p:nvSpPr>
        <p:spPr>
          <a:xfrm>
            <a:off x="6324330" y="10760054"/>
            <a:ext cx="250714" cy="308346"/>
          </a:xfrm>
          <a:custGeom>
            <a:avLst/>
            <a:gdLst>
              <a:gd name="connsiteX0" fmla="*/ 270 w 250714"/>
              <a:gd name="connsiteY0" fmla="*/ 41296 h 308346"/>
              <a:gd name="connsiteX1" fmla="*/ 120920 w 250714"/>
              <a:gd name="connsiteY1" fmla="*/ 244496 h 308346"/>
              <a:gd name="connsiteX2" fmla="*/ 85995 w 250714"/>
              <a:gd name="connsiteY2" fmla="*/ 244496 h 308346"/>
              <a:gd name="connsiteX3" fmla="*/ 247920 w 250714"/>
              <a:gd name="connsiteY3" fmla="*/ 307996 h 308346"/>
              <a:gd name="connsiteX4" fmla="*/ 184420 w 250714"/>
              <a:gd name="connsiteY4" fmla="*/ 266721 h 308346"/>
              <a:gd name="connsiteX5" fmla="*/ 130445 w 250714"/>
              <a:gd name="connsiteY5" fmla="*/ 196871 h 308346"/>
              <a:gd name="connsiteX6" fmla="*/ 35195 w 250714"/>
              <a:gd name="connsiteY6" fmla="*/ 21 h 308346"/>
              <a:gd name="connsiteX7" fmla="*/ 85995 w 250714"/>
              <a:gd name="connsiteY7" fmla="*/ 209571 h 308346"/>
              <a:gd name="connsiteX8" fmla="*/ 270 w 250714"/>
              <a:gd name="connsiteY8" fmla="*/ 41296 h 3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14" h="308346">
                <a:moveTo>
                  <a:pt x="270" y="41296"/>
                </a:moveTo>
                <a:cubicBezTo>
                  <a:pt x="6091" y="47117"/>
                  <a:pt x="106632" y="210629"/>
                  <a:pt x="120920" y="244496"/>
                </a:cubicBezTo>
                <a:cubicBezTo>
                  <a:pt x="135208" y="278363"/>
                  <a:pt x="64828" y="233913"/>
                  <a:pt x="85995" y="244496"/>
                </a:cubicBezTo>
                <a:cubicBezTo>
                  <a:pt x="107162" y="255079"/>
                  <a:pt x="231516" y="304292"/>
                  <a:pt x="247920" y="307996"/>
                </a:cubicBezTo>
                <a:cubicBezTo>
                  <a:pt x="264324" y="311700"/>
                  <a:pt x="203999" y="285242"/>
                  <a:pt x="184420" y="266721"/>
                </a:cubicBezTo>
                <a:cubicBezTo>
                  <a:pt x="164841" y="248200"/>
                  <a:pt x="155316" y="241321"/>
                  <a:pt x="130445" y="196871"/>
                </a:cubicBezTo>
                <a:cubicBezTo>
                  <a:pt x="105574" y="152421"/>
                  <a:pt x="42603" y="-2096"/>
                  <a:pt x="35195" y="21"/>
                </a:cubicBezTo>
                <a:cubicBezTo>
                  <a:pt x="27787" y="2138"/>
                  <a:pt x="87582" y="195813"/>
                  <a:pt x="85995" y="209571"/>
                </a:cubicBezTo>
                <a:cubicBezTo>
                  <a:pt x="84408" y="223329"/>
                  <a:pt x="-5551" y="35475"/>
                  <a:pt x="270" y="4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E5C8E89D-D4AD-3917-792B-8C153AB2623E}"/>
              </a:ext>
            </a:extLst>
          </p:cNvPr>
          <p:cNvSpPr/>
          <p:nvPr/>
        </p:nvSpPr>
        <p:spPr>
          <a:xfrm>
            <a:off x="5193511" y="8937197"/>
            <a:ext cx="635809" cy="854543"/>
          </a:xfrm>
          <a:custGeom>
            <a:avLst/>
            <a:gdLst>
              <a:gd name="connsiteX0" fmla="*/ 789 w 635809"/>
              <a:gd name="connsiteY0" fmla="*/ 428 h 854543"/>
              <a:gd name="connsiteX1" fmla="*/ 550064 w 635809"/>
              <a:gd name="connsiteY1" fmla="*/ 702103 h 854543"/>
              <a:gd name="connsiteX2" fmla="*/ 461164 w 635809"/>
              <a:gd name="connsiteY2" fmla="*/ 629078 h 854543"/>
              <a:gd name="connsiteX3" fmla="*/ 635789 w 635809"/>
              <a:gd name="connsiteY3" fmla="*/ 854503 h 854543"/>
              <a:gd name="connsiteX4" fmla="*/ 448464 w 635809"/>
              <a:gd name="connsiteY4" fmla="*/ 644953 h 854543"/>
              <a:gd name="connsiteX5" fmla="*/ 150014 w 635809"/>
              <a:gd name="connsiteY5" fmla="*/ 340153 h 854543"/>
              <a:gd name="connsiteX6" fmla="*/ 308764 w 635809"/>
              <a:gd name="connsiteY6" fmla="*/ 489378 h 854543"/>
              <a:gd name="connsiteX7" fmla="*/ 235739 w 635809"/>
              <a:gd name="connsiteY7" fmla="*/ 359203 h 854543"/>
              <a:gd name="connsiteX8" fmla="*/ 423064 w 635809"/>
              <a:gd name="connsiteY8" fmla="*/ 594153 h 854543"/>
              <a:gd name="connsiteX9" fmla="*/ 789 w 635809"/>
              <a:gd name="connsiteY9" fmla="*/ 428 h 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809" h="854543">
                <a:moveTo>
                  <a:pt x="789" y="428"/>
                </a:moveTo>
                <a:cubicBezTo>
                  <a:pt x="21956" y="18420"/>
                  <a:pt x="473335" y="597328"/>
                  <a:pt x="550064" y="702103"/>
                </a:cubicBezTo>
                <a:cubicBezTo>
                  <a:pt x="626793" y="806878"/>
                  <a:pt x="446877" y="603678"/>
                  <a:pt x="461164" y="629078"/>
                </a:cubicBezTo>
                <a:cubicBezTo>
                  <a:pt x="475451" y="654478"/>
                  <a:pt x="637906" y="851857"/>
                  <a:pt x="635789" y="854503"/>
                </a:cubicBezTo>
                <a:cubicBezTo>
                  <a:pt x="633672" y="857149"/>
                  <a:pt x="529427" y="730678"/>
                  <a:pt x="448464" y="644953"/>
                </a:cubicBezTo>
                <a:cubicBezTo>
                  <a:pt x="367502" y="559228"/>
                  <a:pt x="173297" y="366082"/>
                  <a:pt x="150014" y="340153"/>
                </a:cubicBezTo>
                <a:cubicBezTo>
                  <a:pt x="126731" y="314224"/>
                  <a:pt x="294477" y="486203"/>
                  <a:pt x="308764" y="489378"/>
                </a:cubicBezTo>
                <a:cubicBezTo>
                  <a:pt x="323051" y="492553"/>
                  <a:pt x="216689" y="341741"/>
                  <a:pt x="235739" y="359203"/>
                </a:cubicBezTo>
                <a:cubicBezTo>
                  <a:pt x="254789" y="376665"/>
                  <a:pt x="455343" y="651303"/>
                  <a:pt x="423064" y="594153"/>
                </a:cubicBezTo>
                <a:cubicBezTo>
                  <a:pt x="390785" y="537003"/>
                  <a:pt x="-20378" y="-17564"/>
                  <a:pt x="789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BD5095EA-B5ED-E704-457E-FEAD1457FBE9}"/>
              </a:ext>
            </a:extLst>
          </p:cNvPr>
          <p:cNvSpPr/>
          <p:nvPr/>
        </p:nvSpPr>
        <p:spPr>
          <a:xfrm>
            <a:off x="2596940" y="2301857"/>
            <a:ext cx="436112" cy="1147898"/>
          </a:xfrm>
          <a:custGeom>
            <a:avLst/>
            <a:gdLst>
              <a:gd name="connsiteX0" fmla="*/ 3385 w 436112"/>
              <a:gd name="connsiteY0" fmla="*/ 18 h 1147898"/>
              <a:gd name="connsiteX1" fmla="*/ 66885 w 436112"/>
              <a:gd name="connsiteY1" fmla="*/ 536593 h 1147898"/>
              <a:gd name="connsiteX2" fmla="*/ 149435 w 436112"/>
              <a:gd name="connsiteY2" fmla="*/ 796943 h 1147898"/>
              <a:gd name="connsiteX3" fmla="*/ 149435 w 436112"/>
              <a:gd name="connsiteY3" fmla="*/ 762018 h 1147898"/>
              <a:gd name="connsiteX4" fmla="*/ 320885 w 436112"/>
              <a:gd name="connsiteY4" fmla="*/ 1025543 h 1147898"/>
              <a:gd name="connsiteX5" fmla="*/ 311360 w 436112"/>
              <a:gd name="connsiteY5" fmla="*/ 987443 h 1147898"/>
              <a:gd name="connsiteX6" fmla="*/ 435185 w 436112"/>
              <a:gd name="connsiteY6" fmla="*/ 1146193 h 1147898"/>
              <a:gd name="connsiteX7" fmla="*/ 352635 w 436112"/>
              <a:gd name="connsiteY7" fmla="*/ 1041418 h 1147898"/>
              <a:gd name="connsiteX8" fmla="*/ 89110 w 436112"/>
              <a:gd name="connsiteY8" fmla="*/ 615968 h 1147898"/>
              <a:gd name="connsiteX9" fmla="*/ 101810 w 436112"/>
              <a:gd name="connsiteY9" fmla="*/ 692168 h 1147898"/>
              <a:gd name="connsiteX10" fmla="*/ 210 w 436112"/>
              <a:gd name="connsiteY10" fmla="*/ 409593 h 1147898"/>
              <a:gd name="connsiteX11" fmla="*/ 73235 w 436112"/>
              <a:gd name="connsiteY11" fmla="*/ 555643 h 1147898"/>
              <a:gd name="connsiteX12" fmla="*/ 3385 w 436112"/>
              <a:gd name="connsiteY12" fmla="*/ 18 h 11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112" h="1147898">
                <a:moveTo>
                  <a:pt x="3385" y="18"/>
                </a:moveTo>
                <a:cubicBezTo>
                  <a:pt x="2327" y="-3157"/>
                  <a:pt x="42543" y="403772"/>
                  <a:pt x="66885" y="536593"/>
                </a:cubicBezTo>
                <a:cubicBezTo>
                  <a:pt x="91227" y="669414"/>
                  <a:pt x="135677" y="759372"/>
                  <a:pt x="149435" y="796943"/>
                </a:cubicBezTo>
                <a:cubicBezTo>
                  <a:pt x="163193" y="834514"/>
                  <a:pt x="120860" y="723918"/>
                  <a:pt x="149435" y="762018"/>
                </a:cubicBezTo>
                <a:cubicBezTo>
                  <a:pt x="178010" y="800118"/>
                  <a:pt x="293897" y="987972"/>
                  <a:pt x="320885" y="1025543"/>
                </a:cubicBezTo>
                <a:cubicBezTo>
                  <a:pt x="347873" y="1063114"/>
                  <a:pt x="292310" y="967335"/>
                  <a:pt x="311360" y="987443"/>
                </a:cubicBezTo>
                <a:cubicBezTo>
                  <a:pt x="330410" y="1007551"/>
                  <a:pt x="428306" y="1137197"/>
                  <a:pt x="435185" y="1146193"/>
                </a:cubicBezTo>
                <a:cubicBezTo>
                  <a:pt x="442064" y="1155189"/>
                  <a:pt x="410314" y="1129789"/>
                  <a:pt x="352635" y="1041418"/>
                </a:cubicBezTo>
                <a:cubicBezTo>
                  <a:pt x="294956" y="953047"/>
                  <a:pt x="130914" y="674176"/>
                  <a:pt x="89110" y="615968"/>
                </a:cubicBezTo>
                <a:cubicBezTo>
                  <a:pt x="47306" y="557760"/>
                  <a:pt x="116627" y="726564"/>
                  <a:pt x="101810" y="692168"/>
                </a:cubicBezTo>
                <a:cubicBezTo>
                  <a:pt x="86993" y="657772"/>
                  <a:pt x="4973" y="432347"/>
                  <a:pt x="210" y="409593"/>
                </a:cubicBezTo>
                <a:cubicBezTo>
                  <a:pt x="-4553" y="386839"/>
                  <a:pt x="73235" y="615968"/>
                  <a:pt x="73235" y="555643"/>
                </a:cubicBezTo>
                <a:cubicBezTo>
                  <a:pt x="73235" y="495318"/>
                  <a:pt x="4443" y="3193"/>
                  <a:pt x="33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70F0A8E-5D56-F125-DA40-55B2E1115C55}"/>
              </a:ext>
            </a:extLst>
          </p:cNvPr>
          <p:cNvSpPr/>
          <p:nvPr/>
        </p:nvSpPr>
        <p:spPr>
          <a:xfrm>
            <a:off x="2563140" y="1522539"/>
            <a:ext cx="170555" cy="762199"/>
          </a:xfrm>
          <a:custGeom>
            <a:avLst/>
            <a:gdLst>
              <a:gd name="connsiteX0" fmla="*/ 170535 w 170555"/>
              <a:gd name="connsiteY0" fmla="*/ 1461 h 762199"/>
              <a:gd name="connsiteX1" fmla="*/ 56235 w 170555"/>
              <a:gd name="connsiteY1" fmla="*/ 442786 h 762199"/>
              <a:gd name="connsiteX2" fmla="*/ 8610 w 170555"/>
              <a:gd name="connsiteY2" fmla="*/ 741236 h 762199"/>
              <a:gd name="connsiteX3" fmla="*/ 5435 w 170555"/>
              <a:gd name="connsiteY3" fmla="*/ 680911 h 762199"/>
              <a:gd name="connsiteX4" fmla="*/ 65760 w 170555"/>
              <a:gd name="connsiteY4" fmla="*/ 230061 h 762199"/>
              <a:gd name="connsiteX5" fmla="*/ 65760 w 170555"/>
              <a:gd name="connsiteY5" fmla="*/ 296736 h 762199"/>
              <a:gd name="connsiteX6" fmla="*/ 170535 w 170555"/>
              <a:gd name="connsiteY6" fmla="*/ 1461 h 7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55" h="762199">
                <a:moveTo>
                  <a:pt x="170535" y="1461"/>
                </a:moveTo>
                <a:cubicBezTo>
                  <a:pt x="168947" y="25803"/>
                  <a:pt x="83223" y="319490"/>
                  <a:pt x="56235" y="442786"/>
                </a:cubicBezTo>
                <a:cubicBezTo>
                  <a:pt x="29247" y="566082"/>
                  <a:pt x="17077" y="701549"/>
                  <a:pt x="8610" y="741236"/>
                </a:cubicBezTo>
                <a:cubicBezTo>
                  <a:pt x="143" y="780924"/>
                  <a:pt x="-4090" y="766107"/>
                  <a:pt x="5435" y="680911"/>
                </a:cubicBezTo>
                <a:cubicBezTo>
                  <a:pt x="14960" y="595715"/>
                  <a:pt x="55706" y="294090"/>
                  <a:pt x="65760" y="230061"/>
                </a:cubicBezTo>
                <a:cubicBezTo>
                  <a:pt x="75814" y="166032"/>
                  <a:pt x="50943" y="329015"/>
                  <a:pt x="65760" y="296736"/>
                </a:cubicBezTo>
                <a:cubicBezTo>
                  <a:pt x="80577" y="264457"/>
                  <a:pt x="172123" y="-22881"/>
                  <a:pt x="170535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DB376BE3-4BA5-FB8B-21F1-D5317161667C}"/>
              </a:ext>
            </a:extLst>
          </p:cNvPr>
          <p:cNvSpPr/>
          <p:nvPr/>
        </p:nvSpPr>
        <p:spPr>
          <a:xfrm>
            <a:off x="2574239" y="2269619"/>
            <a:ext cx="74580" cy="483158"/>
          </a:xfrm>
          <a:custGeom>
            <a:avLst/>
            <a:gdLst>
              <a:gd name="connsiteX0" fmla="*/ 686 w 74580"/>
              <a:gd name="connsiteY0" fmla="*/ 506 h 483158"/>
              <a:gd name="connsiteX1" fmla="*/ 73711 w 74580"/>
              <a:gd name="connsiteY1" fmla="*/ 460881 h 483158"/>
              <a:gd name="connsiteX2" fmla="*/ 38786 w 74580"/>
              <a:gd name="connsiteY2" fmla="*/ 371981 h 483158"/>
              <a:gd name="connsiteX3" fmla="*/ 686 w 74580"/>
              <a:gd name="connsiteY3" fmla="*/ 506 h 4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0" h="483158">
                <a:moveTo>
                  <a:pt x="686" y="506"/>
                </a:moveTo>
                <a:cubicBezTo>
                  <a:pt x="6507" y="15323"/>
                  <a:pt x="67361" y="398969"/>
                  <a:pt x="73711" y="460881"/>
                </a:cubicBezTo>
                <a:cubicBezTo>
                  <a:pt x="80061" y="522794"/>
                  <a:pt x="49899" y="443419"/>
                  <a:pt x="38786" y="371981"/>
                </a:cubicBezTo>
                <a:cubicBezTo>
                  <a:pt x="27673" y="300543"/>
                  <a:pt x="-5135" y="-14311"/>
                  <a:pt x="686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B4EF280-1E69-EB31-A32D-A4D05DF71006}"/>
              </a:ext>
            </a:extLst>
          </p:cNvPr>
          <p:cNvSpPr/>
          <p:nvPr/>
        </p:nvSpPr>
        <p:spPr>
          <a:xfrm>
            <a:off x="4422422" y="1796158"/>
            <a:ext cx="310083" cy="1239216"/>
          </a:xfrm>
          <a:custGeom>
            <a:avLst/>
            <a:gdLst>
              <a:gd name="connsiteX0" fmla="*/ 200378 w 310083"/>
              <a:gd name="connsiteY0" fmla="*/ 4067 h 1239216"/>
              <a:gd name="connsiteX1" fmla="*/ 241653 w 310083"/>
              <a:gd name="connsiteY1" fmla="*/ 419992 h 1239216"/>
              <a:gd name="connsiteX2" fmla="*/ 187678 w 310083"/>
              <a:gd name="connsiteY2" fmla="*/ 829567 h 1239216"/>
              <a:gd name="connsiteX3" fmla="*/ 203553 w 310083"/>
              <a:gd name="connsiteY3" fmla="*/ 781942 h 1239216"/>
              <a:gd name="connsiteX4" fmla="*/ 174978 w 310083"/>
              <a:gd name="connsiteY4" fmla="*/ 934342 h 1239216"/>
              <a:gd name="connsiteX5" fmla="*/ 3528 w 310083"/>
              <a:gd name="connsiteY5" fmla="*/ 1232792 h 1239216"/>
              <a:gd name="connsiteX6" fmla="*/ 70203 w 310083"/>
              <a:gd name="connsiteY6" fmla="*/ 1121667 h 1239216"/>
              <a:gd name="connsiteX7" fmla="*/ 200378 w 310083"/>
              <a:gd name="connsiteY7" fmla="*/ 918467 h 1239216"/>
              <a:gd name="connsiteX8" fmla="*/ 305153 w 310083"/>
              <a:gd name="connsiteY8" fmla="*/ 362842 h 1239216"/>
              <a:gd name="connsiteX9" fmla="*/ 289278 w 310083"/>
              <a:gd name="connsiteY9" fmla="*/ 397767 h 1239216"/>
              <a:gd name="connsiteX10" fmla="*/ 308328 w 310083"/>
              <a:gd name="connsiteY10" fmla="*/ 64392 h 1239216"/>
              <a:gd name="connsiteX11" fmla="*/ 298803 w 310083"/>
              <a:gd name="connsiteY11" fmla="*/ 197742 h 1239216"/>
              <a:gd name="connsiteX12" fmla="*/ 200378 w 310083"/>
              <a:gd name="connsiteY12" fmla="*/ 4067 h 123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83" h="1239216">
                <a:moveTo>
                  <a:pt x="200378" y="4067"/>
                </a:moveTo>
                <a:cubicBezTo>
                  <a:pt x="190853" y="41109"/>
                  <a:pt x="243770" y="282409"/>
                  <a:pt x="241653" y="419992"/>
                </a:cubicBezTo>
                <a:cubicBezTo>
                  <a:pt x="239536" y="557575"/>
                  <a:pt x="194028" y="769242"/>
                  <a:pt x="187678" y="829567"/>
                </a:cubicBezTo>
                <a:cubicBezTo>
                  <a:pt x="181328" y="889892"/>
                  <a:pt x="205670" y="764480"/>
                  <a:pt x="203553" y="781942"/>
                </a:cubicBezTo>
                <a:cubicBezTo>
                  <a:pt x="201436" y="799404"/>
                  <a:pt x="208315" y="859200"/>
                  <a:pt x="174978" y="934342"/>
                </a:cubicBezTo>
                <a:cubicBezTo>
                  <a:pt x="141641" y="1009484"/>
                  <a:pt x="20990" y="1201571"/>
                  <a:pt x="3528" y="1232792"/>
                </a:cubicBezTo>
                <a:cubicBezTo>
                  <a:pt x="-13934" y="1264013"/>
                  <a:pt x="37395" y="1174055"/>
                  <a:pt x="70203" y="1121667"/>
                </a:cubicBezTo>
                <a:cubicBezTo>
                  <a:pt x="103011" y="1069280"/>
                  <a:pt x="161220" y="1044938"/>
                  <a:pt x="200378" y="918467"/>
                </a:cubicBezTo>
                <a:cubicBezTo>
                  <a:pt x="239536" y="791996"/>
                  <a:pt x="290336" y="449625"/>
                  <a:pt x="305153" y="362842"/>
                </a:cubicBezTo>
                <a:cubicBezTo>
                  <a:pt x="319970" y="276059"/>
                  <a:pt x="288749" y="447509"/>
                  <a:pt x="289278" y="397767"/>
                </a:cubicBezTo>
                <a:cubicBezTo>
                  <a:pt x="289807" y="348025"/>
                  <a:pt x="306741" y="97729"/>
                  <a:pt x="308328" y="64392"/>
                </a:cubicBezTo>
                <a:cubicBezTo>
                  <a:pt x="309915" y="31055"/>
                  <a:pt x="314149" y="200388"/>
                  <a:pt x="298803" y="197742"/>
                </a:cubicBezTo>
                <a:cubicBezTo>
                  <a:pt x="283457" y="195096"/>
                  <a:pt x="209903" y="-32975"/>
                  <a:pt x="200378" y="4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1F81E17-FFA8-158C-E720-CA1FF0E2905A}"/>
              </a:ext>
            </a:extLst>
          </p:cNvPr>
          <p:cNvSpPr/>
          <p:nvPr/>
        </p:nvSpPr>
        <p:spPr>
          <a:xfrm>
            <a:off x="3628894" y="2888931"/>
            <a:ext cx="911226" cy="756654"/>
          </a:xfrm>
          <a:custGeom>
            <a:avLst/>
            <a:gdLst>
              <a:gd name="connsiteX0" fmla="*/ 905006 w 911226"/>
              <a:gd name="connsiteY0" fmla="*/ 3494 h 756654"/>
              <a:gd name="connsiteX1" fmla="*/ 549406 w 911226"/>
              <a:gd name="connsiteY1" fmla="*/ 397194 h 756654"/>
              <a:gd name="connsiteX2" fmla="*/ 219206 w 911226"/>
              <a:gd name="connsiteY2" fmla="*/ 660719 h 756654"/>
              <a:gd name="connsiteX3" fmla="*/ 311281 w 911226"/>
              <a:gd name="connsiteY3" fmla="*/ 546419 h 756654"/>
              <a:gd name="connsiteX4" fmla="*/ 6481 w 911226"/>
              <a:gd name="connsiteY4" fmla="*/ 752794 h 756654"/>
              <a:gd name="connsiteX5" fmla="*/ 647831 w 911226"/>
              <a:gd name="connsiteY5" fmla="*/ 330519 h 756654"/>
              <a:gd name="connsiteX6" fmla="*/ 581156 w 911226"/>
              <a:gd name="connsiteY6" fmla="*/ 400369 h 756654"/>
              <a:gd name="connsiteX7" fmla="*/ 797056 w 911226"/>
              <a:gd name="connsiteY7" fmla="*/ 165419 h 756654"/>
              <a:gd name="connsiteX8" fmla="*/ 778006 w 911226"/>
              <a:gd name="connsiteY8" fmla="*/ 200344 h 756654"/>
              <a:gd name="connsiteX9" fmla="*/ 905006 w 911226"/>
              <a:gd name="connsiteY9" fmla="*/ 3494 h 75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226" h="756654">
                <a:moveTo>
                  <a:pt x="905006" y="3494"/>
                </a:moveTo>
                <a:cubicBezTo>
                  <a:pt x="866906" y="36302"/>
                  <a:pt x="663706" y="287657"/>
                  <a:pt x="549406" y="397194"/>
                </a:cubicBezTo>
                <a:cubicBezTo>
                  <a:pt x="435106" y="506731"/>
                  <a:pt x="258893" y="635848"/>
                  <a:pt x="219206" y="660719"/>
                </a:cubicBezTo>
                <a:cubicBezTo>
                  <a:pt x="179519" y="685590"/>
                  <a:pt x="346735" y="531073"/>
                  <a:pt x="311281" y="546419"/>
                </a:cubicBezTo>
                <a:cubicBezTo>
                  <a:pt x="275827" y="561765"/>
                  <a:pt x="-49611" y="788777"/>
                  <a:pt x="6481" y="752794"/>
                </a:cubicBezTo>
                <a:cubicBezTo>
                  <a:pt x="62573" y="716811"/>
                  <a:pt x="552052" y="389257"/>
                  <a:pt x="647831" y="330519"/>
                </a:cubicBezTo>
                <a:cubicBezTo>
                  <a:pt x="743610" y="271781"/>
                  <a:pt x="556285" y="427886"/>
                  <a:pt x="581156" y="400369"/>
                </a:cubicBezTo>
                <a:cubicBezTo>
                  <a:pt x="606027" y="372852"/>
                  <a:pt x="764248" y="198757"/>
                  <a:pt x="797056" y="165419"/>
                </a:cubicBezTo>
                <a:cubicBezTo>
                  <a:pt x="829864" y="132082"/>
                  <a:pt x="761602" y="221511"/>
                  <a:pt x="778006" y="200344"/>
                </a:cubicBezTo>
                <a:cubicBezTo>
                  <a:pt x="794410" y="179177"/>
                  <a:pt x="943106" y="-29314"/>
                  <a:pt x="905006" y="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1EE7BFC7-6F6F-BBCF-8980-E6801264C91D}"/>
              </a:ext>
            </a:extLst>
          </p:cNvPr>
          <p:cNvSpPr/>
          <p:nvPr/>
        </p:nvSpPr>
        <p:spPr>
          <a:xfrm>
            <a:off x="3294455" y="3523585"/>
            <a:ext cx="585879" cy="140368"/>
          </a:xfrm>
          <a:custGeom>
            <a:avLst/>
            <a:gdLst>
              <a:gd name="connsiteX0" fmla="*/ 1195 w 585879"/>
              <a:gd name="connsiteY0" fmla="*/ 108615 h 140368"/>
              <a:gd name="connsiteX1" fmla="*/ 413945 w 585879"/>
              <a:gd name="connsiteY1" fmla="*/ 41940 h 140368"/>
              <a:gd name="connsiteX2" fmla="*/ 280595 w 585879"/>
              <a:gd name="connsiteY2" fmla="*/ 130840 h 140368"/>
              <a:gd name="connsiteX3" fmla="*/ 585395 w 585879"/>
              <a:gd name="connsiteY3" fmla="*/ 665 h 140368"/>
              <a:gd name="connsiteX4" fmla="*/ 356795 w 585879"/>
              <a:gd name="connsiteY4" fmla="*/ 76865 h 140368"/>
              <a:gd name="connsiteX5" fmla="*/ 169470 w 585879"/>
              <a:gd name="connsiteY5" fmla="*/ 140365 h 140368"/>
              <a:gd name="connsiteX6" fmla="*/ 283770 w 585879"/>
              <a:gd name="connsiteY6" fmla="*/ 80040 h 140368"/>
              <a:gd name="connsiteX7" fmla="*/ 1195 w 585879"/>
              <a:gd name="connsiteY7" fmla="*/ 108615 h 1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879" h="140368">
                <a:moveTo>
                  <a:pt x="1195" y="108615"/>
                </a:moveTo>
                <a:cubicBezTo>
                  <a:pt x="22891" y="102265"/>
                  <a:pt x="367378" y="38236"/>
                  <a:pt x="413945" y="41940"/>
                </a:cubicBezTo>
                <a:cubicBezTo>
                  <a:pt x="460512" y="45644"/>
                  <a:pt x="252020" y="137719"/>
                  <a:pt x="280595" y="130840"/>
                </a:cubicBezTo>
                <a:cubicBezTo>
                  <a:pt x="309170" y="123961"/>
                  <a:pt x="572695" y="9661"/>
                  <a:pt x="585395" y="665"/>
                </a:cubicBezTo>
                <a:cubicBezTo>
                  <a:pt x="598095" y="-8331"/>
                  <a:pt x="356795" y="76865"/>
                  <a:pt x="356795" y="76865"/>
                </a:cubicBezTo>
                <a:cubicBezTo>
                  <a:pt x="287474" y="100148"/>
                  <a:pt x="181641" y="139836"/>
                  <a:pt x="169470" y="140365"/>
                </a:cubicBezTo>
                <a:cubicBezTo>
                  <a:pt x="157299" y="140894"/>
                  <a:pt x="307582" y="84273"/>
                  <a:pt x="283770" y="80040"/>
                </a:cubicBezTo>
                <a:cubicBezTo>
                  <a:pt x="259958" y="75807"/>
                  <a:pt x="-20501" y="114965"/>
                  <a:pt x="1195" y="10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7776DC72-7EAC-D952-56A6-8CBC73D7C96D}"/>
              </a:ext>
            </a:extLst>
          </p:cNvPr>
          <p:cNvSpPr/>
          <p:nvPr/>
        </p:nvSpPr>
        <p:spPr>
          <a:xfrm>
            <a:off x="3692486" y="3149367"/>
            <a:ext cx="692308" cy="479830"/>
          </a:xfrm>
          <a:custGeom>
            <a:avLst/>
            <a:gdLst>
              <a:gd name="connsiteX0" fmla="*/ 39 w 692308"/>
              <a:gd name="connsiteY0" fmla="*/ 479658 h 479830"/>
              <a:gd name="connsiteX1" fmla="*/ 450889 w 692308"/>
              <a:gd name="connsiteY1" fmla="*/ 235183 h 479830"/>
              <a:gd name="connsiteX2" fmla="*/ 692189 w 692308"/>
              <a:gd name="connsiteY2" fmla="*/ 233 h 479830"/>
              <a:gd name="connsiteX3" fmla="*/ 476289 w 692308"/>
              <a:gd name="connsiteY3" fmla="*/ 197083 h 479830"/>
              <a:gd name="connsiteX4" fmla="*/ 39 w 692308"/>
              <a:gd name="connsiteY4" fmla="*/ 479658 h 47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08" h="479830">
                <a:moveTo>
                  <a:pt x="39" y="479658"/>
                </a:moveTo>
                <a:cubicBezTo>
                  <a:pt x="-4194" y="486008"/>
                  <a:pt x="335531" y="315087"/>
                  <a:pt x="450889" y="235183"/>
                </a:cubicBezTo>
                <a:cubicBezTo>
                  <a:pt x="566247" y="155279"/>
                  <a:pt x="687956" y="6583"/>
                  <a:pt x="692189" y="233"/>
                </a:cubicBezTo>
                <a:cubicBezTo>
                  <a:pt x="696422" y="-6117"/>
                  <a:pt x="587414" y="118766"/>
                  <a:pt x="476289" y="197083"/>
                </a:cubicBezTo>
                <a:cubicBezTo>
                  <a:pt x="365164" y="275400"/>
                  <a:pt x="4272" y="473308"/>
                  <a:pt x="39" y="479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84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 hidden="1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8176E32-F8F2-CB51-AAD3-193BF84327A2}"/>
              </a:ext>
            </a:extLst>
          </p:cNvPr>
          <p:cNvSpPr/>
          <p:nvPr/>
        </p:nvSpPr>
        <p:spPr>
          <a:xfrm>
            <a:off x="2533513" y="973002"/>
            <a:ext cx="763622" cy="2672563"/>
          </a:xfrm>
          <a:custGeom>
            <a:avLst/>
            <a:gdLst>
              <a:gd name="connsiteX0" fmla="*/ 579080 w 763622"/>
              <a:gd name="connsiteY0" fmla="*/ 26177 h 2672563"/>
              <a:gd name="connsiteX1" fmla="*/ 221798 w 763622"/>
              <a:gd name="connsiteY1" fmla="*/ 1285748 h 2672563"/>
              <a:gd name="connsiteX2" fmla="*/ 355022 w 763622"/>
              <a:gd name="connsiteY2" fmla="*/ 2036646 h 2672563"/>
              <a:gd name="connsiteX3" fmla="*/ 324744 w 763622"/>
              <a:gd name="connsiteY3" fmla="*/ 1836810 h 2672563"/>
              <a:gd name="connsiteX4" fmla="*/ 633581 w 763622"/>
              <a:gd name="connsiteY4" fmla="*/ 2448428 h 2672563"/>
              <a:gd name="connsiteX5" fmla="*/ 627525 w 763622"/>
              <a:gd name="connsiteY5" fmla="*/ 2393928 h 2672563"/>
              <a:gd name="connsiteX6" fmla="*/ 760749 w 763622"/>
              <a:gd name="connsiteY6" fmla="*/ 2672487 h 2672563"/>
              <a:gd name="connsiteX7" fmla="*/ 482190 w 763622"/>
              <a:gd name="connsiteY7" fmla="*/ 2363650 h 2672563"/>
              <a:gd name="connsiteX8" fmla="*/ 40129 w 763622"/>
              <a:gd name="connsiteY8" fmla="*/ 1861032 h 2672563"/>
              <a:gd name="connsiteX9" fmla="*/ 106741 w 763622"/>
              <a:gd name="connsiteY9" fmla="*/ 2000312 h 2672563"/>
              <a:gd name="connsiteX10" fmla="*/ 9851 w 763622"/>
              <a:gd name="connsiteY10" fmla="*/ 704407 h 2672563"/>
              <a:gd name="connsiteX11" fmla="*/ 34074 w 763622"/>
              <a:gd name="connsiteY11" fmla="*/ 764964 h 2672563"/>
              <a:gd name="connsiteX12" fmla="*/ 282355 w 763622"/>
              <a:gd name="connsiteY12" fmla="*/ 38288 h 2672563"/>
              <a:gd name="connsiteX13" fmla="*/ 143075 w 763622"/>
              <a:gd name="connsiteY13" fmla="*/ 401626 h 2672563"/>
              <a:gd name="connsiteX14" fmla="*/ 579080 w 763622"/>
              <a:gd name="connsiteY14" fmla="*/ 26177 h 267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622" h="2672563">
                <a:moveTo>
                  <a:pt x="579080" y="26177"/>
                </a:moveTo>
                <a:cubicBezTo>
                  <a:pt x="592200" y="173531"/>
                  <a:pt x="259141" y="950670"/>
                  <a:pt x="221798" y="1285748"/>
                </a:cubicBezTo>
                <a:cubicBezTo>
                  <a:pt x="184455" y="1620826"/>
                  <a:pt x="337864" y="1944802"/>
                  <a:pt x="355022" y="2036646"/>
                </a:cubicBezTo>
                <a:cubicBezTo>
                  <a:pt x="372180" y="2128490"/>
                  <a:pt x="278317" y="1768180"/>
                  <a:pt x="324744" y="1836810"/>
                </a:cubicBezTo>
                <a:cubicBezTo>
                  <a:pt x="371171" y="1905440"/>
                  <a:pt x="583118" y="2355575"/>
                  <a:pt x="633581" y="2448428"/>
                </a:cubicBezTo>
                <a:cubicBezTo>
                  <a:pt x="684044" y="2541281"/>
                  <a:pt x="606330" y="2356585"/>
                  <a:pt x="627525" y="2393928"/>
                </a:cubicBezTo>
                <a:cubicBezTo>
                  <a:pt x="648720" y="2431271"/>
                  <a:pt x="784971" y="2677533"/>
                  <a:pt x="760749" y="2672487"/>
                </a:cubicBezTo>
                <a:cubicBezTo>
                  <a:pt x="736527" y="2667441"/>
                  <a:pt x="602293" y="2498892"/>
                  <a:pt x="482190" y="2363650"/>
                </a:cubicBezTo>
                <a:cubicBezTo>
                  <a:pt x="362087" y="2228408"/>
                  <a:pt x="102704" y="1921588"/>
                  <a:pt x="40129" y="1861032"/>
                </a:cubicBezTo>
                <a:cubicBezTo>
                  <a:pt x="-22446" y="1800476"/>
                  <a:pt x="111787" y="2193083"/>
                  <a:pt x="106741" y="2000312"/>
                </a:cubicBezTo>
                <a:cubicBezTo>
                  <a:pt x="101695" y="1807541"/>
                  <a:pt x="21962" y="910298"/>
                  <a:pt x="9851" y="704407"/>
                </a:cubicBezTo>
                <a:cubicBezTo>
                  <a:pt x="-2260" y="498516"/>
                  <a:pt x="-11343" y="875984"/>
                  <a:pt x="34074" y="764964"/>
                </a:cubicBezTo>
                <a:cubicBezTo>
                  <a:pt x="79491" y="653944"/>
                  <a:pt x="264188" y="98844"/>
                  <a:pt x="282355" y="38288"/>
                </a:cubicBezTo>
                <a:cubicBezTo>
                  <a:pt x="300522" y="-22268"/>
                  <a:pt x="91602" y="401626"/>
                  <a:pt x="143075" y="401626"/>
                </a:cubicBezTo>
                <a:cubicBezTo>
                  <a:pt x="194548" y="401626"/>
                  <a:pt x="565960" y="-121177"/>
                  <a:pt x="579080" y="26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8FB6-5F9B-0A76-69F5-2937E1559CBE}"/>
              </a:ext>
            </a:extLst>
          </p:cNvPr>
          <p:cNvSpPr/>
          <p:nvPr/>
        </p:nvSpPr>
        <p:spPr>
          <a:xfrm>
            <a:off x="2631976" y="668768"/>
            <a:ext cx="2260621" cy="670032"/>
          </a:xfrm>
          <a:custGeom>
            <a:avLst/>
            <a:gdLst>
              <a:gd name="connsiteX0" fmla="*/ 214170 w 2260621"/>
              <a:gd name="connsiteY0" fmla="*/ 572636 h 670032"/>
              <a:gd name="connsiteX1" fmla="*/ 1189126 w 2260621"/>
              <a:gd name="connsiteY1" fmla="*/ 245632 h 670032"/>
              <a:gd name="connsiteX2" fmla="*/ 1843134 w 2260621"/>
              <a:gd name="connsiteY2" fmla="*/ 669526 h 670032"/>
              <a:gd name="connsiteX3" fmla="*/ 1806800 w 2260621"/>
              <a:gd name="connsiteY3" fmla="*/ 336466 h 670032"/>
              <a:gd name="connsiteX4" fmla="*/ 2254917 w 2260621"/>
              <a:gd name="connsiteY4" fmla="*/ 554469 h 670032"/>
              <a:gd name="connsiteX5" fmla="*/ 1443462 w 2260621"/>
              <a:gd name="connsiteY5" fmla="*/ 27629 h 670032"/>
              <a:gd name="connsiteX6" fmla="*/ 20390 w 2260621"/>
              <a:gd name="connsiteY6" fmla="*/ 76074 h 670032"/>
              <a:gd name="connsiteX7" fmla="*/ 589619 w 2260621"/>
              <a:gd name="connsiteY7" fmla="*/ 94241 h 670032"/>
              <a:gd name="connsiteX8" fmla="*/ 407950 w 2260621"/>
              <a:gd name="connsiteY8" fmla="*/ 481802 h 670032"/>
              <a:gd name="connsiteX9" fmla="*/ 214170 w 2260621"/>
              <a:gd name="connsiteY9" fmla="*/ 572636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621" h="670032">
                <a:moveTo>
                  <a:pt x="214170" y="572636"/>
                </a:moveTo>
                <a:cubicBezTo>
                  <a:pt x="344366" y="533274"/>
                  <a:pt x="917632" y="229484"/>
                  <a:pt x="1189126" y="245632"/>
                </a:cubicBezTo>
                <a:cubicBezTo>
                  <a:pt x="1460620" y="261780"/>
                  <a:pt x="1740188" y="654387"/>
                  <a:pt x="1843134" y="669526"/>
                </a:cubicBezTo>
                <a:cubicBezTo>
                  <a:pt x="1946080" y="684665"/>
                  <a:pt x="1738170" y="355642"/>
                  <a:pt x="1806800" y="336466"/>
                </a:cubicBezTo>
                <a:cubicBezTo>
                  <a:pt x="1875431" y="317290"/>
                  <a:pt x="2315473" y="605942"/>
                  <a:pt x="2254917" y="554469"/>
                </a:cubicBezTo>
                <a:cubicBezTo>
                  <a:pt x="2194361" y="502996"/>
                  <a:pt x="1815883" y="107361"/>
                  <a:pt x="1443462" y="27629"/>
                </a:cubicBezTo>
                <a:cubicBezTo>
                  <a:pt x="1071041" y="-52103"/>
                  <a:pt x="162697" y="64972"/>
                  <a:pt x="20390" y="76074"/>
                </a:cubicBezTo>
                <a:cubicBezTo>
                  <a:pt x="-121917" y="87176"/>
                  <a:pt x="525026" y="26620"/>
                  <a:pt x="589619" y="94241"/>
                </a:cubicBezTo>
                <a:cubicBezTo>
                  <a:pt x="654212" y="161862"/>
                  <a:pt x="467497" y="404088"/>
                  <a:pt x="407950" y="481802"/>
                </a:cubicBezTo>
                <a:cubicBezTo>
                  <a:pt x="348403" y="559516"/>
                  <a:pt x="83974" y="611998"/>
                  <a:pt x="214170" y="572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C334C8D-5934-AFE9-332E-6E918F0C926E}"/>
              </a:ext>
            </a:extLst>
          </p:cNvPr>
          <p:cNvSpPr/>
          <p:nvPr/>
        </p:nvSpPr>
        <p:spPr>
          <a:xfrm>
            <a:off x="2724234" y="816247"/>
            <a:ext cx="905681" cy="698313"/>
          </a:xfrm>
          <a:custGeom>
            <a:avLst/>
            <a:gdLst>
              <a:gd name="connsiteX0" fmla="*/ 903088 w 905681"/>
              <a:gd name="connsiteY0" fmla="*/ 19430 h 698313"/>
              <a:gd name="connsiteX1" fmla="*/ 600306 w 905681"/>
              <a:gd name="connsiteY1" fmla="*/ 528103 h 698313"/>
              <a:gd name="connsiteX2" fmla="*/ 672974 w 905681"/>
              <a:gd name="connsiteY2" fmla="*/ 697660 h 698313"/>
              <a:gd name="connsiteX3" fmla="*/ 454971 w 905681"/>
              <a:gd name="connsiteY3" fmla="*/ 588659 h 698313"/>
              <a:gd name="connsiteX4" fmla="*/ 799 w 905681"/>
              <a:gd name="connsiteY4" fmla="*/ 643160 h 698313"/>
              <a:gd name="connsiteX5" fmla="*/ 345970 w 905681"/>
              <a:gd name="connsiteY5" fmla="*/ 291933 h 698313"/>
              <a:gd name="connsiteX6" fmla="*/ 400471 w 905681"/>
              <a:gd name="connsiteY6" fmla="*/ 122376 h 698313"/>
              <a:gd name="connsiteX7" fmla="*/ 903088 w 905681"/>
              <a:gd name="connsiteY7" fmla="*/ 19430 h 6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1" h="698313">
                <a:moveTo>
                  <a:pt x="903088" y="19430"/>
                </a:moveTo>
                <a:cubicBezTo>
                  <a:pt x="936394" y="87051"/>
                  <a:pt x="638658" y="415065"/>
                  <a:pt x="600306" y="528103"/>
                </a:cubicBezTo>
                <a:cubicBezTo>
                  <a:pt x="561954" y="641141"/>
                  <a:pt x="697197" y="687567"/>
                  <a:pt x="672974" y="697660"/>
                </a:cubicBezTo>
                <a:cubicBezTo>
                  <a:pt x="648751" y="707753"/>
                  <a:pt x="567000" y="597742"/>
                  <a:pt x="454971" y="588659"/>
                </a:cubicBezTo>
                <a:cubicBezTo>
                  <a:pt x="342942" y="579576"/>
                  <a:pt x="18966" y="692614"/>
                  <a:pt x="799" y="643160"/>
                </a:cubicBezTo>
                <a:cubicBezTo>
                  <a:pt x="-17368" y="593706"/>
                  <a:pt x="279358" y="378730"/>
                  <a:pt x="345970" y="291933"/>
                </a:cubicBezTo>
                <a:cubicBezTo>
                  <a:pt x="412582" y="205136"/>
                  <a:pt x="305600" y="165775"/>
                  <a:pt x="400471" y="122376"/>
                </a:cubicBezTo>
                <a:cubicBezTo>
                  <a:pt x="495342" y="78977"/>
                  <a:pt x="869782" y="-48191"/>
                  <a:pt x="903088" y="194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B45FBB9-6077-DAA9-A758-CFBA9EBEE82C}"/>
              </a:ext>
            </a:extLst>
          </p:cNvPr>
          <p:cNvSpPr/>
          <p:nvPr/>
        </p:nvSpPr>
        <p:spPr>
          <a:xfrm>
            <a:off x="2621470" y="1505141"/>
            <a:ext cx="836684" cy="499405"/>
          </a:xfrm>
          <a:custGeom>
            <a:avLst/>
            <a:gdLst>
              <a:gd name="connsiteX0" fmla="*/ 6673 w 836684"/>
              <a:gd name="connsiteY0" fmla="*/ 8766 h 499405"/>
              <a:gd name="connsiteX1" fmla="*/ 600125 w 836684"/>
              <a:gd name="connsiteY1" fmla="*/ 20878 h 499405"/>
              <a:gd name="connsiteX2" fmla="*/ 787849 w 836684"/>
              <a:gd name="connsiteY2" fmla="*/ 184380 h 499405"/>
              <a:gd name="connsiteX3" fmla="*/ 787849 w 836684"/>
              <a:gd name="connsiteY3" fmla="*/ 93545 h 499405"/>
              <a:gd name="connsiteX4" fmla="*/ 836294 w 836684"/>
              <a:gd name="connsiteY4" fmla="*/ 487161 h 499405"/>
              <a:gd name="connsiteX5" fmla="*/ 757571 w 836684"/>
              <a:gd name="connsiteY5" fmla="*/ 378160 h 499405"/>
              <a:gd name="connsiteX6" fmla="*/ 448734 w 836684"/>
              <a:gd name="connsiteY6" fmla="*/ 160157 h 499405"/>
              <a:gd name="connsiteX7" fmla="*/ 49062 w 836684"/>
              <a:gd name="connsiteY7" fmla="*/ 384215 h 499405"/>
              <a:gd name="connsiteX8" fmla="*/ 206509 w 836684"/>
              <a:gd name="connsiteY8" fmla="*/ 178324 h 499405"/>
              <a:gd name="connsiteX9" fmla="*/ 388178 w 836684"/>
              <a:gd name="connsiteY9" fmla="*/ 172268 h 499405"/>
              <a:gd name="connsiteX10" fmla="*/ 285232 w 836684"/>
              <a:gd name="connsiteY10" fmla="*/ 81434 h 499405"/>
              <a:gd name="connsiteX11" fmla="*/ 6673 w 836684"/>
              <a:gd name="connsiteY11" fmla="*/ 8766 h 4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684" h="499405">
                <a:moveTo>
                  <a:pt x="6673" y="8766"/>
                </a:moveTo>
                <a:cubicBezTo>
                  <a:pt x="59155" y="-1327"/>
                  <a:pt x="469929" y="-8391"/>
                  <a:pt x="600125" y="20878"/>
                </a:cubicBezTo>
                <a:cubicBezTo>
                  <a:pt x="730321" y="50147"/>
                  <a:pt x="756562" y="172269"/>
                  <a:pt x="787849" y="184380"/>
                </a:cubicBezTo>
                <a:cubicBezTo>
                  <a:pt x="819136" y="196491"/>
                  <a:pt x="779775" y="43082"/>
                  <a:pt x="787849" y="93545"/>
                </a:cubicBezTo>
                <a:cubicBezTo>
                  <a:pt x="795923" y="144008"/>
                  <a:pt x="841340" y="439725"/>
                  <a:pt x="836294" y="487161"/>
                </a:cubicBezTo>
                <a:cubicBezTo>
                  <a:pt x="831248" y="534597"/>
                  <a:pt x="822164" y="432661"/>
                  <a:pt x="757571" y="378160"/>
                </a:cubicBezTo>
                <a:cubicBezTo>
                  <a:pt x="692978" y="323659"/>
                  <a:pt x="566819" y="159148"/>
                  <a:pt x="448734" y="160157"/>
                </a:cubicBezTo>
                <a:cubicBezTo>
                  <a:pt x="330649" y="161166"/>
                  <a:pt x="89433" y="381187"/>
                  <a:pt x="49062" y="384215"/>
                </a:cubicBezTo>
                <a:cubicBezTo>
                  <a:pt x="8691" y="387243"/>
                  <a:pt x="149990" y="213648"/>
                  <a:pt x="206509" y="178324"/>
                </a:cubicBezTo>
                <a:cubicBezTo>
                  <a:pt x="263028" y="143000"/>
                  <a:pt x="375058" y="188416"/>
                  <a:pt x="388178" y="172268"/>
                </a:cubicBezTo>
                <a:cubicBezTo>
                  <a:pt x="401298" y="156120"/>
                  <a:pt x="343770" y="109693"/>
                  <a:pt x="285232" y="81434"/>
                </a:cubicBezTo>
                <a:cubicBezTo>
                  <a:pt x="226694" y="53175"/>
                  <a:pt x="-45809" y="18859"/>
                  <a:pt x="6673" y="87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C40FBE-B618-91CB-4692-6466B29C18D9}"/>
              </a:ext>
            </a:extLst>
          </p:cNvPr>
          <p:cNvSpPr/>
          <p:nvPr/>
        </p:nvSpPr>
        <p:spPr>
          <a:xfrm>
            <a:off x="3117996" y="1542125"/>
            <a:ext cx="441653" cy="1124065"/>
          </a:xfrm>
          <a:custGeom>
            <a:avLst/>
            <a:gdLst>
              <a:gd name="connsiteX0" fmla="*/ 158099 w 441653"/>
              <a:gd name="connsiteY0" fmla="*/ 92895 h 1124065"/>
              <a:gd name="connsiteX1" fmla="*/ 152044 w 441653"/>
              <a:gd name="connsiteY1" fmla="*/ 668180 h 1124065"/>
              <a:gd name="connsiteX2" fmla="*/ 653 w 441653"/>
              <a:gd name="connsiteY2" fmla="*/ 1116296 h 1124065"/>
              <a:gd name="connsiteX3" fmla="*/ 103599 w 441653"/>
              <a:gd name="connsiteY3" fmla="*/ 934627 h 1124065"/>
              <a:gd name="connsiteX4" fmla="*/ 254989 w 441653"/>
              <a:gd name="connsiteY4" fmla="*/ 704513 h 1124065"/>
              <a:gd name="connsiteX5" fmla="*/ 418491 w 441653"/>
              <a:gd name="connsiteY5" fmla="*/ 141340 h 1124065"/>
              <a:gd name="connsiteX6" fmla="*/ 418491 w 441653"/>
              <a:gd name="connsiteY6" fmla="*/ 510733 h 1124065"/>
              <a:gd name="connsiteX7" fmla="*/ 212600 w 441653"/>
              <a:gd name="connsiteY7" fmla="*/ 2060 h 1124065"/>
              <a:gd name="connsiteX8" fmla="*/ 400325 w 441653"/>
              <a:gd name="connsiteY8" fmla="*/ 323009 h 1124065"/>
              <a:gd name="connsiteX9" fmla="*/ 158099 w 441653"/>
              <a:gd name="connsiteY9" fmla="*/ 92895 h 1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653" h="1124065">
                <a:moveTo>
                  <a:pt x="158099" y="92895"/>
                </a:moveTo>
                <a:cubicBezTo>
                  <a:pt x="116719" y="150424"/>
                  <a:pt x="178285" y="497613"/>
                  <a:pt x="152044" y="668180"/>
                </a:cubicBezTo>
                <a:cubicBezTo>
                  <a:pt x="125803" y="838747"/>
                  <a:pt x="8727" y="1071888"/>
                  <a:pt x="653" y="1116296"/>
                </a:cubicBezTo>
                <a:cubicBezTo>
                  <a:pt x="-7421" y="1160704"/>
                  <a:pt x="61210" y="1003258"/>
                  <a:pt x="103599" y="934627"/>
                </a:cubicBezTo>
                <a:cubicBezTo>
                  <a:pt x="145988" y="865997"/>
                  <a:pt x="202507" y="836727"/>
                  <a:pt x="254989" y="704513"/>
                </a:cubicBezTo>
                <a:cubicBezTo>
                  <a:pt x="307471" y="572299"/>
                  <a:pt x="391241" y="173637"/>
                  <a:pt x="418491" y="141340"/>
                </a:cubicBezTo>
                <a:cubicBezTo>
                  <a:pt x="445741" y="109043"/>
                  <a:pt x="452806" y="533946"/>
                  <a:pt x="418491" y="510733"/>
                </a:cubicBezTo>
                <a:cubicBezTo>
                  <a:pt x="384176" y="487520"/>
                  <a:pt x="215628" y="33347"/>
                  <a:pt x="212600" y="2060"/>
                </a:cubicBezTo>
                <a:cubicBezTo>
                  <a:pt x="209572" y="-29227"/>
                  <a:pt x="404362" y="305851"/>
                  <a:pt x="400325" y="323009"/>
                </a:cubicBezTo>
                <a:cubicBezTo>
                  <a:pt x="396288" y="340167"/>
                  <a:pt x="199479" y="35366"/>
                  <a:pt x="158099" y="928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2496D48-B705-8A09-EA20-DA7383AA388E}"/>
              </a:ext>
            </a:extLst>
          </p:cNvPr>
          <p:cNvSpPr/>
          <p:nvPr/>
        </p:nvSpPr>
        <p:spPr>
          <a:xfrm>
            <a:off x="2514646" y="1919377"/>
            <a:ext cx="757437" cy="1725035"/>
          </a:xfrm>
          <a:custGeom>
            <a:avLst/>
            <a:gdLst>
              <a:gd name="connsiteX0" fmla="*/ 155886 w 757437"/>
              <a:gd name="connsiteY0" fmla="*/ 257 h 1725035"/>
              <a:gd name="connsiteX1" fmla="*/ 501057 w 757437"/>
              <a:gd name="connsiteY1" fmla="*/ 926769 h 1725035"/>
              <a:gd name="connsiteX2" fmla="*/ 513169 w 757437"/>
              <a:gd name="connsiteY2" fmla="*/ 878324 h 1725035"/>
              <a:gd name="connsiteX3" fmla="*/ 579780 w 757437"/>
              <a:gd name="connsiteY3" fmla="*/ 1156883 h 1725035"/>
              <a:gd name="connsiteX4" fmla="*/ 634281 w 757437"/>
              <a:gd name="connsiteY4" fmla="*/ 1229550 h 1725035"/>
              <a:gd name="connsiteX5" fmla="*/ 664559 w 757437"/>
              <a:gd name="connsiteY5" fmla="*/ 1429386 h 1725035"/>
              <a:gd name="connsiteX6" fmla="*/ 743282 w 757437"/>
              <a:gd name="connsiteY6" fmla="*/ 1720056 h 1725035"/>
              <a:gd name="connsiteX7" fmla="*/ 343611 w 757437"/>
              <a:gd name="connsiteY7" fmla="*/ 1168994 h 1725035"/>
              <a:gd name="connsiteX8" fmla="*/ 4496 w 757437"/>
              <a:gd name="connsiteY8" fmla="*/ 599765 h 1725035"/>
              <a:gd name="connsiteX9" fmla="*/ 149831 w 757437"/>
              <a:gd name="connsiteY9" fmla="*/ 829879 h 1725035"/>
              <a:gd name="connsiteX10" fmla="*/ 155886 w 757437"/>
              <a:gd name="connsiteY10" fmla="*/ 257 h 17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437" h="1725035">
                <a:moveTo>
                  <a:pt x="155886" y="257"/>
                </a:moveTo>
                <a:cubicBezTo>
                  <a:pt x="214424" y="16405"/>
                  <a:pt x="441510" y="780425"/>
                  <a:pt x="501057" y="926769"/>
                </a:cubicBezTo>
                <a:cubicBezTo>
                  <a:pt x="560604" y="1073113"/>
                  <a:pt x="500049" y="839972"/>
                  <a:pt x="513169" y="878324"/>
                </a:cubicBezTo>
                <a:cubicBezTo>
                  <a:pt x="526289" y="916676"/>
                  <a:pt x="559595" y="1098345"/>
                  <a:pt x="579780" y="1156883"/>
                </a:cubicBezTo>
                <a:cubicBezTo>
                  <a:pt x="599965" y="1215421"/>
                  <a:pt x="620151" y="1184133"/>
                  <a:pt x="634281" y="1229550"/>
                </a:cubicBezTo>
                <a:cubicBezTo>
                  <a:pt x="648411" y="1274967"/>
                  <a:pt x="646392" y="1347635"/>
                  <a:pt x="664559" y="1429386"/>
                </a:cubicBezTo>
                <a:cubicBezTo>
                  <a:pt x="682726" y="1511137"/>
                  <a:pt x="796773" y="1763455"/>
                  <a:pt x="743282" y="1720056"/>
                </a:cubicBezTo>
                <a:cubicBezTo>
                  <a:pt x="689791" y="1676657"/>
                  <a:pt x="466742" y="1355709"/>
                  <a:pt x="343611" y="1168994"/>
                </a:cubicBezTo>
                <a:cubicBezTo>
                  <a:pt x="220480" y="982279"/>
                  <a:pt x="36793" y="656284"/>
                  <a:pt x="4496" y="599765"/>
                </a:cubicBezTo>
                <a:cubicBezTo>
                  <a:pt x="-27801" y="543246"/>
                  <a:pt x="123590" y="927778"/>
                  <a:pt x="149831" y="829879"/>
                </a:cubicBezTo>
                <a:cubicBezTo>
                  <a:pt x="176072" y="731980"/>
                  <a:pt x="97348" y="-15891"/>
                  <a:pt x="155886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7CE5A77-2C39-A2CD-AE20-77670A6D9744}"/>
              </a:ext>
            </a:extLst>
          </p:cNvPr>
          <p:cNvSpPr/>
          <p:nvPr/>
        </p:nvSpPr>
        <p:spPr>
          <a:xfrm>
            <a:off x="3528620" y="1845546"/>
            <a:ext cx="1171853" cy="1830590"/>
          </a:xfrm>
          <a:custGeom>
            <a:avLst/>
            <a:gdLst>
              <a:gd name="connsiteX0" fmla="*/ 1812 w 1171853"/>
              <a:gd name="connsiteY0" fmla="*/ 1799943 h 1830590"/>
              <a:gd name="connsiteX1" fmla="*/ 795099 w 1171853"/>
              <a:gd name="connsiteY1" fmla="*/ 915821 h 1830590"/>
              <a:gd name="connsiteX2" fmla="*/ 601319 w 1171853"/>
              <a:gd name="connsiteY2" fmla="*/ 1260992 h 1830590"/>
              <a:gd name="connsiteX3" fmla="*/ 1146326 w 1171853"/>
              <a:gd name="connsiteY3" fmla="*/ 49866 h 1830590"/>
              <a:gd name="connsiteX4" fmla="*/ 1073658 w 1171853"/>
              <a:gd name="connsiteY4" fmla="*/ 322369 h 1830590"/>
              <a:gd name="connsiteX5" fmla="*/ 994935 w 1171853"/>
              <a:gd name="connsiteY5" fmla="*/ 1151990 h 1830590"/>
              <a:gd name="connsiteX6" fmla="*/ 589208 w 1171853"/>
              <a:gd name="connsiteY6" fmla="*/ 1581940 h 1830590"/>
              <a:gd name="connsiteX7" fmla="*/ 1812 w 1171853"/>
              <a:gd name="connsiteY7" fmla="*/ 1799943 h 18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853" h="1830590">
                <a:moveTo>
                  <a:pt x="1812" y="1799943"/>
                </a:moveTo>
                <a:cubicBezTo>
                  <a:pt x="36127" y="1688923"/>
                  <a:pt x="695181" y="1005646"/>
                  <a:pt x="795099" y="915821"/>
                </a:cubicBezTo>
                <a:cubicBezTo>
                  <a:pt x="895017" y="825996"/>
                  <a:pt x="542781" y="1405318"/>
                  <a:pt x="601319" y="1260992"/>
                </a:cubicBezTo>
                <a:cubicBezTo>
                  <a:pt x="659857" y="1116666"/>
                  <a:pt x="1067603" y="206303"/>
                  <a:pt x="1146326" y="49866"/>
                </a:cubicBezTo>
                <a:cubicBezTo>
                  <a:pt x="1225049" y="-106571"/>
                  <a:pt x="1098890" y="138682"/>
                  <a:pt x="1073658" y="322369"/>
                </a:cubicBezTo>
                <a:cubicBezTo>
                  <a:pt x="1048426" y="506056"/>
                  <a:pt x="1075677" y="942062"/>
                  <a:pt x="994935" y="1151990"/>
                </a:cubicBezTo>
                <a:cubicBezTo>
                  <a:pt x="914193" y="1361918"/>
                  <a:pt x="748673" y="1470920"/>
                  <a:pt x="589208" y="1581940"/>
                </a:cubicBezTo>
                <a:cubicBezTo>
                  <a:pt x="429743" y="1692960"/>
                  <a:pt x="-32503" y="1910963"/>
                  <a:pt x="1812" y="17999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5B7D81D-2FA8-70FC-904F-B1714A89BD1E}"/>
              </a:ext>
            </a:extLst>
          </p:cNvPr>
          <p:cNvSpPr/>
          <p:nvPr/>
        </p:nvSpPr>
        <p:spPr>
          <a:xfrm>
            <a:off x="3602088" y="624584"/>
            <a:ext cx="1174425" cy="1615005"/>
          </a:xfrm>
          <a:custGeom>
            <a:avLst/>
            <a:gdLst>
              <a:gd name="connsiteX0" fmla="*/ 61568 w 1174425"/>
              <a:gd name="connsiteY0" fmla="*/ 53646 h 1615005"/>
              <a:gd name="connsiteX1" fmla="*/ 140291 w 1174425"/>
              <a:gd name="connsiteY1" fmla="*/ 102091 h 1615005"/>
              <a:gd name="connsiteX2" fmla="*/ 836688 w 1174425"/>
              <a:gd name="connsiteY2" fmla="*/ 1040714 h 1615005"/>
              <a:gd name="connsiteX3" fmla="*/ 842744 w 1174425"/>
              <a:gd name="connsiteY3" fmla="*/ 955935 h 1615005"/>
              <a:gd name="connsiteX4" fmla="*/ 1097080 w 1174425"/>
              <a:gd name="connsiteY4" fmla="*/ 1609943 h 1615005"/>
              <a:gd name="connsiteX5" fmla="*/ 1103136 w 1174425"/>
              <a:gd name="connsiteY5" fmla="*/ 1234494 h 1615005"/>
              <a:gd name="connsiteX6" fmla="*/ 1163692 w 1174425"/>
              <a:gd name="connsiteY6" fmla="*/ 786378 h 1615005"/>
              <a:gd name="connsiteX7" fmla="*/ 854855 w 1174425"/>
              <a:gd name="connsiteY7" fmla="*/ 356428 h 1615005"/>
              <a:gd name="connsiteX8" fmla="*/ 61568 w 1174425"/>
              <a:gd name="connsiteY8" fmla="*/ 53646 h 16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25" h="1615005">
                <a:moveTo>
                  <a:pt x="61568" y="53646"/>
                </a:moveTo>
                <a:cubicBezTo>
                  <a:pt x="-57526" y="11257"/>
                  <a:pt x="11104" y="-62420"/>
                  <a:pt x="140291" y="102091"/>
                </a:cubicBezTo>
                <a:cubicBezTo>
                  <a:pt x="269478" y="266602"/>
                  <a:pt x="719613" y="898407"/>
                  <a:pt x="836688" y="1040714"/>
                </a:cubicBezTo>
                <a:cubicBezTo>
                  <a:pt x="953763" y="1183021"/>
                  <a:pt x="799345" y="861064"/>
                  <a:pt x="842744" y="955935"/>
                </a:cubicBezTo>
                <a:cubicBezTo>
                  <a:pt x="886143" y="1050806"/>
                  <a:pt x="1053681" y="1563517"/>
                  <a:pt x="1097080" y="1609943"/>
                </a:cubicBezTo>
                <a:cubicBezTo>
                  <a:pt x="1140479" y="1656369"/>
                  <a:pt x="1092034" y="1371755"/>
                  <a:pt x="1103136" y="1234494"/>
                </a:cubicBezTo>
                <a:cubicBezTo>
                  <a:pt x="1114238" y="1097233"/>
                  <a:pt x="1205072" y="932722"/>
                  <a:pt x="1163692" y="786378"/>
                </a:cubicBezTo>
                <a:cubicBezTo>
                  <a:pt x="1122312" y="640034"/>
                  <a:pt x="1034505" y="482587"/>
                  <a:pt x="854855" y="356428"/>
                </a:cubicBezTo>
                <a:cubicBezTo>
                  <a:pt x="675205" y="230269"/>
                  <a:pt x="180662" y="96035"/>
                  <a:pt x="61568" y="536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E31EA8E-C68E-A2E5-0B8D-DBD1A5E0F82E}"/>
              </a:ext>
            </a:extLst>
          </p:cNvPr>
          <p:cNvSpPr/>
          <p:nvPr/>
        </p:nvSpPr>
        <p:spPr>
          <a:xfrm>
            <a:off x="3261402" y="1615496"/>
            <a:ext cx="232986" cy="766021"/>
          </a:xfrm>
          <a:custGeom>
            <a:avLst/>
            <a:gdLst>
              <a:gd name="connsiteX0" fmla="*/ 232696 w 232986"/>
              <a:gd name="connsiteY0" fmla="*/ 1357 h 766021"/>
              <a:gd name="connsiteX1" fmla="*/ 51027 w 232986"/>
              <a:gd name="connsiteY1" fmla="*/ 612976 h 766021"/>
              <a:gd name="connsiteX2" fmla="*/ 2582 w 232986"/>
              <a:gd name="connsiteY2" fmla="*/ 764366 h 766021"/>
              <a:gd name="connsiteX3" fmla="*/ 111583 w 232986"/>
              <a:gd name="connsiteY3" fmla="*/ 552419 h 766021"/>
              <a:gd name="connsiteX4" fmla="*/ 87361 w 232986"/>
              <a:gd name="connsiteY4" fmla="*/ 298083 h 766021"/>
              <a:gd name="connsiteX5" fmla="*/ 93417 w 232986"/>
              <a:gd name="connsiteY5" fmla="*/ 443418 h 766021"/>
              <a:gd name="connsiteX6" fmla="*/ 232696 w 232986"/>
              <a:gd name="connsiteY6" fmla="*/ 1357 h 7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986" h="766021">
                <a:moveTo>
                  <a:pt x="232696" y="1357"/>
                </a:moveTo>
                <a:cubicBezTo>
                  <a:pt x="225631" y="29617"/>
                  <a:pt x="89379" y="485808"/>
                  <a:pt x="51027" y="612976"/>
                </a:cubicBezTo>
                <a:cubicBezTo>
                  <a:pt x="12675" y="740144"/>
                  <a:pt x="-7511" y="774459"/>
                  <a:pt x="2582" y="764366"/>
                </a:cubicBezTo>
                <a:cubicBezTo>
                  <a:pt x="12675" y="754273"/>
                  <a:pt x="97453" y="630133"/>
                  <a:pt x="111583" y="552419"/>
                </a:cubicBezTo>
                <a:cubicBezTo>
                  <a:pt x="125713" y="474705"/>
                  <a:pt x="90389" y="316250"/>
                  <a:pt x="87361" y="298083"/>
                </a:cubicBezTo>
                <a:cubicBezTo>
                  <a:pt x="84333" y="279916"/>
                  <a:pt x="71213" y="491863"/>
                  <a:pt x="93417" y="443418"/>
                </a:cubicBezTo>
                <a:cubicBezTo>
                  <a:pt x="115621" y="394973"/>
                  <a:pt x="239761" y="-26903"/>
                  <a:pt x="232696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49E022D-716C-3951-8BBC-02917E55481C}"/>
              </a:ext>
            </a:extLst>
          </p:cNvPr>
          <p:cNvSpPr/>
          <p:nvPr/>
        </p:nvSpPr>
        <p:spPr>
          <a:xfrm>
            <a:off x="3172582" y="2228040"/>
            <a:ext cx="128441" cy="401094"/>
          </a:xfrm>
          <a:custGeom>
            <a:avLst/>
            <a:gdLst>
              <a:gd name="connsiteX0" fmla="*/ 127736 w 128441"/>
              <a:gd name="connsiteY0" fmla="*/ 432 h 401094"/>
              <a:gd name="connsiteX1" fmla="*/ 55068 w 128441"/>
              <a:gd name="connsiteY1" fmla="*/ 266879 h 401094"/>
              <a:gd name="connsiteX2" fmla="*/ 24790 w 128441"/>
              <a:gd name="connsiteY2" fmla="*/ 400103 h 401094"/>
              <a:gd name="connsiteX3" fmla="*/ 18735 w 128441"/>
              <a:gd name="connsiteY3" fmla="*/ 321380 h 401094"/>
              <a:gd name="connsiteX4" fmla="*/ 6623 w 128441"/>
              <a:gd name="connsiteY4" fmla="*/ 206323 h 401094"/>
              <a:gd name="connsiteX5" fmla="*/ 127736 w 128441"/>
              <a:gd name="connsiteY5" fmla="*/ 432 h 4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41" h="401094">
                <a:moveTo>
                  <a:pt x="127736" y="432"/>
                </a:moveTo>
                <a:cubicBezTo>
                  <a:pt x="135810" y="10525"/>
                  <a:pt x="72226" y="200267"/>
                  <a:pt x="55068" y="266879"/>
                </a:cubicBezTo>
                <a:cubicBezTo>
                  <a:pt x="37910" y="333491"/>
                  <a:pt x="30845" y="391020"/>
                  <a:pt x="24790" y="400103"/>
                </a:cubicBezTo>
                <a:cubicBezTo>
                  <a:pt x="18734" y="409187"/>
                  <a:pt x="21763" y="353677"/>
                  <a:pt x="18735" y="321380"/>
                </a:cubicBezTo>
                <a:cubicBezTo>
                  <a:pt x="15707" y="289083"/>
                  <a:pt x="-12553" y="252750"/>
                  <a:pt x="6623" y="206323"/>
                </a:cubicBezTo>
                <a:cubicBezTo>
                  <a:pt x="25799" y="159896"/>
                  <a:pt x="119662" y="-9661"/>
                  <a:pt x="12773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FDA46D4-E40C-F563-0076-6E38CD7524EA}"/>
              </a:ext>
            </a:extLst>
          </p:cNvPr>
          <p:cNvSpPr/>
          <p:nvPr/>
        </p:nvSpPr>
        <p:spPr>
          <a:xfrm>
            <a:off x="3537281" y="802089"/>
            <a:ext cx="1301173" cy="1443970"/>
          </a:xfrm>
          <a:custGeom>
            <a:avLst/>
            <a:gdLst>
              <a:gd name="connsiteX0" fmla="*/ 174820 w 1301173"/>
              <a:gd name="connsiteY0" fmla="*/ 27532 h 1443970"/>
              <a:gd name="connsiteX1" fmla="*/ 17373 w 1301173"/>
              <a:gd name="connsiteY1" fmla="*/ 657318 h 1443970"/>
              <a:gd name="connsiteX2" fmla="*/ 477601 w 1301173"/>
              <a:gd name="connsiteY2" fmla="*/ 705763 h 1443970"/>
              <a:gd name="connsiteX3" fmla="*/ 29485 w 1301173"/>
              <a:gd name="connsiteY3" fmla="*/ 742096 h 1443970"/>
              <a:gd name="connsiteX4" fmla="*/ 641103 w 1301173"/>
              <a:gd name="connsiteY4" fmla="*/ 687596 h 1443970"/>
              <a:gd name="connsiteX5" fmla="*/ 1095275 w 1301173"/>
              <a:gd name="connsiteY5" fmla="*/ 1123601 h 1443970"/>
              <a:gd name="connsiteX6" fmla="*/ 1113442 w 1301173"/>
              <a:gd name="connsiteY6" fmla="*/ 1153879 h 1443970"/>
              <a:gd name="connsiteX7" fmla="*/ 1301167 w 1301173"/>
              <a:gd name="connsiteY7" fmla="*/ 1414271 h 1443970"/>
              <a:gd name="connsiteX8" fmla="*/ 1119498 w 1301173"/>
              <a:gd name="connsiteY8" fmla="*/ 366647 h 1443970"/>
              <a:gd name="connsiteX9" fmla="*/ 895440 w 1301173"/>
              <a:gd name="connsiteY9" fmla="*/ 136534 h 1443970"/>
              <a:gd name="connsiteX10" fmla="*/ 174820 w 1301173"/>
              <a:gd name="connsiteY10" fmla="*/ 27532 h 144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173" h="1443970">
                <a:moveTo>
                  <a:pt x="174820" y="27532"/>
                </a:moveTo>
                <a:cubicBezTo>
                  <a:pt x="28476" y="114329"/>
                  <a:pt x="-33090" y="544280"/>
                  <a:pt x="17373" y="657318"/>
                </a:cubicBezTo>
                <a:cubicBezTo>
                  <a:pt x="67836" y="770356"/>
                  <a:pt x="475582" y="691633"/>
                  <a:pt x="477601" y="705763"/>
                </a:cubicBezTo>
                <a:cubicBezTo>
                  <a:pt x="479620" y="719893"/>
                  <a:pt x="2235" y="745124"/>
                  <a:pt x="29485" y="742096"/>
                </a:cubicBezTo>
                <a:cubicBezTo>
                  <a:pt x="56735" y="739068"/>
                  <a:pt x="463471" y="624012"/>
                  <a:pt x="641103" y="687596"/>
                </a:cubicBezTo>
                <a:cubicBezTo>
                  <a:pt x="818735" y="751180"/>
                  <a:pt x="1016552" y="1045887"/>
                  <a:pt x="1095275" y="1123601"/>
                </a:cubicBezTo>
                <a:cubicBezTo>
                  <a:pt x="1173998" y="1201315"/>
                  <a:pt x="1079127" y="1105434"/>
                  <a:pt x="1113442" y="1153879"/>
                </a:cubicBezTo>
                <a:cubicBezTo>
                  <a:pt x="1147757" y="1202324"/>
                  <a:pt x="1300158" y="1545476"/>
                  <a:pt x="1301167" y="1414271"/>
                </a:cubicBezTo>
                <a:cubicBezTo>
                  <a:pt x="1302176" y="1283066"/>
                  <a:pt x="1187119" y="579603"/>
                  <a:pt x="1119498" y="366647"/>
                </a:cubicBezTo>
                <a:cubicBezTo>
                  <a:pt x="1051877" y="153691"/>
                  <a:pt x="1048849" y="191035"/>
                  <a:pt x="895440" y="136534"/>
                </a:cubicBezTo>
                <a:cubicBezTo>
                  <a:pt x="742031" y="82033"/>
                  <a:pt x="321164" y="-59265"/>
                  <a:pt x="174820" y="275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34180DB-A915-7FFA-E4BE-2C40E9F4F502}"/>
              </a:ext>
            </a:extLst>
          </p:cNvPr>
          <p:cNvSpPr/>
          <p:nvPr/>
        </p:nvSpPr>
        <p:spPr>
          <a:xfrm>
            <a:off x="3699858" y="1598648"/>
            <a:ext cx="754259" cy="663316"/>
          </a:xfrm>
          <a:custGeom>
            <a:avLst/>
            <a:gdLst>
              <a:gd name="connsiteX0" fmla="*/ 131 w 754259"/>
              <a:gd name="connsiteY0" fmla="*/ 18205 h 663316"/>
              <a:gd name="connsiteX1" fmla="*/ 151522 w 754259"/>
              <a:gd name="connsiteY1" fmla="*/ 647990 h 663316"/>
              <a:gd name="connsiteX2" fmla="*/ 90966 w 754259"/>
              <a:gd name="connsiteY2" fmla="*/ 442099 h 663316"/>
              <a:gd name="connsiteX3" fmla="*/ 387692 w 754259"/>
              <a:gd name="connsiteY3" fmla="*/ 139318 h 663316"/>
              <a:gd name="connsiteX4" fmla="*/ 260523 w 754259"/>
              <a:gd name="connsiteY4" fmla="*/ 260430 h 663316"/>
              <a:gd name="connsiteX5" fmla="*/ 496693 w 754259"/>
              <a:gd name="connsiteY5" fmla="*/ 224096 h 663316"/>
              <a:gd name="connsiteX6" fmla="*/ 751029 w 754259"/>
              <a:gd name="connsiteY6" fmla="*/ 466322 h 663316"/>
              <a:gd name="connsiteX7" fmla="*/ 629917 w 754259"/>
              <a:gd name="connsiteY7" fmla="*/ 211985 h 663316"/>
              <a:gd name="connsiteX8" fmla="*/ 478526 w 754259"/>
              <a:gd name="connsiteY8" fmla="*/ 96928 h 663316"/>
              <a:gd name="connsiteX9" fmla="*/ 236301 w 754259"/>
              <a:gd name="connsiteY9" fmla="*/ 266486 h 663316"/>
              <a:gd name="connsiteX10" fmla="*/ 206023 w 754259"/>
              <a:gd name="connsiteY10" fmla="*/ 24261 h 663316"/>
              <a:gd name="connsiteX11" fmla="*/ 181800 w 754259"/>
              <a:gd name="connsiteY11" fmla="*/ 157484 h 663316"/>
              <a:gd name="connsiteX12" fmla="*/ 131 w 754259"/>
              <a:gd name="connsiteY12" fmla="*/ 18205 h 6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259" h="663316">
                <a:moveTo>
                  <a:pt x="131" y="18205"/>
                </a:moveTo>
                <a:cubicBezTo>
                  <a:pt x="-4915" y="99956"/>
                  <a:pt x="136383" y="577341"/>
                  <a:pt x="151522" y="647990"/>
                </a:cubicBezTo>
                <a:cubicBezTo>
                  <a:pt x="166661" y="718639"/>
                  <a:pt x="51604" y="526878"/>
                  <a:pt x="90966" y="442099"/>
                </a:cubicBezTo>
                <a:cubicBezTo>
                  <a:pt x="130328" y="357320"/>
                  <a:pt x="359433" y="169596"/>
                  <a:pt x="387692" y="139318"/>
                </a:cubicBezTo>
                <a:cubicBezTo>
                  <a:pt x="415951" y="109040"/>
                  <a:pt x="242356" y="246300"/>
                  <a:pt x="260523" y="260430"/>
                </a:cubicBezTo>
                <a:cubicBezTo>
                  <a:pt x="278690" y="274560"/>
                  <a:pt x="414942" y="189781"/>
                  <a:pt x="496693" y="224096"/>
                </a:cubicBezTo>
                <a:cubicBezTo>
                  <a:pt x="578444" y="258411"/>
                  <a:pt x="728825" y="468341"/>
                  <a:pt x="751029" y="466322"/>
                </a:cubicBezTo>
                <a:cubicBezTo>
                  <a:pt x="773233" y="464304"/>
                  <a:pt x="675334" y="273551"/>
                  <a:pt x="629917" y="211985"/>
                </a:cubicBezTo>
                <a:cubicBezTo>
                  <a:pt x="584500" y="150419"/>
                  <a:pt x="544129" y="87845"/>
                  <a:pt x="478526" y="96928"/>
                </a:cubicBezTo>
                <a:cubicBezTo>
                  <a:pt x="412923" y="106011"/>
                  <a:pt x="281718" y="278597"/>
                  <a:pt x="236301" y="266486"/>
                </a:cubicBezTo>
                <a:cubicBezTo>
                  <a:pt x="190884" y="254375"/>
                  <a:pt x="215106" y="42428"/>
                  <a:pt x="206023" y="24261"/>
                </a:cubicBezTo>
                <a:cubicBezTo>
                  <a:pt x="196940" y="6094"/>
                  <a:pt x="215106" y="158493"/>
                  <a:pt x="181800" y="157484"/>
                </a:cubicBezTo>
                <a:cubicBezTo>
                  <a:pt x="148494" y="156475"/>
                  <a:pt x="5177" y="-63546"/>
                  <a:pt x="131" y="18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01A5938-DA3C-20BC-CDC0-41C7B7BC3AAA}"/>
              </a:ext>
            </a:extLst>
          </p:cNvPr>
          <p:cNvSpPr/>
          <p:nvPr/>
        </p:nvSpPr>
        <p:spPr>
          <a:xfrm>
            <a:off x="3893770" y="1719152"/>
            <a:ext cx="420912" cy="37094"/>
          </a:xfrm>
          <a:custGeom>
            <a:avLst/>
            <a:gdLst>
              <a:gd name="connsiteX0" fmla="*/ 0 w 420912"/>
              <a:gd name="connsiteY0" fmla="*/ 24869 h 37094"/>
              <a:gd name="connsiteX1" fmla="*/ 115056 w 420912"/>
              <a:gd name="connsiteY1" fmla="*/ 30925 h 37094"/>
              <a:gd name="connsiteX2" fmla="*/ 375449 w 420912"/>
              <a:gd name="connsiteY2" fmla="*/ 12758 h 37094"/>
              <a:gd name="connsiteX3" fmla="*/ 417838 w 420912"/>
              <a:gd name="connsiteY3" fmla="*/ 36980 h 37094"/>
              <a:gd name="connsiteX4" fmla="*/ 339115 w 420912"/>
              <a:gd name="connsiteY4" fmla="*/ 647 h 37094"/>
              <a:gd name="connsiteX5" fmla="*/ 193780 w 420912"/>
              <a:gd name="connsiteY5" fmla="*/ 12758 h 37094"/>
              <a:gd name="connsiteX6" fmla="*/ 0 w 420912"/>
              <a:gd name="connsiteY6" fmla="*/ 24869 h 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37094">
                <a:moveTo>
                  <a:pt x="0" y="24869"/>
                </a:moveTo>
                <a:cubicBezTo>
                  <a:pt x="26240" y="28906"/>
                  <a:pt x="52481" y="32943"/>
                  <a:pt x="115056" y="30925"/>
                </a:cubicBezTo>
                <a:cubicBezTo>
                  <a:pt x="177631" y="28907"/>
                  <a:pt x="324985" y="11749"/>
                  <a:pt x="375449" y="12758"/>
                </a:cubicBezTo>
                <a:cubicBezTo>
                  <a:pt x="425913" y="13767"/>
                  <a:pt x="423894" y="38999"/>
                  <a:pt x="417838" y="36980"/>
                </a:cubicBezTo>
                <a:cubicBezTo>
                  <a:pt x="411782" y="34961"/>
                  <a:pt x="376458" y="4684"/>
                  <a:pt x="339115" y="647"/>
                </a:cubicBezTo>
                <a:cubicBezTo>
                  <a:pt x="301772" y="-3390"/>
                  <a:pt x="193780" y="12758"/>
                  <a:pt x="193780" y="12758"/>
                </a:cubicBezTo>
                <a:lnTo>
                  <a:pt x="0" y="24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C56FC0F-6E47-8751-3E03-58E73C632C66}"/>
              </a:ext>
            </a:extLst>
          </p:cNvPr>
          <p:cNvSpPr/>
          <p:nvPr/>
        </p:nvSpPr>
        <p:spPr>
          <a:xfrm>
            <a:off x="3760208" y="2288555"/>
            <a:ext cx="79436" cy="263480"/>
          </a:xfrm>
          <a:custGeom>
            <a:avLst/>
            <a:gdLst>
              <a:gd name="connsiteX0" fmla="*/ 79061 w 79436"/>
              <a:gd name="connsiteY0" fmla="*/ 473 h 263480"/>
              <a:gd name="connsiteX1" fmla="*/ 30616 w 79436"/>
              <a:gd name="connsiteY1" fmla="*/ 109474 h 263480"/>
              <a:gd name="connsiteX2" fmla="*/ 42727 w 79436"/>
              <a:gd name="connsiteY2" fmla="*/ 254809 h 263480"/>
              <a:gd name="connsiteX3" fmla="*/ 36671 w 79436"/>
              <a:gd name="connsiteY3" fmla="*/ 236642 h 263480"/>
              <a:gd name="connsiteX4" fmla="*/ 338 w 79436"/>
              <a:gd name="connsiteY4" fmla="*/ 151864 h 263480"/>
              <a:gd name="connsiteX5" fmla="*/ 79061 w 79436"/>
              <a:gd name="connsiteY5" fmla="*/ 473 h 2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6" h="263480">
                <a:moveTo>
                  <a:pt x="79061" y="473"/>
                </a:moveTo>
                <a:cubicBezTo>
                  <a:pt x="84107" y="-6592"/>
                  <a:pt x="36672" y="67085"/>
                  <a:pt x="30616" y="109474"/>
                </a:cubicBezTo>
                <a:cubicBezTo>
                  <a:pt x="24560" y="151863"/>
                  <a:pt x="42727" y="254809"/>
                  <a:pt x="42727" y="254809"/>
                </a:cubicBezTo>
                <a:cubicBezTo>
                  <a:pt x="43736" y="276004"/>
                  <a:pt x="43736" y="253799"/>
                  <a:pt x="36671" y="236642"/>
                </a:cubicBezTo>
                <a:cubicBezTo>
                  <a:pt x="29606" y="219485"/>
                  <a:pt x="-3699" y="191225"/>
                  <a:pt x="338" y="151864"/>
                </a:cubicBezTo>
                <a:cubicBezTo>
                  <a:pt x="4375" y="112503"/>
                  <a:pt x="74015" y="7538"/>
                  <a:pt x="790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8349C00-B071-2519-1B9E-094195D8B86F}"/>
              </a:ext>
            </a:extLst>
          </p:cNvPr>
          <p:cNvSpPr/>
          <p:nvPr/>
        </p:nvSpPr>
        <p:spPr>
          <a:xfrm>
            <a:off x="3796518" y="1197901"/>
            <a:ext cx="292213" cy="31527"/>
          </a:xfrm>
          <a:custGeom>
            <a:avLst/>
            <a:gdLst>
              <a:gd name="connsiteX0" fmla="*/ 361 w 292213"/>
              <a:gd name="connsiteY0" fmla="*/ 31392 h 31527"/>
              <a:gd name="connsiteX1" fmla="*/ 169919 w 292213"/>
              <a:gd name="connsiteY1" fmla="*/ 1114 h 31527"/>
              <a:gd name="connsiteX2" fmla="*/ 291032 w 292213"/>
              <a:gd name="connsiteY2" fmla="*/ 7169 h 31527"/>
              <a:gd name="connsiteX3" fmla="*/ 218364 w 292213"/>
              <a:gd name="connsiteY3" fmla="*/ 13225 h 31527"/>
              <a:gd name="connsiteX4" fmla="*/ 361 w 292213"/>
              <a:gd name="connsiteY4" fmla="*/ 31392 h 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13" h="31527">
                <a:moveTo>
                  <a:pt x="361" y="31392"/>
                </a:moveTo>
                <a:cubicBezTo>
                  <a:pt x="-7713" y="29373"/>
                  <a:pt x="121474" y="5151"/>
                  <a:pt x="169919" y="1114"/>
                </a:cubicBezTo>
                <a:cubicBezTo>
                  <a:pt x="218364" y="-2923"/>
                  <a:pt x="282958" y="5150"/>
                  <a:pt x="291032" y="7169"/>
                </a:cubicBezTo>
                <a:cubicBezTo>
                  <a:pt x="299106" y="9188"/>
                  <a:pt x="264791" y="14234"/>
                  <a:pt x="218364" y="13225"/>
                </a:cubicBezTo>
                <a:cubicBezTo>
                  <a:pt x="171938" y="12216"/>
                  <a:pt x="8435" y="33411"/>
                  <a:pt x="361" y="3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C1DAA4A-290A-E0C6-D8CB-9E14EDEBFEA4}"/>
              </a:ext>
            </a:extLst>
          </p:cNvPr>
          <p:cNvSpPr/>
          <p:nvPr/>
        </p:nvSpPr>
        <p:spPr>
          <a:xfrm>
            <a:off x="2785106" y="2488384"/>
            <a:ext cx="105998" cy="296459"/>
          </a:xfrm>
          <a:custGeom>
            <a:avLst/>
            <a:gdLst>
              <a:gd name="connsiteX0" fmla="*/ 483 w 105998"/>
              <a:gd name="connsiteY0" fmla="*/ 480 h 296459"/>
              <a:gd name="connsiteX1" fmla="*/ 103429 w 105998"/>
              <a:gd name="connsiteY1" fmla="*/ 285094 h 296459"/>
              <a:gd name="connsiteX2" fmla="*/ 67095 w 105998"/>
              <a:gd name="connsiteY2" fmla="*/ 218482 h 296459"/>
              <a:gd name="connsiteX3" fmla="*/ 483 w 105998"/>
              <a:gd name="connsiteY3" fmla="*/ 48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98" h="296459">
                <a:moveTo>
                  <a:pt x="483" y="480"/>
                </a:moveTo>
                <a:cubicBezTo>
                  <a:pt x="6539" y="11582"/>
                  <a:pt x="92327" y="248760"/>
                  <a:pt x="103429" y="285094"/>
                </a:cubicBezTo>
                <a:cubicBezTo>
                  <a:pt x="114531" y="321428"/>
                  <a:pt x="87280" y="262890"/>
                  <a:pt x="67095" y="218482"/>
                </a:cubicBezTo>
                <a:cubicBezTo>
                  <a:pt x="46910" y="174074"/>
                  <a:pt x="-5573" y="-10622"/>
                  <a:pt x="48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CFA8EDF-E7A3-82EA-CA04-7F023377DA20}"/>
              </a:ext>
            </a:extLst>
          </p:cNvPr>
          <p:cNvSpPr/>
          <p:nvPr/>
        </p:nvSpPr>
        <p:spPr>
          <a:xfrm>
            <a:off x="4251009" y="2106818"/>
            <a:ext cx="96933" cy="170203"/>
          </a:xfrm>
          <a:custGeom>
            <a:avLst/>
            <a:gdLst>
              <a:gd name="connsiteX0" fmla="*/ 36376 w 96933"/>
              <a:gd name="connsiteY0" fmla="*/ 541 h 170203"/>
              <a:gd name="connsiteX1" fmla="*/ 78766 w 96933"/>
              <a:gd name="connsiteY1" fmla="*/ 91375 h 170203"/>
              <a:gd name="connsiteX2" fmla="*/ 43 w 96933"/>
              <a:gd name="connsiteY2" fmla="*/ 170099 h 170203"/>
              <a:gd name="connsiteX3" fmla="*/ 66655 w 96933"/>
              <a:gd name="connsiteY3" fmla="*/ 109542 h 170203"/>
              <a:gd name="connsiteX4" fmla="*/ 96933 w 96933"/>
              <a:gd name="connsiteY4" fmla="*/ 91375 h 170203"/>
              <a:gd name="connsiteX5" fmla="*/ 54543 w 96933"/>
              <a:gd name="connsiteY5" fmla="*/ 55042 h 170203"/>
              <a:gd name="connsiteX6" fmla="*/ 36376 w 96933"/>
              <a:gd name="connsiteY6" fmla="*/ 541 h 1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33" h="170203">
                <a:moveTo>
                  <a:pt x="36376" y="541"/>
                </a:moveTo>
                <a:cubicBezTo>
                  <a:pt x="40413" y="6597"/>
                  <a:pt x="84821" y="63115"/>
                  <a:pt x="78766" y="91375"/>
                </a:cubicBezTo>
                <a:cubicBezTo>
                  <a:pt x="72711" y="119635"/>
                  <a:pt x="2061" y="167071"/>
                  <a:pt x="43" y="170099"/>
                </a:cubicBezTo>
                <a:cubicBezTo>
                  <a:pt x="-1975" y="173127"/>
                  <a:pt x="66655" y="109542"/>
                  <a:pt x="66655" y="109542"/>
                </a:cubicBezTo>
                <a:cubicBezTo>
                  <a:pt x="82803" y="96421"/>
                  <a:pt x="96933" y="91375"/>
                  <a:pt x="96933" y="91375"/>
                </a:cubicBezTo>
                <a:cubicBezTo>
                  <a:pt x="94914" y="82292"/>
                  <a:pt x="64636" y="69172"/>
                  <a:pt x="54543" y="55042"/>
                </a:cubicBezTo>
                <a:cubicBezTo>
                  <a:pt x="44450" y="40912"/>
                  <a:pt x="32339" y="-5515"/>
                  <a:pt x="3637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AE04188-6383-29E2-7EDB-0AF7B217AD0F}"/>
              </a:ext>
            </a:extLst>
          </p:cNvPr>
          <p:cNvSpPr/>
          <p:nvPr/>
        </p:nvSpPr>
        <p:spPr>
          <a:xfrm>
            <a:off x="3220037" y="3211261"/>
            <a:ext cx="155149" cy="307183"/>
          </a:xfrm>
          <a:custGeom>
            <a:avLst/>
            <a:gdLst>
              <a:gd name="connsiteX0" fmla="*/ 104503 w 155149"/>
              <a:gd name="connsiteY0" fmla="*/ 64834 h 307183"/>
              <a:gd name="connsiteX1" fmla="*/ 92392 w 155149"/>
              <a:gd name="connsiteY1" fmla="*/ 216225 h 307183"/>
              <a:gd name="connsiteX2" fmla="*/ 152948 w 155149"/>
              <a:gd name="connsiteY2" fmla="*/ 307060 h 307183"/>
              <a:gd name="connsiteX3" fmla="*/ 1558 w 155149"/>
              <a:gd name="connsiteY3" fmla="*/ 198058 h 307183"/>
              <a:gd name="connsiteX4" fmla="*/ 74225 w 155149"/>
              <a:gd name="connsiteY4" fmla="*/ 185947 h 307183"/>
              <a:gd name="connsiteX5" fmla="*/ 74225 w 155149"/>
              <a:gd name="connsiteY5" fmla="*/ 4278 h 307183"/>
              <a:gd name="connsiteX6" fmla="*/ 104503 w 155149"/>
              <a:gd name="connsiteY6" fmla="*/ 64834 h 3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49" h="307183">
                <a:moveTo>
                  <a:pt x="104503" y="64834"/>
                </a:moveTo>
                <a:cubicBezTo>
                  <a:pt x="107531" y="100158"/>
                  <a:pt x="84318" y="175854"/>
                  <a:pt x="92392" y="216225"/>
                </a:cubicBezTo>
                <a:cubicBezTo>
                  <a:pt x="100466" y="256596"/>
                  <a:pt x="168087" y="310088"/>
                  <a:pt x="152948" y="307060"/>
                </a:cubicBezTo>
                <a:cubicBezTo>
                  <a:pt x="137809" y="304032"/>
                  <a:pt x="14678" y="218244"/>
                  <a:pt x="1558" y="198058"/>
                </a:cubicBezTo>
                <a:cubicBezTo>
                  <a:pt x="-11563" y="177873"/>
                  <a:pt x="62114" y="218244"/>
                  <a:pt x="74225" y="185947"/>
                </a:cubicBezTo>
                <a:cubicBezTo>
                  <a:pt x="86336" y="153650"/>
                  <a:pt x="68169" y="22445"/>
                  <a:pt x="74225" y="4278"/>
                </a:cubicBezTo>
                <a:cubicBezTo>
                  <a:pt x="80281" y="-13889"/>
                  <a:pt x="101475" y="29510"/>
                  <a:pt x="104503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2912A26-9C6A-96F6-CB79-C74F1D8C3127}"/>
              </a:ext>
            </a:extLst>
          </p:cNvPr>
          <p:cNvSpPr/>
          <p:nvPr/>
        </p:nvSpPr>
        <p:spPr>
          <a:xfrm>
            <a:off x="3615810" y="2865750"/>
            <a:ext cx="541022" cy="383744"/>
          </a:xfrm>
          <a:custGeom>
            <a:avLst/>
            <a:gdLst>
              <a:gd name="connsiteX0" fmla="*/ 5456 w 541022"/>
              <a:gd name="connsiteY0" fmla="*/ 380067 h 383744"/>
              <a:gd name="connsiteX1" fmla="*/ 526240 w 541022"/>
              <a:gd name="connsiteY1" fmla="*/ 16729 h 383744"/>
              <a:gd name="connsiteX2" fmla="*/ 386961 w 541022"/>
              <a:gd name="connsiteY2" fmla="*/ 83341 h 383744"/>
              <a:gd name="connsiteX3" fmla="*/ 265848 w 541022"/>
              <a:gd name="connsiteY3" fmla="*/ 283177 h 383744"/>
              <a:gd name="connsiteX4" fmla="*/ 132624 w 541022"/>
              <a:gd name="connsiteY4" fmla="*/ 295288 h 383744"/>
              <a:gd name="connsiteX5" fmla="*/ 247681 w 541022"/>
              <a:gd name="connsiteY5" fmla="*/ 210510 h 383744"/>
              <a:gd name="connsiteX6" fmla="*/ 5456 w 541022"/>
              <a:gd name="connsiteY6" fmla="*/ 380067 h 3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2" h="383744">
                <a:moveTo>
                  <a:pt x="5456" y="380067"/>
                </a:moveTo>
                <a:cubicBezTo>
                  <a:pt x="51883" y="347770"/>
                  <a:pt x="462656" y="66183"/>
                  <a:pt x="526240" y="16729"/>
                </a:cubicBezTo>
                <a:cubicBezTo>
                  <a:pt x="589824" y="-32725"/>
                  <a:pt x="430360" y="38933"/>
                  <a:pt x="386961" y="83341"/>
                </a:cubicBezTo>
                <a:cubicBezTo>
                  <a:pt x="343562" y="127749"/>
                  <a:pt x="308237" y="247853"/>
                  <a:pt x="265848" y="283177"/>
                </a:cubicBezTo>
                <a:cubicBezTo>
                  <a:pt x="223459" y="318501"/>
                  <a:pt x="135652" y="307399"/>
                  <a:pt x="132624" y="295288"/>
                </a:cubicBezTo>
                <a:cubicBezTo>
                  <a:pt x="129596" y="283177"/>
                  <a:pt x="271903" y="199408"/>
                  <a:pt x="247681" y="210510"/>
                </a:cubicBezTo>
                <a:cubicBezTo>
                  <a:pt x="223459" y="221612"/>
                  <a:pt x="-40971" y="412364"/>
                  <a:pt x="5456" y="38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149C253-4530-081B-69EC-D8EC01BB5A6A}"/>
              </a:ext>
            </a:extLst>
          </p:cNvPr>
          <p:cNvSpPr/>
          <p:nvPr/>
        </p:nvSpPr>
        <p:spPr>
          <a:xfrm>
            <a:off x="4269115" y="1240667"/>
            <a:ext cx="326207" cy="1256195"/>
          </a:xfrm>
          <a:custGeom>
            <a:avLst/>
            <a:gdLst>
              <a:gd name="connsiteX0" fmla="*/ 104 w 326207"/>
              <a:gd name="connsiteY0" fmla="*/ 6793 h 1256195"/>
              <a:gd name="connsiteX1" fmla="*/ 314996 w 326207"/>
              <a:gd name="connsiteY1" fmla="*/ 1187640 h 1256195"/>
              <a:gd name="connsiteX2" fmla="*/ 248384 w 326207"/>
              <a:gd name="connsiteY2" fmla="*/ 1042305 h 1256195"/>
              <a:gd name="connsiteX3" fmla="*/ 175717 w 326207"/>
              <a:gd name="connsiteY3" fmla="*/ 436742 h 1256195"/>
              <a:gd name="connsiteX4" fmla="*/ 278662 w 326207"/>
              <a:gd name="connsiteY4" fmla="*/ 691079 h 1256195"/>
              <a:gd name="connsiteX5" fmla="*/ 104 w 326207"/>
              <a:gd name="connsiteY5" fmla="*/ 6793 h 12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07" h="1256195">
                <a:moveTo>
                  <a:pt x="104" y="6793"/>
                </a:moveTo>
                <a:cubicBezTo>
                  <a:pt x="6160" y="89553"/>
                  <a:pt x="273616" y="1015055"/>
                  <a:pt x="314996" y="1187640"/>
                </a:cubicBezTo>
                <a:cubicBezTo>
                  <a:pt x="356376" y="1360225"/>
                  <a:pt x="271597" y="1167454"/>
                  <a:pt x="248384" y="1042305"/>
                </a:cubicBezTo>
                <a:cubicBezTo>
                  <a:pt x="225171" y="917156"/>
                  <a:pt x="170671" y="495280"/>
                  <a:pt x="175717" y="436742"/>
                </a:cubicBezTo>
                <a:cubicBezTo>
                  <a:pt x="180763" y="378204"/>
                  <a:pt x="303894" y="758700"/>
                  <a:pt x="278662" y="691079"/>
                </a:cubicBezTo>
                <a:cubicBezTo>
                  <a:pt x="253430" y="623458"/>
                  <a:pt x="-5952" y="-75967"/>
                  <a:pt x="104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AE1C80C-6E8C-7BA9-C29A-2A1A0BB8DD7D}"/>
              </a:ext>
            </a:extLst>
          </p:cNvPr>
          <p:cNvSpPr/>
          <p:nvPr/>
        </p:nvSpPr>
        <p:spPr>
          <a:xfrm>
            <a:off x="2729494" y="1386168"/>
            <a:ext cx="177234" cy="1316912"/>
          </a:xfrm>
          <a:custGeom>
            <a:avLst/>
            <a:gdLst>
              <a:gd name="connsiteX0" fmla="*/ 177208 w 177234"/>
              <a:gd name="connsiteY0" fmla="*/ 571 h 1316912"/>
              <a:gd name="connsiteX1" fmla="*/ 50040 w 177234"/>
              <a:gd name="connsiteY1" fmla="*/ 805970 h 1316912"/>
              <a:gd name="connsiteX2" fmla="*/ 98485 w 177234"/>
              <a:gd name="connsiteY2" fmla="*/ 1278309 h 1316912"/>
              <a:gd name="connsiteX3" fmla="*/ 80318 w 177234"/>
              <a:gd name="connsiteY3" fmla="*/ 1187474 h 1316912"/>
              <a:gd name="connsiteX4" fmla="*/ 1595 w 177234"/>
              <a:gd name="connsiteY4" fmla="*/ 382076 h 1316912"/>
              <a:gd name="connsiteX5" fmla="*/ 37929 w 177234"/>
              <a:gd name="connsiteY5" fmla="*/ 672746 h 1316912"/>
              <a:gd name="connsiteX6" fmla="*/ 177208 w 177234"/>
              <a:gd name="connsiteY6" fmla="*/ 571 h 131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34" h="1316912">
                <a:moveTo>
                  <a:pt x="177208" y="571"/>
                </a:moveTo>
                <a:cubicBezTo>
                  <a:pt x="179227" y="22775"/>
                  <a:pt x="63160" y="593014"/>
                  <a:pt x="50040" y="805970"/>
                </a:cubicBezTo>
                <a:cubicBezTo>
                  <a:pt x="36920" y="1018926"/>
                  <a:pt x="93439" y="1214725"/>
                  <a:pt x="98485" y="1278309"/>
                </a:cubicBezTo>
                <a:cubicBezTo>
                  <a:pt x="103531" y="1341893"/>
                  <a:pt x="96466" y="1336846"/>
                  <a:pt x="80318" y="1187474"/>
                </a:cubicBezTo>
                <a:cubicBezTo>
                  <a:pt x="64170" y="1038102"/>
                  <a:pt x="8660" y="467864"/>
                  <a:pt x="1595" y="382076"/>
                </a:cubicBezTo>
                <a:cubicBezTo>
                  <a:pt x="-5470" y="296288"/>
                  <a:pt x="11688" y="735321"/>
                  <a:pt x="37929" y="672746"/>
                </a:cubicBezTo>
                <a:cubicBezTo>
                  <a:pt x="64170" y="610171"/>
                  <a:pt x="175189" y="-21633"/>
                  <a:pt x="177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8D1D29D-B0B3-15D7-380F-608E608D8DB1}"/>
              </a:ext>
            </a:extLst>
          </p:cNvPr>
          <p:cNvSpPr/>
          <p:nvPr/>
        </p:nvSpPr>
        <p:spPr>
          <a:xfrm>
            <a:off x="3505584" y="2313219"/>
            <a:ext cx="418037" cy="466685"/>
          </a:xfrm>
          <a:custGeom>
            <a:avLst/>
            <a:gdLst>
              <a:gd name="connsiteX0" fmla="*/ 12737 w 418037"/>
              <a:gd name="connsiteY0" fmla="*/ 31 h 466685"/>
              <a:gd name="connsiteX1" fmla="*/ 133849 w 418037"/>
              <a:gd name="connsiteY1" fmla="*/ 139311 h 466685"/>
              <a:gd name="connsiteX2" fmla="*/ 127793 w 418037"/>
              <a:gd name="connsiteY2" fmla="*/ 272535 h 466685"/>
              <a:gd name="connsiteX3" fmla="*/ 625 w 418037"/>
              <a:gd name="connsiteY3" fmla="*/ 466315 h 466685"/>
              <a:gd name="connsiteX4" fmla="*/ 188350 w 418037"/>
              <a:gd name="connsiteY4" fmla="*/ 320980 h 466685"/>
              <a:gd name="connsiteX5" fmla="*/ 345796 w 418037"/>
              <a:gd name="connsiteY5" fmla="*/ 302813 h 466685"/>
              <a:gd name="connsiteX6" fmla="*/ 400297 w 418037"/>
              <a:gd name="connsiteY6" fmla="*/ 151422 h 466685"/>
              <a:gd name="connsiteX7" fmla="*/ 12737 w 418037"/>
              <a:gd name="connsiteY7" fmla="*/ 31 h 4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37" h="466685">
                <a:moveTo>
                  <a:pt x="12737" y="31"/>
                </a:moveTo>
                <a:cubicBezTo>
                  <a:pt x="-31671" y="-1987"/>
                  <a:pt x="114673" y="93894"/>
                  <a:pt x="133849" y="139311"/>
                </a:cubicBezTo>
                <a:cubicBezTo>
                  <a:pt x="153025" y="184728"/>
                  <a:pt x="149997" y="218034"/>
                  <a:pt x="127793" y="272535"/>
                </a:cubicBezTo>
                <a:cubicBezTo>
                  <a:pt x="105589" y="327036"/>
                  <a:pt x="-9468" y="458241"/>
                  <a:pt x="625" y="466315"/>
                </a:cubicBezTo>
                <a:cubicBezTo>
                  <a:pt x="10718" y="474389"/>
                  <a:pt x="130822" y="348230"/>
                  <a:pt x="188350" y="320980"/>
                </a:cubicBezTo>
                <a:cubicBezTo>
                  <a:pt x="245879" y="293730"/>
                  <a:pt x="310472" y="331073"/>
                  <a:pt x="345796" y="302813"/>
                </a:cubicBezTo>
                <a:cubicBezTo>
                  <a:pt x="381120" y="274553"/>
                  <a:pt x="450760" y="200876"/>
                  <a:pt x="400297" y="151422"/>
                </a:cubicBezTo>
                <a:cubicBezTo>
                  <a:pt x="349834" y="101968"/>
                  <a:pt x="57145" y="2049"/>
                  <a:pt x="12737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5BB5972-EEEE-B5D4-FF06-D4034973B13F}"/>
              </a:ext>
            </a:extLst>
          </p:cNvPr>
          <p:cNvSpPr/>
          <p:nvPr/>
        </p:nvSpPr>
        <p:spPr>
          <a:xfrm>
            <a:off x="3148889" y="2500621"/>
            <a:ext cx="559140" cy="438020"/>
          </a:xfrm>
          <a:custGeom>
            <a:avLst/>
            <a:gdLst>
              <a:gd name="connsiteX0" fmla="*/ 102984 w 559140"/>
              <a:gd name="connsiteY0" fmla="*/ 354 h 438020"/>
              <a:gd name="connsiteX1" fmla="*/ 230152 w 559140"/>
              <a:gd name="connsiteY1" fmla="*/ 139633 h 438020"/>
              <a:gd name="connsiteX2" fmla="*/ 333098 w 559140"/>
              <a:gd name="connsiteY2" fmla="*/ 91188 h 438020"/>
              <a:gd name="connsiteX3" fmla="*/ 478433 w 559140"/>
              <a:gd name="connsiteY3" fmla="*/ 36688 h 438020"/>
              <a:gd name="connsiteX4" fmla="*/ 551100 w 559140"/>
              <a:gd name="connsiteY4" fmla="*/ 139633 h 438020"/>
              <a:gd name="connsiteX5" fmla="*/ 290708 w 559140"/>
              <a:gd name="connsiteY5" fmla="*/ 157800 h 438020"/>
              <a:gd name="connsiteX6" fmla="*/ 163540 w 559140"/>
              <a:gd name="connsiteY6" fmla="*/ 212301 h 438020"/>
              <a:gd name="connsiteX7" fmla="*/ 84817 w 559140"/>
              <a:gd name="connsiteY7" fmla="*/ 436359 h 438020"/>
              <a:gd name="connsiteX8" fmla="*/ 90873 w 559140"/>
              <a:gd name="connsiteY8" fmla="*/ 303135 h 438020"/>
              <a:gd name="connsiteX9" fmla="*/ 38 w 559140"/>
              <a:gd name="connsiteY9" fmla="*/ 97244 h 438020"/>
              <a:gd name="connsiteX10" fmla="*/ 102984 w 559140"/>
              <a:gd name="connsiteY10" fmla="*/ 188078 h 438020"/>
              <a:gd name="connsiteX11" fmla="*/ 102984 w 559140"/>
              <a:gd name="connsiteY11" fmla="*/ 354 h 4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40" h="438020">
                <a:moveTo>
                  <a:pt x="102984" y="354"/>
                </a:moveTo>
                <a:cubicBezTo>
                  <a:pt x="124179" y="-7720"/>
                  <a:pt x="191800" y="124494"/>
                  <a:pt x="230152" y="139633"/>
                </a:cubicBezTo>
                <a:cubicBezTo>
                  <a:pt x="268504" y="154772"/>
                  <a:pt x="291718" y="108346"/>
                  <a:pt x="333098" y="91188"/>
                </a:cubicBezTo>
                <a:cubicBezTo>
                  <a:pt x="374478" y="74031"/>
                  <a:pt x="442099" y="28614"/>
                  <a:pt x="478433" y="36688"/>
                </a:cubicBezTo>
                <a:cubicBezTo>
                  <a:pt x="514767" y="44762"/>
                  <a:pt x="582388" y="119448"/>
                  <a:pt x="551100" y="139633"/>
                </a:cubicBezTo>
                <a:cubicBezTo>
                  <a:pt x="519813" y="159818"/>
                  <a:pt x="355301" y="145689"/>
                  <a:pt x="290708" y="157800"/>
                </a:cubicBezTo>
                <a:cubicBezTo>
                  <a:pt x="226115" y="169911"/>
                  <a:pt x="197855" y="165875"/>
                  <a:pt x="163540" y="212301"/>
                </a:cubicBezTo>
                <a:cubicBezTo>
                  <a:pt x="129225" y="258728"/>
                  <a:pt x="96928" y="421220"/>
                  <a:pt x="84817" y="436359"/>
                </a:cubicBezTo>
                <a:cubicBezTo>
                  <a:pt x="72706" y="451498"/>
                  <a:pt x="105003" y="359654"/>
                  <a:pt x="90873" y="303135"/>
                </a:cubicBezTo>
                <a:cubicBezTo>
                  <a:pt x="76743" y="246616"/>
                  <a:pt x="-1980" y="116420"/>
                  <a:pt x="38" y="97244"/>
                </a:cubicBezTo>
                <a:cubicBezTo>
                  <a:pt x="2056" y="78068"/>
                  <a:pt x="82798" y="199180"/>
                  <a:pt x="102984" y="188078"/>
                </a:cubicBezTo>
                <a:cubicBezTo>
                  <a:pt x="123170" y="176976"/>
                  <a:pt x="81789" y="8428"/>
                  <a:pt x="102984" y="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B64689C-842F-2609-92FD-930FD82EFBE0}"/>
              </a:ext>
            </a:extLst>
          </p:cNvPr>
          <p:cNvSpPr/>
          <p:nvPr/>
        </p:nvSpPr>
        <p:spPr>
          <a:xfrm>
            <a:off x="2784916" y="2339527"/>
            <a:ext cx="1224073" cy="1343561"/>
          </a:xfrm>
          <a:custGeom>
            <a:avLst/>
            <a:gdLst>
              <a:gd name="connsiteX0" fmla="*/ 139953 w 1224073"/>
              <a:gd name="connsiteY0" fmla="*/ 4001 h 1343561"/>
              <a:gd name="connsiteX1" fmla="*/ 436679 w 1224073"/>
              <a:gd name="connsiteY1" fmla="*/ 888123 h 1343561"/>
              <a:gd name="connsiteX2" fmla="*/ 630459 w 1224073"/>
              <a:gd name="connsiteY2" fmla="*/ 839678 h 1343561"/>
              <a:gd name="connsiteX3" fmla="*/ 793961 w 1224073"/>
              <a:gd name="connsiteY3" fmla="*/ 839678 h 1343561"/>
              <a:gd name="connsiteX4" fmla="*/ 684959 w 1224073"/>
              <a:gd name="connsiteY4" fmla="*/ 851790 h 1343561"/>
              <a:gd name="connsiteX5" fmla="*/ 1223910 w 1224073"/>
              <a:gd name="connsiteY5" fmla="*/ 748844 h 1343561"/>
              <a:gd name="connsiteX6" fmla="*/ 739460 w 1224073"/>
              <a:gd name="connsiteY6" fmla="*/ 876012 h 1343561"/>
              <a:gd name="connsiteX7" fmla="*/ 497235 w 1224073"/>
              <a:gd name="connsiteY7" fmla="*/ 985013 h 1343561"/>
              <a:gd name="connsiteX8" fmla="*/ 491179 w 1224073"/>
              <a:gd name="connsiteY8" fmla="*/ 1342296 h 1343561"/>
              <a:gd name="connsiteX9" fmla="*/ 139953 w 1224073"/>
              <a:gd name="connsiteY9" fmla="*/ 845734 h 1343561"/>
              <a:gd name="connsiteX10" fmla="*/ 673 w 1224073"/>
              <a:gd name="connsiteY10" fmla="*/ 282560 h 1343561"/>
              <a:gd name="connsiteX11" fmla="*/ 188398 w 1224073"/>
              <a:gd name="connsiteY11" fmla="*/ 549008 h 1343561"/>
              <a:gd name="connsiteX12" fmla="*/ 139953 w 1224073"/>
              <a:gd name="connsiteY12" fmla="*/ 4001 h 1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073" h="1343561">
                <a:moveTo>
                  <a:pt x="139953" y="4001"/>
                </a:moveTo>
                <a:cubicBezTo>
                  <a:pt x="181333" y="60520"/>
                  <a:pt x="354928" y="748844"/>
                  <a:pt x="436679" y="888123"/>
                </a:cubicBezTo>
                <a:cubicBezTo>
                  <a:pt x="518430" y="1027402"/>
                  <a:pt x="570912" y="847752"/>
                  <a:pt x="630459" y="839678"/>
                </a:cubicBezTo>
                <a:cubicBezTo>
                  <a:pt x="690006" y="831604"/>
                  <a:pt x="784878" y="837659"/>
                  <a:pt x="793961" y="839678"/>
                </a:cubicBezTo>
                <a:cubicBezTo>
                  <a:pt x="803044" y="841697"/>
                  <a:pt x="613301" y="866929"/>
                  <a:pt x="684959" y="851790"/>
                </a:cubicBezTo>
                <a:cubicBezTo>
                  <a:pt x="756617" y="836651"/>
                  <a:pt x="1214826" y="744807"/>
                  <a:pt x="1223910" y="748844"/>
                </a:cubicBezTo>
                <a:cubicBezTo>
                  <a:pt x="1232994" y="752881"/>
                  <a:pt x="860573" y="836651"/>
                  <a:pt x="739460" y="876012"/>
                </a:cubicBezTo>
                <a:cubicBezTo>
                  <a:pt x="618348" y="915374"/>
                  <a:pt x="538615" y="907299"/>
                  <a:pt x="497235" y="985013"/>
                </a:cubicBezTo>
                <a:cubicBezTo>
                  <a:pt x="455855" y="1062727"/>
                  <a:pt x="550726" y="1365509"/>
                  <a:pt x="491179" y="1342296"/>
                </a:cubicBezTo>
                <a:cubicBezTo>
                  <a:pt x="431632" y="1319083"/>
                  <a:pt x="221704" y="1022357"/>
                  <a:pt x="139953" y="845734"/>
                </a:cubicBezTo>
                <a:cubicBezTo>
                  <a:pt x="58202" y="669111"/>
                  <a:pt x="-7401" y="332014"/>
                  <a:pt x="673" y="282560"/>
                </a:cubicBezTo>
                <a:cubicBezTo>
                  <a:pt x="8747" y="233106"/>
                  <a:pt x="164175" y="590388"/>
                  <a:pt x="188398" y="549008"/>
                </a:cubicBezTo>
                <a:cubicBezTo>
                  <a:pt x="212621" y="507628"/>
                  <a:pt x="98573" y="-52518"/>
                  <a:pt x="139953" y="40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4E32C30-F7AA-8267-8A7D-352A35C1DFA7}"/>
              </a:ext>
            </a:extLst>
          </p:cNvPr>
          <p:cNvSpPr/>
          <p:nvPr/>
        </p:nvSpPr>
        <p:spPr>
          <a:xfrm>
            <a:off x="3472385" y="1330611"/>
            <a:ext cx="1439049" cy="2335006"/>
          </a:xfrm>
          <a:custGeom>
            <a:avLst/>
            <a:gdLst>
              <a:gd name="connsiteX0" fmla="*/ 1105671 w 1439049"/>
              <a:gd name="connsiteY0" fmla="*/ 437633 h 2335006"/>
              <a:gd name="connsiteX1" fmla="*/ 669665 w 1439049"/>
              <a:gd name="connsiteY1" fmla="*/ 1109808 h 2335006"/>
              <a:gd name="connsiteX2" fmla="*/ 378995 w 1439049"/>
              <a:gd name="connsiteY2" fmla="*/ 1812261 h 2335006"/>
              <a:gd name="connsiteX3" fmla="*/ 427440 w 1439049"/>
              <a:gd name="connsiteY3" fmla="*/ 1800149 h 2335006"/>
              <a:gd name="connsiteX4" fmla="*/ 130714 w 1439049"/>
              <a:gd name="connsiteY4" fmla="*/ 2211932 h 2335006"/>
              <a:gd name="connsiteX5" fmla="*/ 21713 w 1439049"/>
              <a:gd name="connsiteY5" fmla="*/ 2333045 h 2335006"/>
              <a:gd name="connsiteX6" fmla="*/ 542497 w 1439049"/>
              <a:gd name="connsiteY6" fmla="*/ 2139264 h 2335006"/>
              <a:gd name="connsiteX7" fmla="*/ 1002725 w 1439049"/>
              <a:gd name="connsiteY7" fmla="*/ 1939429 h 2335006"/>
              <a:gd name="connsiteX8" fmla="*/ 1099615 w 1439049"/>
              <a:gd name="connsiteY8" fmla="*/ 1539757 h 2335006"/>
              <a:gd name="connsiteX9" fmla="*/ 1438730 w 1439049"/>
              <a:gd name="connsiteY9" fmla="*/ 7683 h 2335006"/>
              <a:gd name="connsiteX10" fmla="*/ 1160171 w 1439049"/>
              <a:gd name="connsiteY10" fmla="*/ 928139 h 2335006"/>
              <a:gd name="connsiteX11" fmla="*/ 1105671 w 1439049"/>
              <a:gd name="connsiteY11" fmla="*/ 4376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049" h="2335006">
                <a:moveTo>
                  <a:pt x="1105671" y="437633"/>
                </a:moveTo>
                <a:cubicBezTo>
                  <a:pt x="1023920" y="467911"/>
                  <a:pt x="790778" y="880703"/>
                  <a:pt x="669665" y="1109808"/>
                </a:cubicBezTo>
                <a:cubicBezTo>
                  <a:pt x="548552" y="1338913"/>
                  <a:pt x="419366" y="1697204"/>
                  <a:pt x="378995" y="1812261"/>
                </a:cubicBezTo>
                <a:cubicBezTo>
                  <a:pt x="338624" y="1927318"/>
                  <a:pt x="468820" y="1733537"/>
                  <a:pt x="427440" y="1800149"/>
                </a:cubicBezTo>
                <a:cubicBezTo>
                  <a:pt x="386060" y="1866761"/>
                  <a:pt x="198335" y="2123116"/>
                  <a:pt x="130714" y="2211932"/>
                </a:cubicBezTo>
                <a:cubicBezTo>
                  <a:pt x="63093" y="2300748"/>
                  <a:pt x="-46917" y="2345156"/>
                  <a:pt x="21713" y="2333045"/>
                </a:cubicBezTo>
                <a:cubicBezTo>
                  <a:pt x="90343" y="2320934"/>
                  <a:pt x="378995" y="2204867"/>
                  <a:pt x="542497" y="2139264"/>
                </a:cubicBezTo>
                <a:cubicBezTo>
                  <a:pt x="705999" y="2073661"/>
                  <a:pt x="909872" y="2039347"/>
                  <a:pt x="1002725" y="1939429"/>
                </a:cubicBezTo>
                <a:cubicBezTo>
                  <a:pt x="1095578" y="1839511"/>
                  <a:pt x="1026947" y="1861715"/>
                  <a:pt x="1099615" y="1539757"/>
                </a:cubicBezTo>
                <a:cubicBezTo>
                  <a:pt x="1172283" y="1217799"/>
                  <a:pt x="1428637" y="109619"/>
                  <a:pt x="1438730" y="7683"/>
                </a:cubicBezTo>
                <a:cubicBezTo>
                  <a:pt x="1448823" y="-94253"/>
                  <a:pt x="1216690" y="850425"/>
                  <a:pt x="1160171" y="928139"/>
                </a:cubicBezTo>
                <a:cubicBezTo>
                  <a:pt x="1103652" y="1005853"/>
                  <a:pt x="1187422" y="407355"/>
                  <a:pt x="1105671" y="4376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7322B1C-4343-14AA-F070-995064C533D3}"/>
              </a:ext>
            </a:extLst>
          </p:cNvPr>
          <p:cNvSpPr/>
          <p:nvPr/>
        </p:nvSpPr>
        <p:spPr>
          <a:xfrm>
            <a:off x="2618936" y="1573174"/>
            <a:ext cx="261524" cy="1620264"/>
          </a:xfrm>
          <a:custGeom>
            <a:avLst/>
            <a:gdLst>
              <a:gd name="connsiteX0" fmla="*/ 93986 w 261524"/>
              <a:gd name="connsiteY0" fmla="*/ 1290 h 1620264"/>
              <a:gd name="connsiteX1" fmla="*/ 100041 w 261524"/>
              <a:gd name="connsiteY1" fmla="*/ 982301 h 1620264"/>
              <a:gd name="connsiteX2" fmla="*/ 100041 w 261524"/>
              <a:gd name="connsiteY2" fmla="*/ 873300 h 1620264"/>
              <a:gd name="connsiteX3" fmla="*/ 251432 w 261524"/>
              <a:gd name="connsiteY3" fmla="*/ 1575753 h 1620264"/>
              <a:gd name="connsiteX4" fmla="*/ 221154 w 261524"/>
              <a:gd name="connsiteY4" fmla="*/ 1448585 h 1620264"/>
              <a:gd name="connsiteX5" fmla="*/ 9207 w 261524"/>
              <a:gd name="connsiteY5" fmla="*/ 637131 h 1620264"/>
              <a:gd name="connsiteX6" fmla="*/ 39485 w 261524"/>
              <a:gd name="connsiteY6" fmla="*/ 770354 h 1620264"/>
              <a:gd name="connsiteX7" fmla="*/ 93986 w 261524"/>
              <a:gd name="connsiteY7" fmla="*/ 1290 h 16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24" h="1620264">
                <a:moveTo>
                  <a:pt x="93986" y="1290"/>
                </a:moveTo>
                <a:cubicBezTo>
                  <a:pt x="104079" y="36614"/>
                  <a:pt x="99032" y="836966"/>
                  <a:pt x="100041" y="982301"/>
                </a:cubicBezTo>
                <a:cubicBezTo>
                  <a:pt x="101050" y="1127636"/>
                  <a:pt x="74809" y="774391"/>
                  <a:pt x="100041" y="873300"/>
                </a:cubicBezTo>
                <a:cubicBezTo>
                  <a:pt x="125273" y="972209"/>
                  <a:pt x="231247" y="1479872"/>
                  <a:pt x="251432" y="1575753"/>
                </a:cubicBezTo>
                <a:cubicBezTo>
                  <a:pt x="271617" y="1671634"/>
                  <a:pt x="261525" y="1605022"/>
                  <a:pt x="221154" y="1448585"/>
                </a:cubicBezTo>
                <a:cubicBezTo>
                  <a:pt x="180783" y="1292148"/>
                  <a:pt x="39485" y="750170"/>
                  <a:pt x="9207" y="637131"/>
                </a:cubicBezTo>
                <a:cubicBezTo>
                  <a:pt x="-21071" y="524093"/>
                  <a:pt x="32420" y="874309"/>
                  <a:pt x="39485" y="770354"/>
                </a:cubicBezTo>
                <a:cubicBezTo>
                  <a:pt x="46550" y="666399"/>
                  <a:pt x="83893" y="-34034"/>
                  <a:pt x="93986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C51B7F1-ED04-204F-86B7-D8D12DAE4B41}"/>
              </a:ext>
            </a:extLst>
          </p:cNvPr>
          <p:cNvSpPr/>
          <p:nvPr/>
        </p:nvSpPr>
        <p:spPr>
          <a:xfrm>
            <a:off x="4353819" y="1222716"/>
            <a:ext cx="214099" cy="1597190"/>
          </a:xfrm>
          <a:custGeom>
            <a:avLst/>
            <a:gdLst>
              <a:gd name="connsiteX0" fmla="*/ 24401 w 214099"/>
              <a:gd name="connsiteY0" fmla="*/ 521 h 1597190"/>
              <a:gd name="connsiteX1" fmla="*/ 109180 w 214099"/>
              <a:gd name="connsiteY1" fmla="*/ 1017867 h 1597190"/>
              <a:gd name="connsiteX2" fmla="*/ 178 w 214099"/>
              <a:gd name="connsiteY2" fmla="*/ 1593152 h 1597190"/>
              <a:gd name="connsiteX3" fmla="*/ 84957 w 214099"/>
              <a:gd name="connsiteY3" fmla="*/ 1254036 h 1597190"/>
              <a:gd name="connsiteX4" fmla="*/ 139458 w 214099"/>
              <a:gd name="connsiteY4" fmla="*/ 872532 h 1597190"/>
              <a:gd name="connsiteX5" fmla="*/ 212125 w 214099"/>
              <a:gd name="connsiteY5" fmla="*/ 878587 h 1597190"/>
              <a:gd name="connsiteX6" fmla="*/ 24401 w 214099"/>
              <a:gd name="connsiteY6" fmla="*/ 521 h 15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99" h="1597190">
                <a:moveTo>
                  <a:pt x="24401" y="521"/>
                </a:moveTo>
                <a:cubicBezTo>
                  <a:pt x="7243" y="23734"/>
                  <a:pt x="113217" y="752429"/>
                  <a:pt x="109180" y="1017867"/>
                </a:cubicBezTo>
                <a:cubicBezTo>
                  <a:pt x="105143" y="1283305"/>
                  <a:pt x="4215" y="1553791"/>
                  <a:pt x="178" y="1593152"/>
                </a:cubicBezTo>
                <a:cubicBezTo>
                  <a:pt x="-3859" y="1632513"/>
                  <a:pt x="61744" y="1374139"/>
                  <a:pt x="84957" y="1254036"/>
                </a:cubicBezTo>
                <a:cubicBezTo>
                  <a:pt x="108170" y="1133933"/>
                  <a:pt x="118263" y="935107"/>
                  <a:pt x="139458" y="872532"/>
                </a:cubicBezTo>
                <a:cubicBezTo>
                  <a:pt x="160653" y="809957"/>
                  <a:pt x="226255" y="1020894"/>
                  <a:pt x="212125" y="878587"/>
                </a:cubicBezTo>
                <a:cubicBezTo>
                  <a:pt x="197995" y="736280"/>
                  <a:pt x="41559" y="-22692"/>
                  <a:pt x="2440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CAB8688-DBC3-0BA1-924B-FA1E3DCE0786}"/>
              </a:ext>
            </a:extLst>
          </p:cNvPr>
          <p:cNvSpPr/>
          <p:nvPr/>
        </p:nvSpPr>
        <p:spPr>
          <a:xfrm>
            <a:off x="3855786" y="2641674"/>
            <a:ext cx="548281" cy="581784"/>
          </a:xfrm>
          <a:custGeom>
            <a:avLst/>
            <a:gdLst>
              <a:gd name="connsiteX0" fmla="*/ 546656 w 548281"/>
              <a:gd name="connsiteY0" fmla="*/ 4636 h 581784"/>
              <a:gd name="connsiteX1" fmla="*/ 1650 w 548281"/>
              <a:gd name="connsiteY1" fmla="*/ 579921 h 581784"/>
              <a:gd name="connsiteX2" fmla="*/ 371043 w 548281"/>
              <a:gd name="connsiteY2" fmla="*/ 192360 h 581784"/>
              <a:gd name="connsiteX3" fmla="*/ 177263 w 548281"/>
              <a:gd name="connsiteY3" fmla="*/ 301362 h 581784"/>
              <a:gd name="connsiteX4" fmla="*/ 546656 w 548281"/>
              <a:gd name="connsiteY4" fmla="*/ 4636 h 58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81" h="581784">
                <a:moveTo>
                  <a:pt x="546656" y="4636"/>
                </a:moveTo>
                <a:cubicBezTo>
                  <a:pt x="517387" y="51062"/>
                  <a:pt x="30919" y="548634"/>
                  <a:pt x="1650" y="579921"/>
                </a:cubicBezTo>
                <a:cubicBezTo>
                  <a:pt x="-27619" y="611208"/>
                  <a:pt x="341774" y="238786"/>
                  <a:pt x="371043" y="192360"/>
                </a:cubicBezTo>
                <a:cubicBezTo>
                  <a:pt x="400312" y="145934"/>
                  <a:pt x="154050" y="327603"/>
                  <a:pt x="177263" y="301362"/>
                </a:cubicBezTo>
                <a:cubicBezTo>
                  <a:pt x="200476" y="275121"/>
                  <a:pt x="575925" y="-41790"/>
                  <a:pt x="546656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B55A0FD-499E-2E95-6A51-34B433716E50}"/>
              </a:ext>
            </a:extLst>
          </p:cNvPr>
          <p:cNvSpPr/>
          <p:nvPr/>
        </p:nvSpPr>
        <p:spPr>
          <a:xfrm>
            <a:off x="3003592" y="2949289"/>
            <a:ext cx="289700" cy="442679"/>
          </a:xfrm>
          <a:custGeom>
            <a:avLst/>
            <a:gdLst>
              <a:gd name="connsiteX0" fmla="*/ 0 w 289700"/>
              <a:gd name="connsiteY0" fmla="*/ 5858 h 442679"/>
              <a:gd name="connsiteX1" fmla="*/ 54501 w 289700"/>
              <a:gd name="connsiteY1" fmla="*/ 60359 h 442679"/>
              <a:gd name="connsiteX2" fmla="*/ 266448 w 289700"/>
              <a:gd name="connsiteY2" fmla="*/ 423696 h 442679"/>
              <a:gd name="connsiteX3" fmla="*/ 260392 w 289700"/>
              <a:gd name="connsiteY3" fmla="*/ 363140 h 442679"/>
              <a:gd name="connsiteX4" fmla="*/ 54501 w 289700"/>
              <a:gd name="connsiteY4" fmla="*/ 120915 h 442679"/>
              <a:gd name="connsiteX5" fmla="*/ 0 w 289700"/>
              <a:gd name="connsiteY5" fmla="*/ 5858 h 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00" h="442679">
                <a:moveTo>
                  <a:pt x="0" y="5858"/>
                </a:moveTo>
                <a:cubicBezTo>
                  <a:pt x="0" y="-4235"/>
                  <a:pt x="10093" y="-9281"/>
                  <a:pt x="54501" y="60359"/>
                </a:cubicBezTo>
                <a:cubicBezTo>
                  <a:pt x="98909" y="129999"/>
                  <a:pt x="232133" y="373233"/>
                  <a:pt x="266448" y="423696"/>
                </a:cubicBezTo>
                <a:cubicBezTo>
                  <a:pt x="300763" y="474159"/>
                  <a:pt x="295717" y="413604"/>
                  <a:pt x="260392" y="363140"/>
                </a:cubicBezTo>
                <a:cubicBezTo>
                  <a:pt x="225068" y="312677"/>
                  <a:pt x="92853" y="180462"/>
                  <a:pt x="54501" y="120915"/>
                </a:cubicBezTo>
                <a:cubicBezTo>
                  <a:pt x="16149" y="61368"/>
                  <a:pt x="0" y="15951"/>
                  <a:pt x="0" y="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16FCB3D-AD23-9ED3-4336-E5F80E09ED0C}"/>
              </a:ext>
            </a:extLst>
          </p:cNvPr>
          <p:cNvSpPr/>
          <p:nvPr/>
        </p:nvSpPr>
        <p:spPr>
          <a:xfrm>
            <a:off x="3355447" y="950332"/>
            <a:ext cx="162897" cy="423545"/>
          </a:xfrm>
          <a:custGeom>
            <a:avLst/>
            <a:gdLst>
              <a:gd name="connsiteX0" fmla="*/ 162874 w 162897"/>
              <a:gd name="connsiteY0" fmla="*/ 402 h 423545"/>
              <a:gd name="connsiteX1" fmla="*/ 17538 w 162897"/>
              <a:gd name="connsiteY1" fmla="*/ 418240 h 423545"/>
              <a:gd name="connsiteX2" fmla="*/ 47817 w 162897"/>
              <a:gd name="connsiteY2" fmla="*/ 242627 h 423545"/>
              <a:gd name="connsiteX3" fmla="*/ 5427 w 162897"/>
              <a:gd name="connsiteY3" fmla="*/ 339517 h 423545"/>
              <a:gd name="connsiteX4" fmla="*/ 162874 w 162897"/>
              <a:gd name="connsiteY4" fmla="*/ 402 h 42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97" h="423545">
                <a:moveTo>
                  <a:pt x="162874" y="402"/>
                </a:moveTo>
                <a:cubicBezTo>
                  <a:pt x="164892" y="13522"/>
                  <a:pt x="36714" y="377869"/>
                  <a:pt x="17538" y="418240"/>
                </a:cubicBezTo>
                <a:cubicBezTo>
                  <a:pt x="-1638" y="458611"/>
                  <a:pt x="49835" y="255747"/>
                  <a:pt x="47817" y="242627"/>
                </a:cubicBezTo>
                <a:cubicBezTo>
                  <a:pt x="45799" y="229507"/>
                  <a:pt x="-18796" y="379888"/>
                  <a:pt x="5427" y="339517"/>
                </a:cubicBezTo>
                <a:cubicBezTo>
                  <a:pt x="29650" y="299146"/>
                  <a:pt x="160856" y="-12718"/>
                  <a:pt x="16287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9D01D6-49E0-C567-7EC7-4A108F9F74D5}"/>
              </a:ext>
            </a:extLst>
          </p:cNvPr>
          <p:cNvSpPr/>
          <p:nvPr/>
        </p:nvSpPr>
        <p:spPr>
          <a:xfrm>
            <a:off x="2810462" y="2004788"/>
            <a:ext cx="200678" cy="693320"/>
          </a:xfrm>
          <a:custGeom>
            <a:avLst/>
            <a:gdLst>
              <a:gd name="connsiteX0" fmla="*/ 11461 w 200678"/>
              <a:gd name="connsiteY0" fmla="*/ 48070 h 693320"/>
              <a:gd name="connsiteX1" fmla="*/ 187074 w 200678"/>
              <a:gd name="connsiteY1" fmla="*/ 689967 h 693320"/>
              <a:gd name="connsiteX2" fmla="*/ 120463 w 200678"/>
              <a:gd name="connsiteY2" fmla="*/ 308462 h 693320"/>
              <a:gd name="connsiteX3" fmla="*/ 199186 w 200678"/>
              <a:gd name="connsiteY3" fmla="*/ 490131 h 693320"/>
              <a:gd name="connsiteX4" fmla="*/ 35684 w 200678"/>
              <a:gd name="connsiteY4" fmla="*/ 96515 h 693320"/>
              <a:gd name="connsiteX5" fmla="*/ 11461 w 200678"/>
              <a:gd name="connsiteY5" fmla="*/ 48070 h 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78" h="693320">
                <a:moveTo>
                  <a:pt x="11461" y="48070"/>
                </a:moveTo>
                <a:cubicBezTo>
                  <a:pt x="36693" y="146979"/>
                  <a:pt x="168907" y="646568"/>
                  <a:pt x="187074" y="689967"/>
                </a:cubicBezTo>
                <a:cubicBezTo>
                  <a:pt x="205241" y="733366"/>
                  <a:pt x="118444" y="341768"/>
                  <a:pt x="120463" y="308462"/>
                </a:cubicBezTo>
                <a:cubicBezTo>
                  <a:pt x="122482" y="275156"/>
                  <a:pt x="213316" y="525456"/>
                  <a:pt x="199186" y="490131"/>
                </a:cubicBezTo>
                <a:cubicBezTo>
                  <a:pt x="185056" y="454806"/>
                  <a:pt x="64953" y="171201"/>
                  <a:pt x="35684" y="96515"/>
                </a:cubicBezTo>
                <a:cubicBezTo>
                  <a:pt x="6415" y="21829"/>
                  <a:pt x="-13771" y="-50839"/>
                  <a:pt x="11461" y="4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0CB9D43-E7DF-962A-FED7-F7646DB98A8F}"/>
              </a:ext>
            </a:extLst>
          </p:cNvPr>
          <p:cNvSpPr/>
          <p:nvPr/>
        </p:nvSpPr>
        <p:spPr>
          <a:xfrm>
            <a:off x="3942029" y="2129555"/>
            <a:ext cx="579161" cy="752958"/>
          </a:xfrm>
          <a:custGeom>
            <a:avLst/>
            <a:gdLst>
              <a:gd name="connsiteX0" fmla="*/ 157632 w 579161"/>
              <a:gd name="connsiteY0" fmla="*/ 2026 h 752958"/>
              <a:gd name="connsiteX1" fmla="*/ 272689 w 579161"/>
              <a:gd name="connsiteY1" fmla="*/ 238196 h 752958"/>
              <a:gd name="connsiteX2" fmla="*/ 139465 w 579161"/>
              <a:gd name="connsiteY2" fmla="*/ 474366 h 752958"/>
              <a:gd name="connsiteX3" fmla="*/ 186 w 579161"/>
              <a:gd name="connsiteY3" fmla="*/ 752924 h 752958"/>
              <a:gd name="connsiteX4" fmla="*/ 169743 w 579161"/>
              <a:gd name="connsiteY4" fmla="*/ 456199 h 752958"/>
              <a:gd name="connsiteX5" fmla="*/ 575470 w 579161"/>
              <a:gd name="connsiteY5" fmla="*/ 26249 h 752958"/>
              <a:gd name="connsiteX6" fmla="*/ 363523 w 579161"/>
              <a:gd name="connsiteY6" fmla="*/ 244252 h 752958"/>
              <a:gd name="connsiteX7" fmla="*/ 242411 w 579161"/>
              <a:gd name="connsiteY7" fmla="*/ 129195 h 752958"/>
              <a:gd name="connsiteX8" fmla="*/ 157632 w 579161"/>
              <a:gd name="connsiteY8" fmla="*/ 2026 h 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61" h="752958">
                <a:moveTo>
                  <a:pt x="157632" y="2026"/>
                </a:moveTo>
                <a:cubicBezTo>
                  <a:pt x="162678" y="20193"/>
                  <a:pt x="275717" y="159473"/>
                  <a:pt x="272689" y="238196"/>
                </a:cubicBezTo>
                <a:cubicBezTo>
                  <a:pt x="269661" y="316919"/>
                  <a:pt x="184882" y="388578"/>
                  <a:pt x="139465" y="474366"/>
                </a:cubicBezTo>
                <a:cubicBezTo>
                  <a:pt x="94048" y="560154"/>
                  <a:pt x="-4860" y="755952"/>
                  <a:pt x="186" y="752924"/>
                </a:cubicBezTo>
                <a:cubicBezTo>
                  <a:pt x="5232" y="749896"/>
                  <a:pt x="73862" y="577312"/>
                  <a:pt x="169743" y="456199"/>
                </a:cubicBezTo>
                <a:cubicBezTo>
                  <a:pt x="265624" y="335086"/>
                  <a:pt x="543173" y="61574"/>
                  <a:pt x="575470" y="26249"/>
                </a:cubicBezTo>
                <a:cubicBezTo>
                  <a:pt x="607767" y="-9076"/>
                  <a:pt x="419033" y="227094"/>
                  <a:pt x="363523" y="244252"/>
                </a:cubicBezTo>
                <a:cubicBezTo>
                  <a:pt x="308013" y="261410"/>
                  <a:pt x="273698" y="165529"/>
                  <a:pt x="242411" y="129195"/>
                </a:cubicBezTo>
                <a:cubicBezTo>
                  <a:pt x="211124" y="92861"/>
                  <a:pt x="152586" y="-16141"/>
                  <a:pt x="157632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29FDA3-EA06-26BE-019B-6A7E35BE3388}"/>
              </a:ext>
            </a:extLst>
          </p:cNvPr>
          <p:cNvSpPr/>
          <p:nvPr/>
        </p:nvSpPr>
        <p:spPr>
          <a:xfrm>
            <a:off x="3553756" y="756894"/>
            <a:ext cx="1075668" cy="812205"/>
          </a:xfrm>
          <a:custGeom>
            <a:avLst/>
            <a:gdLst>
              <a:gd name="connsiteX0" fmla="*/ 449015 w 1075668"/>
              <a:gd name="connsiteY0" fmla="*/ 60 h 812205"/>
              <a:gd name="connsiteX1" fmla="*/ 31176 w 1075668"/>
              <a:gd name="connsiteY1" fmla="*/ 272563 h 812205"/>
              <a:gd name="connsiteX2" fmla="*/ 31176 w 1075668"/>
              <a:gd name="connsiteY2" fmla="*/ 805458 h 812205"/>
              <a:gd name="connsiteX3" fmla="*/ 37232 w 1075668"/>
              <a:gd name="connsiteY3" fmla="*/ 581400 h 812205"/>
              <a:gd name="connsiteX4" fmla="*/ 55399 w 1075668"/>
              <a:gd name="connsiteY4" fmla="*/ 708568 h 812205"/>
              <a:gd name="connsiteX5" fmla="*/ 115955 w 1075668"/>
              <a:gd name="connsiteY5" fmla="*/ 599567 h 812205"/>
              <a:gd name="connsiteX6" fmla="*/ 872909 w 1075668"/>
              <a:gd name="connsiteY6" fmla="*/ 587456 h 812205"/>
              <a:gd name="connsiteX7" fmla="*/ 588294 w 1075668"/>
              <a:gd name="connsiteY7" fmla="*/ 587456 h 812205"/>
              <a:gd name="connsiteX8" fmla="*/ 1072745 w 1075668"/>
              <a:gd name="connsiteY8" fmla="*/ 490566 h 812205"/>
              <a:gd name="connsiteX9" fmla="*/ 782074 w 1075668"/>
              <a:gd name="connsiteY9" fmla="*/ 339175 h 812205"/>
              <a:gd name="connsiteX10" fmla="*/ 600406 w 1075668"/>
              <a:gd name="connsiteY10" fmla="*/ 248340 h 812205"/>
              <a:gd name="connsiteX11" fmla="*/ 449015 w 1075668"/>
              <a:gd name="connsiteY11" fmla="*/ 60 h 81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668" h="812205">
                <a:moveTo>
                  <a:pt x="449015" y="60"/>
                </a:moveTo>
                <a:cubicBezTo>
                  <a:pt x="354143" y="4097"/>
                  <a:pt x="100816" y="138330"/>
                  <a:pt x="31176" y="272563"/>
                </a:cubicBezTo>
                <a:cubicBezTo>
                  <a:pt x="-38464" y="406796"/>
                  <a:pt x="30167" y="753985"/>
                  <a:pt x="31176" y="805458"/>
                </a:cubicBezTo>
                <a:cubicBezTo>
                  <a:pt x="32185" y="856931"/>
                  <a:pt x="33195" y="597548"/>
                  <a:pt x="37232" y="581400"/>
                </a:cubicBezTo>
                <a:cubicBezTo>
                  <a:pt x="41269" y="565252"/>
                  <a:pt x="42278" y="705540"/>
                  <a:pt x="55399" y="708568"/>
                </a:cubicBezTo>
                <a:cubicBezTo>
                  <a:pt x="68520" y="711596"/>
                  <a:pt x="-20297" y="619752"/>
                  <a:pt x="115955" y="599567"/>
                </a:cubicBezTo>
                <a:cubicBezTo>
                  <a:pt x="252207" y="579382"/>
                  <a:pt x="794186" y="589474"/>
                  <a:pt x="872909" y="587456"/>
                </a:cubicBezTo>
                <a:cubicBezTo>
                  <a:pt x="951632" y="585438"/>
                  <a:pt x="554988" y="603604"/>
                  <a:pt x="588294" y="587456"/>
                </a:cubicBezTo>
                <a:cubicBezTo>
                  <a:pt x="621600" y="571308"/>
                  <a:pt x="1040448" y="531946"/>
                  <a:pt x="1072745" y="490566"/>
                </a:cubicBezTo>
                <a:cubicBezTo>
                  <a:pt x="1105042" y="449186"/>
                  <a:pt x="860797" y="379546"/>
                  <a:pt x="782074" y="339175"/>
                </a:cubicBezTo>
                <a:cubicBezTo>
                  <a:pt x="703351" y="298804"/>
                  <a:pt x="652888" y="300822"/>
                  <a:pt x="600406" y="248340"/>
                </a:cubicBezTo>
                <a:cubicBezTo>
                  <a:pt x="547924" y="195858"/>
                  <a:pt x="543887" y="-3977"/>
                  <a:pt x="44901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BDB39C-5CEB-4686-31A1-440C34AC97E8}"/>
              </a:ext>
            </a:extLst>
          </p:cNvPr>
          <p:cNvSpPr/>
          <p:nvPr/>
        </p:nvSpPr>
        <p:spPr>
          <a:xfrm>
            <a:off x="3703194" y="1497809"/>
            <a:ext cx="811275" cy="519701"/>
          </a:xfrm>
          <a:custGeom>
            <a:avLst/>
            <a:gdLst>
              <a:gd name="connsiteX0" fmla="*/ 8907 w 811275"/>
              <a:gd name="connsiteY0" fmla="*/ 209878 h 519701"/>
              <a:gd name="connsiteX1" fmla="*/ 323799 w 811275"/>
              <a:gd name="connsiteY1" fmla="*/ 125100 h 519701"/>
              <a:gd name="connsiteX2" fmla="*/ 481246 w 811275"/>
              <a:gd name="connsiteY2" fmla="*/ 155378 h 519701"/>
              <a:gd name="connsiteX3" fmla="*/ 408578 w 811275"/>
              <a:gd name="connsiteY3" fmla="*/ 3987 h 519701"/>
              <a:gd name="connsiteX4" fmla="*/ 638692 w 811275"/>
              <a:gd name="connsiteY4" fmla="*/ 343102 h 519701"/>
              <a:gd name="connsiteX5" fmla="*/ 808250 w 811275"/>
              <a:gd name="connsiteY5" fmla="*/ 518716 h 519701"/>
              <a:gd name="connsiteX6" fmla="*/ 493357 w 811275"/>
              <a:gd name="connsiteY6" fmla="*/ 270435 h 519701"/>
              <a:gd name="connsiteX7" fmla="*/ 130019 w 811275"/>
              <a:gd name="connsiteY7" fmla="*/ 433937 h 519701"/>
              <a:gd name="connsiteX8" fmla="*/ 136075 w 811275"/>
              <a:gd name="connsiteY8" fmla="*/ 470270 h 519701"/>
              <a:gd name="connsiteX9" fmla="*/ 87630 w 811275"/>
              <a:gd name="connsiteY9" fmla="*/ 318880 h 519701"/>
              <a:gd name="connsiteX10" fmla="*/ 8907 w 811275"/>
              <a:gd name="connsiteY10" fmla="*/ 209878 h 5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275" h="519701">
                <a:moveTo>
                  <a:pt x="8907" y="209878"/>
                </a:moveTo>
                <a:cubicBezTo>
                  <a:pt x="48268" y="177581"/>
                  <a:pt x="245076" y="134183"/>
                  <a:pt x="323799" y="125100"/>
                </a:cubicBezTo>
                <a:cubicBezTo>
                  <a:pt x="402522" y="116017"/>
                  <a:pt x="467116" y="175563"/>
                  <a:pt x="481246" y="155378"/>
                </a:cubicBezTo>
                <a:cubicBezTo>
                  <a:pt x="495376" y="135193"/>
                  <a:pt x="382337" y="-27300"/>
                  <a:pt x="408578" y="3987"/>
                </a:cubicBezTo>
                <a:cubicBezTo>
                  <a:pt x="434819" y="35274"/>
                  <a:pt x="572080" y="257314"/>
                  <a:pt x="638692" y="343102"/>
                </a:cubicBezTo>
                <a:cubicBezTo>
                  <a:pt x="705304" y="428890"/>
                  <a:pt x="832473" y="530827"/>
                  <a:pt x="808250" y="518716"/>
                </a:cubicBezTo>
                <a:cubicBezTo>
                  <a:pt x="784028" y="506605"/>
                  <a:pt x="606395" y="284565"/>
                  <a:pt x="493357" y="270435"/>
                </a:cubicBezTo>
                <a:cubicBezTo>
                  <a:pt x="380319" y="256305"/>
                  <a:pt x="189566" y="400631"/>
                  <a:pt x="130019" y="433937"/>
                </a:cubicBezTo>
                <a:cubicBezTo>
                  <a:pt x="70472" y="467243"/>
                  <a:pt x="143140" y="489446"/>
                  <a:pt x="136075" y="470270"/>
                </a:cubicBezTo>
                <a:cubicBezTo>
                  <a:pt x="129010" y="451094"/>
                  <a:pt x="102769" y="359251"/>
                  <a:pt x="87630" y="318880"/>
                </a:cubicBezTo>
                <a:cubicBezTo>
                  <a:pt x="72491" y="278509"/>
                  <a:pt x="-30454" y="242175"/>
                  <a:pt x="8907" y="2098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EFD57C2-FF65-736D-A107-27376056C87F}"/>
              </a:ext>
            </a:extLst>
          </p:cNvPr>
          <p:cNvSpPr/>
          <p:nvPr/>
        </p:nvSpPr>
        <p:spPr>
          <a:xfrm>
            <a:off x="2936940" y="1476872"/>
            <a:ext cx="551106" cy="1280054"/>
          </a:xfrm>
          <a:custGeom>
            <a:avLst/>
            <a:gdLst>
              <a:gd name="connsiteX0" fmla="*/ 40 w 551106"/>
              <a:gd name="connsiteY0" fmla="*/ 24924 h 1280054"/>
              <a:gd name="connsiteX1" fmla="*/ 345211 w 551106"/>
              <a:gd name="connsiteY1" fmla="*/ 442762 h 1280054"/>
              <a:gd name="connsiteX2" fmla="*/ 248321 w 551106"/>
              <a:gd name="connsiteY2" fmla="*/ 757655 h 1280054"/>
              <a:gd name="connsiteX3" fmla="*/ 302822 w 551106"/>
              <a:gd name="connsiteY3" fmla="*/ 703154 h 1280054"/>
              <a:gd name="connsiteX4" fmla="*/ 211987 w 551106"/>
              <a:gd name="connsiteY4" fmla="*/ 993825 h 1280054"/>
              <a:gd name="connsiteX5" fmla="*/ 260432 w 551106"/>
              <a:gd name="connsiteY5" fmla="*/ 1278439 h 1280054"/>
              <a:gd name="connsiteX6" fmla="*/ 320988 w 551106"/>
              <a:gd name="connsiteY6" fmla="*/ 1072548 h 1280054"/>
              <a:gd name="connsiteX7" fmla="*/ 551102 w 551106"/>
              <a:gd name="connsiteY7" fmla="*/ 364039 h 1280054"/>
              <a:gd name="connsiteX8" fmla="*/ 314933 w 551106"/>
              <a:gd name="connsiteY8" fmla="*/ 702 h 1280054"/>
              <a:gd name="connsiteX9" fmla="*/ 502657 w 551106"/>
              <a:gd name="connsiteY9" fmla="*/ 267149 h 1280054"/>
              <a:gd name="connsiteX10" fmla="*/ 345211 w 551106"/>
              <a:gd name="connsiteY10" fmla="*/ 91536 h 1280054"/>
              <a:gd name="connsiteX11" fmla="*/ 181709 w 551106"/>
              <a:gd name="connsiteY11" fmla="*/ 6757 h 1280054"/>
              <a:gd name="connsiteX12" fmla="*/ 320988 w 551106"/>
              <a:gd name="connsiteY12" fmla="*/ 158148 h 1280054"/>
              <a:gd name="connsiteX13" fmla="*/ 40 w 551106"/>
              <a:gd name="connsiteY13" fmla="*/ 24924 h 1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06" h="1280054">
                <a:moveTo>
                  <a:pt x="40" y="24924"/>
                </a:moveTo>
                <a:cubicBezTo>
                  <a:pt x="4077" y="72360"/>
                  <a:pt x="303831" y="320640"/>
                  <a:pt x="345211" y="442762"/>
                </a:cubicBezTo>
                <a:cubicBezTo>
                  <a:pt x="386591" y="564884"/>
                  <a:pt x="255386" y="714256"/>
                  <a:pt x="248321" y="757655"/>
                </a:cubicBezTo>
                <a:cubicBezTo>
                  <a:pt x="241256" y="801054"/>
                  <a:pt x="308878" y="663792"/>
                  <a:pt x="302822" y="703154"/>
                </a:cubicBezTo>
                <a:cubicBezTo>
                  <a:pt x="296766" y="742516"/>
                  <a:pt x="219052" y="897944"/>
                  <a:pt x="211987" y="993825"/>
                </a:cubicBezTo>
                <a:cubicBezTo>
                  <a:pt x="204922" y="1089706"/>
                  <a:pt x="242265" y="1265319"/>
                  <a:pt x="260432" y="1278439"/>
                </a:cubicBezTo>
                <a:cubicBezTo>
                  <a:pt x="278599" y="1291559"/>
                  <a:pt x="272543" y="1224948"/>
                  <a:pt x="320988" y="1072548"/>
                </a:cubicBezTo>
                <a:cubicBezTo>
                  <a:pt x="369433" y="920148"/>
                  <a:pt x="552111" y="542680"/>
                  <a:pt x="551102" y="364039"/>
                </a:cubicBezTo>
                <a:cubicBezTo>
                  <a:pt x="550093" y="185398"/>
                  <a:pt x="323007" y="16850"/>
                  <a:pt x="314933" y="702"/>
                </a:cubicBezTo>
                <a:cubicBezTo>
                  <a:pt x="306859" y="-15446"/>
                  <a:pt x="497611" y="252010"/>
                  <a:pt x="502657" y="267149"/>
                </a:cubicBezTo>
                <a:cubicBezTo>
                  <a:pt x="507703" y="282288"/>
                  <a:pt x="398702" y="134935"/>
                  <a:pt x="345211" y="91536"/>
                </a:cubicBezTo>
                <a:cubicBezTo>
                  <a:pt x="291720" y="48137"/>
                  <a:pt x="185746" y="-4345"/>
                  <a:pt x="181709" y="6757"/>
                </a:cubicBezTo>
                <a:cubicBezTo>
                  <a:pt x="177672" y="17859"/>
                  <a:pt x="346220" y="152092"/>
                  <a:pt x="320988" y="158148"/>
                </a:cubicBezTo>
                <a:cubicBezTo>
                  <a:pt x="295756" y="164204"/>
                  <a:pt x="-3997" y="-22512"/>
                  <a:pt x="40" y="249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D9AC321-4316-09B4-D8CC-CC77725F2E98}"/>
              </a:ext>
            </a:extLst>
          </p:cNvPr>
          <p:cNvSpPr/>
          <p:nvPr/>
        </p:nvSpPr>
        <p:spPr>
          <a:xfrm>
            <a:off x="3042181" y="1813371"/>
            <a:ext cx="405248" cy="1255853"/>
          </a:xfrm>
          <a:custGeom>
            <a:avLst/>
            <a:gdLst>
              <a:gd name="connsiteX0" fmla="*/ 330804 w 405248"/>
              <a:gd name="connsiteY0" fmla="*/ 3318 h 1255853"/>
              <a:gd name="connsiteX1" fmla="*/ 9856 w 405248"/>
              <a:gd name="connsiteY1" fmla="*/ 608881 h 1255853"/>
              <a:gd name="connsiteX2" fmla="*/ 76468 w 405248"/>
              <a:gd name="connsiteY2" fmla="*/ 524102 h 1255853"/>
              <a:gd name="connsiteX3" fmla="*/ 15912 w 405248"/>
              <a:gd name="connsiteY3" fmla="*/ 802661 h 1255853"/>
              <a:gd name="connsiteX4" fmla="*/ 40134 w 405248"/>
              <a:gd name="connsiteY4" fmla="*/ 748160 h 1255853"/>
              <a:gd name="connsiteX5" fmla="*/ 9856 w 405248"/>
              <a:gd name="connsiteY5" fmla="*/ 1250777 h 1255853"/>
              <a:gd name="connsiteX6" fmla="*/ 155191 w 405248"/>
              <a:gd name="connsiteY6" fmla="*/ 996441 h 1255853"/>
              <a:gd name="connsiteX7" fmla="*/ 336860 w 405248"/>
              <a:gd name="connsiteY7" fmla="*/ 814772 h 1255853"/>
              <a:gd name="connsiteX8" fmla="*/ 209692 w 405248"/>
              <a:gd name="connsiteY8" fmla="*/ 772383 h 1255853"/>
              <a:gd name="connsiteX9" fmla="*/ 403472 w 405248"/>
              <a:gd name="connsiteY9" fmla="*/ 106263 h 1255853"/>
              <a:gd name="connsiteX10" fmla="*/ 306582 w 405248"/>
              <a:gd name="connsiteY10" fmla="*/ 354544 h 1255853"/>
              <a:gd name="connsiteX11" fmla="*/ 330804 w 405248"/>
              <a:gd name="connsiteY11" fmla="*/ 3318 h 12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248" h="1255853">
                <a:moveTo>
                  <a:pt x="330804" y="3318"/>
                </a:moveTo>
                <a:cubicBezTo>
                  <a:pt x="281350" y="45708"/>
                  <a:pt x="52245" y="522084"/>
                  <a:pt x="9856" y="608881"/>
                </a:cubicBezTo>
                <a:cubicBezTo>
                  <a:pt x="-32533" y="695678"/>
                  <a:pt x="75459" y="491805"/>
                  <a:pt x="76468" y="524102"/>
                </a:cubicBezTo>
                <a:cubicBezTo>
                  <a:pt x="77477" y="556399"/>
                  <a:pt x="21968" y="765318"/>
                  <a:pt x="15912" y="802661"/>
                </a:cubicBezTo>
                <a:cubicBezTo>
                  <a:pt x="9856" y="840004"/>
                  <a:pt x="41143" y="673474"/>
                  <a:pt x="40134" y="748160"/>
                </a:cubicBezTo>
                <a:cubicBezTo>
                  <a:pt x="39125" y="822846"/>
                  <a:pt x="-9320" y="1209397"/>
                  <a:pt x="9856" y="1250777"/>
                </a:cubicBezTo>
                <a:cubicBezTo>
                  <a:pt x="29032" y="1292157"/>
                  <a:pt x="100690" y="1069109"/>
                  <a:pt x="155191" y="996441"/>
                </a:cubicBezTo>
                <a:cubicBezTo>
                  <a:pt x="209692" y="923774"/>
                  <a:pt x="327776" y="852115"/>
                  <a:pt x="336860" y="814772"/>
                </a:cubicBezTo>
                <a:cubicBezTo>
                  <a:pt x="345944" y="777429"/>
                  <a:pt x="198590" y="890468"/>
                  <a:pt x="209692" y="772383"/>
                </a:cubicBezTo>
                <a:cubicBezTo>
                  <a:pt x="220794" y="654298"/>
                  <a:pt x="387324" y="175903"/>
                  <a:pt x="403472" y="106263"/>
                </a:cubicBezTo>
                <a:cubicBezTo>
                  <a:pt x="419620" y="36623"/>
                  <a:pt x="320712" y="370692"/>
                  <a:pt x="306582" y="354544"/>
                </a:cubicBezTo>
                <a:cubicBezTo>
                  <a:pt x="292452" y="338396"/>
                  <a:pt x="380258" y="-39072"/>
                  <a:pt x="330804" y="3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EBF8137-4A2A-E320-DBB5-FCDE9BD120B9}"/>
              </a:ext>
            </a:extLst>
          </p:cNvPr>
          <p:cNvSpPr/>
          <p:nvPr/>
        </p:nvSpPr>
        <p:spPr>
          <a:xfrm>
            <a:off x="3685696" y="1519788"/>
            <a:ext cx="931709" cy="336892"/>
          </a:xfrm>
          <a:custGeom>
            <a:avLst/>
            <a:gdLst>
              <a:gd name="connsiteX0" fmla="*/ 2182 w 931709"/>
              <a:gd name="connsiteY0" fmla="*/ 84954 h 336892"/>
              <a:gd name="connsiteX1" fmla="*/ 341297 w 931709"/>
              <a:gd name="connsiteY1" fmla="*/ 175 h 336892"/>
              <a:gd name="connsiteX2" fmla="*/ 541133 w 931709"/>
              <a:gd name="connsiteY2" fmla="*/ 109176 h 336892"/>
              <a:gd name="connsiteX3" fmla="*/ 492688 w 931709"/>
              <a:gd name="connsiteY3" fmla="*/ 78898 h 336892"/>
              <a:gd name="connsiteX4" fmla="*/ 928693 w 931709"/>
              <a:gd name="connsiteY4" fmla="*/ 333235 h 336892"/>
              <a:gd name="connsiteX5" fmla="*/ 662246 w 931709"/>
              <a:gd name="connsiteY5" fmla="*/ 230289 h 336892"/>
              <a:gd name="connsiteX6" fmla="*/ 220185 w 931709"/>
              <a:gd name="connsiteY6" fmla="*/ 242400 h 336892"/>
              <a:gd name="connsiteX7" fmla="*/ 195962 w 931709"/>
              <a:gd name="connsiteY7" fmla="*/ 133399 h 336892"/>
              <a:gd name="connsiteX8" fmla="*/ 2182 w 931709"/>
              <a:gd name="connsiteY8" fmla="*/ 84954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709" h="336892">
                <a:moveTo>
                  <a:pt x="2182" y="84954"/>
                </a:moveTo>
                <a:cubicBezTo>
                  <a:pt x="26404" y="62750"/>
                  <a:pt x="251472" y="-3862"/>
                  <a:pt x="341297" y="175"/>
                </a:cubicBezTo>
                <a:cubicBezTo>
                  <a:pt x="431122" y="4212"/>
                  <a:pt x="515901" y="96056"/>
                  <a:pt x="541133" y="109176"/>
                </a:cubicBezTo>
                <a:cubicBezTo>
                  <a:pt x="566365" y="122296"/>
                  <a:pt x="492688" y="78898"/>
                  <a:pt x="492688" y="78898"/>
                </a:cubicBezTo>
                <a:cubicBezTo>
                  <a:pt x="557281" y="116241"/>
                  <a:pt x="900433" y="308003"/>
                  <a:pt x="928693" y="333235"/>
                </a:cubicBezTo>
                <a:cubicBezTo>
                  <a:pt x="956953" y="358467"/>
                  <a:pt x="780331" y="245428"/>
                  <a:pt x="662246" y="230289"/>
                </a:cubicBezTo>
                <a:cubicBezTo>
                  <a:pt x="544161" y="215150"/>
                  <a:pt x="297899" y="258548"/>
                  <a:pt x="220185" y="242400"/>
                </a:cubicBezTo>
                <a:cubicBezTo>
                  <a:pt x="142471" y="226252"/>
                  <a:pt x="229268" y="159640"/>
                  <a:pt x="195962" y="133399"/>
                </a:cubicBezTo>
                <a:cubicBezTo>
                  <a:pt x="162656" y="107158"/>
                  <a:pt x="-22040" y="107158"/>
                  <a:pt x="2182" y="84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B378438-F9BB-9E66-6B1F-3CFEEBA80051}"/>
              </a:ext>
            </a:extLst>
          </p:cNvPr>
          <p:cNvSpPr/>
          <p:nvPr/>
        </p:nvSpPr>
        <p:spPr>
          <a:xfrm>
            <a:off x="2980917" y="1995868"/>
            <a:ext cx="320796" cy="101048"/>
          </a:xfrm>
          <a:custGeom>
            <a:avLst/>
            <a:gdLst>
              <a:gd name="connsiteX0" fmla="*/ 9933 w 320796"/>
              <a:gd name="connsiteY0" fmla="*/ 99632 h 101048"/>
              <a:gd name="connsiteX1" fmla="*/ 314733 w 320796"/>
              <a:gd name="connsiteY1" fmla="*/ 1207 h 101048"/>
              <a:gd name="connsiteX2" fmla="*/ 203608 w 320796"/>
              <a:gd name="connsiteY2" fmla="*/ 45657 h 101048"/>
              <a:gd name="connsiteX3" fmla="*/ 86133 w 320796"/>
              <a:gd name="connsiteY3" fmla="*/ 58357 h 101048"/>
              <a:gd name="connsiteX4" fmla="*/ 9933 w 320796"/>
              <a:gd name="connsiteY4" fmla="*/ 99632 h 1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6" h="101048">
                <a:moveTo>
                  <a:pt x="9933" y="99632"/>
                </a:moveTo>
                <a:cubicBezTo>
                  <a:pt x="48033" y="90107"/>
                  <a:pt x="282454" y="10203"/>
                  <a:pt x="314733" y="1207"/>
                </a:cubicBezTo>
                <a:cubicBezTo>
                  <a:pt x="347012" y="-7789"/>
                  <a:pt x="241708" y="36132"/>
                  <a:pt x="203608" y="45657"/>
                </a:cubicBezTo>
                <a:cubicBezTo>
                  <a:pt x="165508" y="55182"/>
                  <a:pt x="118941" y="48832"/>
                  <a:pt x="86133" y="58357"/>
                </a:cubicBezTo>
                <a:cubicBezTo>
                  <a:pt x="53325" y="67882"/>
                  <a:pt x="-28167" y="109157"/>
                  <a:pt x="9933" y="9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B6F16CD-BC72-E3FC-4C21-BDA2F2929269}"/>
              </a:ext>
            </a:extLst>
          </p:cNvPr>
          <p:cNvSpPr/>
          <p:nvPr/>
        </p:nvSpPr>
        <p:spPr>
          <a:xfrm>
            <a:off x="2952604" y="2162168"/>
            <a:ext cx="54749" cy="114310"/>
          </a:xfrm>
          <a:custGeom>
            <a:avLst/>
            <a:gdLst>
              <a:gd name="connsiteX0" fmla="*/ 146 w 54749"/>
              <a:gd name="connsiteY0" fmla="*/ 7 h 114310"/>
              <a:gd name="connsiteX1" fmla="*/ 38246 w 54749"/>
              <a:gd name="connsiteY1" fmla="*/ 44457 h 114310"/>
              <a:gd name="connsiteX2" fmla="*/ 41421 w 54749"/>
              <a:gd name="connsiteY2" fmla="*/ 114307 h 114310"/>
              <a:gd name="connsiteX3" fmla="*/ 54121 w 54749"/>
              <a:gd name="connsiteY3" fmla="*/ 47632 h 114310"/>
              <a:gd name="connsiteX4" fmla="*/ 146 w 54749"/>
              <a:gd name="connsiteY4" fmla="*/ 7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" h="114310">
                <a:moveTo>
                  <a:pt x="146" y="7"/>
                </a:moveTo>
                <a:cubicBezTo>
                  <a:pt x="-2500" y="-522"/>
                  <a:pt x="31367" y="25407"/>
                  <a:pt x="38246" y="44457"/>
                </a:cubicBezTo>
                <a:cubicBezTo>
                  <a:pt x="45125" y="63507"/>
                  <a:pt x="38775" y="113778"/>
                  <a:pt x="41421" y="114307"/>
                </a:cubicBezTo>
                <a:cubicBezTo>
                  <a:pt x="44067" y="114836"/>
                  <a:pt x="57825" y="61919"/>
                  <a:pt x="54121" y="47632"/>
                </a:cubicBezTo>
                <a:cubicBezTo>
                  <a:pt x="50417" y="33345"/>
                  <a:pt x="2792" y="536"/>
                  <a:pt x="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872237-8002-9E46-F935-142AB22391F4}"/>
              </a:ext>
            </a:extLst>
          </p:cNvPr>
          <p:cNvSpPr/>
          <p:nvPr/>
        </p:nvSpPr>
        <p:spPr>
          <a:xfrm>
            <a:off x="3920854" y="2116873"/>
            <a:ext cx="172148" cy="48760"/>
          </a:xfrm>
          <a:custGeom>
            <a:avLst/>
            <a:gdLst>
              <a:gd name="connsiteX0" fmla="*/ 271 w 172148"/>
              <a:gd name="connsiteY0" fmla="*/ 852 h 48760"/>
              <a:gd name="connsiteX1" fmla="*/ 165371 w 172148"/>
              <a:gd name="connsiteY1" fmla="*/ 48477 h 48760"/>
              <a:gd name="connsiteX2" fmla="*/ 127271 w 172148"/>
              <a:gd name="connsiteY2" fmla="*/ 19902 h 48760"/>
              <a:gd name="connsiteX3" fmla="*/ 271 w 172148"/>
              <a:gd name="connsiteY3" fmla="*/ 852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" h="48760">
                <a:moveTo>
                  <a:pt x="271" y="852"/>
                </a:moveTo>
                <a:cubicBezTo>
                  <a:pt x="6621" y="5614"/>
                  <a:pt x="144204" y="45302"/>
                  <a:pt x="165371" y="48477"/>
                </a:cubicBezTo>
                <a:cubicBezTo>
                  <a:pt x="186538" y="51652"/>
                  <a:pt x="153729" y="27310"/>
                  <a:pt x="127271" y="19902"/>
                </a:cubicBezTo>
                <a:cubicBezTo>
                  <a:pt x="100813" y="12494"/>
                  <a:pt x="-6079" y="-3910"/>
                  <a:pt x="27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D9A22-9D94-2D5A-D88E-3F084DC553C8}"/>
              </a:ext>
            </a:extLst>
          </p:cNvPr>
          <p:cNvSpPr/>
          <p:nvPr/>
        </p:nvSpPr>
        <p:spPr>
          <a:xfrm>
            <a:off x="3962367" y="2209542"/>
            <a:ext cx="130467" cy="175159"/>
          </a:xfrm>
          <a:custGeom>
            <a:avLst/>
            <a:gdLst>
              <a:gd name="connsiteX0" fmla="*/ 33 w 130467"/>
              <a:gd name="connsiteY0" fmla="*/ 258 h 175159"/>
              <a:gd name="connsiteX1" fmla="*/ 73058 w 130467"/>
              <a:gd name="connsiteY1" fmla="*/ 51058 h 175159"/>
              <a:gd name="connsiteX2" fmla="*/ 63533 w 130467"/>
              <a:gd name="connsiteY2" fmla="*/ 105033 h 175159"/>
              <a:gd name="connsiteX3" fmla="*/ 130208 w 130467"/>
              <a:gd name="connsiteY3" fmla="*/ 174883 h 175159"/>
              <a:gd name="connsiteX4" fmla="*/ 85758 w 130467"/>
              <a:gd name="connsiteY4" fmla="*/ 127258 h 175159"/>
              <a:gd name="connsiteX5" fmla="*/ 63533 w 130467"/>
              <a:gd name="connsiteY5" fmla="*/ 73283 h 175159"/>
              <a:gd name="connsiteX6" fmla="*/ 33 w 130467"/>
              <a:gd name="connsiteY6" fmla="*/ 258 h 1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175159">
                <a:moveTo>
                  <a:pt x="33" y="258"/>
                </a:moveTo>
                <a:cubicBezTo>
                  <a:pt x="1620" y="-3446"/>
                  <a:pt x="62475" y="33596"/>
                  <a:pt x="73058" y="51058"/>
                </a:cubicBezTo>
                <a:cubicBezTo>
                  <a:pt x="83641" y="68521"/>
                  <a:pt x="54008" y="84396"/>
                  <a:pt x="63533" y="105033"/>
                </a:cubicBezTo>
                <a:cubicBezTo>
                  <a:pt x="73058" y="125670"/>
                  <a:pt x="126504" y="171179"/>
                  <a:pt x="130208" y="174883"/>
                </a:cubicBezTo>
                <a:cubicBezTo>
                  <a:pt x="133912" y="178587"/>
                  <a:pt x="96870" y="144191"/>
                  <a:pt x="85758" y="127258"/>
                </a:cubicBezTo>
                <a:cubicBezTo>
                  <a:pt x="74646" y="110325"/>
                  <a:pt x="74116" y="93391"/>
                  <a:pt x="63533" y="73283"/>
                </a:cubicBezTo>
                <a:cubicBezTo>
                  <a:pt x="52950" y="53175"/>
                  <a:pt x="-1554" y="3962"/>
                  <a:pt x="3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2FE7BAC-B6D1-F2D6-36B0-4857DF870782}"/>
              </a:ext>
            </a:extLst>
          </p:cNvPr>
          <p:cNvSpPr/>
          <p:nvPr/>
        </p:nvSpPr>
        <p:spPr>
          <a:xfrm>
            <a:off x="3088776" y="2205107"/>
            <a:ext cx="76761" cy="94184"/>
          </a:xfrm>
          <a:custGeom>
            <a:avLst/>
            <a:gdLst>
              <a:gd name="connsiteX0" fmla="*/ 76699 w 76761"/>
              <a:gd name="connsiteY0" fmla="*/ 1518 h 94184"/>
              <a:gd name="connsiteX1" fmla="*/ 3674 w 76761"/>
              <a:gd name="connsiteY1" fmla="*/ 93593 h 94184"/>
              <a:gd name="connsiteX2" fmla="*/ 16374 w 76761"/>
              <a:gd name="connsiteY2" fmla="*/ 39618 h 94184"/>
              <a:gd name="connsiteX3" fmla="*/ 76699 w 76761"/>
              <a:gd name="connsiteY3" fmla="*/ 1518 h 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61" h="94184">
                <a:moveTo>
                  <a:pt x="76699" y="1518"/>
                </a:moveTo>
                <a:cubicBezTo>
                  <a:pt x="74582" y="10514"/>
                  <a:pt x="13728" y="87243"/>
                  <a:pt x="3674" y="93593"/>
                </a:cubicBezTo>
                <a:cubicBezTo>
                  <a:pt x="-6380" y="99943"/>
                  <a:pt x="6320" y="53376"/>
                  <a:pt x="16374" y="39618"/>
                </a:cubicBezTo>
                <a:cubicBezTo>
                  <a:pt x="26428" y="25860"/>
                  <a:pt x="78816" y="-7478"/>
                  <a:pt x="76699" y="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3458626-6D63-B5F3-F133-0C7AD5EA5946}"/>
              </a:ext>
            </a:extLst>
          </p:cNvPr>
          <p:cNvSpPr/>
          <p:nvPr/>
        </p:nvSpPr>
        <p:spPr>
          <a:xfrm>
            <a:off x="3730515" y="2851083"/>
            <a:ext cx="108776" cy="121289"/>
          </a:xfrm>
          <a:custGeom>
            <a:avLst/>
            <a:gdLst>
              <a:gd name="connsiteX0" fmla="*/ 110 w 108776"/>
              <a:gd name="connsiteY0" fmla="*/ 67 h 121289"/>
              <a:gd name="connsiteX1" fmla="*/ 76310 w 108776"/>
              <a:gd name="connsiteY1" fmla="*/ 47692 h 121289"/>
              <a:gd name="connsiteX2" fmla="*/ 108060 w 108776"/>
              <a:gd name="connsiteY2" fmla="*/ 120717 h 121289"/>
              <a:gd name="connsiteX3" fmla="*/ 95360 w 108776"/>
              <a:gd name="connsiteY3" fmla="*/ 79442 h 121289"/>
              <a:gd name="connsiteX4" fmla="*/ 60435 w 108776"/>
              <a:gd name="connsiteY4" fmla="*/ 38167 h 121289"/>
              <a:gd name="connsiteX5" fmla="*/ 110 w 108776"/>
              <a:gd name="connsiteY5" fmla="*/ 67 h 1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" h="121289">
                <a:moveTo>
                  <a:pt x="110" y="67"/>
                </a:moveTo>
                <a:cubicBezTo>
                  <a:pt x="2756" y="1655"/>
                  <a:pt x="58318" y="27584"/>
                  <a:pt x="76310" y="47692"/>
                </a:cubicBezTo>
                <a:cubicBezTo>
                  <a:pt x="94302" y="67800"/>
                  <a:pt x="104885" y="115425"/>
                  <a:pt x="108060" y="120717"/>
                </a:cubicBezTo>
                <a:cubicBezTo>
                  <a:pt x="111235" y="126009"/>
                  <a:pt x="103298" y="93200"/>
                  <a:pt x="95360" y="79442"/>
                </a:cubicBezTo>
                <a:cubicBezTo>
                  <a:pt x="87423" y="65684"/>
                  <a:pt x="77898" y="50867"/>
                  <a:pt x="60435" y="38167"/>
                </a:cubicBezTo>
                <a:cubicBezTo>
                  <a:pt x="42973" y="25467"/>
                  <a:pt x="-2536" y="-1521"/>
                  <a:pt x="1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C183F1E-7A4D-3129-ACE6-F41FBFFA6218}"/>
              </a:ext>
            </a:extLst>
          </p:cNvPr>
          <p:cNvSpPr/>
          <p:nvPr/>
        </p:nvSpPr>
        <p:spPr>
          <a:xfrm>
            <a:off x="3819396" y="2692065"/>
            <a:ext cx="118105" cy="71556"/>
          </a:xfrm>
          <a:custGeom>
            <a:avLst/>
            <a:gdLst>
              <a:gd name="connsiteX0" fmla="*/ 129 w 118105"/>
              <a:gd name="connsiteY0" fmla="*/ 335 h 71556"/>
              <a:gd name="connsiteX1" fmla="*/ 92204 w 118105"/>
              <a:gd name="connsiteY1" fmla="*/ 44785 h 71556"/>
              <a:gd name="connsiteX2" fmla="*/ 114429 w 118105"/>
              <a:gd name="connsiteY2" fmla="*/ 70185 h 71556"/>
              <a:gd name="connsiteX3" fmla="*/ 129 w 118105"/>
              <a:gd name="connsiteY3" fmla="*/ 335 h 7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05" h="71556">
                <a:moveTo>
                  <a:pt x="129" y="335"/>
                </a:moveTo>
                <a:cubicBezTo>
                  <a:pt x="-3575" y="-3898"/>
                  <a:pt x="73154" y="33143"/>
                  <a:pt x="92204" y="44785"/>
                </a:cubicBezTo>
                <a:cubicBezTo>
                  <a:pt x="111254" y="56427"/>
                  <a:pt x="125012" y="77064"/>
                  <a:pt x="114429" y="70185"/>
                </a:cubicBezTo>
                <a:cubicBezTo>
                  <a:pt x="103846" y="63306"/>
                  <a:pt x="3833" y="4568"/>
                  <a:pt x="129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42B7936-24AB-E475-2961-6049FAEAAC5B}"/>
              </a:ext>
            </a:extLst>
          </p:cNvPr>
          <p:cNvSpPr/>
          <p:nvPr/>
        </p:nvSpPr>
        <p:spPr>
          <a:xfrm>
            <a:off x="3197046" y="2694630"/>
            <a:ext cx="165840" cy="156589"/>
          </a:xfrm>
          <a:custGeom>
            <a:avLst/>
            <a:gdLst>
              <a:gd name="connsiteX0" fmla="*/ 165279 w 165840"/>
              <a:gd name="connsiteY0" fmla="*/ 945 h 156589"/>
              <a:gd name="connsiteX1" fmla="*/ 70029 w 165840"/>
              <a:gd name="connsiteY1" fmla="*/ 108895 h 156589"/>
              <a:gd name="connsiteX2" fmla="*/ 79554 w 165840"/>
              <a:gd name="connsiteY2" fmla="*/ 77145 h 156589"/>
              <a:gd name="connsiteX3" fmla="*/ 179 w 165840"/>
              <a:gd name="connsiteY3" fmla="*/ 156520 h 156589"/>
              <a:gd name="connsiteX4" fmla="*/ 104954 w 165840"/>
              <a:gd name="connsiteY4" fmla="*/ 61270 h 156589"/>
              <a:gd name="connsiteX5" fmla="*/ 165279 w 165840"/>
              <a:gd name="connsiteY5" fmla="*/ 945 h 1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40" h="156589">
                <a:moveTo>
                  <a:pt x="165279" y="945"/>
                </a:moveTo>
                <a:cubicBezTo>
                  <a:pt x="159458" y="8882"/>
                  <a:pt x="84316" y="96195"/>
                  <a:pt x="70029" y="108895"/>
                </a:cubicBezTo>
                <a:cubicBezTo>
                  <a:pt x="55741" y="121595"/>
                  <a:pt x="91196" y="69208"/>
                  <a:pt x="79554" y="77145"/>
                </a:cubicBezTo>
                <a:cubicBezTo>
                  <a:pt x="67912" y="85083"/>
                  <a:pt x="-4054" y="159166"/>
                  <a:pt x="179" y="156520"/>
                </a:cubicBezTo>
                <a:cubicBezTo>
                  <a:pt x="4412" y="153874"/>
                  <a:pt x="79554" y="85612"/>
                  <a:pt x="104954" y="61270"/>
                </a:cubicBezTo>
                <a:cubicBezTo>
                  <a:pt x="130354" y="36928"/>
                  <a:pt x="171100" y="-6992"/>
                  <a:pt x="165279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E9B39A-2976-AE20-9422-FE04B197E5CE}"/>
              </a:ext>
            </a:extLst>
          </p:cNvPr>
          <p:cNvSpPr/>
          <p:nvPr/>
        </p:nvSpPr>
        <p:spPr>
          <a:xfrm>
            <a:off x="3609486" y="2743194"/>
            <a:ext cx="140242" cy="104800"/>
          </a:xfrm>
          <a:custGeom>
            <a:avLst/>
            <a:gdLst>
              <a:gd name="connsiteX0" fmla="*/ 489 w 140242"/>
              <a:gd name="connsiteY0" fmla="*/ 44456 h 104800"/>
              <a:gd name="connsiteX1" fmla="*/ 98914 w 140242"/>
              <a:gd name="connsiteY1" fmla="*/ 53981 h 104800"/>
              <a:gd name="connsiteX2" fmla="*/ 95739 w 140242"/>
              <a:gd name="connsiteY2" fmla="*/ 104781 h 104800"/>
              <a:gd name="connsiteX3" fmla="*/ 140189 w 140242"/>
              <a:gd name="connsiteY3" fmla="*/ 47631 h 104800"/>
              <a:gd name="connsiteX4" fmla="*/ 105264 w 140242"/>
              <a:gd name="connsiteY4" fmla="*/ 6 h 104800"/>
              <a:gd name="connsiteX5" fmla="*/ 127489 w 140242"/>
              <a:gd name="connsiteY5" fmla="*/ 50806 h 104800"/>
              <a:gd name="connsiteX6" fmla="*/ 63989 w 140242"/>
              <a:gd name="connsiteY6" fmla="*/ 57156 h 104800"/>
              <a:gd name="connsiteX7" fmla="*/ 489 w 140242"/>
              <a:gd name="connsiteY7" fmla="*/ 44456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42" h="104800">
                <a:moveTo>
                  <a:pt x="489" y="44456"/>
                </a:moveTo>
                <a:cubicBezTo>
                  <a:pt x="6310" y="43927"/>
                  <a:pt x="83039" y="43927"/>
                  <a:pt x="98914" y="53981"/>
                </a:cubicBezTo>
                <a:cubicBezTo>
                  <a:pt x="114789" y="64035"/>
                  <a:pt x="88860" y="105839"/>
                  <a:pt x="95739" y="104781"/>
                </a:cubicBezTo>
                <a:cubicBezTo>
                  <a:pt x="102618" y="103723"/>
                  <a:pt x="138602" y="65093"/>
                  <a:pt x="140189" y="47631"/>
                </a:cubicBezTo>
                <a:cubicBezTo>
                  <a:pt x="141776" y="30169"/>
                  <a:pt x="107381" y="-523"/>
                  <a:pt x="105264" y="6"/>
                </a:cubicBezTo>
                <a:cubicBezTo>
                  <a:pt x="103147" y="535"/>
                  <a:pt x="134368" y="41281"/>
                  <a:pt x="127489" y="50806"/>
                </a:cubicBezTo>
                <a:cubicBezTo>
                  <a:pt x="120610" y="60331"/>
                  <a:pt x="85685" y="56627"/>
                  <a:pt x="63989" y="57156"/>
                </a:cubicBezTo>
                <a:cubicBezTo>
                  <a:pt x="42293" y="57685"/>
                  <a:pt x="-5332" y="44985"/>
                  <a:pt x="489" y="4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2E155-0164-87A7-0489-EDF35E4CE1E2}"/>
              </a:ext>
            </a:extLst>
          </p:cNvPr>
          <p:cNvSpPr/>
          <p:nvPr/>
        </p:nvSpPr>
        <p:spPr>
          <a:xfrm>
            <a:off x="3294041" y="1586801"/>
            <a:ext cx="116788" cy="147206"/>
          </a:xfrm>
          <a:custGeom>
            <a:avLst/>
            <a:gdLst>
              <a:gd name="connsiteX0" fmla="*/ 1609 w 116788"/>
              <a:gd name="connsiteY0" fmla="*/ 3874 h 147206"/>
              <a:gd name="connsiteX1" fmla="*/ 115909 w 116788"/>
              <a:gd name="connsiteY1" fmla="*/ 146749 h 147206"/>
              <a:gd name="connsiteX2" fmla="*/ 52409 w 116788"/>
              <a:gd name="connsiteY2" fmla="*/ 48324 h 147206"/>
              <a:gd name="connsiteX3" fmla="*/ 1609 w 116788"/>
              <a:gd name="connsiteY3" fmla="*/ 3874 h 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88" h="147206">
                <a:moveTo>
                  <a:pt x="1609" y="3874"/>
                </a:moveTo>
                <a:cubicBezTo>
                  <a:pt x="12192" y="20278"/>
                  <a:pt x="107442" y="139341"/>
                  <a:pt x="115909" y="146749"/>
                </a:cubicBezTo>
                <a:cubicBezTo>
                  <a:pt x="124376" y="154157"/>
                  <a:pt x="69342" y="69491"/>
                  <a:pt x="52409" y="48324"/>
                </a:cubicBezTo>
                <a:cubicBezTo>
                  <a:pt x="35476" y="27157"/>
                  <a:pt x="-8974" y="-12530"/>
                  <a:pt x="1609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AA7BDFA-6402-8294-85BB-263D9874AC79}"/>
              </a:ext>
            </a:extLst>
          </p:cNvPr>
          <p:cNvSpPr/>
          <p:nvPr/>
        </p:nvSpPr>
        <p:spPr>
          <a:xfrm>
            <a:off x="3126585" y="1607151"/>
            <a:ext cx="149897" cy="241317"/>
          </a:xfrm>
          <a:custGeom>
            <a:avLst/>
            <a:gdLst>
              <a:gd name="connsiteX0" fmla="*/ 790 w 149897"/>
              <a:gd name="connsiteY0" fmla="*/ 2574 h 241317"/>
              <a:gd name="connsiteX1" fmla="*/ 146840 w 149897"/>
              <a:gd name="connsiteY1" fmla="*/ 237524 h 241317"/>
              <a:gd name="connsiteX2" fmla="*/ 99215 w 149897"/>
              <a:gd name="connsiteY2" fmla="*/ 145449 h 241317"/>
              <a:gd name="connsiteX3" fmla="*/ 89690 w 149897"/>
              <a:gd name="connsiteY3" fmla="*/ 113699 h 241317"/>
              <a:gd name="connsiteX4" fmla="*/ 790 w 149897"/>
              <a:gd name="connsiteY4" fmla="*/ 2574 h 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7" h="241317">
                <a:moveTo>
                  <a:pt x="790" y="2574"/>
                </a:moveTo>
                <a:cubicBezTo>
                  <a:pt x="10315" y="23211"/>
                  <a:pt x="130436" y="213712"/>
                  <a:pt x="146840" y="237524"/>
                </a:cubicBezTo>
                <a:cubicBezTo>
                  <a:pt x="163244" y="261336"/>
                  <a:pt x="108740" y="166086"/>
                  <a:pt x="99215" y="145449"/>
                </a:cubicBezTo>
                <a:cubicBezTo>
                  <a:pt x="89690" y="124812"/>
                  <a:pt x="108740" y="135924"/>
                  <a:pt x="89690" y="113699"/>
                </a:cubicBezTo>
                <a:cubicBezTo>
                  <a:pt x="70640" y="91474"/>
                  <a:pt x="-8735" y="-18063"/>
                  <a:pt x="790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9B58DD0-AF26-52C4-4AD0-1DD3CCFCCFD7}"/>
              </a:ext>
            </a:extLst>
          </p:cNvPr>
          <p:cNvSpPr/>
          <p:nvPr/>
        </p:nvSpPr>
        <p:spPr>
          <a:xfrm>
            <a:off x="3194038" y="1593584"/>
            <a:ext cx="178174" cy="314643"/>
          </a:xfrm>
          <a:custGeom>
            <a:avLst/>
            <a:gdLst>
              <a:gd name="connsiteX0" fmla="*/ 12 w 178174"/>
              <a:gd name="connsiteY0" fmla="*/ 266 h 314643"/>
              <a:gd name="connsiteX1" fmla="*/ 142887 w 178174"/>
              <a:gd name="connsiteY1" fmla="*/ 70116 h 314643"/>
              <a:gd name="connsiteX2" fmla="*/ 130187 w 178174"/>
              <a:gd name="connsiteY2" fmla="*/ 82816 h 314643"/>
              <a:gd name="connsiteX3" fmla="*/ 171462 w 178174"/>
              <a:gd name="connsiteY3" fmla="*/ 168541 h 314643"/>
              <a:gd name="connsiteX4" fmla="*/ 177812 w 178174"/>
              <a:gd name="connsiteY4" fmla="*/ 314591 h 314643"/>
              <a:gd name="connsiteX5" fmla="*/ 168287 w 178174"/>
              <a:gd name="connsiteY5" fmla="*/ 184416 h 314643"/>
              <a:gd name="connsiteX6" fmla="*/ 152412 w 178174"/>
              <a:gd name="connsiteY6" fmla="*/ 101866 h 314643"/>
              <a:gd name="connsiteX7" fmla="*/ 12 w 178174"/>
              <a:gd name="connsiteY7" fmla="*/ 266 h 31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74" h="314643">
                <a:moveTo>
                  <a:pt x="12" y="266"/>
                </a:moveTo>
                <a:cubicBezTo>
                  <a:pt x="-1575" y="-5026"/>
                  <a:pt x="142887" y="70116"/>
                  <a:pt x="142887" y="70116"/>
                </a:cubicBezTo>
                <a:cubicBezTo>
                  <a:pt x="164583" y="83874"/>
                  <a:pt x="125424" y="66412"/>
                  <a:pt x="130187" y="82816"/>
                </a:cubicBezTo>
                <a:cubicBezTo>
                  <a:pt x="134950" y="99220"/>
                  <a:pt x="163525" y="129912"/>
                  <a:pt x="171462" y="168541"/>
                </a:cubicBezTo>
                <a:cubicBezTo>
                  <a:pt x="179400" y="207170"/>
                  <a:pt x="178341" y="311945"/>
                  <a:pt x="177812" y="314591"/>
                </a:cubicBezTo>
                <a:cubicBezTo>
                  <a:pt x="177283" y="317237"/>
                  <a:pt x="172520" y="219870"/>
                  <a:pt x="168287" y="184416"/>
                </a:cubicBezTo>
                <a:cubicBezTo>
                  <a:pt x="164054" y="148962"/>
                  <a:pt x="184162" y="129912"/>
                  <a:pt x="152412" y="101866"/>
                </a:cubicBezTo>
                <a:cubicBezTo>
                  <a:pt x="120662" y="73820"/>
                  <a:pt x="1599" y="5558"/>
                  <a:pt x="1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FCED91-D0EE-DFA4-1F71-23E3E636C544}"/>
              </a:ext>
            </a:extLst>
          </p:cNvPr>
          <p:cNvSpPr/>
          <p:nvPr/>
        </p:nvSpPr>
        <p:spPr>
          <a:xfrm>
            <a:off x="2769389" y="1546219"/>
            <a:ext cx="373961" cy="121414"/>
          </a:xfrm>
          <a:custGeom>
            <a:avLst/>
            <a:gdLst>
              <a:gd name="connsiteX0" fmla="*/ 56361 w 373961"/>
              <a:gd name="connsiteY0" fmla="*/ 101606 h 121414"/>
              <a:gd name="connsiteX1" fmla="*/ 367511 w 373961"/>
              <a:gd name="connsiteY1" fmla="*/ 28581 h 121414"/>
              <a:gd name="connsiteX2" fmla="*/ 256386 w 373961"/>
              <a:gd name="connsiteY2" fmla="*/ 34931 h 121414"/>
              <a:gd name="connsiteX3" fmla="*/ 129386 w 373961"/>
              <a:gd name="connsiteY3" fmla="*/ 6 h 121414"/>
              <a:gd name="connsiteX4" fmla="*/ 218286 w 373961"/>
              <a:gd name="connsiteY4" fmla="*/ 38106 h 121414"/>
              <a:gd name="connsiteX5" fmla="*/ 180186 w 373961"/>
              <a:gd name="connsiteY5" fmla="*/ 69856 h 121414"/>
              <a:gd name="connsiteX6" fmla="*/ 8736 w 373961"/>
              <a:gd name="connsiteY6" fmla="*/ 120656 h 121414"/>
              <a:gd name="connsiteX7" fmla="*/ 56361 w 373961"/>
              <a:gd name="connsiteY7" fmla="*/ 101606 h 1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61" h="121414">
                <a:moveTo>
                  <a:pt x="56361" y="101606"/>
                </a:moveTo>
                <a:cubicBezTo>
                  <a:pt x="116157" y="86260"/>
                  <a:pt x="334174" y="39693"/>
                  <a:pt x="367511" y="28581"/>
                </a:cubicBezTo>
                <a:cubicBezTo>
                  <a:pt x="400848" y="17469"/>
                  <a:pt x="296074" y="39693"/>
                  <a:pt x="256386" y="34931"/>
                </a:cubicBezTo>
                <a:cubicBezTo>
                  <a:pt x="216699" y="30168"/>
                  <a:pt x="135736" y="-523"/>
                  <a:pt x="129386" y="6"/>
                </a:cubicBezTo>
                <a:cubicBezTo>
                  <a:pt x="123036" y="535"/>
                  <a:pt x="209819" y="26464"/>
                  <a:pt x="218286" y="38106"/>
                </a:cubicBezTo>
                <a:cubicBezTo>
                  <a:pt x="226753" y="49748"/>
                  <a:pt x="215111" y="56098"/>
                  <a:pt x="180186" y="69856"/>
                </a:cubicBezTo>
                <a:cubicBezTo>
                  <a:pt x="145261" y="83614"/>
                  <a:pt x="26198" y="117481"/>
                  <a:pt x="8736" y="120656"/>
                </a:cubicBezTo>
                <a:cubicBezTo>
                  <a:pt x="-8727" y="123831"/>
                  <a:pt x="-3435" y="116952"/>
                  <a:pt x="56361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0BE9FAD-FA0F-755C-EED4-F8EA597ACDC8}"/>
              </a:ext>
            </a:extLst>
          </p:cNvPr>
          <p:cNvSpPr/>
          <p:nvPr/>
        </p:nvSpPr>
        <p:spPr>
          <a:xfrm>
            <a:off x="2736766" y="1622364"/>
            <a:ext cx="308223" cy="340010"/>
          </a:xfrm>
          <a:custGeom>
            <a:avLst/>
            <a:gdLst>
              <a:gd name="connsiteX0" fmla="*/ 308059 w 308223"/>
              <a:gd name="connsiteY0" fmla="*/ 61 h 340010"/>
              <a:gd name="connsiteX1" fmla="*/ 57234 w 308223"/>
              <a:gd name="connsiteY1" fmla="*/ 104836 h 340010"/>
              <a:gd name="connsiteX2" fmla="*/ 28659 w 308223"/>
              <a:gd name="connsiteY2" fmla="*/ 139761 h 340010"/>
              <a:gd name="connsiteX3" fmla="*/ 57234 w 308223"/>
              <a:gd name="connsiteY3" fmla="*/ 336611 h 340010"/>
              <a:gd name="connsiteX4" fmla="*/ 35009 w 308223"/>
              <a:gd name="connsiteY4" fmla="*/ 254061 h 340010"/>
              <a:gd name="connsiteX5" fmla="*/ 15959 w 308223"/>
              <a:gd name="connsiteY5" fmla="*/ 120711 h 340010"/>
              <a:gd name="connsiteX6" fmla="*/ 308059 w 308223"/>
              <a:gd name="connsiteY6" fmla="*/ 61 h 3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3" h="340010">
                <a:moveTo>
                  <a:pt x="308059" y="61"/>
                </a:moveTo>
                <a:cubicBezTo>
                  <a:pt x="314938" y="-2585"/>
                  <a:pt x="103801" y="81553"/>
                  <a:pt x="57234" y="104836"/>
                </a:cubicBezTo>
                <a:cubicBezTo>
                  <a:pt x="10667" y="128119"/>
                  <a:pt x="28659" y="101132"/>
                  <a:pt x="28659" y="139761"/>
                </a:cubicBezTo>
                <a:cubicBezTo>
                  <a:pt x="28659" y="178390"/>
                  <a:pt x="56176" y="317561"/>
                  <a:pt x="57234" y="336611"/>
                </a:cubicBezTo>
                <a:cubicBezTo>
                  <a:pt x="58292" y="355661"/>
                  <a:pt x="41888" y="290044"/>
                  <a:pt x="35009" y="254061"/>
                </a:cubicBezTo>
                <a:cubicBezTo>
                  <a:pt x="28130" y="218078"/>
                  <a:pt x="-26374" y="160398"/>
                  <a:pt x="15959" y="120711"/>
                </a:cubicBezTo>
                <a:cubicBezTo>
                  <a:pt x="58292" y="81024"/>
                  <a:pt x="301180" y="2707"/>
                  <a:pt x="308059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F45FC8-A18A-BC58-2DA6-C4F4FC189573}"/>
              </a:ext>
            </a:extLst>
          </p:cNvPr>
          <p:cNvSpPr/>
          <p:nvPr/>
        </p:nvSpPr>
        <p:spPr>
          <a:xfrm>
            <a:off x="3882435" y="1623389"/>
            <a:ext cx="453625" cy="104306"/>
          </a:xfrm>
          <a:custGeom>
            <a:avLst/>
            <a:gdLst>
              <a:gd name="connsiteX0" fmla="*/ 17 w 453625"/>
              <a:gd name="connsiteY0" fmla="*/ 104227 h 104306"/>
              <a:gd name="connsiteX1" fmla="*/ 168657 w 453625"/>
              <a:gd name="connsiteY1" fmla="*/ 36772 h 104306"/>
              <a:gd name="connsiteX2" fmla="*/ 131181 w 453625"/>
              <a:gd name="connsiteY2" fmla="*/ 25529 h 104306"/>
              <a:gd name="connsiteX3" fmla="*/ 281083 w 453625"/>
              <a:gd name="connsiteY3" fmla="*/ 14286 h 104306"/>
              <a:gd name="connsiteX4" fmla="*/ 266093 w 453625"/>
              <a:gd name="connsiteY4" fmla="*/ 3044 h 104306"/>
              <a:gd name="connsiteX5" fmla="*/ 453470 w 453625"/>
              <a:gd name="connsiteY5" fmla="*/ 74247 h 104306"/>
              <a:gd name="connsiteX6" fmla="*/ 296073 w 453625"/>
              <a:gd name="connsiteY6" fmla="*/ 21781 h 104306"/>
              <a:gd name="connsiteX7" fmla="*/ 179899 w 453625"/>
              <a:gd name="connsiteY7" fmla="*/ 21781 h 104306"/>
              <a:gd name="connsiteX8" fmla="*/ 17 w 453625"/>
              <a:gd name="connsiteY8" fmla="*/ 104227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25" h="104306">
                <a:moveTo>
                  <a:pt x="17" y="104227"/>
                </a:moveTo>
                <a:cubicBezTo>
                  <a:pt x="-1857" y="106725"/>
                  <a:pt x="146796" y="49888"/>
                  <a:pt x="168657" y="36772"/>
                </a:cubicBezTo>
                <a:cubicBezTo>
                  <a:pt x="190518" y="23656"/>
                  <a:pt x="112443" y="29277"/>
                  <a:pt x="131181" y="25529"/>
                </a:cubicBezTo>
                <a:cubicBezTo>
                  <a:pt x="149919" y="21781"/>
                  <a:pt x="281083" y="14286"/>
                  <a:pt x="281083" y="14286"/>
                </a:cubicBezTo>
                <a:cubicBezTo>
                  <a:pt x="303568" y="10539"/>
                  <a:pt x="237362" y="-6949"/>
                  <a:pt x="266093" y="3044"/>
                </a:cubicBezTo>
                <a:cubicBezTo>
                  <a:pt x="294824" y="13037"/>
                  <a:pt x="448473" y="71124"/>
                  <a:pt x="453470" y="74247"/>
                </a:cubicBezTo>
                <a:cubicBezTo>
                  <a:pt x="458467" y="77370"/>
                  <a:pt x="341668" y="30525"/>
                  <a:pt x="296073" y="21781"/>
                </a:cubicBezTo>
                <a:cubicBezTo>
                  <a:pt x="250478" y="13037"/>
                  <a:pt x="229242" y="7415"/>
                  <a:pt x="179899" y="21781"/>
                </a:cubicBezTo>
                <a:cubicBezTo>
                  <a:pt x="130556" y="36147"/>
                  <a:pt x="1891" y="101729"/>
                  <a:pt x="17" y="10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695E793-6C17-7203-A619-BC5EB7270A9B}"/>
              </a:ext>
            </a:extLst>
          </p:cNvPr>
          <p:cNvSpPr/>
          <p:nvPr/>
        </p:nvSpPr>
        <p:spPr>
          <a:xfrm>
            <a:off x="4199838" y="1604513"/>
            <a:ext cx="229913" cy="457080"/>
          </a:xfrm>
          <a:custGeom>
            <a:avLst/>
            <a:gdLst>
              <a:gd name="connsiteX0" fmla="*/ 1155 w 229913"/>
              <a:gd name="connsiteY0" fmla="*/ 3182 h 457080"/>
              <a:gd name="connsiteX1" fmla="*/ 196028 w 229913"/>
              <a:gd name="connsiteY1" fmla="*/ 370441 h 457080"/>
              <a:gd name="connsiteX2" fmla="*/ 166047 w 229913"/>
              <a:gd name="connsiteY2" fmla="*/ 306733 h 457080"/>
              <a:gd name="connsiteX3" fmla="*/ 229755 w 229913"/>
              <a:gd name="connsiteY3" fmla="*/ 456635 h 457080"/>
              <a:gd name="connsiteX4" fmla="*/ 181037 w 229913"/>
              <a:gd name="connsiteY4" fmla="*/ 344208 h 457080"/>
              <a:gd name="connsiteX5" fmla="*/ 87349 w 229913"/>
              <a:gd name="connsiteY5" fmla="*/ 108113 h 457080"/>
              <a:gd name="connsiteX6" fmla="*/ 113582 w 229913"/>
              <a:gd name="connsiteY6" fmla="*/ 186812 h 457080"/>
              <a:gd name="connsiteX7" fmla="*/ 1155 w 229913"/>
              <a:gd name="connsiteY7" fmla="*/ 3182 h 45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13" h="457080">
                <a:moveTo>
                  <a:pt x="1155" y="3182"/>
                </a:moveTo>
                <a:cubicBezTo>
                  <a:pt x="14896" y="33787"/>
                  <a:pt x="168546" y="319849"/>
                  <a:pt x="196028" y="370441"/>
                </a:cubicBezTo>
                <a:cubicBezTo>
                  <a:pt x="223510" y="421033"/>
                  <a:pt x="160426" y="292367"/>
                  <a:pt x="166047" y="306733"/>
                </a:cubicBezTo>
                <a:cubicBezTo>
                  <a:pt x="171668" y="321099"/>
                  <a:pt x="227257" y="450389"/>
                  <a:pt x="229755" y="456635"/>
                </a:cubicBezTo>
                <a:cubicBezTo>
                  <a:pt x="232253" y="462881"/>
                  <a:pt x="204771" y="402295"/>
                  <a:pt x="181037" y="344208"/>
                </a:cubicBezTo>
                <a:cubicBezTo>
                  <a:pt x="157303" y="286121"/>
                  <a:pt x="98592" y="134346"/>
                  <a:pt x="87349" y="108113"/>
                </a:cubicBezTo>
                <a:cubicBezTo>
                  <a:pt x="76106" y="81880"/>
                  <a:pt x="126698" y="201178"/>
                  <a:pt x="113582" y="186812"/>
                </a:cubicBezTo>
                <a:cubicBezTo>
                  <a:pt x="100466" y="172447"/>
                  <a:pt x="-12586" y="-27423"/>
                  <a:pt x="1155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0EEA26-3980-E952-ED72-1C52B0EC8EE1}"/>
              </a:ext>
            </a:extLst>
          </p:cNvPr>
          <p:cNvSpPr/>
          <p:nvPr/>
        </p:nvSpPr>
        <p:spPr>
          <a:xfrm>
            <a:off x="4474060" y="1376118"/>
            <a:ext cx="146188" cy="1047826"/>
          </a:xfrm>
          <a:custGeom>
            <a:avLst/>
            <a:gdLst>
              <a:gd name="connsiteX0" fmla="*/ 504 w 146188"/>
              <a:gd name="connsiteY0" fmla="*/ 14220 h 1047826"/>
              <a:gd name="connsiteX1" fmla="*/ 142910 w 146188"/>
              <a:gd name="connsiteY1" fmla="*/ 1003571 h 1047826"/>
              <a:gd name="connsiteX2" fmla="*/ 97940 w 146188"/>
              <a:gd name="connsiteY2" fmla="*/ 812446 h 1047826"/>
              <a:gd name="connsiteX3" fmla="*/ 67960 w 146188"/>
              <a:gd name="connsiteY3" fmla="*/ 242820 h 1047826"/>
              <a:gd name="connsiteX4" fmla="*/ 94192 w 146188"/>
              <a:gd name="connsiteY4" fmla="*/ 403964 h 1047826"/>
              <a:gd name="connsiteX5" fmla="*/ 504 w 146188"/>
              <a:gd name="connsiteY5" fmla="*/ 14220 h 10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1047826">
                <a:moveTo>
                  <a:pt x="504" y="14220"/>
                </a:moveTo>
                <a:cubicBezTo>
                  <a:pt x="8624" y="114154"/>
                  <a:pt x="126671" y="870533"/>
                  <a:pt x="142910" y="1003571"/>
                </a:cubicBezTo>
                <a:cubicBezTo>
                  <a:pt x="159149" y="1136609"/>
                  <a:pt x="110432" y="939238"/>
                  <a:pt x="97940" y="812446"/>
                </a:cubicBezTo>
                <a:cubicBezTo>
                  <a:pt x="85448" y="685654"/>
                  <a:pt x="68585" y="310900"/>
                  <a:pt x="67960" y="242820"/>
                </a:cubicBezTo>
                <a:cubicBezTo>
                  <a:pt x="67335" y="174740"/>
                  <a:pt x="103561" y="435194"/>
                  <a:pt x="94192" y="403964"/>
                </a:cubicBezTo>
                <a:cubicBezTo>
                  <a:pt x="84823" y="372735"/>
                  <a:pt x="-7616" y="-85714"/>
                  <a:pt x="504" y="1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5E1BE1-2359-3C0A-A42E-5601BA5CAE0D}"/>
              </a:ext>
            </a:extLst>
          </p:cNvPr>
          <p:cNvSpPr/>
          <p:nvPr/>
        </p:nvSpPr>
        <p:spPr>
          <a:xfrm>
            <a:off x="3184523" y="1746236"/>
            <a:ext cx="87999" cy="329013"/>
          </a:xfrm>
          <a:custGeom>
            <a:avLst/>
            <a:gdLst>
              <a:gd name="connsiteX0" fmla="*/ 2 w 87999"/>
              <a:gd name="connsiteY0" fmla="*/ 14 h 329013"/>
              <a:gd name="connsiteX1" fmla="*/ 85727 w 87999"/>
              <a:gd name="connsiteY1" fmla="*/ 177814 h 329013"/>
              <a:gd name="connsiteX2" fmla="*/ 63502 w 87999"/>
              <a:gd name="connsiteY2" fmla="*/ 327039 h 329013"/>
              <a:gd name="connsiteX3" fmla="*/ 66677 w 87999"/>
              <a:gd name="connsiteY3" fmla="*/ 257189 h 329013"/>
              <a:gd name="connsiteX4" fmla="*/ 82552 w 87999"/>
              <a:gd name="connsiteY4" fmla="*/ 168289 h 329013"/>
              <a:gd name="connsiteX5" fmla="*/ 2 w 87999"/>
              <a:gd name="connsiteY5" fmla="*/ 14 h 3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99" h="329013">
                <a:moveTo>
                  <a:pt x="2" y="14"/>
                </a:moveTo>
                <a:cubicBezTo>
                  <a:pt x="531" y="1601"/>
                  <a:pt x="75144" y="123310"/>
                  <a:pt x="85727" y="177814"/>
                </a:cubicBezTo>
                <a:cubicBezTo>
                  <a:pt x="96310" y="232318"/>
                  <a:pt x="66677" y="313810"/>
                  <a:pt x="63502" y="327039"/>
                </a:cubicBezTo>
                <a:cubicBezTo>
                  <a:pt x="60327" y="340268"/>
                  <a:pt x="63502" y="283647"/>
                  <a:pt x="66677" y="257189"/>
                </a:cubicBezTo>
                <a:cubicBezTo>
                  <a:pt x="69852" y="230731"/>
                  <a:pt x="95781" y="207447"/>
                  <a:pt x="82552" y="168289"/>
                </a:cubicBezTo>
                <a:cubicBezTo>
                  <a:pt x="69323" y="129131"/>
                  <a:pt x="-527" y="-1573"/>
                  <a:pt x="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2B250A7-84D9-D149-A8F5-1F67AB28EC09}"/>
              </a:ext>
            </a:extLst>
          </p:cNvPr>
          <p:cNvSpPr/>
          <p:nvPr/>
        </p:nvSpPr>
        <p:spPr>
          <a:xfrm>
            <a:off x="3717817" y="1752237"/>
            <a:ext cx="178012" cy="376941"/>
          </a:xfrm>
          <a:custGeom>
            <a:avLst/>
            <a:gdLst>
              <a:gd name="connsiteX0" fmla="*/ 108 w 178012"/>
              <a:gd name="connsiteY0" fmla="*/ 3538 h 376941"/>
              <a:gd name="connsiteX1" fmla="*/ 92183 w 178012"/>
              <a:gd name="connsiteY1" fmla="*/ 365488 h 376941"/>
              <a:gd name="connsiteX2" fmla="*/ 50908 w 178012"/>
              <a:gd name="connsiteY2" fmla="*/ 276588 h 376941"/>
              <a:gd name="connsiteX3" fmla="*/ 69958 w 178012"/>
              <a:gd name="connsiteY3" fmla="*/ 174988 h 376941"/>
              <a:gd name="connsiteX4" fmla="*/ 177908 w 178012"/>
              <a:gd name="connsiteY4" fmla="*/ 105138 h 376941"/>
              <a:gd name="connsiteX5" fmla="*/ 89008 w 178012"/>
              <a:gd name="connsiteY5" fmla="*/ 149588 h 376941"/>
              <a:gd name="connsiteX6" fmla="*/ 47733 w 178012"/>
              <a:gd name="connsiteY6" fmla="*/ 70213 h 376941"/>
              <a:gd name="connsiteX7" fmla="*/ 73133 w 178012"/>
              <a:gd name="connsiteY7" fmla="*/ 174988 h 376941"/>
              <a:gd name="connsiteX8" fmla="*/ 108 w 178012"/>
              <a:gd name="connsiteY8" fmla="*/ 3538 h 3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12" h="376941">
                <a:moveTo>
                  <a:pt x="108" y="3538"/>
                </a:moveTo>
                <a:cubicBezTo>
                  <a:pt x="3283" y="35288"/>
                  <a:pt x="83716" y="319980"/>
                  <a:pt x="92183" y="365488"/>
                </a:cubicBezTo>
                <a:cubicBezTo>
                  <a:pt x="100650" y="410996"/>
                  <a:pt x="54612" y="308338"/>
                  <a:pt x="50908" y="276588"/>
                </a:cubicBezTo>
                <a:cubicBezTo>
                  <a:pt x="47204" y="244838"/>
                  <a:pt x="48791" y="203563"/>
                  <a:pt x="69958" y="174988"/>
                </a:cubicBezTo>
                <a:cubicBezTo>
                  <a:pt x="91125" y="146413"/>
                  <a:pt x="174733" y="109371"/>
                  <a:pt x="177908" y="105138"/>
                </a:cubicBezTo>
                <a:cubicBezTo>
                  <a:pt x="181083" y="100905"/>
                  <a:pt x="110704" y="155409"/>
                  <a:pt x="89008" y="149588"/>
                </a:cubicBezTo>
                <a:cubicBezTo>
                  <a:pt x="67312" y="143767"/>
                  <a:pt x="50379" y="65980"/>
                  <a:pt x="47733" y="70213"/>
                </a:cubicBezTo>
                <a:cubicBezTo>
                  <a:pt x="45087" y="74446"/>
                  <a:pt x="82129" y="186100"/>
                  <a:pt x="73133" y="174988"/>
                </a:cubicBezTo>
                <a:cubicBezTo>
                  <a:pt x="64137" y="163876"/>
                  <a:pt x="-3067" y="-28212"/>
                  <a:pt x="108" y="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3323583-BFE5-AB49-E226-BDF373EFF78F}"/>
              </a:ext>
            </a:extLst>
          </p:cNvPr>
          <p:cNvSpPr/>
          <p:nvPr/>
        </p:nvSpPr>
        <p:spPr>
          <a:xfrm>
            <a:off x="3287252" y="1604946"/>
            <a:ext cx="71446" cy="484263"/>
          </a:xfrm>
          <a:custGeom>
            <a:avLst/>
            <a:gdLst>
              <a:gd name="connsiteX0" fmla="*/ 70991 w 71446"/>
              <a:gd name="connsiteY0" fmla="*/ 697 h 484263"/>
              <a:gd name="connsiteX1" fmla="*/ 54662 w 71446"/>
              <a:gd name="connsiteY1" fmla="*/ 207525 h 484263"/>
              <a:gd name="connsiteX2" fmla="*/ 16562 w 71446"/>
              <a:gd name="connsiteY2" fmla="*/ 468783 h 484263"/>
              <a:gd name="connsiteX3" fmla="*/ 22005 w 71446"/>
              <a:gd name="connsiteY3" fmla="*/ 419797 h 484263"/>
              <a:gd name="connsiteX4" fmla="*/ 234 w 71446"/>
              <a:gd name="connsiteY4" fmla="*/ 136768 h 484263"/>
              <a:gd name="connsiteX5" fmla="*/ 38334 w 71446"/>
              <a:gd name="connsiteY5" fmla="*/ 278283 h 484263"/>
              <a:gd name="connsiteX6" fmla="*/ 70991 w 71446"/>
              <a:gd name="connsiteY6" fmla="*/ 697 h 4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6" h="484263">
                <a:moveTo>
                  <a:pt x="70991" y="697"/>
                </a:moveTo>
                <a:cubicBezTo>
                  <a:pt x="73712" y="-11096"/>
                  <a:pt x="63733" y="129511"/>
                  <a:pt x="54662" y="207525"/>
                </a:cubicBezTo>
                <a:cubicBezTo>
                  <a:pt x="45590" y="285539"/>
                  <a:pt x="22005" y="433404"/>
                  <a:pt x="16562" y="468783"/>
                </a:cubicBezTo>
                <a:cubicBezTo>
                  <a:pt x="11119" y="504162"/>
                  <a:pt x="24726" y="475133"/>
                  <a:pt x="22005" y="419797"/>
                </a:cubicBezTo>
                <a:cubicBezTo>
                  <a:pt x="19284" y="364461"/>
                  <a:pt x="-2488" y="160354"/>
                  <a:pt x="234" y="136768"/>
                </a:cubicBezTo>
                <a:cubicBezTo>
                  <a:pt x="2956" y="113182"/>
                  <a:pt x="28356" y="298240"/>
                  <a:pt x="38334" y="278283"/>
                </a:cubicBezTo>
                <a:cubicBezTo>
                  <a:pt x="48312" y="258326"/>
                  <a:pt x="68270" y="12490"/>
                  <a:pt x="70991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AE0C0C6-847F-011C-F7E9-27951B2DC008}"/>
              </a:ext>
            </a:extLst>
          </p:cNvPr>
          <p:cNvSpPr/>
          <p:nvPr/>
        </p:nvSpPr>
        <p:spPr>
          <a:xfrm>
            <a:off x="4111705" y="1872971"/>
            <a:ext cx="226628" cy="184826"/>
          </a:xfrm>
          <a:custGeom>
            <a:avLst/>
            <a:gdLst>
              <a:gd name="connsiteX0" fmla="*/ 3095 w 226628"/>
              <a:gd name="connsiteY0" fmla="*/ 279 h 184826"/>
              <a:gd name="connsiteX1" fmla="*/ 206295 w 226628"/>
              <a:gd name="connsiteY1" fmla="*/ 105054 h 184826"/>
              <a:gd name="connsiteX2" fmla="*/ 212645 w 226628"/>
              <a:gd name="connsiteY2" fmla="*/ 105054 h 184826"/>
              <a:gd name="connsiteX3" fmla="*/ 145970 w 226628"/>
              <a:gd name="connsiteY3" fmla="*/ 120929 h 184826"/>
              <a:gd name="connsiteX4" fmla="*/ 9445 w 226628"/>
              <a:gd name="connsiteY4" fmla="*/ 184429 h 184826"/>
              <a:gd name="connsiteX5" fmla="*/ 76120 w 226628"/>
              <a:gd name="connsiteY5" fmla="*/ 146329 h 184826"/>
              <a:gd name="connsiteX6" fmla="*/ 142795 w 226628"/>
              <a:gd name="connsiteY6" fmla="*/ 114579 h 184826"/>
              <a:gd name="connsiteX7" fmla="*/ 69770 w 226628"/>
              <a:gd name="connsiteY7" fmla="*/ 73304 h 184826"/>
              <a:gd name="connsiteX8" fmla="*/ 53895 w 226628"/>
              <a:gd name="connsiteY8" fmla="*/ 66954 h 184826"/>
              <a:gd name="connsiteX9" fmla="*/ 79295 w 226628"/>
              <a:gd name="connsiteY9" fmla="*/ 73304 h 184826"/>
              <a:gd name="connsiteX10" fmla="*/ 3095 w 226628"/>
              <a:gd name="connsiteY10" fmla="*/ 279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28" h="184826">
                <a:moveTo>
                  <a:pt x="3095" y="279"/>
                </a:moveTo>
                <a:cubicBezTo>
                  <a:pt x="24261" y="5571"/>
                  <a:pt x="206295" y="105054"/>
                  <a:pt x="206295" y="105054"/>
                </a:cubicBezTo>
                <a:cubicBezTo>
                  <a:pt x="241220" y="122517"/>
                  <a:pt x="222699" y="102408"/>
                  <a:pt x="212645" y="105054"/>
                </a:cubicBezTo>
                <a:cubicBezTo>
                  <a:pt x="202591" y="107700"/>
                  <a:pt x="179837" y="107700"/>
                  <a:pt x="145970" y="120929"/>
                </a:cubicBezTo>
                <a:cubicBezTo>
                  <a:pt x="112103" y="134158"/>
                  <a:pt x="21087" y="180196"/>
                  <a:pt x="9445" y="184429"/>
                </a:cubicBezTo>
                <a:cubicBezTo>
                  <a:pt x="-2197" y="188662"/>
                  <a:pt x="53895" y="157971"/>
                  <a:pt x="76120" y="146329"/>
                </a:cubicBezTo>
                <a:cubicBezTo>
                  <a:pt x="98345" y="134687"/>
                  <a:pt x="143853" y="126750"/>
                  <a:pt x="142795" y="114579"/>
                </a:cubicBezTo>
                <a:cubicBezTo>
                  <a:pt x="141737" y="102408"/>
                  <a:pt x="69770" y="73304"/>
                  <a:pt x="69770" y="73304"/>
                </a:cubicBezTo>
                <a:cubicBezTo>
                  <a:pt x="54953" y="65367"/>
                  <a:pt x="52308" y="66954"/>
                  <a:pt x="53895" y="66954"/>
                </a:cubicBezTo>
                <a:cubicBezTo>
                  <a:pt x="55482" y="66954"/>
                  <a:pt x="82470" y="80183"/>
                  <a:pt x="79295" y="73304"/>
                </a:cubicBezTo>
                <a:cubicBezTo>
                  <a:pt x="76120" y="66425"/>
                  <a:pt x="-18071" y="-5013"/>
                  <a:pt x="309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90E1170-B8AB-9C2B-6692-298DDD459C0C}"/>
              </a:ext>
            </a:extLst>
          </p:cNvPr>
          <p:cNvSpPr/>
          <p:nvPr/>
        </p:nvSpPr>
        <p:spPr>
          <a:xfrm>
            <a:off x="2701839" y="1771640"/>
            <a:ext cx="268897" cy="184359"/>
          </a:xfrm>
          <a:custGeom>
            <a:avLst/>
            <a:gdLst>
              <a:gd name="connsiteX0" fmla="*/ 263611 w 268897"/>
              <a:gd name="connsiteY0" fmla="*/ 10 h 184359"/>
              <a:gd name="connsiteX1" fmla="*/ 196936 w 268897"/>
              <a:gd name="connsiteY1" fmla="*/ 88910 h 184359"/>
              <a:gd name="connsiteX2" fmla="*/ 209636 w 268897"/>
              <a:gd name="connsiteY2" fmla="*/ 161935 h 184359"/>
              <a:gd name="connsiteX3" fmla="*/ 250911 w 268897"/>
              <a:gd name="connsiteY3" fmla="*/ 184160 h 184359"/>
              <a:gd name="connsiteX4" fmla="*/ 181061 w 268897"/>
              <a:gd name="connsiteY4" fmla="*/ 152410 h 184359"/>
              <a:gd name="connsiteX5" fmla="*/ 86 w 268897"/>
              <a:gd name="connsiteY5" fmla="*/ 161935 h 184359"/>
              <a:gd name="connsiteX6" fmla="*/ 155661 w 268897"/>
              <a:gd name="connsiteY6" fmla="*/ 107960 h 184359"/>
              <a:gd name="connsiteX7" fmla="*/ 44536 w 268897"/>
              <a:gd name="connsiteY7" fmla="*/ 111135 h 184359"/>
              <a:gd name="connsiteX8" fmla="*/ 171536 w 268897"/>
              <a:gd name="connsiteY8" fmla="*/ 44460 h 184359"/>
              <a:gd name="connsiteX9" fmla="*/ 35011 w 268897"/>
              <a:gd name="connsiteY9" fmla="*/ 82560 h 184359"/>
              <a:gd name="connsiteX10" fmla="*/ 263611 w 268897"/>
              <a:gd name="connsiteY10" fmla="*/ 10 h 1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897" h="184359">
                <a:moveTo>
                  <a:pt x="263611" y="10"/>
                </a:moveTo>
                <a:cubicBezTo>
                  <a:pt x="290598" y="1068"/>
                  <a:pt x="205932" y="61923"/>
                  <a:pt x="196936" y="88910"/>
                </a:cubicBezTo>
                <a:cubicBezTo>
                  <a:pt x="187940" y="115897"/>
                  <a:pt x="200640" y="146060"/>
                  <a:pt x="209636" y="161935"/>
                </a:cubicBezTo>
                <a:cubicBezTo>
                  <a:pt x="218632" y="177810"/>
                  <a:pt x="255673" y="185747"/>
                  <a:pt x="250911" y="184160"/>
                </a:cubicBezTo>
                <a:cubicBezTo>
                  <a:pt x="246149" y="182573"/>
                  <a:pt x="222865" y="156114"/>
                  <a:pt x="181061" y="152410"/>
                </a:cubicBezTo>
                <a:cubicBezTo>
                  <a:pt x="139257" y="148706"/>
                  <a:pt x="4319" y="169343"/>
                  <a:pt x="86" y="161935"/>
                </a:cubicBezTo>
                <a:cubicBezTo>
                  <a:pt x="-4147" y="154527"/>
                  <a:pt x="148253" y="116427"/>
                  <a:pt x="155661" y="107960"/>
                </a:cubicBezTo>
                <a:cubicBezTo>
                  <a:pt x="163069" y="99493"/>
                  <a:pt x="41890" y="121718"/>
                  <a:pt x="44536" y="111135"/>
                </a:cubicBezTo>
                <a:cubicBezTo>
                  <a:pt x="47182" y="100552"/>
                  <a:pt x="173123" y="49222"/>
                  <a:pt x="171536" y="44460"/>
                </a:cubicBezTo>
                <a:cubicBezTo>
                  <a:pt x="169949" y="39698"/>
                  <a:pt x="21253" y="85206"/>
                  <a:pt x="35011" y="82560"/>
                </a:cubicBezTo>
                <a:cubicBezTo>
                  <a:pt x="48769" y="79914"/>
                  <a:pt x="236624" y="-1048"/>
                  <a:pt x="2636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F99411D-A28C-AF58-6B3F-1F39A5601424}"/>
              </a:ext>
            </a:extLst>
          </p:cNvPr>
          <p:cNvSpPr/>
          <p:nvPr/>
        </p:nvSpPr>
        <p:spPr>
          <a:xfrm>
            <a:off x="4047973" y="1952621"/>
            <a:ext cx="226842" cy="66365"/>
          </a:xfrm>
          <a:custGeom>
            <a:avLst/>
            <a:gdLst>
              <a:gd name="connsiteX0" fmla="*/ 3327 w 226842"/>
              <a:gd name="connsiteY0" fmla="*/ 60329 h 66365"/>
              <a:gd name="connsiteX1" fmla="*/ 216052 w 226842"/>
              <a:gd name="connsiteY1" fmla="*/ 3179 h 66365"/>
              <a:gd name="connsiteX2" fmla="*/ 187477 w 226842"/>
              <a:gd name="connsiteY2" fmla="*/ 19054 h 66365"/>
              <a:gd name="connsiteX3" fmla="*/ 117627 w 226842"/>
              <a:gd name="connsiteY3" fmla="*/ 53979 h 66365"/>
              <a:gd name="connsiteX4" fmla="*/ 216052 w 226842"/>
              <a:gd name="connsiteY4" fmla="*/ 4 h 66365"/>
              <a:gd name="connsiteX5" fmla="*/ 92227 w 226842"/>
              <a:gd name="connsiteY5" fmla="*/ 57154 h 66365"/>
              <a:gd name="connsiteX6" fmla="*/ 3327 w 226842"/>
              <a:gd name="connsiteY6" fmla="*/ 60329 h 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42" h="66365">
                <a:moveTo>
                  <a:pt x="3327" y="60329"/>
                </a:moveTo>
                <a:cubicBezTo>
                  <a:pt x="23965" y="51333"/>
                  <a:pt x="185360" y="10058"/>
                  <a:pt x="216052" y="3179"/>
                </a:cubicBezTo>
                <a:cubicBezTo>
                  <a:pt x="246744" y="-3700"/>
                  <a:pt x="203881" y="10587"/>
                  <a:pt x="187477" y="19054"/>
                </a:cubicBezTo>
                <a:cubicBezTo>
                  <a:pt x="171073" y="27521"/>
                  <a:pt x="112865" y="57154"/>
                  <a:pt x="117627" y="53979"/>
                </a:cubicBezTo>
                <a:cubicBezTo>
                  <a:pt x="122389" y="50804"/>
                  <a:pt x="220285" y="-525"/>
                  <a:pt x="216052" y="4"/>
                </a:cubicBezTo>
                <a:cubicBezTo>
                  <a:pt x="211819" y="533"/>
                  <a:pt x="120802" y="46042"/>
                  <a:pt x="92227" y="57154"/>
                </a:cubicBezTo>
                <a:cubicBezTo>
                  <a:pt x="63652" y="68266"/>
                  <a:pt x="-17311" y="69325"/>
                  <a:pt x="3327" y="6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2FDFB1EC-0529-1871-3D1B-7683F0454724}"/>
              </a:ext>
            </a:extLst>
          </p:cNvPr>
          <p:cNvSpPr/>
          <p:nvPr/>
        </p:nvSpPr>
        <p:spPr>
          <a:xfrm>
            <a:off x="2889250" y="1777371"/>
            <a:ext cx="51552" cy="184170"/>
          </a:xfrm>
          <a:custGeom>
            <a:avLst/>
            <a:gdLst>
              <a:gd name="connsiteX0" fmla="*/ 50800 w 51552"/>
              <a:gd name="connsiteY0" fmla="*/ 629 h 184170"/>
              <a:gd name="connsiteX1" fmla="*/ 31750 w 51552"/>
              <a:gd name="connsiteY1" fmla="*/ 83179 h 184170"/>
              <a:gd name="connsiteX2" fmla="*/ 50800 w 51552"/>
              <a:gd name="connsiteY2" fmla="*/ 181604 h 184170"/>
              <a:gd name="connsiteX3" fmla="*/ 22225 w 51552"/>
              <a:gd name="connsiteY3" fmla="*/ 153029 h 184170"/>
              <a:gd name="connsiteX4" fmla="*/ 0 w 51552"/>
              <a:gd name="connsiteY4" fmla="*/ 127629 h 184170"/>
              <a:gd name="connsiteX5" fmla="*/ 50800 w 51552"/>
              <a:gd name="connsiteY5" fmla="*/ 629 h 1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52" h="184170">
                <a:moveTo>
                  <a:pt x="50800" y="629"/>
                </a:moveTo>
                <a:cubicBezTo>
                  <a:pt x="56092" y="-6779"/>
                  <a:pt x="31750" y="53017"/>
                  <a:pt x="31750" y="83179"/>
                </a:cubicBezTo>
                <a:cubicBezTo>
                  <a:pt x="31750" y="113341"/>
                  <a:pt x="50800" y="181604"/>
                  <a:pt x="50800" y="181604"/>
                </a:cubicBezTo>
                <a:cubicBezTo>
                  <a:pt x="49213" y="193246"/>
                  <a:pt x="30692" y="162025"/>
                  <a:pt x="22225" y="153029"/>
                </a:cubicBezTo>
                <a:cubicBezTo>
                  <a:pt x="13758" y="144033"/>
                  <a:pt x="0" y="150383"/>
                  <a:pt x="0" y="127629"/>
                </a:cubicBezTo>
                <a:cubicBezTo>
                  <a:pt x="0" y="104875"/>
                  <a:pt x="45508" y="8037"/>
                  <a:pt x="5080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72C6413-AD46-0944-2B38-BA2BA16A1778}"/>
              </a:ext>
            </a:extLst>
          </p:cNvPr>
          <p:cNvSpPr/>
          <p:nvPr/>
        </p:nvSpPr>
        <p:spPr>
          <a:xfrm>
            <a:off x="2736311" y="1910783"/>
            <a:ext cx="242569" cy="99812"/>
          </a:xfrm>
          <a:custGeom>
            <a:avLst/>
            <a:gdLst>
              <a:gd name="connsiteX0" fmla="*/ 539 w 242569"/>
              <a:gd name="connsiteY0" fmla="*/ 19617 h 99812"/>
              <a:gd name="connsiteX1" fmla="*/ 162464 w 242569"/>
              <a:gd name="connsiteY1" fmla="*/ 567 h 99812"/>
              <a:gd name="connsiteX2" fmla="*/ 216439 w 242569"/>
              <a:gd name="connsiteY2" fmla="*/ 41842 h 99812"/>
              <a:gd name="connsiteX3" fmla="*/ 206914 w 242569"/>
              <a:gd name="connsiteY3" fmla="*/ 48192 h 99812"/>
              <a:gd name="connsiteX4" fmla="*/ 241839 w 242569"/>
              <a:gd name="connsiteY4" fmla="*/ 60892 h 99812"/>
              <a:gd name="connsiteX5" fmla="*/ 168814 w 242569"/>
              <a:gd name="connsiteY5" fmla="*/ 41842 h 99812"/>
              <a:gd name="connsiteX6" fmla="*/ 149764 w 242569"/>
              <a:gd name="connsiteY6" fmla="*/ 98992 h 99812"/>
              <a:gd name="connsiteX7" fmla="*/ 143414 w 242569"/>
              <a:gd name="connsiteY7" fmla="*/ 73592 h 99812"/>
              <a:gd name="connsiteX8" fmla="*/ 111664 w 242569"/>
              <a:gd name="connsiteY8" fmla="*/ 45017 h 99812"/>
              <a:gd name="connsiteX9" fmla="*/ 539 w 242569"/>
              <a:gd name="connsiteY9" fmla="*/ 19617 h 9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69" h="99812">
                <a:moveTo>
                  <a:pt x="539" y="19617"/>
                </a:moveTo>
                <a:cubicBezTo>
                  <a:pt x="9006" y="12209"/>
                  <a:pt x="126481" y="-3137"/>
                  <a:pt x="162464" y="567"/>
                </a:cubicBezTo>
                <a:cubicBezTo>
                  <a:pt x="198447" y="4271"/>
                  <a:pt x="209031" y="33905"/>
                  <a:pt x="216439" y="41842"/>
                </a:cubicBezTo>
                <a:cubicBezTo>
                  <a:pt x="223847" y="49780"/>
                  <a:pt x="202681" y="45017"/>
                  <a:pt x="206914" y="48192"/>
                </a:cubicBezTo>
                <a:cubicBezTo>
                  <a:pt x="211147" y="51367"/>
                  <a:pt x="248189" y="61950"/>
                  <a:pt x="241839" y="60892"/>
                </a:cubicBezTo>
                <a:cubicBezTo>
                  <a:pt x="235489" y="59834"/>
                  <a:pt x="184160" y="35492"/>
                  <a:pt x="168814" y="41842"/>
                </a:cubicBezTo>
                <a:cubicBezTo>
                  <a:pt x="153468" y="48192"/>
                  <a:pt x="149764" y="98992"/>
                  <a:pt x="149764" y="98992"/>
                </a:cubicBezTo>
                <a:cubicBezTo>
                  <a:pt x="145531" y="104284"/>
                  <a:pt x="149764" y="82588"/>
                  <a:pt x="143414" y="73592"/>
                </a:cubicBezTo>
                <a:cubicBezTo>
                  <a:pt x="137064" y="64596"/>
                  <a:pt x="137593" y="53484"/>
                  <a:pt x="111664" y="45017"/>
                </a:cubicBezTo>
                <a:cubicBezTo>
                  <a:pt x="85735" y="36550"/>
                  <a:pt x="-7928" y="27025"/>
                  <a:pt x="539" y="1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2F16B24-99C2-D070-DA81-DE59748C2204}"/>
              </a:ext>
            </a:extLst>
          </p:cNvPr>
          <p:cNvSpPr/>
          <p:nvPr/>
        </p:nvSpPr>
        <p:spPr>
          <a:xfrm>
            <a:off x="4181475" y="1895333"/>
            <a:ext cx="197073" cy="162067"/>
          </a:xfrm>
          <a:custGeom>
            <a:avLst/>
            <a:gdLst>
              <a:gd name="connsiteX0" fmla="*/ 0 w 197073"/>
              <a:gd name="connsiteY0" fmla="*/ 142 h 162067"/>
              <a:gd name="connsiteX1" fmla="*/ 149225 w 197073"/>
              <a:gd name="connsiteY1" fmla="*/ 76342 h 162067"/>
              <a:gd name="connsiteX2" fmla="*/ 196850 w 197073"/>
              <a:gd name="connsiteY2" fmla="*/ 162067 h 162067"/>
              <a:gd name="connsiteX3" fmla="*/ 168275 w 197073"/>
              <a:gd name="connsiteY3" fmla="*/ 76342 h 162067"/>
              <a:gd name="connsiteX4" fmla="*/ 149225 w 197073"/>
              <a:gd name="connsiteY4" fmla="*/ 57292 h 162067"/>
              <a:gd name="connsiteX5" fmla="*/ 0 w 197073"/>
              <a:gd name="connsiteY5" fmla="*/ 142 h 1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73" h="162067">
                <a:moveTo>
                  <a:pt x="0" y="142"/>
                </a:moveTo>
                <a:cubicBezTo>
                  <a:pt x="0" y="3317"/>
                  <a:pt x="116417" y="49355"/>
                  <a:pt x="149225" y="76342"/>
                </a:cubicBezTo>
                <a:cubicBezTo>
                  <a:pt x="182033" y="103330"/>
                  <a:pt x="193675" y="162067"/>
                  <a:pt x="196850" y="162067"/>
                </a:cubicBezTo>
                <a:cubicBezTo>
                  <a:pt x="200025" y="162067"/>
                  <a:pt x="168275" y="76342"/>
                  <a:pt x="168275" y="76342"/>
                </a:cubicBezTo>
                <a:cubicBezTo>
                  <a:pt x="160338" y="58880"/>
                  <a:pt x="169862" y="66817"/>
                  <a:pt x="149225" y="57292"/>
                </a:cubicBezTo>
                <a:cubicBezTo>
                  <a:pt x="128588" y="47767"/>
                  <a:pt x="0" y="-3033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C42F8A4-3D6B-7F2B-C312-074A82109B48}"/>
              </a:ext>
            </a:extLst>
          </p:cNvPr>
          <p:cNvSpPr/>
          <p:nvPr/>
        </p:nvSpPr>
        <p:spPr>
          <a:xfrm>
            <a:off x="4142458" y="1978020"/>
            <a:ext cx="236297" cy="127063"/>
          </a:xfrm>
          <a:custGeom>
            <a:avLst/>
            <a:gdLst>
              <a:gd name="connsiteX0" fmla="*/ 235867 w 236297"/>
              <a:gd name="connsiteY0" fmla="*/ 5 h 127063"/>
              <a:gd name="connsiteX1" fmla="*/ 166017 w 236297"/>
              <a:gd name="connsiteY1" fmla="*/ 47630 h 127063"/>
              <a:gd name="connsiteX2" fmla="*/ 917 w 236297"/>
              <a:gd name="connsiteY2" fmla="*/ 127005 h 127063"/>
              <a:gd name="connsiteX3" fmla="*/ 99342 w 236297"/>
              <a:gd name="connsiteY3" fmla="*/ 60330 h 127063"/>
              <a:gd name="connsiteX4" fmla="*/ 99342 w 236297"/>
              <a:gd name="connsiteY4" fmla="*/ 47630 h 127063"/>
              <a:gd name="connsiteX5" fmla="*/ 162842 w 236297"/>
              <a:gd name="connsiteY5" fmla="*/ 120655 h 127063"/>
              <a:gd name="connsiteX6" fmla="*/ 127917 w 236297"/>
              <a:gd name="connsiteY6" fmla="*/ 63505 h 127063"/>
              <a:gd name="connsiteX7" fmla="*/ 137442 w 236297"/>
              <a:gd name="connsiteY7" fmla="*/ 44455 h 127063"/>
              <a:gd name="connsiteX8" fmla="*/ 235867 w 236297"/>
              <a:gd name="connsiteY8" fmla="*/ 5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7" h="127063">
                <a:moveTo>
                  <a:pt x="235867" y="5"/>
                </a:moveTo>
                <a:cubicBezTo>
                  <a:pt x="240630" y="534"/>
                  <a:pt x="205175" y="26463"/>
                  <a:pt x="166017" y="47630"/>
                </a:cubicBezTo>
                <a:cubicBezTo>
                  <a:pt x="126859" y="68797"/>
                  <a:pt x="12029" y="124888"/>
                  <a:pt x="917" y="127005"/>
                </a:cubicBezTo>
                <a:cubicBezTo>
                  <a:pt x="-10195" y="129122"/>
                  <a:pt x="82938" y="73559"/>
                  <a:pt x="99342" y="60330"/>
                </a:cubicBezTo>
                <a:cubicBezTo>
                  <a:pt x="115746" y="47101"/>
                  <a:pt x="88759" y="37576"/>
                  <a:pt x="99342" y="47630"/>
                </a:cubicBezTo>
                <a:cubicBezTo>
                  <a:pt x="109925" y="57684"/>
                  <a:pt x="158080" y="118009"/>
                  <a:pt x="162842" y="120655"/>
                </a:cubicBezTo>
                <a:cubicBezTo>
                  <a:pt x="167604" y="123301"/>
                  <a:pt x="127917" y="63505"/>
                  <a:pt x="127917" y="63505"/>
                </a:cubicBezTo>
                <a:cubicBezTo>
                  <a:pt x="123684" y="50805"/>
                  <a:pt x="119450" y="52393"/>
                  <a:pt x="137442" y="44455"/>
                </a:cubicBezTo>
                <a:cubicBezTo>
                  <a:pt x="155434" y="36518"/>
                  <a:pt x="231104" y="-524"/>
                  <a:pt x="2358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5D33-6927-9244-B46A-9BE84D32D997}"/>
              </a:ext>
            </a:extLst>
          </p:cNvPr>
          <p:cNvSpPr/>
          <p:nvPr/>
        </p:nvSpPr>
        <p:spPr>
          <a:xfrm>
            <a:off x="3807961" y="1999397"/>
            <a:ext cx="366676" cy="32611"/>
          </a:xfrm>
          <a:custGeom>
            <a:avLst/>
            <a:gdLst>
              <a:gd name="connsiteX0" fmla="*/ 5214 w 366676"/>
              <a:gd name="connsiteY0" fmla="*/ 32603 h 32611"/>
              <a:gd name="connsiteX1" fmla="*/ 351289 w 366676"/>
              <a:gd name="connsiteY1" fmla="*/ 4028 h 32611"/>
              <a:gd name="connsiteX2" fmla="*/ 290964 w 366676"/>
              <a:gd name="connsiteY2" fmla="*/ 7203 h 32611"/>
              <a:gd name="connsiteX3" fmla="*/ 154439 w 366676"/>
              <a:gd name="connsiteY3" fmla="*/ 853 h 32611"/>
              <a:gd name="connsiteX4" fmla="*/ 5214 w 366676"/>
              <a:gd name="connsiteY4" fmla="*/ 32603 h 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76" h="32611">
                <a:moveTo>
                  <a:pt x="5214" y="32603"/>
                </a:moveTo>
                <a:cubicBezTo>
                  <a:pt x="38022" y="33132"/>
                  <a:pt x="303664" y="8261"/>
                  <a:pt x="351289" y="4028"/>
                </a:cubicBezTo>
                <a:cubicBezTo>
                  <a:pt x="398914" y="-205"/>
                  <a:pt x="323772" y="7732"/>
                  <a:pt x="290964" y="7203"/>
                </a:cubicBezTo>
                <a:cubicBezTo>
                  <a:pt x="258156" y="6674"/>
                  <a:pt x="205768" y="-2851"/>
                  <a:pt x="154439" y="853"/>
                </a:cubicBezTo>
                <a:cubicBezTo>
                  <a:pt x="103110" y="4557"/>
                  <a:pt x="-27594" y="32074"/>
                  <a:pt x="5214" y="3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9C13186-BCEA-5ABA-BDF5-28C70995FC55}"/>
              </a:ext>
            </a:extLst>
          </p:cNvPr>
          <p:cNvSpPr/>
          <p:nvPr/>
        </p:nvSpPr>
        <p:spPr>
          <a:xfrm>
            <a:off x="3859623" y="2033140"/>
            <a:ext cx="326834" cy="56010"/>
          </a:xfrm>
          <a:custGeom>
            <a:avLst/>
            <a:gdLst>
              <a:gd name="connsiteX0" fmla="*/ 1177 w 326834"/>
              <a:gd name="connsiteY0" fmla="*/ 56010 h 56010"/>
              <a:gd name="connsiteX1" fmla="*/ 312327 w 326834"/>
              <a:gd name="connsiteY1" fmla="*/ 17910 h 56010"/>
              <a:gd name="connsiteX2" fmla="*/ 258352 w 326834"/>
              <a:gd name="connsiteY2" fmla="*/ 17910 h 56010"/>
              <a:gd name="connsiteX3" fmla="*/ 105952 w 326834"/>
              <a:gd name="connsiteY3" fmla="*/ 5210 h 56010"/>
              <a:gd name="connsiteX4" fmla="*/ 201202 w 326834"/>
              <a:gd name="connsiteY4" fmla="*/ 5210 h 56010"/>
              <a:gd name="connsiteX5" fmla="*/ 1177 w 326834"/>
              <a:gd name="connsiteY5" fmla="*/ 56010 h 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34" h="56010">
                <a:moveTo>
                  <a:pt x="1177" y="56010"/>
                </a:moveTo>
                <a:lnTo>
                  <a:pt x="312327" y="17910"/>
                </a:lnTo>
                <a:cubicBezTo>
                  <a:pt x="355189" y="11560"/>
                  <a:pt x="292748" y="20027"/>
                  <a:pt x="258352" y="17910"/>
                </a:cubicBezTo>
                <a:cubicBezTo>
                  <a:pt x="223956" y="15793"/>
                  <a:pt x="115477" y="7327"/>
                  <a:pt x="105952" y="5210"/>
                </a:cubicBezTo>
                <a:cubicBezTo>
                  <a:pt x="96427" y="3093"/>
                  <a:pt x="213902" y="-5373"/>
                  <a:pt x="201202" y="5210"/>
                </a:cubicBezTo>
                <a:cubicBezTo>
                  <a:pt x="188502" y="15793"/>
                  <a:pt x="-17344" y="53893"/>
                  <a:pt x="1177" y="5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B33F04C-C592-3242-5D89-ACCADC153920}"/>
              </a:ext>
            </a:extLst>
          </p:cNvPr>
          <p:cNvSpPr/>
          <p:nvPr/>
        </p:nvSpPr>
        <p:spPr>
          <a:xfrm>
            <a:off x="2676494" y="2027029"/>
            <a:ext cx="334074" cy="1420278"/>
          </a:xfrm>
          <a:custGeom>
            <a:avLst/>
            <a:gdLst>
              <a:gd name="connsiteX0" fmla="*/ 62331 w 334074"/>
              <a:gd name="connsiteY0" fmla="*/ 3027 h 1420278"/>
              <a:gd name="connsiteX1" fmla="*/ 176084 w 334074"/>
              <a:gd name="connsiteY1" fmla="*/ 873675 h 1420278"/>
              <a:gd name="connsiteX2" fmla="*/ 180459 w 334074"/>
              <a:gd name="connsiteY2" fmla="*/ 773048 h 1420278"/>
              <a:gd name="connsiteX3" fmla="*/ 324838 w 334074"/>
              <a:gd name="connsiteY3" fmla="*/ 1363689 h 1420278"/>
              <a:gd name="connsiteX4" fmla="*/ 285462 w 334074"/>
              <a:gd name="connsiteY4" fmla="*/ 1276186 h 1420278"/>
              <a:gd name="connsiteX5" fmla="*/ 9829 w 334074"/>
              <a:gd name="connsiteY5" fmla="*/ 300535 h 1420278"/>
              <a:gd name="connsiteX6" fmla="*/ 57956 w 334074"/>
              <a:gd name="connsiteY6" fmla="*/ 576167 h 1420278"/>
              <a:gd name="connsiteX7" fmla="*/ 62331 w 334074"/>
              <a:gd name="connsiteY7" fmla="*/ 3027 h 14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074" h="1420278">
                <a:moveTo>
                  <a:pt x="62331" y="3027"/>
                </a:moveTo>
                <a:cubicBezTo>
                  <a:pt x="82019" y="52612"/>
                  <a:pt x="156396" y="745338"/>
                  <a:pt x="176084" y="873675"/>
                </a:cubicBezTo>
                <a:cubicBezTo>
                  <a:pt x="195772" y="1002012"/>
                  <a:pt x="155667" y="691379"/>
                  <a:pt x="180459" y="773048"/>
                </a:cubicBezTo>
                <a:cubicBezTo>
                  <a:pt x="205251" y="854717"/>
                  <a:pt x="307338" y="1279833"/>
                  <a:pt x="324838" y="1363689"/>
                </a:cubicBezTo>
                <a:cubicBezTo>
                  <a:pt x="342338" y="1447545"/>
                  <a:pt x="337963" y="1453378"/>
                  <a:pt x="285462" y="1276186"/>
                </a:cubicBezTo>
                <a:cubicBezTo>
                  <a:pt x="232961" y="1098994"/>
                  <a:pt x="47747" y="417205"/>
                  <a:pt x="9829" y="300535"/>
                </a:cubicBezTo>
                <a:cubicBezTo>
                  <a:pt x="-28089" y="183865"/>
                  <a:pt x="55768" y="623564"/>
                  <a:pt x="57956" y="576167"/>
                </a:cubicBezTo>
                <a:cubicBezTo>
                  <a:pt x="60144" y="528770"/>
                  <a:pt x="42643" y="-46558"/>
                  <a:pt x="62331" y="3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E78E32A-F0D9-53E4-1E77-645F4CB1F1D4}"/>
              </a:ext>
            </a:extLst>
          </p:cNvPr>
          <p:cNvSpPr/>
          <p:nvPr/>
        </p:nvSpPr>
        <p:spPr>
          <a:xfrm>
            <a:off x="2732696" y="2085684"/>
            <a:ext cx="685193" cy="1462957"/>
          </a:xfrm>
          <a:custGeom>
            <a:avLst/>
            <a:gdLst>
              <a:gd name="connsiteX0" fmla="*/ 41130 w 685193"/>
              <a:gd name="connsiteY0" fmla="*/ 1248 h 1462957"/>
              <a:gd name="connsiteX1" fmla="*/ 351763 w 685193"/>
              <a:gd name="connsiteY1" fmla="*/ 648766 h 1462957"/>
              <a:gd name="connsiteX2" fmla="*/ 434891 w 685193"/>
              <a:gd name="connsiteY2" fmla="*/ 482511 h 1462957"/>
              <a:gd name="connsiteX3" fmla="*/ 684272 w 685193"/>
              <a:gd name="connsiteY3" fmla="*/ 626890 h 1462957"/>
              <a:gd name="connsiteX4" fmla="*/ 513643 w 685193"/>
              <a:gd name="connsiteY4" fmla="*/ 731893 h 1462957"/>
              <a:gd name="connsiteX5" fmla="*/ 364889 w 685193"/>
              <a:gd name="connsiteY5" fmla="*/ 1038151 h 1462957"/>
              <a:gd name="connsiteX6" fmla="*/ 496142 w 685193"/>
              <a:gd name="connsiteY6" fmla="*/ 1458163 h 1462957"/>
              <a:gd name="connsiteX7" fmla="*/ 111132 w 685193"/>
              <a:gd name="connsiteY7" fmla="*/ 740643 h 1462957"/>
              <a:gd name="connsiteX8" fmla="*/ 1754 w 685193"/>
              <a:gd name="connsiteY8" fmla="*/ 425635 h 1462957"/>
              <a:gd name="connsiteX9" fmla="*/ 41130 w 685193"/>
              <a:gd name="connsiteY9" fmla="*/ 482511 h 1462957"/>
              <a:gd name="connsiteX10" fmla="*/ 41130 w 685193"/>
              <a:gd name="connsiteY10" fmla="*/ 1248 h 14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93" h="1462957">
                <a:moveTo>
                  <a:pt x="41130" y="1248"/>
                </a:moveTo>
                <a:cubicBezTo>
                  <a:pt x="92902" y="28957"/>
                  <a:pt x="286136" y="568556"/>
                  <a:pt x="351763" y="648766"/>
                </a:cubicBezTo>
                <a:cubicBezTo>
                  <a:pt x="417390" y="728976"/>
                  <a:pt x="379473" y="486157"/>
                  <a:pt x="434891" y="482511"/>
                </a:cubicBezTo>
                <a:cubicBezTo>
                  <a:pt x="490309" y="478865"/>
                  <a:pt x="671147" y="585326"/>
                  <a:pt x="684272" y="626890"/>
                </a:cubicBezTo>
                <a:cubicBezTo>
                  <a:pt x="697397" y="668454"/>
                  <a:pt x="566873" y="663350"/>
                  <a:pt x="513643" y="731893"/>
                </a:cubicBezTo>
                <a:cubicBezTo>
                  <a:pt x="460413" y="800436"/>
                  <a:pt x="367806" y="917106"/>
                  <a:pt x="364889" y="1038151"/>
                </a:cubicBezTo>
                <a:cubicBezTo>
                  <a:pt x="361972" y="1159196"/>
                  <a:pt x="538435" y="1507748"/>
                  <a:pt x="496142" y="1458163"/>
                </a:cubicBezTo>
                <a:cubicBezTo>
                  <a:pt x="453849" y="1408578"/>
                  <a:pt x="193530" y="912731"/>
                  <a:pt x="111132" y="740643"/>
                </a:cubicBezTo>
                <a:cubicBezTo>
                  <a:pt x="28734" y="568555"/>
                  <a:pt x="13421" y="468657"/>
                  <a:pt x="1754" y="425635"/>
                </a:cubicBezTo>
                <a:cubicBezTo>
                  <a:pt x="-9913" y="382613"/>
                  <a:pt x="40401" y="549596"/>
                  <a:pt x="41130" y="482511"/>
                </a:cubicBezTo>
                <a:cubicBezTo>
                  <a:pt x="41859" y="415426"/>
                  <a:pt x="-10642" y="-26461"/>
                  <a:pt x="41130" y="12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CAC48E6-79F0-5903-8FDC-FC9C27FDF640}"/>
              </a:ext>
            </a:extLst>
          </p:cNvPr>
          <p:cNvSpPr/>
          <p:nvPr/>
        </p:nvSpPr>
        <p:spPr>
          <a:xfrm>
            <a:off x="3880719" y="1635944"/>
            <a:ext cx="533777" cy="118799"/>
          </a:xfrm>
          <a:custGeom>
            <a:avLst/>
            <a:gdLst>
              <a:gd name="connsiteX0" fmla="*/ 12 w 533777"/>
              <a:gd name="connsiteY0" fmla="*/ 100978 h 118799"/>
              <a:gd name="connsiteX1" fmla="*/ 315021 w 533777"/>
              <a:gd name="connsiteY1" fmla="*/ 35352 h 118799"/>
              <a:gd name="connsiteX2" fmla="*/ 529402 w 533777"/>
              <a:gd name="connsiteY2" fmla="*/ 118479 h 118799"/>
              <a:gd name="connsiteX3" fmla="*/ 441899 w 533777"/>
              <a:gd name="connsiteY3" fmla="*/ 61602 h 118799"/>
              <a:gd name="connsiteX4" fmla="*/ 236269 w 533777"/>
              <a:gd name="connsiteY4" fmla="*/ 351 h 118799"/>
              <a:gd name="connsiteX5" fmla="*/ 192517 w 533777"/>
              <a:gd name="connsiteY5" fmla="*/ 35352 h 118799"/>
              <a:gd name="connsiteX6" fmla="*/ 301895 w 533777"/>
              <a:gd name="connsiteY6" fmla="*/ 9101 h 118799"/>
              <a:gd name="connsiteX7" fmla="*/ 12 w 533777"/>
              <a:gd name="connsiteY7" fmla="*/ 100978 h 11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77" h="118799">
                <a:moveTo>
                  <a:pt x="12" y="100978"/>
                </a:moveTo>
                <a:cubicBezTo>
                  <a:pt x="2200" y="105353"/>
                  <a:pt x="226789" y="32435"/>
                  <a:pt x="315021" y="35352"/>
                </a:cubicBezTo>
                <a:cubicBezTo>
                  <a:pt x="403253" y="38269"/>
                  <a:pt x="508256" y="114104"/>
                  <a:pt x="529402" y="118479"/>
                </a:cubicBezTo>
                <a:cubicBezTo>
                  <a:pt x="550548" y="122854"/>
                  <a:pt x="490754" y="81290"/>
                  <a:pt x="441899" y="61602"/>
                </a:cubicBezTo>
                <a:cubicBezTo>
                  <a:pt x="393044" y="41914"/>
                  <a:pt x="277833" y="4726"/>
                  <a:pt x="236269" y="351"/>
                </a:cubicBezTo>
                <a:cubicBezTo>
                  <a:pt x="194705" y="-4024"/>
                  <a:pt x="181579" y="33894"/>
                  <a:pt x="192517" y="35352"/>
                </a:cubicBezTo>
                <a:cubicBezTo>
                  <a:pt x="203455" y="36810"/>
                  <a:pt x="328875" y="-3295"/>
                  <a:pt x="301895" y="9101"/>
                </a:cubicBezTo>
                <a:cubicBezTo>
                  <a:pt x="274915" y="21497"/>
                  <a:pt x="-2176" y="96603"/>
                  <a:pt x="12" y="10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8168CA8-EF86-1C56-917A-87C58B3701AE}"/>
              </a:ext>
            </a:extLst>
          </p:cNvPr>
          <p:cNvSpPr/>
          <p:nvPr/>
        </p:nvSpPr>
        <p:spPr>
          <a:xfrm>
            <a:off x="2733537" y="1583793"/>
            <a:ext cx="477842" cy="192520"/>
          </a:xfrm>
          <a:custGeom>
            <a:avLst/>
            <a:gdLst>
              <a:gd name="connsiteX0" fmla="*/ 913 w 477842"/>
              <a:gd name="connsiteY0" fmla="*/ 157505 h 192520"/>
              <a:gd name="connsiteX1" fmla="*/ 311546 w 477842"/>
              <a:gd name="connsiteY1" fmla="*/ 83128 h 192520"/>
              <a:gd name="connsiteX2" fmla="*/ 399049 w 477842"/>
              <a:gd name="connsiteY2" fmla="*/ 122504 h 192520"/>
              <a:gd name="connsiteX3" fmla="*/ 381548 w 477842"/>
              <a:gd name="connsiteY3" fmla="*/ 74377 h 192520"/>
              <a:gd name="connsiteX4" fmla="*/ 477801 w 477842"/>
              <a:gd name="connsiteY4" fmla="*/ 192506 h 192520"/>
              <a:gd name="connsiteX5" fmla="*/ 368423 w 477842"/>
              <a:gd name="connsiteY5" fmla="*/ 65627 h 192520"/>
              <a:gd name="connsiteX6" fmla="*/ 285296 w 477842"/>
              <a:gd name="connsiteY6" fmla="*/ 0 h 192520"/>
              <a:gd name="connsiteX7" fmla="*/ 337797 w 477842"/>
              <a:gd name="connsiteY7" fmla="*/ 65627 h 192520"/>
              <a:gd name="connsiteX8" fmla="*/ 219669 w 477842"/>
              <a:gd name="connsiteY8" fmla="*/ 91878 h 192520"/>
              <a:gd name="connsiteX9" fmla="*/ 913 w 477842"/>
              <a:gd name="connsiteY9" fmla="*/ 157505 h 19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842" h="192520">
                <a:moveTo>
                  <a:pt x="913" y="157505"/>
                </a:moveTo>
                <a:cubicBezTo>
                  <a:pt x="16226" y="156047"/>
                  <a:pt x="245190" y="88961"/>
                  <a:pt x="311546" y="83128"/>
                </a:cubicBezTo>
                <a:cubicBezTo>
                  <a:pt x="377902" y="77294"/>
                  <a:pt x="387382" y="123962"/>
                  <a:pt x="399049" y="122504"/>
                </a:cubicBezTo>
                <a:cubicBezTo>
                  <a:pt x="410716" y="121046"/>
                  <a:pt x="368423" y="62710"/>
                  <a:pt x="381548" y="74377"/>
                </a:cubicBezTo>
                <a:cubicBezTo>
                  <a:pt x="394673" y="86044"/>
                  <a:pt x="479989" y="193964"/>
                  <a:pt x="477801" y="192506"/>
                </a:cubicBezTo>
                <a:cubicBezTo>
                  <a:pt x="475614" y="191048"/>
                  <a:pt x="400507" y="97711"/>
                  <a:pt x="368423" y="65627"/>
                </a:cubicBezTo>
                <a:cubicBezTo>
                  <a:pt x="336339" y="33543"/>
                  <a:pt x="290400" y="0"/>
                  <a:pt x="285296" y="0"/>
                </a:cubicBezTo>
                <a:cubicBezTo>
                  <a:pt x="280192" y="0"/>
                  <a:pt x="348735" y="50314"/>
                  <a:pt x="337797" y="65627"/>
                </a:cubicBezTo>
                <a:cubicBezTo>
                  <a:pt x="326859" y="80940"/>
                  <a:pt x="272170" y="78753"/>
                  <a:pt x="219669" y="91878"/>
                </a:cubicBezTo>
                <a:cubicBezTo>
                  <a:pt x="167168" y="105003"/>
                  <a:pt x="-14400" y="158963"/>
                  <a:pt x="913" y="157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C60229-451C-8BBF-1662-48B75FE84FD5}"/>
              </a:ext>
            </a:extLst>
          </p:cNvPr>
          <p:cNvSpPr/>
          <p:nvPr/>
        </p:nvSpPr>
        <p:spPr>
          <a:xfrm>
            <a:off x="2699441" y="1890003"/>
            <a:ext cx="525144" cy="166309"/>
          </a:xfrm>
          <a:custGeom>
            <a:avLst/>
            <a:gdLst>
              <a:gd name="connsiteX0" fmla="*/ 8 w 525144"/>
              <a:gd name="connsiteY0" fmla="*/ 49 h 166309"/>
              <a:gd name="connsiteX1" fmla="*/ 43759 w 525144"/>
              <a:gd name="connsiteY1" fmla="*/ 26299 h 166309"/>
              <a:gd name="connsiteX2" fmla="*/ 210014 w 525144"/>
              <a:gd name="connsiteY2" fmla="*/ 131302 h 166309"/>
              <a:gd name="connsiteX3" fmla="*/ 253765 w 525144"/>
              <a:gd name="connsiteY3" fmla="*/ 105052 h 166309"/>
              <a:gd name="connsiteX4" fmla="*/ 350017 w 525144"/>
              <a:gd name="connsiteY4" fmla="*/ 113802 h 166309"/>
              <a:gd name="connsiteX5" fmla="*/ 345642 w 525144"/>
              <a:gd name="connsiteY5" fmla="*/ 105052 h 166309"/>
              <a:gd name="connsiteX6" fmla="*/ 525022 w 525144"/>
              <a:gd name="connsiteY6" fmla="*/ 113802 h 166309"/>
              <a:gd name="connsiteX7" fmla="*/ 315016 w 525144"/>
              <a:gd name="connsiteY7" fmla="*/ 83176 h 166309"/>
              <a:gd name="connsiteX8" fmla="*/ 201263 w 525144"/>
              <a:gd name="connsiteY8" fmla="*/ 91926 h 166309"/>
              <a:gd name="connsiteX9" fmla="*/ 126886 w 525144"/>
              <a:gd name="connsiteY9" fmla="*/ 166303 h 166309"/>
              <a:gd name="connsiteX10" fmla="*/ 179388 w 525144"/>
              <a:gd name="connsiteY10" fmla="*/ 87551 h 166309"/>
              <a:gd name="connsiteX11" fmla="*/ 48134 w 525144"/>
              <a:gd name="connsiteY11" fmla="*/ 21924 h 166309"/>
              <a:gd name="connsiteX12" fmla="*/ 8 w 525144"/>
              <a:gd name="connsiteY12" fmla="*/ 49 h 1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44" h="166309">
                <a:moveTo>
                  <a:pt x="8" y="49"/>
                </a:moveTo>
                <a:cubicBezTo>
                  <a:pt x="-721" y="778"/>
                  <a:pt x="43759" y="26299"/>
                  <a:pt x="43759" y="26299"/>
                </a:cubicBezTo>
                <a:cubicBezTo>
                  <a:pt x="78760" y="48174"/>
                  <a:pt x="175013" y="118177"/>
                  <a:pt x="210014" y="131302"/>
                </a:cubicBezTo>
                <a:cubicBezTo>
                  <a:pt x="245015" y="144428"/>
                  <a:pt x="230431" y="107969"/>
                  <a:pt x="253765" y="105052"/>
                </a:cubicBezTo>
                <a:cubicBezTo>
                  <a:pt x="277099" y="102135"/>
                  <a:pt x="334704" y="113802"/>
                  <a:pt x="350017" y="113802"/>
                </a:cubicBezTo>
                <a:cubicBezTo>
                  <a:pt x="365330" y="113802"/>
                  <a:pt x="316475" y="105052"/>
                  <a:pt x="345642" y="105052"/>
                </a:cubicBezTo>
                <a:cubicBezTo>
                  <a:pt x="374809" y="105052"/>
                  <a:pt x="530126" y="117448"/>
                  <a:pt x="525022" y="113802"/>
                </a:cubicBezTo>
                <a:cubicBezTo>
                  <a:pt x="519918" y="110156"/>
                  <a:pt x="368976" y="86822"/>
                  <a:pt x="315016" y="83176"/>
                </a:cubicBezTo>
                <a:cubicBezTo>
                  <a:pt x="261056" y="79530"/>
                  <a:pt x="232618" y="78072"/>
                  <a:pt x="201263" y="91926"/>
                </a:cubicBezTo>
                <a:cubicBezTo>
                  <a:pt x="169908" y="105780"/>
                  <a:pt x="130532" y="167032"/>
                  <a:pt x="126886" y="166303"/>
                </a:cubicBezTo>
                <a:cubicBezTo>
                  <a:pt x="123240" y="165574"/>
                  <a:pt x="192513" y="111614"/>
                  <a:pt x="179388" y="87551"/>
                </a:cubicBezTo>
                <a:cubicBezTo>
                  <a:pt x="166263" y="63488"/>
                  <a:pt x="77301" y="37237"/>
                  <a:pt x="48134" y="21924"/>
                </a:cubicBezTo>
                <a:cubicBezTo>
                  <a:pt x="18967" y="6611"/>
                  <a:pt x="737" y="-680"/>
                  <a:pt x="8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B3280C9-A714-2539-CE8E-8B5D767FE0D4}"/>
              </a:ext>
            </a:extLst>
          </p:cNvPr>
          <p:cNvSpPr/>
          <p:nvPr/>
        </p:nvSpPr>
        <p:spPr>
          <a:xfrm>
            <a:off x="2561832" y="1903785"/>
            <a:ext cx="327462" cy="1370552"/>
          </a:xfrm>
          <a:custGeom>
            <a:avLst/>
            <a:gdLst>
              <a:gd name="connsiteX0" fmla="*/ 32958 w 327462"/>
              <a:gd name="connsiteY0" fmla="*/ 6401 h 1370552"/>
              <a:gd name="connsiteX1" fmla="*/ 104769 w 327462"/>
              <a:gd name="connsiteY1" fmla="*/ 791541 h 1370552"/>
              <a:gd name="connsiteX2" fmla="*/ 76044 w 327462"/>
              <a:gd name="connsiteY2" fmla="*/ 758029 h 1370552"/>
              <a:gd name="connsiteX3" fmla="*/ 195730 w 327462"/>
              <a:gd name="connsiteY3" fmla="*/ 1131449 h 1370552"/>
              <a:gd name="connsiteX4" fmla="*/ 186155 w 327462"/>
              <a:gd name="connsiteY4" fmla="*/ 1064424 h 1370552"/>
              <a:gd name="connsiteX5" fmla="*/ 320204 w 327462"/>
              <a:gd name="connsiteY5" fmla="*/ 1356458 h 1370552"/>
              <a:gd name="connsiteX6" fmla="*/ 310629 w 327462"/>
              <a:gd name="connsiteY6" fmla="*/ 1327733 h 1370552"/>
              <a:gd name="connsiteX7" fmla="*/ 90407 w 327462"/>
              <a:gd name="connsiteY7" fmla="*/ 710154 h 1370552"/>
              <a:gd name="connsiteX8" fmla="*/ 90407 w 327462"/>
              <a:gd name="connsiteY8" fmla="*/ 729304 h 1370552"/>
              <a:gd name="connsiteX9" fmla="*/ 4233 w 327462"/>
              <a:gd name="connsiteY9" fmla="*/ 336734 h 1370552"/>
              <a:gd name="connsiteX10" fmla="*/ 13808 w 327462"/>
              <a:gd name="connsiteY10" fmla="*/ 413333 h 1370552"/>
              <a:gd name="connsiteX11" fmla="*/ 32958 w 327462"/>
              <a:gd name="connsiteY11" fmla="*/ 6401 h 13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462" h="1370552">
                <a:moveTo>
                  <a:pt x="32958" y="6401"/>
                </a:moveTo>
                <a:cubicBezTo>
                  <a:pt x="48118" y="69436"/>
                  <a:pt x="97588" y="666270"/>
                  <a:pt x="104769" y="791541"/>
                </a:cubicBezTo>
                <a:cubicBezTo>
                  <a:pt x="111950" y="916812"/>
                  <a:pt x="60884" y="701378"/>
                  <a:pt x="76044" y="758029"/>
                </a:cubicBezTo>
                <a:cubicBezTo>
                  <a:pt x="91204" y="814680"/>
                  <a:pt x="177378" y="1080383"/>
                  <a:pt x="195730" y="1131449"/>
                </a:cubicBezTo>
                <a:cubicBezTo>
                  <a:pt x="214082" y="1182515"/>
                  <a:pt x="165409" y="1026923"/>
                  <a:pt x="186155" y="1064424"/>
                </a:cubicBezTo>
                <a:cubicBezTo>
                  <a:pt x="206901" y="1101925"/>
                  <a:pt x="299458" y="1312573"/>
                  <a:pt x="320204" y="1356458"/>
                </a:cubicBezTo>
                <a:cubicBezTo>
                  <a:pt x="340950" y="1400343"/>
                  <a:pt x="310629" y="1327733"/>
                  <a:pt x="310629" y="1327733"/>
                </a:cubicBezTo>
                <a:lnTo>
                  <a:pt x="90407" y="710154"/>
                </a:lnTo>
                <a:cubicBezTo>
                  <a:pt x="53703" y="610416"/>
                  <a:pt x="104769" y="791541"/>
                  <a:pt x="90407" y="729304"/>
                </a:cubicBezTo>
                <a:cubicBezTo>
                  <a:pt x="76045" y="667067"/>
                  <a:pt x="16999" y="389396"/>
                  <a:pt x="4233" y="336734"/>
                </a:cubicBezTo>
                <a:cubicBezTo>
                  <a:pt x="-8533" y="284072"/>
                  <a:pt x="11414" y="461207"/>
                  <a:pt x="13808" y="413333"/>
                </a:cubicBezTo>
                <a:cubicBezTo>
                  <a:pt x="16202" y="365459"/>
                  <a:pt x="17798" y="-56634"/>
                  <a:pt x="32958" y="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46C8640-B4F7-0E99-8FE1-ECEA41425737}"/>
              </a:ext>
            </a:extLst>
          </p:cNvPr>
          <p:cNvSpPr/>
          <p:nvPr/>
        </p:nvSpPr>
        <p:spPr>
          <a:xfrm>
            <a:off x="4107032" y="1904227"/>
            <a:ext cx="493766" cy="1310142"/>
          </a:xfrm>
          <a:custGeom>
            <a:avLst/>
            <a:gdLst>
              <a:gd name="connsiteX0" fmla="*/ 493693 w 493766"/>
              <a:gd name="connsiteY0" fmla="*/ 1172 h 1310142"/>
              <a:gd name="connsiteX1" fmla="*/ 211234 w 493766"/>
              <a:gd name="connsiteY1" fmla="*/ 1001746 h 1310142"/>
              <a:gd name="connsiteX2" fmla="*/ 254321 w 493766"/>
              <a:gd name="connsiteY2" fmla="*/ 886847 h 1310142"/>
              <a:gd name="connsiteX3" fmla="*/ 14949 w 493766"/>
              <a:gd name="connsiteY3" fmla="*/ 1298567 h 1310142"/>
              <a:gd name="connsiteX4" fmla="*/ 58036 w 493766"/>
              <a:gd name="connsiteY4" fmla="*/ 1145369 h 1310142"/>
              <a:gd name="connsiteX5" fmla="*/ 326132 w 493766"/>
              <a:gd name="connsiteY5" fmla="*/ 618751 h 1310142"/>
              <a:gd name="connsiteX6" fmla="*/ 239959 w 493766"/>
              <a:gd name="connsiteY6" fmla="*/ 795886 h 1310142"/>
              <a:gd name="connsiteX7" fmla="*/ 493693 w 493766"/>
              <a:gd name="connsiteY7" fmla="*/ 1172 h 13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66" h="1310142">
                <a:moveTo>
                  <a:pt x="493693" y="1172"/>
                </a:moveTo>
                <a:cubicBezTo>
                  <a:pt x="488905" y="35482"/>
                  <a:pt x="251129" y="854134"/>
                  <a:pt x="211234" y="1001746"/>
                </a:cubicBezTo>
                <a:cubicBezTo>
                  <a:pt x="171339" y="1149359"/>
                  <a:pt x="287035" y="837377"/>
                  <a:pt x="254321" y="886847"/>
                </a:cubicBezTo>
                <a:cubicBezTo>
                  <a:pt x="221607" y="936317"/>
                  <a:pt x="47663" y="1255480"/>
                  <a:pt x="14949" y="1298567"/>
                </a:cubicBezTo>
                <a:cubicBezTo>
                  <a:pt x="-17765" y="1341654"/>
                  <a:pt x="6172" y="1258671"/>
                  <a:pt x="58036" y="1145369"/>
                </a:cubicBezTo>
                <a:cubicBezTo>
                  <a:pt x="109900" y="1032067"/>
                  <a:pt x="295811" y="676998"/>
                  <a:pt x="326132" y="618751"/>
                </a:cubicBezTo>
                <a:cubicBezTo>
                  <a:pt x="356452" y="560504"/>
                  <a:pt x="212032" y="895624"/>
                  <a:pt x="239959" y="795886"/>
                </a:cubicBezTo>
                <a:cubicBezTo>
                  <a:pt x="267886" y="696148"/>
                  <a:pt x="498481" y="-33138"/>
                  <a:pt x="493693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78801E0-1B40-E964-585C-49892274D39D}"/>
              </a:ext>
            </a:extLst>
          </p:cNvPr>
          <p:cNvSpPr/>
          <p:nvPr/>
        </p:nvSpPr>
        <p:spPr>
          <a:xfrm>
            <a:off x="3350054" y="2952690"/>
            <a:ext cx="1038550" cy="562247"/>
          </a:xfrm>
          <a:custGeom>
            <a:avLst/>
            <a:gdLst>
              <a:gd name="connsiteX0" fmla="*/ 5938 w 1038550"/>
              <a:gd name="connsiteY0" fmla="*/ 561287 h 562247"/>
              <a:gd name="connsiteX1" fmla="*/ 700116 w 1038550"/>
              <a:gd name="connsiteY1" fmla="*/ 302765 h 562247"/>
              <a:gd name="connsiteX2" fmla="*/ 604367 w 1038550"/>
              <a:gd name="connsiteY2" fmla="*/ 379364 h 562247"/>
              <a:gd name="connsiteX3" fmla="*/ 1035236 w 1038550"/>
              <a:gd name="connsiteY3" fmla="*/ 5945 h 562247"/>
              <a:gd name="connsiteX4" fmla="*/ 815014 w 1038550"/>
              <a:gd name="connsiteY4" fmla="*/ 139993 h 562247"/>
              <a:gd name="connsiteX5" fmla="*/ 312333 w 1038550"/>
              <a:gd name="connsiteY5" fmla="*/ 460751 h 562247"/>
              <a:gd name="connsiteX6" fmla="*/ 360208 w 1038550"/>
              <a:gd name="connsiteY6" fmla="*/ 393727 h 562247"/>
              <a:gd name="connsiteX7" fmla="*/ 5938 w 1038550"/>
              <a:gd name="connsiteY7" fmla="*/ 561287 h 5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550" h="562247">
                <a:moveTo>
                  <a:pt x="5938" y="561287"/>
                </a:moveTo>
                <a:cubicBezTo>
                  <a:pt x="62589" y="546127"/>
                  <a:pt x="600378" y="333085"/>
                  <a:pt x="700116" y="302765"/>
                </a:cubicBezTo>
                <a:cubicBezTo>
                  <a:pt x="799854" y="272445"/>
                  <a:pt x="548514" y="428834"/>
                  <a:pt x="604367" y="379364"/>
                </a:cubicBezTo>
                <a:cubicBezTo>
                  <a:pt x="660220" y="329894"/>
                  <a:pt x="1000128" y="45840"/>
                  <a:pt x="1035236" y="5945"/>
                </a:cubicBezTo>
                <a:cubicBezTo>
                  <a:pt x="1070344" y="-33950"/>
                  <a:pt x="815014" y="139993"/>
                  <a:pt x="815014" y="139993"/>
                </a:cubicBezTo>
                <a:cubicBezTo>
                  <a:pt x="694530" y="215794"/>
                  <a:pt x="388134" y="418462"/>
                  <a:pt x="312333" y="460751"/>
                </a:cubicBezTo>
                <a:cubicBezTo>
                  <a:pt x="236532" y="503040"/>
                  <a:pt x="404891" y="380163"/>
                  <a:pt x="360208" y="393727"/>
                </a:cubicBezTo>
                <a:cubicBezTo>
                  <a:pt x="315525" y="407291"/>
                  <a:pt x="-50713" y="576447"/>
                  <a:pt x="5938" y="56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68DAD6-A235-3B41-8011-CD9D410DD0CA}"/>
              </a:ext>
            </a:extLst>
          </p:cNvPr>
          <p:cNvSpPr/>
          <p:nvPr/>
        </p:nvSpPr>
        <p:spPr>
          <a:xfrm>
            <a:off x="3108201" y="2819330"/>
            <a:ext cx="346222" cy="134464"/>
          </a:xfrm>
          <a:custGeom>
            <a:avLst/>
            <a:gdLst>
              <a:gd name="connsiteX0" fmla="*/ 124 w 346222"/>
              <a:gd name="connsiteY0" fmla="*/ 133420 h 134464"/>
              <a:gd name="connsiteX1" fmla="*/ 142999 w 346222"/>
              <a:gd name="connsiteY1" fmla="*/ 63570 h 134464"/>
              <a:gd name="connsiteX2" fmla="*/ 152524 w 346222"/>
              <a:gd name="connsiteY2" fmla="*/ 70 h 134464"/>
              <a:gd name="connsiteX3" fmla="*/ 152524 w 346222"/>
              <a:gd name="connsiteY3" fmla="*/ 50870 h 134464"/>
              <a:gd name="connsiteX4" fmla="*/ 235074 w 346222"/>
              <a:gd name="connsiteY4" fmla="*/ 41345 h 134464"/>
              <a:gd name="connsiteX5" fmla="*/ 346199 w 346222"/>
              <a:gd name="connsiteY5" fmla="*/ 82620 h 134464"/>
              <a:gd name="connsiteX6" fmla="*/ 225549 w 346222"/>
              <a:gd name="connsiteY6" fmla="*/ 57220 h 134464"/>
              <a:gd name="connsiteX7" fmla="*/ 123949 w 346222"/>
              <a:gd name="connsiteY7" fmla="*/ 63570 h 134464"/>
              <a:gd name="connsiteX8" fmla="*/ 130299 w 346222"/>
              <a:gd name="connsiteY8" fmla="*/ 31820 h 134464"/>
              <a:gd name="connsiteX9" fmla="*/ 120774 w 346222"/>
              <a:gd name="connsiteY9" fmla="*/ 88970 h 134464"/>
              <a:gd name="connsiteX10" fmla="*/ 117599 w 346222"/>
              <a:gd name="connsiteY10" fmla="*/ 104845 h 134464"/>
              <a:gd name="connsiteX11" fmla="*/ 124 w 346222"/>
              <a:gd name="connsiteY11" fmla="*/ 133420 h 13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2" h="134464">
                <a:moveTo>
                  <a:pt x="124" y="133420"/>
                </a:moveTo>
                <a:cubicBezTo>
                  <a:pt x="4357" y="126541"/>
                  <a:pt x="117599" y="85795"/>
                  <a:pt x="142999" y="63570"/>
                </a:cubicBezTo>
                <a:cubicBezTo>
                  <a:pt x="168399" y="41345"/>
                  <a:pt x="150936" y="2187"/>
                  <a:pt x="152524" y="70"/>
                </a:cubicBezTo>
                <a:cubicBezTo>
                  <a:pt x="154112" y="-2047"/>
                  <a:pt x="138766" y="43991"/>
                  <a:pt x="152524" y="50870"/>
                </a:cubicBezTo>
                <a:cubicBezTo>
                  <a:pt x="166282" y="57749"/>
                  <a:pt x="202795" y="36053"/>
                  <a:pt x="235074" y="41345"/>
                </a:cubicBezTo>
                <a:cubicBezTo>
                  <a:pt x="267353" y="46637"/>
                  <a:pt x="347787" y="79974"/>
                  <a:pt x="346199" y="82620"/>
                </a:cubicBezTo>
                <a:cubicBezTo>
                  <a:pt x="344612" y="85266"/>
                  <a:pt x="262591" y="60395"/>
                  <a:pt x="225549" y="57220"/>
                </a:cubicBezTo>
                <a:cubicBezTo>
                  <a:pt x="188507" y="54045"/>
                  <a:pt x="139824" y="67803"/>
                  <a:pt x="123949" y="63570"/>
                </a:cubicBezTo>
                <a:cubicBezTo>
                  <a:pt x="108074" y="59337"/>
                  <a:pt x="130828" y="27587"/>
                  <a:pt x="130299" y="31820"/>
                </a:cubicBezTo>
                <a:cubicBezTo>
                  <a:pt x="129770" y="36053"/>
                  <a:pt x="122891" y="76799"/>
                  <a:pt x="120774" y="88970"/>
                </a:cubicBezTo>
                <a:cubicBezTo>
                  <a:pt x="118657" y="101141"/>
                  <a:pt x="134532" y="98495"/>
                  <a:pt x="117599" y="104845"/>
                </a:cubicBezTo>
                <a:cubicBezTo>
                  <a:pt x="100666" y="111195"/>
                  <a:pt x="-4109" y="140299"/>
                  <a:pt x="124" y="13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A054891-8AAC-CB7A-0FC5-C57E8922F48F}"/>
              </a:ext>
            </a:extLst>
          </p:cNvPr>
          <p:cNvSpPr/>
          <p:nvPr/>
        </p:nvSpPr>
        <p:spPr>
          <a:xfrm>
            <a:off x="2773338" y="828490"/>
            <a:ext cx="907222" cy="849114"/>
          </a:xfrm>
          <a:custGeom>
            <a:avLst/>
            <a:gdLst>
              <a:gd name="connsiteX0" fmla="*/ 894147 w 907222"/>
              <a:gd name="connsiteY0" fmla="*/ 6827 h 849114"/>
              <a:gd name="connsiteX1" fmla="*/ 661840 w 907222"/>
              <a:gd name="connsiteY1" fmla="*/ 382472 h 849114"/>
              <a:gd name="connsiteX2" fmla="*/ 671726 w 907222"/>
              <a:gd name="connsiteY2" fmla="*/ 837201 h 849114"/>
              <a:gd name="connsiteX3" fmla="*/ 592643 w 907222"/>
              <a:gd name="connsiteY3" fmla="*/ 703748 h 849114"/>
              <a:gd name="connsiteX4" fmla="*/ 19289 w 907222"/>
              <a:gd name="connsiteY4" fmla="*/ 565352 h 849114"/>
              <a:gd name="connsiteX5" fmla="*/ 152742 w 907222"/>
              <a:gd name="connsiteY5" fmla="*/ 520868 h 849114"/>
              <a:gd name="connsiteX6" fmla="*/ 325737 w 907222"/>
              <a:gd name="connsiteY6" fmla="*/ 229248 h 849114"/>
              <a:gd name="connsiteX7" fmla="*/ 276310 w 907222"/>
              <a:gd name="connsiteY7" fmla="*/ 244076 h 849114"/>
              <a:gd name="connsiteX8" fmla="*/ 656898 w 907222"/>
              <a:gd name="connsiteY8" fmla="*/ 66139 h 849114"/>
              <a:gd name="connsiteX9" fmla="*/ 212054 w 907222"/>
              <a:gd name="connsiteY9" fmla="*/ 135337 h 849114"/>
              <a:gd name="connsiteX10" fmla="*/ 894147 w 907222"/>
              <a:gd name="connsiteY10" fmla="*/ 6827 h 8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222" h="849114">
                <a:moveTo>
                  <a:pt x="894147" y="6827"/>
                </a:moveTo>
                <a:cubicBezTo>
                  <a:pt x="969111" y="48016"/>
                  <a:pt x="698910" y="244076"/>
                  <a:pt x="661840" y="382472"/>
                </a:cubicBezTo>
                <a:cubicBezTo>
                  <a:pt x="624770" y="520868"/>
                  <a:pt x="683259" y="783655"/>
                  <a:pt x="671726" y="837201"/>
                </a:cubicBezTo>
                <a:cubicBezTo>
                  <a:pt x="660193" y="890747"/>
                  <a:pt x="701382" y="749056"/>
                  <a:pt x="592643" y="703748"/>
                </a:cubicBezTo>
                <a:cubicBezTo>
                  <a:pt x="483903" y="658440"/>
                  <a:pt x="92606" y="595832"/>
                  <a:pt x="19289" y="565352"/>
                </a:cubicBezTo>
                <a:cubicBezTo>
                  <a:pt x="-54028" y="534872"/>
                  <a:pt x="101667" y="576885"/>
                  <a:pt x="152742" y="520868"/>
                </a:cubicBezTo>
                <a:cubicBezTo>
                  <a:pt x="203817" y="464851"/>
                  <a:pt x="305142" y="275380"/>
                  <a:pt x="325737" y="229248"/>
                </a:cubicBezTo>
                <a:cubicBezTo>
                  <a:pt x="346332" y="183116"/>
                  <a:pt x="221116" y="271261"/>
                  <a:pt x="276310" y="244076"/>
                </a:cubicBezTo>
                <a:cubicBezTo>
                  <a:pt x="331503" y="216891"/>
                  <a:pt x="667607" y="84262"/>
                  <a:pt x="656898" y="66139"/>
                </a:cubicBezTo>
                <a:cubicBezTo>
                  <a:pt x="646189" y="48016"/>
                  <a:pt x="174984" y="146870"/>
                  <a:pt x="212054" y="135337"/>
                </a:cubicBezTo>
                <a:cubicBezTo>
                  <a:pt x="249124" y="123804"/>
                  <a:pt x="819183" y="-34362"/>
                  <a:pt x="894147" y="68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7FFD54A-917E-BD35-6A1E-E2904427F709}"/>
              </a:ext>
            </a:extLst>
          </p:cNvPr>
          <p:cNvSpPr/>
          <p:nvPr/>
        </p:nvSpPr>
        <p:spPr>
          <a:xfrm>
            <a:off x="3275406" y="944027"/>
            <a:ext cx="95784" cy="706981"/>
          </a:xfrm>
          <a:custGeom>
            <a:avLst/>
            <a:gdLst>
              <a:gd name="connsiteX0" fmla="*/ 95517 w 95784"/>
              <a:gd name="connsiteY0" fmla="*/ 29 h 706981"/>
              <a:gd name="connsiteX1" fmla="*/ 31262 w 95784"/>
              <a:gd name="connsiteY1" fmla="*/ 365789 h 706981"/>
              <a:gd name="connsiteX2" fmla="*/ 70804 w 95784"/>
              <a:gd name="connsiteY2" fmla="*/ 578325 h 706981"/>
              <a:gd name="connsiteX3" fmla="*/ 36205 w 95784"/>
              <a:gd name="connsiteY3" fmla="*/ 523956 h 706981"/>
              <a:gd name="connsiteX4" fmla="*/ 90575 w 95784"/>
              <a:gd name="connsiteY4" fmla="*/ 706836 h 706981"/>
              <a:gd name="connsiteX5" fmla="*/ 36205 w 95784"/>
              <a:gd name="connsiteY5" fmla="*/ 489357 h 706981"/>
              <a:gd name="connsiteX6" fmla="*/ 36205 w 95784"/>
              <a:gd name="connsiteY6" fmla="*/ 321305 h 706981"/>
              <a:gd name="connsiteX7" fmla="*/ 1606 w 95784"/>
              <a:gd name="connsiteY7" fmla="*/ 385560 h 706981"/>
              <a:gd name="connsiteX8" fmla="*/ 95517 w 95784"/>
              <a:gd name="connsiteY8" fmla="*/ 29 h 70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84" h="706981">
                <a:moveTo>
                  <a:pt x="95517" y="29"/>
                </a:moveTo>
                <a:cubicBezTo>
                  <a:pt x="100460" y="-3266"/>
                  <a:pt x="35381" y="269406"/>
                  <a:pt x="31262" y="365789"/>
                </a:cubicBezTo>
                <a:cubicBezTo>
                  <a:pt x="27143" y="462172"/>
                  <a:pt x="69980" y="551964"/>
                  <a:pt x="70804" y="578325"/>
                </a:cubicBezTo>
                <a:cubicBezTo>
                  <a:pt x="71628" y="604686"/>
                  <a:pt x="32910" y="502538"/>
                  <a:pt x="36205" y="523956"/>
                </a:cubicBezTo>
                <a:cubicBezTo>
                  <a:pt x="39500" y="545374"/>
                  <a:pt x="90575" y="712602"/>
                  <a:pt x="90575" y="706836"/>
                </a:cubicBezTo>
                <a:cubicBezTo>
                  <a:pt x="90575" y="701070"/>
                  <a:pt x="45267" y="553612"/>
                  <a:pt x="36205" y="489357"/>
                </a:cubicBezTo>
                <a:cubicBezTo>
                  <a:pt x="27143" y="425102"/>
                  <a:pt x="41971" y="338604"/>
                  <a:pt x="36205" y="321305"/>
                </a:cubicBezTo>
                <a:cubicBezTo>
                  <a:pt x="30439" y="304006"/>
                  <a:pt x="-8279" y="433339"/>
                  <a:pt x="1606" y="385560"/>
                </a:cubicBezTo>
                <a:cubicBezTo>
                  <a:pt x="11491" y="337781"/>
                  <a:pt x="90574" y="3324"/>
                  <a:pt x="9551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BFA9084-DBA7-F859-53F9-92F462D25CDA}"/>
              </a:ext>
            </a:extLst>
          </p:cNvPr>
          <p:cNvSpPr/>
          <p:nvPr/>
        </p:nvSpPr>
        <p:spPr>
          <a:xfrm>
            <a:off x="2859903" y="2599820"/>
            <a:ext cx="308246" cy="948612"/>
          </a:xfrm>
          <a:custGeom>
            <a:avLst/>
            <a:gdLst>
              <a:gd name="connsiteX0" fmla="*/ 1922 w 308246"/>
              <a:gd name="connsiteY0" fmla="*/ 4984 h 948612"/>
              <a:gd name="connsiteX1" fmla="*/ 298484 w 308246"/>
              <a:gd name="connsiteY1" fmla="*/ 914442 h 948612"/>
              <a:gd name="connsiteX2" fmla="*/ 219401 w 308246"/>
              <a:gd name="connsiteY2" fmla="*/ 716734 h 948612"/>
              <a:gd name="connsiteX3" fmla="*/ 46406 w 308246"/>
              <a:gd name="connsiteY3" fmla="*/ 341088 h 948612"/>
              <a:gd name="connsiteX4" fmla="*/ 165031 w 308246"/>
              <a:gd name="connsiteY4" fmla="*/ 538796 h 948612"/>
              <a:gd name="connsiteX5" fmla="*/ 1922 w 308246"/>
              <a:gd name="connsiteY5" fmla="*/ 4984 h 94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46" h="948612">
                <a:moveTo>
                  <a:pt x="1922" y="4984"/>
                </a:moveTo>
                <a:cubicBezTo>
                  <a:pt x="24164" y="67592"/>
                  <a:pt x="262238" y="795817"/>
                  <a:pt x="298484" y="914442"/>
                </a:cubicBezTo>
                <a:cubicBezTo>
                  <a:pt x="334731" y="1033067"/>
                  <a:pt x="261414" y="812293"/>
                  <a:pt x="219401" y="716734"/>
                </a:cubicBezTo>
                <a:cubicBezTo>
                  <a:pt x="177388" y="621175"/>
                  <a:pt x="55468" y="370744"/>
                  <a:pt x="46406" y="341088"/>
                </a:cubicBezTo>
                <a:cubicBezTo>
                  <a:pt x="37344" y="311432"/>
                  <a:pt x="172445" y="588223"/>
                  <a:pt x="165031" y="538796"/>
                </a:cubicBezTo>
                <a:cubicBezTo>
                  <a:pt x="157617" y="489369"/>
                  <a:pt x="-20320" y="-57624"/>
                  <a:pt x="1922" y="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5A13A0E-4BC3-E691-0CE0-C29E27F1C310}"/>
              </a:ext>
            </a:extLst>
          </p:cNvPr>
          <p:cNvSpPr/>
          <p:nvPr/>
        </p:nvSpPr>
        <p:spPr>
          <a:xfrm>
            <a:off x="3147161" y="3171959"/>
            <a:ext cx="347530" cy="447953"/>
          </a:xfrm>
          <a:custGeom>
            <a:avLst/>
            <a:gdLst>
              <a:gd name="connsiteX0" fmla="*/ 1341 w 347530"/>
              <a:gd name="connsiteY0" fmla="*/ 1256 h 447953"/>
              <a:gd name="connsiteX1" fmla="*/ 159507 w 347530"/>
              <a:gd name="connsiteY1" fmla="*/ 426329 h 447953"/>
              <a:gd name="connsiteX2" fmla="*/ 164450 w 347530"/>
              <a:gd name="connsiteY2" fmla="*/ 371959 h 447953"/>
              <a:gd name="connsiteX3" fmla="*/ 347330 w 347530"/>
              <a:gd name="connsiteY3" fmla="*/ 253334 h 447953"/>
              <a:gd name="connsiteX4" fmla="*/ 124908 w 347530"/>
              <a:gd name="connsiteY4" fmla="*/ 337360 h 447953"/>
              <a:gd name="connsiteX5" fmla="*/ 30997 w 347530"/>
              <a:gd name="connsiteY5" fmla="*/ 233563 h 447953"/>
              <a:gd name="connsiteX6" fmla="*/ 80424 w 347530"/>
              <a:gd name="connsiteY6" fmla="*/ 292876 h 447953"/>
              <a:gd name="connsiteX7" fmla="*/ 1341 w 347530"/>
              <a:gd name="connsiteY7" fmla="*/ 1256 h 4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30" h="447953">
                <a:moveTo>
                  <a:pt x="1341" y="1256"/>
                </a:moveTo>
                <a:cubicBezTo>
                  <a:pt x="14521" y="23498"/>
                  <a:pt x="132322" y="364545"/>
                  <a:pt x="159507" y="426329"/>
                </a:cubicBezTo>
                <a:cubicBezTo>
                  <a:pt x="186692" y="488113"/>
                  <a:pt x="133146" y="400791"/>
                  <a:pt x="164450" y="371959"/>
                </a:cubicBezTo>
                <a:cubicBezTo>
                  <a:pt x="195754" y="343127"/>
                  <a:pt x="353920" y="259100"/>
                  <a:pt x="347330" y="253334"/>
                </a:cubicBezTo>
                <a:cubicBezTo>
                  <a:pt x="340740" y="247568"/>
                  <a:pt x="177630" y="340655"/>
                  <a:pt x="124908" y="337360"/>
                </a:cubicBezTo>
                <a:cubicBezTo>
                  <a:pt x="72186" y="334065"/>
                  <a:pt x="38411" y="240977"/>
                  <a:pt x="30997" y="233563"/>
                </a:cubicBezTo>
                <a:cubicBezTo>
                  <a:pt x="23583" y="226149"/>
                  <a:pt x="84543" y="326651"/>
                  <a:pt x="80424" y="292876"/>
                </a:cubicBezTo>
                <a:cubicBezTo>
                  <a:pt x="76305" y="259101"/>
                  <a:pt x="-11839" y="-20986"/>
                  <a:pt x="1341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2AF9B13-60A1-2C7F-8066-51748D4E1360}"/>
              </a:ext>
            </a:extLst>
          </p:cNvPr>
          <p:cNvSpPr/>
          <p:nvPr/>
        </p:nvSpPr>
        <p:spPr>
          <a:xfrm>
            <a:off x="2470895" y="3470832"/>
            <a:ext cx="638457" cy="255984"/>
          </a:xfrm>
          <a:custGeom>
            <a:avLst/>
            <a:gdLst>
              <a:gd name="connsiteX0" fmla="*/ 638065 w 638457"/>
              <a:gd name="connsiteY0" fmla="*/ 18716 h 255984"/>
              <a:gd name="connsiteX1" fmla="*/ 203107 w 638457"/>
              <a:gd name="connsiteY1" fmla="*/ 107685 h 255984"/>
              <a:gd name="connsiteX2" fmla="*/ 456 w 638457"/>
              <a:gd name="connsiteY2" fmla="*/ 255966 h 255984"/>
              <a:gd name="connsiteX3" fmla="*/ 252534 w 638457"/>
              <a:gd name="connsiteY3" fmla="*/ 97799 h 255984"/>
              <a:gd name="connsiteX4" fmla="*/ 49883 w 638457"/>
              <a:gd name="connsiteY4" fmla="*/ 186768 h 255984"/>
              <a:gd name="connsiteX5" fmla="*/ 371159 w 638457"/>
              <a:gd name="connsiteY5" fmla="*/ 8831 h 255984"/>
              <a:gd name="connsiteX6" fmla="*/ 282190 w 638457"/>
              <a:gd name="connsiteY6" fmla="*/ 23659 h 255984"/>
              <a:gd name="connsiteX7" fmla="*/ 638065 w 638457"/>
              <a:gd name="connsiteY7" fmla="*/ 18716 h 2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57" h="255984">
                <a:moveTo>
                  <a:pt x="638065" y="18716"/>
                </a:moveTo>
                <a:cubicBezTo>
                  <a:pt x="624885" y="32720"/>
                  <a:pt x="309375" y="68143"/>
                  <a:pt x="203107" y="107685"/>
                </a:cubicBezTo>
                <a:cubicBezTo>
                  <a:pt x="96839" y="147227"/>
                  <a:pt x="-7782" y="257614"/>
                  <a:pt x="456" y="255966"/>
                </a:cubicBezTo>
                <a:cubicBezTo>
                  <a:pt x="8694" y="254318"/>
                  <a:pt x="244296" y="109332"/>
                  <a:pt x="252534" y="97799"/>
                </a:cubicBezTo>
                <a:cubicBezTo>
                  <a:pt x="260772" y="86266"/>
                  <a:pt x="30112" y="201596"/>
                  <a:pt x="49883" y="186768"/>
                </a:cubicBezTo>
                <a:cubicBezTo>
                  <a:pt x="69654" y="171940"/>
                  <a:pt x="332441" y="36016"/>
                  <a:pt x="371159" y="8831"/>
                </a:cubicBezTo>
                <a:cubicBezTo>
                  <a:pt x="409877" y="-18354"/>
                  <a:pt x="236058" y="26130"/>
                  <a:pt x="282190" y="23659"/>
                </a:cubicBezTo>
                <a:cubicBezTo>
                  <a:pt x="328322" y="21188"/>
                  <a:pt x="651245" y="4712"/>
                  <a:pt x="638065" y="1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7FFD122-2E8D-E4ED-618F-E9C0982CF2BC}"/>
              </a:ext>
            </a:extLst>
          </p:cNvPr>
          <p:cNvSpPr/>
          <p:nvPr/>
        </p:nvSpPr>
        <p:spPr>
          <a:xfrm>
            <a:off x="1896858" y="3725612"/>
            <a:ext cx="417747" cy="134691"/>
          </a:xfrm>
          <a:custGeom>
            <a:avLst/>
            <a:gdLst>
              <a:gd name="connsiteX0" fmla="*/ 1140 w 417747"/>
              <a:gd name="connsiteY0" fmla="*/ 134639 h 134691"/>
              <a:gd name="connsiteX1" fmla="*/ 312530 w 417747"/>
              <a:gd name="connsiteY1" fmla="*/ 16014 h 134691"/>
              <a:gd name="connsiteX2" fmla="*/ 416327 w 417747"/>
              <a:gd name="connsiteY2" fmla="*/ 1186 h 134691"/>
              <a:gd name="connsiteX3" fmla="*/ 361957 w 417747"/>
              <a:gd name="connsiteY3" fmla="*/ 16014 h 134691"/>
              <a:gd name="connsiteX4" fmla="*/ 213676 w 417747"/>
              <a:gd name="connsiteY4" fmla="*/ 30842 h 134691"/>
              <a:gd name="connsiteX5" fmla="*/ 1140 w 417747"/>
              <a:gd name="connsiteY5" fmla="*/ 134639 h 1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7" h="134691">
                <a:moveTo>
                  <a:pt x="1140" y="134639"/>
                </a:moveTo>
                <a:cubicBezTo>
                  <a:pt x="17616" y="132168"/>
                  <a:pt x="243332" y="38256"/>
                  <a:pt x="312530" y="16014"/>
                </a:cubicBezTo>
                <a:cubicBezTo>
                  <a:pt x="381728" y="-6228"/>
                  <a:pt x="408089" y="1186"/>
                  <a:pt x="416327" y="1186"/>
                </a:cubicBezTo>
                <a:cubicBezTo>
                  <a:pt x="424565" y="1186"/>
                  <a:pt x="395732" y="11071"/>
                  <a:pt x="361957" y="16014"/>
                </a:cubicBezTo>
                <a:cubicBezTo>
                  <a:pt x="328182" y="20957"/>
                  <a:pt x="276284" y="9424"/>
                  <a:pt x="213676" y="30842"/>
                </a:cubicBezTo>
                <a:cubicBezTo>
                  <a:pt x="151069" y="52260"/>
                  <a:pt x="-15336" y="137110"/>
                  <a:pt x="1140" y="134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04817E3-D807-FC3B-5A08-2F1D5257EE0A}"/>
              </a:ext>
            </a:extLst>
          </p:cNvPr>
          <p:cNvSpPr/>
          <p:nvPr/>
        </p:nvSpPr>
        <p:spPr>
          <a:xfrm>
            <a:off x="1403637" y="4180236"/>
            <a:ext cx="301628" cy="1646105"/>
          </a:xfrm>
          <a:custGeom>
            <a:avLst/>
            <a:gdLst>
              <a:gd name="connsiteX0" fmla="*/ 148372 w 301628"/>
              <a:gd name="connsiteY0" fmla="*/ 1290 h 1646105"/>
              <a:gd name="connsiteX1" fmla="*/ 74231 w 301628"/>
              <a:gd name="connsiteY1" fmla="*/ 223712 h 1646105"/>
              <a:gd name="connsiteX2" fmla="*/ 138486 w 301628"/>
              <a:gd name="connsiteY2" fmla="*/ 564759 h 1646105"/>
              <a:gd name="connsiteX3" fmla="*/ 91 w 301628"/>
              <a:gd name="connsiteY3" fmla="*/ 391764 h 1646105"/>
              <a:gd name="connsiteX4" fmla="*/ 118715 w 301628"/>
              <a:gd name="connsiteY4" fmla="*/ 747639 h 1646105"/>
              <a:gd name="connsiteX5" fmla="*/ 212627 w 301628"/>
              <a:gd name="connsiteY5" fmla="*/ 1113399 h 1646105"/>
              <a:gd name="connsiteX6" fmla="*/ 301595 w 301628"/>
              <a:gd name="connsiteY6" fmla="*/ 1642268 h 1646105"/>
              <a:gd name="connsiteX7" fmla="*/ 202741 w 301628"/>
              <a:gd name="connsiteY7" fmla="*/ 1286393 h 1646105"/>
              <a:gd name="connsiteX8" fmla="*/ 49518 w 301628"/>
              <a:gd name="connsiteY8" fmla="*/ 144629 h 1646105"/>
              <a:gd name="connsiteX9" fmla="*/ 24804 w 301628"/>
              <a:gd name="connsiteY9" fmla="*/ 322566 h 1646105"/>
              <a:gd name="connsiteX10" fmla="*/ 148372 w 301628"/>
              <a:gd name="connsiteY10" fmla="*/ 1290 h 16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28" h="1646105">
                <a:moveTo>
                  <a:pt x="148372" y="1290"/>
                </a:moveTo>
                <a:cubicBezTo>
                  <a:pt x="156610" y="-15186"/>
                  <a:pt x="75879" y="129801"/>
                  <a:pt x="74231" y="223712"/>
                </a:cubicBezTo>
                <a:cubicBezTo>
                  <a:pt x="72583" y="317623"/>
                  <a:pt x="150843" y="536750"/>
                  <a:pt x="138486" y="564759"/>
                </a:cubicBezTo>
                <a:cubicBezTo>
                  <a:pt x="126129" y="592768"/>
                  <a:pt x="3386" y="361284"/>
                  <a:pt x="91" y="391764"/>
                </a:cubicBezTo>
                <a:cubicBezTo>
                  <a:pt x="-3204" y="422244"/>
                  <a:pt x="83292" y="627367"/>
                  <a:pt x="118715" y="747639"/>
                </a:cubicBezTo>
                <a:cubicBezTo>
                  <a:pt x="154138" y="867911"/>
                  <a:pt x="182147" y="964294"/>
                  <a:pt x="212627" y="1113399"/>
                </a:cubicBezTo>
                <a:cubicBezTo>
                  <a:pt x="243107" y="1262504"/>
                  <a:pt x="303243" y="1613436"/>
                  <a:pt x="301595" y="1642268"/>
                </a:cubicBezTo>
                <a:cubicBezTo>
                  <a:pt x="299947" y="1671100"/>
                  <a:pt x="244754" y="1536000"/>
                  <a:pt x="202741" y="1286393"/>
                </a:cubicBezTo>
                <a:cubicBezTo>
                  <a:pt x="160728" y="1036787"/>
                  <a:pt x="79174" y="305267"/>
                  <a:pt x="49518" y="144629"/>
                </a:cubicBezTo>
                <a:cubicBezTo>
                  <a:pt x="19862" y="-16009"/>
                  <a:pt x="9152" y="345632"/>
                  <a:pt x="24804" y="322566"/>
                </a:cubicBezTo>
                <a:cubicBezTo>
                  <a:pt x="40456" y="299500"/>
                  <a:pt x="140134" y="17766"/>
                  <a:pt x="148372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2647D1D-D5C4-5358-1447-DD6AE587816B}"/>
              </a:ext>
            </a:extLst>
          </p:cNvPr>
          <p:cNvSpPr/>
          <p:nvPr/>
        </p:nvSpPr>
        <p:spPr>
          <a:xfrm>
            <a:off x="1680407" y="5779637"/>
            <a:ext cx="552909" cy="654196"/>
          </a:xfrm>
          <a:custGeom>
            <a:avLst/>
            <a:gdLst>
              <a:gd name="connsiteX0" fmla="*/ 5055 w 552909"/>
              <a:gd name="connsiteY0" fmla="*/ 3325 h 654196"/>
              <a:gd name="connsiteX1" fmla="*/ 528981 w 552909"/>
              <a:gd name="connsiteY1" fmla="*/ 626106 h 654196"/>
              <a:gd name="connsiteX2" fmla="*/ 464726 w 552909"/>
              <a:gd name="connsiteY2" fmla="*/ 551965 h 654196"/>
              <a:gd name="connsiteX3" fmla="*/ 469669 w 552909"/>
              <a:gd name="connsiteY3" fmla="*/ 596449 h 654196"/>
              <a:gd name="connsiteX4" fmla="*/ 158278 w 552909"/>
              <a:gd name="connsiteY4" fmla="*/ 186205 h 654196"/>
              <a:gd name="connsiteX5" fmla="*/ 257132 w 552909"/>
              <a:gd name="connsiteY5" fmla="*/ 369085 h 654196"/>
              <a:gd name="connsiteX6" fmla="*/ 5055 w 552909"/>
              <a:gd name="connsiteY6" fmla="*/ 3325 h 6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09" h="654196">
                <a:moveTo>
                  <a:pt x="5055" y="3325"/>
                </a:moveTo>
                <a:cubicBezTo>
                  <a:pt x="50363" y="46162"/>
                  <a:pt x="452369" y="534666"/>
                  <a:pt x="528981" y="626106"/>
                </a:cubicBezTo>
                <a:cubicBezTo>
                  <a:pt x="605593" y="717546"/>
                  <a:pt x="474611" y="556908"/>
                  <a:pt x="464726" y="551965"/>
                </a:cubicBezTo>
                <a:cubicBezTo>
                  <a:pt x="454841" y="547022"/>
                  <a:pt x="520744" y="657409"/>
                  <a:pt x="469669" y="596449"/>
                </a:cubicBezTo>
                <a:cubicBezTo>
                  <a:pt x="418594" y="535489"/>
                  <a:pt x="193701" y="224099"/>
                  <a:pt x="158278" y="186205"/>
                </a:cubicBezTo>
                <a:cubicBezTo>
                  <a:pt x="122855" y="148311"/>
                  <a:pt x="281022" y="392975"/>
                  <a:pt x="257132" y="369085"/>
                </a:cubicBezTo>
                <a:cubicBezTo>
                  <a:pt x="233242" y="345195"/>
                  <a:pt x="-40253" y="-39512"/>
                  <a:pt x="5055" y="3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CBED307-455B-2618-415F-CAFCC1C588F5}"/>
              </a:ext>
            </a:extLst>
          </p:cNvPr>
          <p:cNvSpPr/>
          <p:nvPr/>
        </p:nvSpPr>
        <p:spPr>
          <a:xfrm>
            <a:off x="1604134" y="4082397"/>
            <a:ext cx="204899" cy="664678"/>
          </a:xfrm>
          <a:custGeom>
            <a:avLst/>
            <a:gdLst>
              <a:gd name="connsiteX0" fmla="*/ 204895 w 204899"/>
              <a:gd name="connsiteY0" fmla="*/ 59588 h 664678"/>
              <a:gd name="connsiteX1" fmla="*/ 51671 w 204899"/>
              <a:gd name="connsiteY1" fmla="*/ 331437 h 664678"/>
              <a:gd name="connsiteX2" fmla="*/ 7187 w 204899"/>
              <a:gd name="connsiteY2" fmla="*/ 652712 h 664678"/>
              <a:gd name="connsiteX3" fmla="*/ 7187 w 204899"/>
              <a:gd name="connsiteY3" fmla="*/ 539030 h 664678"/>
              <a:gd name="connsiteX4" fmla="*/ 76385 w 204899"/>
              <a:gd name="connsiteY4" fmla="*/ 10161 h 664678"/>
              <a:gd name="connsiteX5" fmla="*/ 46729 w 204899"/>
              <a:gd name="connsiteY5" fmla="*/ 183155 h 664678"/>
              <a:gd name="connsiteX6" fmla="*/ 204895 w 204899"/>
              <a:gd name="connsiteY6" fmla="*/ 59588 h 66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99" h="664678">
                <a:moveTo>
                  <a:pt x="204895" y="59588"/>
                </a:moveTo>
                <a:cubicBezTo>
                  <a:pt x="205719" y="84302"/>
                  <a:pt x="84622" y="232583"/>
                  <a:pt x="51671" y="331437"/>
                </a:cubicBezTo>
                <a:cubicBezTo>
                  <a:pt x="18720" y="430291"/>
                  <a:pt x="14601" y="618113"/>
                  <a:pt x="7187" y="652712"/>
                </a:cubicBezTo>
                <a:cubicBezTo>
                  <a:pt x="-227" y="687311"/>
                  <a:pt x="-4346" y="646122"/>
                  <a:pt x="7187" y="539030"/>
                </a:cubicBezTo>
                <a:cubicBezTo>
                  <a:pt x="18720" y="431938"/>
                  <a:pt x="69795" y="69473"/>
                  <a:pt x="76385" y="10161"/>
                </a:cubicBezTo>
                <a:cubicBezTo>
                  <a:pt x="82975" y="-49151"/>
                  <a:pt x="28606" y="169975"/>
                  <a:pt x="46729" y="183155"/>
                </a:cubicBezTo>
                <a:cubicBezTo>
                  <a:pt x="64852" y="196335"/>
                  <a:pt x="204071" y="34874"/>
                  <a:pt x="204895" y="59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41E8E3-F4A5-DD9E-42AA-7A7820E537AF}"/>
              </a:ext>
            </a:extLst>
          </p:cNvPr>
          <p:cNvSpPr/>
          <p:nvPr/>
        </p:nvSpPr>
        <p:spPr>
          <a:xfrm>
            <a:off x="1952142" y="3883604"/>
            <a:ext cx="482965" cy="189333"/>
          </a:xfrm>
          <a:custGeom>
            <a:avLst/>
            <a:gdLst>
              <a:gd name="connsiteX0" fmla="*/ 226 w 482965"/>
              <a:gd name="connsiteY0" fmla="*/ 189183 h 189333"/>
              <a:gd name="connsiteX1" fmla="*/ 178163 w 482965"/>
              <a:gd name="connsiteY1" fmla="*/ 95272 h 189333"/>
              <a:gd name="connsiteX2" fmla="*/ 272074 w 482965"/>
              <a:gd name="connsiteY2" fmla="*/ 90329 h 189333"/>
              <a:gd name="connsiteX3" fmla="*/ 474725 w 482965"/>
              <a:gd name="connsiteY3" fmla="*/ 144699 h 189333"/>
              <a:gd name="connsiteX4" fmla="*/ 420355 w 482965"/>
              <a:gd name="connsiteY4" fmla="*/ 129871 h 189333"/>
              <a:gd name="connsiteX5" fmla="*/ 207819 w 482965"/>
              <a:gd name="connsiteY5" fmla="*/ 1360 h 189333"/>
              <a:gd name="connsiteX6" fmla="*/ 217704 w 482965"/>
              <a:gd name="connsiteY6" fmla="*/ 70558 h 189333"/>
              <a:gd name="connsiteX7" fmla="*/ 226 w 482965"/>
              <a:gd name="connsiteY7" fmla="*/ 189183 h 18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65" h="189333">
                <a:moveTo>
                  <a:pt x="226" y="189183"/>
                </a:moveTo>
                <a:cubicBezTo>
                  <a:pt x="-6364" y="193302"/>
                  <a:pt x="132855" y="111748"/>
                  <a:pt x="178163" y="95272"/>
                </a:cubicBezTo>
                <a:cubicBezTo>
                  <a:pt x="223471" y="78796"/>
                  <a:pt x="222647" y="82091"/>
                  <a:pt x="272074" y="90329"/>
                </a:cubicBezTo>
                <a:cubicBezTo>
                  <a:pt x="321501" y="98567"/>
                  <a:pt x="474725" y="144699"/>
                  <a:pt x="474725" y="144699"/>
                </a:cubicBezTo>
                <a:cubicBezTo>
                  <a:pt x="499438" y="151289"/>
                  <a:pt x="464839" y="153761"/>
                  <a:pt x="420355" y="129871"/>
                </a:cubicBezTo>
                <a:cubicBezTo>
                  <a:pt x="375871" y="105981"/>
                  <a:pt x="241594" y="11245"/>
                  <a:pt x="207819" y="1360"/>
                </a:cubicBezTo>
                <a:cubicBezTo>
                  <a:pt x="174044" y="-8525"/>
                  <a:pt x="253127" y="37607"/>
                  <a:pt x="217704" y="70558"/>
                </a:cubicBezTo>
                <a:cubicBezTo>
                  <a:pt x="182281" y="103509"/>
                  <a:pt x="6816" y="185064"/>
                  <a:pt x="226" y="189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3F4F303-FBD5-4A65-6C42-DEE1F5C94F39}"/>
              </a:ext>
            </a:extLst>
          </p:cNvPr>
          <p:cNvSpPr/>
          <p:nvPr/>
        </p:nvSpPr>
        <p:spPr>
          <a:xfrm>
            <a:off x="1942071" y="4265452"/>
            <a:ext cx="520348" cy="209053"/>
          </a:xfrm>
          <a:custGeom>
            <a:avLst/>
            <a:gdLst>
              <a:gd name="connsiteX0" fmla="*/ 411 w 520348"/>
              <a:gd name="connsiteY0" fmla="*/ 100 h 209053"/>
              <a:gd name="connsiteX1" fmla="*/ 163520 w 520348"/>
              <a:gd name="connsiteY1" fmla="*/ 49527 h 209053"/>
              <a:gd name="connsiteX2" fmla="*/ 173406 w 520348"/>
              <a:gd name="connsiteY2" fmla="*/ 178038 h 209053"/>
              <a:gd name="connsiteX3" fmla="*/ 119036 w 520348"/>
              <a:gd name="connsiteY3" fmla="*/ 207694 h 209053"/>
              <a:gd name="connsiteX4" fmla="*/ 232718 w 520348"/>
              <a:gd name="connsiteY4" fmla="*/ 148382 h 209053"/>
              <a:gd name="connsiteX5" fmla="*/ 519395 w 520348"/>
              <a:gd name="connsiteY5" fmla="*/ 173095 h 209053"/>
              <a:gd name="connsiteX6" fmla="*/ 321687 w 520348"/>
              <a:gd name="connsiteY6" fmla="*/ 148382 h 209053"/>
              <a:gd name="connsiteX7" fmla="*/ 217890 w 520348"/>
              <a:gd name="connsiteY7" fmla="*/ 39642 h 209053"/>
              <a:gd name="connsiteX8" fmla="*/ 411 w 520348"/>
              <a:gd name="connsiteY8" fmla="*/ 100 h 20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8" h="209053">
                <a:moveTo>
                  <a:pt x="411" y="100"/>
                </a:moveTo>
                <a:cubicBezTo>
                  <a:pt x="-8651" y="1748"/>
                  <a:pt x="134688" y="19871"/>
                  <a:pt x="163520" y="49527"/>
                </a:cubicBezTo>
                <a:cubicBezTo>
                  <a:pt x="192353" y="79183"/>
                  <a:pt x="180820" y="151677"/>
                  <a:pt x="173406" y="178038"/>
                </a:cubicBezTo>
                <a:cubicBezTo>
                  <a:pt x="165992" y="204399"/>
                  <a:pt x="109151" y="212637"/>
                  <a:pt x="119036" y="207694"/>
                </a:cubicBezTo>
                <a:cubicBezTo>
                  <a:pt x="128921" y="202751"/>
                  <a:pt x="165992" y="154148"/>
                  <a:pt x="232718" y="148382"/>
                </a:cubicBezTo>
                <a:lnTo>
                  <a:pt x="519395" y="173095"/>
                </a:lnTo>
                <a:cubicBezTo>
                  <a:pt x="534223" y="173095"/>
                  <a:pt x="371938" y="170624"/>
                  <a:pt x="321687" y="148382"/>
                </a:cubicBezTo>
                <a:cubicBezTo>
                  <a:pt x="271436" y="126140"/>
                  <a:pt x="268965" y="61884"/>
                  <a:pt x="217890" y="39642"/>
                </a:cubicBezTo>
                <a:cubicBezTo>
                  <a:pt x="166815" y="17400"/>
                  <a:pt x="9473" y="-1548"/>
                  <a:pt x="41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C4F7F30-C661-4043-594D-A08D30271B57}"/>
              </a:ext>
            </a:extLst>
          </p:cNvPr>
          <p:cNvSpPr/>
          <p:nvPr/>
        </p:nvSpPr>
        <p:spPr>
          <a:xfrm>
            <a:off x="2514075" y="5348004"/>
            <a:ext cx="211302" cy="777042"/>
          </a:xfrm>
          <a:custGeom>
            <a:avLst/>
            <a:gdLst>
              <a:gd name="connsiteX0" fmla="*/ 56130 w 211302"/>
              <a:gd name="connsiteY0" fmla="*/ 0 h 777042"/>
              <a:gd name="connsiteX1" fmla="*/ 140156 w 211302"/>
              <a:gd name="connsiteY1" fmla="*/ 415187 h 777042"/>
              <a:gd name="connsiteX2" fmla="*/ 209354 w 211302"/>
              <a:gd name="connsiteY2" fmla="*/ 766119 h 777042"/>
              <a:gd name="connsiteX3" fmla="*/ 174755 w 211302"/>
              <a:gd name="connsiteY3" fmla="*/ 647494 h 777042"/>
              <a:gd name="connsiteX4" fmla="*/ 1761 w 211302"/>
              <a:gd name="connsiteY4" fmla="*/ 242193 h 777042"/>
              <a:gd name="connsiteX5" fmla="*/ 85787 w 211302"/>
              <a:gd name="connsiteY5" fmla="*/ 415187 h 777042"/>
              <a:gd name="connsiteX6" fmla="*/ 56130 w 211302"/>
              <a:gd name="connsiteY6" fmla="*/ 0 h 7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02" h="777042">
                <a:moveTo>
                  <a:pt x="56130" y="0"/>
                </a:moveTo>
                <a:cubicBezTo>
                  <a:pt x="65191" y="0"/>
                  <a:pt x="114619" y="287501"/>
                  <a:pt x="140156" y="415187"/>
                </a:cubicBezTo>
                <a:cubicBezTo>
                  <a:pt x="165693" y="542874"/>
                  <a:pt x="203588" y="727401"/>
                  <a:pt x="209354" y="766119"/>
                </a:cubicBezTo>
                <a:cubicBezTo>
                  <a:pt x="215121" y="804837"/>
                  <a:pt x="209354" y="734815"/>
                  <a:pt x="174755" y="647494"/>
                </a:cubicBezTo>
                <a:cubicBezTo>
                  <a:pt x="140156" y="560173"/>
                  <a:pt x="16589" y="280911"/>
                  <a:pt x="1761" y="242193"/>
                </a:cubicBezTo>
                <a:cubicBezTo>
                  <a:pt x="-13067" y="203475"/>
                  <a:pt x="70135" y="454729"/>
                  <a:pt x="85787" y="415187"/>
                </a:cubicBezTo>
                <a:cubicBezTo>
                  <a:pt x="101439" y="375645"/>
                  <a:pt x="47069" y="0"/>
                  <a:pt x="561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5DD423D-26AD-93D3-02C7-B06B03D0FA0D}"/>
              </a:ext>
            </a:extLst>
          </p:cNvPr>
          <p:cNvSpPr/>
          <p:nvPr/>
        </p:nvSpPr>
        <p:spPr>
          <a:xfrm>
            <a:off x="2658526" y="5274042"/>
            <a:ext cx="391144" cy="1198532"/>
          </a:xfrm>
          <a:custGeom>
            <a:avLst/>
            <a:gdLst>
              <a:gd name="connsiteX0" fmla="*/ 648 w 391144"/>
              <a:gd name="connsiteY0" fmla="*/ 4764 h 1198532"/>
              <a:gd name="connsiteX1" fmla="*/ 252726 w 391144"/>
              <a:gd name="connsiteY1" fmla="*/ 800540 h 1198532"/>
              <a:gd name="connsiteX2" fmla="*/ 252726 w 391144"/>
              <a:gd name="connsiteY2" fmla="*/ 681915 h 1198532"/>
              <a:gd name="connsiteX3" fmla="*/ 391122 w 391144"/>
              <a:gd name="connsiteY3" fmla="*/ 1195956 h 1198532"/>
              <a:gd name="connsiteX4" fmla="*/ 262611 w 391144"/>
              <a:gd name="connsiteY4" fmla="*/ 849967 h 1198532"/>
              <a:gd name="connsiteX5" fmla="*/ 143986 w 391144"/>
              <a:gd name="connsiteY5" fmla="*/ 187644 h 1198532"/>
              <a:gd name="connsiteX6" fmla="*/ 178585 w 391144"/>
              <a:gd name="connsiteY6" fmla="*/ 454550 h 1198532"/>
              <a:gd name="connsiteX7" fmla="*/ 648 w 391144"/>
              <a:gd name="connsiteY7" fmla="*/ 4764 h 11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44" h="1198532">
                <a:moveTo>
                  <a:pt x="648" y="4764"/>
                </a:moveTo>
                <a:cubicBezTo>
                  <a:pt x="13005" y="62429"/>
                  <a:pt x="210713" y="687682"/>
                  <a:pt x="252726" y="800540"/>
                </a:cubicBezTo>
                <a:cubicBezTo>
                  <a:pt x="294739" y="913398"/>
                  <a:pt x="229660" y="616013"/>
                  <a:pt x="252726" y="681915"/>
                </a:cubicBezTo>
                <a:cubicBezTo>
                  <a:pt x="275792" y="747817"/>
                  <a:pt x="389475" y="1167947"/>
                  <a:pt x="391122" y="1195956"/>
                </a:cubicBezTo>
                <a:cubicBezTo>
                  <a:pt x="392770" y="1223965"/>
                  <a:pt x="303800" y="1018019"/>
                  <a:pt x="262611" y="849967"/>
                </a:cubicBezTo>
                <a:cubicBezTo>
                  <a:pt x="221422" y="681915"/>
                  <a:pt x="157990" y="253547"/>
                  <a:pt x="143986" y="187644"/>
                </a:cubicBezTo>
                <a:cubicBezTo>
                  <a:pt x="129982" y="121741"/>
                  <a:pt x="200827" y="477616"/>
                  <a:pt x="178585" y="454550"/>
                </a:cubicBezTo>
                <a:cubicBezTo>
                  <a:pt x="156343" y="431484"/>
                  <a:pt x="-11709" y="-52901"/>
                  <a:pt x="648" y="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09B6896-0C8E-1F30-4732-C52BCF6D1648}"/>
              </a:ext>
            </a:extLst>
          </p:cNvPr>
          <p:cNvSpPr/>
          <p:nvPr/>
        </p:nvSpPr>
        <p:spPr>
          <a:xfrm>
            <a:off x="2455162" y="6257128"/>
            <a:ext cx="817525" cy="1005971"/>
          </a:xfrm>
          <a:custGeom>
            <a:avLst/>
            <a:gdLst>
              <a:gd name="connsiteX0" fmla="*/ 11247 w 817525"/>
              <a:gd name="connsiteY0" fmla="*/ 34933 h 1005971"/>
              <a:gd name="connsiteX1" fmla="*/ 465975 w 817525"/>
              <a:gd name="connsiteY1" fmla="*/ 618171 h 1005971"/>
              <a:gd name="connsiteX2" fmla="*/ 421491 w 817525"/>
              <a:gd name="connsiteY2" fmla="*/ 420463 h 1005971"/>
              <a:gd name="connsiteX3" fmla="*/ 816907 w 817525"/>
              <a:gd name="connsiteY3" fmla="*/ 1003702 h 1005971"/>
              <a:gd name="connsiteX4" fmla="*/ 505517 w 817525"/>
              <a:gd name="connsiteY4" fmla="*/ 598401 h 1005971"/>
              <a:gd name="connsiteX5" fmla="*/ 228726 w 817525"/>
              <a:gd name="connsiteY5" fmla="*/ 334 h 1005971"/>
              <a:gd name="connsiteX6" fmla="*/ 406663 w 817525"/>
              <a:gd name="connsiteY6" fmla="*/ 509432 h 1005971"/>
              <a:gd name="connsiteX7" fmla="*/ 164470 w 817525"/>
              <a:gd name="connsiteY7" fmla="*/ 247469 h 1005971"/>
              <a:gd name="connsiteX8" fmla="*/ 11247 w 817525"/>
              <a:gd name="connsiteY8" fmla="*/ 34933 h 100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25" h="1005971">
                <a:moveTo>
                  <a:pt x="11247" y="34933"/>
                </a:moveTo>
                <a:cubicBezTo>
                  <a:pt x="61498" y="96717"/>
                  <a:pt x="397601" y="553916"/>
                  <a:pt x="465975" y="618171"/>
                </a:cubicBezTo>
                <a:cubicBezTo>
                  <a:pt x="534349" y="682426"/>
                  <a:pt x="363002" y="356208"/>
                  <a:pt x="421491" y="420463"/>
                </a:cubicBezTo>
                <a:cubicBezTo>
                  <a:pt x="479980" y="484718"/>
                  <a:pt x="802903" y="974046"/>
                  <a:pt x="816907" y="1003702"/>
                </a:cubicBezTo>
                <a:cubicBezTo>
                  <a:pt x="830911" y="1033358"/>
                  <a:pt x="603547" y="765629"/>
                  <a:pt x="505517" y="598401"/>
                </a:cubicBezTo>
                <a:cubicBezTo>
                  <a:pt x="407487" y="431173"/>
                  <a:pt x="245202" y="15162"/>
                  <a:pt x="228726" y="334"/>
                </a:cubicBezTo>
                <a:cubicBezTo>
                  <a:pt x="212250" y="-14494"/>
                  <a:pt x="417372" y="468243"/>
                  <a:pt x="406663" y="509432"/>
                </a:cubicBezTo>
                <a:cubicBezTo>
                  <a:pt x="395954" y="550621"/>
                  <a:pt x="237787" y="328200"/>
                  <a:pt x="164470" y="247469"/>
                </a:cubicBezTo>
                <a:cubicBezTo>
                  <a:pt x="91153" y="166738"/>
                  <a:pt x="-39004" y="-26851"/>
                  <a:pt x="11247" y="3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EBACEA1-7EAE-4A58-9C0D-929B5B0FDC18}"/>
              </a:ext>
            </a:extLst>
          </p:cNvPr>
          <p:cNvSpPr/>
          <p:nvPr/>
        </p:nvSpPr>
        <p:spPr>
          <a:xfrm>
            <a:off x="2245306" y="6439868"/>
            <a:ext cx="453510" cy="1574593"/>
          </a:xfrm>
          <a:custGeom>
            <a:avLst/>
            <a:gdLst>
              <a:gd name="connsiteX0" fmla="*/ 3624 w 453510"/>
              <a:gd name="connsiteY0" fmla="*/ 5416 h 1574593"/>
              <a:gd name="connsiteX1" fmla="*/ 359498 w 453510"/>
              <a:gd name="connsiteY1" fmla="*/ 1112582 h 1574593"/>
              <a:gd name="connsiteX2" fmla="*/ 453410 w 453510"/>
              <a:gd name="connsiteY2" fmla="*/ 1572253 h 1574593"/>
              <a:gd name="connsiteX3" fmla="*/ 369384 w 453510"/>
              <a:gd name="connsiteY3" fmla="*/ 1246035 h 1574593"/>
              <a:gd name="connsiteX4" fmla="*/ 48108 w 453510"/>
              <a:gd name="connsiteY4" fmla="*/ 311864 h 1574593"/>
              <a:gd name="connsiteX5" fmla="*/ 166733 w 453510"/>
              <a:gd name="connsiteY5" fmla="*/ 672681 h 1574593"/>
              <a:gd name="connsiteX6" fmla="*/ 3624 w 453510"/>
              <a:gd name="connsiteY6" fmla="*/ 5416 h 1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10" h="1574593">
                <a:moveTo>
                  <a:pt x="3624" y="5416"/>
                </a:moveTo>
                <a:cubicBezTo>
                  <a:pt x="35751" y="78733"/>
                  <a:pt x="284534" y="851443"/>
                  <a:pt x="359498" y="1112582"/>
                </a:cubicBezTo>
                <a:cubicBezTo>
                  <a:pt x="434462" y="1373721"/>
                  <a:pt x="451762" y="1550011"/>
                  <a:pt x="453410" y="1572253"/>
                </a:cubicBezTo>
                <a:cubicBezTo>
                  <a:pt x="455058" y="1594495"/>
                  <a:pt x="436934" y="1456100"/>
                  <a:pt x="369384" y="1246035"/>
                </a:cubicBezTo>
                <a:cubicBezTo>
                  <a:pt x="301834" y="1035970"/>
                  <a:pt x="81883" y="407423"/>
                  <a:pt x="48108" y="311864"/>
                </a:cubicBezTo>
                <a:cubicBezTo>
                  <a:pt x="14333" y="216305"/>
                  <a:pt x="170028" y="718813"/>
                  <a:pt x="166733" y="672681"/>
                </a:cubicBezTo>
                <a:cubicBezTo>
                  <a:pt x="163438" y="626549"/>
                  <a:pt x="-28503" y="-67901"/>
                  <a:pt x="3624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F79418A-BD1C-01E4-20E1-510733822A3F}"/>
              </a:ext>
            </a:extLst>
          </p:cNvPr>
          <p:cNvSpPr/>
          <p:nvPr/>
        </p:nvSpPr>
        <p:spPr>
          <a:xfrm>
            <a:off x="3010751" y="6987686"/>
            <a:ext cx="333103" cy="1497091"/>
          </a:xfrm>
          <a:custGeom>
            <a:avLst/>
            <a:gdLst>
              <a:gd name="connsiteX0" fmla="*/ 4298 w 333103"/>
              <a:gd name="connsiteY0" fmla="*/ 16124 h 1497091"/>
              <a:gd name="connsiteX1" fmla="*/ 310745 w 333103"/>
              <a:gd name="connsiteY1" fmla="*/ 1405023 h 1497091"/>
              <a:gd name="connsiteX2" fmla="*/ 276146 w 333103"/>
              <a:gd name="connsiteY2" fmla="*/ 1246857 h 1497091"/>
              <a:gd name="connsiteX3" fmla="*/ 9240 w 333103"/>
              <a:gd name="connsiteY3" fmla="*/ 278087 h 1497091"/>
              <a:gd name="connsiteX4" fmla="*/ 122923 w 333103"/>
              <a:gd name="connsiteY4" fmla="*/ 624076 h 1497091"/>
              <a:gd name="connsiteX5" fmla="*/ 4298 w 333103"/>
              <a:gd name="connsiteY5" fmla="*/ 16124 h 14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3" h="1497091">
                <a:moveTo>
                  <a:pt x="4298" y="16124"/>
                </a:moveTo>
                <a:cubicBezTo>
                  <a:pt x="35602" y="146282"/>
                  <a:pt x="265437" y="1199901"/>
                  <a:pt x="310745" y="1405023"/>
                </a:cubicBezTo>
                <a:cubicBezTo>
                  <a:pt x="356053" y="1610145"/>
                  <a:pt x="326397" y="1434680"/>
                  <a:pt x="276146" y="1246857"/>
                </a:cubicBezTo>
                <a:cubicBezTo>
                  <a:pt x="225895" y="1059034"/>
                  <a:pt x="34777" y="381884"/>
                  <a:pt x="9240" y="278087"/>
                </a:cubicBezTo>
                <a:cubicBezTo>
                  <a:pt x="-16297" y="174290"/>
                  <a:pt x="122923" y="662794"/>
                  <a:pt x="122923" y="624076"/>
                </a:cubicBezTo>
                <a:cubicBezTo>
                  <a:pt x="122923" y="585358"/>
                  <a:pt x="-27006" y="-114034"/>
                  <a:pt x="4298" y="1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688D7D1-8F98-9EF4-2605-910C8A060127}"/>
              </a:ext>
            </a:extLst>
          </p:cNvPr>
          <p:cNvSpPr/>
          <p:nvPr/>
        </p:nvSpPr>
        <p:spPr>
          <a:xfrm>
            <a:off x="2217500" y="6579284"/>
            <a:ext cx="585141" cy="2205639"/>
          </a:xfrm>
          <a:custGeom>
            <a:avLst/>
            <a:gdLst>
              <a:gd name="connsiteX0" fmla="*/ 31430 w 585141"/>
              <a:gd name="connsiteY0" fmla="*/ 58766 h 2205639"/>
              <a:gd name="connsiteX1" fmla="*/ 204424 w 585141"/>
              <a:gd name="connsiteY1" fmla="*/ 958338 h 2205639"/>
              <a:gd name="connsiteX2" fmla="*/ 436731 w 585141"/>
              <a:gd name="connsiteY2" fmla="*/ 1749170 h 2205639"/>
              <a:gd name="connsiteX3" fmla="*/ 426846 w 585141"/>
              <a:gd name="connsiteY3" fmla="*/ 1586061 h 2205639"/>
              <a:gd name="connsiteX4" fmla="*/ 585012 w 585141"/>
              <a:gd name="connsiteY4" fmla="*/ 2194013 h 2205639"/>
              <a:gd name="connsiteX5" fmla="*/ 397190 w 585141"/>
              <a:gd name="connsiteY5" fmla="*/ 1848024 h 2205639"/>
              <a:gd name="connsiteX6" fmla="*/ 36372 w 585141"/>
              <a:gd name="connsiteY6" fmla="*/ 286130 h 2205639"/>
              <a:gd name="connsiteX7" fmla="*/ 31430 w 585141"/>
              <a:gd name="connsiteY7" fmla="*/ 58766 h 220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41" h="2205639">
                <a:moveTo>
                  <a:pt x="31430" y="58766"/>
                </a:moveTo>
                <a:cubicBezTo>
                  <a:pt x="59439" y="170801"/>
                  <a:pt x="136874" y="676604"/>
                  <a:pt x="204424" y="958338"/>
                </a:cubicBezTo>
                <a:cubicBezTo>
                  <a:pt x="271974" y="1240072"/>
                  <a:pt x="399661" y="1644550"/>
                  <a:pt x="436731" y="1749170"/>
                </a:cubicBezTo>
                <a:cubicBezTo>
                  <a:pt x="473801" y="1853790"/>
                  <a:pt x="402132" y="1511920"/>
                  <a:pt x="426846" y="1586061"/>
                </a:cubicBezTo>
                <a:cubicBezTo>
                  <a:pt x="451560" y="1660202"/>
                  <a:pt x="589955" y="2150353"/>
                  <a:pt x="585012" y="2194013"/>
                </a:cubicBezTo>
                <a:cubicBezTo>
                  <a:pt x="580069" y="2237674"/>
                  <a:pt x="488630" y="2166004"/>
                  <a:pt x="397190" y="1848024"/>
                </a:cubicBezTo>
                <a:cubicBezTo>
                  <a:pt x="305750" y="1530044"/>
                  <a:pt x="97332" y="591754"/>
                  <a:pt x="36372" y="286130"/>
                </a:cubicBezTo>
                <a:cubicBezTo>
                  <a:pt x="-24588" y="-19494"/>
                  <a:pt x="3421" y="-53269"/>
                  <a:pt x="31430" y="5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BF56E09-A2C4-F8F8-FEBD-92E17374D429}"/>
              </a:ext>
            </a:extLst>
          </p:cNvPr>
          <p:cNvSpPr/>
          <p:nvPr/>
        </p:nvSpPr>
        <p:spPr>
          <a:xfrm>
            <a:off x="3371032" y="8468836"/>
            <a:ext cx="558523" cy="1175569"/>
          </a:xfrm>
          <a:custGeom>
            <a:avLst/>
            <a:gdLst>
              <a:gd name="connsiteX0" fmla="*/ 9777 w 558523"/>
              <a:gd name="connsiteY0" fmla="*/ 12842 h 1175569"/>
              <a:gd name="connsiteX1" fmla="*/ 350823 w 558523"/>
              <a:gd name="connsiteY1" fmla="*/ 793789 h 1175569"/>
              <a:gd name="connsiteX2" fmla="*/ 326110 w 558523"/>
              <a:gd name="connsiteY2" fmla="*/ 699878 h 1175569"/>
              <a:gd name="connsiteX3" fmla="*/ 553474 w 558523"/>
              <a:gd name="connsiteY3" fmla="*/ 1164492 h 1175569"/>
              <a:gd name="connsiteX4" fmla="*/ 489219 w 558523"/>
              <a:gd name="connsiteY4" fmla="*/ 1040924 h 1175569"/>
              <a:gd name="connsiteX5" fmla="*/ 19662 w 558523"/>
              <a:gd name="connsiteY5" fmla="*/ 151238 h 1175569"/>
              <a:gd name="connsiteX6" fmla="*/ 83917 w 558523"/>
              <a:gd name="connsiteY6" fmla="*/ 294576 h 1175569"/>
              <a:gd name="connsiteX7" fmla="*/ 9777 w 558523"/>
              <a:gd name="connsiteY7" fmla="*/ 12842 h 11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23" h="1175569">
                <a:moveTo>
                  <a:pt x="9777" y="12842"/>
                </a:moveTo>
                <a:cubicBezTo>
                  <a:pt x="54261" y="96044"/>
                  <a:pt x="298101" y="679283"/>
                  <a:pt x="350823" y="793789"/>
                </a:cubicBezTo>
                <a:cubicBezTo>
                  <a:pt x="403545" y="908295"/>
                  <a:pt x="292335" y="638094"/>
                  <a:pt x="326110" y="699878"/>
                </a:cubicBezTo>
                <a:cubicBezTo>
                  <a:pt x="359885" y="761662"/>
                  <a:pt x="526289" y="1107651"/>
                  <a:pt x="553474" y="1164492"/>
                </a:cubicBezTo>
                <a:cubicBezTo>
                  <a:pt x="580659" y="1221333"/>
                  <a:pt x="489219" y="1040924"/>
                  <a:pt x="489219" y="1040924"/>
                </a:cubicBezTo>
                <a:lnTo>
                  <a:pt x="19662" y="151238"/>
                </a:lnTo>
                <a:cubicBezTo>
                  <a:pt x="-47888" y="26847"/>
                  <a:pt x="80622" y="311875"/>
                  <a:pt x="83917" y="294576"/>
                </a:cubicBezTo>
                <a:cubicBezTo>
                  <a:pt x="87212" y="277277"/>
                  <a:pt x="-34707" y="-70360"/>
                  <a:pt x="9777" y="12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9C431EC-1052-B984-85AA-6B5863310EF0}"/>
              </a:ext>
            </a:extLst>
          </p:cNvPr>
          <p:cNvSpPr/>
          <p:nvPr/>
        </p:nvSpPr>
        <p:spPr>
          <a:xfrm>
            <a:off x="4201912" y="3133992"/>
            <a:ext cx="294042" cy="1220697"/>
          </a:xfrm>
          <a:custGeom>
            <a:avLst/>
            <a:gdLst>
              <a:gd name="connsiteX0" fmla="*/ 293534 w 294042"/>
              <a:gd name="connsiteY0" fmla="*/ 486 h 1220697"/>
              <a:gd name="connsiteX1" fmla="*/ 212726 w 294042"/>
              <a:gd name="connsiteY1" fmla="*/ 851091 h 1220697"/>
              <a:gd name="connsiteX2" fmla="*/ 268015 w 294042"/>
              <a:gd name="connsiteY2" fmla="*/ 697982 h 1220697"/>
              <a:gd name="connsiteX3" fmla="*/ 170196 w 294042"/>
              <a:gd name="connsiteY3" fmla="*/ 1148802 h 1220697"/>
              <a:gd name="connsiteX4" fmla="*/ 144678 w 294042"/>
              <a:gd name="connsiteY4" fmla="*/ 1208345 h 1220697"/>
              <a:gd name="connsiteX5" fmla="*/ 170196 w 294042"/>
              <a:gd name="connsiteY5" fmla="*/ 1029718 h 1220697"/>
              <a:gd name="connsiteX6" fmla="*/ 75 w 294042"/>
              <a:gd name="connsiteY6" fmla="*/ 761777 h 1220697"/>
              <a:gd name="connsiteX7" fmla="*/ 148931 w 294042"/>
              <a:gd name="connsiteY7" fmla="*/ 961669 h 1220697"/>
              <a:gd name="connsiteX8" fmla="*/ 182955 w 294042"/>
              <a:gd name="connsiteY8" fmla="*/ 689476 h 1220697"/>
              <a:gd name="connsiteX9" fmla="*/ 165943 w 294042"/>
              <a:gd name="connsiteY9" fmla="*/ 727753 h 1220697"/>
              <a:gd name="connsiteX10" fmla="*/ 293534 w 294042"/>
              <a:gd name="connsiteY10" fmla="*/ 486 h 12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042" h="1220697">
                <a:moveTo>
                  <a:pt x="293534" y="486"/>
                </a:moveTo>
                <a:cubicBezTo>
                  <a:pt x="301331" y="21042"/>
                  <a:pt x="216979" y="734842"/>
                  <a:pt x="212726" y="851091"/>
                </a:cubicBezTo>
                <a:cubicBezTo>
                  <a:pt x="208473" y="967340"/>
                  <a:pt x="275103" y="648364"/>
                  <a:pt x="268015" y="697982"/>
                </a:cubicBezTo>
                <a:cubicBezTo>
                  <a:pt x="260927" y="747601"/>
                  <a:pt x="190752" y="1063742"/>
                  <a:pt x="170196" y="1148802"/>
                </a:cubicBezTo>
                <a:cubicBezTo>
                  <a:pt x="149640" y="1233862"/>
                  <a:pt x="144678" y="1228192"/>
                  <a:pt x="144678" y="1208345"/>
                </a:cubicBezTo>
                <a:cubicBezTo>
                  <a:pt x="144678" y="1188498"/>
                  <a:pt x="194296" y="1104146"/>
                  <a:pt x="170196" y="1029718"/>
                </a:cubicBezTo>
                <a:cubicBezTo>
                  <a:pt x="146096" y="955290"/>
                  <a:pt x="3619" y="773119"/>
                  <a:pt x="75" y="761777"/>
                </a:cubicBezTo>
                <a:cubicBezTo>
                  <a:pt x="-3469" y="750436"/>
                  <a:pt x="118451" y="973719"/>
                  <a:pt x="148931" y="961669"/>
                </a:cubicBezTo>
                <a:cubicBezTo>
                  <a:pt x="179411" y="949619"/>
                  <a:pt x="180120" y="728462"/>
                  <a:pt x="182955" y="689476"/>
                </a:cubicBezTo>
                <a:cubicBezTo>
                  <a:pt x="185790" y="650490"/>
                  <a:pt x="153893" y="838332"/>
                  <a:pt x="165943" y="727753"/>
                </a:cubicBezTo>
                <a:cubicBezTo>
                  <a:pt x="177993" y="617174"/>
                  <a:pt x="285737" y="-20070"/>
                  <a:pt x="29353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00DB3D2-C41C-75A2-5129-2725B280B941}"/>
              </a:ext>
            </a:extLst>
          </p:cNvPr>
          <p:cNvSpPr/>
          <p:nvPr/>
        </p:nvSpPr>
        <p:spPr>
          <a:xfrm>
            <a:off x="3342564" y="3638263"/>
            <a:ext cx="468450" cy="524474"/>
          </a:xfrm>
          <a:custGeom>
            <a:avLst/>
            <a:gdLst>
              <a:gd name="connsiteX0" fmla="*/ 312 w 468450"/>
              <a:gd name="connsiteY0" fmla="*/ 2325 h 524474"/>
              <a:gd name="connsiteX1" fmla="*/ 234229 w 468450"/>
              <a:gd name="connsiteY1" fmla="*/ 504182 h 524474"/>
              <a:gd name="connsiteX2" fmla="*/ 204457 w 468450"/>
              <a:gd name="connsiteY2" fmla="*/ 329808 h 524474"/>
              <a:gd name="connsiteX3" fmla="*/ 468145 w 468450"/>
              <a:gd name="connsiteY3" fmla="*/ 521194 h 524474"/>
              <a:gd name="connsiteX4" fmla="*/ 144915 w 468450"/>
              <a:gd name="connsiteY4" fmla="*/ 134169 h 524474"/>
              <a:gd name="connsiteX5" fmla="*/ 344807 w 468450"/>
              <a:gd name="connsiteY5" fmla="*/ 295784 h 524474"/>
              <a:gd name="connsiteX6" fmla="*/ 166180 w 468450"/>
              <a:gd name="connsiteY6" fmla="*/ 219229 h 524474"/>
              <a:gd name="connsiteX7" fmla="*/ 183192 w 468450"/>
              <a:gd name="connsiteY7" fmla="*/ 312796 h 524474"/>
              <a:gd name="connsiteX8" fmla="*/ 312 w 468450"/>
              <a:gd name="connsiteY8" fmla="*/ 2325 h 5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50" h="524474">
                <a:moveTo>
                  <a:pt x="312" y="2325"/>
                </a:moveTo>
                <a:cubicBezTo>
                  <a:pt x="8818" y="34223"/>
                  <a:pt x="200205" y="449602"/>
                  <a:pt x="234229" y="504182"/>
                </a:cubicBezTo>
                <a:cubicBezTo>
                  <a:pt x="268253" y="558763"/>
                  <a:pt x="165471" y="326973"/>
                  <a:pt x="204457" y="329808"/>
                </a:cubicBezTo>
                <a:cubicBezTo>
                  <a:pt x="243443" y="332643"/>
                  <a:pt x="478069" y="553800"/>
                  <a:pt x="468145" y="521194"/>
                </a:cubicBezTo>
                <a:cubicBezTo>
                  <a:pt x="458221" y="488588"/>
                  <a:pt x="165471" y="171737"/>
                  <a:pt x="144915" y="134169"/>
                </a:cubicBezTo>
                <a:cubicBezTo>
                  <a:pt x="124359" y="96601"/>
                  <a:pt x="341263" y="281607"/>
                  <a:pt x="344807" y="295784"/>
                </a:cubicBezTo>
                <a:cubicBezTo>
                  <a:pt x="348351" y="309961"/>
                  <a:pt x="193116" y="216394"/>
                  <a:pt x="166180" y="219229"/>
                </a:cubicBezTo>
                <a:cubicBezTo>
                  <a:pt x="139244" y="222064"/>
                  <a:pt x="206584" y="348947"/>
                  <a:pt x="183192" y="312796"/>
                </a:cubicBezTo>
                <a:cubicBezTo>
                  <a:pt x="159800" y="276645"/>
                  <a:pt x="-8194" y="-29573"/>
                  <a:pt x="312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ED30A27-67B6-2683-7082-2FF44FD9CE73}"/>
              </a:ext>
            </a:extLst>
          </p:cNvPr>
          <p:cNvSpPr/>
          <p:nvPr/>
        </p:nvSpPr>
        <p:spPr>
          <a:xfrm>
            <a:off x="3154743" y="3521856"/>
            <a:ext cx="744466" cy="1006380"/>
          </a:xfrm>
          <a:custGeom>
            <a:avLst/>
            <a:gdLst>
              <a:gd name="connsiteX0" fmla="*/ 9506 w 744466"/>
              <a:gd name="connsiteY0" fmla="*/ 8153 h 1006380"/>
              <a:gd name="connsiteX1" fmla="*/ 715508 w 744466"/>
              <a:gd name="connsiteY1" fmla="*/ 965084 h 1006380"/>
              <a:gd name="connsiteX2" fmla="*/ 566652 w 744466"/>
              <a:gd name="connsiteY2" fmla="*/ 790710 h 1006380"/>
              <a:gd name="connsiteX3" fmla="*/ 179627 w 744466"/>
              <a:gd name="connsiteY3" fmla="*/ 407937 h 1006380"/>
              <a:gd name="connsiteX4" fmla="*/ 298712 w 744466"/>
              <a:gd name="connsiteY4" fmla="*/ 497251 h 1006380"/>
              <a:gd name="connsiteX5" fmla="*/ 9506 w 744466"/>
              <a:gd name="connsiteY5" fmla="*/ 8153 h 10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66" h="1006380">
                <a:moveTo>
                  <a:pt x="9506" y="8153"/>
                </a:moveTo>
                <a:cubicBezTo>
                  <a:pt x="78972" y="86125"/>
                  <a:pt x="622650" y="834658"/>
                  <a:pt x="715508" y="965084"/>
                </a:cubicBezTo>
                <a:cubicBezTo>
                  <a:pt x="808366" y="1095510"/>
                  <a:pt x="655965" y="883568"/>
                  <a:pt x="566652" y="790710"/>
                </a:cubicBezTo>
                <a:cubicBezTo>
                  <a:pt x="477339" y="697852"/>
                  <a:pt x="224284" y="456847"/>
                  <a:pt x="179627" y="407937"/>
                </a:cubicBezTo>
                <a:cubicBezTo>
                  <a:pt x="134970" y="359027"/>
                  <a:pt x="324230" y="558920"/>
                  <a:pt x="298712" y="497251"/>
                </a:cubicBezTo>
                <a:cubicBezTo>
                  <a:pt x="273194" y="435582"/>
                  <a:pt x="-59960" y="-69819"/>
                  <a:pt x="9506" y="8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6172D16-5C5F-ADD6-7157-65D85DB07CA1}"/>
              </a:ext>
            </a:extLst>
          </p:cNvPr>
          <p:cNvSpPr/>
          <p:nvPr/>
        </p:nvSpPr>
        <p:spPr>
          <a:xfrm>
            <a:off x="4673601" y="3181205"/>
            <a:ext cx="786885" cy="208499"/>
          </a:xfrm>
          <a:custGeom>
            <a:avLst/>
            <a:gdLst>
              <a:gd name="connsiteX0" fmla="*/ 472 w 786885"/>
              <a:gd name="connsiteY0" fmla="*/ 208455 h 208499"/>
              <a:gd name="connsiteX1" fmla="*/ 455545 w 786885"/>
              <a:gd name="connsiteY1" fmla="*/ 110635 h 208499"/>
              <a:gd name="connsiteX2" fmla="*/ 425774 w 786885"/>
              <a:gd name="connsiteY2" fmla="*/ 59599 h 208499"/>
              <a:gd name="connsiteX3" fmla="*/ 783028 w 786885"/>
              <a:gd name="connsiteY3" fmla="*/ 140406 h 208499"/>
              <a:gd name="connsiteX4" fmla="*/ 591642 w 786885"/>
              <a:gd name="connsiteY4" fmla="*/ 110635 h 208499"/>
              <a:gd name="connsiteX5" fmla="*/ 230135 w 786885"/>
              <a:gd name="connsiteY5" fmla="*/ 56 h 208499"/>
              <a:gd name="connsiteX6" fmla="*/ 366232 w 786885"/>
              <a:gd name="connsiteY6" fmla="*/ 97876 h 208499"/>
              <a:gd name="connsiteX7" fmla="*/ 472 w 786885"/>
              <a:gd name="connsiteY7" fmla="*/ 208455 h 20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885" h="208499">
                <a:moveTo>
                  <a:pt x="472" y="208455"/>
                </a:moveTo>
                <a:cubicBezTo>
                  <a:pt x="15357" y="210581"/>
                  <a:pt x="384661" y="135444"/>
                  <a:pt x="455545" y="110635"/>
                </a:cubicBezTo>
                <a:cubicBezTo>
                  <a:pt x="526429" y="85826"/>
                  <a:pt x="371194" y="54637"/>
                  <a:pt x="425774" y="59599"/>
                </a:cubicBezTo>
                <a:cubicBezTo>
                  <a:pt x="480354" y="64561"/>
                  <a:pt x="755383" y="131900"/>
                  <a:pt x="783028" y="140406"/>
                </a:cubicBezTo>
                <a:cubicBezTo>
                  <a:pt x="810673" y="148912"/>
                  <a:pt x="683791" y="134027"/>
                  <a:pt x="591642" y="110635"/>
                </a:cubicBezTo>
                <a:cubicBezTo>
                  <a:pt x="499493" y="87243"/>
                  <a:pt x="267703" y="2182"/>
                  <a:pt x="230135" y="56"/>
                </a:cubicBezTo>
                <a:cubicBezTo>
                  <a:pt x="192567" y="-2070"/>
                  <a:pt x="405218" y="56055"/>
                  <a:pt x="366232" y="97876"/>
                </a:cubicBezTo>
                <a:cubicBezTo>
                  <a:pt x="327246" y="139697"/>
                  <a:pt x="-14413" y="206329"/>
                  <a:pt x="472" y="20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604F1C3-DCAF-3A7D-A31C-A9E4A0687348}"/>
              </a:ext>
            </a:extLst>
          </p:cNvPr>
          <p:cNvSpPr/>
          <p:nvPr/>
        </p:nvSpPr>
        <p:spPr>
          <a:xfrm>
            <a:off x="5680893" y="3404711"/>
            <a:ext cx="938883" cy="600189"/>
          </a:xfrm>
          <a:custGeom>
            <a:avLst/>
            <a:gdLst>
              <a:gd name="connsiteX0" fmla="*/ 5399 w 938883"/>
              <a:gd name="connsiteY0" fmla="*/ 1961 h 600189"/>
              <a:gd name="connsiteX1" fmla="*/ 673124 w 938883"/>
              <a:gd name="connsiteY1" fmla="*/ 346456 h 600189"/>
              <a:gd name="connsiteX2" fmla="*/ 617834 w 938883"/>
              <a:gd name="connsiteY2" fmla="*/ 312431 h 600189"/>
              <a:gd name="connsiteX3" fmla="*/ 936811 w 938883"/>
              <a:gd name="connsiteY3" fmla="*/ 597384 h 600189"/>
              <a:gd name="connsiteX4" fmla="*/ 732666 w 938883"/>
              <a:gd name="connsiteY4" fmla="*/ 440022 h 600189"/>
              <a:gd name="connsiteX5" fmla="*/ 298858 w 938883"/>
              <a:gd name="connsiteY5" fmla="*/ 150816 h 600189"/>
              <a:gd name="connsiteX6" fmla="*/ 354147 w 938883"/>
              <a:gd name="connsiteY6" fmla="*/ 201853 h 600189"/>
              <a:gd name="connsiteX7" fmla="*/ 5399 w 938883"/>
              <a:gd name="connsiteY7" fmla="*/ 1961 h 6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883" h="600189">
                <a:moveTo>
                  <a:pt x="5399" y="1961"/>
                </a:moveTo>
                <a:cubicBezTo>
                  <a:pt x="58562" y="26062"/>
                  <a:pt x="571052" y="294711"/>
                  <a:pt x="673124" y="346456"/>
                </a:cubicBezTo>
                <a:cubicBezTo>
                  <a:pt x="775196" y="398201"/>
                  <a:pt x="573886" y="270610"/>
                  <a:pt x="617834" y="312431"/>
                </a:cubicBezTo>
                <a:cubicBezTo>
                  <a:pt x="661782" y="354252"/>
                  <a:pt x="917672" y="576119"/>
                  <a:pt x="936811" y="597384"/>
                </a:cubicBezTo>
                <a:cubicBezTo>
                  <a:pt x="955950" y="618649"/>
                  <a:pt x="838991" y="514450"/>
                  <a:pt x="732666" y="440022"/>
                </a:cubicBezTo>
                <a:cubicBezTo>
                  <a:pt x="626341" y="365594"/>
                  <a:pt x="361945" y="190511"/>
                  <a:pt x="298858" y="150816"/>
                </a:cubicBezTo>
                <a:cubicBezTo>
                  <a:pt x="235772" y="111121"/>
                  <a:pt x="400221" y="220283"/>
                  <a:pt x="354147" y="201853"/>
                </a:cubicBezTo>
                <a:cubicBezTo>
                  <a:pt x="308073" y="183423"/>
                  <a:pt x="-47764" y="-22140"/>
                  <a:pt x="5399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A7B979A-238B-516D-C5EC-C780435EDB92}"/>
              </a:ext>
            </a:extLst>
          </p:cNvPr>
          <p:cNvSpPr/>
          <p:nvPr/>
        </p:nvSpPr>
        <p:spPr>
          <a:xfrm>
            <a:off x="6675804" y="4139831"/>
            <a:ext cx="130380" cy="888069"/>
          </a:xfrm>
          <a:custGeom>
            <a:avLst/>
            <a:gdLst>
              <a:gd name="connsiteX0" fmla="*/ 1443 w 130380"/>
              <a:gd name="connsiteY0" fmla="*/ 11120 h 888069"/>
              <a:gd name="connsiteX1" fmla="*/ 129033 w 130380"/>
              <a:gd name="connsiteY1" fmla="*/ 529989 h 888069"/>
              <a:gd name="connsiteX2" fmla="*/ 69491 w 130380"/>
              <a:gd name="connsiteY2" fmla="*/ 874483 h 888069"/>
              <a:gd name="connsiteX3" fmla="*/ 86503 w 130380"/>
              <a:gd name="connsiteY3" fmla="*/ 759652 h 888069"/>
              <a:gd name="connsiteX4" fmla="*/ 60985 w 130380"/>
              <a:gd name="connsiteY4" fmla="*/ 219518 h 888069"/>
              <a:gd name="connsiteX5" fmla="*/ 1443 w 130380"/>
              <a:gd name="connsiteY5" fmla="*/ 11120 h 8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0" h="888069">
                <a:moveTo>
                  <a:pt x="1443" y="11120"/>
                </a:moveTo>
                <a:cubicBezTo>
                  <a:pt x="12784" y="62865"/>
                  <a:pt x="117692" y="386095"/>
                  <a:pt x="129033" y="529989"/>
                </a:cubicBezTo>
                <a:cubicBezTo>
                  <a:pt x="140374" y="673883"/>
                  <a:pt x="76579" y="836206"/>
                  <a:pt x="69491" y="874483"/>
                </a:cubicBezTo>
                <a:cubicBezTo>
                  <a:pt x="62403" y="912760"/>
                  <a:pt x="87921" y="868813"/>
                  <a:pt x="86503" y="759652"/>
                </a:cubicBezTo>
                <a:cubicBezTo>
                  <a:pt x="85085" y="650491"/>
                  <a:pt x="73035" y="340729"/>
                  <a:pt x="60985" y="219518"/>
                </a:cubicBezTo>
                <a:cubicBezTo>
                  <a:pt x="48935" y="98307"/>
                  <a:pt x="-9898" y="-40625"/>
                  <a:pt x="1443" y="1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1DF1FF8-237E-216E-AB21-514E10110971}"/>
              </a:ext>
            </a:extLst>
          </p:cNvPr>
          <p:cNvSpPr/>
          <p:nvPr/>
        </p:nvSpPr>
        <p:spPr>
          <a:xfrm>
            <a:off x="6693656" y="5035550"/>
            <a:ext cx="89916" cy="1182641"/>
          </a:xfrm>
          <a:custGeom>
            <a:avLst/>
            <a:gdLst>
              <a:gd name="connsiteX0" fmla="*/ 34627 w 89916"/>
              <a:gd name="connsiteY0" fmla="*/ 30 h 1182641"/>
              <a:gd name="connsiteX1" fmla="*/ 603 w 89916"/>
              <a:gd name="connsiteY1" fmla="*/ 314753 h 1182641"/>
              <a:gd name="connsiteX2" fmla="*/ 64398 w 89916"/>
              <a:gd name="connsiteY2" fmla="*/ 718790 h 1182641"/>
              <a:gd name="connsiteX3" fmla="*/ 43133 w 89916"/>
              <a:gd name="connsiteY3" fmla="*/ 595453 h 1182641"/>
              <a:gd name="connsiteX4" fmla="*/ 89916 w 89916"/>
              <a:gd name="connsiteY4" fmla="*/ 1178117 h 1182641"/>
              <a:gd name="connsiteX5" fmla="*/ 43133 w 89916"/>
              <a:gd name="connsiteY5" fmla="*/ 829369 h 1182641"/>
              <a:gd name="connsiteX6" fmla="*/ 72904 w 89916"/>
              <a:gd name="connsiteY6" fmla="*/ 178657 h 1182641"/>
              <a:gd name="connsiteX7" fmla="*/ 72904 w 89916"/>
              <a:gd name="connsiteY7" fmla="*/ 331765 h 1182641"/>
              <a:gd name="connsiteX8" fmla="*/ 34627 w 89916"/>
              <a:gd name="connsiteY8" fmla="*/ 30 h 118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16" h="1182641">
                <a:moveTo>
                  <a:pt x="34627" y="30"/>
                </a:moveTo>
                <a:cubicBezTo>
                  <a:pt x="22577" y="-2805"/>
                  <a:pt x="-4359" y="194960"/>
                  <a:pt x="603" y="314753"/>
                </a:cubicBezTo>
                <a:cubicBezTo>
                  <a:pt x="5565" y="434546"/>
                  <a:pt x="57310" y="672007"/>
                  <a:pt x="64398" y="718790"/>
                </a:cubicBezTo>
                <a:cubicBezTo>
                  <a:pt x="71486" y="765573"/>
                  <a:pt x="38880" y="518899"/>
                  <a:pt x="43133" y="595453"/>
                </a:cubicBezTo>
                <a:cubicBezTo>
                  <a:pt x="47386" y="672007"/>
                  <a:pt x="89916" y="1139131"/>
                  <a:pt x="89916" y="1178117"/>
                </a:cubicBezTo>
                <a:cubicBezTo>
                  <a:pt x="89916" y="1217103"/>
                  <a:pt x="45968" y="995946"/>
                  <a:pt x="43133" y="829369"/>
                </a:cubicBezTo>
                <a:cubicBezTo>
                  <a:pt x="40298" y="662792"/>
                  <a:pt x="67942" y="261591"/>
                  <a:pt x="72904" y="178657"/>
                </a:cubicBezTo>
                <a:cubicBezTo>
                  <a:pt x="77866" y="95723"/>
                  <a:pt x="81410" y="356574"/>
                  <a:pt x="72904" y="331765"/>
                </a:cubicBezTo>
                <a:cubicBezTo>
                  <a:pt x="64398" y="306956"/>
                  <a:pt x="46677" y="2865"/>
                  <a:pt x="346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B60274A-C960-4B76-CCF6-071B0A1E6998}"/>
              </a:ext>
            </a:extLst>
          </p:cNvPr>
          <p:cNvSpPr/>
          <p:nvPr/>
        </p:nvSpPr>
        <p:spPr>
          <a:xfrm>
            <a:off x="6479556" y="6103024"/>
            <a:ext cx="304032" cy="1688358"/>
          </a:xfrm>
          <a:custGeom>
            <a:avLst/>
            <a:gdLst>
              <a:gd name="connsiteX0" fmla="*/ 304016 w 304032"/>
              <a:gd name="connsiteY0" fmla="*/ 64 h 1688358"/>
              <a:gd name="connsiteX1" fmla="*/ 257233 w 304032"/>
              <a:gd name="connsiteY1" fmla="*/ 825151 h 1688358"/>
              <a:gd name="connsiteX2" fmla="*/ 150907 w 304032"/>
              <a:gd name="connsiteY2" fmla="*/ 1199417 h 1688358"/>
              <a:gd name="connsiteX3" fmla="*/ 193437 w 304032"/>
              <a:gd name="connsiteY3" fmla="*/ 1139875 h 1688358"/>
              <a:gd name="connsiteX4" fmla="*/ 2051 w 304032"/>
              <a:gd name="connsiteY4" fmla="*/ 1684262 h 1688358"/>
              <a:gd name="connsiteX5" fmla="*/ 99871 w 304032"/>
              <a:gd name="connsiteY5" fmla="*/ 1344020 h 1688358"/>
              <a:gd name="connsiteX6" fmla="*/ 218956 w 304032"/>
              <a:gd name="connsiteY6" fmla="*/ 540198 h 1688358"/>
              <a:gd name="connsiteX7" fmla="*/ 252980 w 304032"/>
              <a:gd name="connsiteY7" fmla="*/ 778368 h 1688358"/>
              <a:gd name="connsiteX8" fmla="*/ 304016 w 304032"/>
              <a:gd name="connsiteY8" fmla="*/ 64 h 16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32" h="1688358">
                <a:moveTo>
                  <a:pt x="304016" y="64"/>
                </a:moveTo>
                <a:cubicBezTo>
                  <a:pt x="304725" y="7861"/>
                  <a:pt x="282751" y="625259"/>
                  <a:pt x="257233" y="825151"/>
                </a:cubicBezTo>
                <a:cubicBezTo>
                  <a:pt x="231715" y="1025043"/>
                  <a:pt x="161540" y="1146963"/>
                  <a:pt x="150907" y="1199417"/>
                </a:cubicBezTo>
                <a:cubicBezTo>
                  <a:pt x="140274" y="1251871"/>
                  <a:pt x="218246" y="1059068"/>
                  <a:pt x="193437" y="1139875"/>
                </a:cubicBezTo>
                <a:cubicBezTo>
                  <a:pt x="168628" y="1220683"/>
                  <a:pt x="17645" y="1650238"/>
                  <a:pt x="2051" y="1684262"/>
                </a:cubicBezTo>
                <a:cubicBezTo>
                  <a:pt x="-13543" y="1718286"/>
                  <a:pt x="63720" y="1534697"/>
                  <a:pt x="99871" y="1344020"/>
                </a:cubicBezTo>
                <a:cubicBezTo>
                  <a:pt x="136022" y="1153343"/>
                  <a:pt x="193438" y="634473"/>
                  <a:pt x="218956" y="540198"/>
                </a:cubicBezTo>
                <a:cubicBezTo>
                  <a:pt x="244474" y="445923"/>
                  <a:pt x="235259" y="865555"/>
                  <a:pt x="252980" y="778368"/>
                </a:cubicBezTo>
                <a:cubicBezTo>
                  <a:pt x="270701" y="691181"/>
                  <a:pt x="303307" y="-7733"/>
                  <a:pt x="3040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868EF431-B323-A0C8-298F-B61F6176BF3A}"/>
              </a:ext>
            </a:extLst>
          </p:cNvPr>
          <p:cNvSpPr/>
          <p:nvPr/>
        </p:nvSpPr>
        <p:spPr>
          <a:xfrm>
            <a:off x="6041722" y="7525540"/>
            <a:ext cx="560376" cy="508951"/>
          </a:xfrm>
          <a:custGeom>
            <a:avLst/>
            <a:gdLst>
              <a:gd name="connsiteX0" fmla="*/ 558970 w 560376"/>
              <a:gd name="connsiteY0" fmla="*/ 2311 h 508951"/>
              <a:gd name="connsiteX1" fmla="*/ 257005 w 560376"/>
              <a:gd name="connsiteY1" fmla="*/ 376577 h 508951"/>
              <a:gd name="connsiteX2" fmla="*/ 61366 w 560376"/>
              <a:gd name="connsiteY2" fmla="*/ 482903 h 508951"/>
              <a:gd name="connsiteX3" fmla="*/ 14583 w 560376"/>
              <a:gd name="connsiteY3" fmla="*/ 504168 h 508951"/>
              <a:gd name="connsiteX4" fmla="*/ 291030 w 560376"/>
              <a:gd name="connsiteY4" fmla="*/ 410601 h 508951"/>
              <a:gd name="connsiteX5" fmla="*/ 176198 w 560376"/>
              <a:gd name="connsiteY5" fmla="*/ 457385 h 508951"/>
              <a:gd name="connsiteX6" fmla="*/ 325054 w 560376"/>
              <a:gd name="connsiteY6" fmla="*/ 274505 h 508951"/>
              <a:gd name="connsiteX7" fmla="*/ 367584 w 560376"/>
              <a:gd name="connsiteY7" fmla="*/ 219215 h 508951"/>
              <a:gd name="connsiteX8" fmla="*/ 558970 w 560376"/>
              <a:gd name="connsiteY8" fmla="*/ 2311 h 50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76" h="508951">
                <a:moveTo>
                  <a:pt x="558970" y="2311"/>
                </a:moveTo>
                <a:cubicBezTo>
                  <a:pt x="540540" y="28538"/>
                  <a:pt x="339939" y="296478"/>
                  <a:pt x="257005" y="376577"/>
                </a:cubicBezTo>
                <a:cubicBezTo>
                  <a:pt x="174071" y="456676"/>
                  <a:pt x="101770" y="461638"/>
                  <a:pt x="61366" y="482903"/>
                </a:cubicBezTo>
                <a:cubicBezTo>
                  <a:pt x="20962" y="504168"/>
                  <a:pt x="-23694" y="516218"/>
                  <a:pt x="14583" y="504168"/>
                </a:cubicBezTo>
                <a:cubicBezTo>
                  <a:pt x="52860" y="492118"/>
                  <a:pt x="264094" y="418398"/>
                  <a:pt x="291030" y="410601"/>
                </a:cubicBezTo>
                <a:cubicBezTo>
                  <a:pt x="317966" y="402804"/>
                  <a:pt x="170527" y="480068"/>
                  <a:pt x="176198" y="457385"/>
                </a:cubicBezTo>
                <a:cubicBezTo>
                  <a:pt x="181869" y="434702"/>
                  <a:pt x="293156" y="314200"/>
                  <a:pt x="325054" y="274505"/>
                </a:cubicBezTo>
                <a:cubicBezTo>
                  <a:pt x="356952" y="234810"/>
                  <a:pt x="325763" y="257492"/>
                  <a:pt x="367584" y="219215"/>
                </a:cubicBezTo>
                <a:cubicBezTo>
                  <a:pt x="409405" y="180938"/>
                  <a:pt x="577400" y="-23916"/>
                  <a:pt x="558970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FCE1D79A-5EC9-CF70-96D0-FB0150B4AD41}"/>
              </a:ext>
            </a:extLst>
          </p:cNvPr>
          <p:cNvSpPr/>
          <p:nvPr/>
        </p:nvSpPr>
        <p:spPr>
          <a:xfrm>
            <a:off x="5584193" y="7299172"/>
            <a:ext cx="782700" cy="781731"/>
          </a:xfrm>
          <a:custGeom>
            <a:avLst/>
            <a:gdLst>
              <a:gd name="connsiteX0" fmla="*/ 216931 w 782700"/>
              <a:gd name="connsiteY0" fmla="*/ 41546 h 781731"/>
              <a:gd name="connsiteX1" fmla="*/ 336015 w 782700"/>
              <a:gd name="connsiteY1" fmla="*/ 568921 h 781731"/>
              <a:gd name="connsiteX2" fmla="*/ 399811 w 782700"/>
              <a:gd name="connsiteY2" fmla="*/ 666741 h 781731"/>
              <a:gd name="connsiteX3" fmla="*/ 272220 w 782700"/>
              <a:gd name="connsiteY3" fmla="*/ 581680 h 781731"/>
              <a:gd name="connsiteX4" fmla="*/ 446594 w 782700"/>
              <a:gd name="connsiteY4" fmla="*/ 781572 h 781731"/>
              <a:gd name="connsiteX5" fmla="*/ 199919 w 782700"/>
              <a:gd name="connsiteY5" fmla="*/ 543403 h 781731"/>
              <a:gd name="connsiteX6" fmla="*/ 408317 w 782700"/>
              <a:gd name="connsiteY6" fmla="*/ 688006 h 781731"/>
              <a:gd name="connsiteX7" fmla="*/ 544414 w 782700"/>
              <a:gd name="connsiteY7" fmla="*/ 632716 h 781731"/>
              <a:gd name="connsiteX8" fmla="*/ 782583 w 782700"/>
              <a:gd name="connsiteY8" fmla="*/ 662488 h 781731"/>
              <a:gd name="connsiteX9" fmla="*/ 574185 w 782700"/>
              <a:gd name="connsiteY9" fmla="*/ 649728 h 781731"/>
              <a:gd name="connsiteX10" fmla="*/ 425329 w 782700"/>
              <a:gd name="connsiteY10" fmla="*/ 756054 h 781731"/>
              <a:gd name="connsiteX11" fmla="*/ 331762 w 782700"/>
              <a:gd name="connsiteY11" fmla="*/ 679500 h 781731"/>
              <a:gd name="connsiteX12" fmla="*/ 272220 w 782700"/>
              <a:gd name="connsiteY12" fmla="*/ 556162 h 781731"/>
              <a:gd name="connsiteX13" fmla="*/ 27 w 782700"/>
              <a:gd name="connsiteY13" fmla="*/ 75570 h 781731"/>
              <a:gd name="connsiteX14" fmla="*/ 289232 w 782700"/>
              <a:gd name="connsiteY14" fmla="*/ 517885 h 781731"/>
              <a:gd name="connsiteX15" fmla="*/ 238196 w 782700"/>
              <a:gd name="connsiteY15" fmla="*/ 88329 h 781731"/>
              <a:gd name="connsiteX16" fmla="*/ 216931 w 782700"/>
              <a:gd name="connsiteY16" fmla="*/ 41546 h 78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2700" h="781731">
                <a:moveTo>
                  <a:pt x="216931" y="41546"/>
                </a:moveTo>
                <a:cubicBezTo>
                  <a:pt x="233234" y="121645"/>
                  <a:pt x="305535" y="464722"/>
                  <a:pt x="336015" y="568921"/>
                </a:cubicBezTo>
                <a:cubicBezTo>
                  <a:pt x="366495" y="673120"/>
                  <a:pt x="410443" y="664615"/>
                  <a:pt x="399811" y="666741"/>
                </a:cubicBezTo>
                <a:cubicBezTo>
                  <a:pt x="389179" y="668867"/>
                  <a:pt x="264423" y="562542"/>
                  <a:pt x="272220" y="581680"/>
                </a:cubicBezTo>
                <a:cubicBezTo>
                  <a:pt x="280017" y="600819"/>
                  <a:pt x="458644" y="787952"/>
                  <a:pt x="446594" y="781572"/>
                </a:cubicBezTo>
                <a:cubicBezTo>
                  <a:pt x="434544" y="775193"/>
                  <a:pt x="206298" y="558997"/>
                  <a:pt x="199919" y="543403"/>
                </a:cubicBezTo>
                <a:cubicBezTo>
                  <a:pt x="193540" y="527809"/>
                  <a:pt x="350901" y="673121"/>
                  <a:pt x="408317" y="688006"/>
                </a:cubicBezTo>
                <a:cubicBezTo>
                  <a:pt x="465733" y="702891"/>
                  <a:pt x="482036" y="636969"/>
                  <a:pt x="544414" y="632716"/>
                </a:cubicBezTo>
                <a:cubicBezTo>
                  <a:pt x="606792" y="628463"/>
                  <a:pt x="777621" y="659653"/>
                  <a:pt x="782583" y="662488"/>
                </a:cubicBezTo>
                <a:cubicBezTo>
                  <a:pt x="787545" y="665323"/>
                  <a:pt x="633727" y="634134"/>
                  <a:pt x="574185" y="649728"/>
                </a:cubicBezTo>
                <a:cubicBezTo>
                  <a:pt x="514643" y="665322"/>
                  <a:pt x="465733" y="751092"/>
                  <a:pt x="425329" y="756054"/>
                </a:cubicBezTo>
                <a:cubicBezTo>
                  <a:pt x="384925" y="761016"/>
                  <a:pt x="357280" y="712815"/>
                  <a:pt x="331762" y="679500"/>
                </a:cubicBezTo>
                <a:cubicBezTo>
                  <a:pt x="306244" y="646185"/>
                  <a:pt x="327509" y="656817"/>
                  <a:pt x="272220" y="556162"/>
                </a:cubicBezTo>
                <a:cubicBezTo>
                  <a:pt x="216931" y="455507"/>
                  <a:pt x="-2808" y="81950"/>
                  <a:pt x="27" y="75570"/>
                </a:cubicBezTo>
                <a:cubicBezTo>
                  <a:pt x="2862" y="69191"/>
                  <a:pt x="249537" y="515759"/>
                  <a:pt x="289232" y="517885"/>
                </a:cubicBezTo>
                <a:cubicBezTo>
                  <a:pt x="328927" y="520012"/>
                  <a:pt x="243867" y="168428"/>
                  <a:pt x="238196" y="88329"/>
                </a:cubicBezTo>
                <a:cubicBezTo>
                  <a:pt x="232525" y="8230"/>
                  <a:pt x="200628" y="-38553"/>
                  <a:pt x="216931" y="4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C2B674F0-C7A2-3E98-AA39-A4EE56D315BF}"/>
              </a:ext>
            </a:extLst>
          </p:cNvPr>
          <p:cNvSpPr/>
          <p:nvPr/>
        </p:nvSpPr>
        <p:spPr>
          <a:xfrm>
            <a:off x="5859603" y="6468271"/>
            <a:ext cx="626284" cy="464265"/>
          </a:xfrm>
          <a:custGeom>
            <a:avLst/>
            <a:gdLst>
              <a:gd name="connsiteX0" fmla="*/ 13822 w 626284"/>
              <a:gd name="connsiteY0" fmla="*/ 4830 h 464265"/>
              <a:gd name="connsiteX1" fmla="*/ 315787 w 626284"/>
              <a:gd name="connsiteY1" fmla="*/ 251506 h 464265"/>
              <a:gd name="connsiteX2" fmla="*/ 366823 w 626284"/>
              <a:gd name="connsiteY2" fmla="*/ 459904 h 464265"/>
              <a:gd name="connsiteX3" fmla="*/ 405100 w 626284"/>
              <a:gd name="connsiteY3" fmla="*/ 345072 h 464265"/>
              <a:gd name="connsiteX4" fmla="*/ 626257 w 626284"/>
              <a:gd name="connsiteY4" fmla="*/ 464157 h 464265"/>
              <a:gd name="connsiteX5" fmla="*/ 417859 w 626284"/>
              <a:gd name="connsiteY5" fmla="*/ 319554 h 464265"/>
              <a:gd name="connsiteX6" fmla="*/ 86124 w 626284"/>
              <a:gd name="connsiteY6" fmla="*/ 102650 h 464265"/>
              <a:gd name="connsiteX7" fmla="*/ 13822 w 626284"/>
              <a:gd name="connsiteY7" fmla="*/ 4830 h 4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84" h="464265">
                <a:moveTo>
                  <a:pt x="13822" y="4830"/>
                </a:moveTo>
                <a:cubicBezTo>
                  <a:pt x="52099" y="29639"/>
                  <a:pt x="256954" y="175660"/>
                  <a:pt x="315787" y="251506"/>
                </a:cubicBezTo>
                <a:cubicBezTo>
                  <a:pt x="374620" y="327352"/>
                  <a:pt x="351938" y="444310"/>
                  <a:pt x="366823" y="459904"/>
                </a:cubicBezTo>
                <a:cubicBezTo>
                  <a:pt x="381708" y="475498"/>
                  <a:pt x="361861" y="344363"/>
                  <a:pt x="405100" y="345072"/>
                </a:cubicBezTo>
                <a:cubicBezTo>
                  <a:pt x="448339" y="345781"/>
                  <a:pt x="624131" y="468410"/>
                  <a:pt x="626257" y="464157"/>
                </a:cubicBezTo>
                <a:cubicBezTo>
                  <a:pt x="628384" y="459904"/>
                  <a:pt x="507881" y="379805"/>
                  <a:pt x="417859" y="319554"/>
                </a:cubicBezTo>
                <a:cubicBezTo>
                  <a:pt x="327837" y="259303"/>
                  <a:pt x="149919" y="148724"/>
                  <a:pt x="86124" y="102650"/>
                </a:cubicBezTo>
                <a:cubicBezTo>
                  <a:pt x="22329" y="56576"/>
                  <a:pt x="-24455" y="-19979"/>
                  <a:pt x="13822" y="4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B246707-29C9-8AD6-510D-54D4A48814A2}"/>
              </a:ext>
            </a:extLst>
          </p:cNvPr>
          <p:cNvSpPr/>
          <p:nvPr/>
        </p:nvSpPr>
        <p:spPr>
          <a:xfrm>
            <a:off x="5660191" y="4682049"/>
            <a:ext cx="406071" cy="1689601"/>
          </a:xfrm>
          <a:custGeom>
            <a:avLst/>
            <a:gdLst>
              <a:gd name="connsiteX0" fmla="*/ 387608 w 406071"/>
              <a:gd name="connsiteY0" fmla="*/ 81337 h 1689601"/>
              <a:gd name="connsiteX1" fmla="*/ 366343 w 406071"/>
              <a:gd name="connsiteY1" fmla="*/ 128120 h 1689601"/>
              <a:gd name="connsiteX2" fmla="*/ 191969 w 406071"/>
              <a:gd name="connsiteY2" fmla="*/ 855387 h 1689601"/>
              <a:gd name="connsiteX3" fmla="*/ 200475 w 406071"/>
              <a:gd name="connsiteY3" fmla="*/ 1280690 h 1689601"/>
              <a:gd name="connsiteX4" fmla="*/ 115415 w 406071"/>
              <a:gd name="connsiteY4" fmla="*/ 1097810 h 1689601"/>
              <a:gd name="connsiteX5" fmla="*/ 123921 w 406071"/>
              <a:gd name="connsiteY5" fmla="*/ 1671968 h 1689601"/>
              <a:gd name="connsiteX6" fmla="*/ 94149 w 406071"/>
              <a:gd name="connsiteY6" fmla="*/ 1467823 h 1689601"/>
              <a:gd name="connsiteX7" fmla="*/ 4836 w 406071"/>
              <a:gd name="connsiteY7" fmla="*/ 723544 h 1689601"/>
              <a:gd name="connsiteX8" fmla="*/ 26101 w 406071"/>
              <a:gd name="connsiteY8" fmla="*/ 1114822 h 1689601"/>
              <a:gd name="connsiteX9" fmla="*/ 145186 w 406071"/>
              <a:gd name="connsiteY9" fmla="*/ 646989 h 1689601"/>
              <a:gd name="connsiteX10" fmla="*/ 140933 w 406071"/>
              <a:gd name="connsiteY10" fmla="*/ 970219 h 1689601"/>
              <a:gd name="connsiteX11" fmla="*/ 387608 w 406071"/>
              <a:gd name="connsiteY11" fmla="*/ 81337 h 1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071" h="1689601">
                <a:moveTo>
                  <a:pt x="387608" y="81337"/>
                </a:moveTo>
                <a:cubicBezTo>
                  <a:pt x="425176" y="-59013"/>
                  <a:pt x="398950" y="-888"/>
                  <a:pt x="366343" y="128120"/>
                </a:cubicBezTo>
                <a:cubicBezTo>
                  <a:pt x="333736" y="257128"/>
                  <a:pt x="219614" y="663292"/>
                  <a:pt x="191969" y="855387"/>
                </a:cubicBezTo>
                <a:cubicBezTo>
                  <a:pt x="164324" y="1047482"/>
                  <a:pt x="213234" y="1240286"/>
                  <a:pt x="200475" y="1280690"/>
                </a:cubicBezTo>
                <a:cubicBezTo>
                  <a:pt x="187716" y="1321094"/>
                  <a:pt x="128174" y="1032597"/>
                  <a:pt x="115415" y="1097810"/>
                </a:cubicBezTo>
                <a:cubicBezTo>
                  <a:pt x="102656" y="1163023"/>
                  <a:pt x="127465" y="1610299"/>
                  <a:pt x="123921" y="1671968"/>
                </a:cubicBezTo>
                <a:cubicBezTo>
                  <a:pt x="120377" y="1733637"/>
                  <a:pt x="113996" y="1625894"/>
                  <a:pt x="94149" y="1467823"/>
                </a:cubicBezTo>
                <a:cubicBezTo>
                  <a:pt x="74302" y="1309752"/>
                  <a:pt x="16177" y="782377"/>
                  <a:pt x="4836" y="723544"/>
                </a:cubicBezTo>
                <a:cubicBezTo>
                  <a:pt x="-6505" y="664711"/>
                  <a:pt x="2709" y="1127581"/>
                  <a:pt x="26101" y="1114822"/>
                </a:cubicBezTo>
                <a:cubicBezTo>
                  <a:pt x="49493" y="1102063"/>
                  <a:pt x="126047" y="671089"/>
                  <a:pt x="145186" y="646989"/>
                </a:cubicBezTo>
                <a:cubicBezTo>
                  <a:pt x="164325" y="622889"/>
                  <a:pt x="104074" y="1067330"/>
                  <a:pt x="140933" y="970219"/>
                </a:cubicBezTo>
                <a:cubicBezTo>
                  <a:pt x="177792" y="873108"/>
                  <a:pt x="350040" y="221687"/>
                  <a:pt x="387608" y="8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9CCA79D-A832-A305-0FC9-2CF88AC61C62}"/>
              </a:ext>
            </a:extLst>
          </p:cNvPr>
          <p:cNvSpPr/>
          <p:nvPr/>
        </p:nvSpPr>
        <p:spPr>
          <a:xfrm>
            <a:off x="4829499" y="3292470"/>
            <a:ext cx="435742" cy="1173198"/>
          </a:xfrm>
          <a:custGeom>
            <a:avLst/>
            <a:gdLst>
              <a:gd name="connsiteX0" fmla="*/ 63176 w 435742"/>
              <a:gd name="connsiteY0" fmla="*/ 180980 h 1173198"/>
              <a:gd name="connsiteX1" fmla="*/ 383851 w 435742"/>
              <a:gd name="connsiteY1" fmla="*/ 206380 h 1173198"/>
              <a:gd name="connsiteX2" fmla="*/ 418776 w 435742"/>
              <a:gd name="connsiteY2" fmla="*/ 288930 h 1173198"/>
              <a:gd name="connsiteX3" fmla="*/ 431476 w 435742"/>
              <a:gd name="connsiteY3" fmla="*/ 349255 h 1173198"/>
              <a:gd name="connsiteX4" fmla="*/ 345751 w 435742"/>
              <a:gd name="connsiteY4" fmla="*/ 568330 h 1173198"/>
              <a:gd name="connsiteX5" fmla="*/ 387026 w 435742"/>
              <a:gd name="connsiteY5" fmla="*/ 527055 h 1173198"/>
              <a:gd name="connsiteX6" fmla="*/ 304476 w 435742"/>
              <a:gd name="connsiteY6" fmla="*/ 774705 h 1173198"/>
              <a:gd name="connsiteX7" fmla="*/ 98101 w 435742"/>
              <a:gd name="connsiteY7" fmla="*/ 1009655 h 1173198"/>
              <a:gd name="connsiteX8" fmla="*/ 2851 w 435742"/>
              <a:gd name="connsiteY8" fmla="*/ 1171580 h 1173198"/>
              <a:gd name="connsiteX9" fmla="*/ 199701 w 435742"/>
              <a:gd name="connsiteY9" fmla="*/ 911230 h 1173198"/>
              <a:gd name="connsiteX10" fmla="*/ 209226 w 435742"/>
              <a:gd name="connsiteY10" fmla="*/ 815980 h 1173198"/>
              <a:gd name="connsiteX11" fmla="*/ 250501 w 435742"/>
              <a:gd name="connsiteY11" fmla="*/ 415930 h 1173198"/>
              <a:gd name="connsiteX12" fmla="*/ 225101 w 435742"/>
              <a:gd name="connsiteY12" fmla="*/ 787405 h 1173198"/>
              <a:gd name="connsiteX13" fmla="*/ 339401 w 435742"/>
              <a:gd name="connsiteY13" fmla="*/ 533405 h 1173198"/>
              <a:gd name="connsiteX14" fmla="*/ 418776 w 435742"/>
              <a:gd name="connsiteY14" fmla="*/ 184155 h 1173198"/>
              <a:gd name="connsiteX15" fmla="*/ 47301 w 435742"/>
              <a:gd name="connsiteY15" fmla="*/ 5 h 1173198"/>
              <a:gd name="connsiteX16" fmla="*/ 364801 w 435742"/>
              <a:gd name="connsiteY16" fmla="*/ 177805 h 1173198"/>
              <a:gd name="connsiteX17" fmla="*/ 63176 w 435742"/>
              <a:gd name="connsiteY17" fmla="*/ 180980 h 117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742" h="1173198">
                <a:moveTo>
                  <a:pt x="63176" y="180980"/>
                </a:moveTo>
                <a:cubicBezTo>
                  <a:pt x="66351" y="185742"/>
                  <a:pt x="324584" y="188388"/>
                  <a:pt x="383851" y="206380"/>
                </a:cubicBezTo>
                <a:cubicBezTo>
                  <a:pt x="443118" y="224372"/>
                  <a:pt x="410839" y="265118"/>
                  <a:pt x="418776" y="288930"/>
                </a:cubicBezTo>
                <a:cubicBezTo>
                  <a:pt x="426714" y="312743"/>
                  <a:pt x="443647" y="302688"/>
                  <a:pt x="431476" y="349255"/>
                </a:cubicBezTo>
                <a:cubicBezTo>
                  <a:pt x="419305" y="395822"/>
                  <a:pt x="353159" y="538697"/>
                  <a:pt x="345751" y="568330"/>
                </a:cubicBezTo>
                <a:cubicBezTo>
                  <a:pt x="338343" y="597963"/>
                  <a:pt x="393905" y="492659"/>
                  <a:pt x="387026" y="527055"/>
                </a:cubicBezTo>
                <a:cubicBezTo>
                  <a:pt x="380147" y="561451"/>
                  <a:pt x="352630" y="694272"/>
                  <a:pt x="304476" y="774705"/>
                </a:cubicBezTo>
                <a:cubicBezTo>
                  <a:pt x="256322" y="855138"/>
                  <a:pt x="148372" y="943509"/>
                  <a:pt x="98101" y="1009655"/>
                </a:cubicBezTo>
                <a:cubicBezTo>
                  <a:pt x="47830" y="1075801"/>
                  <a:pt x="-14082" y="1187984"/>
                  <a:pt x="2851" y="1171580"/>
                </a:cubicBezTo>
                <a:cubicBezTo>
                  <a:pt x="19784" y="1155176"/>
                  <a:pt x="165305" y="970497"/>
                  <a:pt x="199701" y="911230"/>
                </a:cubicBezTo>
                <a:cubicBezTo>
                  <a:pt x="234097" y="851963"/>
                  <a:pt x="200759" y="898530"/>
                  <a:pt x="209226" y="815980"/>
                </a:cubicBezTo>
                <a:cubicBezTo>
                  <a:pt x="217693" y="733430"/>
                  <a:pt x="247855" y="420692"/>
                  <a:pt x="250501" y="415930"/>
                </a:cubicBezTo>
                <a:cubicBezTo>
                  <a:pt x="253147" y="411168"/>
                  <a:pt x="210284" y="767826"/>
                  <a:pt x="225101" y="787405"/>
                </a:cubicBezTo>
                <a:cubicBezTo>
                  <a:pt x="239918" y="806984"/>
                  <a:pt x="307122" y="633947"/>
                  <a:pt x="339401" y="533405"/>
                </a:cubicBezTo>
                <a:cubicBezTo>
                  <a:pt x="371680" y="432863"/>
                  <a:pt x="467459" y="273055"/>
                  <a:pt x="418776" y="184155"/>
                </a:cubicBezTo>
                <a:cubicBezTo>
                  <a:pt x="370093" y="95255"/>
                  <a:pt x="56297" y="1063"/>
                  <a:pt x="47301" y="5"/>
                </a:cubicBezTo>
                <a:cubicBezTo>
                  <a:pt x="38305" y="-1053"/>
                  <a:pt x="357393" y="143938"/>
                  <a:pt x="364801" y="177805"/>
                </a:cubicBezTo>
                <a:cubicBezTo>
                  <a:pt x="372209" y="211672"/>
                  <a:pt x="60001" y="176218"/>
                  <a:pt x="63176" y="18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38601F9-26B8-4C50-C4C1-B37D9668FEE6}"/>
              </a:ext>
            </a:extLst>
          </p:cNvPr>
          <p:cNvSpPr/>
          <p:nvPr/>
        </p:nvSpPr>
        <p:spPr>
          <a:xfrm>
            <a:off x="2616050" y="3801859"/>
            <a:ext cx="363925" cy="514314"/>
          </a:xfrm>
          <a:custGeom>
            <a:avLst/>
            <a:gdLst>
              <a:gd name="connsiteX0" fmla="*/ 6500 w 363925"/>
              <a:gd name="connsiteY0" fmla="*/ 8141 h 514314"/>
              <a:gd name="connsiteX1" fmla="*/ 38250 w 363925"/>
              <a:gd name="connsiteY1" fmla="*/ 62116 h 514314"/>
              <a:gd name="connsiteX2" fmla="*/ 346225 w 363925"/>
              <a:gd name="connsiteY2" fmla="*/ 458991 h 514314"/>
              <a:gd name="connsiteX3" fmla="*/ 270025 w 363925"/>
              <a:gd name="connsiteY3" fmla="*/ 414541 h 514314"/>
              <a:gd name="connsiteX4" fmla="*/ 362100 w 363925"/>
              <a:gd name="connsiteY4" fmla="*/ 512966 h 514314"/>
              <a:gd name="connsiteX5" fmla="*/ 168425 w 363925"/>
              <a:gd name="connsiteY5" fmla="*/ 328816 h 514314"/>
              <a:gd name="connsiteX6" fmla="*/ 79525 w 363925"/>
              <a:gd name="connsiteY6" fmla="*/ 239916 h 514314"/>
              <a:gd name="connsiteX7" fmla="*/ 190650 w 363925"/>
              <a:gd name="connsiteY7" fmla="*/ 328816 h 514314"/>
              <a:gd name="connsiteX8" fmla="*/ 54125 w 363925"/>
              <a:gd name="connsiteY8" fmla="*/ 135141 h 514314"/>
              <a:gd name="connsiteX9" fmla="*/ 6500 w 363925"/>
              <a:gd name="connsiteY9" fmla="*/ 8141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925" h="514314">
                <a:moveTo>
                  <a:pt x="6500" y="8141"/>
                </a:moveTo>
                <a:cubicBezTo>
                  <a:pt x="3854" y="-4030"/>
                  <a:pt x="-18371" y="-13025"/>
                  <a:pt x="38250" y="62116"/>
                </a:cubicBezTo>
                <a:cubicBezTo>
                  <a:pt x="94871" y="137257"/>
                  <a:pt x="307596" y="400254"/>
                  <a:pt x="346225" y="458991"/>
                </a:cubicBezTo>
                <a:cubicBezTo>
                  <a:pt x="384854" y="517728"/>
                  <a:pt x="267379" y="405545"/>
                  <a:pt x="270025" y="414541"/>
                </a:cubicBezTo>
                <a:cubicBezTo>
                  <a:pt x="272671" y="423537"/>
                  <a:pt x="379033" y="527253"/>
                  <a:pt x="362100" y="512966"/>
                </a:cubicBezTo>
                <a:cubicBezTo>
                  <a:pt x="345167" y="498679"/>
                  <a:pt x="215521" y="374324"/>
                  <a:pt x="168425" y="328816"/>
                </a:cubicBezTo>
                <a:cubicBezTo>
                  <a:pt x="121329" y="283308"/>
                  <a:pt x="75821" y="239916"/>
                  <a:pt x="79525" y="239916"/>
                </a:cubicBezTo>
                <a:cubicBezTo>
                  <a:pt x="83229" y="239916"/>
                  <a:pt x="194883" y="346278"/>
                  <a:pt x="190650" y="328816"/>
                </a:cubicBezTo>
                <a:cubicBezTo>
                  <a:pt x="186417" y="311354"/>
                  <a:pt x="92754" y="187528"/>
                  <a:pt x="54125" y="135141"/>
                </a:cubicBezTo>
                <a:cubicBezTo>
                  <a:pt x="15496" y="82754"/>
                  <a:pt x="9146" y="20312"/>
                  <a:pt x="6500" y="8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8A8F514-C125-A265-00F3-24A0E006DD04}"/>
              </a:ext>
            </a:extLst>
          </p:cNvPr>
          <p:cNvSpPr/>
          <p:nvPr/>
        </p:nvSpPr>
        <p:spPr>
          <a:xfrm>
            <a:off x="3698442" y="3635329"/>
            <a:ext cx="464656" cy="862792"/>
          </a:xfrm>
          <a:custGeom>
            <a:avLst/>
            <a:gdLst>
              <a:gd name="connsiteX0" fmla="*/ 140133 w 464656"/>
              <a:gd name="connsiteY0" fmla="*/ 46 h 862792"/>
              <a:gd name="connsiteX1" fmla="*/ 98858 w 464656"/>
              <a:gd name="connsiteY1" fmla="*/ 152446 h 862792"/>
              <a:gd name="connsiteX2" fmla="*/ 219508 w 464656"/>
              <a:gd name="connsiteY2" fmla="*/ 263571 h 862792"/>
              <a:gd name="connsiteX3" fmla="*/ 152833 w 464656"/>
              <a:gd name="connsiteY3" fmla="*/ 241346 h 862792"/>
              <a:gd name="connsiteX4" fmla="*/ 225858 w 464656"/>
              <a:gd name="connsiteY4" fmla="*/ 323896 h 862792"/>
              <a:gd name="connsiteX5" fmla="*/ 298883 w 464656"/>
              <a:gd name="connsiteY5" fmla="*/ 514396 h 862792"/>
              <a:gd name="connsiteX6" fmla="*/ 254433 w 464656"/>
              <a:gd name="connsiteY6" fmla="*/ 485821 h 862792"/>
              <a:gd name="connsiteX7" fmla="*/ 454458 w 464656"/>
              <a:gd name="connsiteY7" fmla="*/ 854121 h 862792"/>
              <a:gd name="connsiteX8" fmla="*/ 406833 w 464656"/>
              <a:gd name="connsiteY8" fmla="*/ 720771 h 862792"/>
              <a:gd name="connsiteX9" fmla="*/ 162358 w 464656"/>
              <a:gd name="connsiteY9" fmla="*/ 431846 h 862792"/>
              <a:gd name="connsiteX10" fmla="*/ 219508 w 464656"/>
              <a:gd name="connsiteY10" fmla="*/ 495346 h 862792"/>
              <a:gd name="connsiteX11" fmla="*/ 197283 w 464656"/>
              <a:gd name="connsiteY11" fmla="*/ 298496 h 862792"/>
              <a:gd name="connsiteX12" fmla="*/ 25833 w 464656"/>
              <a:gd name="connsiteY12" fmla="*/ 184196 h 862792"/>
              <a:gd name="connsiteX13" fmla="*/ 6783 w 464656"/>
              <a:gd name="connsiteY13" fmla="*/ 184196 h 862792"/>
              <a:gd name="connsiteX14" fmla="*/ 86158 w 464656"/>
              <a:gd name="connsiteY14" fmla="*/ 168321 h 862792"/>
              <a:gd name="connsiteX15" fmla="*/ 140133 w 464656"/>
              <a:gd name="connsiteY15" fmla="*/ 46 h 8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656" h="862792">
                <a:moveTo>
                  <a:pt x="140133" y="46"/>
                </a:moveTo>
                <a:cubicBezTo>
                  <a:pt x="142250" y="-2600"/>
                  <a:pt x="85629" y="108525"/>
                  <a:pt x="98858" y="152446"/>
                </a:cubicBezTo>
                <a:cubicBezTo>
                  <a:pt x="112087" y="196367"/>
                  <a:pt x="210512" y="248754"/>
                  <a:pt x="219508" y="263571"/>
                </a:cubicBezTo>
                <a:cubicBezTo>
                  <a:pt x="228504" y="278388"/>
                  <a:pt x="151775" y="231292"/>
                  <a:pt x="152833" y="241346"/>
                </a:cubicBezTo>
                <a:cubicBezTo>
                  <a:pt x="153891" y="251400"/>
                  <a:pt x="201516" y="278388"/>
                  <a:pt x="225858" y="323896"/>
                </a:cubicBezTo>
                <a:cubicBezTo>
                  <a:pt x="250200" y="369404"/>
                  <a:pt x="294121" y="487409"/>
                  <a:pt x="298883" y="514396"/>
                </a:cubicBezTo>
                <a:cubicBezTo>
                  <a:pt x="303645" y="541383"/>
                  <a:pt x="228504" y="429200"/>
                  <a:pt x="254433" y="485821"/>
                </a:cubicBezTo>
                <a:cubicBezTo>
                  <a:pt x="280362" y="542442"/>
                  <a:pt x="429058" y="814963"/>
                  <a:pt x="454458" y="854121"/>
                </a:cubicBezTo>
                <a:cubicBezTo>
                  <a:pt x="479858" y="893279"/>
                  <a:pt x="455516" y="791150"/>
                  <a:pt x="406833" y="720771"/>
                </a:cubicBezTo>
                <a:cubicBezTo>
                  <a:pt x="358150" y="650392"/>
                  <a:pt x="193579" y="469417"/>
                  <a:pt x="162358" y="431846"/>
                </a:cubicBezTo>
                <a:cubicBezTo>
                  <a:pt x="131137" y="394275"/>
                  <a:pt x="213687" y="517571"/>
                  <a:pt x="219508" y="495346"/>
                </a:cubicBezTo>
                <a:cubicBezTo>
                  <a:pt x="225329" y="473121"/>
                  <a:pt x="229562" y="350354"/>
                  <a:pt x="197283" y="298496"/>
                </a:cubicBezTo>
                <a:cubicBezTo>
                  <a:pt x="165004" y="246638"/>
                  <a:pt x="57583" y="203246"/>
                  <a:pt x="25833" y="184196"/>
                </a:cubicBezTo>
                <a:cubicBezTo>
                  <a:pt x="-5917" y="165146"/>
                  <a:pt x="-3271" y="186842"/>
                  <a:pt x="6783" y="184196"/>
                </a:cubicBezTo>
                <a:cubicBezTo>
                  <a:pt x="16837" y="181550"/>
                  <a:pt x="63933" y="196367"/>
                  <a:pt x="86158" y="168321"/>
                </a:cubicBezTo>
                <a:cubicBezTo>
                  <a:pt x="108383" y="140275"/>
                  <a:pt x="138016" y="2692"/>
                  <a:pt x="14013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417AFB3-80EE-8F44-A615-BA09E710C85A}"/>
              </a:ext>
            </a:extLst>
          </p:cNvPr>
          <p:cNvSpPr/>
          <p:nvPr/>
        </p:nvSpPr>
        <p:spPr>
          <a:xfrm>
            <a:off x="4215556" y="4365462"/>
            <a:ext cx="236675" cy="549928"/>
          </a:xfrm>
          <a:custGeom>
            <a:avLst/>
            <a:gdLst>
              <a:gd name="connsiteX0" fmla="*/ 70694 w 236675"/>
              <a:gd name="connsiteY0" fmla="*/ 163 h 549928"/>
              <a:gd name="connsiteX1" fmla="*/ 32594 w 236675"/>
              <a:gd name="connsiteY1" fmla="*/ 250988 h 549928"/>
              <a:gd name="connsiteX2" fmla="*/ 134194 w 236675"/>
              <a:gd name="connsiteY2" fmla="*/ 460538 h 549928"/>
              <a:gd name="connsiteX3" fmla="*/ 89744 w 236675"/>
              <a:gd name="connsiteY3" fmla="*/ 390688 h 549928"/>
              <a:gd name="connsiteX4" fmla="*/ 235794 w 236675"/>
              <a:gd name="connsiteY4" fmla="*/ 549438 h 549928"/>
              <a:gd name="connsiteX5" fmla="*/ 143719 w 236675"/>
              <a:gd name="connsiteY5" fmla="*/ 435138 h 549928"/>
              <a:gd name="connsiteX6" fmla="*/ 844 w 236675"/>
              <a:gd name="connsiteY6" fmla="*/ 289088 h 549928"/>
              <a:gd name="connsiteX7" fmla="*/ 70694 w 236675"/>
              <a:gd name="connsiteY7" fmla="*/ 163 h 5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75" h="549928">
                <a:moveTo>
                  <a:pt x="70694" y="163"/>
                </a:moveTo>
                <a:cubicBezTo>
                  <a:pt x="75986" y="-6187"/>
                  <a:pt x="22011" y="174259"/>
                  <a:pt x="32594" y="250988"/>
                </a:cubicBezTo>
                <a:cubicBezTo>
                  <a:pt x="43177" y="327717"/>
                  <a:pt x="124669" y="437255"/>
                  <a:pt x="134194" y="460538"/>
                </a:cubicBezTo>
                <a:cubicBezTo>
                  <a:pt x="143719" y="483821"/>
                  <a:pt x="72811" y="375871"/>
                  <a:pt x="89744" y="390688"/>
                </a:cubicBezTo>
                <a:cubicBezTo>
                  <a:pt x="106677" y="405505"/>
                  <a:pt x="226798" y="542030"/>
                  <a:pt x="235794" y="549438"/>
                </a:cubicBezTo>
                <a:cubicBezTo>
                  <a:pt x="244790" y="556846"/>
                  <a:pt x="182877" y="478530"/>
                  <a:pt x="143719" y="435138"/>
                </a:cubicBezTo>
                <a:cubicBezTo>
                  <a:pt x="104561" y="391746"/>
                  <a:pt x="10369" y="358938"/>
                  <a:pt x="844" y="289088"/>
                </a:cubicBezTo>
                <a:cubicBezTo>
                  <a:pt x="-8681" y="219238"/>
                  <a:pt x="65402" y="6513"/>
                  <a:pt x="7069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5761D9C-9178-E86F-BFAE-F533208ADC1A}"/>
              </a:ext>
            </a:extLst>
          </p:cNvPr>
          <p:cNvSpPr/>
          <p:nvPr/>
        </p:nvSpPr>
        <p:spPr>
          <a:xfrm>
            <a:off x="5458793" y="3434444"/>
            <a:ext cx="186763" cy="879856"/>
          </a:xfrm>
          <a:custGeom>
            <a:avLst/>
            <a:gdLst>
              <a:gd name="connsiteX0" fmla="*/ 186357 w 186763"/>
              <a:gd name="connsiteY0" fmla="*/ 906 h 879856"/>
              <a:gd name="connsiteX1" fmla="*/ 59357 w 186763"/>
              <a:gd name="connsiteY1" fmla="*/ 213631 h 879856"/>
              <a:gd name="connsiteX2" fmla="*/ 40307 w 186763"/>
              <a:gd name="connsiteY2" fmla="*/ 413656 h 879856"/>
              <a:gd name="connsiteX3" fmla="*/ 46657 w 186763"/>
              <a:gd name="connsiteY3" fmla="*/ 299356 h 879856"/>
              <a:gd name="connsiteX4" fmla="*/ 2207 w 186763"/>
              <a:gd name="connsiteY4" fmla="*/ 861331 h 879856"/>
              <a:gd name="connsiteX5" fmla="*/ 8557 w 186763"/>
              <a:gd name="connsiteY5" fmla="*/ 693056 h 879856"/>
              <a:gd name="connsiteX6" fmla="*/ 24432 w 186763"/>
              <a:gd name="connsiteY6" fmla="*/ 185056 h 879856"/>
              <a:gd name="connsiteX7" fmla="*/ 11732 w 186763"/>
              <a:gd name="connsiteY7" fmla="*/ 299356 h 879856"/>
              <a:gd name="connsiteX8" fmla="*/ 186357 w 186763"/>
              <a:gd name="connsiteY8" fmla="*/ 906 h 8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63" h="879856">
                <a:moveTo>
                  <a:pt x="186357" y="906"/>
                </a:moveTo>
                <a:cubicBezTo>
                  <a:pt x="194294" y="-13381"/>
                  <a:pt x="83699" y="144839"/>
                  <a:pt x="59357" y="213631"/>
                </a:cubicBezTo>
                <a:cubicBezTo>
                  <a:pt x="35015" y="282423"/>
                  <a:pt x="42424" y="399369"/>
                  <a:pt x="40307" y="413656"/>
                </a:cubicBezTo>
                <a:cubicBezTo>
                  <a:pt x="38190" y="427944"/>
                  <a:pt x="53007" y="224744"/>
                  <a:pt x="46657" y="299356"/>
                </a:cubicBezTo>
                <a:cubicBezTo>
                  <a:pt x="40307" y="373968"/>
                  <a:pt x="8557" y="795714"/>
                  <a:pt x="2207" y="861331"/>
                </a:cubicBezTo>
                <a:cubicBezTo>
                  <a:pt x="-4143" y="926948"/>
                  <a:pt x="4853" y="805768"/>
                  <a:pt x="8557" y="693056"/>
                </a:cubicBezTo>
                <a:cubicBezTo>
                  <a:pt x="12261" y="580344"/>
                  <a:pt x="23903" y="250673"/>
                  <a:pt x="24432" y="185056"/>
                </a:cubicBezTo>
                <a:cubicBezTo>
                  <a:pt x="24961" y="119439"/>
                  <a:pt x="-9435" y="327402"/>
                  <a:pt x="11732" y="299356"/>
                </a:cubicBezTo>
                <a:cubicBezTo>
                  <a:pt x="32899" y="271310"/>
                  <a:pt x="178420" y="15193"/>
                  <a:pt x="186357" y="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A962CD58-0906-662B-8C74-175E7F9403B4}"/>
              </a:ext>
            </a:extLst>
          </p:cNvPr>
          <p:cNvSpPr/>
          <p:nvPr/>
        </p:nvSpPr>
        <p:spPr>
          <a:xfrm>
            <a:off x="4927598" y="4167972"/>
            <a:ext cx="286886" cy="1042204"/>
          </a:xfrm>
          <a:custGeom>
            <a:avLst/>
            <a:gdLst>
              <a:gd name="connsiteX0" fmla="*/ 285752 w 286886"/>
              <a:gd name="connsiteY0" fmla="*/ 803 h 1042204"/>
              <a:gd name="connsiteX1" fmla="*/ 146052 w 286886"/>
              <a:gd name="connsiteY1" fmla="*/ 172253 h 1042204"/>
              <a:gd name="connsiteX2" fmla="*/ 2 w 286886"/>
              <a:gd name="connsiteY2" fmla="*/ 448478 h 1042204"/>
              <a:gd name="connsiteX3" fmla="*/ 149227 w 286886"/>
              <a:gd name="connsiteY3" fmla="*/ 238928 h 1042204"/>
              <a:gd name="connsiteX4" fmla="*/ 127002 w 286886"/>
              <a:gd name="connsiteY4" fmla="*/ 442128 h 1042204"/>
              <a:gd name="connsiteX5" fmla="*/ 215902 w 286886"/>
              <a:gd name="connsiteY5" fmla="*/ 550078 h 1042204"/>
              <a:gd name="connsiteX6" fmla="*/ 241302 w 286886"/>
              <a:gd name="connsiteY6" fmla="*/ 464353 h 1042204"/>
              <a:gd name="connsiteX7" fmla="*/ 215902 w 286886"/>
              <a:gd name="connsiteY7" fmla="*/ 740578 h 1042204"/>
              <a:gd name="connsiteX8" fmla="*/ 212727 w 286886"/>
              <a:gd name="connsiteY8" fmla="*/ 1042203 h 1042204"/>
              <a:gd name="connsiteX9" fmla="*/ 206377 w 286886"/>
              <a:gd name="connsiteY9" fmla="*/ 743753 h 1042204"/>
              <a:gd name="connsiteX10" fmla="*/ 85727 w 286886"/>
              <a:gd name="connsiteY10" fmla="*/ 375453 h 1042204"/>
              <a:gd name="connsiteX11" fmla="*/ 206377 w 286886"/>
              <a:gd name="connsiteY11" fmla="*/ 118278 h 1042204"/>
              <a:gd name="connsiteX12" fmla="*/ 285752 w 286886"/>
              <a:gd name="connsiteY12" fmla="*/ 803 h 10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86" h="1042204">
                <a:moveTo>
                  <a:pt x="285752" y="803"/>
                </a:moveTo>
                <a:cubicBezTo>
                  <a:pt x="275698" y="9799"/>
                  <a:pt x="193677" y="97641"/>
                  <a:pt x="146052" y="172253"/>
                </a:cubicBezTo>
                <a:cubicBezTo>
                  <a:pt x="98427" y="246865"/>
                  <a:pt x="-527" y="437366"/>
                  <a:pt x="2" y="448478"/>
                </a:cubicBezTo>
                <a:cubicBezTo>
                  <a:pt x="531" y="459590"/>
                  <a:pt x="128060" y="239986"/>
                  <a:pt x="149227" y="238928"/>
                </a:cubicBezTo>
                <a:cubicBezTo>
                  <a:pt x="170394" y="237870"/>
                  <a:pt x="115890" y="390270"/>
                  <a:pt x="127002" y="442128"/>
                </a:cubicBezTo>
                <a:cubicBezTo>
                  <a:pt x="138114" y="493986"/>
                  <a:pt x="196852" y="546374"/>
                  <a:pt x="215902" y="550078"/>
                </a:cubicBezTo>
                <a:cubicBezTo>
                  <a:pt x="234952" y="553782"/>
                  <a:pt x="241302" y="432603"/>
                  <a:pt x="241302" y="464353"/>
                </a:cubicBezTo>
                <a:cubicBezTo>
                  <a:pt x="241302" y="496103"/>
                  <a:pt x="220664" y="644270"/>
                  <a:pt x="215902" y="740578"/>
                </a:cubicBezTo>
                <a:cubicBezTo>
                  <a:pt x="211140" y="836886"/>
                  <a:pt x="214314" y="1041674"/>
                  <a:pt x="212727" y="1042203"/>
                </a:cubicBezTo>
                <a:cubicBezTo>
                  <a:pt x="211140" y="1042732"/>
                  <a:pt x="227544" y="854878"/>
                  <a:pt x="206377" y="743753"/>
                </a:cubicBezTo>
                <a:cubicBezTo>
                  <a:pt x="185210" y="632628"/>
                  <a:pt x="85727" y="479699"/>
                  <a:pt x="85727" y="375453"/>
                </a:cubicBezTo>
                <a:cubicBezTo>
                  <a:pt x="85727" y="271207"/>
                  <a:pt x="176215" y="176486"/>
                  <a:pt x="206377" y="118278"/>
                </a:cubicBezTo>
                <a:cubicBezTo>
                  <a:pt x="236539" y="60070"/>
                  <a:pt x="295806" y="-8193"/>
                  <a:pt x="28575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51B055-5542-587D-AE9F-5D55F0063F68}"/>
              </a:ext>
            </a:extLst>
          </p:cNvPr>
          <p:cNvSpPr/>
          <p:nvPr/>
        </p:nvSpPr>
        <p:spPr>
          <a:xfrm>
            <a:off x="6058170" y="4092575"/>
            <a:ext cx="456930" cy="326632"/>
          </a:xfrm>
          <a:custGeom>
            <a:avLst/>
            <a:gdLst>
              <a:gd name="connsiteX0" fmla="*/ 456930 w 456930"/>
              <a:gd name="connsiteY0" fmla="*/ 0 h 326632"/>
              <a:gd name="connsiteX1" fmla="*/ 412480 w 456930"/>
              <a:gd name="connsiteY1" fmla="*/ 28575 h 326632"/>
              <a:gd name="connsiteX2" fmla="*/ 6080 w 456930"/>
              <a:gd name="connsiteY2" fmla="*/ 320675 h 326632"/>
              <a:gd name="connsiteX3" fmla="*/ 177530 w 456930"/>
              <a:gd name="connsiteY3" fmla="*/ 212725 h 326632"/>
              <a:gd name="connsiteX4" fmla="*/ 304530 w 456930"/>
              <a:gd name="connsiteY4" fmla="*/ 63500 h 326632"/>
              <a:gd name="connsiteX5" fmla="*/ 456930 w 456930"/>
              <a:gd name="connsiteY5" fmla="*/ 0 h 3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30" h="326632">
                <a:moveTo>
                  <a:pt x="456930" y="0"/>
                </a:moveTo>
                <a:lnTo>
                  <a:pt x="412480" y="28575"/>
                </a:lnTo>
                <a:lnTo>
                  <a:pt x="6080" y="320675"/>
                </a:lnTo>
                <a:cubicBezTo>
                  <a:pt x="-33078" y="351367"/>
                  <a:pt x="127788" y="255588"/>
                  <a:pt x="177530" y="212725"/>
                </a:cubicBezTo>
                <a:cubicBezTo>
                  <a:pt x="227272" y="169863"/>
                  <a:pt x="259551" y="95250"/>
                  <a:pt x="304530" y="63500"/>
                </a:cubicBezTo>
                <a:cubicBezTo>
                  <a:pt x="349509" y="31750"/>
                  <a:pt x="398457" y="26987"/>
                  <a:pt x="4569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E9CCB81-4182-A89B-7A03-91EEDB7AB45C}"/>
              </a:ext>
            </a:extLst>
          </p:cNvPr>
          <p:cNvSpPr/>
          <p:nvPr/>
        </p:nvSpPr>
        <p:spPr>
          <a:xfrm>
            <a:off x="5612934" y="4237356"/>
            <a:ext cx="572368" cy="682542"/>
          </a:xfrm>
          <a:custGeom>
            <a:avLst/>
            <a:gdLst>
              <a:gd name="connsiteX0" fmla="*/ 571966 w 572368"/>
              <a:gd name="connsiteY0" fmla="*/ 1269 h 682542"/>
              <a:gd name="connsiteX1" fmla="*/ 127466 w 572368"/>
              <a:gd name="connsiteY1" fmla="*/ 379094 h 682542"/>
              <a:gd name="connsiteX2" fmla="*/ 466 w 572368"/>
              <a:gd name="connsiteY2" fmla="*/ 680719 h 682542"/>
              <a:gd name="connsiteX3" fmla="*/ 95716 w 572368"/>
              <a:gd name="connsiteY3" fmla="*/ 483869 h 682542"/>
              <a:gd name="connsiteX4" fmla="*/ 362416 w 572368"/>
              <a:gd name="connsiteY4" fmla="*/ 61594 h 682542"/>
              <a:gd name="connsiteX5" fmla="*/ 210016 w 572368"/>
              <a:gd name="connsiteY5" fmla="*/ 248919 h 682542"/>
              <a:gd name="connsiteX6" fmla="*/ 571966 w 572368"/>
              <a:gd name="connsiteY6" fmla="*/ 1269 h 68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368" h="682542">
                <a:moveTo>
                  <a:pt x="571966" y="1269"/>
                </a:moveTo>
                <a:cubicBezTo>
                  <a:pt x="558208" y="22965"/>
                  <a:pt x="222716" y="265852"/>
                  <a:pt x="127466" y="379094"/>
                </a:cubicBezTo>
                <a:cubicBezTo>
                  <a:pt x="32216" y="492336"/>
                  <a:pt x="5758" y="663257"/>
                  <a:pt x="466" y="680719"/>
                </a:cubicBezTo>
                <a:cubicBezTo>
                  <a:pt x="-4826" y="698181"/>
                  <a:pt x="35391" y="587056"/>
                  <a:pt x="95716" y="483869"/>
                </a:cubicBezTo>
                <a:cubicBezTo>
                  <a:pt x="156041" y="380682"/>
                  <a:pt x="343366" y="100752"/>
                  <a:pt x="362416" y="61594"/>
                </a:cubicBezTo>
                <a:cubicBezTo>
                  <a:pt x="381466" y="22436"/>
                  <a:pt x="177208" y="254740"/>
                  <a:pt x="210016" y="248919"/>
                </a:cubicBezTo>
                <a:cubicBezTo>
                  <a:pt x="242824" y="243098"/>
                  <a:pt x="585724" y="-20427"/>
                  <a:pt x="571966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6D5D86-1708-A08B-D409-49F5E1405943}"/>
              </a:ext>
            </a:extLst>
          </p:cNvPr>
          <p:cNvSpPr/>
          <p:nvPr/>
        </p:nvSpPr>
        <p:spPr>
          <a:xfrm>
            <a:off x="5937050" y="3638549"/>
            <a:ext cx="410453" cy="597570"/>
          </a:xfrm>
          <a:custGeom>
            <a:avLst/>
            <a:gdLst>
              <a:gd name="connsiteX0" fmla="*/ 200 w 410453"/>
              <a:gd name="connsiteY0" fmla="*/ 1 h 597570"/>
              <a:gd name="connsiteX1" fmla="*/ 57350 w 410453"/>
              <a:gd name="connsiteY1" fmla="*/ 177801 h 597570"/>
              <a:gd name="connsiteX2" fmla="*/ 73225 w 410453"/>
              <a:gd name="connsiteY2" fmla="*/ 342901 h 597570"/>
              <a:gd name="connsiteX3" fmla="*/ 95450 w 410453"/>
              <a:gd name="connsiteY3" fmla="*/ 241301 h 597570"/>
              <a:gd name="connsiteX4" fmla="*/ 130375 w 410453"/>
              <a:gd name="connsiteY4" fmla="*/ 352426 h 597570"/>
              <a:gd name="connsiteX5" fmla="*/ 82750 w 410453"/>
              <a:gd name="connsiteY5" fmla="*/ 596901 h 597570"/>
              <a:gd name="connsiteX6" fmla="*/ 117675 w 410453"/>
              <a:gd name="connsiteY6" fmla="*/ 422276 h 597570"/>
              <a:gd name="connsiteX7" fmla="*/ 155775 w 410453"/>
              <a:gd name="connsiteY7" fmla="*/ 339726 h 597570"/>
              <a:gd name="connsiteX8" fmla="*/ 403425 w 410453"/>
              <a:gd name="connsiteY8" fmla="*/ 209551 h 597570"/>
              <a:gd name="connsiteX9" fmla="*/ 339925 w 410453"/>
              <a:gd name="connsiteY9" fmla="*/ 219076 h 597570"/>
              <a:gd name="connsiteX10" fmla="*/ 311350 w 410453"/>
              <a:gd name="connsiteY10" fmla="*/ 152401 h 597570"/>
              <a:gd name="connsiteX11" fmla="*/ 197050 w 410453"/>
              <a:gd name="connsiteY11" fmla="*/ 314326 h 597570"/>
              <a:gd name="connsiteX12" fmla="*/ 146250 w 410453"/>
              <a:gd name="connsiteY12" fmla="*/ 339726 h 597570"/>
              <a:gd name="connsiteX13" fmla="*/ 38300 w 410453"/>
              <a:gd name="connsiteY13" fmla="*/ 266701 h 597570"/>
              <a:gd name="connsiteX14" fmla="*/ 79575 w 410453"/>
              <a:gd name="connsiteY14" fmla="*/ 174626 h 597570"/>
              <a:gd name="connsiteX15" fmla="*/ 200 w 410453"/>
              <a:gd name="connsiteY15" fmla="*/ 1 h 59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453" h="597570">
                <a:moveTo>
                  <a:pt x="200" y="1"/>
                </a:moveTo>
                <a:cubicBezTo>
                  <a:pt x="-3504" y="530"/>
                  <a:pt x="45179" y="120651"/>
                  <a:pt x="57350" y="177801"/>
                </a:cubicBezTo>
                <a:cubicBezTo>
                  <a:pt x="69521" y="234951"/>
                  <a:pt x="66875" y="332318"/>
                  <a:pt x="73225" y="342901"/>
                </a:cubicBezTo>
                <a:cubicBezTo>
                  <a:pt x="79575" y="353484"/>
                  <a:pt x="85925" y="239714"/>
                  <a:pt x="95450" y="241301"/>
                </a:cubicBezTo>
                <a:cubicBezTo>
                  <a:pt x="104975" y="242889"/>
                  <a:pt x="132492" y="293159"/>
                  <a:pt x="130375" y="352426"/>
                </a:cubicBezTo>
                <a:cubicBezTo>
                  <a:pt x="128258" y="411693"/>
                  <a:pt x="84867" y="585259"/>
                  <a:pt x="82750" y="596901"/>
                </a:cubicBezTo>
                <a:cubicBezTo>
                  <a:pt x="80633" y="608543"/>
                  <a:pt x="105504" y="465138"/>
                  <a:pt x="117675" y="422276"/>
                </a:cubicBezTo>
                <a:cubicBezTo>
                  <a:pt x="129846" y="379414"/>
                  <a:pt x="108150" y="375180"/>
                  <a:pt x="155775" y="339726"/>
                </a:cubicBezTo>
                <a:cubicBezTo>
                  <a:pt x="203400" y="304272"/>
                  <a:pt x="372733" y="229659"/>
                  <a:pt x="403425" y="209551"/>
                </a:cubicBezTo>
                <a:cubicBezTo>
                  <a:pt x="434117" y="189443"/>
                  <a:pt x="355271" y="228601"/>
                  <a:pt x="339925" y="219076"/>
                </a:cubicBezTo>
                <a:cubicBezTo>
                  <a:pt x="324579" y="209551"/>
                  <a:pt x="335163" y="136526"/>
                  <a:pt x="311350" y="152401"/>
                </a:cubicBezTo>
                <a:cubicBezTo>
                  <a:pt x="287538" y="168276"/>
                  <a:pt x="224567" y="283105"/>
                  <a:pt x="197050" y="314326"/>
                </a:cubicBezTo>
                <a:cubicBezTo>
                  <a:pt x="169533" y="345547"/>
                  <a:pt x="172708" y="347664"/>
                  <a:pt x="146250" y="339726"/>
                </a:cubicBezTo>
                <a:cubicBezTo>
                  <a:pt x="119792" y="331788"/>
                  <a:pt x="49412" y="294218"/>
                  <a:pt x="38300" y="266701"/>
                </a:cubicBezTo>
                <a:cubicBezTo>
                  <a:pt x="27188" y="239184"/>
                  <a:pt x="82750" y="215372"/>
                  <a:pt x="79575" y="174626"/>
                </a:cubicBezTo>
                <a:cubicBezTo>
                  <a:pt x="76400" y="133880"/>
                  <a:pt x="3904" y="-528"/>
                  <a:pt x="2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6420C2E7-B4E7-9661-791E-B852704D6EA5}"/>
              </a:ext>
            </a:extLst>
          </p:cNvPr>
          <p:cNvSpPr/>
          <p:nvPr/>
        </p:nvSpPr>
        <p:spPr>
          <a:xfrm>
            <a:off x="6322310" y="4369245"/>
            <a:ext cx="239141" cy="1200832"/>
          </a:xfrm>
          <a:custGeom>
            <a:avLst/>
            <a:gdLst>
              <a:gd name="connsiteX0" fmla="*/ 234065 w 239141"/>
              <a:gd name="connsiteY0" fmla="*/ 34480 h 1200832"/>
              <a:gd name="connsiteX1" fmla="*/ 11815 w 239141"/>
              <a:gd name="connsiteY1" fmla="*/ 1148905 h 1200832"/>
              <a:gd name="connsiteX2" fmla="*/ 43565 w 239141"/>
              <a:gd name="connsiteY2" fmla="*/ 948880 h 1200832"/>
              <a:gd name="connsiteX3" fmla="*/ 154690 w 239141"/>
              <a:gd name="connsiteY3" fmla="*/ 345630 h 1200832"/>
              <a:gd name="connsiteX4" fmla="*/ 234065 w 239141"/>
              <a:gd name="connsiteY4" fmla="*/ 34480 h 12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41" h="1200832">
                <a:moveTo>
                  <a:pt x="234065" y="34480"/>
                </a:moveTo>
                <a:cubicBezTo>
                  <a:pt x="210253" y="168359"/>
                  <a:pt x="43565" y="996505"/>
                  <a:pt x="11815" y="1148905"/>
                </a:cubicBezTo>
                <a:cubicBezTo>
                  <a:pt x="-19935" y="1301305"/>
                  <a:pt x="19753" y="1082759"/>
                  <a:pt x="43565" y="948880"/>
                </a:cubicBezTo>
                <a:cubicBezTo>
                  <a:pt x="67377" y="815001"/>
                  <a:pt x="117119" y="502263"/>
                  <a:pt x="154690" y="345630"/>
                </a:cubicBezTo>
                <a:cubicBezTo>
                  <a:pt x="192261" y="188997"/>
                  <a:pt x="257877" y="-99399"/>
                  <a:pt x="234065" y="34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076A7E9-E44E-33AF-093A-32920251C423}"/>
              </a:ext>
            </a:extLst>
          </p:cNvPr>
          <p:cNvSpPr/>
          <p:nvPr/>
        </p:nvSpPr>
        <p:spPr>
          <a:xfrm>
            <a:off x="6244261" y="5696515"/>
            <a:ext cx="186230" cy="549240"/>
          </a:xfrm>
          <a:custGeom>
            <a:avLst/>
            <a:gdLst>
              <a:gd name="connsiteX0" fmla="*/ 185114 w 186230"/>
              <a:gd name="connsiteY0" fmla="*/ 34360 h 549240"/>
              <a:gd name="connsiteX1" fmla="*/ 4139 w 186230"/>
              <a:gd name="connsiteY1" fmla="*/ 532835 h 549240"/>
              <a:gd name="connsiteX2" fmla="*/ 61289 w 186230"/>
              <a:gd name="connsiteY2" fmla="*/ 389960 h 549240"/>
              <a:gd name="connsiteX3" fmla="*/ 96214 w 186230"/>
              <a:gd name="connsiteY3" fmla="*/ 2610 h 549240"/>
              <a:gd name="connsiteX4" fmla="*/ 80339 w 186230"/>
              <a:gd name="connsiteY4" fmla="*/ 212160 h 549240"/>
              <a:gd name="connsiteX5" fmla="*/ 185114 w 186230"/>
              <a:gd name="connsiteY5" fmla="*/ 34360 h 5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30" h="549240">
                <a:moveTo>
                  <a:pt x="185114" y="34360"/>
                </a:moveTo>
                <a:cubicBezTo>
                  <a:pt x="172414" y="87806"/>
                  <a:pt x="24776" y="473569"/>
                  <a:pt x="4139" y="532835"/>
                </a:cubicBezTo>
                <a:cubicBezTo>
                  <a:pt x="-16498" y="592101"/>
                  <a:pt x="45943" y="478331"/>
                  <a:pt x="61289" y="389960"/>
                </a:cubicBezTo>
                <a:cubicBezTo>
                  <a:pt x="76635" y="301589"/>
                  <a:pt x="93039" y="32243"/>
                  <a:pt x="96214" y="2610"/>
                </a:cubicBezTo>
                <a:cubicBezTo>
                  <a:pt x="99389" y="-27023"/>
                  <a:pt x="62347" y="205281"/>
                  <a:pt x="80339" y="212160"/>
                </a:cubicBezTo>
                <a:cubicBezTo>
                  <a:pt x="98331" y="219039"/>
                  <a:pt x="197814" y="-19086"/>
                  <a:pt x="185114" y="3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98536FE-F0C4-293D-50D1-DD4C4058A755}"/>
              </a:ext>
            </a:extLst>
          </p:cNvPr>
          <p:cNvSpPr/>
          <p:nvPr/>
        </p:nvSpPr>
        <p:spPr>
          <a:xfrm>
            <a:off x="6511612" y="5460982"/>
            <a:ext cx="207307" cy="1108097"/>
          </a:xfrm>
          <a:custGeom>
            <a:avLst/>
            <a:gdLst>
              <a:gd name="connsiteX0" fmla="*/ 313 w 207307"/>
              <a:gd name="connsiteY0" fmla="*/ 18 h 1108097"/>
              <a:gd name="connsiteX1" fmla="*/ 149538 w 207307"/>
              <a:gd name="connsiteY1" fmla="*/ 568343 h 1108097"/>
              <a:gd name="connsiteX2" fmla="*/ 184463 w 207307"/>
              <a:gd name="connsiteY2" fmla="*/ 933468 h 1108097"/>
              <a:gd name="connsiteX3" fmla="*/ 206688 w 207307"/>
              <a:gd name="connsiteY3" fmla="*/ 781068 h 1108097"/>
              <a:gd name="connsiteX4" fmla="*/ 181288 w 207307"/>
              <a:gd name="connsiteY4" fmla="*/ 1108093 h 1108097"/>
              <a:gd name="connsiteX5" fmla="*/ 200338 w 207307"/>
              <a:gd name="connsiteY5" fmla="*/ 787418 h 1108097"/>
              <a:gd name="connsiteX6" fmla="*/ 197163 w 207307"/>
              <a:gd name="connsiteY6" fmla="*/ 346093 h 1108097"/>
              <a:gd name="connsiteX7" fmla="*/ 193988 w 207307"/>
              <a:gd name="connsiteY7" fmla="*/ 587393 h 1108097"/>
              <a:gd name="connsiteX8" fmla="*/ 313 w 207307"/>
              <a:gd name="connsiteY8" fmla="*/ 18 h 110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7" h="1108097">
                <a:moveTo>
                  <a:pt x="313" y="18"/>
                </a:moveTo>
                <a:cubicBezTo>
                  <a:pt x="-7095" y="-3157"/>
                  <a:pt x="118846" y="412768"/>
                  <a:pt x="149538" y="568343"/>
                </a:cubicBezTo>
                <a:cubicBezTo>
                  <a:pt x="180230" y="723918"/>
                  <a:pt x="174938" y="898014"/>
                  <a:pt x="184463" y="933468"/>
                </a:cubicBezTo>
                <a:cubicBezTo>
                  <a:pt x="193988" y="968922"/>
                  <a:pt x="207217" y="751964"/>
                  <a:pt x="206688" y="781068"/>
                </a:cubicBezTo>
                <a:cubicBezTo>
                  <a:pt x="206159" y="810172"/>
                  <a:pt x="182346" y="1107035"/>
                  <a:pt x="181288" y="1108093"/>
                </a:cubicBezTo>
                <a:cubicBezTo>
                  <a:pt x="180230" y="1109151"/>
                  <a:pt x="197692" y="914418"/>
                  <a:pt x="200338" y="787418"/>
                </a:cubicBezTo>
                <a:cubicBezTo>
                  <a:pt x="202984" y="660418"/>
                  <a:pt x="198221" y="379430"/>
                  <a:pt x="197163" y="346093"/>
                </a:cubicBezTo>
                <a:cubicBezTo>
                  <a:pt x="196105" y="312756"/>
                  <a:pt x="222563" y="642426"/>
                  <a:pt x="193988" y="587393"/>
                </a:cubicBezTo>
                <a:cubicBezTo>
                  <a:pt x="165413" y="532360"/>
                  <a:pt x="7721" y="3193"/>
                  <a:pt x="3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9045574-4295-3A7A-A60D-1B769E96E6FF}"/>
              </a:ext>
            </a:extLst>
          </p:cNvPr>
          <p:cNvSpPr/>
          <p:nvPr/>
        </p:nvSpPr>
        <p:spPr>
          <a:xfrm>
            <a:off x="5000353" y="5790540"/>
            <a:ext cx="1293862" cy="1021046"/>
          </a:xfrm>
          <a:custGeom>
            <a:avLst/>
            <a:gdLst>
              <a:gd name="connsiteX0" fmla="*/ 272 w 1293862"/>
              <a:gd name="connsiteY0" fmla="*/ 660 h 1021046"/>
              <a:gd name="connsiteX1" fmla="*/ 990872 w 1293862"/>
              <a:gd name="connsiteY1" fmla="*/ 800760 h 1021046"/>
              <a:gd name="connsiteX2" fmla="*/ 978172 w 1293862"/>
              <a:gd name="connsiteY2" fmla="*/ 734085 h 1021046"/>
              <a:gd name="connsiteX3" fmla="*/ 1289322 w 1293862"/>
              <a:gd name="connsiteY3" fmla="*/ 1019835 h 1021046"/>
              <a:gd name="connsiteX4" fmla="*/ 1136922 w 1293862"/>
              <a:gd name="connsiteY4" fmla="*/ 822985 h 1021046"/>
              <a:gd name="connsiteX5" fmla="*/ 781322 w 1293862"/>
              <a:gd name="connsiteY5" fmla="*/ 495960 h 1021046"/>
              <a:gd name="connsiteX6" fmla="*/ 889272 w 1293862"/>
              <a:gd name="connsiteY6" fmla="*/ 661060 h 1021046"/>
              <a:gd name="connsiteX7" fmla="*/ 272 w 1293862"/>
              <a:gd name="connsiteY7" fmla="*/ 660 h 10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862" h="1021046">
                <a:moveTo>
                  <a:pt x="272" y="660"/>
                </a:moveTo>
                <a:cubicBezTo>
                  <a:pt x="17205" y="23943"/>
                  <a:pt x="827889" y="678523"/>
                  <a:pt x="990872" y="800760"/>
                </a:cubicBezTo>
                <a:cubicBezTo>
                  <a:pt x="1153855" y="922997"/>
                  <a:pt x="928431" y="697573"/>
                  <a:pt x="978172" y="734085"/>
                </a:cubicBezTo>
                <a:cubicBezTo>
                  <a:pt x="1027913" y="770597"/>
                  <a:pt x="1262864" y="1005018"/>
                  <a:pt x="1289322" y="1019835"/>
                </a:cubicBezTo>
                <a:cubicBezTo>
                  <a:pt x="1315780" y="1034652"/>
                  <a:pt x="1221589" y="910297"/>
                  <a:pt x="1136922" y="822985"/>
                </a:cubicBezTo>
                <a:cubicBezTo>
                  <a:pt x="1052255" y="735673"/>
                  <a:pt x="822597" y="522947"/>
                  <a:pt x="781322" y="495960"/>
                </a:cubicBezTo>
                <a:cubicBezTo>
                  <a:pt x="740047" y="468973"/>
                  <a:pt x="1016801" y="745727"/>
                  <a:pt x="889272" y="661060"/>
                </a:cubicBezTo>
                <a:cubicBezTo>
                  <a:pt x="761743" y="576393"/>
                  <a:pt x="-16661" y="-22623"/>
                  <a:pt x="272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C85D1A1F-177A-6A34-4E79-284AF40E07AE}"/>
              </a:ext>
            </a:extLst>
          </p:cNvPr>
          <p:cNvSpPr/>
          <p:nvPr/>
        </p:nvSpPr>
        <p:spPr>
          <a:xfrm>
            <a:off x="4297667" y="5120711"/>
            <a:ext cx="878745" cy="849912"/>
          </a:xfrm>
          <a:custGeom>
            <a:avLst/>
            <a:gdLst>
              <a:gd name="connsiteX0" fmla="*/ 17158 w 878745"/>
              <a:gd name="connsiteY0" fmla="*/ 13264 h 849912"/>
              <a:gd name="connsiteX1" fmla="*/ 839483 w 878745"/>
              <a:gd name="connsiteY1" fmla="*/ 813364 h 849912"/>
              <a:gd name="connsiteX2" fmla="*/ 702958 w 878745"/>
              <a:gd name="connsiteY2" fmla="*/ 676839 h 849912"/>
              <a:gd name="connsiteX3" fmla="*/ 312433 w 878745"/>
              <a:gd name="connsiteY3" fmla="*/ 340289 h 849912"/>
              <a:gd name="connsiteX4" fmla="*/ 17158 w 878745"/>
              <a:gd name="connsiteY4" fmla="*/ 13264 h 8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745" h="849912">
                <a:moveTo>
                  <a:pt x="17158" y="13264"/>
                </a:moveTo>
                <a:cubicBezTo>
                  <a:pt x="105000" y="92110"/>
                  <a:pt x="725183" y="702768"/>
                  <a:pt x="839483" y="813364"/>
                </a:cubicBezTo>
                <a:cubicBezTo>
                  <a:pt x="953783" y="923960"/>
                  <a:pt x="790800" y="755685"/>
                  <a:pt x="702958" y="676839"/>
                </a:cubicBezTo>
                <a:cubicBezTo>
                  <a:pt x="615116" y="597993"/>
                  <a:pt x="423029" y="452472"/>
                  <a:pt x="312433" y="340289"/>
                </a:cubicBezTo>
                <a:cubicBezTo>
                  <a:pt x="201837" y="228106"/>
                  <a:pt x="-70684" y="-65582"/>
                  <a:pt x="17158" y="1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423E8CC-F952-C1EA-0EF3-54A8F4FD97AB}"/>
              </a:ext>
            </a:extLst>
          </p:cNvPr>
          <p:cNvSpPr/>
          <p:nvPr/>
        </p:nvSpPr>
        <p:spPr>
          <a:xfrm>
            <a:off x="5200233" y="6823120"/>
            <a:ext cx="553002" cy="973233"/>
          </a:xfrm>
          <a:custGeom>
            <a:avLst/>
            <a:gdLst>
              <a:gd name="connsiteX0" fmla="*/ 3592 w 553002"/>
              <a:gd name="connsiteY0" fmla="*/ 66630 h 973233"/>
              <a:gd name="connsiteX1" fmla="*/ 530642 w 553002"/>
              <a:gd name="connsiteY1" fmla="*/ 917530 h 973233"/>
              <a:gd name="connsiteX2" fmla="*/ 429042 w 553002"/>
              <a:gd name="connsiteY2" fmla="*/ 793705 h 973233"/>
              <a:gd name="connsiteX3" fmla="*/ 187742 w 553002"/>
              <a:gd name="connsiteY3" fmla="*/ 3130 h 973233"/>
              <a:gd name="connsiteX4" fmla="*/ 292517 w 553002"/>
              <a:gd name="connsiteY4" fmla="*/ 501605 h 973233"/>
              <a:gd name="connsiteX5" fmla="*/ 3592 w 553002"/>
              <a:gd name="connsiteY5" fmla="*/ 66630 h 9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02" h="973233">
                <a:moveTo>
                  <a:pt x="3592" y="66630"/>
                </a:moveTo>
                <a:cubicBezTo>
                  <a:pt x="43279" y="135951"/>
                  <a:pt x="459734" y="796351"/>
                  <a:pt x="530642" y="917530"/>
                </a:cubicBezTo>
                <a:cubicBezTo>
                  <a:pt x="601550" y="1038709"/>
                  <a:pt x="486192" y="946105"/>
                  <a:pt x="429042" y="793705"/>
                </a:cubicBezTo>
                <a:cubicBezTo>
                  <a:pt x="371892" y="641305"/>
                  <a:pt x="210496" y="51813"/>
                  <a:pt x="187742" y="3130"/>
                </a:cubicBezTo>
                <a:cubicBezTo>
                  <a:pt x="164988" y="-45553"/>
                  <a:pt x="319505" y="489434"/>
                  <a:pt x="292517" y="501605"/>
                </a:cubicBezTo>
                <a:cubicBezTo>
                  <a:pt x="265530" y="513776"/>
                  <a:pt x="-36095" y="-2691"/>
                  <a:pt x="3592" y="66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00FA796-8A58-C498-A3B0-709DE8E917D1}"/>
              </a:ext>
            </a:extLst>
          </p:cNvPr>
          <p:cNvSpPr/>
          <p:nvPr/>
        </p:nvSpPr>
        <p:spPr>
          <a:xfrm>
            <a:off x="4795183" y="6819811"/>
            <a:ext cx="1156441" cy="1195840"/>
          </a:xfrm>
          <a:custGeom>
            <a:avLst/>
            <a:gdLst>
              <a:gd name="connsiteX0" fmla="*/ 14942 w 1156441"/>
              <a:gd name="connsiteY0" fmla="*/ 31839 h 1195840"/>
              <a:gd name="connsiteX1" fmla="*/ 119717 w 1156441"/>
              <a:gd name="connsiteY1" fmla="*/ 95339 h 1195840"/>
              <a:gd name="connsiteX2" fmla="*/ 681692 w 1156441"/>
              <a:gd name="connsiteY2" fmla="*/ 758914 h 1195840"/>
              <a:gd name="connsiteX3" fmla="*/ 646767 w 1156441"/>
              <a:gd name="connsiteY3" fmla="*/ 647789 h 1195840"/>
              <a:gd name="connsiteX4" fmla="*/ 853142 w 1156441"/>
              <a:gd name="connsiteY4" fmla="*/ 974814 h 1195840"/>
              <a:gd name="connsiteX5" fmla="*/ 834092 w 1156441"/>
              <a:gd name="connsiteY5" fmla="*/ 920839 h 1195840"/>
              <a:gd name="connsiteX6" fmla="*/ 1148417 w 1156441"/>
              <a:gd name="connsiteY6" fmla="*/ 1190714 h 1195840"/>
              <a:gd name="connsiteX7" fmla="*/ 1011892 w 1156441"/>
              <a:gd name="connsiteY7" fmla="*/ 1057364 h 1195840"/>
              <a:gd name="connsiteX8" fmla="*/ 475317 w 1156441"/>
              <a:gd name="connsiteY8" fmla="*/ 581114 h 1195840"/>
              <a:gd name="connsiteX9" fmla="*/ 275292 w 1156441"/>
              <a:gd name="connsiteY9" fmla="*/ 438239 h 1195840"/>
              <a:gd name="connsiteX10" fmla="*/ 462617 w 1156441"/>
              <a:gd name="connsiteY10" fmla="*/ 609689 h 1195840"/>
              <a:gd name="connsiteX11" fmla="*/ 341967 w 1156441"/>
              <a:gd name="connsiteY11" fmla="*/ 362039 h 1195840"/>
              <a:gd name="connsiteX12" fmla="*/ 14942 w 1156441"/>
              <a:gd name="connsiteY12" fmla="*/ 31839 h 11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441" h="1195840">
                <a:moveTo>
                  <a:pt x="14942" y="31839"/>
                </a:moveTo>
                <a:cubicBezTo>
                  <a:pt x="-22100" y="-12611"/>
                  <a:pt x="8592" y="-25840"/>
                  <a:pt x="119717" y="95339"/>
                </a:cubicBezTo>
                <a:cubicBezTo>
                  <a:pt x="230842" y="216518"/>
                  <a:pt x="593850" y="666839"/>
                  <a:pt x="681692" y="758914"/>
                </a:cubicBezTo>
                <a:cubicBezTo>
                  <a:pt x="769534" y="850989"/>
                  <a:pt x="618192" y="611806"/>
                  <a:pt x="646767" y="647789"/>
                </a:cubicBezTo>
                <a:cubicBezTo>
                  <a:pt x="675342" y="683772"/>
                  <a:pt x="821921" y="929306"/>
                  <a:pt x="853142" y="974814"/>
                </a:cubicBezTo>
                <a:cubicBezTo>
                  <a:pt x="884363" y="1020322"/>
                  <a:pt x="784880" y="884856"/>
                  <a:pt x="834092" y="920839"/>
                </a:cubicBezTo>
                <a:cubicBezTo>
                  <a:pt x="883304" y="956822"/>
                  <a:pt x="1118784" y="1167960"/>
                  <a:pt x="1148417" y="1190714"/>
                </a:cubicBezTo>
                <a:cubicBezTo>
                  <a:pt x="1178050" y="1213468"/>
                  <a:pt x="1124075" y="1158964"/>
                  <a:pt x="1011892" y="1057364"/>
                </a:cubicBezTo>
                <a:cubicBezTo>
                  <a:pt x="899709" y="955764"/>
                  <a:pt x="598084" y="684302"/>
                  <a:pt x="475317" y="581114"/>
                </a:cubicBezTo>
                <a:cubicBezTo>
                  <a:pt x="352550" y="477927"/>
                  <a:pt x="277409" y="433477"/>
                  <a:pt x="275292" y="438239"/>
                </a:cubicBezTo>
                <a:cubicBezTo>
                  <a:pt x="273175" y="443001"/>
                  <a:pt x="451505" y="622389"/>
                  <a:pt x="462617" y="609689"/>
                </a:cubicBezTo>
                <a:cubicBezTo>
                  <a:pt x="473729" y="596989"/>
                  <a:pt x="418167" y="462581"/>
                  <a:pt x="341967" y="362039"/>
                </a:cubicBezTo>
                <a:cubicBezTo>
                  <a:pt x="265767" y="261497"/>
                  <a:pt x="51984" y="76289"/>
                  <a:pt x="14942" y="3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AD44A13-CFEE-55CE-6BE4-2693484B9F3D}"/>
              </a:ext>
            </a:extLst>
          </p:cNvPr>
          <p:cNvSpPr/>
          <p:nvPr/>
        </p:nvSpPr>
        <p:spPr>
          <a:xfrm>
            <a:off x="4000847" y="5646791"/>
            <a:ext cx="879521" cy="1310374"/>
          </a:xfrm>
          <a:custGeom>
            <a:avLst/>
            <a:gdLst>
              <a:gd name="connsiteX0" fmla="*/ 18703 w 879521"/>
              <a:gd name="connsiteY0" fmla="*/ 52334 h 1310374"/>
              <a:gd name="connsiteX1" fmla="*/ 104428 w 879521"/>
              <a:gd name="connsiteY1" fmla="*/ 125359 h 1310374"/>
              <a:gd name="connsiteX2" fmla="*/ 717203 w 879521"/>
              <a:gd name="connsiteY2" fmla="*/ 1087384 h 1310374"/>
              <a:gd name="connsiteX3" fmla="*/ 879128 w 879521"/>
              <a:gd name="connsiteY3" fmla="*/ 1309634 h 1310374"/>
              <a:gd name="connsiteX4" fmla="*/ 688628 w 879521"/>
              <a:gd name="connsiteY4" fmla="*/ 1049284 h 1310374"/>
              <a:gd name="connsiteX5" fmla="*/ 247303 w 879521"/>
              <a:gd name="connsiteY5" fmla="*/ 395234 h 1310374"/>
              <a:gd name="connsiteX6" fmla="*/ 307628 w 879521"/>
              <a:gd name="connsiteY6" fmla="*/ 503184 h 1310374"/>
              <a:gd name="connsiteX7" fmla="*/ 18703 w 879521"/>
              <a:gd name="connsiteY7" fmla="*/ 52334 h 13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21" h="1310374">
                <a:moveTo>
                  <a:pt x="18703" y="52334"/>
                </a:moveTo>
                <a:cubicBezTo>
                  <a:pt x="-15164" y="-10637"/>
                  <a:pt x="-11989" y="-47149"/>
                  <a:pt x="104428" y="125359"/>
                </a:cubicBezTo>
                <a:cubicBezTo>
                  <a:pt x="220845" y="297867"/>
                  <a:pt x="588086" y="890005"/>
                  <a:pt x="717203" y="1087384"/>
                </a:cubicBezTo>
                <a:cubicBezTo>
                  <a:pt x="846320" y="1284763"/>
                  <a:pt x="883890" y="1315984"/>
                  <a:pt x="879128" y="1309634"/>
                </a:cubicBezTo>
                <a:cubicBezTo>
                  <a:pt x="874366" y="1303284"/>
                  <a:pt x="793932" y="1201684"/>
                  <a:pt x="688628" y="1049284"/>
                </a:cubicBezTo>
                <a:cubicBezTo>
                  <a:pt x="583324" y="896884"/>
                  <a:pt x="310803" y="486251"/>
                  <a:pt x="247303" y="395234"/>
                </a:cubicBezTo>
                <a:cubicBezTo>
                  <a:pt x="183803" y="304217"/>
                  <a:pt x="347845" y="566684"/>
                  <a:pt x="307628" y="503184"/>
                </a:cubicBezTo>
                <a:cubicBezTo>
                  <a:pt x="267411" y="439684"/>
                  <a:pt x="52570" y="115305"/>
                  <a:pt x="18703" y="5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A05D71D-7395-1A18-2E99-EA99BF60FD9D}"/>
              </a:ext>
            </a:extLst>
          </p:cNvPr>
          <p:cNvSpPr/>
          <p:nvPr/>
        </p:nvSpPr>
        <p:spPr>
          <a:xfrm>
            <a:off x="4011266" y="4858962"/>
            <a:ext cx="473917" cy="451823"/>
          </a:xfrm>
          <a:custGeom>
            <a:avLst/>
            <a:gdLst>
              <a:gd name="connsiteX0" fmla="*/ 1934 w 473917"/>
              <a:gd name="connsiteY0" fmla="*/ 78163 h 451823"/>
              <a:gd name="connsiteX1" fmla="*/ 211484 w 473917"/>
              <a:gd name="connsiteY1" fmla="*/ 236913 h 451823"/>
              <a:gd name="connsiteX2" fmla="*/ 163859 w 473917"/>
              <a:gd name="connsiteY2" fmla="*/ 160713 h 451823"/>
              <a:gd name="connsiteX3" fmla="*/ 471834 w 473917"/>
              <a:gd name="connsiteY3" fmla="*/ 449638 h 451823"/>
              <a:gd name="connsiteX4" fmla="*/ 284509 w 473917"/>
              <a:gd name="connsiteY4" fmla="*/ 278188 h 451823"/>
              <a:gd name="connsiteX5" fmla="*/ 8284 w 473917"/>
              <a:gd name="connsiteY5" fmla="*/ 1963 h 451823"/>
              <a:gd name="connsiteX6" fmla="*/ 100359 w 473917"/>
              <a:gd name="connsiteY6" fmla="*/ 151188 h 451823"/>
              <a:gd name="connsiteX7" fmla="*/ 1934 w 473917"/>
              <a:gd name="connsiteY7" fmla="*/ 78163 h 4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17" h="451823">
                <a:moveTo>
                  <a:pt x="1934" y="78163"/>
                </a:moveTo>
                <a:cubicBezTo>
                  <a:pt x="20455" y="92450"/>
                  <a:pt x="184497" y="223155"/>
                  <a:pt x="211484" y="236913"/>
                </a:cubicBezTo>
                <a:cubicBezTo>
                  <a:pt x="238472" y="250671"/>
                  <a:pt x="120467" y="125259"/>
                  <a:pt x="163859" y="160713"/>
                </a:cubicBezTo>
                <a:cubicBezTo>
                  <a:pt x="207251" y="196167"/>
                  <a:pt x="451726" y="430059"/>
                  <a:pt x="471834" y="449638"/>
                </a:cubicBezTo>
                <a:cubicBezTo>
                  <a:pt x="491942" y="469217"/>
                  <a:pt x="361767" y="352800"/>
                  <a:pt x="284509" y="278188"/>
                </a:cubicBezTo>
                <a:cubicBezTo>
                  <a:pt x="207251" y="203576"/>
                  <a:pt x="38976" y="23130"/>
                  <a:pt x="8284" y="1963"/>
                </a:cubicBezTo>
                <a:cubicBezTo>
                  <a:pt x="-22408" y="-19204"/>
                  <a:pt x="96655" y="137430"/>
                  <a:pt x="100359" y="151188"/>
                </a:cubicBezTo>
                <a:cubicBezTo>
                  <a:pt x="104063" y="164946"/>
                  <a:pt x="-16587" y="63876"/>
                  <a:pt x="1934" y="78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111413E-E88A-F9FC-E704-0023281144B2}"/>
              </a:ext>
            </a:extLst>
          </p:cNvPr>
          <p:cNvSpPr/>
          <p:nvPr/>
        </p:nvSpPr>
        <p:spPr>
          <a:xfrm>
            <a:off x="3789725" y="5139947"/>
            <a:ext cx="325992" cy="710309"/>
          </a:xfrm>
          <a:custGeom>
            <a:avLst/>
            <a:gdLst>
              <a:gd name="connsiteX0" fmla="*/ 17100 w 325992"/>
              <a:gd name="connsiteY0" fmla="*/ 378 h 710309"/>
              <a:gd name="connsiteX1" fmla="*/ 220300 w 325992"/>
              <a:gd name="connsiteY1" fmla="*/ 505203 h 710309"/>
              <a:gd name="connsiteX2" fmla="*/ 325075 w 325992"/>
              <a:gd name="connsiteY2" fmla="*/ 708403 h 710309"/>
              <a:gd name="connsiteX3" fmla="*/ 255225 w 325992"/>
              <a:gd name="connsiteY3" fmla="*/ 584578 h 710309"/>
              <a:gd name="connsiteX4" fmla="*/ 1225 w 325992"/>
              <a:gd name="connsiteY4" fmla="*/ 228978 h 710309"/>
              <a:gd name="connsiteX5" fmla="*/ 153625 w 325992"/>
              <a:gd name="connsiteY5" fmla="*/ 419478 h 710309"/>
              <a:gd name="connsiteX6" fmla="*/ 17100 w 325992"/>
              <a:gd name="connsiteY6" fmla="*/ 378 h 7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92" h="710309">
                <a:moveTo>
                  <a:pt x="17100" y="378"/>
                </a:moveTo>
                <a:cubicBezTo>
                  <a:pt x="28213" y="14666"/>
                  <a:pt x="168971" y="387199"/>
                  <a:pt x="220300" y="505203"/>
                </a:cubicBezTo>
                <a:cubicBezTo>
                  <a:pt x="271629" y="623207"/>
                  <a:pt x="319254" y="695174"/>
                  <a:pt x="325075" y="708403"/>
                </a:cubicBezTo>
                <a:cubicBezTo>
                  <a:pt x="330896" y="721632"/>
                  <a:pt x="309200" y="664482"/>
                  <a:pt x="255225" y="584578"/>
                </a:cubicBezTo>
                <a:cubicBezTo>
                  <a:pt x="201250" y="504674"/>
                  <a:pt x="18158" y="256495"/>
                  <a:pt x="1225" y="228978"/>
                </a:cubicBezTo>
                <a:cubicBezTo>
                  <a:pt x="-15708" y="201461"/>
                  <a:pt x="148333" y="458107"/>
                  <a:pt x="153625" y="419478"/>
                </a:cubicBezTo>
                <a:cubicBezTo>
                  <a:pt x="158917" y="380849"/>
                  <a:pt x="5987" y="-13910"/>
                  <a:pt x="1710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919EAC0-C931-4310-138B-7A205176C536}"/>
              </a:ext>
            </a:extLst>
          </p:cNvPr>
          <p:cNvSpPr/>
          <p:nvPr/>
        </p:nvSpPr>
        <p:spPr>
          <a:xfrm>
            <a:off x="2862678" y="4320329"/>
            <a:ext cx="651431" cy="358692"/>
          </a:xfrm>
          <a:custGeom>
            <a:avLst/>
            <a:gdLst>
              <a:gd name="connsiteX0" fmla="*/ 1172 w 651431"/>
              <a:gd name="connsiteY0" fmla="*/ 42121 h 358692"/>
              <a:gd name="connsiteX1" fmla="*/ 191672 w 651431"/>
              <a:gd name="connsiteY1" fmla="*/ 67521 h 358692"/>
              <a:gd name="connsiteX2" fmla="*/ 382172 w 651431"/>
              <a:gd name="connsiteY2" fmla="*/ 181821 h 358692"/>
              <a:gd name="connsiteX3" fmla="*/ 359947 w 651431"/>
              <a:gd name="connsiteY3" fmla="*/ 143721 h 358692"/>
              <a:gd name="connsiteX4" fmla="*/ 648872 w 651431"/>
              <a:gd name="connsiteY4" fmla="*/ 356446 h 358692"/>
              <a:gd name="connsiteX5" fmla="*/ 509172 w 651431"/>
              <a:gd name="connsiteY5" fmla="*/ 261196 h 358692"/>
              <a:gd name="connsiteX6" fmla="*/ 131347 w 651431"/>
              <a:gd name="connsiteY6" fmla="*/ 13546 h 358692"/>
              <a:gd name="connsiteX7" fmla="*/ 1172 w 651431"/>
              <a:gd name="connsiteY7" fmla="*/ 42121 h 3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31" h="358692">
                <a:moveTo>
                  <a:pt x="1172" y="42121"/>
                </a:moveTo>
                <a:cubicBezTo>
                  <a:pt x="11226" y="51117"/>
                  <a:pt x="128172" y="44238"/>
                  <a:pt x="191672" y="67521"/>
                </a:cubicBezTo>
                <a:cubicBezTo>
                  <a:pt x="255172" y="90804"/>
                  <a:pt x="354126" y="169121"/>
                  <a:pt x="382172" y="181821"/>
                </a:cubicBezTo>
                <a:cubicBezTo>
                  <a:pt x="410218" y="194521"/>
                  <a:pt x="315497" y="114617"/>
                  <a:pt x="359947" y="143721"/>
                </a:cubicBezTo>
                <a:cubicBezTo>
                  <a:pt x="404397" y="172825"/>
                  <a:pt x="624001" y="336867"/>
                  <a:pt x="648872" y="356446"/>
                </a:cubicBezTo>
                <a:cubicBezTo>
                  <a:pt x="673743" y="376025"/>
                  <a:pt x="509172" y="261196"/>
                  <a:pt x="509172" y="261196"/>
                </a:cubicBezTo>
                <a:cubicBezTo>
                  <a:pt x="422918" y="204046"/>
                  <a:pt x="216014" y="53234"/>
                  <a:pt x="131347" y="13546"/>
                </a:cubicBezTo>
                <a:cubicBezTo>
                  <a:pt x="46680" y="-26142"/>
                  <a:pt x="-8882" y="33125"/>
                  <a:pt x="1172" y="4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EF13F9C-8F07-1D73-A645-5D1B374AAED3}"/>
              </a:ext>
            </a:extLst>
          </p:cNvPr>
          <p:cNvSpPr/>
          <p:nvPr/>
        </p:nvSpPr>
        <p:spPr>
          <a:xfrm>
            <a:off x="3448784" y="4603243"/>
            <a:ext cx="654618" cy="323389"/>
          </a:xfrm>
          <a:custGeom>
            <a:avLst/>
            <a:gdLst>
              <a:gd name="connsiteX0" fmla="*/ 2441 w 654618"/>
              <a:gd name="connsiteY0" fmla="*/ 507 h 323389"/>
              <a:gd name="connsiteX1" fmla="*/ 405666 w 654618"/>
              <a:gd name="connsiteY1" fmla="*/ 210057 h 323389"/>
              <a:gd name="connsiteX2" fmla="*/ 285016 w 654618"/>
              <a:gd name="connsiteY2" fmla="*/ 191007 h 323389"/>
              <a:gd name="connsiteX3" fmla="*/ 646966 w 654618"/>
              <a:gd name="connsiteY3" fmla="*/ 321182 h 323389"/>
              <a:gd name="connsiteX4" fmla="*/ 494566 w 654618"/>
              <a:gd name="connsiteY4" fmla="*/ 260857 h 323389"/>
              <a:gd name="connsiteX5" fmla="*/ 65941 w 654618"/>
              <a:gd name="connsiteY5" fmla="*/ 108457 h 323389"/>
              <a:gd name="connsiteX6" fmla="*/ 227866 w 654618"/>
              <a:gd name="connsiteY6" fmla="*/ 149732 h 323389"/>
              <a:gd name="connsiteX7" fmla="*/ 2441 w 654618"/>
              <a:gd name="connsiteY7" fmla="*/ 507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618" h="323389">
                <a:moveTo>
                  <a:pt x="2441" y="507"/>
                </a:moveTo>
                <a:cubicBezTo>
                  <a:pt x="32074" y="10561"/>
                  <a:pt x="358570" y="178307"/>
                  <a:pt x="405666" y="210057"/>
                </a:cubicBezTo>
                <a:cubicBezTo>
                  <a:pt x="452762" y="241807"/>
                  <a:pt x="244799" y="172486"/>
                  <a:pt x="285016" y="191007"/>
                </a:cubicBezTo>
                <a:cubicBezTo>
                  <a:pt x="325233" y="209528"/>
                  <a:pt x="612041" y="309540"/>
                  <a:pt x="646966" y="321182"/>
                </a:cubicBezTo>
                <a:cubicBezTo>
                  <a:pt x="681891" y="332824"/>
                  <a:pt x="591403" y="296311"/>
                  <a:pt x="494566" y="260857"/>
                </a:cubicBezTo>
                <a:cubicBezTo>
                  <a:pt x="397729" y="225403"/>
                  <a:pt x="110391" y="126978"/>
                  <a:pt x="65941" y="108457"/>
                </a:cubicBezTo>
                <a:cubicBezTo>
                  <a:pt x="21491" y="89936"/>
                  <a:pt x="233158" y="166665"/>
                  <a:pt x="227866" y="149732"/>
                </a:cubicBezTo>
                <a:cubicBezTo>
                  <a:pt x="222574" y="132799"/>
                  <a:pt x="-27192" y="-9547"/>
                  <a:pt x="2441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925CB06-6901-DDC9-139C-CCDD41B7B5E9}"/>
              </a:ext>
            </a:extLst>
          </p:cNvPr>
          <p:cNvSpPr/>
          <p:nvPr/>
        </p:nvSpPr>
        <p:spPr>
          <a:xfrm>
            <a:off x="2228714" y="4317429"/>
            <a:ext cx="770976" cy="336086"/>
          </a:xfrm>
          <a:custGeom>
            <a:avLst/>
            <a:gdLst>
              <a:gd name="connsiteX0" fmla="*/ 670061 w 770976"/>
              <a:gd name="connsiteY0" fmla="*/ 571 h 336086"/>
              <a:gd name="connsiteX1" fmla="*/ 489086 w 770976"/>
              <a:gd name="connsiteY1" fmla="*/ 54546 h 336086"/>
              <a:gd name="connsiteX2" fmla="*/ 549411 w 770976"/>
              <a:gd name="connsiteY2" fmla="*/ 67246 h 336086"/>
              <a:gd name="connsiteX3" fmla="*/ 460511 w 770976"/>
              <a:gd name="connsiteY3" fmla="*/ 143446 h 336086"/>
              <a:gd name="connsiteX4" fmla="*/ 25536 w 770976"/>
              <a:gd name="connsiteY4" fmla="*/ 324421 h 336086"/>
              <a:gd name="connsiteX5" fmla="*/ 98561 w 770976"/>
              <a:gd name="connsiteY5" fmla="*/ 295846 h 336086"/>
              <a:gd name="connsiteX6" fmla="*/ 492261 w 770976"/>
              <a:gd name="connsiteY6" fmla="*/ 114871 h 336086"/>
              <a:gd name="connsiteX7" fmla="*/ 603386 w 770976"/>
              <a:gd name="connsiteY7" fmla="*/ 41846 h 336086"/>
              <a:gd name="connsiteX8" fmla="*/ 768486 w 770976"/>
              <a:gd name="connsiteY8" fmla="*/ 25971 h 336086"/>
              <a:gd name="connsiteX9" fmla="*/ 670061 w 770976"/>
              <a:gd name="connsiteY9" fmla="*/ 571 h 33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76" h="336086">
                <a:moveTo>
                  <a:pt x="670061" y="571"/>
                </a:moveTo>
                <a:cubicBezTo>
                  <a:pt x="623494" y="5333"/>
                  <a:pt x="509194" y="43434"/>
                  <a:pt x="489086" y="54546"/>
                </a:cubicBezTo>
                <a:cubicBezTo>
                  <a:pt x="468978" y="65658"/>
                  <a:pt x="554174" y="52429"/>
                  <a:pt x="549411" y="67246"/>
                </a:cubicBezTo>
                <a:cubicBezTo>
                  <a:pt x="544648" y="82063"/>
                  <a:pt x="547823" y="100584"/>
                  <a:pt x="460511" y="143446"/>
                </a:cubicBezTo>
                <a:cubicBezTo>
                  <a:pt x="373199" y="186308"/>
                  <a:pt x="85861" y="299021"/>
                  <a:pt x="25536" y="324421"/>
                </a:cubicBezTo>
                <a:cubicBezTo>
                  <a:pt x="-34789" y="349821"/>
                  <a:pt x="20774" y="330771"/>
                  <a:pt x="98561" y="295846"/>
                </a:cubicBezTo>
                <a:cubicBezTo>
                  <a:pt x="176348" y="260921"/>
                  <a:pt x="408124" y="157204"/>
                  <a:pt x="492261" y="114871"/>
                </a:cubicBezTo>
                <a:cubicBezTo>
                  <a:pt x="576398" y="72538"/>
                  <a:pt x="557349" y="56663"/>
                  <a:pt x="603386" y="41846"/>
                </a:cubicBezTo>
                <a:cubicBezTo>
                  <a:pt x="649423" y="27029"/>
                  <a:pt x="752082" y="29675"/>
                  <a:pt x="768486" y="25971"/>
                </a:cubicBezTo>
                <a:cubicBezTo>
                  <a:pt x="784890" y="22267"/>
                  <a:pt x="716628" y="-4191"/>
                  <a:pt x="670061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47EAB13-E343-F049-043B-93F2C0D4CC4E}"/>
              </a:ext>
            </a:extLst>
          </p:cNvPr>
          <p:cNvSpPr/>
          <p:nvPr/>
        </p:nvSpPr>
        <p:spPr>
          <a:xfrm>
            <a:off x="2873173" y="4419593"/>
            <a:ext cx="473277" cy="158765"/>
          </a:xfrm>
          <a:custGeom>
            <a:avLst/>
            <a:gdLst>
              <a:gd name="connsiteX0" fmla="*/ 473277 w 473277"/>
              <a:gd name="connsiteY0" fmla="*/ 158757 h 158765"/>
              <a:gd name="connsiteX1" fmla="*/ 152602 w 473277"/>
              <a:gd name="connsiteY1" fmla="*/ 34932 h 158765"/>
              <a:gd name="connsiteX2" fmla="*/ 202 w 473277"/>
              <a:gd name="connsiteY2" fmla="*/ 7 h 158765"/>
              <a:gd name="connsiteX3" fmla="*/ 120852 w 473277"/>
              <a:gd name="connsiteY3" fmla="*/ 31757 h 158765"/>
              <a:gd name="connsiteX4" fmla="*/ 155777 w 473277"/>
              <a:gd name="connsiteY4" fmla="*/ 28582 h 158765"/>
              <a:gd name="connsiteX5" fmla="*/ 473277 w 473277"/>
              <a:gd name="connsiteY5" fmla="*/ 158757 h 1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277" h="158765">
                <a:moveTo>
                  <a:pt x="473277" y="158757"/>
                </a:moveTo>
                <a:cubicBezTo>
                  <a:pt x="472748" y="159815"/>
                  <a:pt x="231448" y="61390"/>
                  <a:pt x="152602" y="34932"/>
                </a:cubicBezTo>
                <a:cubicBezTo>
                  <a:pt x="73756" y="8474"/>
                  <a:pt x="5494" y="536"/>
                  <a:pt x="202" y="7"/>
                </a:cubicBezTo>
                <a:cubicBezTo>
                  <a:pt x="-5090" y="-522"/>
                  <a:pt x="94923" y="26995"/>
                  <a:pt x="120852" y="31757"/>
                </a:cubicBezTo>
                <a:cubicBezTo>
                  <a:pt x="146781" y="36519"/>
                  <a:pt x="92277" y="7945"/>
                  <a:pt x="155777" y="28582"/>
                </a:cubicBezTo>
                <a:cubicBezTo>
                  <a:pt x="219277" y="49219"/>
                  <a:pt x="473806" y="157699"/>
                  <a:pt x="473277" y="158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EC1A0D4C-33B4-D969-310F-04B55811378B}"/>
              </a:ext>
            </a:extLst>
          </p:cNvPr>
          <p:cNvSpPr/>
          <p:nvPr/>
        </p:nvSpPr>
        <p:spPr>
          <a:xfrm>
            <a:off x="2817114" y="4369967"/>
            <a:ext cx="200268" cy="68719"/>
          </a:xfrm>
          <a:custGeom>
            <a:avLst/>
            <a:gdLst>
              <a:gd name="connsiteX0" fmla="*/ 2286 w 200268"/>
              <a:gd name="connsiteY0" fmla="*/ 68683 h 68719"/>
              <a:gd name="connsiteX1" fmla="*/ 97536 w 200268"/>
              <a:gd name="connsiteY1" fmla="*/ 11533 h 68719"/>
              <a:gd name="connsiteX2" fmla="*/ 199136 w 200268"/>
              <a:gd name="connsiteY2" fmla="*/ 24233 h 68719"/>
              <a:gd name="connsiteX3" fmla="*/ 145161 w 200268"/>
              <a:gd name="connsiteY3" fmla="*/ 11533 h 68719"/>
              <a:gd name="connsiteX4" fmla="*/ 40386 w 200268"/>
              <a:gd name="connsiteY4" fmla="*/ 2008 h 68719"/>
              <a:gd name="connsiteX5" fmla="*/ 2286 w 200268"/>
              <a:gd name="connsiteY5" fmla="*/ 68683 h 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68" h="68719">
                <a:moveTo>
                  <a:pt x="2286" y="68683"/>
                </a:moveTo>
                <a:cubicBezTo>
                  <a:pt x="11811" y="70271"/>
                  <a:pt x="64728" y="18941"/>
                  <a:pt x="97536" y="11533"/>
                </a:cubicBezTo>
                <a:cubicBezTo>
                  <a:pt x="130344" y="4125"/>
                  <a:pt x="191199" y="24233"/>
                  <a:pt x="199136" y="24233"/>
                </a:cubicBezTo>
                <a:cubicBezTo>
                  <a:pt x="207073" y="24233"/>
                  <a:pt x="171619" y="15237"/>
                  <a:pt x="145161" y="11533"/>
                </a:cubicBezTo>
                <a:cubicBezTo>
                  <a:pt x="118703" y="7829"/>
                  <a:pt x="66315" y="-4871"/>
                  <a:pt x="40386" y="2008"/>
                </a:cubicBezTo>
                <a:cubicBezTo>
                  <a:pt x="14457" y="8887"/>
                  <a:pt x="-7239" y="67095"/>
                  <a:pt x="2286" y="68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F4E4BF-C68D-579B-D49C-3025DF530FF4}"/>
              </a:ext>
            </a:extLst>
          </p:cNvPr>
          <p:cNvSpPr/>
          <p:nvPr/>
        </p:nvSpPr>
        <p:spPr>
          <a:xfrm>
            <a:off x="2196839" y="4619256"/>
            <a:ext cx="216609" cy="213903"/>
          </a:xfrm>
          <a:custGeom>
            <a:avLst/>
            <a:gdLst>
              <a:gd name="connsiteX0" fmla="*/ 216161 w 216609"/>
              <a:gd name="connsiteY0" fmla="*/ 369 h 213903"/>
              <a:gd name="connsiteX1" fmla="*/ 101861 w 216609"/>
              <a:gd name="connsiteY1" fmla="*/ 63869 h 213903"/>
              <a:gd name="connsiteX2" fmla="*/ 3436 w 216609"/>
              <a:gd name="connsiteY2" fmla="*/ 209919 h 213903"/>
              <a:gd name="connsiteX3" fmla="*/ 25661 w 216609"/>
              <a:gd name="connsiteY3" fmla="*/ 165469 h 213903"/>
              <a:gd name="connsiteX4" fmla="*/ 57411 w 216609"/>
              <a:gd name="connsiteY4" fmla="*/ 89269 h 213903"/>
              <a:gd name="connsiteX5" fmla="*/ 216161 w 216609"/>
              <a:gd name="connsiteY5" fmla="*/ 369 h 21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09" h="213903">
                <a:moveTo>
                  <a:pt x="216161" y="369"/>
                </a:moveTo>
                <a:cubicBezTo>
                  <a:pt x="223569" y="-3864"/>
                  <a:pt x="137315" y="28944"/>
                  <a:pt x="101861" y="63869"/>
                </a:cubicBezTo>
                <a:cubicBezTo>
                  <a:pt x="66407" y="98794"/>
                  <a:pt x="16136" y="192986"/>
                  <a:pt x="3436" y="209919"/>
                </a:cubicBezTo>
                <a:cubicBezTo>
                  <a:pt x="-9264" y="226852"/>
                  <a:pt x="16665" y="185577"/>
                  <a:pt x="25661" y="165469"/>
                </a:cubicBezTo>
                <a:cubicBezTo>
                  <a:pt x="34657" y="145361"/>
                  <a:pt x="29894" y="116257"/>
                  <a:pt x="57411" y="89269"/>
                </a:cubicBezTo>
                <a:cubicBezTo>
                  <a:pt x="84928" y="62282"/>
                  <a:pt x="208753" y="4602"/>
                  <a:pt x="216161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D779E7B-E676-81AC-2698-FBDE3A822029}"/>
              </a:ext>
            </a:extLst>
          </p:cNvPr>
          <p:cNvSpPr/>
          <p:nvPr/>
        </p:nvSpPr>
        <p:spPr>
          <a:xfrm>
            <a:off x="1935345" y="4854909"/>
            <a:ext cx="194823" cy="152850"/>
          </a:xfrm>
          <a:custGeom>
            <a:avLst/>
            <a:gdLst>
              <a:gd name="connsiteX0" fmla="*/ 191905 w 194823"/>
              <a:gd name="connsiteY0" fmla="*/ 2841 h 152850"/>
              <a:gd name="connsiteX1" fmla="*/ 1405 w 194823"/>
              <a:gd name="connsiteY1" fmla="*/ 152066 h 152850"/>
              <a:gd name="connsiteX2" fmla="*/ 109355 w 194823"/>
              <a:gd name="connsiteY2" fmla="*/ 59991 h 152850"/>
              <a:gd name="connsiteX3" fmla="*/ 191905 w 194823"/>
              <a:gd name="connsiteY3" fmla="*/ 2841 h 1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23" h="152850">
                <a:moveTo>
                  <a:pt x="191905" y="2841"/>
                </a:moveTo>
                <a:cubicBezTo>
                  <a:pt x="173913" y="18187"/>
                  <a:pt x="15163" y="142541"/>
                  <a:pt x="1405" y="152066"/>
                </a:cubicBezTo>
                <a:cubicBezTo>
                  <a:pt x="-12353" y="161591"/>
                  <a:pt x="78663" y="81687"/>
                  <a:pt x="109355" y="59991"/>
                </a:cubicBezTo>
                <a:cubicBezTo>
                  <a:pt x="140047" y="38295"/>
                  <a:pt x="209897" y="-12505"/>
                  <a:pt x="191905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E4CE598-39EA-E93F-12A5-B4717DB389C2}"/>
              </a:ext>
            </a:extLst>
          </p:cNvPr>
          <p:cNvSpPr/>
          <p:nvPr/>
        </p:nvSpPr>
        <p:spPr>
          <a:xfrm>
            <a:off x="2126385" y="4631789"/>
            <a:ext cx="191412" cy="291249"/>
          </a:xfrm>
          <a:custGeom>
            <a:avLst/>
            <a:gdLst>
              <a:gd name="connsiteX0" fmla="*/ 191365 w 191412"/>
              <a:gd name="connsiteY0" fmla="*/ 3711 h 291249"/>
              <a:gd name="connsiteX1" fmla="*/ 89765 w 191412"/>
              <a:gd name="connsiteY1" fmla="*/ 102136 h 291249"/>
              <a:gd name="connsiteX2" fmla="*/ 7215 w 191412"/>
              <a:gd name="connsiteY2" fmla="*/ 286286 h 291249"/>
              <a:gd name="connsiteX3" fmla="*/ 13565 w 191412"/>
              <a:gd name="connsiteY3" fmla="*/ 222786 h 291249"/>
              <a:gd name="connsiteX4" fmla="*/ 89765 w 191412"/>
              <a:gd name="connsiteY4" fmla="*/ 54511 h 291249"/>
              <a:gd name="connsiteX5" fmla="*/ 45315 w 191412"/>
              <a:gd name="connsiteY5" fmla="*/ 156111 h 291249"/>
              <a:gd name="connsiteX6" fmla="*/ 102465 w 191412"/>
              <a:gd name="connsiteY6" fmla="*/ 32286 h 291249"/>
              <a:gd name="connsiteX7" fmla="*/ 191365 w 191412"/>
              <a:gd name="connsiteY7" fmla="*/ 3711 h 2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12" h="291249">
                <a:moveTo>
                  <a:pt x="191365" y="3711"/>
                </a:moveTo>
                <a:cubicBezTo>
                  <a:pt x="189248" y="15353"/>
                  <a:pt x="120457" y="55040"/>
                  <a:pt x="89765" y="102136"/>
                </a:cubicBezTo>
                <a:cubicBezTo>
                  <a:pt x="59073" y="149232"/>
                  <a:pt x="19915" y="266178"/>
                  <a:pt x="7215" y="286286"/>
                </a:cubicBezTo>
                <a:cubicBezTo>
                  <a:pt x="-5485" y="306394"/>
                  <a:pt x="-193" y="261415"/>
                  <a:pt x="13565" y="222786"/>
                </a:cubicBezTo>
                <a:cubicBezTo>
                  <a:pt x="27323" y="184157"/>
                  <a:pt x="84473" y="65624"/>
                  <a:pt x="89765" y="54511"/>
                </a:cubicBezTo>
                <a:cubicBezTo>
                  <a:pt x="95057" y="43399"/>
                  <a:pt x="43198" y="159815"/>
                  <a:pt x="45315" y="156111"/>
                </a:cubicBezTo>
                <a:cubicBezTo>
                  <a:pt x="47432" y="152407"/>
                  <a:pt x="80769" y="55040"/>
                  <a:pt x="102465" y="32286"/>
                </a:cubicBezTo>
                <a:cubicBezTo>
                  <a:pt x="124161" y="9532"/>
                  <a:pt x="193482" y="-7931"/>
                  <a:pt x="191365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1E13A1A-5FCE-64E5-81E6-A1F5EE90DD02}"/>
              </a:ext>
            </a:extLst>
          </p:cNvPr>
          <p:cNvSpPr/>
          <p:nvPr/>
        </p:nvSpPr>
        <p:spPr>
          <a:xfrm>
            <a:off x="1969625" y="4810178"/>
            <a:ext cx="205487" cy="331748"/>
          </a:xfrm>
          <a:custGeom>
            <a:avLst/>
            <a:gdLst>
              <a:gd name="connsiteX0" fmla="*/ 205250 w 205487"/>
              <a:gd name="connsiteY0" fmla="*/ 3122 h 331748"/>
              <a:gd name="connsiteX1" fmla="*/ 87775 w 205487"/>
              <a:gd name="connsiteY1" fmla="*/ 161872 h 331748"/>
              <a:gd name="connsiteX2" fmla="*/ 65550 w 205487"/>
              <a:gd name="connsiteY2" fmla="*/ 180922 h 331748"/>
              <a:gd name="connsiteX3" fmla="*/ 78250 w 205487"/>
              <a:gd name="connsiteY3" fmla="*/ 155522 h 331748"/>
              <a:gd name="connsiteX4" fmla="*/ 2050 w 205487"/>
              <a:gd name="connsiteY4" fmla="*/ 330147 h 331748"/>
              <a:gd name="connsiteX5" fmla="*/ 27450 w 205487"/>
              <a:gd name="connsiteY5" fmla="*/ 231722 h 331748"/>
              <a:gd name="connsiteX6" fmla="*/ 87775 w 205487"/>
              <a:gd name="connsiteY6" fmla="*/ 57097 h 331748"/>
              <a:gd name="connsiteX7" fmla="*/ 78250 w 205487"/>
              <a:gd name="connsiteY7" fmla="*/ 152347 h 331748"/>
              <a:gd name="connsiteX8" fmla="*/ 116350 w 205487"/>
              <a:gd name="connsiteY8" fmla="*/ 63447 h 331748"/>
              <a:gd name="connsiteX9" fmla="*/ 205250 w 205487"/>
              <a:gd name="connsiteY9" fmla="*/ 3122 h 3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487" h="331748">
                <a:moveTo>
                  <a:pt x="205250" y="3122"/>
                </a:moveTo>
                <a:cubicBezTo>
                  <a:pt x="200487" y="19526"/>
                  <a:pt x="111058" y="132239"/>
                  <a:pt x="87775" y="161872"/>
                </a:cubicBezTo>
                <a:cubicBezTo>
                  <a:pt x="64492" y="191505"/>
                  <a:pt x="67138" y="181980"/>
                  <a:pt x="65550" y="180922"/>
                </a:cubicBezTo>
                <a:cubicBezTo>
                  <a:pt x="63962" y="179864"/>
                  <a:pt x="88833" y="130651"/>
                  <a:pt x="78250" y="155522"/>
                </a:cubicBezTo>
                <a:cubicBezTo>
                  <a:pt x="67667" y="180393"/>
                  <a:pt x="10517" y="317447"/>
                  <a:pt x="2050" y="330147"/>
                </a:cubicBezTo>
                <a:cubicBezTo>
                  <a:pt x="-6417" y="342847"/>
                  <a:pt x="13162" y="277230"/>
                  <a:pt x="27450" y="231722"/>
                </a:cubicBezTo>
                <a:cubicBezTo>
                  <a:pt x="41737" y="186214"/>
                  <a:pt x="79308" y="70326"/>
                  <a:pt x="87775" y="57097"/>
                </a:cubicBezTo>
                <a:cubicBezTo>
                  <a:pt x="96242" y="43868"/>
                  <a:pt x="73488" y="151289"/>
                  <a:pt x="78250" y="152347"/>
                </a:cubicBezTo>
                <a:cubicBezTo>
                  <a:pt x="83012" y="153405"/>
                  <a:pt x="90950" y="87789"/>
                  <a:pt x="116350" y="63447"/>
                </a:cubicBezTo>
                <a:cubicBezTo>
                  <a:pt x="141750" y="39105"/>
                  <a:pt x="210013" y="-13282"/>
                  <a:pt x="205250" y="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48E38AC-86BA-4D94-C91C-9F464A177655}"/>
              </a:ext>
            </a:extLst>
          </p:cNvPr>
          <p:cNvSpPr/>
          <p:nvPr/>
        </p:nvSpPr>
        <p:spPr>
          <a:xfrm>
            <a:off x="1854198" y="4939103"/>
            <a:ext cx="215910" cy="252057"/>
          </a:xfrm>
          <a:custGeom>
            <a:avLst/>
            <a:gdLst>
              <a:gd name="connsiteX0" fmla="*/ 101602 w 215910"/>
              <a:gd name="connsiteY0" fmla="*/ 1197 h 252057"/>
              <a:gd name="connsiteX1" fmla="*/ 98427 w 215910"/>
              <a:gd name="connsiteY1" fmla="*/ 80572 h 252057"/>
              <a:gd name="connsiteX2" fmla="*/ 95252 w 215910"/>
              <a:gd name="connsiteY2" fmla="*/ 128197 h 252057"/>
              <a:gd name="connsiteX3" fmla="*/ 2 w 215910"/>
              <a:gd name="connsiteY3" fmla="*/ 239322 h 252057"/>
              <a:gd name="connsiteX4" fmla="*/ 98427 w 215910"/>
              <a:gd name="connsiteY4" fmla="*/ 156772 h 252057"/>
              <a:gd name="connsiteX5" fmla="*/ 38102 w 215910"/>
              <a:gd name="connsiteY5" fmla="*/ 252022 h 252057"/>
              <a:gd name="connsiteX6" fmla="*/ 98427 w 215910"/>
              <a:gd name="connsiteY6" fmla="*/ 166297 h 252057"/>
              <a:gd name="connsiteX7" fmla="*/ 215902 w 215910"/>
              <a:gd name="connsiteY7" fmla="*/ 42472 h 252057"/>
              <a:gd name="connsiteX8" fmla="*/ 104777 w 215910"/>
              <a:gd name="connsiteY8" fmla="*/ 147247 h 252057"/>
              <a:gd name="connsiteX9" fmla="*/ 101602 w 215910"/>
              <a:gd name="connsiteY9" fmla="*/ 1197 h 25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10" h="252057">
                <a:moveTo>
                  <a:pt x="101602" y="1197"/>
                </a:moveTo>
                <a:cubicBezTo>
                  <a:pt x="100544" y="-9915"/>
                  <a:pt x="99485" y="59405"/>
                  <a:pt x="98427" y="80572"/>
                </a:cubicBezTo>
                <a:cubicBezTo>
                  <a:pt x="97369" y="101739"/>
                  <a:pt x="111656" y="101739"/>
                  <a:pt x="95252" y="128197"/>
                </a:cubicBezTo>
                <a:cubicBezTo>
                  <a:pt x="78848" y="154655"/>
                  <a:pt x="-527" y="234560"/>
                  <a:pt x="2" y="239322"/>
                </a:cubicBezTo>
                <a:cubicBezTo>
                  <a:pt x="531" y="244085"/>
                  <a:pt x="92077" y="154655"/>
                  <a:pt x="98427" y="156772"/>
                </a:cubicBezTo>
                <a:cubicBezTo>
                  <a:pt x="104777" y="158889"/>
                  <a:pt x="38102" y="250435"/>
                  <a:pt x="38102" y="252022"/>
                </a:cubicBezTo>
                <a:cubicBezTo>
                  <a:pt x="38102" y="253609"/>
                  <a:pt x="68794" y="201222"/>
                  <a:pt x="98427" y="166297"/>
                </a:cubicBezTo>
                <a:cubicBezTo>
                  <a:pt x="128060" y="131372"/>
                  <a:pt x="214844" y="45647"/>
                  <a:pt x="215902" y="42472"/>
                </a:cubicBezTo>
                <a:cubicBezTo>
                  <a:pt x="216960" y="39297"/>
                  <a:pt x="122240" y="149893"/>
                  <a:pt x="104777" y="147247"/>
                </a:cubicBezTo>
                <a:cubicBezTo>
                  <a:pt x="87314" y="144601"/>
                  <a:pt x="102660" y="12309"/>
                  <a:pt x="101602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1294D51-5171-A998-B6BC-769B271425A3}"/>
              </a:ext>
            </a:extLst>
          </p:cNvPr>
          <p:cNvSpPr/>
          <p:nvPr/>
        </p:nvSpPr>
        <p:spPr>
          <a:xfrm>
            <a:off x="1821677" y="4956167"/>
            <a:ext cx="184954" cy="290199"/>
          </a:xfrm>
          <a:custGeom>
            <a:avLst/>
            <a:gdLst>
              <a:gd name="connsiteX0" fmla="*/ 184923 w 184954"/>
              <a:gd name="connsiteY0" fmla="*/ 8 h 290199"/>
              <a:gd name="connsiteX1" fmla="*/ 42048 w 184954"/>
              <a:gd name="connsiteY1" fmla="*/ 123833 h 290199"/>
              <a:gd name="connsiteX2" fmla="*/ 13473 w 184954"/>
              <a:gd name="connsiteY2" fmla="*/ 171458 h 290199"/>
              <a:gd name="connsiteX3" fmla="*/ 13473 w 184954"/>
              <a:gd name="connsiteY3" fmla="*/ 244483 h 290199"/>
              <a:gd name="connsiteX4" fmla="*/ 13473 w 184954"/>
              <a:gd name="connsiteY4" fmla="*/ 168283 h 290199"/>
              <a:gd name="connsiteX5" fmla="*/ 19823 w 184954"/>
              <a:gd name="connsiteY5" fmla="*/ 285758 h 290199"/>
              <a:gd name="connsiteX6" fmla="*/ 29348 w 184954"/>
              <a:gd name="connsiteY6" fmla="*/ 254008 h 290199"/>
              <a:gd name="connsiteX7" fmla="*/ 143648 w 184954"/>
              <a:gd name="connsiteY7" fmla="*/ 146058 h 290199"/>
              <a:gd name="connsiteX8" fmla="*/ 42048 w 184954"/>
              <a:gd name="connsiteY8" fmla="*/ 241308 h 290199"/>
              <a:gd name="connsiteX9" fmla="*/ 773 w 184954"/>
              <a:gd name="connsiteY9" fmla="*/ 234958 h 290199"/>
              <a:gd name="connsiteX10" fmla="*/ 73798 w 184954"/>
              <a:gd name="connsiteY10" fmla="*/ 130183 h 290199"/>
              <a:gd name="connsiteX11" fmla="*/ 29348 w 184954"/>
              <a:gd name="connsiteY11" fmla="*/ 161933 h 290199"/>
              <a:gd name="connsiteX12" fmla="*/ 54748 w 184954"/>
              <a:gd name="connsiteY12" fmla="*/ 130183 h 290199"/>
              <a:gd name="connsiteX13" fmla="*/ 184923 w 184954"/>
              <a:gd name="connsiteY13" fmla="*/ 8 h 2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954" h="290199">
                <a:moveTo>
                  <a:pt x="184923" y="8"/>
                </a:moveTo>
                <a:cubicBezTo>
                  <a:pt x="182806" y="-1050"/>
                  <a:pt x="70623" y="95258"/>
                  <a:pt x="42048" y="123833"/>
                </a:cubicBezTo>
                <a:cubicBezTo>
                  <a:pt x="13473" y="152408"/>
                  <a:pt x="18235" y="151350"/>
                  <a:pt x="13473" y="171458"/>
                </a:cubicBezTo>
                <a:cubicBezTo>
                  <a:pt x="8711" y="191566"/>
                  <a:pt x="13473" y="244483"/>
                  <a:pt x="13473" y="244483"/>
                </a:cubicBezTo>
                <a:cubicBezTo>
                  <a:pt x="13473" y="243954"/>
                  <a:pt x="12415" y="161404"/>
                  <a:pt x="13473" y="168283"/>
                </a:cubicBezTo>
                <a:cubicBezTo>
                  <a:pt x="14531" y="175162"/>
                  <a:pt x="17177" y="271471"/>
                  <a:pt x="19823" y="285758"/>
                </a:cubicBezTo>
                <a:cubicBezTo>
                  <a:pt x="22469" y="300045"/>
                  <a:pt x="8711" y="277291"/>
                  <a:pt x="29348" y="254008"/>
                </a:cubicBezTo>
                <a:cubicBezTo>
                  <a:pt x="49985" y="230725"/>
                  <a:pt x="141531" y="148175"/>
                  <a:pt x="143648" y="146058"/>
                </a:cubicBezTo>
                <a:cubicBezTo>
                  <a:pt x="145765" y="143941"/>
                  <a:pt x="65860" y="226491"/>
                  <a:pt x="42048" y="241308"/>
                </a:cubicBezTo>
                <a:cubicBezTo>
                  <a:pt x="18236" y="256125"/>
                  <a:pt x="-4519" y="253479"/>
                  <a:pt x="773" y="234958"/>
                </a:cubicBezTo>
                <a:cubicBezTo>
                  <a:pt x="6065" y="216437"/>
                  <a:pt x="69036" y="142354"/>
                  <a:pt x="73798" y="130183"/>
                </a:cubicBezTo>
                <a:cubicBezTo>
                  <a:pt x="78560" y="118012"/>
                  <a:pt x="32523" y="161933"/>
                  <a:pt x="29348" y="161933"/>
                </a:cubicBezTo>
                <a:cubicBezTo>
                  <a:pt x="26173" y="161933"/>
                  <a:pt x="28819" y="154525"/>
                  <a:pt x="54748" y="130183"/>
                </a:cubicBezTo>
                <a:cubicBezTo>
                  <a:pt x="80677" y="105841"/>
                  <a:pt x="187040" y="1066"/>
                  <a:pt x="1849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E308066-5B07-0FF5-1DF6-3ABE7E73378B}"/>
              </a:ext>
            </a:extLst>
          </p:cNvPr>
          <p:cNvSpPr/>
          <p:nvPr/>
        </p:nvSpPr>
        <p:spPr>
          <a:xfrm>
            <a:off x="2186233" y="4464050"/>
            <a:ext cx="636342" cy="346099"/>
          </a:xfrm>
          <a:custGeom>
            <a:avLst/>
            <a:gdLst>
              <a:gd name="connsiteX0" fmla="*/ 636342 w 636342"/>
              <a:gd name="connsiteY0" fmla="*/ 0 h 346099"/>
              <a:gd name="connsiteX1" fmla="*/ 220417 w 636342"/>
              <a:gd name="connsiteY1" fmla="*/ 234950 h 346099"/>
              <a:gd name="connsiteX2" fmla="*/ 4517 w 636342"/>
              <a:gd name="connsiteY2" fmla="*/ 342900 h 346099"/>
              <a:gd name="connsiteX3" fmla="*/ 410917 w 636342"/>
              <a:gd name="connsiteY3" fmla="*/ 120650 h 346099"/>
              <a:gd name="connsiteX4" fmla="*/ 636342 w 636342"/>
              <a:gd name="connsiteY4" fmla="*/ 0 h 3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42" h="346099">
                <a:moveTo>
                  <a:pt x="636342" y="0"/>
                </a:moveTo>
                <a:cubicBezTo>
                  <a:pt x="604592" y="19050"/>
                  <a:pt x="325721" y="177800"/>
                  <a:pt x="220417" y="234950"/>
                </a:cubicBezTo>
                <a:cubicBezTo>
                  <a:pt x="115113" y="292100"/>
                  <a:pt x="-27233" y="361950"/>
                  <a:pt x="4517" y="342900"/>
                </a:cubicBezTo>
                <a:cubicBezTo>
                  <a:pt x="36267" y="323850"/>
                  <a:pt x="309317" y="175683"/>
                  <a:pt x="410917" y="120650"/>
                </a:cubicBezTo>
                <a:lnTo>
                  <a:pt x="636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555A448-ACA6-A6E7-C846-6F9210B4DBBE}"/>
              </a:ext>
            </a:extLst>
          </p:cNvPr>
          <p:cNvSpPr/>
          <p:nvPr/>
        </p:nvSpPr>
        <p:spPr>
          <a:xfrm>
            <a:off x="2396141" y="4513171"/>
            <a:ext cx="276076" cy="136322"/>
          </a:xfrm>
          <a:custGeom>
            <a:avLst/>
            <a:gdLst>
              <a:gd name="connsiteX0" fmla="*/ 4159 w 276076"/>
              <a:gd name="connsiteY0" fmla="*/ 135029 h 136322"/>
              <a:gd name="connsiteX1" fmla="*/ 274034 w 276076"/>
              <a:gd name="connsiteY1" fmla="*/ 1679 h 136322"/>
              <a:gd name="connsiteX2" fmla="*/ 121634 w 276076"/>
              <a:gd name="connsiteY2" fmla="*/ 65179 h 136322"/>
              <a:gd name="connsiteX3" fmla="*/ 4159 w 276076"/>
              <a:gd name="connsiteY3" fmla="*/ 135029 h 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76" h="136322">
                <a:moveTo>
                  <a:pt x="4159" y="135029"/>
                </a:moveTo>
                <a:cubicBezTo>
                  <a:pt x="29559" y="124446"/>
                  <a:pt x="254455" y="13321"/>
                  <a:pt x="274034" y="1679"/>
                </a:cubicBezTo>
                <a:cubicBezTo>
                  <a:pt x="293613" y="-9963"/>
                  <a:pt x="167142" y="41896"/>
                  <a:pt x="121634" y="65179"/>
                </a:cubicBezTo>
                <a:cubicBezTo>
                  <a:pt x="76126" y="88462"/>
                  <a:pt x="-21241" y="145612"/>
                  <a:pt x="4159" y="13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90850D7-8C0E-234D-C78D-48AF73722354}"/>
              </a:ext>
            </a:extLst>
          </p:cNvPr>
          <p:cNvSpPr/>
          <p:nvPr/>
        </p:nvSpPr>
        <p:spPr>
          <a:xfrm>
            <a:off x="2228512" y="4584697"/>
            <a:ext cx="413649" cy="276592"/>
          </a:xfrm>
          <a:custGeom>
            <a:avLst/>
            <a:gdLst>
              <a:gd name="connsiteX0" fmla="*/ 413088 w 413649"/>
              <a:gd name="connsiteY0" fmla="*/ 3 h 276592"/>
              <a:gd name="connsiteX1" fmla="*/ 213063 w 413649"/>
              <a:gd name="connsiteY1" fmla="*/ 114303 h 276592"/>
              <a:gd name="connsiteX2" fmla="*/ 338 w 413649"/>
              <a:gd name="connsiteY2" fmla="*/ 276228 h 276592"/>
              <a:gd name="connsiteX3" fmla="*/ 263863 w 413649"/>
              <a:gd name="connsiteY3" fmla="*/ 66678 h 276592"/>
              <a:gd name="connsiteX4" fmla="*/ 149563 w 413649"/>
              <a:gd name="connsiteY4" fmla="*/ 117478 h 276592"/>
              <a:gd name="connsiteX5" fmla="*/ 413088 w 413649"/>
              <a:gd name="connsiteY5" fmla="*/ 3 h 2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49" h="276592">
                <a:moveTo>
                  <a:pt x="413088" y="3"/>
                </a:moveTo>
                <a:cubicBezTo>
                  <a:pt x="423671" y="-526"/>
                  <a:pt x="281855" y="68266"/>
                  <a:pt x="213063" y="114303"/>
                </a:cubicBezTo>
                <a:cubicBezTo>
                  <a:pt x="144271" y="160340"/>
                  <a:pt x="-8129" y="284166"/>
                  <a:pt x="338" y="276228"/>
                </a:cubicBezTo>
                <a:cubicBezTo>
                  <a:pt x="8805" y="268291"/>
                  <a:pt x="238992" y="93136"/>
                  <a:pt x="263863" y="66678"/>
                </a:cubicBezTo>
                <a:cubicBezTo>
                  <a:pt x="288734" y="40220"/>
                  <a:pt x="120459" y="129649"/>
                  <a:pt x="149563" y="117478"/>
                </a:cubicBezTo>
                <a:cubicBezTo>
                  <a:pt x="178667" y="105307"/>
                  <a:pt x="402505" y="532"/>
                  <a:pt x="4130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6200C8A-573F-B0A6-859C-455664EFE821}"/>
              </a:ext>
            </a:extLst>
          </p:cNvPr>
          <p:cNvSpPr/>
          <p:nvPr/>
        </p:nvSpPr>
        <p:spPr>
          <a:xfrm>
            <a:off x="2218560" y="4678618"/>
            <a:ext cx="267917" cy="214778"/>
          </a:xfrm>
          <a:custGeom>
            <a:avLst/>
            <a:gdLst>
              <a:gd name="connsiteX0" fmla="*/ 267465 w 267917"/>
              <a:gd name="connsiteY0" fmla="*/ 1332 h 214778"/>
              <a:gd name="connsiteX1" fmla="*/ 80140 w 267917"/>
              <a:gd name="connsiteY1" fmla="*/ 109282 h 214778"/>
              <a:gd name="connsiteX2" fmla="*/ 765 w 267917"/>
              <a:gd name="connsiteY2" fmla="*/ 214057 h 214778"/>
              <a:gd name="connsiteX3" fmla="*/ 45215 w 267917"/>
              <a:gd name="connsiteY3" fmla="*/ 150557 h 214778"/>
              <a:gd name="connsiteX4" fmla="*/ 130940 w 267917"/>
              <a:gd name="connsiteY4" fmla="*/ 55307 h 214778"/>
              <a:gd name="connsiteX5" fmla="*/ 267465 w 267917"/>
              <a:gd name="connsiteY5" fmla="*/ 1332 h 2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17" h="214778">
                <a:moveTo>
                  <a:pt x="267465" y="1332"/>
                </a:moveTo>
                <a:cubicBezTo>
                  <a:pt x="258998" y="10328"/>
                  <a:pt x="124590" y="73828"/>
                  <a:pt x="80140" y="109282"/>
                </a:cubicBezTo>
                <a:cubicBezTo>
                  <a:pt x="35690" y="144736"/>
                  <a:pt x="6586" y="207178"/>
                  <a:pt x="765" y="214057"/>
                </a:cubicBezTo>
                <a:cubicBezTo>
                  <a:pt x="-5056" y="220936"/>
                  <a:pt x="23519" y="177015"/>
                  <a:pt x="45215" y="150557"/>
                </a:cubicBezTo>
                <a:cubicBezTo>
                  <a:pt x="66911" y="124099"/>
                  <a:pt x="98661" y="79649"/>
                  <a:pt x="130940" y="55307"/>
                </a:cubicBezTo>
                <a:cubicBezTo>
                  <a:pt x="163219" y="30965"/>
                  <a:pt x="275932" y="-7664"/>
                  <a:pt x="26746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74717C7-6EF3-73D3-9B6E-5DCB030901CB}"/>
              </a:ext>
            </a:extLst>
          </p:cNvPr>
          <p:cNvSpPr/>
          <p:nvPr/>
        </p:nvSpPr>
        <p:spPr>
          <a:xfrm>
            <a:off x="2226034" y="4704048"/>
            <a:ext cx="217414" cy="298766"/>
          </a:xfrm>
          <a:custGeom>
            <a:avLst/>
            <a:gdLst>
              <a:gd name="connsiteX0" fmla="*/ 215541 w 217414"/>
              <a:gd name="connsiteY0" fmla="*/ 4477 h 298766"/>
              <a:gd name="connsiteX1" fmla="*/ 2816 w 217414"/>
              <a:gd name="connsiteY1" fmla="*/ 296577 h 298766"/>
              <a:gd name="connsiteX2" fmla="*/ 101241 w 217414"/>
              <a:gd name="connsiteY2" fmla="*/ 131477 h 298766"/>
              <a:gd name="connsiteX3" fmla="*/ 215541 w 217414"/>
              <a:gd name="connsiteY3" fmla="*/ 4477 h 29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14" h="298766">
                <a:moveTo>
                  <a:pt x="215541" y="4477"/>
                </a:moveTo>
                <a:cubicBezTo>
                  <a:pt x="199137" y="31994"/>
                  <a:pt x="21866" y="275411"/>
                  <a:pt x="2816" y="296577"/>
                </a:cubicBezTo>
                <a:cubicBezTo>
                  <a:pt x="-16234" y="317743"/>
                  <a:pt x="66316" y="179631"/>
                  <a:pt x="101241" y="131477"/>
                </a:cubicBezTo>
                <a:cubicBezTo>
                  <a:pt x="136166" y="83323"/>
                  <a:pt x="231945" y="-23040"/>
                  <a:pt x="215541" y="4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F5FD806-39D6-0D78-7B7C-627F9C34F1FF}"/>
              </a:ext>
            </a:extLst>
          </p:cNvPr>
          <p:cNvSpPr/>
          <p:nvPr/>
        </p:nvSpPr>
        <p:spPr>
          <a:xfrm>
            <a:off x="2146257" y="4692650"/>
            <a:ext cx="308077" cy="419192"/>
          </a:xfrm>
          <a:custGeom>
            <a:avLst/>
            <a:gdLst>
              <a:gd name="connsiteX0" fmla="*/ 308018 w 308077"/>
              <a:gd name="connsiteY0" fmla="*/ 0 h 419192"/>
              <a:gd name="connsiteX1" fmla="*/ 146093 w 308077"/>
              <a:gd name="connsiteY1" fmla="*/ 139700 h 419192"/>
              <a:gd name="connsiteX2" fmla="*/ 69893 w 308077"/>
              <a:gd name="connsiteY2" fmla="*/ 244475 h 419192"/>
              <a:gd name="connsiteX3" fmla="*/ 92118 w 308077"/>
              <a:gd name="connsiteY3" fmla="*/ 196850 h 419192"/>
              <a:gd name="connsiteX4" fmla="*/ 19093 w 308077"/>
              <a:gd name="connsiteY4" fmla="*/ 330200 h 419192"/>
              <a:gd name="connsiteX5" fmla="*/ 43 w 308077"/>
              <a:gd name="connsiteY5" fmla="*/ 419100 h 419192"/>
              <a:gd name="connsiteX6" fmla="*/ 22268 w 308077"/>
              <a:gd name="connsiteY6" fmla="*/ 314325 h 419192"/>
              <a:gd name="connsiteX7" fmla="*/ 82593 w 308077"/>
              <a:gd name="connsiteY7" fmla="*/ 155575 h 419192"/>
              <a:gd name="connsiteX8" fmla="*/ 60368 w 308077"/>
              <a:gd name="connsiteY8" fmla="*/ 231775 h 419192"/>
              <a:gd name="connsiteX9" fmla="*/ 146093 w 308077"/>
              <a:gd name="connsiteY9" fmla="*/ 114300 h 419192"/>
              <a:gd name="connsiteX10" fmla="*/ 127043 w 308077"/>
              <a:gd name="connsiteY10" fmla="*/ 139700 h 419192"/>
              <a:gd name="connsiteX11" fmla="*/ 308018 w 308077"/>
              <a:gd name="connsiteY11" fmla="*/ 0 h 4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77" h="419192">
                <a:moveTo>
                  <a:pt x="308018" y="0"/>
                </a:moveTo>
                <a:cubicBezTo>
                  <a:pt x="311193" y="0"/>
                  <a:pt x="185781" y="98954"/>
                  <a:pt x="146093" y="139700"/>
                </a:cubicBezTo>
                <a:cubicBezTo>
                  <a:pt x="106405" y="180446"/>
                  <a:pt x="78889" y="234950"/>
                  <a:pt x="69893" y="244475"/>
                </a:cubicBezTo>
                <a:cubicBezTo>
                  <a:pt x="60897" y="254000"/>
                  <a:pt x="100585" y="182562"/>
                  <a:pt x="92118" y="196850"/>
                </a:cubicBezTo>
                <a:cubicBezTo>
                  <a:pt x="83651" y="211138"/>
                  <a:pt x="34439" y="293158"/>
                  <a:pt x="19093" y="330200"/>
                </a:cubicBezTo>
                <a:cubicBezTo>
                  <a:pt x="3747" y="367242"/>
                  <a:pt x="-486" y="421746"/>
                  <a:pt x="43" y="419100"/>
                </a:cubicBezTo>
                <a:cubicBezTo>
                  <a:pt x="572" y="416454"/>
                  <a:pt x="8510" y="358246"/>
                  <a:pt x="22268" y="314325"/>
                </a:cubicBezTo>
                <a:cubicBezTo>
                  <a:pt x="36026" y="270404"/>
                  <a:pt x="76243" y="169333"/>
                  <a:pt x="82593" y="155575"/>
                </a:cubicBezTo>
                <a:cubicBezTo>
                  <a:pt x="88943" y="141817"/>
                  <a:pt x="49785" y="238654"/>
                  <a:pt x="60368" y="231775"/>
                </a:cubicBezTo>
                <a:cubicBezTo>
                  <a:pt x="70951" y="224896"/>
                  <a:pt x="134981" y="129646"/>
                  <a:pt x="146093" y="114300"/>
                </a:cubicBezTo>
                <a:cubicBezTo>
                  <a:pt x="157205" y="98954"/>
                  <a:pt x="103760" y="157692"/>
                  <a:pt x="127043" y="139700"/>
                </a:cubicBezTo>
                <a:cubicBezTo>
                  <a:pt x="150326" y="121708"/>
                  <a:pt x="304843" y="0"/>
                  <a:pt x="3080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A7D2A96-DB37-6004-FE76-4801DFBE8910}"/>
              </a:ext>
            </a:extLst>
          </p:cNvPr>
          <p:cNvSpPr/>
          <p:nvPr/>
        </p:nvSpPr>
        <p:spPr>
          <a:xfrm>
            <a:off x="2054176" y="4852107"/>
            <a:ext cx="203674" cy="351830"/>
          </a:xfrm>
          <a:custGeom>
            <a:avLst/>
            <a:gdLst>
              <a:gd name="connsiteX0" fmla="*/ 203249 w 203674"/>
              <a:gd name="connsiteY0" fmla="*/ 2468 h 351830"/>
              <a:gd name="connsiteX1" fmla="*/ 63549 w 203674"/>
              <a:gd name="connsiteY1" fmla="*/ 253293 h 351830"/>
              <a:gd name="connsiteX2" fmla="*/ 49 w 203674"/>
              <a:gd name="connsiteY2" fmla="*/ 351718 h 351830"/>
              <a:gd name="connsiteX3" fmla="*/ 54024 w 203674"/>
              <a:gd name="connsiteY3" fmla="*/ 269168 h 351830"/>
              <a:gd name="connsiteX4" fmla="*/ 111174 w 203674"/>
              <a:gd name="connsiteY4" fmla="*/ 107243 h 351830"/>
              <a:gd name="connsiteX5" fmla="*/ 107999 w 203674"/>
              <a:gd name="connsiteY5" fmla="*/ 123118 h 351830"/>
              <a:gd name="connsiteX6" fmla="*/ 203249 w 203674"/>
              <a:gd name="connsiteY6" fmla="*/ 2468 h 3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74" h="351830">
                <a:moveTo>
                  <a:pt x="203249" y="2468"/>
                </a:moveTo>
                <a:cubicBezTo>
                  <a:pt x="195841" y="24164"/>
                  <a:pt x="97416" y="195085"/>
                  <a:pt x="63549" y="253293"/>
                </a:cubicBezTo>
                <a:cubicBezTo>
                  <a:pt x="29682" y="311501"/>
                  <a:pt x="1636" y="349072"/>
                  <a:pt x="49" y="351718"/>
                </a:cubicBezTo>
                <a:cubicBezTo>
                  <a:pt x="-1539" y="354364"/>
                  <a:pt x="35503" y="309914"/>
                  <a:pt x="54024" y="269168"/>
                </a:cubicBezTo>
                <a:cubicBezTo>
                  <a:pt x="72545" y="228422"/>
                  <a:pt x="111174" y="107243"/>
                  <a:pt x="111174" y="107243"/>
                </a:cubicBezTo>
                <a:cubicBezTo>
                  <a:pt x="120170" y="82901"/>
                  <a:pt x="96886" y="137406"/>
                  <a:pt x="107999" y="123118"/>
                </a:cubicBezTo>
                <a:cubicBezTo>
                  <a:pt x="119111" y="108831"/>
                  <a:pt x="210657" y="-19228"/>
                  <a:pt x="203249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EDD5C1B-1B91-33AA-DC74-51162EF6DD1B}"/>
              </a:ext>
            </a:extLst>
          </p:cNvPr>
          <p:cNvSpPr/>
          <p:nvPr/>
        </p:nvSpPr>
        <p:spPr>
          <a:xfrm>
            <a:off x="1937674" y="4943700"/>
            <a:ext cx="217039" cy="356662"/>
          </a:xfrm>
          <a:custGeom>
            <a:avLst/>
            <a:gdLst>
              <a:gd name="connsiteX0" fmla="*/ 211801 w 217039"/>
              <a:gd name="connsiteY0" fmla="*/ 9300 h 356662"/>
              <a:gd name="connsiteX1" fmla="*/ 122901 w 217039"/>
              <a:gd name="connsiteY1" fmla="*/ 228375 h 356662"/>
              <a:gd name="connsiteX2" fmla="*/ 2251 w 217039"/>
              <a:gd name="connsiteY2" fmla="*/ 355375 h 356662"/>
              <a:gd name="connsiteX3" fmla="*/ 49876 w 217039"/>
              <a:gd name="connsiteY3" fmla="*/ 288700 h 356662"/>
              <a:gd name="connsiteX4" fmla="*/ 119726 w 217039"/>
              <a:gd name="connsiteY4" fmla="*/ 202975 h 356662"/>
              <a:gd name="connsiteX5" fmla="*/ 107026 w 217039"/>
              <a:gd name="connsiteY5" fmla="*/ 215675 h 356662"/>
              <a:gd name="connsiteX6" fmla="*/ 195926 w 217039"/>
              <a:gd name="connsiteY6" fmla="*/ 56925 h 356662"/>
              <a:gd name="connsiteX7" fmla="*/ 211801 w 217039"/>
              <a:gd name="connsiteY7" fmla="*/ 9300 h 3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39" h="356662">
                <a:moveTo>
                  <a:pt x="211801" y="9300"/>
                </a:moveTo>
                <a:cubicBezTo>
                  <a:pt x="199630" y="37875"/>
                  <a:pt x="157826" y="170696"/>
                  <a:pt x="122901" y="228375"/>
                </a:cubicBezTo>
                <a:cubicBezTo>
                  <a:pt x="87976" y="286054"/>
                  <a:pt x="14422" y="345321"/>
                  <a:pt x="2251" y="355375"/>
                </a:cubicBezTo>
                <a:cubicBezTo>
                  <a:pt x="-9920" y="365429"/>
                  <a:pt x="30297" y="314100"/>
                  <a:pt x="49876" y="288700"/>
                </a:cubicBezTo>
                <a:cubicBezTo>
                  <a:pt x="69455" y="263300"/>
                  <a:pt x="119726" y="202975"/>
                  <a:pt x="119726" y="202975"/>
                </a:cubicBezTo>
                <a:cubicBezTo>
                  <a:pt x="129251" y="190804"/>
                  <a:pt x="94326" y="240017"/>
                  <a:pt x="107026" y="215675"/>
                </a:cubicBezTo>
                <a:cubicBezTo>
                  <a:pt x="119726" y="191333"/>
                  <a:pt x="178464" y="89733"/>
                  <a:pt x="195926" y="56925"/>
                </a:cubicBezTo>
                <a:cubicBezTo>
                  <a:pt x="213388" y="24117"/>
                  <a:pt x="223972" y="-19275"/>
                  <a:pt x="211801" y="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E8C925A-2D6B-1F3F-E673-6F43BD0CAB26}"/>
              </a:ext>
            </a:extLst>
          </p:cNvPr>
          <p:cNvSpPr/>
          <p:nvPr/>
        </p:nvSpPr>
        <p:spPr>
          <a:xfrm>
            <a:off x="1843119" y="5216273"/>
            <a:ext cx="208872" cy="224219"/>
          </a:xfrm>
          <a:custGeom>
            <a:avLst/>
            <a:gdLst>
              <a:gd name="connsiteX0" fmla="*/ 207931 w 208872"/>
              <a:gd name="connsiteY0" fmla="*/ 252 h 224219"/>
              <a:gd name="connsiteX1" fmla="*/ 128556 w 208872"/>
              <a:gd name="connsiteY1" fmla="*/ 108202 h 224219"/>
              <a:gd name="connsiteX2" fmla="*/ 23781 w 208872"/>
              <a:gd name="connsiteY2" fmla="*/ 203452 h 224219"/>
              <a:gd name="connsiteX3" fmla="*/ 1556 w 208872"/>
              <a:gd name="connsiteY3" fmla="*/ 222502 h 224219"/>
              <a:gd name="connsiteX4" fmla="*/ 52356 w 208872"/>
              <a:gd name="connsiteY4" fmla="*/ 174877 h 224219"/>
              <a:gd name="connsiteX5" fmla="*/ 106331 w 208872"/>
              <a:gd name="connsiteY5" fmla="*/ 89152 h 224219"/>
              <a:gd name="connsiteX6" fmla="*/ 74581 w 208872"/>
              <a:gd name="connsiteY6" fmla="*/ 139952 h 224219"/>
              <a:gd name="connsiteX7" fmla="*/ 207931 w 208872"/>
              <a:gd name="connsiteY7" fmla="*/ 252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72" h="224219">
                <a:moveTo>
                  <a:pt x="207931" y="252"/>
                </a:moveTo>
                <a:cubicBezTo>
                  <a:pt x="216927" y="-5040"/>
                  <a:pt x="159248" y="74335"/>
                  <a:pt x="128556" y="108202"/>
                </a:cubicBezTo>
                <a:cubicBezTo>
                  <a:pt x="97864" y="142069"/>
                  <a:pt x="44947" y="184402"/>
                  <a:pt x="23781" y="203452"/>
                </a:cubicBezTo>
                <a:cubicBezTo>
                  <a:pt x="2615" y="222502"/>
                  <a:pt x="-3206" y="227264"/>
                  <a:pt x="1556" y="222502"/>
                </a:cubicBezTo>
                <a:cubicBezTo>
                  <a:pt x="6318" y="217740"/>
                  <a:pt x="34894" y="197102"/>
                  <a:pt x="52356" y="174877"/>
                </a:cubicBezTo>
                <a:cubicBezTo>
                  <a:pt x="69818" y="152652"/>
                  <a:pt x="102627" y="94973"/>
                  <a:pt x="106331" y="89152"/>
                </a:cubicBezTo>
                <a:cubicBezTo>
                  <a:pt x="110035" y="83331"/>
                  <a:pt x="55002" y="153710"/>
                  <a:pt x="74581" y="139952"/>
                </a:cubicBezTo>
                <a:cubicBezTo>
                  <a:pt x="94160" y="126194"/>
                  <a:pt x="198935" y="5544"/>
                  <a:pt x="20793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A63178E-3F2A-BB38-A4F0-D59EACC7439C}"/>
              </a:ext>
            </a:extLst>
          </p:cNvPr>
          <p:cNvSpPr/>
          <p:nvPr/>
        </p:nvSpPr>
        <p:spPr>
          <a:xfrm>
            <a:off x="1830787" y="5133936"/>
            <a:ext cx="118759" cy="261626"/>
          </a:xfrm>
          <a:custGeom>
            <a:avLst/>
            <a:gdLst>
              <a:gd name="connsiteX0" fmla="*/ 118663 w 118759"/>
              <a:gd name="connsiteY0" fmla="*/ 39 h 261626"/>
              <a:gd name="connsiteX1" fmla="*/ 67863 w 118759"/>
              <a:gd name="connsiteY1" fmla="*/ 155614 h 261626"/>
              <a:gd name="connsiteX2" fmla="*/ 1188 w 118759"/>
              <a:gd name="connsiteY2" fmla="*/ 260389 h 261626"/>
              <a:gd name="connsiteX3" fmla="*/ 23413 w 118759"/>
              <a:gd name="connsiteY3" fmla="*/ 215939 h 261626"/>
              <a:gd name="connsiteX4" fmla="*/ 80563 w 118759"/>
              <a:gd name="connsiteY4" fmla="*/ 101639 h 261626"/>
              <a:gd name="connsiteX5" fmla="*/ 55163 w 118759"/>
              <a:gd name="connsiteY5" fmla="*/ 139739 h 261626"/>
              <a:gd name="connsiteX6" fmla="*/ 118663 w 118759"/>
              <a:gd name="connsiteY6" fmla="*/ 39 h 2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59" h="261626">
                <a:moveTo>
                  <a:pt x="118663" y="39"/>
                </a:moveTo>
                <a:cubicBezTo>
                  <a:pt x="120780" y="2685"/>
                  <a:pt x="87442" y="112222"/>
                  <a:pt x="67863" y="155614"/>
                </a:cubicBezTo>
                <a:cubicBezTo>
                  <a:pt x="48284" y="199006"/>
                  <a:pt x="8596" y="250335"/>
                  <a:pt x="1188" y="260389"/>
                </a:cubicBezTo>
                <a:cubicBezTo>
                  <a:pt x="-6220" y="270443"/>
                  <a:pt x="23413" y="215939"/>
                  <a:pt x="23413" y="215939"/>
                </a:cubicBezTo>
                <a:cubicBezTo>
                  <a:pt x="36642" y="189481"/>
                  <a:pt x="75271" y="114339"/>
                  <a:pt x="80563" y="101639"/>
                </a:cubicBezTo>
                <a:cubicBezTo>
                  <a:pt x="85855" y="88939"/>
                  <a:pt x="52517" y="150322"/>
                  <a:pt x="55163" y="139739"/>
                </a:cubicBezTo>
                <a:cubicBezTo>
                  <a:pt x="57809" y="129156"/>
                  <a:pt x="116546" y="-2607"/>
                  <a:pt x="11866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3ABA75C-9DA0-EB83-6DCD-A6B1E15EC96E}"/>
              </a:ext>
            </a:extLst>
          </p:cNvPr>
          <p:cNvSpPr/>
          <p:nvPr/>
        </p:nvSpPr>
        <p:spPr>
          <a:xfrm>
            <a:off x="1767001" y="5178049"/>
            <a:ext cx="169768" cy="226962"/>
          </a:xfrm>
          <a:custGeom>
            <a:avLst/>
            <a:gdLst>
              <a:gd name="connsiteX0" fmla="*/ 169749 w 169768"/>
              <a:gd name="connsiteY0" fmla="*/ 376 h 226962"/>
              <a:gd name="connsiteX1" fmla="*/ 45924 w 169768"/>
              <a:gd name="connsiteY1" fmla="*/ 111501 h 226962"/>
              <a:gd name="connsiteX2" fmla="*/ 1474 w 169768"/>
              <a:gd name="connsiteY2" fmla="*/ 171826 h 226962"/>
              <a:gd name="connsiteX3" fmla="*/ 14174 w 169768"/>
              <a:gd name="connsiteY3" fmla="*/ 165476 h 226962"/>
              <a:gd name="connsiteX4" fmla="*/ 49099 w 169768"/>
              <a:gd name="connsiteY4" fmla="*/ 225801 h 226962"/>
              <a:gd name="connsiteX5" fmla="*/ 39574 w 169768"/>
              <a:gd name="connsiteY5" fmla="*/ 206751 h 226962"/>
              <a:gd name="connsiteX6" fmla="*/ 20524 w 169768"/>
              <a:gd name="connsiteY6" fmla="*/ 194051 h 226962"/>
              <a:gd name="connsiteX7" fmla="*/ 36399 w 169768"/>
              <a:gd name="connsiteY7" fmla="*/ 152776 h 226962"/>
              <a:gd name="connsiteX8" fmla="*/ 169749 w 169768"/>
              <a:gd name="connsiteY8" fmla="*/ 376 h 2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68" h="226962">
                <a:moveTo>
                  <a:pt x="169749" y="376"/>
                </a:moveTo>
                <a:cubicBezTo>
                  <a:pt x="171336" y="-6503"/>
                  <a:pt x="73970" y="82926"/>
                  <a:pt x="45924" y="111501"/>
                </a:cubicBezTo>
                <a:cubicBezTo>
                  <a:pt x="17878" y="140076"/>
                  <a:pt x="1474" y="171826"/>
                  <a:pt x="1474" y="171826"/>
                </a:cubicBezTo>
                <a:cubicBezTo>
                  <a:pt x="-3818" y="180822"/>
                  <a:pt x="6236" y="156480"/>
                  <a:pt x="14174" y="165476"/>
                </a:cubicBezTo>
                <a:cubicBezTo>
                  <a:pt x="22111" y="174472"/>
                  <a:pt x="49099" y="225801"/>
                  <a:pt x="49099" y="225801"/>
                </a:cubicBezTo>
                <a:cubicBezTo>
                  <a:pt x="53332" y="232680"/>
                  <a:pt x="39574" y="206751"/>
                  <a:pt x="39574" y="206751"/>
                </a:cubicBezTo>
                <a:cubicBezTo>
                  <a:pt x="34811" y="201459"/>
                  <a:pt x="21053" y="203047"/>
                  <a:pt x="20524" y="194051"/>
                </a:cubicBezTo>
                <a:cubicBezTo>
                  <a:pt x="19995" y="185055"/>
                  <a:pt x="14174" y="185055"/>
                  <a:pt x="36399" y="152776"/>
                </a:cubicBezTo>
                <a:cubicBezTo>
                  <a:pt x="58624" y="120497"/>
                  <a:pt x="168162" y="7255"/>
                  <a:pt x="16974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F48C8CE-CE35-49CB-4884-35E78D1AB796}"/>
              </a:ext>
            </a:extLst>
          </p:cNvPr>
          <p:cNvSpPr/>
          <p:nvPr/>
        </p:nvSpPr>
        <p:spPr>
          <a:xfrm>
            <a:off x="1727200" y="5186868"/>
            <a:ext cx="311539" cy="236772"/>
          </a:xfrm>
          <a:custGeom>
            <a:avLst/>
            <a:gdLst>
              <a:gd name="connsiteX0" fmla="*/ 0 w 311539"/>
              <a:gd name="connsiteY0" fmla="*/ 204282 h 236772"/>
              <a:gd name="connsiteX1" fmla="*/ 123825 w 311539"/>
              <a:gd name="connsiteY1" fmla="*/ 236032 h 236772"/>
              <a:gd name="connsiteX2" fmla="*/ 200025 w 311539"/>
              <a:gd name="connsiteY2" fmla="*/ 166182 h 236772"/>
              <a:gd name="connsiteX3" fmla="*/ 180975 w 311539"/>
              <a:gd name="connsiteY3" fmla="*/ 197932 h 236772"/>
              <a:gd name="connsiteX4" fmla="*/ 311150 w 311539"/>
              <a:gd name="connsiteY4" fmla="*/ 1082 h 236772"/>
              <a:gd name="connsiteX5" fmla="*/ 219075 w 311539"/>
              <a:gd name="connsiteY5" fmla="*/ 121732 h 236772"/>
              <a:gd name="connsiteX6" fmla="*/ 158750 w 311539"/>
              <a:gd name="connsiteY6" fmla="*/ 185232 h 236772"/>
              <a:gd name="connsiteX7" fmla="*/ 76200 w 311539"/>
              <a:gd name="connsiteY7" fmla="*/ 204282 h 236772"/>
              <a:gd name="connsiteX8" fmla="*/ 123825 w 311539"/>
              <a:gd name="connsiteY8" fmla="*/ 226507 h 236772"/>
              <a:gd name="connsiteX9" fmla="*/ 0 w 311539"/>
              <a:gd name="connsiteY9" fmla="*/ 204282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39" h="236772">
                <a:moveTo>
                  <a:pt x="0" y="204282"/>
                </a:moveTo>
                <a:cubicBezTo>
                  <a:pt x="0" y="205869"/>
                  <a:pt x="90488" y="242382"/>
                  <a:pt x="123825" y="236032"/>
                </a:cubicBezTo>
                <a:cubicBezTo>
                  <a:pt x="157163" y="229682"/>
                  <a:pt x="190500" y="172532"/>
                  <a:pt x="200025" y="166182"/>
                </a:cubicBezTo>
                <a:cubicBezTo>
                  <a:pt x="209550" y="159832"/>
                  <a:pt x="162454" y="225449"/>
                  <a:pt x="180975" y="197932"/>
                </a:cubicBezTo>
                <a:cubicBezTo>
                  <a:pt x="199496" y="170415"/>
                  <a:pt x="304800" y="13782"/>
                  <a:pt x="311150" y="1082"/>
                </a:cubicBezTo>
                <a:cubicBezTo>
                  <a:pt x="317500" y="-11618"/>
                  <a:pt x="244475" y="91040"/>
                  <a:pt x="219075" y="121732"/>
                </a:cubicBezTo>
                <a:cubicBezTo>
                  <a:pt x="193675" y="152424"/>
                  <a:pt x="182562" y="171474"/>
                  <a:pt x="158750" y="185232"/>
                </a:cubicBezTo>
                <a:cubicBezTo>
                  <a:pt x="134938" y="198990"/>
                  <a:pt x="82021" y="197403"/>
                  <a:pt x="76200" y="204282"/>
                </a:cubicBezTo>
                <a:cubicBezTo>
                  <a:pt x="70379" y="211161"/>
                  <a:pt x="132292" y="225449"/>
                  <a:pt x="123825" y="226507"/>
                </a:cubicBezTo>
                <a:cubicBezTo>
                  <a:pt x="115358" y="227565"/>
                  <a:pt x="0" y="202695"/>
                  <a:pt x="0" y="204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9074F72-CF75-2215-0368-BB4A27E4F08E}"/>
              </a:ext>
            </a:extLst>
          </p:cNvPr>
          <p:cNvSpPr/>
          <p:nvPr/>
        </p:nvSpPr>
        <p:spPr>
          <a:xfrm>
            <a:off x="2076429" y="4891418"/>
            <a:ext cx="187490" cy="405222"/>
          </a:xfrm>
          <a:custGeom>
            <a:avLst/>
            <a:gdLst>
              <a:gd name="connsiteX0" fmla="*/ 187346 w 187490"/>
              <a:gd name="connsiteY0" fmla="*/ 1257 h 405222"/>
              <a:gd name="connsiteX1" fmla="*/ 57171 w 187490"/>
              <a:gd name="connsiteY1" fmla="*/ 242557 h 405222"/>
              <a:gd name="connsiteX2" fmla="*/ 21 w 187490"/>
              <a:gd name="connsiteY2" fmla="*/ 404482 h 405222"/>
              <a:gd name="connsiteX3" fmla="*/ 50821 w 187490"/>
              <a:gd name="connsiteY3" fmla="*/ 296532 h 405222"/>
              <a:gd name="connsiteX4" fmla="*/ 82571 w 187490"/>
              <a:gd name="connsiteY4" fmla="*/ 153657 h 405222"/>
              <a:gd name="connsiteX5" fmla="*/ 187346 w 187490"/>
              <a:gd name="connsiteY5" fmla="*/ 1257 h 4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90" h="405222">
                <a:moveTo>
                  <a:pt x="187346" y="1257"/>
                </a:moveTo>
                <a:cubicBezTo>
                  <a:pt x="183113" y="16074"/>
                  <a:pt x="88392" y="175353"/>
                  <a:pt x="57171" y="242557"/>
                </a:cubicBezTo>
                <a:cubicBezTo>
                  <a:pt x="25950" y="309761"/>
                  <a:pt x="1079" y="395486"/>
                  <a:pt x="21" y="404482"/>
                </a:cubicBezTo>
                <a:cubicBezTo>
                  <a:pt x="-1037" y="413478"/>
                  <a:pt x="37063" y="338336"/>
                  <a:pt x="50821" y="296532"/>
                </a:cubicBezTo>
                <a:cubicBezTo>
                  <a:pt x="64579" y="254728"/>
                  <a:pt x="63521" y="200753"/>
                  <a:pt x="82571" y="153657"/>
                </a:cubicBezTo>
                <a:cubicBezTo>
                  <a:pt x="101621" y="106561"/>
                  <a:pt x="191579" y="-13560"/>
                  <a:pt x="187346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B25A6FF-C4CB-F8A5-E3BF-B7E22F6F7366}"/>
              </a:ext>
            </a:extLst>
          </p:cNvPr>
          <p:cNvSpPr/>
          <p:nvPr/>
        </p:nvSpPr>
        <p:spPr>
          <a:xfrm>
            <a:off x="2004648" y="4936431"/>
            <a:ext cx="190658" cy="360415"/>
          </a:xfrm>
          <a:custGeom>
            <a:avLst/>
            <a:gdLst>
              <a:gd name="connsiteX0" fmla="*/ 189277 w 190658"/>
              <a:gd name="connsiteY0" fmla="*/ 3869 h 360415"/>
              <a:gd name="connsiteX1" fmla="*/ 11477 w 190658"/>
              <a:gd name="connsiteY1" fmla="*/ 337244 h 360415"/>
              <a:gd name="connsiteX2" fmla="*/ 27352 w 190658"/>
              <a:gd name="connsiteY2" fmla="*/ 308669 h 360415"/>
              <a:gd name="connsiteX3" fmla="*/ 106727 w 190658"/>
              <a:gd name="connsiteY3" fmla="*/ 121344 h 360415"/>
              <a:gd name="connsiteX4" fmla="*/ 94027 w 190658"/>
              <a:gd name="connsiteY4" fmla="*/ 153094 h 360415"/>
              <a:gd name="connsiteX5" fmla="*/ 189277 w 190658"/>
              <a:gd name="connsiteY5" fmla="*/ 3869 h 3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58" h="360415">
                <a:moveTo>
                  <a:pt x="189277" y="3869"/>
                </a:moveTo>
                <a:cubicBezTo>
                  <a:pt x="175519" y="34561"/>
                  <a:pt x="38464" y="286444"/>
                  <a:pt x="11477" y="337244"/>
                </a:cubicBezTo>
                <a:cubicBezTo>
                  <a:pt x="-15510" y="388044"/>
                  <a:pt x="11477" y="344652"/>
                  <a:pt x="27352" y="308669"/>
                </a:cubicBezTo>
                <a:cubicBezTo>
                  <a:pt x="43227" y="272686"/>
                  <a:pt x="95614" y="147273"/>
                  <a:pt x="106727" y="121344"/>
                </a:cubicBezTo>
                <a:cubicBezTo>
                  <a:pt x="117839" y="95415"/>
                  <a:pt x="78152" y="171615"/>
                  <a:pt x="94027" y="153094"/>
                </a:cubicBezTo>
                <a:cubicBezTo>
                  <a:pt x="109902" y="134573"/>
                  <a:pt x="203035" y="-26823"/>
                  <a:pt x="189277" y="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1725863-E59B-D6BA-31A4-AAAA1B000E5B}"/>
              </a:ext>
            </a:extLst>
          </p:cNvPr>
          <p:cNvSpPr/>
          <p:nvPr/>
        </p:nvSpPr>
        <p:spPr>
          <a:xfrm>
            <a:off x="2298536" y="4627696"/>
            <a:ext cx="372313" cy="449197"/>
          </a:xfrm>
          <a:custGeom>
            <a:avLst/>
            <a:gdLst>
              <a:gd name="connsiteX0" fmla="*/ 371639 w 372313"/>
              <a:gd name="connsiteY0" fmla="*/ 1454 h 449197"/>
              <a:gd name="connsiteX1" fmla="*/ 50964 w 372313"/>
              <a:gd name="connsiteY1" fmla="*/ 347529 h 449197"/>
              <a:gd name="connsiteX2" fmla="*/ 130339 w 372313"/>
              <a:gd name="connsiteY2" fmla="*/ 277679 h 449197"/>
              <a:gd name="connsiteX3" fmla="*/ 164 w 372313"/>
              <a:gd name="connsiteY3" fmla="*/ 449129 h 449197"/>
              <a:gd name="connsiteX4" fmla="*/ 104939 w 372313"/>
              <a:gd name="connsiteY4" fmla="*/ 296729 h 449197"/>
              <a:gd name="connsiteX5" fmla="*/ 181139 w 372313"/>
              <a:gd name="connsiteY5" fmla="*/ 160204 h 449197"/>
              <a:gd name="connsiteX6" fmla="*/ 136689 w 372313"/>
              <a:gd name="connsiteY6" fmla="*/ 220529 h 449197"/>
              <a:gd name="connsiteX7" fmla="*/ 371639 w 372313"/>
              <a:gd name="connsiteY7" fmla="*/ 1454 h 4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13" h="449197">
                <a:moveTo>
                  <a:pt x="371639" y="1454"/>
                </a:moveTo>
                <a:cubicBezTo>
                  <a:pt x="357351" y="22621"/>
                  <a:pt x="91181" y="301492"/>
                  <a:pt x="50964" y="347529"/>
                </a:cubicBezTo>
                <a:cubicBezTo>
                  <a:pt x="10747" y="393566"/>
                  <a:pt x="138806" y="260746"/>
                  <a:pt x="130339" y="277679"/>
                </a:cubicBezTo>
                <a:cubicBezTo>
                  <a:pt x="121872" y="294612"/>
                  <a:pt x="4397" y="445954"/>
                  <a:pt x="164" y="449129"/>
                </a:cubicBezTo>
                <a:cubicBezTo>
                  <a:pt x="-4069" y="452304"/>
                  <a:pt x="74776" y="344883"/>
                  <a:pt x="104939" y="296729"/>
                </a:cubicBezTo>
                <a:cubicBezTo>
                  <a:pt x="135101" y="248575"/>
                  <a:pt x="175847" y="172904"/>
                  <a:pt x="181139" y="160204"/>
                </a:cubicBezTo>
                <a:cubicBezTo>
                  <a:pt x="186431" y="147504"/>
                  <a:pt x="104410" y="244342"/>
                  <a:pt x="136689" y="220529"/>
                </a:cubicBezTo>
                <a:cubicBezTo>
                  <a:pt x="168968" y="196717"/>
                  <a:pt x="385927" y="-19713"/>
                  <a:pt x="371639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62BFDFE-6120-1CA3-1B4A-76C69B4FBAB0}"/>
              </a:ext>
            </a:extLst>
          </p:cNvPr>
          <p:cNvSpPr/>
          <p:nvPr/>
        </p:nvSpPr>
        <p:spPr>
          <a:xfrm>
            <a:off x="2169250" y="4856684"/>
            <a:ext cx="326501" cy="479386"/>
          </a:xfrm>
          <a:custGeom>
            <a:avLst/>
            <a:gdLst>
              <a:gd name="connsiteX0" fmla="*/ 326300 w 326501"/>
              <a:gd name="connsiteY0" fmla="*/ 1066 h 479386"/>
              <a:gd name="connsiteX1" fmla="*/ 62775 w 326501"/>
              <a:gd name="connsiteY1" fmla="*/ 331266 h 479386"/>
              <a:gd name="connsiteX2" fmla="*/ 18325 w 326501"/>
              <a:gd name="connsiteY2" fmla="*/ 432866 h 479386"/>
              <a:gd name="connsiteX3" fmla="*/ 69125 w 326501"/>
              <a:gd name="connsiteY3" fmla="*/ 350316 h 479386"/>
              <a:gd name="connsiteX4" fmla="*/ 2450 w 326501"/>
              <a:gd name="connsiteY4" fmla="*/ 477316 h 479386"/>
              <a:gd name="connsiteX5" fmla="*/ 173900 w 326501"/>
              <a:gd name="connsiteY5" fmla="*/ 226491 h 479386"/>
              <a:gd name="connsiteX6" fmla="*/ 56425 w 326501"/>
              <a:gd name="connsiteY6" fmla="*/ 324916 h 479386"/>
              <a:gd name="connsiteX7" fmla="*/ 164375 w 326501"/>
              <a:gd name="connsiteY7" fmla="*/ 143941 h 479386"/>
              <a:gd name="connsiteX8" fmla="*/ 107225 w 326501"/>
              <a:gd name="connsiteY8" fmla="*/ 223316 h 479386"/>
              <a:gd name="connsiteX9" fmla="*/ 326300 w 326501"/>
              <a:gd name="connsiteY9" fmla="*/ 1066 h 4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1" h="479386">
                <a:moveTo>
                  <a:pt x="326300" y="1066"/>
                </a:moveTo>
                <a:cubicBezTo>
                  <a:pt x="318892" y="19058"/>
                  <a:pt x="114104" y="259299"/>
                  <a:pt x="62775" y="331266"/>
                </a:cubicBezTo>
                <a:cubicBezTo>
                  <a:pt x="11446" y="403233"/>
                  <a:pt x="17267" y="429691"/>
                  <a:pt x="18325" y="432866"/>
                </a:cubicBezTo>
                <a:cubicBezTo>
                  <a:pt x="19383" y="436041"/>
                  <a:pt x="71771" y="342908"/>
                  <a:pt x="69125" y="350316"/>
                </a:cubicBezTo>
                <a:cubicBezTo>
                  <a:pt x="66479" y="357724"/>
                  <a:pt x="-15012" y="497953"/>
                  <a:pt x="2450" y="477316"/>
                </a:cubicBezTo>
                <a:cubicBezTo>
                  <a:pt x="19912" y="456679"/>
                  <a:pt x="164904" y="251891"/>
                  <a:pt x="173900" y="226491"/>
                </a:cubicBezTo>
                <a:cubicBezTo>
                  <a:pt x="182896" y="201091"/>
                  <a:pt x="58012" y="338674"/>
                  <a:pt x="56425" y="324916"/>
                </a:cubicBezTo>
                <a:cubicBezTo>
                  <a:pt x="54838" y="311158"/>
                  <a:pt x="155908" y="160874"/>
                  <a:pt x="164375" y="143941"/>
                </a:cubicBezTo>
                <a:cubicBezTo>
                  <a:pt x="172842" y="127008"/>
                  <a:pt x="79708" y="248187"/>
                  <a:pt x="107225" y="223316"/>
                </a:cubicBezTo>
                <a:cubicBezTo>
                  <a:pt x="134742" y="198445"/>
                  <a:pt x="333708" y="-16926"/>
                  <a:pt x="32630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B632784-A8FB-D503-C111-C7D064C89652}"/>
              </a:ext>
            </a:extLst>
          </p:cNvPr>
          <p:cNvSpPr/>
          <p:nvPr/>
        </p:nvSpPr>
        <p:spPr>
          <a:xfrm>
            <a:off x="1958959" y="5273140"/>
            <a:ext cx="244515" cy="279979"/>
          </a:xfrm>
          <a:custGeom>
            <a:avLst/>
            <a:gdLst>
              <a:gd name="connsiteX0" fmla="*/ 244491 w 244515"/>
              <a:gd name="connsiteY0" fmla="*/ 535 h 279979"/>
              <a:gd name="connsiteX1" fmla="*/ 200041 w 244515"/>
              <a:gd name="connsiteY1" fmla="*/ 102135 h 279979"/>
              <a:gd name="connsiteX2" fmla="*/ 174641 w 244515"/>
              <a:gd name="connsiteY2" fmla="*/ 162460 h 279979"/>
              <a:gd name="connsiteX3" fmla="*/ 69866 w 244515"/>
              <a:gd name="connsiteY3" fmla="*/ 235485 h 279979"/>
              <a:gd name="connsiteX4" fmla="*/ 127016 w 244515"/>
              <a:gd name="connsiteY4" fmla="*/ 232310 h 279979"/>
              <a:gd name="connsiteX5" fmla="*/ 16 w 244515"/>
              <a:gd name="connsiteY5" fmla="*/ 279935 h 279979"/>
              <a:gd name="connsiteX6" fmla="*/ 136541 w 244515"/>
              <a:gd name="connsiteY6" fmla="*/ 222785 h 279979"/>
              <a:gd name="connsiteX7" fmla="*/ 193691 w 244515"/>
              <a:gd name="connsiteY7" fmla="*/ 149760 h 279979"/>
              <a:gd name="connsiteX8" fmla="*/ 244491 w 244515"/>
              <a:gd name="connsiteY8" fmla="*/ 535 h 2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15" h="279979">
                <a:moveTo>
                  <a:pt x="244491" y="535"/>
                </a:moveTo>
                <a:cubicBezTo>
                  <a:pt x="245549" y="-7402"/>
                  <a:pt x="211683" y="75148"/>
                  <a:pt x="200041" y="102135"/>
                </a:cubicBezTo>
                <a:cubicBezTo>
                  <a:pt x="188399" y="129122"/>
                  <a:pt x="196337" y="140235"/>
                  <a:pt x="174641" y="162460"/>
                </a:cubicBezTo>
                <a:cubicBezTo>
                  <a:pt x="152945" y="184685"/>
                  <a:pt x="77803" y="223843"/>
                  <a:pt x="69866" y="235485"/>
                </a:cubicBezTo>
                <a:cubicBezTo>
                  <a:pt x="61928" y="247127"/>
                  <a:pt x="138658" y="224902"/>
                  <a:pt x="127016" y="232310"/>
                </a:cubicBezTo>
                <a:cubicBezTo>
                  <a:pt x="115374" y="239718"/>
                  <a:pt x="-1571" y="281522"/>
                  <a:pt x="16" y="279935"/>
                </a:cubicBezTo>
                <a:cubicBezTo>
                  <a:pt x="1603" y="278348"/>
                  <a:pt x="104262" y="244481"/>
                  <a:pt x="136541" y="222785"/>
                </a:cubicBezTo>
                <a:cubicBezTo>
                  <a:pt x="168820" y="201089"/>
                  <a:pt x="176228" y="183627"/>
                  <a:pt x="193691" y="149760"/>
                </a:cubicBezTo>
                <a:cubicBezTo>
                  <a:pt x="211153" y="115893"/>
                  <a:pt x="243433" y="8472"/>
                  <a:pt x="244491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33CB7C4-3C54-7EC0-67D4-0F6A983185F3}"/>
              </a:ext>
            </a:extLst>
          </p:cNvPr>
          <p:cNvSpPr/>
          <p:nvPr/>
        </p:nvSpPr>
        <p:spPr>
          <a:xfrm>
            <a:off x="1980985" y="5289294"/>
            <a:ext cx="162140" cy="219331"/>
          </a:xfrm>
          <a:custGeom>
            <a:avLst/>
            <a:gdLst>
              <a:gd name="connsiteX0" fmla="*/ 215 w 162140"/>
              <a:gd name="connsiteY0" fmla="*/ 219331 h 219331"/>
              <a:gd name="connsiteX1" fmla="*/ 136740 w 162140"/>
              <a:gd name="connsiteY1" fmla="*/ 127256 h 219331"/>
              <a:gd name="connsiteX2" fmla="*/ 127215 w 162140"/>
              <a:gd name="connsiteY2" fmla="*/ 108206 h 219331"/>
              <a:gd name="connsiteX3" fmla="*/ 162140 w 162140"/>
              <a:gd name="connsiteY3" fmla="*/ 256 h 219331"/>
              <a:gd name="connsiteX4" fmla="*/ 127215 w 162140"/>
              <a:gd name="connsiteY4" fmla="*/ 79631 h 219331"/>
              <a:gd name="connsiteX5" fmla="*/ 104990 w 162140"/>
              <a:gd name="connsiteY5" fmla="*/ 127256 h 219331"/>
              <a:gd name="connsiteX6" fmla="*/ 215 w 162140"/>
              <a:gd name="connsiteY6" fmla="*/ 219331 h 2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40" h="219331">
                <a:moveTo>
                  <a:pt x="215" y="219331"/>
                </a:moveTo>
                <a:cubicBezTo>
                  <a:pt x="5507" y="219331"/>
                  <a:pt x="136740" y="127256"/>
                  <a:pt x="136740" y="127256"/>
                </a:cubicBezTo>
                <a:cubicBezTo>
                  <a:pt x="157907" y="108735"/>
                  <a:pt x="122982" y="129373"/>
                  <a:pt x="127215" y="108206"/>
                </a:cubicBezTo>
                <a:cubicBezTo>
                  <a:pt x="131448" y="87039"/>
                  <a:pt x="162140" y="5018"/>
                  <a:pt x="162140" y="256"/>
                </a:cubicBezTo>
                <a:cubicBezTo>
                  <a:pt x="162140" y="-4506"/>
                  <a:pt x="136740" y="58464"/>
                  <a:pt x="127215" y="79631"/>
                </a:cubicBezTo>
                <a:cubicBezTo>
                  <a:pt x="117690" y="100798"/>
                  <a:pt x="121394" y="109264"/>
                  <a:pt x="104990" y="127256"/>
                </a:cubicBezTo>
                <a:cubicBezTo>
                  <a:pt x="88586" y="145248"/>
                  <a:pt x="-5077" y="219331"/>
                  <a:pt x="215" y="219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79B61E3-D298-CE4E-6905-1638990DF24A}"/>
              </a:ext>
            </a:extLst>
          </p:cNvPr>
          <p:cNvSpPr/>
          <p:nvPr/>
        </p:nvSpPr>
        <p:spPr>
          <a:xfrm>
            <a:off x="1860546" y="5218846"/>
            <a:ext cx="206537" cy="351103"/>
          </a:xfrm>
          <a:custGeom>
            <a:avLst/>
            <a:gdLst>
              <a:gd name="connsiteX0" fmla="*/ 206379 w 206537"/>
              <a:gd name="connsiteY0" fmla="*/ 854 h 351103"/>
              <a:gd name="connsiteX1" fmla="*/ 76204 w 206537"/>
              <a:gd name="connsiteY1" fmla="*/ 153254 h 351103"/>
              <a:gd name="connsiteX2" fmla="*/ 19054 w 206537"/>
              <a:gd name="connsiteY2" fmla="*/ 261204 h 351103"/>
              <a:gd name="connsiteX3" fmla="*/ 19054 w 206537"/>
              <a:gd name="connsiteY3" fmla="*/ 223104 h 351103"/>
              <a:gd name="connsiteX4" fmla="*/ 38104 w 206537"/>
              <a:gd name="connsiteY4" fmla="*/ 296129 h 351103"/>
              <a:gd name="connsiteX5" fmla="*/ 73029 w 206537"/>
              <a:gd name="connsiteY5" fmla="*/ 350104 h 351103"/>
              <a:gd name="connsiteX6" fmla="*/ 60329 w 206537"/>
              <a:gd name="connsiteY6" fmla="*/ 327879 h 351103"/>
              <a:gd name="connsiteX7" fmla="*/ 4 w 206537"/>
              <a:gd name="connsiteY7" fmla="*/ 286604 h 351103"/>
              <a:gd name="connsiteX8" fmla="*/ 57154 w 206537"/>
              <a:gd name="connsiteY8" fmla="*/ 127854 h 351103"/>
              <a:gd name="connsiteX9" fmla="*/ 47629 w 206537"/>
              <a:gd name="connsiteY9" fmla="*/ 226279 h 351103"/>
              <a:gd name="connsiteX10" fmla="*/ 206379 w 206537"/>
              <a:gd name="connsiteY10" fmla="*/ 854 h 3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7" h="351103">
                <a:moveTo>
                  <a:pt x="206379" y="854"/>
                </a:moveTo>
                <a:cubicBezTo>
                  <a:pt x="211141" y="-11317"/>
                  <a:pt x="107425" y="109862"/>
                  <a:pt x="76204" y="153254"/>
                </a:cubicBezTo>
                <a:cubicBezTo>
                  <a:pt x="44983" y="196646"/>
                  <a:pt x="28579" y="249562"/>
                  <a:pt x="19054" y="261204"/>
                </a:cubicBezTo>
                <a:cubicBezTo>
                  <a:pt x="9529" y="272846"/>
                  <a:pt x="15879" y="217283"/>
                  <a:pt x="19054" y="223104"/>
                </a:cubicBezTo>
                <a:cubicBezTo>
                  <a:pt x="22229" y="228925"/>
                  <a:pt x="29108" y="274962"/>
                  <a:pt x="38104" y="296129"/>
                </a:cubicBezTo>
                <a:cubicBezTo>
                  <a:pt x="47100" y="317296"/>
                  <a:pt x="73029" y="350104"/>
                  <a:pt x="73029" y="350104"/>
                </a:cubicBezTo>
                <a:cubicBezTo>
                  <a:pt x="76733" y="355396"/>
                  <a:pt x="72500" y="338462"/>
                  <a:pt x="60329" y="327879"/>
                </a:cubicBezTo>
                <a:cubicBezTo>
                  <a:pt x="48158" y="317296"/>
                  <a:pt x="533" y="319941"/>
                  <a:pt x="4" y="286604"/>
                </a:cubicBezTo>
                <a:cubicBezTo>
                  <a:pt x="-525" y="253267"/>
                  <a:pt x="49217" y="137908"/>
                  <a:pt x="57154" y="127854"/>
                </a:cubicBezTo>
                <a:cubicBezTo>
                  <a:pt x="65091" y="117800"/>
                  <a:pt x="27521" y="243212"/>
                  <a:pt x="47629" y="226279"/>
                </a:cubicBezTo>
                <a:cubicBezTo>
                  <a:pt x="67737" y="209346"/>
                  <a:pt x="201617" y="13025"/>
                  <a:pt x="20637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A8EF009-64D9-BD99-3963-5756729A7154}"/>
              </a:ext>
            </a:extLst>
          </p:cNvPr>
          <p:cNvSpPr/>
          <p:nvPr/>
        </p:nvSpPr>
        <p:spPr>
          <a:xfrm>
            <a:off x="1886886" y="5244072"/>
            <a:ext cx="241639" cy="313180"/>
          </a:xfrm>
          <a:custGeom>
            <a:avLst/>
            <a:gdLst>
              <a:gd name="connsiteX0" fmla="*/ 154639 w 241639"/>
              <a:gd name="connsiteY0" fmla="*/ 1028 h 313180"/>
              <a:gd name="connsiteX1" fmla="*/ 43514 w 241639"/>
              <a:gd name="connsiteY1" fmla="*/ 245503 h 313180"/>
              <a:gd name="connsiteX2" fmla="*/ 46689 w 241639"/>
              <a:gd name="connsiteY2" fmla="*/ 283603 h 313180"/>
              <a:gd name="connsiteX3" fmla="*/ 8589 w 241639"/>
              <a:gd name="connsiteY3" fmla="*/ 302653 h 313180"/>
              <a:gd name="connsiteX4" fmla="*/ 234014 w 241639"/>
              <a:gd name="connsiteY4" fmla="*/ 220103 h 313180"/>
              <a:gd name="connsiteX5" fmla="*/ 180039 w 241639"/>
              <a:gd name="connsiteY5" fmla="*/ 248678 h 313180"/>
              <a:gd name="connsiteX6" fmla="*/ 94314 w 241639"/>
              <a:gd name="connsiteY6" fmla="*/ 312178 h 313180"/>
              <a:gd name="connsiteX7" fmla="*/ 59389 w 241639"/>
              <a:gd name="connsiteY7" fmla="*/ 280428 h 313180"/>
              <a:gd name="connsiteX8" fmla="*/ 91139 w 241639"/>
              <a:gd name="connsiteY8" fmla="*/ 188353 h 313180"/>
              <a:gd name="connsiteX9" fmla="*/ 195914 w 241639"/>
              <a:gd name="connsiteY9" fmla="*/ 77228 h 313180"/>
              <a:gd name="connsiteX10" fmla="*/ 100664 w 241639"/>
              <a:gd name="connsiteY10" fmla="*/ 153428 h 313180"/>
              <a:gd name="connsiteX11" fmla="*/ 154639 w 241639"/>
              <a:gd name="connsiteY11" fmla="*/ 1028 h 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639" h="313180">
                <a:moveTo>
                  <a:pt x="154639" y="1028"/>
                </a:moveTo>
                <a:cubicBezTo>
                  <a:pt x="145114" y="16374"/>
                  <a:pt x="61506" y="198407"/>
                  <a:pt x="43514" y="245503"/>
                </a:cubicBezTo>
                <a:cubicBezTo>
                  <a:pt x="25522" y="292599"/>
                  <a:pt x="52510" y="274078"/>
                  <a:pt x="46689" y="283603"/>
                </a:cubicBezTo>
                <a:cubicBezTo>
                  <a:pt x="40868" y="293128"/>
                  <a:pt x="-22632" y="313236"/>
                  <a:pt x="8589" y="302653"/>
                </a:cubicBezTo>
                <a:cubicBezTo>
                  <a:pt x="39810" y="292070"/>
                  <a:pt x="205439" y="229099"/>
                  <a:pt x="234014" y="220103"/>
                </a:cubicBezTo>
                <a:cubicBezTo>
                  <a:pt x="262589" y="211107"/>
                  <a:pt x="203322" y="233332"/>
                  <a:pt x="180039" y="248678"/>
                </a:cubicBezTo>
                <a:cubicBezTo>
                  <a:pt x="156756" y="264024"/>
                  <a:pt x="114422" y="306886"/>
                  <a:pt x="94314" y="312178"/>
                </a:cubicBezTo>
                <a:cubicBezTo>
                  <a:pt x="74206" y="317470"/>
                  <a:pt x="59918" y="301065"/>
                  <a:pt x="59389" y="280428"/>
                </a:cubicBezTo>
                <a:cubicBezTo>
                  <a:pt x="58860" y="259791"/>
                  <a:pt x="68385" y="222220"/>
                  <a:pt x="91139" y="188353"/>
                </a:cubicBezTo>
                <a:cubicBezTo>
                  <a:pt x="113893" y="154486"/>
                  <a:pt x="194327" y="83049"/>
                  <a:pt x="195914" y="77228"/>
                </a:cubicBezTo>
                <a:cubicBezTo>
                  <a:pt x="197502" y="71407"/>
                  <a:pt x="107014" y="159778"/>
                  <a:pt x="100664" y="153428"/>
                </a:cubicBezTo>
                <a:cubicBezTo>
                  <a:pt x="94314" y="147078"/>
                  <a:pt x="164164" y="-14318"/>
                  <a:pt x="154639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1B5979E-8756-38B0-045C-FEEFC41BB11B}"/>
              </a:ext>
            </a:extLst>
          </p:cNvPr>
          <p:cNvSpPr/>
          <p:nvPr/>
        </p:nvSpPr>
        <p:spPr>
          <a:xfrm>
            <a:off x="2438483" y="4507498"/>
            <a:ext cx="379923" cy="496379"/>
          </a:xfrm>
          <a:custGeom>
            <a:avLst/>
            <a:gdLst>
              <a:gd name="connsiteX0" fmla="*/ 374567 w 379923"/>
              <a:gd name="connsiteY0" fmla="*/ 4177 h 496379"/>
              <a:gd name="connsiteX1" fmla="*/ 66592 w 379923"/>
              <a:gd name="connsiteY1" fmla="*/ 334377 h 496379"/>
              <a:gd name="connsiteX2" fmla="*/ 126917 w 379923"/>
              <a:gd name="connsiteY2" fmla="*/ 299452 h 496379"/>
              <a:gd name="connsiteX3" fmla="*/ 98342 w 379923"/>
              <a:gd name="connsiteY3" fmla="*/ 337552 h 496379"/>
              <a:gd name="connsiteX4" fmla="*/ 12617 w 379923"/>
              <a:gd name="connsiteY4" fmla="*/ 496302 h 496379"/>
              <a:gd name="connsiteX5" fmla="*/ 98342 w 379923"/>
              <a:gd name="connsiteY5" fmla="*/ 315327 h 496379"/>
              <a:gd name="connsiteX6" fmla="*/ 6267 w 379923"/>
              <a:gd name="connsiteY6" fmla="*/ 410577 h 496379"/>
              <a:gd name="connsiteX7" fmla="*/ 311067 w 379923"/>
              <a:gd name="connsiteY7" fmla="*/ 108952 h 496379"/>
              <a:gd name="connsiteX8" fmla="*/ 266617 w 379923"/>
              <a:gd name="connsiteY8" fmla="*/ 143877 h 496379"/>
              <a:gd name="connsiteX9" fmla="*/ 374567 w 379923"/>
              <a:gd name="connsiteY9" fmla="*/ 4177 h 4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23" h="496379">
                <a:moveTo>
                  <a:pt x="374567" y="4177"/>
                </a:moveTo>
                <a:cubicBezTo>
                  <a:pt x="341230" y="35927"/>
                  <a:pt x="107867" y="285165"/>
                  <a:pt x="66592" y="334377"/>
                </a:cubicBezTo>
                <a:cubicBezTo>
                  <a:pt x="25317" y="383589"/>
                  <a:pt x="121625" y="298923"/>
                  <a:pt x="126917" y="299452"/>
                </a:cubicBezTo>
                <a:cubicBezTo>
                  <a:pt x="132209" y="299981"/>
                  <a:pt x="117392" y="304744"/>
                  <a:pt x="98342" y="337552"/>
                </a:cubicBezTo>
                <a:cubicBezTo>
                  <a:pt x="79292" y="370360"/>
                  <a:pt x="12617" y="500006"/>
                  <a:pt x="12617" y="496302"/>
                </a:cubicBezTo>
                <a:cubicBezTo>
                  <a:pt x="12617" y="492598"/>
                  <a:pt x="99400" y="329614"/>
                  <a:pt x="98342" y="315327"/>
                </a:cubicBezTo>
                <a:cubicBezTo>
                  <a:pt x="97284" y="301040"/>
                  <a:pt x="-29187" y="444973"/>
                  <a:pt x="6267" y="410577"/>
                </a:cubicBezTo>
                <a:cubicBezTo>
                  <a:pt x="41721" y="376181"/>
                  <a:pt x="267675" y="153402"/>
                  <a:pt x="311067" y="108952"/>
                </a:cubicBezTo>
                <a:cubicBezTo>
                  <a:pt x="354459" y="64502"/>
                  <a:pt x="258150" y="156048"/>
                  <a:pt x="266617" y="143877"/>
                </a:cubicBezTo>
                <a:cubicBezTo>
                  <a:pt x="275084" y="131706"/>
                  <a:pt x="407904" y="-27573"/>
                  <a:pt x="374567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DC5C48A-5249-5A5E-0491-35F8557C6F1E}"/>
              </a:ext>
            </a:extLst>
          </p:cNvPr>
          <p:cNvSpPr/>
          <p:nvPr/>
        </p:nvSpPr>
        <p:spPr>
          <a:xfrm>
            <a:off x="2323974" y="4841824"/>
            <a:ext cx="232436" cy="273162"/>
          </a:xfrm>
          <a:custGeom>
            <a:avLst/>
            <a:gdLst>
              <a:gd name="connsiteX0" fmla="*/ 231901 w 232436"/>
              <a:gd name="connsiteY0" fmla="*/ 51 h 273162"/>
              <a:gd name="connsiteX1" fmla="*/ 95376 w 232436"/>
              <a:gd name="connsiteY1" fmla="*/ 142926 h 273162"/>
              <a:gd name="connsiteX2" fmla="*/ 126 w 232436"/>
              <a:gd name="connsiteY2" fmla="*/ 273101 h 273162"/>
              <a:gd name="connsiteX3" fmla="*/ 76326 w 232436"/>
              <a:gd name="connsiteY3" fmla="*/ 158801 h 273162"/>
              <a:gd name="connsiteX4" fmla="*/ 130301 w 232436"/>
              <a:gd name="connsiteY4" fmla="*/ 76251 h 273162"/>
              <a:gd name="connsiteX5" fmla="*/ 41401 w 232436"/>
              <a:gd name="connsiteY5" fmla="*/ 158801 h 273162"/>
              <a:gd name="connsiteX6" fmla="*/ 231901 w 232436"/>
              <a:gd name="connsiteY6" fmla="*/ 51 h 2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6" h="273162">
                <a:moveTo>
                  <a:pt x="231901" y="51"/>
                </a:moveTo>
                <a:cubicBezTo>
                  <a:pt x="240897" y="-2595"/>
                  <a:pt x="134005" y="97418"/>
                  <a:pt x="95376" y="142926"/>
                </a:cubicBezTo>
                <a:cubicBezTo>
                  <a:pt x="56747" y="188434"/>
                  <a:pt x="3301" y="270455"/>
                  <a:pt x="126" y="273101"/>
                </a:cubicBezTo>
                <a:cubicBezTo>
                  <a:pt x="-3049" y="275747"/>
                  <a:pt x="54630" y="191609"/>
                  <a:pt x="76326" y="158801"/>
                </a:cubicBezTo>
                <a:cubicBezTo>
                  <a:pt x="98022" y="125993"/>
                  <a:pt x="136122" y="76251"/>
                  <a:pt x="130301" y="76251"/>
                </a:cubicBezTo>
                <a:cubicBezTo>
                  <a:pt x="124480" y="76251"/>
                  <a:pt x="22880" y="170443"/>
                  <a:pt x="41401" y="158801"/>
                </a:cubicBezTo>
                <a:cubicBezTo>
                  <a:pt x="59922" y="147159"/>
                  <a:pt x="222905" y="2697"/>
                  <a:pt x="23190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1117CF8-281B-12BB-36E1-4AD949DA0D37}"/>
              </a:ext>
            </a:extLst>
          </p:cNvPr>
          <p:cNvSpPr/>
          <p:nvPr/>
        </p:nvSpPr>
        <p:spPr>
          <a:xfrm>
            <a:off x="2542619" y="4806455"/>
            <a:ext cx="188097" cy="268008"/>
          </a:xfrm>
          <a:custGeom>
            <a:avLst/>
            <a:gdLst>
              <a:gd name="connsiteX0" fmla="*/ 178356 w 188097"/>
              <a:gd name="connsiteY0" fmla="*/ 495 h 268008"/>
              <a:gd name="connsiteX1" fmla="*/ 181531 w 188097"/>
              <a:gd name="connsiteY1" fmla="*/ 83045 h 268008"/>
              <a:gd name="connsiteX2" fmla="*/ 172006 w 188097"/>
              <a:gd name="connsiteY2" fmla="*/ 137020 h 268008"/>
              <a:gd name="connsiteX3" fmla="*/ 556 w 188097"/>
              <a:gd name="connsiteY3" fmla="*/ 267195 h 268008"/>
              <a:gd name="connsiteX4" fmla="*/ 118031 w 188097"/>
              <a:gd name="connsiteY4" fmla="*/ 190995 h 268008"/>
              <a:gd name="connsiteX5" fmla="*/ 143431 w 188097"/>
              <a:gd name="connsiteY5" fmla="*/ 165595 h 268008"/>
              <a:gd name="connsiteX6" fmla="*/ 114856 w 188097"/>
              <a:gd name="connsiteY6" fmla="*/ 60820 h 268008"/>
              <a:gd name="connsiteX7" fmla="*/ 152956 w 188097"/>
              <a:gd name="connsiteY7" fmla="*/ 124320 h 268008"/>
              <a:gd name="connsiteX8" fmla="*/ 178356 w 188097"/>
              <a:gd name="connsiteY8" fmla="*/ 495 h 26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97" h="268008">
                <a:moveTo>
                  <a:pt x="178356" y="495"/>
                </a:moveTo>
                <a:cubicBezTo>
                  <a:pt x="183118" y="-6384"/>
                  <a:pt x="182589" y="60291"/>
                  <a:pt x="181531" y="83045"/>
                </a:cubicBezTo>
                <a:cubicBezTo>
                  <a:pt x="180473" y="105799"/>
                  <a:pt x="202168" y="106328"/>
                  <a:pt x="172006" y="137020"/>
                </a:cubicBezTo>
                <a:cubicBezTo>
                  <a:pt x="141844" y="167712"/>
                  <a:pt x="9552" y="258199"/>
                  <a:pt x="556" y="267195"/>
                </a:cubicBezTo>
                <a:cubicBezTo>
                  <a:pt x="-8440" y="276191"/>
                  <a:pt x="94218" y="207928"/>
                  <a:pt x="118031" y="190995"/>
                </a:cubicBezTo>
                <a:cubicBezTo>
                  <a:pt x="141843" y="174062"/>
                  <a:pt x="143960" y="187291"/>
                  <a:pt x="143431" y="165595"/>
                </a:cubicBezTo>
                <a:cubicBezTo>
                  <a:pt x="142902" y="143899"/>
                  <a:pt x="113269" y="67699"/>
                  <a:pt x="114856" y="60820"/>
                </a:cubicBezTo>
                <a:cubicBezTo>
                  <a:pt x="116443" y="53941"/>
                  <a:pt x="141843" y="131728"/>
                  <a:pt x="152956" y="124320"/>
                </a:cubicBezTo>
                <a:cubicBezTo>
                  <a:pt x="164068" y="116912"/>
                  <a:pt x="173594" y="7374"/>
                  <a:pt x="17835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3937EF4-7AAE-2128-98F3-B15B6DB58649}"/>
              </a:ext>
            </a:extLst>
          </p:cNvPr>
          <p:cNvSpPr/>
          <p:nvPr/>
        </p:nvSpPr>
        <p:spPr>
          <a:xfrm>
            <a:off x="2385392" y="5003726"/>
            <a:ext cx="213940" cy="214734"/>
          </a:xfrm>
          <a:custGeom>
            <a:avLst/>
            <a:gdLst>
              <a:gd name="connsiteX0" fmla="*/ 211758 w 213940"/>
              <a:gd name="connsiteY0" fmla="*/ 74 h 214734"/>
              <a:gd name="connsiteX1" fmla="*/ 180008 w 213940"/>
              <a:gd name="connsiteY1" fmla="*/ 101674 h 214734"/>
              <a:gd name="connsiteX2" fmla="*/ 2208 w 213940"/>
              <a:gd name="connsiteY2" fmla="*/ 212799 h 214734"/>
              <a:gd name="connsiteX3" fmla="*/ 84758 w 213940"/>
              <a:gd name="connsiteY3" fmla="*/ 168349 h 214734"/>
              <a:gd name="connsiteX4" fmla="*/ 148258 w 213940"/>
              <a:gd name="connsiteY4" fmla="*/ 117549 h 214734"/>
              <a:gd name="connsiteX5" fmla="*/ 211758 w 213940"/>
              <a:gd name="connsiteY5" fmla="*/ 74 h 2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40" h="214734">
                <a:moveTo>
                  <a:pt x="211758" y="74"/>
                </a:moveTo>
                <a:cubicBezTo>
                  <a:pt x="217050" y="-2572"/>
                  <a:pt x="214933" y="66220"/>
                  <a:pt x="180008" y="101674"/>
                </a:cubicBezTo>
                <a:cubicBezTo>
                  <a:pt x="145083" y="137128"/>
                  <a:pt x="18083" y="201687"/>
                  <a:pt x="2208" y="212799"/>
                </a:cubicBezTo>
                <a:cubicBezTo>
                  <a:pt x="-13667" y="223912"/>
                  <a:pt x="60416" y="184224"/>
                  <a:pt x="84758" y="168349"/>
                </a:cubicBezTo>
                <a:cubicBezTo>
                  <a:pt x="109100" y="152474"/>
                  <a:pt x="133971" y="146124"/>
                  <a:pt x="148258" y="117549"/>
                </a:cubicBezTo>
                <a:cubicBezTo>
                  <a:pt x="162545" y="88974"/>
                  <a:pt x="206466" y="2720"/>
                  <a:pt x="21175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8705C62-1FD7-7BF5-A1BA-BA2DF918008C}"/>
              </a:ext>
            </a:extLst>
          </p:cNvPr>
          <p:cNvSpPr/>
          <p:nvPr/>
        </p:nvSpPr>
        <p:spPr>
          <a:xfrm>
            <a:off x="2135559" y="5174696"/>
            <a:ext cx="285457" cy="270957"/>
          </a:xfrm>
          <a:custGeom>
            <a:avLst/>
            <a:gdLst>
              <a:gd name="connsiteX0" fmla="*/ 283791 w 285457"/>
              <a:gd name="connsiteY0" fmla="*/ 554 h 270957"/>
              <a:gd name="connsiteX1" fmla="*/ 255216 w 285457"/>
              <a:gd name="connsiteY1" fmla="*/ 140254 h 270957"/>
              <a:gd name="connsiteX2" fmla="*/ 198066 w 285457"/>
              <a:gd name="connsiteY2" fmla="*/ 200579 h 270957"/>
              <a:gd name="connsiteX3" fmla="*/ 1216 w 285457"/>
              <a:gd name="connsiteY3" fmla="*/ 270429 h 270957"/>
              <a:gd name="connsiteX4" fmla="*/ 121866 w 285457"/>
              <a:gd name="connsiteY4" fmla="*/ 232329 h 270957"/>
              <a:gd name="connsiteX5" fmla="*/ 261566 w 285457"/>
              <a:gd name="connsiteY5" fmla="*/ 225979 h 270957"/>
              <a:gd name="connsiteX6" fmla="*/ 207591 w 285457"/>
              <a:gd name="connsiteY6" fmla="*/ 197404 h 270957"/>
              <a:gd name="connsiteX7" fmla="*/ 283791 w 285457"/>
              <a:gd name="connsiteY7" fmla="*/ 554 h 27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57" h="270957">
                <a:moveTo>
                  <a:pt x="283791" y="554"/>
                </a:moveTo>
                <a:cubicBezTo>
                  <a:pt x="291728" y="-8971"/>
                  <a:pt x="269503" y="106917"/>
                  <a:pt x="255216" y="140254"/>
                </a:cubicBezTo>
                <a:cubicBezTo>
                  <a:pt x="240929" y="173591"/>
                  <a:pt x="240399" y="178883"/>
                  <a:pt x="198066" y="200579"/>
                </a:cubicBezTo>
                <a:cubicBezTo>
                  <a:pt x="155733" y="222275"/>
                  <a:pt x="13916" y="265137"/>
                  <a:pt x="1216" y="270429"/>
                </a:cubicBezTo>
                <a:cubicBezTo>
                  <a:pt x="-11484" y="275721"/>
                  <a:pt x="78474" y="239737"/>
                  <a:pt x="121866" y="232329"/>
                </a:cubicBezTo>
                <a:cubicBezTo>
                  <a:pt x="165258" y="224921"/>
                  <a:pt x="247279" y="231800"/>
                  <a:pt x="261566" y="225979"/>
                </a:cubicBezTo>
                <a:cubicBezTo>
                  <a:pt x="275853" y="220158"/>
                  <a:pt x="206533" y="228625"/>
                  <a:pt x="207591" y="197404"/>
                </a:cubicBezTo>
                <a:cubicBezTo>
                  <a:pt x="208649" y="166183"/>
                  <a:pt x="275854" y="10079"/>
                  <a:pt x="283791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DAC4BE50-4713-6AA2-A7CC-45D9341EC394}"/>
              </a:ext>
            </a:extLst>
          </p:cNvPr>
          <p:cNvSpPr/>
          <p:nvPr/>
        </p:nvSpPr>
        <p:spPr>
          <a:xfrm>
            <a:off x="2392677" y="5133889"/>
            <a:ext cx="87075" cy="239831"/>
          </a:xfrm>
          <a:custGeom>
            <a:avLst/>
            <a:gdLst>
              <a:gd name="connsiteX0" fmla="*/ 86998 w 87075"/>
              <a:gd name="connsiteY0" fmla="*/ 86 h 239831"/>
              <a:gd name="connsiteX1" fmla="*/ 33023 w 87075"/>
              <a:gd name="connsiteY1" fmla="*/ 127086 h 239831"/>
              <a:gd name="connsiteX2" fmla="*/ 1273 w 87075"/>
              <a:gd name="connsiteY2" fmla="*/ 238211 h 239831"/>
              <a:gd name="connsiteX3" fmla="*/ 7623 w 87075"/>
              <a:gd name="connsiteY3" fmla="*/ 187411 h 239831"/>
              <a:gd name="connsiteX4" fmla="*/ 20323 w 87075"/>
              <a:gd name="connsiteY4" fmla="*/ 108036 h 239831"/>
              <a:gd name="connsiteX5" fmla="*/ 86998 w 87075"/>
              <a:gd name="connsiteY5" fmla="*/ 86 h 2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5" h="239831">
                <a:moveTo>
                  <a:pt x="86998" y="86"/>
                </a:moveTo>
                <a:cubicBezTo>
                  <a:pt x="89115" y="3261"/>
                  <a:pt x="47310" y="87399"/>
                  <a:pt x="33023" y="127086"/>
                </a:cubicBezTo>
                <a:cubicBezTo>
                  <a:pt x="18736" y="166773"/>
                  <a:pt x="5506" y="228157"/>
                  <a:pt x="1273" y="238211"/>
                </a:cubicBezTo>
                <a:cubicBezTo>
                  <a:pt x="-2960" y="248265"/>
                  <a:pt x="4448" y="209107"/>
                  <a:pt x="7623" y="187411"/>
                </a:cubicBezTo>
                <a:cubicBezTo>
                  <a:pt x="10798" y="165715"/>
                  <a:pt x="9210" y="134494"/>
                  <a:pt x="20323" y="108036"/>
                </a:cubicBezTo>
                <a:cubicBezTo>
                  <a:pt x="31435" y="81578"/>
                  <a:pt x="84881" y="-3089"/>
                  <a:pt x="8699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DC63148-61E3-6C81-E8DE-B70003B4BA34}"/>
              </a:ext>
            </a:extLst>
          </p:cNvPr>
          <p:cNvSpPr/>
          <p:nvPr/>
        </p:nvSpPr>
        <p:spPr>
          <a:xfrm>
            <a:off x="2139918" y="5153024"/>
            <a:ext cx="147888" cy="265463"/>
          </a:xfrm>
          <a:custGeom>
            <a:avLst/>
            <a:gdLst>
              <a:gd name="connsiteX0" fmla="*/ 146082 w 147888"/>
              <a:gd name="connsiteY0" fmla="*/ 1 h 265463"/>
              <a:gd name="connsiteX1" fmla="*/ 139732 w 147888"/>
              <a:gd name="connsiteY1" fmla="*/ 158751 h 265463"/>
              <a:gd name="connsiteX2" fmla="*/ 85757 w 147888"/>
              <a:gd name="connsiteY2" fmla="*/ 244476 h 265463"/>
              <a:gd name="connsiteX3" fmla="*/ 69882 w 147888"/>
              <a:gd name="connsiteY3" fmla="*/ 263526 h 265463"/>
              <a:gd name="connsiteX4" fmla="*/ 32 w 147888"/>
              <a:gd name="connsiteY4" fmla="*/ 250826 h 265463"/>
              <a:gd name="connsiteX5" fmla="*/ 79407 w 147888"/>
              <a:gd name="connsiteY5" fmla="*/ 257176 h 265463"/>
              <a:gd name="connsiteX6" fmla="*/ 123857 w 147888"/>
              <a:gd name="connsiteY6" fmla="*/ 117476 h 265463"/>
              <a:gd name="connsiteX7" fmla="*/ 123857 w 147888"/>
              <a:gd name="connsiteY7" fmla="*/ 155576 h 265463"/>
              <a:gd name="connsiteX8" fmla="*/ 146082 w 147888"/>
              <a:gd name="connsiteY8" fmla="*/ 1 h 2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8" h="265463">
                <a:moveTo>
                  <a:pt x="146082" y="1"/>
                </a:moveTo>
                <a:cubicBezTo>
                  <a:pt x="148728" y="530"/>
                  <a:pt x="149786" y="118005"/>
                  <a:pt x="139732" y="158751"/>
                </a:cubicBezTo>
                <a:cubicBezTo>
                  <a:pt x="129678" y="199497"/>
                  <a:pt x="97399" y="227014"/>
                  <a:pt x="85757" y="244476"/>
                </a:cubicBezTo>
                <a:cubicBezTo>
                  <a:pt x="74115" y="261938"/>
                  <a:pt x="84169" y="262468"/>
                  <a:pt x="69882" y="263526"/>
                </a:cubicBezTo>
                <a:cubicBezTo>
                  <a:pt x="55595" y="264584"/>
                  <a:pt x="-1556" y="251884"/>
                  <a:pt x="32" y="250826"/>
                </a:cubicBezTo>
                <a:cubicBezTo>
                  <a:pt x="1620" y="249768"/>
                  <a:pt x="58770" y="279401"/>
                  <a:pt x="79407" y="257176"/>
                </a:cubicBezTo>
                <a:cubicBezTo>
                  <a:pt x="100044" y="234951"/>
                  <a:pt x="116449" y="134409"/>
                  <a:pt x="123857" y="117476"/>
                </a:cubicBezTo>
                <a:cubicBezTo>
                  <a:pt x="131265" y="100543"/>
                  <a:pt x="121211" y="169334"/>
                  <a:pt x="123857" y="155576"/>
                </a:cubicBezTo>
                <a:cubicBezTo>
                  <a:pt x="126503" y="141818"/>
                  <a:pt x="143436" y="-528"/>
                  <a:pt x="1460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495D983B-7AAE-6917-F029-27A787520AC1}"/>
              </a:ext>
            </a:extLst>
          </p:cNvPr>
          <p:cNvSpPr/>
          <p:nvPr/>
        </p:nvSpPr>
        <p:spPr>
          <a:xfrm>
            <a:off x="2158441" y="5234299"/>
            <a:ext cx="121232" cy="176562"/>
          </a:xfrm>
          <a:custGeom>
            <a:avLst/>
            <a:gdLst>
              <a:gd name="connsiteX0" fmla="*/ 121209 w 121232"/>
              <a:gd name="connsiteY0" fmla="*/ 1276 h 176562"/>
              <a:gd name="connsiteX1" fmla="*/ 19609 w 121232"/>
              <a:gd name="connsiteY1" fmla="*/ 112401 h 176562"/>
              <a:gd name="connsiteX2" fmla="*/ 559 w 121232"/>
              <a:gd name="connsiteY2" fmla="*/ 175901 h 176562"/>
              <a:gd name="connsiteX3" fmla="*/ 29134 w 121232"/>
              <a:gd name="connsiteY3" fmla="*/ 74301 h 176562"/>
              <a:gd name="connsiteX4" fmla="*/ 29134 w 121232"/>
              <a:gd name="connsiteY4" fmla="*/ 52076 h 176562"/>
              <a:gd name="connsiteX5" fmla="*/ 121209 w 121232"/>
              <a:gd name="connsiteY5" fmla="*/ 1276 h 17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2" h="176562">
                <a:moveTo>
                  <a:pt x="121209" y="1276"/>
                </a:moveTo>
                <a:cubicBezTo>
                  <a:pt x="119622" y="11330"/>
                  <a:pt x="39717" y="83297"/>
                  <a:pt x="19609" y="112401"/>
                </a:cubicBezTo>
                <a:cubicBezTo>
                  <a:pt x="-499" y="141505"/>
                  <a:pt x="-1029" y="182251"/>
                  <a:pt x="559" y="175901"/>
                </a:cubicBezTo>
                <a:cubicBezTo>
                  <a:pt x="2146" y="169551"/>
                  <a:pt x="24372" y="94938"/>
                  <a:pt x="29134" y="74301"/>
                </a:cubicBezTo>
                <a:cubicBezTo>
                  <a:pt x="33896" y="53664"/>
                  <a:pt x="15376" y="60543"/>
                  <a:pt x="29134" y="52076"/>
                </a:cubicBezTo>
                <a:cubicBezTo>
                  <a:pt x="42892" y="43609"/>
                  <a:pt x="122796" y="-8778"/>
                  <a:pt x="12120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905C666-69AD-4D1B-6787-07D964234D40}"/>
              </a:ext>
            </a:extLst>
          </p:cNvPr>
          <p:cNvSpPr/>
          <p:nvPr/>
        </p:nvSpPr>
        <p:spPr>
          <a:xfrm>
            <a:off x="2724150" y="4807280"/>
            <a:ext cx="244749" cy="155912"/>
          </a:xfrm>
          <a:custGeom>
            <a:avLst/>
            <a:gdLst>
              <a:gd name="connsiteX0" fmla="*/ 0 w 244749"/>
              <a:gd name="connsiteY0" fmla="*/ 123495 h 155912"/>
              <a:gd name="connsiteX1" fmla="*/ 69850 w 244749"/>
              <a:gd name="connsiteY1" fmla="*/ 142545 h 155912"/>
              <a:gd name="connsiteX2" fmla="*/ 174625 w 244749"/>
              <a:gd name="connsiteY2" fmla="*/ 2845 h 155912"/>
              <a:gd name="connsiteX3" fmla="*/ 174625 w 244749"/>
              <a:gd name="connsiteY3" fmla="*/ 56820 h 155912"/>
              <a:gd name="connsiteX4" fmla="*/ 244475 w 244749"/>
              <a:gd name="connsiteY4" fmla="*/ 155245 h 155912"/>
              <a:gd name="connsiteX5" fmla="*/ 193675 w 244749"/>
              <a:gd name="connsiteY5" fmla="*/ 101270 h 155912"/>
              <a:gd name="connsiteX6" fmla="*/ 69850 w 244749"/>
              <a:gd name="connsiteY6" fmla="*/ 126670 h 155912"/>
              <a:gd name="connsiteX7" fmla="*/ 0 w 244749"/>
              <a:gd name="connsiteY7" fmla="*/ 123495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49" h="155912">
                <a:moveTo>
                  <a:pt x="0" y="123495"/>
                </a:moveTo>
                <a:cubicBezTo>
                  <a:pt x="0" y="126141"/>
                  <a:pt x="40746" y="162653"/>
                  <a:pt x="69850" y="142545"/>
                </a:cubicBezTo>
                <a:cubicBezTo>
                  <a:pt x="98954" y="122437"/>
                  <a:pt x="157163" y="17132"/>
                  <a:pt x="174625" y="2845"/>
                </a:cubicBezTo>
                <a:cubicBezTo>
                  <a:pt x="192087" y="-11442"/>
                  <a:pt x="162983" y="31420"/>
                  <a:pt x="174625" y="56820"/>
                </a:cubicBezTo>
                <a:cubicBezTo>
                  <a:pt x="186267" y="82220"/>
                  <a:pt x="241300" y="147837"/>
                  <a:pt x="244475" y="155245"/>
                </a:cubicBezTo>
                <a:cubicBezTo>
                  <a:pt x="247650" y="162653"/>
                  <a:pt x="222779" y="106032"/>
                  <a:pt x="193675" y="101270"/>
                </a:cubicBezTo>
                <a:cubicBezTo>
                  <a:pt x="164571" y="96508"/>
                  <a:pt x="98425" y="121378"/>
                  <a:pt x="69850" y="126670"/>
                </a:cubicBezTo>
                <a:cubicBezTo>
                  <a:pt x="41275" y="131962"/>
                  <a:pt x="0" y="120849"/>
                  <a:pt x="0" y="123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F0A4292-CEE8-9B5A-DEE8-7C0488E77DF2}"/>
              </a:ext>
            </a:extLst>
          </p:cNvPr>
          <p:cNvSpPr/>
          <p:nvPr/>
        </p:nvSpPr>
        <p:spPr>
          <a:xfrm>
            <a:off x="2942524" y="4903094"/>
            <a:ext cx="391587" cy="295869"/>
          </a:xfrm>
          <a:custGeom>
            <a:avLst/>
            <a:gdLst>
              <a:gd name="connsiteX0" fmla="*/ 701 w 391587"/>
              <a:gd name="connsiteY0" fmla="*/ 2281 h 295869"/>
              <a:gd name="connsiteX1" fmla="*/ 194376 w 391587"/>
              <a:gd name="connsiteY1" fmla="*/ 199131 h 295869"/>
              <a:gd name="connsiteX2" fmla="*/ 194376 w 391587"/>
              <a:gd name="connsiteY2" fmla="*/ 161031 h 295869"/>
              <a:gd name="connsiteX3" fmla="*/ 388051 w 391587"/>
              <a:gd name="connsiteY3" fmla="*/ 294381 h 295869"/>
              <a:gd name="connsiteX4" fmla="*/ 308676 w 391587"/>
              <a:gd name="connsiteY4" fmla="*/ 227706 h 295869"/>
              <a:gd name="connsiteX5" fmla="*/ 172151 w 391587"/>
              <a:gd name="connsiteY5" fmla="*/ 151506 h 295869"/>
              <a:gd name="connsiteX6" fmla="*/ 130876 w 391587"/>
              <a:gd name="connsiteY6" fmla="*/ 94356 h 295869"/>
              <a:gd name="connsiteX7" fmla="*/ 701 w 391587"/>
              <a:gd name="connsiteY7" fmla="*/ 2281 h 29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87" h="295869">
                <a:moveTo>
                  <a:pt x="701" y="2281"/>
                </a:moveTo>
                <a:cubicBezTo>
                  <a:pt x="11284" y="19744"/>
                  <a:pt x="162097" y="172673"/>
                  <a:pt x="194376" y="199131"/>
                </a:cubicBezTo>
                <a:cubicBezTo>
                  <a:pt x="226655" y="225589"/>
                  <a:pt x="162097" y="145156"/>
                  <a:pt x="194376" y="161031"/>
                </a:cubicBezTo>
                <a:cubicBezTo>
                  <a:pt x="226655" y="176906"/>
                  <a:pt x="369001" y="283269"/>
                  <a:pt x="388051" y="294381"/>
                </a:cubicBezTo>
                <a:cubicBezTo>
                  <a:pt x="407101" y="305493"/>
                  <a:pt x="344659" y="251518"/>
                  <a:pt x="308676" y="227706"/>
                </a:cubicBezTo>
                <a:cubicBezTo>
                  <a:pt x="272693" y="203894"/>
                  <a:pt x="201784" y="173731"/>
                  <a:pt x="172151" y="151506"/>
                </a:cubicBezTo>
                <a:cubicBezTo>
                  <a:pt x="142518" y="129281"/>
                  <a:pt x="159451" y="116052"/>
                  <a:pt x="130876" y="94356"/>
                </a:cubicBezTo>
                <a:cubicBezTo>
                  <a:pt x="102301" y="72660"/>
                  <a:pt x="-9882" y="-15182"/>
                  <a:pt x="701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DD66F6D-7F73-4B18-E2FA-6228028B68BE}"/>
              </a:ext>
            </a:extLst>
          </p:cNvPr>
          <p:cNvSpPr/>
          <p:nvPr/>
        </p:nvSpPr>
        <p:spPr>
          <a:xfrm>
            <a:off x="3228705" y="5060920"/>
            <a:ext cx="409903" cy="249686"/>
          </a:xfrm>
          <a:custGeom>
            <a:avLst/>
            <a:gdLst>
              <a:gd name="connsiteX0" fmla="*/ 270 w 409903"/>
              <a:gd name="connsiteY0" fmla="*/ 30 h 249686"/>
              <a:gd name="connsiteX1" fmla="*/ 101870 w 409903"/>
              <a:gd name="connsiteY1" fmla="*/ 130205 h 249686"/>
              <a:gd name="connsiteX2" fmla="*/ 193945 w 409903"/>
              <a:gd name="connsiteY2" fmla="*/ 238155 h 249686"/>
              <a:gd name="connsiteX3" fmla="*/ 346345 w 409903"/>
              <a:gd name="connsiteY3" fmla="*/ 247680 h 249686"/>
              <a:gd name="connsiteX4" fmla="*/ 371745 w 409903"/>
              <a:gd name="connsiteY4" fmla="*/ 247680 h 249686"/>
              <a:gd name="connsiteX5" fmla="*/ 390795 w 409903"/>
              <a:gd name="connsiteY5" fmla="*/ 247680 h 249686"/>
              <a:gd name="connsiteX6" fmla="*/ 320945 w 409903"/>
              <a:gd name="connsiteY6" fmla="*/ 225455 h 249686"/>
              <a:gd name="connsiteX7" fmla="*/ 409845 w 409903"/>
              <a:gd name="connsiteY7" fmla="*/ 92105 h 249686"/>
              <a:gd name="connsiteX8" fmla="*/ 305070 w 409903"/>
              <a:gd name="connsiteY8" fmla="*/ 228630 h 249686"/>
              <a:gd name="connsiteX9" fmla="*/ 241570 w 409903"/>
              <a:gd name="connsiteY9" fmla="*/ 200055 h 249686"/>
              <a:gd name="connsiteX10" fmla="*/ 22495 w 409903"/>
              <a:gd name="connsiteY10" fmla="*/ 111155 h 249686"/>
              <a:gd name="connsiteX11" fmla="*/ 70120 w 409903"/>
              <a:gd name="connsiteY11" fmla="*/ 117505 h 249686"/>
              <a:gd name="connsiteX12" fmla="*/ 270 w 409903"/>
              <a:gd name="connsiteY12" fmla="*/ 30 h 2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03" h="249686">
                <a:moveTo>
                  <a:pt x="270" y="30"/>
                </a:moveTo>
                <a:cubicBezTo>
                  <a:pt x="5562" y="2147"/>
                  <a:pt x="69591" y="90518"/>
                  <a:pt x="101870" y="130205"/>
                </a:cubicBezTo>
                <a:cubicBezTo>
                  <a:pt x="134149" y="169892"/>
                  <a:pt x="153199" y="218576"/>
                  <a:pt x="193945" y="238155"/>
                </a:cubicBezTo>
                <a:cubicBezTo>
                  <a:pt x="234691" y="257734"/>
                  <a:pt x="316712" y="246093"/>
                  <a:pt x="346345" y="247680"/>
                </a:cubicBezTo>
                <a:cubicBezTo>
                  <a:pt x="375978" y="249267"/>
                  <a:pt x="371745" y="247680"/>
                  <a:pt x="371745" y="247680"/>
                </a:cubicBezTo>
                <a:cubicBezTo>
                  <a:pt x="379153" y="247680"/>
                  <a:pt x="399262" y="251384"/>
                  <a:pt x="390795" y="247680"/>
                </a:cubicBezTo>
                <a:cubicBezTo>
                  <a:pt x="382328" y="243976"/>
                  <a:pt x="317770" y="251384"/>
                  <a:pt x="320945" y="225455"/>
                </a:cubicBezTo>
                <a:cubicBezTo>
                  <a:pt x="324120" y="199526"/>
                  <a:pt x="412491" y="91576"/>
                  <a:pt x="409845" y="92105"/>
                </a:cubicBezTo>
                <a:cubicBezTo>
                  <a:pt x="407199" y="92634"/>
                  <a:pt x="333116" y="210638"/>
                  <a:pt x="305070" y="228630"/>
                </a:cubicBezTo>
                <a:cubicBezTo>
                  <a:pt x="277024" y="246622"/>
                  <a:pt x="241570" y="200055"/>
                  <a:pt x="241570" y="200055"/>
                </a:cubicBezTo>
                <a:cubicBezTo>
                  <a:pt x="194474" y="180476"/>
                  <a:pt x="51070" y="124913"/>
                  <a:pt x="22495" y="111155"/>
                </a:cubicBezTo>
                <a:cubicBezTo>
                  <a:pt x="-6080" y="97397"/>
                  <a:pt x="71178" y="129676"/>
                  <a:pt x="70120" y="117505"/>
                </a:cubicBezTo>
                <a:cubicBezTo>
                  <a:pt x="69062" y="105334"/>
                  <a:pt x="-5022" y="-2087"/>
                  <a:pt x="27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E2BE6F-F516-1A9F-8056-698162BAB1AD}"/>
              </a:ext>
            </a:extLst>
          </p:cNvPr>
          <p:cNvSpPr/>
          <p:nvPr/>
        </p:nvSpPr>
        <p:spPr>
          <a:xfrm>
            <a:off x="2907514" y="5231521"/>
            <a:ext cx="697619" cy="158394"/>
          </a:xfrm>
          <a:custGeom>
            <a:avLst/>
            <a:gdLst>
              <a:gd name="connsiteX0" fmla="*/ 689761 w 697619"/>
              <a:gd name="connsiteY0" fmla="*/ 150104 h 158394"/>
              <a:gd name="connsiteX1" fmla="*/ 518311 w 697619"/>
              <a:gd name="connsiteY1" fmla="*/ 146929 h 158394"/>
              <a:gd name="connsiteX2" fmla="*/ 165886 w 697619"/>
              <a:gd name="connsiteY2" fmla="*/ 77079 h 158394"/>
              <a:gd name="connsiteX3" fmla="*/ 270661 w 697619"/>
              <a:gd name="connsiteY3" fmla="*/ 108829 h 158394"/>
              <a:gd name="connsiteX4" fmla="*/ 121436 w 697619"/>
              <a:gd name="connsiteY4" fmla="*/ 879 h 158394"/>
              <a:gd name="connsiteX5" fmla="*/ 153186 w 697619"/>
              <a:gd name="connsiteY5" fmla="*/ 54854 h 158394"/>
              <a:gd name="connsiteX6" fmla="*/ 786 w 697619"/>
              <a:gd name="connsiteY6" fmla="*/ 879 h 158394"/>
              <a:gd name="connsiteX7" fmla="*/ 229386 w 697619"/>
              <a:gd name="connsiteY7" fmla="*/ 70729 h 158394"/>
              <a:gd name="connsiteX8" fmla="*/ 315111 w 697619"/>
              <a:gd name="connsiteY8" fmla="*/ 80254 h 158394"/>
              <a:gd name="connsiteX9" fmla="*/ 632611 w 697619"/>
              <a:gd name="connsiteY9" fmla="*/ 153279 h 158394"/>
              <a:gd name="connsiteX10" fmla="*/ 689761 w 697619"/>
              <a:gd name="connsiteY10" fmla="*/ 150104 h 1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19" h="158394">
                <a:moveTo>
                  <a:pt x="689761" y="150104"/>
                </a:moveTo>
                <a:cubicBezTo>
                  <a:pt x="670711" y="149046"/>
                  <a:pt x="605623" y="159100"/>
                  <a:pt x="518311" y="146929"/>
                </a:cubicBezTo>
                <a:cubicBezTo>
                  <a:pt x="430999" y="134758"/>
                  <a:pt x="207161" y="83429"/>
                  <a:pt x="165886" y="77079"/>
                </a:cubicBezTo>
                <a:cubicBezTo>
                  <a:pt x="124611" y="70729"/>
                  <a:pt x="278069" y="121529"/>
                  <a:pt x="270661" y="108829"/>
                </a:cubicBezTo>
                <a:cubicBezTo>
                  <a:pt x="263253" y="96129"/>
                  <a:pt x="141015" y="9875"/>
                  <a:pt x="121436" y="879"/>
                </a:cubicBezTo>
                <a:cubicBezTo>
                  <a:pt x="101857" y="-8117"/>
                  <a:pt x="173294" y="54854"/>
                  <a:pt x="153186" y="54854"/>
                </a:cubicBezTo>
                <a:cubicBezTo>
                  <a:pt x="133078" y="54854"/>
                  <a:pt x="-11914" y="-1767"/>
                  <a:pt x="786" y="879"/>
                </a:cubicBezTo>
                <a:cubicBezTo>
                  <a:pt x="13486" y="3525"/>
                  <a:pt x="176998" y="57500"/>
                  <a:pt x="229386" y="70729"/>
                </a:cubicBezTo>
                <a:cubicBezTo>
                  <a:pt x="281773" y="83958"/>
                  <a:pt x="247907" y="66496"/>
                  <a:pt x="315111" y="80254"/>
                </a:cubicBezTo>
                <a:cubicBezTo>
                  <a:pt x="382315" y="94012"/>
                  <a:pt x="570698" y="140579"/>
                  <a:pt x="632611" y="153279"/>
                </a:cubicBezTo>
                <a:cubicBezTo>
                  <a:pt x="694524" y="165979"/>
                  <a:pt x="708811" y="151162"/>
                  <a:pt x="689761" y="150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D0502AE-01E1-5268-2CFE-829EE7F7180E}"/>
              </a:ext>
            </a:extLst>
          </p:cNvPr>
          <p:cNvSpPr/>
          <p:nvPr/>
        </p:nvSpPr>
        <p:spPr>
          <a:xfrm>
            <a:off x="2576638" y="5117044"/>
            <a:ext cx="421424" cy="153572"/>
          </a:xfrm>
          <a:custGeom>
            <a:avLst/>
            <a:gdLst>
              <a:gd name="connsiteX0" fmla="*/ 7812 w 421424"/>
              <a:gd name="connsiteY0" fmla="*/ 4231 h 153572"/>
              <a:gd name="connsiteX1" fmla="*/ 58612 w 421424"/>
              <a:gd name="connsiteY1" fmla="*/ 7406 h 153572"/>
              <a:gd name="connsiteX2" fmla="*/ 239587 w 421424"/>
              <a:gd name="connsiteY2" fmla="*/ 13756 h 153572"/>
              <a:gd name="connsiteX3" fmla="*/ 417387 w 421424"/>
              <a:gd name="connsiteY3" fmla="*/ 150281 h 153572"/>
              <a:gd name="connsiteX4" fmla="*/ 347537 w 421424"/>
              <a:gd name="connsiteY4" fmla="*/ 105831 h 153572"/>
              <a:gd name="connsiteX5" fmla="*/ 163387 w 421424"/>
              <a:gd name="connsiteY5" fmla="*/ 45506 h 153572"/>
              <a:gd name="connsiteX6" fmla="*/ 258637 w 421424"/>
              <a:gd name="connsiteY6" fmla="*/ 74081 h 153572"/>
              <a:gd name="connsiteX7" fmla="*/ 7812 w 421424"/>
              <a:gd name="connsiteY7" fmla="*/ 4231 h 15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424" h="153572">
                <a:moveTo>
                  <a:pt x="7812" y="4231"/>
                </a:moveTo>
                <a:cubicBezTo>
                  <a:pt x="-25525" y="-6881"/>
                  <a:pt x="58612" y="7406"/>
                  <a:pt x="58612" y="7406"/>
                </a:cubicBezTo>
                <a:cubicBezTo>
                  <a:pt x="97241" y="8993"/>
                  <a:pt x="179791" y="-10057"/>
                  <a:pt x="239587" y="13756"/>
                </a:cubicBezTo>
                <a:cubicBezTo>
                  <a:pt x="299383" y="37569"/>
                  <a:pt x="399395" y="134935"/>
                  <a:pt x="417387" y="150281"/>
                </a:cubicBezTo>
                <a:cubicBezTo>
                  <a:pt x="435379" y="165627"/>
                  <a:pt x="389870" y="123293"/>
                  <a:pt x="347537" y="105831"/>
                </a:cubicBezTo>
                <a:cubicBezTo>
                  <a:pt x="305204" y="88369"/>
                  <a:pt x="178204" y="50798"/>
                  <a:pt x="163387" y="45506"/>
                </a:cubicBezTo>
                <a:cubicBezTo>
                  <a:pt x="148570" y="40214"/>
                  <a:pt x="288270" y="79373"/>
                  <a:pt x="258637" y="74081"/>
                </a:cubicBezTo>
                <a:cubicBezTo>
                  <a:pt x="229004" y="68789"/>
                  <a:pt x="41149" y="15343"/>
                  <a:pt x="7812" y="4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3BE160A-CB85-C47E-9069-2E1955CD368C}"/>
              </a:ext>
            </a:extLst>
          </p:cNvPr>
          <p:cNvSpPr/>
          <p:nvPr/>
        </p:nvSpPr>
        <p:spPr>
          <a:xfrm>
            <a:off x="2841434" y="4962511"/>
            <a:ext cx="324475" cy="382089"/>
          </a:xfrm>
          <a:custGeom>
            <a:avLst/>
            <a:gdLst>
              <a:gd name="connsiteX0" fmla="*/ 60516 w 324475"/>
              <a:gd name="connsiteY0" fmla="*/ 14 h 382089"/>
              <a:gd name="connsiteX1" fmla="*/ 54166 w 324475"/>
              <a:gd name="connsiteY1" fmla="*/ 152414 h 382089"/>
              <a:gd name="connsiteX2" fmla="*/ 104966 w 324475"/>
              <a:gd name="connsiteY2" fmla="*/ 263539 h 382089"/>
              <a:gd name="connsiteX3" fmla="*/ 111316 w 324475"/>
              <a:gd name="connsiteY3" fmla="*/ 238139 h 382089"/>
              <a:gd name="connsiteX4" fmla="*/ 324041 w 324475"/>
              <a:gd name="connsiteY4" fmla="*/ 381014 h 382089"/>
              <a:gd name="connsiteX5" fmla="*/ 162116 w 324475"/>
              <a:gd name="connsiteY5" fmla="*/ 298464 h 382089"/>
              <a:gd name="connsiteX6" fmla="*/ 6541 w 324475"/>
              <a:gd name="connsiteY6" fmla="*/ 203214 h 382089"/>
              <a:gd name="connsiteX7" fmla="*/ 28766 w 324475"/>
              <a:gd name="connsiteY7" fmla="*/ 219089 h 382089"/>
              <a:gd name="connsiteX8" fmla="*/ 25591 w 324475"/>
              <a:gd name="connsiteY8" fmla="*/ 98439 h 382089"/>
              <a:gd name="connsiteX9" fmla="*/ 19241 w 324475"/>
              <a:gd name="connsiteY9" fmla="*/ 142889 h 382089"/>
              <a:gd name="connsiteX10" fmla="*/ 60516 w 324475"/>
              <a:gd name="connsiteY10" fmla="*/ 14 h 38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475" h="382089">
                <a:moveTo>
                  <a:pt x="60516" y="14"/>
                </a:moveTo>
                <a:cubicBezTo>
                  <a:pt x="66337" y="1602"/>
                  <a:pt x="46758" y="108493"/>
                  <a:pt x="54166" y="152414"/>
                </a:cubicBezTo>
                <a:cubicBezTo>
                  <a:pt x="61574" y="196335"/>
                  <a:pt x="95441" y="249252"/>
                  <a:pt x="104966" y="263539"/>
                </a:cubicBezTo>
                <a:cubicBezTo>
                  <a:pt x="114491" y="277826"/>
                  <a:pt x="74804" y="218560"/>
                  <a:pt x="111316" y="238139"/>
                </a:cubicBezTo>
                <a:cubicBezTo>
                  <a:pt x="147829" y="257718"/>
                  <a:pt x="315574" y="370960"/>
                  <a:pt x="324041" y="381014"/>
                </a:cubicBezTo>
                <a:cubicBezTo>
                  <a:pt x="332508" y="391068"/>
                  <a:pt x="215033" y="328097"/>
                  <a:pt x="162116" y="298464"/>
                </a:cubicBezTo>
                <a:cubicBezTo>
                  <a:pt x="109199" y="268831"/>
                  <a:pt x="28766" y="216443"/>
                  <a:pt x="6541" y="203214"/>
                </a:cubicBezTo>
                <a:cubicBezTo>
                  <a:pt x="-15684" y="189985"/>
                  <a:pt x="25591" y="236552"/>
                  <a:pt x="28766" y="219089"/>
                </a:cubicBezTo>
                <a:cubicBezTo>
                  <a:pt x="31941" y="201627"/>
                  <a:pt x="27178" y="111139"/>
                  <a:pt x="25591" y="98439"/>
                </a:cubicBezTo>
                <a:cubicBezTo>
                  <a:pt x="24004" y="85739"/>
                  <a:pt x="12891" y="159293"/>
                  <a:pt x="19241" y="142889"/>
                </a:cubicBezTo>
                <a:cubicBezTo>
                  <a:pt x="25591" y="126485"/>
                  <a:pt x="54695" y="-1574"/>
                  <a:pt x="6051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E1974FC-CAE1-FCC0-2F4E-F9558701F24A}"/>
              </a:ext>
            </a:extLst>
          </p:cNvPr>
          <p:cNvSpPr/>
          <p:nvPr/>
        </p:nvSpPr>
        <p:spPr>
          <a:xfrm>
            <a:off x="2708232" y="4418094"/>
            <a:ext cx="638249" cy="195419"/>
          </a:xfrm>
          <a:custGeom>
            <a:avLst/>
            <a:gdLst>
              <a:gd name="connsiteX0" fmla="*/ 43 w 638249"/>
              <a:gd name="connsiteY0" fmla="*/ 118981 h 195419"/>
              <a:gd name="connsiteX1" fmla="*/ 168318 w 638249"/>
              <a:gd name="connsiteY1" fmla="*/ 49131 h 195419"/>
              <a:gd name="connsiteX2" fmla="*/ 447718 w 638249"/>
              <a:gd name="connsiteY2" fmla="*/ 112631 h 195419"/>
              <a:gd name="connsiteX3" fmla="*/ 377868 w 638249"/>
              <a:gd name="connsiteY3" fmla="*/ 71356 h 195419"/>
              <a:gd name="connsiteX4" fmla="*/ 638218 w 638249"/>
              <a:gd name="connsiteY4" fmla="*/ 195181 h 195419"/>
              <a:gd name="connsiteX5" fmla="*/ 393743 w 638249"/>
              <a:gd name="connsiteY5" fmla="*/ 99931 h 195419"/>
              <a:gd name="connsiteX6" fmla="*/ 158793 w 638249"/>
              <a:gd name="connsiteY6" fmla="*/ 1506 h 195419"/>
              <a:gd name="connsiteX7" fmla="*/ 241343 w 638249"/>
              <a:gd name="connsiteY7" fmla="*/ 39606 h 195419"/>
              <a:gd name="connsiteX8" fmla="*/ 152443 w 638249"/>
              <a:gd name="connsiteY8" fmla="*/ 30081 h 195419"/>
              <a:gd name="connsiteX9" fmla="*/ 43 w 638249"/>
              <a:gd name="connsiteY9" fmla="*/ 118981 h 1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49" h="195419">
                <a:moveTo>
                  <a:pt x="43" y="118981"/>
                </a:moveTo>
                <a:cubicBezTo>
                  <a:pt x="2689" y="122156"/>
                  <a:pt x="93706" y="50189"/>
                  <a:pt x="168318" y="49131"/>
                </a:cubicBezTo>
                <a:cubicBezTo>
                  <a:pt x="242930" y="48073"/>
                  <a:pt x="412793" y="108927"/>
                  <a:pt x="447718" y="112631"/>
                </a:cubicBezTo>
                <a:cubicBezTo>
                  <a:pt x="482643" y="116335"/>
                  <a:pt x="346118" y="57598"/>
                  <a:pt x="377868" y="71356"/>
                </a:cubicBezTo>
                <a:cubicBezTo>
                  <a:pt x="409618" y="85114"/>
                  <a:pt x="635572" y="190419"/>
                  <a:pt x="638218" y="195181"/>
                </a:cubicBezTo>
                <a:cubicBezTo>
                  <a:pt x="640864" y="199943"/>
                  <a:pt x="473647" y="132210"/>
                  <a:pt x="393743" y="99931"/>
                </a:cubicBezTo>
                <a:cubicBezTo>
                  <a:pt x="313839" y="67652"/>
                  <a:pt x="184193" y="11560"/>
                  <a:pt x="158793" y="1506"/>
                </a:cubicBezTo>
                <a:cubicBezTo>
                  <a:pt x="133393" y="-8548"/>
                  <a:pt x="242401" y="34844"/>
                  <a:pt x="241343" y="39606"/>
                </a:cubicBezTo>
                <a:cubicBezTo>
                  <a:pt x="240285" y="44368"/>
                  <a:pt x="188955" y="18439"/>
                  <a:pt x="152443" y="30081"/>
                </a:cubicBezTo>
                <a:cubicBezTo>
                  <a:pt x="115931" y="41723"/>
                  <a:pt x="-2603" y="115806"/>
                  <a:pt x="43" y="11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3A673BF-D3AA-E3E2-E229-1805EC5FCD31}"/>
              </a:ext>
            </a:extLst>
          </p:cNvPr>
          <p:cNvSpPr/>
          <p:nvPr/>
        </p:nvSpPr>
        <p:spPr>
          <a:xfrm>
            <a:off x="2781065" y="4479952"/>
            <a:ext cx="897157" cy="263026"/>
          </a:xfrm>
          <a:custGeom>
            <a:avLst/>
            <a:gdLst>
              <a:gd name="connsiteX0" fmla="*/ 235 w 897157"/>
              <a:gd name="connsiteY0" fmla="*/ 142848 h 263026"/>
              <a:gd name="connsiteX1" fmla="*/ 149460 w 897157"/>
              <a:gd name="connsiteY1" fmla="*/ 95223 h 263026"/>
              <a:gd name="connsiteX2" fmla="*/ 393935 w 897157"/>
              <a:gd name="connsiteY2" fmla="*/ 136498 h 263026"/>
              <a:gd name="connsiteX3" fmla="*/ 352660 w 897157"/>
              <a:gd name="connsiteY3" fmla="*/ 101573 h 263026"/>
              <a:gd name="connsiteX4" fmla="*/ 882885 w 897157"/>
              <a:gd name="connsiteY4" fmla="*/ 260323 h 263026"/>
              <a:gd name="connsiteX5" fmla="*/ 689210 w 897157"/>
              <a:gd name="connsiteY5" fmla="*/ 187298 h 263026"/>
              <a:gd name="connsiteX6" fmla="*/ 95485 w 897157"/>
              <a:gd name="connsiteY6" fmla="*/ 6323 h 263026"/>
              <a:gd name="connsiteX7" fmla="*/ 228835 w 897157"/>
              <a:gd name="connsiteY7" fmla="*/ 44423 h 263026"/>
              <a:gd name="connsiteX8" fmla="*/ 117710 w 897157"/>
              <a:gd name="connsiteY8" fmla="*/ 76173 h 263026"/>
              <a:gd name="connsiteX9" fmla="*/ 235 w 897157"/>
              <a:gd name="connsiteY9" fmla="*/ 142848 h 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7157" h="263026">
                <a:moveTo>
                  <a:pt x="235" y="142848"/>
                </a:moveTo>
                <a:cubicBezTo>
                  <a:pt x="5527" y="146023"/>
                  <a:pt x="83843" y="96281"/>
                  <a:pt x="149460" y="95223"/>
                </a:cubicBezTo>
                <a:cubicBezTo>
                  <a:pt x="215077" y="94165"/>
                  <a:pt x="360068" y="135440"/>
                  <a:pt x="393935" y="136498"/>
                </a:cubicBezTo>
                <a:cubicBezTo>
                  <a:pt x="427802" y="137556"/>
                  <a:pt x="271168" y="80936"/>
                  <a:pt x="352660" y="101573"/>
                </a:cubicBezTo>
                <a:cubicBezTo>
                  <a:pt x="434152" y="122210"/>
                  <a:pt x="826793" y="246035"/>
                  <a:pt x="882885" y="260323"/>
                </a:cubicBezTo>
                <a:cubicBezTo>
                  <a:pt x="938977" y="274611"/>
                  <a:pt x="820443" y="229631"/>
                  <a:pt x="689210" y="187298"/>
                </a:cubicBezTo>
                <a:cubicBezTo>
                  <a:pt x="557977" y="144965"/>
                  <a:pt x="172214" y="30135"/>
                  <a:pt x="95485" y="6323"/>
                </a:cubicBezTo>
                <a:cubicBezTo>
                  <a:pt x="18756" y="-17489"/>
                  <a:pt x="225131" y="32781"/>
                  <a:pt x="228835" y="44423"/>
                </a:cubicBezTo>
                <a:cubicBezTo>
                  <a:pt x="232539" y="56065"/>
                  <a:pt x="155281" y="62415"/>
                  <a:pt x="117710" y="76173"/>
                </a:cubicBezTo>
                <a:cubicBezTo>
                  <a:pt x="80139" y="89931"/>
                  <a:pt x="-5057" y="139673"/>
                  <a:pt x="235" y="14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A593E4E-E7BD-28C5-3B56-988A703CA147}"/>
              </a:ext>
            </a:extLst>
          </p:cNvPr>
          <p:cNvSpPr/>
          <p:nvPr/>
        </p:nvSpPr>
        <p:spPr>
          <a:xfrm>
            <a:off x="2777654" y="4517921"/>
            <a:ext cx="149795" cy="171253"/>
          </a:xfrm>
          <a:custGeom>
            <a:avLst/>
            <a:gdLst>
              <a:gd name="connsiteX0" fmla="*/ 149696 w 149795"/>
              <a:gd name="connsiteY0" fmla="*/ 104 h 171253"/>
              <a:gd name="connsiteX1" fmla="*/ 32221 w 149795"/>
              <a:gd name="connsiteY1" fmla="*/ 31854 h 171253"/>
              <a:gd name="connsiteX2" fmla="*/ 25871 w 149795"/>
              <a:gd name="connsiteY2" fmla="*/ 60429 h 171253"/>
              <a:gd name="connsiteX3" fmla="*/ 6821 w 149795"/>
              <a:gd name="connsiteY3" fmla="*/ 168379 h 171253"/>
              <a:gd name="connsiteX4" fmla="*/ 9996 w 149795"/>
              <a:gd name="connsiteY4" fmla="*/ 130279 h 171253"/>
              <a:gd name="connsiteX5" fmla="*/ 9996 w 149795"/>
              <a:gd name="connsiteY5" fmla="*/ 25504 h 171253"/>
              <a:gd name="connsiteX6" fmla="*/ 149696 w 149795"/>
              <a:gd name="connsiteY6" fmla="*/ 104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95" h="171253">
                <a:moveTo>
                  <a:pt x="149696" y="104"/>
                </a:moveTo>
                <a:cubicBezTo>
                  <a:pt x="153400" y="1162"/>
                  <a:pt x="52859" y="21800"/>
                  <a:pt x="32221" y="31854"/>
                </a:cubicBezTo>
                <a:cubicBezTo>
                  <a:pt x="11583" y="41908"/>
                  <a:pt x="30104" y="37675"/>
                  <a:pt x="25871" y="60429"/>
                </a:cubicBezTo>
                <a:cubicBezTo>
                  <a:pt x="21638" y="83183"/>
                  <a:pt x="9467" y="156737"/>
                  <a:pt x="6821" y="168379"/>
                </a:cubicBezTo>
                <a:cubicBezTo>
                  <a:pt x="4175" y="180021"/>
                  <a:pt x="9467" y="154091"/>
                  <a:pt x="9996" y="130279"/>
                </a:cubicBezTo>
                <a:cubicBezTo>
                  <a:pt x="10525" y="106467"/>
                  <a:pt x="-12758" y="45083"/>
                  <a:pt x="9996" y="25504"/>
                </a:cubicBezTo>
                <a:cubicBezTo>
                  <a:pt x="32750" y="5925"/>
                  <a:pt x="145992" y="-954"/>
                  <a:pt x="14969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5D1ED4D-A666-6B4C-2900-863B8F1797C7}"/>
              </a:ext>
            </a:extLst>
          </p:cNvPr>
          <p:cNvSpPr/>
          <p:nvPr/>
        </p:nvSpPr>
        <p:spPr>
          <a:xfrm>
            <a:off x="2463805" y="4667754"/>
            <a:ext cx="253449" cy="358111"/>
          </a:xfrm>
          <a:custGeom>
            <a:avLst/>
            <a:gdLst>
              <a:gd name="connsiteX0" fmla="*/ 3170 w 253449"/>
              <a:gd name="connsiteY0" fmla="*/ 355096 h 358111"/>
              <a:gd name="connsiteX1" fmla="*/ 247645 w 253449"/>
              <a:gd name="connsiteY1" fmla="*/ 9021 h 358111"/>
              <a:gd name="connsiteX2" fmla="*/ 171445 w 253449"/>
              <a:gd name="connsiteY2" fmla="*/ 107446 h 358111"/>
              <a:gd name="connsiteX3" fmla="*/ 111120 w 253449"/>
              <a:gd name="connsiteY3" fmla="*/ 174121 h 358111"/>
              <a:gd name="connsiteX4" fmla="*/ 3170 w 253449"/>
              <a:gd name="connsiteY4" fmla="*/ 355096 h 35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49" h="358111">
                <a:moveTo>
                  <a:pt x="3170" y="355096"/>
                </a:moveTo>
                <a:cubicBezTo>
                  <a:pt x="25924" y="327579"/>
                  <a:pt x="219599" y="50296"/>
                  <a:pt x="247645" y="9021"/>
                </a:cubicBezTo>
                <a:cubicBezTo>
                  <a:pt x="275691" y="-32254"/>
                  <a:pt x="194199" y="79929"/>
                  <a:pt x="171445" y="107446"/>
                </a:cubicBezTo>
                <a:cubicBezTo>
                  <a:pt x="148691" y="134963"/>
                  <a:pt x="135462" y="134433"/>
                  <a:pt x="111120" y="174121"/>
                </a:cubicBezTo>
                <a:cubicBezTo>
                  <a:pt x="86778" y="213808"/>
                  <a:pt x="-19584" y="382613"/>
                  <a:pt x="3170" y="35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D71439-B613-EEA6-616B-2F6778851562}"/>
              </a:ext>
            </a:extLst>
          </p:cNvPr>
          <p:cNvSpPr/>
          <p:nvPr/>
        </p:nvSpPr>
        <p:spPr>
          <a:xfrm>
            <a:off x="2770774" y="4714491"/>
            <a:ext cx="23373" cy="254312"/>
          </a:xfrm>
          <a:custGeom>
            <a:avLst/>
            <a:gdLst>
              <a:gd name="connsiteX0" fmla="*/ 10526 w 23373"/>
              <a:gd name="connsiteY0" fmla="*/ 384 h 254312"/>
              <a:gd name="connsiteX1" fmla="*/ 23226 w 23373"/>
              <a:gd name="connsiteY1" fmla="*/ 76584 h 254312"/>
              <a:gd name="connsiteX2" fmla="*/ 1001 w 23373"/>
              <a:gd name="connsiteY2" fmla="*/ 244859 h 254312"/>
              <a:gd name="connsiteX3" fmla="*/ 4176 w 23373"/>
              <a:gd name="connsiteY3" fmla="*/ 219459 h 254312"/>
              <a:gd name="connsiteX4" fmla="*/ 7351 w 23373"/>
              <a:gd name="connsiteY4" fmla="*/ 105159 h 254312"/>
              <a:gd name="connsiteX5" fmla="*/ 10526 w 23373"/>
              <a:gd name="connsiteY5" fmla="*/ 3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" h="254312">
                <a:moveTo>
                  <a:pt x="10526" y="384"/>
                </a:moveTo>
                <a:cubicBezTo>
                  <a:pt x="13172" y="-4378"/>
                  <a:pt x="24813" y="35838"/>
                  <a:pt x="23226" y="76584"/>
                </a:cubicBezTo>
                <a:cubicBezTo>
                  <a:pt x="21639" y="117330"/>
                  <a:pt x="1001" y="244859"/>
                  <a:pt x="1001" y="244859"/>
                </a:cubicBezTo>
                <a:cubicBezTo>
                  <a:pt x="-2174" y="268672"/>
                  <a:pt x="3118" y="242742"/>
                  <a:pt x="4176" y="219459"/>
                </a:cubicBezTo>
                <a:cubicBezTo>
                  <a:pt x="5234" y="196176"/>
                  <a:pt x="5764" y="143788"/>
                  <a:pt x="7351" y="105159"/>
                </a:cubicBezTo>
                <a:cubicBezTo>
                  <a:pt x="8938" y="66530"/>
                  <a:pt x="7880" y="5146"/>
                  <a:pt x="1052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F6FEA16-F264-AAF1-772A-AD94AFBB19F6}"/>
              </a:ext>
            </a:extLst>
          </p:cNvPr>
          <p:cNvSpPr/>
          <p:nvPr/>
        </p:nvSpPr>
        <p:spPr>
          <a:xfrm>
            <a:off x="2877837" y="4590946"/>
            <a:ext cx="821014" cy="288208"/>
          </a:xfrm>
          <a:custGeom>
            <a:avLst/>
            <a:gdLst>
              <a:gd name="connsiteX0" fmla="*/ 5063 w 821014"/>
              <a:gd name="connsiteY0" fmla="*/ 104 h 288208"/>
              <a:gd name="connsiteX1" fmla="*/ 87613 w 821014"/>
              <a:gd name="connsiteY1" fmla="*/ 63604 h 288208"/>
              <a:gd name="connsiteX2" fmla="*/ 8238 w 821014"/>
              <a:gd name="connsiteY2" fmla="*/ 108054 h 288208"/>
              <a:gd name="connsiteX3" fmla="*/ 328913 w 821014"/>
              <a:gd name="connsiteY3" fmla="*/ 158854 h 288208"/>
              <a:gd name="connsiteX4" fmla="*/ 243188 w 821014"/>
              <a:gd name="connsiteY4" fmla="*/ 162029 h 288208"/>
              <a:gd name="connsiteX5" fmla="*/ 522588 w 821014"/>
              <a:gd name="connsiteY5" fmla="*/ 149329 h 288208"/>
              <a:gd name="connsiteX6" fmla="*/ 817863 w 821014"/>
              <a:gd name="connsiteY6" fmla="*/ 285854 h 288208"/>
              <a:gd name="connsiteX7" fmla="*/ 662288 w 821014"/>
              <a:gd name="connsiteY7" fmla="*/ 231879 h 288208"/>
              <a:gd name="connsiteX8" fmla="*/ 411463 w 821014"/>
              <a:gd name="connsiteY8" fmla="*/ 181079 h 288208"/>
              <a:gd name="connsiteX9" fmla="*/ 192388 w 821014"/>
              <a:gd name="connsiteY9" fmla="*/ 158854 h 288208"/>
              <a:gd name="connsiteX10" fmla="*/ 30463 w 821014"/>
              <a:gd name="connsiteY10" fmla="*/ 117579 h 288208"/>
              <a:gd name="connsiteX11" fmla="*/ 55863 w 821014"/>
              <a:gd name="connsiteY11" fmla="*/ 79479 h 288208"/>
              <a:gd name="connsiteX12" fmla="*/ 5063 w 821014"/>
              <a:gd name="connsiteY12" fmla="*/ 104 h 2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014" h="288208">
                <a:moveTo>
                  <a:pt x="5063" y="104"/>
                </a:moveTo>
                <a:cubicBezTo>
                  <a:pt x="10355" y="-2542"/>
                  <a:pt x="87084" y="45612"/>
                  <a:pt x="87613" y="63604"/>
                </a:cubicBezTo>
                <a:cubicBezTo>
                  <a:pt x="88142" y="81596"/>
                  <a:pt x="-31979" y="92179"/>
                  <a:pt x="8238" y="108054"/>
                </a:cubicBezTo>
                <a:cubicBezTo>
                  <a:pt x="48455" y="123929"/>
                  <a:pt x="289755" y="149858"/>
                  <a:pt x="328913" y="158854"/>
                </a:cubicBezTo>
                <a:cubicBezTo>
                  <a:pt x="368071" y="167850"/>
                  <a:pt x="243188" y="162029"/>
                  <a:pt x="243188" y="162029"/>
                </a:cubicBezTo>
                <a:cubicBezTo>
                  <a:pt x="275467" y="160442"/>
                  <a:pt x="426809" y="128692"/>
                  <a:pt x="522588" y="149329"/>
                </a:cubicBezTo>
                <a:cubicBezTo>
                  <a:pt x="618367" y="169966"/>
                  <a:pt x="794580" y="272096"/>
                  <a:pt x="817863" y="285854"/>
                </a:cubicBezTo>
                <a:cubicBezTo>
                  <a:pt x="841146" y="299612"/>
                  <a:pt x="730021" y="249341"/>
                  <a:pt x="662288" y="231879"/>
                </a:cubicBezTo>
                <a:cubicBezTo>
                  <a:pt x="594555" y="214417"/>
                  <a:pt x="489780" y="193250"/>
                  <a:pt x="411463" y="181079"/>
                </a:cubicBezTo>
                <a:cubicBezTo>
                  <a:pt x="333146" y="168908"/>
                  <a:pt x="255888" y="169437"/>
                  <a:pt x="192388" y="158854"/>
                </a:cubicBezTo>
                <a:cubicBezTo>
                  <a:pt x="128888" y="148271"/>
                  <a:pt x="53217" y="130808"/>
                  <a:pt x="30463" y="117579"/>
                </a:cubicBezTo>
                <a:cubicBezTo>
                  <a:pt x="7709" y="104350"/>
                  <a:pt x="55863" y="94296"/>
                  <a:pt x="55863" y="79479"/>
                </a:cubicBezTo>
                <a:cubicBezTo>
                  <a:pt x="55863" y="64662"/>
                  <a:pt x="-229" y="2750"/>
                  <a:pt x="506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AD91C1A-C566-E8C1-9FEE-C42F1A5B0F22}"/>
              </a:ext>
            </a:extLst>
          </p:cNvPr>
          <p:cNvSpPr/>
          <p:nvPr/>
        </p:nvSpPr>
        <p:spPr>
          <a:xfrm>
            <a:off x="3870097" y="4991075"/>
            <a:ext cx="233990" cy="235800"/>
          </a:xfrm>
          <a:custGeom>
            <a:avLst/>
            <a:gdLst>
              <a:gd name="connsiteX0" fmla="*/ 228 w 233990"/>
              <a:gd name="connsiteY0" fmla="*/ 25 h 235800"/>
              <a:gd name="connsiteX1" fmla="*/ 139928 w 233990"/>
              <a:gd name="connsiteY1" fmla="*/ 69875 h 235800"/>
              <a:gd name="connsiteX2" fmla="*/ 232003 w 233990"/>
              <a:gd name="connsiteY2" fmla="*/ 231800 h 235800"/>
              <a:gd name="connsiteX3" fmla="*/ 203428 w 233990"/>
              <a:gd name="connsiteY3" fmla="*/ 177825 h 235800"/>
              <a:gd name="connsiteX4" fmla="*/ 206603 w 233990"/>
              <a:gd name="connsiteY4" fmla="*/ 82575 h 235800"/>
              <a:gd name="connsiteX5" fmla="*/ 216128 w 233990"/>
              <a:gd name="connsiteY5" fmla="*/ 127025 h 235800"/>
              <a:gd name="connsiteX6" fmla="*/ 174853 w 233990"/>
              <a:gd name="connsiteY6" fmla="*/ 76225 h 235800"/>
              <a:gd name="connsiteX7" fmla="*/ 228 w 233990"/>
              <a:gd name="connsiteY7" fmla="*/ 25 h 2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90" h="235800">
                <a:moveTo>
                  <a:pt x="228" y="25"/>
                </a:moveTo>
                <a:cubicBezTo>
                  <a:pt x="-5593" y="-1033"/>
                  <a:pt x="101299" y="31246"/>
                  <a:pt x="139928" y="69875"/>
                </a:cubicBezTo>
                <a:cubicBezTo>
                  <a:pt x="178557" y="108504"/>
                  <a:pt x="221420" y="213808"/>
                  <a:pt x="232003" y="231800"/>
                </a:cubicBezTo>
                <a:cubicBezTo>
                  <a:pt x="242586" y="249792"/>
                  <a:pt x="207661" y="202696"/>
                  <a:pt x="203428" y="177825"/>
                </a:cubicBezTo>
                <a:cubicBezTo>
                  <a:pt x="199195" y="152954"/>
                  <a:pt x="204486" y="91042"/>
                  <a:pt x="206603" y="82575"/>
                </a:cubicBezTo>
                <a:cubicBezTo>
                  <a:pt x="208720" y="74108"/>
                  <a:pt x="221419" y="128083"/>
                  <a:pt x="216128" y="127025"/>
                </a:cubicBezTo>
                <a:cubicBezTo>
                  <a:pt x="210837" y="125967"/>
                  <a:pt x="203957" y="93158"/>
                  <a:pt x="174853" y="76225"/>
                </a:cubicBezTo>
                <a:cubicBezTo>
                  <a:pt x="145749" y="59292"/>
                  <a:pt x="6049" y="1083"/>
                  <a:pt x="22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1BC1A7-2E1F-6E7F-A323-6964BA5B7D49}"/>
              </a:ext>
            </a:extLst>
          </p:cNvPr>
          <p:cNvSpPr/>
          <p:nvPr/>
        </p:nvSpPr>
        <p:spPr>
          <a:xfrm>
            <a:off x="3476283" y="4971308"/>
            <a:ext cx="284515" cy="372342"/>
          </a:xfrm>
          <a:custGeom>
            <a:avLst/>
            <a:gdLst>
              <a:gd name="connsiteX0" fmla="*/ 342 w 284515"/>
              <a:gd name="connsiteY0" fmla="*/ 372217 h 372342"/>
              <a:gd name="connsiteX1" fmla="*/ 130517 w 284515"/>
              <a:gd name="connsiteY1" fmla="*/ 137267 h 372342"/>
              <a:gd name="connsiteX2" fmla="*/ 282917 w 284515"/>
              <a:gd name="connsiteY2" fmla="*/ 742 h 372342"/>
              <a:gd name="connsiteX3" fmla="*/ 203542 w 284515"/>
              <a:gd name="connsiteY3" fmla="*/ 86467 h 372342"/>
              <a:gd name="connsiteX4" fmla="*/ 95592 w 284515"/>
              <a:gd name="connsiteY4" fmla="*/ 169017 h 372342"/>
              <a:gd name="connsiteX5" fmla="*/ 342 w 284515"/>
              <a:gd name="connsiteY5" fmla="*/ 372217 h 3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515" h="372342">
                <a:moveTo>
                  <a:pt x="342" y="372217"/>
                </a:moveTo>
                <a:cubicBezTo>
                  <a:pt x="6163" y="366925"/>
                  <a:pt x="83421" y="199179"/>
                  <a:pt x="130517" y="137267"/>
                </a:cubicBezTo>
                <a:cubicBezTo>
                  <a:pt x="177613" y="75355"/>
                  <a:pt x="270746" y="9209"/>
                  <a:pt x="282917" y="742"/>
                </a:cubicBezTo>
                <a:cubicBezTo>
                  <a:pt x="295088" y="-7725"/>
                  <a:pt x="234763" y="58421"/>
                  <a:pt x="203542" y="86467"/>
                </a:cubicBezTo>
                <a:cubicBezTo>
                  <a:pt x="172321" y="114513"/>
                  <a:pt x="126813" y="123509"/>
                  <a:pt x="95592" y="169017"/>
                </a:cubicBezTo>
                <a:cubicBezTo>
                  <a:pt x="64371" y="214525"/>
                  <a:pt x="-5479" y="377509"/>
                  <a:pt x="342" y="372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5D83D64-223F-C5B4-96F3-F7D6211104D2}"/>
              </a:ext>
            </a:extLst>
          </p:cNvPr>
          <p:cNvSpPr/>
          <p:nvPr/>
        </p:nvSpPr>
        <p:spPr>
          <a:xfrm>
            <a:off x="3461668" y="5100963"/>
            <a:ext cx="470167" cy="517916"/>
          </a:xfrm>
          <a:custGeom>
            <a:avLst/>
            <a:gdLst>
              <a:gd name="connsiteX0" fmla="*/ 11782 w 470167"/>
              <a:gd name="connsiteY0" fmla="*/ 17137 h 517916"/>
              <a:gd name="connsiteX1" fmla="*/ 59407 w 470167"/>
              <a:gd name="connsiteY1" fmla="*/ 39362 h 517916"/>
              <a:gd name="connsiteX2" fmla="*/ 341982 w 470167"/>
              <a:gd name="connsiteY2" fmla="*/ 315587 h 517916"/>
              <a:gd name="connsiteX3" fmla="*/ 468982 w 470167"/>
              <a:gd name="connsiteY3" fmla="*/ 515612 h 517916"/>
              <a:gd name="connsiteX4" fmla="*/ 405482 w 470167"/>
              <a:gd name="connsiteY4" fmla="*/ 426712 h 517916"/>
              <a:gd name="connsiteX5" fmla="*/ 405482 w 470167"/>
              <a:gd name="connsiteY5" fmla="*/ 464812 h 517916"/>
              <a:gd name="connsiteX6" fmla="*/ 94332 w 470167"/>
              <a:gd name="connsiteY6" fmla="*/ 182237 h 517916"/>
              <a:gd name="connsiteX7" fmla="*/ 278482 w 470167"/>
              <a:gd name="connsiteY7" fmla="*/ 271137 h 517916"/>
              <a:gd name="connsiteX8" fmla="*/ 218157 w 470167"/>
              <a:gd name="connsiteY8" fmla="*/ 185412 h 517916"/>
              <a:gd name="connsiteX9" fmla="*/ 11782 w 470167"/>
              <a:gd name="connsiteY9" fmla="*/ 17137 h 5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67" h="517916">
                <a:moveTo>
                  <a:pt x="11782" y="17137"/>
                </a:moveTo>
                <a:cubicBezTo>
                  <a:pt x="-14676" y="-7205"/>
                  <a:pt x="4374" y="-10380"/>
                  <a:pt x="59407" y="39362"/>
                </a:cubicBezTo>
                <a:cubicBezTo>
                  <a:pt x="114440" y="89104"/>
                  <a:pt x="273720" y="236212"/>
                  <a:pt x="341982" y="315587"/>
                </a:cubicBezTo>
                <a:cubicBezTo>
                  <a:pt x="410244" y="394962"/>
                  <a:pt x="458399" y="497091"/>
                  <a:pt x="468982" y="515612"/>
                </a:cubicBezTo>
                <a:cubicBezTo>
                  <a:pt x="479565" y="534133"/>
                  <a:pt x="416065" y="435179"/>
                  <a:pt x="405482" y="426712"/>
                </a:cubicBezTo>
                <a:cubicBezTo>
                  <a:pt x="394899" y="418245"/>
                  <a:pt x="457340" y="505558"/>
                  <a:pt x="405482" y="464812"/>
                </a:cubicBezTo>
                <a:cubicBezTo>
                  <a:pt x="353624" y="424066"/>
                  <a:pt x="115499" y="214516"/>
                  <a:pt x="94332" y="182237"/>
                </a:cubicBezTo>
                <a:cubicBezTo>
                  <a:pt x="73165" y="149958"/>
                  <a:pt x="257845" y="270608"/>
                  <a:pt x="278482" y="271137"/>
                </a:cubicBezTo>
                <a:cubicBezTo>
                  <a:pt x="299119" y="271666"/>
                  <a:pt x="255728" y="228804"/>
                  <a:pt x="218157" y="185412"/>
                </a:cubicBezTo>
                <a:cubicBezTo>
                  <a:pt x="180586" y="142020"/>
                  <a:pt x="38240" y="41479"/>
                  <a:pt x="11782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3B42428-7806-A65A-EC65-F7E00B26B9CA}"/>
              </a:ext>
            </a:extLst>
          </p:cNvPr>
          <p:cNvSpPr/>
          <p:nvPr/>
        </p:nvSpPr>
        <p:spPr>
          <a:xfrm>
            <a:off x="3937401" y="5003544"/>
            <a:ext cx="338602" cy="494354"/>
          </a:xfrm>
          <a:custGeom>
            <a:avLst/>
            <a:gdLst>
              <a:gd name="connsiteX0" fmla="*/ 63099 w 338602"/>
              <a:gd name="connsiteY0" fmla="*/ 256 h 494354"/>
              <a:gd name="connsiteX1" fmla="*/ 75799 w 338602"/>
              <a:gd name="connsiteY1" fmla="*/ 155831 h 494354"/>
              <a:gd name="connsiteX2" fmla="*/ 193274 w 338602"/>
              <a:gd name="connsiteY2" fmla="*/ 320931 h 494354"/>
              <a:gd name="connsiteX3" fmla="*/ 193274 w 338602"/>
              <a:gd name="connsiteY3" fmla="*/ 295531 h 494354"/>
              <a:gd name="connsiteX4" fmla="*/ 336149 w 338602"/>
              <a:gd name="connsiteY4" fmla="*/ 492381 h 494354"/>
              <a:gd name="connsiteX5" fmla="*/ 263124 w 338602"/>
              <a:gd name="connsiteY5" fmla="*/ 378081 h 494354"/>
              <a:gd name="connsiteX6" fmla="*/ 12299 w 338602"/>
              <a:gd name="connsiteY6" fmla="*/ 85981 h 494354"/>
              <a:gd name="connsiteX7" fmla="*/ 40874 w 338602"/>
              <a:gd name="connsiteY7" fmla="*/ 117731 h 494354"/>
              <a:gd name="connsiteX8" fmla="*/ 63099 w 338602"/>
              <a:gd name="connsiteY8" fmla="*/ 256 h 49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602" h="494354">
                <a:moveTo>
                  <a:pt x="63099" y="256"/>
                </a:moveTo>
                <a:cubicBezTo>
                  <a:pt x="68920" y="6606"/>
                  <a:pt x="54103" y="102385"/>
                  <a:pt x="75799" y="155831"/>
                </a:cubicBezTo>
                <a:cubicBezTo>
                  <a:pt x="97495" y="209277"/>
                  <a:pt x="173695" y="297648"/>
                  <a:pt x="193274" y="320931"/>
                </a:cubicBezTo>
                <a:cubicBezTo>
                  <a:pt x="212853" y="344214"/>
                  <a:pt x="169462" y="266956"/>
                  <a:pt x="193274" y="295531"/>
                </a:cubicBezTo>
                <a:cubicBezTo>
                  <a:pt x="217086" y="324106"/>
                  <a:pt x="324507" y="478623"/>
                  <a:pt x="336149" y="492381"/>
                </a:cubicBezTo>
                <a:cubicBezTo>
                  <a:pt x="347791" y="506139"/>
                  <a:pt x="317099" y="445814"/>
                  <a:pt x="263124" y="378081"/>
                </a:cubicBezTo>
                <a:cubicBezTo>
                  <a:pt x="209149" y="310348"/>
                  <a:pt x="49341" y="129373"/>
                  <a:pt x="12299" y="85981"/>
                </a:cubicBezTo>
                <a:cubicBezTo>
                  <a:pt x="-24743" y="42589"/>
                  <a:pt x="32937" y="127785"/>
                  <a:pt x="40874" y="117731"/>
                </a:cubicBezTo>
                <a:cubicBezTo>
                  <a:pt x="48811" y="107677"/>
                  <a:pt x="57278" y="-6094"/>
                  <a:pt x="6309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C7633E5-75CD-B21B-AED4-0A0EAFE2B857}"/>
              </a:ext>
            </a:extLst>
          </p:cNvPr>
          <p:cNvSpPr/>
          <p:nvPr/>
        </p:nvSpPr>
        <p:spPr>
          <a:xfrm>
            <a:off x="4508648" y="5649677"/>
            <a:ext cx="1129829" cy="936092"/>
          </a:xfrm>
          <a:custGeom>
            <a:avLst/>
            <a:gdLst>
              <a:gd name="connsiteX0" fmla="*/ 12552 w 1129829"/>
              <a:gd name="connsiteY0" fmla="*/ 11348 h 936092"/>
              <a:gd name="connsiteX1" fmla="*/ 1082527 w 1129829"/>
              <a:gd name="connsiteY1" fmla="*/ 893998 h 936092"/>
              <a:gd name="connsiteX2" fmla="*/ 892027 w 1129829"/>
              <a:gd name="connsiteY2" fmla="*/ 747948 h 936092"/>
              <a:gd name="connsiteX3" fmla="*/ 447527 w 1129829"/>
              <a:gd name="connsiteY3" fmla="*/ 335198 h 936092"/>
              <a:gd name="connsiteX4" fmla="*/ 491977 w 1129829"/>
              <a:gd name="connsiteY4" fmla="*/ 389173 h 936092"/>
              <a:gd name="connsiteX5" fmla="*/ 12552 w 1129829"/>
              <a:gd name="connsiteY5" fmla="*/ 11348 h 93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829" h="936092">
                <a:moveTo>
                  <a:pt x="12552" y="11348"/>
                </a:moveTo>
                <a:cubicBezTo>
                  <a:pt x="110977" y="95486"/>
                  <a:pt x="935948" y="771231"/>
                  <a:pt x="1082527" y="893998"/>
                </a:cubicBezTo>
                <a:cubicBezTo>
                  <a:pt x="1229106" y="1016765"/>
                  <a:pt x="997860" y="841081"/>
                  <a:pt x="892027" y="747948"/>
                </a:cubicBezTo>
                <a:cubicBezTo>
                  <a:pt x="786194" y="654815"/>
                  <a:pt x="514202" y="394994"/>
                  <a:pt x="447527" y="335198"/>
                </a:cubicBezTo>
                <a:cubicBezTo>
                  <a:pt x="380852" y="275402"/>
                  <a:pt x="559181" y="441560"/>
                  <a:pt x="491977" y="389173"/>
                </a:cubicBezTo>
                <a:cubicBezTo>
                  <a:pt x="424773" y="336786"/>
                  <a:pt x="-85873" y="-72790"/>
                  <a:pt x="12552" y="1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68532EE-56C6-B1FC-5847-0EB7D3105633}"/>
              </a:ext>
            </a:extLst>
          </p:cNvPr>
          <p:cNvSpPr/>
          <p:nvPr/>
        </p:nvSpPr>
        <p:spPr>
          <a:xfrm>
            <a:off x="4636346" y="5840641"/>
            <a:ext cx="1197103" cy="1099786"/>
          </a:xfrm>
          <a:custGeom>
            <a:avLst/>
            <a:gdLst>
              <a:gd name="connsiteX0" fmla="*/ 65829 w 1197103"/>
              <a:gd name="connsiteY0" fmla="*/ 90259 h 1099786"/>
              <a:gd name="connsiteX1" fmla="*/ 113454 w 1197103"/>
              <a:gd name="connsiteY1" fmla="*/ 118834 h 1099786"/>
              <a:gd name="connsiteX2" fmla="*/ 1145329 w 1197103"/>
              <a:gd name="connsiteY2" fmla="*/ 1052284 h 1099786"/>
              <a:gd name="connsiteX3" fmla="*/ 986579 w 1197103"/>
              <a:gd name="connsiteY3" fmla="*/ 909409 h 1099786"/>
              <a:gd name="connsiteX4" fmla="*/ 497629 w 1197103"/>
              <a:gd name="connsiteY4" fmla="*/ 445859 h 1099786"/>
              <a:gd name="connsiteX5" fmla="*/ 554779 w 1197103"/>
              <a:gd name="connsiteY5" fmla="*/ 483959 h 1099786"/>
              <a:gd name="connsiteX6" fmla="*/ 30904 w 1197103"/>
              <a:gd name="connsiteY6" fmla="*/ 20409 h 1099786"/>
              <a:gd name="connsiteX7" fmla="*/ 65829 w 1197103"/>
              <a:gd name="connsiteY7" fmla="*/ 90259 h 10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103" h="1099786">
                <a:moveTo>
                  <a:pt x="65829" y="90259"/>
                </a:moveTo>
                <a:cubicBezTo>
                  <a:pt x="79587" y="106663"/>
                  <a:pt x="-66463" y="-41503"/>
                  <a:pt x="113454" y="118834"/>
                </a:cubicBezTo>
                <a:cubicBezTo>
                  <a:pt x="293371" y="279171"/>
                  <a:pt x="999808" y="920522"/>
                  <a:pt x="1145329" y="1052284"/>
                </a:cubicBezTo>
                <a:cubicBezTo>
                  <a:pt x="1290850" y="1184046"/>
                  <a:pt x="1094529" y="1010480"/>
                  <a:pt x="986579" y="909409"/>
                </a:cubicBezTo>
                <a:cubicBezTo>
                  <a:pt x="878629" y="808338"/>
                  <a:pt x="569596" y="516767"/>
                  <a:pt x="497629" y="445859"/>
                </a:cubicBezTo>
                <a:cubicBezTo>
                  <a:pt x="425662" y="374951"/>
                  <a:pt x="632567" y="554867"/>
                  <a:pt x="554779" y="483959"/>
                </a:cubicBezTo>
                <a:cubicBezTo>
                  <a:pt x="476992" y="413051"/>
                  <a:pt x="111866" y="88142"/>
                  <a:pt x="30904" y="20409"/>
                </a:cubicBezTo>
                <a:cubicBezTo>
                  <a:pt x="-50058" y="-47324"/>
                  <a:pt x="52071" y="73855"/>
                  <a:pt x="65829" y="9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089E86F-7807-46A5-AE4B-5CD91174A9CD}"/>
              </a:ext>
            </a:extLst>
          </p:cNvPr>
          <p:cNvSpPr/>
          <p:nvPr/>
        </p:nvSpPr>
        <p:spPr>
          <a:xfrm>
            <a:off x="4599798" y="5886302"/>
            <a:ext cx="1110550" cy="1263941"/>
          </a:xfrm>
          <a:custGeom>
            <a:avLst/>
            <a:gdLst>
              <a:gd name="connsiteX0" fmla="*/ 3952 w 1110550"/>
              <a:gd name="connsiteY0" fmla="*/ 3323 h 1263941"/>
              <a:gd name="connsiteX1" fmla="*/ 953277 w 1110550"/>
              <a:gd name="connsiteY1" fmla="*/ 974873 h 1263941"/>
              <a:gd name="connsiteX2" fmla="*/ 870727 w 1110550"/>
              <a:gd name="connsiteY2" fmla="*/ 958998 h 1263941"/>
              <a:gd name="connsiteX3" fmla="*/ 1108852 w 1110550"/>
              <a:gd name="connsiteY3" fmla="*/ 1260623 h 1263941"/>
              <a:gd name="connsiteX4" fmla="*/ 972327 w 1110550"/>
              <a:gd name="connsiteY4" fmla="*/ 1114573 h 1263941"/>
              <a:gd name="connsiteX5" fmla="*/ 873902 w 1110550"/>
              <a:gd name="connsiteY5" fmla="*/ 1028848 h 1263941"/>
              <a:gd name="connsiteX6" fmla="*/ 959627 w 1110550"/>
              <a:gd name="connsiteY6" fmla="*/ 1070123 h 1263941"/>
              <a:gd name="connsiteX7" fmla="*/ 842152 w 1110550"/>
              <a:gd name="connsiteY7" fmla="*/ 879623 h 1263941"/>
              <a:gd name="connsiteX8" fmla="*/ 438927 w 1110550"/>
              <a:gd name="connsiteY8" fmla="*/ 533548 h 1263941"/>
              <a:gd name="connsiteX9" fmla="*/ 607202 w 1110550"/>
              <a:gd name="connsiteY9" fmla="*/ 651023 h 1263941"/>
              <a:gd name="connsiteX10" fmla="*/ 3952 w 1110550"/>
              <a:gd name="connsiteY10" fmla="*/ 3323 h 1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550" h="1263941">
                <a:moveTo>
                  <a:pt x="3952" y="3323"/>
                </a:moveTo>
                <a:cubicBezTo>
                  <a:pt x="61631" y="57298"/>
                  <a:pt x="808815" y="815594"/>
                  <a:pt x="953277" y="974873"/>
                </a:cubicBezTo>
                <a:cubicBezTo>
                  <a:pt x="1097740" y="1134152"/>
                  <a:pt x="844798" y="911373"/>
                  <a:pt x="870727" y="958998"/>
                </a:cubicBezTo>
                <a:cubicBezTo>
                  <a:pt x="896656" y="1006623"/>
                  <a:pt x="1091919" y="1234694"/>
                  <a:pt x="1108852" y="1260623"/>
                </a:cubicBezTo>
                <a:cubicBezTo>
                  <a:pt x="1125785" y="1286552"/>
                  <a:pt x="1011485" y="1153202"/>
                  <a:pt x="972327" y="1114573"/>
                </a:cubicBezTo>
                <a:cubicBezTo>
                  <a:pt x="933169" y="1075944"/>
                  <a:pt x="876019" y="1036256"/>
                  <a:pt x="873902" y="1028848"/>
                </a:cubicBezTo>
                <a:cubicBezTo>
                  <a:pt x="871785" y="1021440"/>
                  <a:pt x="964919" y="1094994"/>
                  <a:pt x="959627" y="1070123"/>
                </a:cubicBezTo>
                <a:cubicBezTo>
                  <a:pt x="954335" y="1045252"/>
                  <a:pt x="928935" y="969052"/>
                  <a:pt x="842152" y="879623"/>
                </a:cubicBezTo>
                <a:cubicBezTo>
                  <a:pt x="755369" y="790194"/>
                  <a:pt x="478085" y="571648"/>
                  <a:pt x="438927" y="533548"/>
                </a:cubicBezTo>
                <a:cubicBezTo>
                  <a:pt x="399769" y="495448"/>
                  <a:pt x="676523" y="732515"/>
                  <a:pt x="607202" y="651023"/>
                </a:cubicBezTo>
                <a:cubicBezTo>
                  <a:pt x="537881" y="569531"/>
                  <a:pt x="-53727" y="-50652"/>
                  <a:pt x="3952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7D4E259-069C-7625-8530-6F136E928F46}"/>
              </a:ext>
            </a:extLst>
          </p:cNvPr>
          <p:cNvSpPr/>
          <p:nvPr/>
        </p:nvSpPr>
        <p:spPr>
          <a:xfrm>
            <a:off x="5809494" y="7070688"/>
            <a:ext cx="341668" cy="577440"/>
          </a:xfrm>
          <a:custGeom>
            <a:avLst/>
            <a:gdLst>
              <a:gd name="connsiteX0" fmla="*/ 756 w 341668"/>
              <a:gd name="connsiteY0" fmla="*/ 76237 h 577440"/>
              <a:gd name="connsiteX1" fmla="*/ 299206 w 341668"/>
              <a:gd name="connsiteY1" fmla="*/ 301662 h 577440"/>
              <a:gd name="connsiteX2" fmla="*/ 340481 w 341668"/>
              <a:gd name="connsiteY2" fmla="*/ 574712 h 577440"/>
              <a:gd name="connsiteX3" fmla="*/ 327781 w 341668"/>
              <a:gd name="connsiteY3" fmla="*/ 431837 h 577440"/>
              <a:gd name="connsiteX4" fmla="*/ 327781 w 341668"/>
              <a:gd name="connsiteY4" fmla="*/ 266737 h 577440"/>
              <a:gd name="connsiteX5" fmla="*/ 134106 w 341668"/>
              <a:gd name="connsiteY5" fmla="*/ 37 h 577440"/>
              <a:gd name="connsiteX6" fmla="*/ 321431 w 341668"/>
              <a:gd name="connsiteY6" fmla="*/ 285787 h 577440"/>
              <a:gd name="connsiteX7" fmla="*/ 216656 w 341668"/>
              <a:gd name="connsiteY7" fmla="*/ 196887 h 577440"/>
              <a:gd name="connsiteX8" fmla="*/ 756 w 341668"/>
              <a:gd name="connsiteY8" fmla="*/ 76237 h 5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68" h="577440">
                <a:moveTo>
                  <a:pt x="756" y="76237"/>
                </a:moveTo>
                <a:cubicBezTo>
                  <a:pt x="14514" y="93699"/>
                  <a:pt x="242585" y="218583"/>
                  <a:pt x="299206" y="301662"/>
                </a:cubicBezTo>
                <a:cubicBezTo>
                  <a:pt x="355827" y="384741"/>
                  <a:pt x="335719" y="553016"/>
                  <a:pt x="340481" y="574712"/>
                </a:cubicBezTo>
                <a:cubicBezTo>
                  <a:pt x="345243" y="596408"/>
                  <a:pt x="329898" y="483166"/>
                  <a:pt x="327781" y="431837"/>
                </a:cubicBezTo>
                <a:cubicBezTo>
                  <a:pt x="325664" y="380508"/>
                  <a:pt x="360060" y="338704"/>
                  <a:pt x="327781" y="266737"/>
                </a:cubicBezTo>
                <a:cubicBezTo>
                  <a:pt x="295502" y="194770"/>
                  <a:pt x="135164" y="-3138"/>
                  <a:pt x="134106" y="37"/>
                </a:cubicBezTo>
                <a:cubicBezTo>
                  <a:pt x="133048" y="3212"/>
                  <a:pt x="307673" y="252979"/>
                  <a:pt x="321431" y="285787"/>
                </a:cubicBezTo>
                <a:cubicBezTo>
                  <a:pt x="335189" y="318595"/>
                  <a:pt x="268514" y="227579"/>
                  <a:pt x="216656" y="196887"/>
                </a:cubicBezTo>
                <a:cubicBezTo>
                  <a:pt x="164798" y="166195"/>
                  <a:pt x="-13002" y="58775"/>
                  <a:pt x="756" y="76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E393ED0-9D89-0B6F-D0CA-4D22727FB987}"/>
              </a:ext>
            </a:extLst>
          </p:cNvPr>
          <p:cNvSpPr/>
          <p:nvPr/>
        </p:nvSpPr>
        <p:spPr>
          <a:xfrm>
            <a:off x="6254723" y="7072104"/>
            <a:ext cx="301652" cy="581200"/>
          </a:xfrm>
          <a:custGeom>
            <a:avLst/>
            <a:gdLst>
              <a:gd name="connsiteX0" fmla="*/ 120677 w 301652"/>
              <a:gd name="connsiteY0" fmla="*/ 1796 h 581200"/>
              <a:gd name="connsiteX1" fmla="*/ 190527 w 301652"/>
              <a:gd name="connsiteY1" fmla="*/ 255796 h 581200"/>
              <a:gd name="connsiteX2" fmla="*/ 190527 w 301652"/>
              <a:gd name="connsiteY2" fmla="*/ 427246 h 581200"/>
              <a:gd name="connsiteX3" fmla="*/ 98452 w 301652"/>
              <a:gd name="connsiteY3" fmla="*/ 541546 h 581200"/>
              <a:gd name="connsiteX4" fmla="*/ 27 w 301652"/>
              <a:gd name="connsiteY4" fmla="*/ 579646 h 581200"/>
              <a:gd name="connsiteX5" fmla="*/ 107977 w 301652"/>
              <a:gd name="connsiteY5" fmla="*/ 497096 h 581200"/>
              <a:gd name="connsiteX6" fmla="*/ 234977 w 301652"/>
              <a:gd name="connsiteY6" fmla="*/ 360571 h 581200"/>
              <a:gd name="connsiteX7" fmla="*/ 301652 w 301652"/>
              <a:gd name="connsiteY7" fmla="*/ 36721 h 581200"/>
              <a:gd name="connsiteX8" fmla="*/ 234977 w 301652"/>
              <a:gd name="connsiteY8" fmla="*/ 351046 h 581200"/>
              <a:gd name="connsiteX9" fmla="*/ 168302 w 301652"/>
              <a:gd name="connsiteY9" fmla="*/ 151021 h 581200"/>
              <a:gd name="connsiteX10" fmla="*/ 120677 w 301652"/>
              <a:gd name="connsiteY10" fmla="*/ 1796 h 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652" h="581200">
                <a:moveTo>
                  <a:pt x="120677" y="1796"/>
                </a:moveTo>
                <a:cubicBezTo>
                  <a:pt x="124381" y="19258"/>
                  <a:pt x="178885" y="184888"/>
                  <a:pt x="190527" y="255796"/>
                </a:cubicBezTo>
                <a:cubicBezTo>
                  <a:pt x="202169" y="326704"/>
                  <a:pt x="205873" y="379621"/>
                  <a:pt x="190527" y="427246"/>
                </a:cubicBezTo>
                <a:cubicBezTo>
                  <a:pt x="175181" y="474871"/>
                  <a:pt x="130202" y="516146"/>
                  <a:pt x="98452" y="541546"/>
                </a:cubicBezTo>
                <a:cubicBezTo>
                  <a:pt x="66702" y="566946"/>
                  <a:pt x="-1560" y="587054"/>
                  <a:pt x="27" y="579646"/>
                </a:cubicBezTo>
                <a:cubicBezTo>
                  <a:pt x="1614" y="572238"/>
                  <a:pt x="68819" y="533608"/>
                  <a:pt x="107977" y="497096"/>
                </a:cubicBezTo>
                <a:cubicBezTo>
                  <a:pt x="147135" y="460584"/>
                  <a:pt x="202698" y="437300"/>
                  <a:pt x="234977" y="360571"/>
                </a:cubicBezTo>
                <a:cubicBezTo>
                  <a:pt x="267256" y="283842"/>
                  <a:pt x="301652" y="38308"/>
                  <a:pt x="301652" y="36721"/>
                </a:cubicBezTo>
                <a:cubicBezTo>
                  <a:pt x="301652" y="35134"/>
                  <a:pt x="257202" y="331996"/>
                  <a:pt x="234977" y="351046"/>
                </a:cubicBezTo>
                <a:cubicBezTo>
                  <a:pt x="212752" y="370096"/>
                  <a:pt x="185235" y="203408"/>
                  <a:pt x="168302" y="151021"/>
                </a:cubicBezTo>
                <a:cubicBezTo>
                  <a:pt x="151369" y="98634"/>
                  <a:pt x="116973" y="-15666"/>
                  <a:pt x="120677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FF47EBB-DF42-9682-131B-ED30C4B0652D}"/>
              </a:ext>
            </a:extLst>
          </p:cNvPr>
          <p:cNvSpPr/>
          <p:nvPr/>
        </p:nvSpPr>
        <p:spPr>
          <a:xfrm>
            <a:off x="5843381" y="6762110"/>
            <a:ext cx="263649" cy="326325"/>
          </a:xfrm>
          <a:custGeom>
            <a:avLst/>
            <a:gdLst>
              <a:gd name="connsiteX0" fmla="*/ 11319 w 263649"/>
              <a:gd name="connsiteY0" fmla="*/ 19690 h 326325"/>
              <a:gd name="connsiteX1" fmla="*/ 255794 w 263649"/>
              <a:gd name="connsiteY1" fmla="*/ 314965 h 326325"/>
              <a:gd name="connsiteX2" fmla="*/ 204994 w 263649"/>
              <a:gd name="connsiteY2" fmla="*/ 245115 h 326325"/>
              <a:gd name="connsiteX3" fmla="*/ 220869 w 263649"/>
              <a:gd name="connsiteY3" fmla="*/ 54615 h 326325"/>
              <a:gd name="connsiteX4" fmla="*/ 204994 w 263649"/>
              <a:gd name="connsiteY4" fmla="*/ 184790 h 326325"/>
              <a:gd name="connsiteX5" fmla="*/ 58944 w 263649"/>
              <a:gd name="connsiteY5" fmla="*/ 45090 h 326325"/>
              <a:gd name="connsiteX6" fmla="*/ 11319 w 263649"/>
              <a:gd name="connsiteY6" fmla="*/ 19690 h 3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9" h="326325">
                <a:moveTo>
                  <a:pt x="11319" y="19690"/>
                </a:moveTo>
                <a:cubicBezTo>
                  <a:pt x="44127" y="64669"/>
                  <a:pt x="223515" y="277394"/>
                  <a:pt x="255794" y="314965"/>
                </a:cubicBezTo>
                <a:cubicBezTo>
                  <a:pt x="288073" y="352536"/>
                  <a:pt x="210815" y="288507"/>
                  <a:pt x="204994" y="245115"/>
                </a:cubicBezTo>
                <a:cubicBezTo>
                  <a:pt x="199173" y="201723"/>
                  <a:pt x="220869" y="64669"/>
                  <a:pt x="220869" y="54615"/>
                </a:cubicBezTo>
                <a:cubicBezTo>
                  <a:pt x="220869" y="44561"/>
                  <a:pt x="231981" y="186377"/>
                  <a:pt x="204994" y="184790"/>
                </a:cubicBezTo>
                <a:cubicBezTo>
                  <a:pt x="178007" y="183203"/>
                  <a:pt x="93869" y="73136"/>
                  <a:pt x="58944" y="45090"/>
                </a:cubicBezTo>
                <a:cubicBezTo>
                  <a:pt x="24019" y="17044"/>
                  <a:pt x="-21489" y="-25289"/>
                  <a:pt x="11319" y="1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8F0BC01-2DAE-3AEA-007C-3733F5A1D3AA}"/>
              </a:ext>
            </a:extLst>
          </p:cNvPr>
          <p:cNvSpPr/>
          <p:nvPr/>
        </p:nvSpPr>
        <p:spPr>
          <a:xfrm>
            <a:off x="4479597" y="5955912"/>
            <a:ext cx="893050" cy="1286119"/>
          </a:xfrm>
          <a:custGeom>
            <a:avLst/>
            <a:gdLst>
              <a:gd name="connsiteX0" fmla="*/ 3503 w 893050"/>
              <a:gd name="connsiteY0" fmla="*/ 3563 h 1286119"/>
              <a:gd name="connsiteX1" fmla="*/ 848053 w 893050"/>
              <a:gd name="connsiteY1" fmla="*/ 1216413 h 1286119"/>
              <a:gd name="connsiteX2" fmla="*/ 784553 w 893050"/>
              <a:gd name="connsiteY2" fmla="*/ 1146563 h 1286119"/>
              <a:gd name="connsiteX3" fmla="*/ 571828 w 893050"/>
              <a:gd name="connsiteY3" fmla="*/ 905263 h 1286119"/>
              <a:gd name="connsiteX4" fmla="*/ 286078 w 893050"/>
              <a:gd name="connsiteY4" fmla="*/ 667138 h 1286119"/>
              <a:gd name="connsiteX5" fmla="*/ 536903 w 893050"/>
              <a:gd name="connsiteY5" fmla="*/ 838588 h 1286119"/>
              <a:gd name="connsiteX6" fmla="*/ 3503 w 893050"/>
              <a:gd name="connsiteY6" fmla="*/ 3563 h 12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050" h="1286119">
                <a:moveTo>
                  <a:pt x="3503" y="3563"/>
                </a:moveTo>
                <a:cubicBezTo>
                  <a:pt x="55361" y="66534"/>
                  <a:pt x="717878" y="1025913"/>
                  <a:pt x="848053" y="1216413"/>
                </a:cubicBezTo>
                <a:cubicBezTo>
                  <a:pt x="978228" y="1406913"/>
                  <a:pt x="784553" y="1146563"/>
                  <a:pt x="784553" y="1146563"/>
                </a:cubicBezTo>
                <a:cubicBezTo>
                  <a:pt x="738516" y="1094705"/>
                  <a:pt x="654907" y="985167"/>
                  <a:pt x="571828" y="905263"/>
                </a:cubicBezTo>
                <a:cubicBezTo>
                  <a:pt x="488749" y="825359"/>
                  <a:pt x="291899" y="678250"/>
                  <a:pt x="286078" y="667138"/>
                </a:cubicBezTo>
                <a:cubicBezTo>
                  <a:pt x="280257" y="656026"/>
                  <a:pt x="581882" y="945480"/>
                  <a:pt x="536903" y="838588"/>
                </a:cubicBezTo>
                <a:cubicBezTo>
                  <a:pt x="491924" y="731696"/>
                  <a:pt x="-48355" y="-59408"/>
                  <a:pt x="3503" y="3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B94ADB4-56D4-0CB0-E8C0-D05E75CCDDFB}"/>
              </a:ext>
            </a:extLst>
          </p:cNvPr>
          <p:cNvSpPr/>
          <p:nvPr/>
        </p:nvSpPr>
        <p:spPr>
          <a:xfrm>
            <a:off x="4233763" y="5211584"/>
            <a:ext cx="201821" cy="316138"/>
          </a:xfrm>
          <a:custGeom>
            <a:avLst/>
            <a:gdLst>
              <a:gd name="connsiteX0" fmla="*/ 1687 w 201821"/>
              <a:gd name="connsiteY0" fmla="*/ 1766 h 316138"/>
              <a:gd name="connsiteX1" fmla="*/ 119162 w 201821"/>
              <a:gd name="connsiteY1" fmla="*/ 236716 h 316138"/>
              <a:gd name="connsiteX2" fmla="*/ 201712 w 201821"/>
              <a:gd name="connsiteY2" fmla="*/ 316091 h 316138"/>
              <a:gd name="connsiteX3" fmla="*/ 138212 w 201821"/>
              <a:gd name="connsiteY3" fmla="*/ 249416 h 316138"/>
              <a:gd name="connsiteX4" fmla="*/ 14387 w 201821"/>
              <a:gd name="connsiteY4" fmla="*/ 116066 h 316138"/>
              <a:gd name="connsiteX5" fmla="*/ 46137 w 201821"/>
              <a:gd name="connsiteY5" fmla="*/ 128766 h 316138"/>
              <a:gd name="connsiteX6" fmla="*/ 1687 w 201821"/>
              <a:gd name="connsiteY6" fmla="*/ 1766 h 3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21" h="316138">
                <a:moveTo>
                  <a:pt x="1687" y="1766"/>
                </a:moveTo>
                <a:cubicBezTo>
                  <a:pt x="13858" y="19758"/>
                  <a:pt x="85824" y="184328"/>
                  <a:pt x="119162" y="236716"/>
                </a:cubicBezTo>
                <a:cubicBezTo>
                  <a:pt x="152500" y="289104"/>
                  <a:pt x="198537" y="313974"/>
                  <a:pt x="201712" y="316091"/>
                </a:cubicBezTo>
                <a:cubicBezTo>
                  <a:pt x="204887" y="318208"/>
                  <a:pt x="138212" y="249416"/>
                  <a:pt x="138212" y="249416"/>
                </a:cubicBezTo>
                <a:cubicBezTo>
                  <a:pt x="106991" y="216079"/>
                  <a:pt x="29733" y="136174"/>
                  <a:pt x="14387" y="116066"/>
                </a:cubicBezTo>
                <a:cubicBezTo>
                  <a:pt x="-959" y="95958"/>
                  <a:pt x="45079" y="148874"/>
                  <a:pt x="46137" y="128766"/>
                </a:cubicBezTo>
                <a:cubicBezTo>
                  <a:pt x="47195" y="108658"/>
                  <a:pt x="-10484" y="-16226"/>
                  <a:pt x="1687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DD9B8E-5965-5272-9780-1C9958579565}"/>
              </a:ext>
            </a:extLst>
          </p:cNvPr>
          <p:cNvSpPr/>
          <p:nvPr/>
        </p:nvSpPr>
        <p:spPr>
          <a:xfrm>
            <a:off x="3870955" y="5094217"/>
            <a:ext cx="634688" cy="1043609"/>
          </a:xfrm>
          <a:custGeom>
            <a:avLst/>
            <a:gdLst>
              <a:gd name="connsiteX0" fmla="*/ 111 w 634688"/>
              <a:gd name="connsiteY0" fmla="*/ 297 h 1043609"/>
              <a:gd name="connsiteX1" fmla="*/ 114809 w 634688"/>
              <a:gd name="connsiteY1" fmla="*/ 146856 h 1043609"/>
              <a:gd name="connsiteX2" fmla="*/ 210391 w 634688"/>
              <a:gd name="connsiteY2" fmla="*/ 267927 h 1043609"/>
              <a:gd name="connsiteX3" fmla="*/ 165786 w 634688"/>
              <a:gd name="connsiteY3" fmla="*/ 258368 h 1043609"/>
              <a:gd name="connsiteX4" fmla="*/ 318717 w 634688"/>
              <a:gd name="connsiteY4" fmla="*/ 545114 h 1043609"/>
              <a:gd name="connsiteX5" fmla="*/ 395183 w 634688"/>
              <a:gd name="connsiteY5" fmla="*/ 596091 h 1043609"/>
              <a:gd name="connsiteX6" fmla="*/ 634138 w 634688"/>
              <a:gd name="connsiteY6" fmla="*/ 1042140 h 1043609"/>
              <a:gd name="connsiteX7" fmla="*/ 458904 w 634688"/>
              <a:gd name="connsiteY7" fmla="*/ 733092 h 1043609"/>
              <a:gd name="connsiteX8" fmla="*/ 395183 w 634688"/>
              <a:gd name="connsiteY8" fmla="*/ 548300 h 1043609"/>
              <a:gd name="connsiteX9" fmla="*/ 360136 w 634688"/>
              <a:gd name="connsiteY9" fmla="*/ 318904 h 1043609"/>
              <a:gd name="connsiteX10" fmla="*/ 369694 w 634688"/>
              <a:gd name="connsiteY10" fmla="*/ 513253 h 1043609"/>
              <a:gd name="connsiteX11" fmla="*/ 302787 w 634688"/>
              <a:gd name="connsiteY11" fmla="*/ 427230 h 1043609"/>
              <a:gd name="connsiteX12" fmla="*/ 140298 w 634688"/>
              <a:gd name="connsiteY12" fmla="*/ 194647 h 1043609"/>
              <a:gd name="connsiteX13" fmla="*/ 111 w 634688"/>
              <a:gd name="connsiteY13" fmla="*/ 297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688" h="1043609">
                <a:moveTo>
                  <a:pt x="111" y="297"/>
                </a:moveTo>
                <a:cubicBezTo>
                  <a:pt x="-4137" y="-7668"/>
                  <a:pt x="114809" y="146856"/>
                  <a:pt x="114809" y="146856"/>
                </a:cubicBezTo>
                <a:cubicBezTo>
                  <a:pt x="149856" y="191461"/>
                  <a:pt x="201895" y="249342"/>
                  <a:pt x="210391" y="267927"/>
                </a:cubicBezTo>
                <a:cubicBezTo>
                  <a:pt x="218887" y="286512"/>
                  <a:pt x="147732" y="212170"/>
                  <a:pt x="165786" y="258368"/>
                </a:cubicBezTo>
                <a:cubicBezTo>
                  <a:pt x="183840" y="304566"/>
                  <a:pt x="280484" y="488827"/>
                  <a:pt x="318717" y="545114"/>
                </a:cubicBezTo>
                <a:cubicBezTo>
                  <a:pt x="356950" y="601401"/>
                  <a:pt x="342613" y="513253"/>
                  <a:pt x="395183" y="596091"/>
                </a:cubicBezTo>
                <a:cubicBezTo>
                  <a:pt x="447753" y="678929"/>
                  <a:pt x="623518" y="1019307"/>
                  <a:pt x="634138" y="1042140"/>
                </a:cubicBezTo>
                <a:cubicBezTo>
                  <a:pt x="644758" y="1064974"/>
                  <a:pt x="498730" y="815399"/>
                  <a:pt x="458904" y="733092"/>
                </a:cubicBezTo>
                <a:cubicBezTo>
                  <a:pt x="419078" y="650785"/>
                  <a:pt x="411644" y="617331"/>
                  <a:pt x="395183" y="548300"/>
                </a:cubicBezTo>
                <a:cubicBezTo>
                  <a:pt x="378722" y="479269"/>
                  <a:pt x="364384" y="324745"/>
                  <a:pt x="360136" y="318904"/>
                </a:cubicBezTo>
                <a:cubicBezTo>
                  <a:pt x="355888" y="313063"/>
                  <a:pt x="379252" y="495199"/>
                  <a:pt x="369694" y="513253"/>
                </a:cubicBezTo>
                <a:cubicBezTo>
                  <a:pt x="360136" y="531307"/>
                  <a:pt x="341020" y="480331"/>
                  <a:pt x="302787" y="427230"/>
                </a:cubicBezTo>
                <a:cubicBezTo>
                  <a:pt x="264554" y="374129"/>
                  <a:pt x="191806" y="264740"/>
                  <a:pt x="140298" y="194647"/>
                </a:cubicBezTo>
                <a:cubicBezTo>
                  <a:pt x="88790" y="124554"/>
                  <a:pt x="4359" y="8262"/>
                  <a:pt x="11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94A7D73-CDB9-5821-E570-72F527F1CE97}"/>
              </a:ext>
            </a:extLst>
          </p:cNvPr>
          <p:cNvSpPr/>
          <p:nvPr/>
        </p:nvSpPr>
        <p:spPr>
          <a:xfrm>
            <a:off x="4517776" y="6218894"/>
            <a:ext cx="306089" cy="448309"/>
          </a:xfrm>
          <a:custGeom>
            <a:avLst/>
            <a:gdLst>
              <a:gd name="connsiteX0" fmla="*/ 61 w 306089"/>
              <a:gd name="connsiteY0" fmla="*/ 300 h 448309"/>
              <a:gd name="connsiteX1" fmla="*/ 283621 w 306089"/>
              <a:gd name="connsiteY1" fmla="*/ 424047 h 448309"/>
              <a:gd name="connsiteX2" fmla="*/ 258132 w 306089"/>
              <a:gd name="connsiteY2" fmla="*/ 357139 h 448309"/>
              <a:gd name="connsiteX3" fmla="*/ 61 w 306089"/>
              <a:gd name="connsiteY3" fmla="*/ 300 h 4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89" h="448309">
                <a:moveTo>
                  <a:pt x="61" y="300"/>
                </a:moveTo>
                <a:cubicBezTo>
                  <a:pt x="4309" y="11451"/>
                  <a:pt x="240609" y="364574"/>
                  <a:pt x="283621" y="424047"/>
                </a:cubicBezTo>
                <a:cubicBezTo>
                  <a:pt x="326633" y="483520"/>
                  <a:pt x="302206" y="422984"/>
                  <a:pt x="258132" y="357139"/>
                </a:cubicBezTo>
                <a:cubicBezTo>
                  <a:pt x="214058" y="291294"/>
                  <a:pt x="-4187" y="-10851"/>
                  <a:pt x="6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50FEC92-7F35-BF09-1E7E-EFCF51E2188E}"/>
              </a:ext>
            </a:extLst>
          </p:cNvPr>
          <p:cNvSpPr/>
          <p:nvPr/>
        </p:nvSpPr>
        <p:spPr>
          <a:xfrm>
            <a:off x="2659559" y="4914719"/>
            <a:ext cx="319058" cy="268645"/>
          </a:xfrm>
          <a:custGeom>
            <a:avLst/>
            <a:gdLst>
              <a:gd name="connsiteX0" fmla="*/ 803 w 319058"/>
              <a:gd name="connsiteY0" fmla="*/ 58725 h 268645"/>
              <a:gd name="connsiteX1" fmla="*/ 105943 w 319058"/>
              <a:gd name="connsiteY1" fmla="*/ 45981 h 268645"/>
              <a:gd name="connsiteX2" fmla="*/ 271619 w 319058"/>
              <a:gd name="connsiteY2" fmla="*/ 49167 h 268645"/>
              <a:gd name="connsiteX3" fmla="*/ 316224 w 319058"/>
              <a:gd name="connsiteY3" fmla="*/ 81027 h 268645"/>
              <a:gd name="connsiteX4" fmla="*/ 207897 w 319058"/>
              <a:gd name="connsiteY4" fmla="*/ 61911 h 268645"/>
              <a:gd name="connsiteX5" fmla="*/ 185595 w 319058"/>
              <a:gd name="connsiteY5" fmla="*/ 100144 h 268645"/>
              <a:gd name="connsiteX6" fmla="*/ 214270 w 319058"/>
              <a:gd name="connsiteY6" fmla="*/ 265819 h 268645"/>
              <a:gd name="connsiteX7" fmla="*/ 201525 w 319058"/>
              <a:gd name="connsiteY7" fmla="*/ 195726 h 268645"/>
              <a:gd name="connsiteX8" fmla="*/ 313038 w 319058"/>
              <a:gd name="connsiteY8" fmla="*/ 81027 h 268645"/>
              <a:gd name="connsiteX9" fmla="*/ 255688 w 319058"/>
              <a:gd name="connsiteY9" fmla="*/ 4562 h 268645"/>
              <a:gd name="connsiteX10" fmla="*/ 160107 w 319058"/>
              <a:gd name="connsiteY10" fmla="*/ 14120 h 268645"/>
              <a:gd name="connsiteX11" fmla="*/ 803 w 319058"/>
              <a:gd name="connsiteY11" fmla="*/ 58725 h 2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58" h="268645">
                <a:moveTo>
                  <a:pt x="803" y="58725"/>
                </a:moveTo>
                <a:cubicBezTo>
                  <a:pt x="-8224" y="64035"/>
                  <a:pt x="60807" y="47574"/>
                  <a:pt x="105943" y="45981"/>
                </a:cubicBezTo>
                <a:cubicBezTo>
                  <a:pt x="151079" y="44388"/>
                  <a:pt x="236572" y="43326"/>
                  <a:pt x="271619" y="49167"/>
                </a:cubicBezTo>
                <a:cubicBezTo>
                  <a:pt x="306666" y="55008"/>
                  <a:pt x="326844" y="78903"/>
                  <a:pt x="316224" y="81027"/>
                </a:cubicBezTo>
                <a:cubicBezTo>
                  <a:pt x="305604" y="83151"/>
                  <a:pt x="229669" y="58725"/>
                  <a:pt x="207897" y="61911"/>
                </a:cubicBezTo>
                <a:cubicBezTo>
                  <a:pt x="186126" y="65097"/>
                  <a:pt x="184533" y="66159"/>
                  <a:pt x="185595" y="100144"/>
                </a:cubicBezTo>
                <a:cubicBezTo>
                  <a:pt x="186657" y="134129"/>
                  <a:pt x="211615" y="249889"/>
                  <a:pt x="214270" y="265819"/>
                </a:cubicBezTo>
                <a:cubicBezTo>
                  <a:pt x="216925" y="281749"/>
                  <a:pt x="185064" y="226525"/>
                  <a:pt x="201525" y="195726"/>
                </a:cubicBezTo>
                <a:cubicBezTo>
                  <a:pt x="217986" y="164927"/>
                  <a:pt x="304011" y="112888"/>
                  <a:pt x="313038" y="81027"/>
                </a:cubicBezTo>
                <a:cubicBezTo>
                  <a:pt x="322065" y="49166"/>
                  <a:pt x="281176" y="15713"/>
                  <a:pt x="255688" y="4562"/>
                </a:cubicBezTo>
                <a:cubicBezTo>
                  <a:pt x="230200" y="-6589"/>
                  <a:pt x="201526" y="5093"/>
                  <a:pt x="160107" y="14120"/>
                </a:cubicBezTo>
                <a:cubicBezTo>
                  <a:pt x="118688" y="23147"/>
                  <a:pt x="9830" y="53415"/>
                  <a:pt x="803" y="5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F342D343-0983-263E-6093-927872EBBF70}"/>
              </a:ext>
            </a:extLst>
          </p:cNvPr>
          <p:cNvSpPr/>
          <p:nvPr/>
        </p:nvSpPr>
        <p:spPr>
          <a:xfrm>
            <a:off x="3058428" y="5116454"/>
            <a:ext cx="197725" cy="174754"/>
          </a:xfrm>
          <a:custGeom>
            <a:avLst/>
            <a:gdLst>
              <a:gd name="connsiteX0" fmla="*/ 192 w 197725"/>
              <a:gd name="connsiteY0" fmla="*/ 363 h 174754"/>
              <a:gd name="connsiteX1" fmla="*/ 188170 w 197725"/>
              <a:gd name="connsiteY1" fmla="*/ 169224 h 174754"/>
              <a:gd name="connsiteX2" fmla="*/ 153123 w 197725"/>
              <a:gd name="connsiteY2" fmla="*/ 124619 h 174754"/>
              <a:gd name="connsiteX3" fmla="*/ 192 w 197725"/>
              <a:gd name="connsiteY3" fmla="*/ 363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25" h="174754">
                <a:moveTo>
                  <a:pt x="192" y="363"/>
                </a:moveTo>
                <a:cubicBezTo>
                  <a:pt x="6033" y="7797"/>
                  <a:pt x="162682" y="148515"/>
                  <a:pt x="188170" y="169224"/>
                </a:cubicBezTo>
                <a:cubicBezTo>
                  <a:pt x="213659" y="189933"/>
                  <a:pt x="183391" y="147452"/>
                  <a:pt x="153123" y="124619"/>
                </a:cubicBezTo>
                <a:cubicBezTo>
                  <a:pt x="122855" y="101786"/>
                  <a:pt x="-5649" y="-7071"/>
                  <a:pt x="192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269B3EE-4104-A6C3-CFAE-8A465E5043B8}"/>
              </a:ext>
            </a:extLst>
          </p:cNvPr>
          <p:cNvSpPr/>
          <p:nvPr/>
        </p:nvSpPr>
        <p:spPr>
          <a:xfrm>
            <a:off x="2800499" y="4712165"/>
            <a:ext cx="44949" cy="194697"/>
          </a:xfrm>
          <a:custGeom>
            <a:avLst/>
            <a:gdLst>
              <a:gd name="connsiteX0" fmla="*/ 44655 w 44949"/>
              <a:gd name="connsiteY0" fmla="*/ 22 h 194697"/>
              <a:gd name="connsiteX1" fmla="*/ 6422 w 44949"/>
              <a:gd name="connsiteY1" fmla="*/ 66929 h 194697"/>
              <a:gd name="connsiteX2" fmla="*/ 15980 w 44949"/>
              <a:gd name="connsiteY2" fmla="*/ 191186 h 194697"/>
              <a:gd name="connsiteX3" fmla="*/ 50 w 44949"/>
              <a:gd name="connsiteY3" fmla="*/ 152953 h 194697"/>
              <a:gd name="connsiteX4" fmla="*/ 22353 w 44949"/>
              <a:gd name="connsiteY4" fmla="*/ 73301 h 194697"/>
              <a:gd name="connsiteX5" fmla="*/ 44655 w 44949"/>
              <a:gd name="connsiteY5" fmla="*/ 22 h 1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9" h="194697">
                <a:moveTo>
                  <a:pt x="44655" y="22"/>
                </a:moveTo>
                <a:cubicBezTo>
                  <a:pt x="42000" y="-1040"/>
                  <a:pt x="11201" y="35068"/>
                  <a:pt x="6422" y="66929"/>
                </a:cubicBezTo>
                <a:cubicBezTo>
                  <a:pt x="1643" y="98790"/>
                  <a:pt x="17042" y="176849"/>
                  <a:pt x="15980" y="191186"/>
                </a:cubicBezTo>
                <a:cubicBezTo>
                  <a:pt x="14918" y="205523"/>
                  <a:pt x="-1012" y="172600"/>
                  <a:pt x="50" y="152953"/>
                </a:cubicBezTo>
                <a:cubicBezTo>
                  <a:pt x="1112" y="133306"/>
                  <a:pt x="13326" y="94011"/>
                  <a:pt x="22353" y="73301"/>
                </a:cubicBezTo>
                <a:cubicBezTo>
                  <a:pt x="31380" y="52592"/>
                  <a:pt x="47310" y="1084"/>
                  <a:pt x="4465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E333C5E-C78A-E09D-4425-405ECF5AB2E9}"/>
              </a:ext>
            </a:extLst>
          </p:cNvPr>
          <p:cNvSpPr/>
          <p:nvPr/>
        </p:nvSpPr>
        <p:spPr>
          <a:xfrm>
            <a:off x="3074551" y="4797997"/>
            <a:ext cx="969303" cy="146250"/>
          </a:xfrm>
          <a:custGeom>
            <a:avLst/>
            <a:gdLst>
              <a:gd name="connsiteX0" fmla="*/ 0 w 969303"/>
              <a:gd name="connsiteY0" fmla="*/ 22516 h 146250"/>
              <a:gd name="connsiteX1" fmla="*/ 548002 w 969303"/>
              <a:gd name="connsiteY1" fmla="*/ 114912 h 146250"/>
              <a:gd name="connsiteX2" fmla="*/ 461979 w 969303"/>
              <a:gd name="connsiteY2" fmla="*/ 127656 h 146250"/>
              <a:gd name="connsiteX3" fmla="*/ 675445 w 969303"/>
              <a:gd name="connsiteY3" fmla="*/ 140400 h 146250"/>
              <a:gd name="connsiteX4" fmla="*/ 751910 w 969303"/>
              <a:gd name="connsiteY4" fmla="*/ 140400 h 146250"/>
              <a:gd name="connsiteX5" fmla="*/ 968563 w 969303"/>
              <a:gd name="connsiteY5" fmla="*/ 140400 h 146250"/>
              <a:gd name="connsiteX6" fmla="*/ 815632 w 969303"/>
              <a:gd name="connsiteY6" fmla="*/ 137214 h 146250"/>
              <a:gd name="connsiteX7" fmla="*/ 624468 w 969303"/>
              <a:gd name="connsiteY7" fmla="*/ 28888 h 146250"/>
              <a:gd name="connsiteX8" fmla="*/ 694561 w 969303"/>
              <a:gd name="connsiteY8" fmla="*/ 105354 h 146250"/>
              <a:gd name="connsiteX9" fmla="*/ 583049 w 969303"/>
              <a:gd name="connsiteY9" fmla="*/ 89423 h 146250"/>
              <a:gd name="connsiteX10" fmla="*/ 226210 w 969303"/>
              <a:gd name="connsiteY10" fmla="*/ 213 h 146250"/>
              <a:gd name="connsiteX11" fmla="*/ 324978 w 969303"/>
              <a:gd name="connsiteY11" fmla="*/ 63935 h 146250"/>
              <a:gd name="connsiteX12" fmla="*/ 420560 w 969303"/>
              <a:gd name="connsiteY12" fmla="*/ 44818 h 146250"/>
              <a:gd name="connsiteX13" fmla="*/ 506583 w 969303"/>
              <a:gd name="connsiteY13" fmla="*/ 57563 h 146250"/>
              <a:gd name="connsiteX14" fmla="*/ 245326 w 969303"/>
              <a:gd name="connsiteY14" fmla="*/ 38446 h 146250"/>
              <a:gd name="connsiteX15" fmla="*/ 0 w 969303"/>
              <a:gd name="connsiteY15" fmla="*/ 22516 h 1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303" h="146250">
                <a:moveTo>
                  <a:pt x="0" y="22516"/>
                </a:moveTo>
                <a:lnTo>
                  <a:pt x="548002" y="114912"/>
                </a:lnTo>
                <a:cubicBezTo>
                  <a:pt x="624999" y="132435"/>
                  <a:pt x="440738" y="123408"/>
                  <a:pt x="461979" y="127656"/>
                </a:cubicBezTo>
                <a:cubicBezTo>
                  <a:pt x="483220" y="131904"/>
                  <a:pt x="627123" y="138276"/>
                  <a:pt x="675445" y="140400"/>
                </a:cubicBezTo>
                <a:cubicBezTo>
                  <a:pt x="723767" y="142524"/>
                  <a:pt x="751910" y="140400"/>
                  <a:pt x="751910" y="140400"/>
                </a:cubicBezTo>
                <a:lnTo>
                  <a:pt x="968563" y="140400"/>
                </a:lnTo>
                <a:cubicBezTo>
                  <a:pt x="979183" y="139869"/>
                  <a:pt x="872981" y="155799"/>
                  <a:pt x="815632" y="137214"/>
                </a:cubicBezTo>
                <a:cubicBezTo>
                  <a:pt x="758283" y="118629"/>
                  <a:pt x="644646" y="34198"/>
                  <a:pt x="624468" y="28888"/>
                </a:cubicBezTo>
                <a:cubicBezTo>
                  <a:pt x="604290" y="23578"/>
                  <a:pt x="701464" y="95265"/>
                  <a:pt x="694561" y="105354"/>
                </a:cubicBezTo>
                <a:cubicBezTo>
                  <a:pt x="687658" y="115443"/>
                  <a:pt x="661107" y="106946"/>
                  <a:pt x="583049" y="89423"/>
                </a:cubicBezTo>
                <a:cubicBezTo>
                  <a:pt x="504991" y="71900"/>
                  <a:pt x="269222" y="4461"/>
                  <a:pt x="226210" y="213"/>
                </a:cubicBezTo>
                <a:cubicBezTo>
                  <a:pt x="183198" y="-4035"/>
                  <a:pt x="292586" y="56501"/>
                  <a:pt x="324978" y="63935"/>
                </a:cubicBezTo>
                <a:cubicBezTo>
                  <a:pt x="357370" y="71369"/>
                  <a:pt x="390293" y="45880"/>
                  <a:pt x="420560" y="44818"/>
                </a:cubicBezTo>
                <a:cubicBezTo>
                  <a:pt x="450828" y="43756"/>
                  <a:pt x="535789" y="58625"/>
                  <a:pt x="506583" y="57563"/>
                </a:cubicBezTo>
                <a:cubicBezTo>
                  <a:pt x="477377" y="56501"/>
                  <a:pt x="245326" y="38446"/>
                  <a:pt x="245326" y="38446"/>
                </a:cubicBezTo>
                <a:lnTo>
                  <a:pt x="0" y="225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A41544C-86F7-F135-E17F-7694EC670E9F}"/>
              </a:ext>
            </a:extLst>
          </p:cNvPr>
          <p:cNvSpPr/>
          <p:nvPr/>
        </p:nvSpPr>
        <p:spPr>
          <a:xfrm>
            <a:off x="2949224" y="4733897"/>
            <a:ext cx="157636" cy="217894"/>
          </a:xfrm>
          <a:custGeom>
            <a:avLst/>
            <a:gdLst>
              <a:gd name="connsiteX0" fmla="*/ 80722 w 157636"/>
              <a:gd name="connsiteY0" fmla="*/ 592 h 217894"/>
              <a:gd name="connsiteX1" fmla="*/ 71163 w 157636"/>
              <a:gd name="connsiteY1" fmla="*/ 102546 h 217894"/>
              <a:gd name="connsiteX2" fmla="*/ 154001 w 157636"/>
              <a:gd name="connsiteY2" fmla="*/ 214058 h 217894"/>
              <a:gd name="connsiteX3" fmla="*/ 128513 w 157636"/>
              <a:gd name="connsiteY3" fmla="*/ 188570 h 217894"/>
              <a:gd name="connsiteX4" fmla="*/ 1070 w 157636"/>
              <a:gd name="connsiteY4" fmla="*/ 153523 h 217894"/>
              <a:gd name="connsiteX5" fmla="*/ 67977 w 157636"/>
              <a:gd name="connsiteY5" fmla="*/ 150337 h 217894"/>
              <a:gd name="connsiteX6" fmla="*/ 80722 w 157636"/>
              <a:gd name="connsiteY6" fmla="*/ 592 h 21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6" h="217894">
                <a:moveTo>
                  <a:pt x="80722" y="592"/>
                </a:moveTo>
                <a:cubicBezTo>
                  <a:pt x="81253" y="-7373"/>
                  <a:pt x="58950" y="66968"/>
                  <a:pt x="71163" y="102546"/>
                </a:cubicBezTo>
                <a:cubicBezTo>
                  <a:pt x="83376" y="138124"/>
                  <a:pt x="144443" y="199721"/>
                  <a:pt x="154001" y="214058"/>
                </a:cubicBezTo>
                <a:cubicBezTo>
                  <a:pt x="163559" y="228395"/>
                  <a:pt x="154001" y="198659"/>
                  <a:pt x="128513" y="188570"/>
                </a:cubicBezTo>
                <a:cubicBezTo>
                  <a:pt x="103025" y="178481"/>
                  <a:pt x="11159" y="159895"/>
                  <a:pt x="1070" y="153523"/>
                </a:cubicBezTo>
                <a:cubicBezTo>
                  <a:pt x="-9019" y="147151"/>
                  <a:pt x="55233" y="172639"/>
                  <a:pt x="67977" y="150337"/>
                </a:cubicBezTo>
                <a:cubicBezTo>
                  <a:pt x="80721" y="128035"/>
                  <a:pt x="80191" y="8557"/>
                  <a:pt x="8072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71E990A-C6C0-4AB6-D342-FBA70C01C40A}"/>
              </a:ext>
            </a:extLst>
          </p:cNvPr>
          <p:cNvSpPr/>
          <p:nvPr/>
        </p:nvSpPr>
        <p:spPr>
          <a:xfrm>
            <a:off x="3282750" y="5183176"/>
            <a:ext cx="498002" cy="284353"/>
          </a:xfrm>
          <a:custGeom>
            <a:avLst/>
            <a:gdLst>
              <a:gd name="connsiteX0" fmla="*/ 2081 w 498002"/>
              <a:gd name="connsiteY0" fmla="*/ 26037 h 284353"/>
              <a:gd name="connsiteX1" fmla="*/ 272896 w 498002"/>
              <a:gd name="connsiteY1" fmla="*/ 137549 h 284353"/>
              <a:gd name="connsiteX2" fmla="*/ 327059 w 498002"/>
              <a:gd name="connsiteY2" fmla="*/ 548 h 284353"/>
              <a:gd name="connsiteX3" fmla="*/ 311129 w 498002"/>
              <a:gd name="connsiteY3" fmla="*/ 92944 h 284353"/>
              <a:gd name="connsiteX4" fmla="*/ 384408 w 498002"/>
              <a:gd name="connsiteY4" fmla="*/ 178968 h 284353"/>
              <a:gd name="connsiteX5" fmla="*/ 368478 w 498002"/>
              <a:gd name="connsiteY5" fmla="*/ 45153 h 284353"/>
              <a:gd name="connsiteX6" fmla="*/ 495920 w 498002"/>
              <a:gd name="connsiteY6" fmla="*/ 280922 h 284353"/>
              <a:gd name="connsiteX7" fmla="*/ 432199 w 498002"/>
              <a:gd name="connsiteY7" fmla="*/ 185340 h 284353"/>
              <a:gd name="connsiteX8" fmla="*/ 237849 w 498002"/>
              <a:gd name="connsiteY8" fmla="*/ 185340 h 284353"/>
              <a:gd name="connsiteX9" fmla="*/ 151826 w 498002"/>
              <a:gd name="connsiteY9" fmla="*/ 150293 h 284353"/>
              <a:gd name="connsiteX10" fmla="*/ 2081 w 498002"/>
              <a:gd name="connsiteY10" fmla="*/ 26037 h 28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002" h="284353">
                <a:moveTo>
                  <a:pt x="2081" y="26037"/>
                </a:moveTo>
                <a:cubicBezTo>
                  <a:pt x="22259" y="23913"/>
                  <a:pt x="218733" y="141797"/>
                  <a:pt x="272896" y="137549"/>
                </a:cubicBezTo>
                <a:cubicBezTo>
                  <a:pt x="327059" y="133301"/>
                  <a:pt x="320687" y="7982"/>
                  <a:pt x="327059" y="548"/>
                </a:cubicBezTo>
                <a:cubicBezTo>
                  <a:pt x="333431" y="-6886"/>
                  <a:pt x="301571" y="63207"/>
                  <a:pt x="311129" y="92944"/>
                </a:cubicBezTo>
                <a:cubicBezTo>
                  <a:pt x="320687" y="122681"/>
                  <a:pt x="374850" y="186933"/>
                  <a:pt x="384408" y="178968"/>
                </a:cubicBezTo>
                <a:cubicBezTo>
                  <a:pt x="393966" y="171003"/>
                  <a:pt x="349893" y="28161"/>
                  <a:pt x="368478" y="45153"/>
                </a:cubicBezTo>
                <a:cubicBezTo>
                  <a:pt x="387063" y="62145"/>
                  <a:pt x="485300" y="257558"/>
                  <a:pt x="495920" y="280922"/>
                </a:cubicBezTo>
                <a:cubicBezTo>
                  <a:pt x="506540" y="304287"/>
                  <a:pt x="475211" y="201270"/>
                  <a:pt x="432199" y="185340"/>
                </a:cubicBezTo>
                <a:cubicBezTo>
                  <a:pt x="389187" y="169410"/>
                  <a:pt x="284578" y="191181"/>
                  <a:pt x="237849" y="185340"/>
                </a:cubicBezTo>
                <a:cubicBezTo>
                  <a:pt x="191120" y="179499"/>
                  <a:pt x="189528" y="174189"/>
                  <a:pt x="151826" y="150293"/>
                </a:cubicBezTo>
                <a:cubicBezTo>
                  <a:pt x="114124" y="126398"/>
                  <a:pt x="-18097" y="28161"/>
                  <a:pt x="2081" y="26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3E519C4-BF23-690E-85B8-0739388A94F4}"/>
              </a:ext>
            </a:extLst>
          </p:cNvPr>
          <p:cNvSpPr/>
          <p:nvPr/>
        </p:nvSpPr>
        <p:spPr>
          <a:xfrm>
            <a:off x="2620714" y="4835637"/>
            <a:ext cx="767299" cy="494294"/>
          </a:xfrm>
          <a:custGeom>
            <a:avLst/>
            <a:gdLst>
              <a:gd name="connsiteX0" fmla="*/ 7788 w 767299"/>
              <a:gd name="connsiteY0" fmla="*/ 246133 h 494294"/>
              <a:gd name="connsiteX1" fmla="*/ 119300 w 767299"/>
              <a:gd name="connsiteY1" fmla="*/ 137807 h 494294"/>
              <a:gd name="connsiteX2" fmla="*/ 358255 w 767299"/>
              <a:gd name="connsiteY2" fmla="*/ 179226 h 494294"/>
              <a:gd name="connsiteX3" fmla="*/ 335952 w 767299"/>
              <a:gd name="connsiteY3" fmla="*/ 156923 h 494294"/>
              <a:gd name="connsiteX4" fmla="*/ 399673 w 767299"/>
              <a:gd name="connsiteY4" fmla="*/ 239761 h 494294"/>
              <a:gd name="connsiteX5" fmla="*/ 364627 w 767299"/>
              <a:gd name="connsiteY5" fmla="*/ 306668 h 494294"/>
              <a:gd name="connsiteX6" fmla="*/ 453837 w 767299"/>
              <a:gd name="connsiteY6" fmla="*/ 255691 h 494294"/>
              <a:gd name="connsiteX7" fmla="*/ 543046 w 767299"/>
              <a:gd name="connsiteY7" fmla="*/ 287552 h 494294"/>
              <a:gd name="connsiteX8" fmla="*/ 759699 w 767299"/>
              <a:gd name="connsiteY8" fmla="*/ 491460 h 494294"/>
              <a:gd name="connsiteX9" fmla="*/ 680047 w 767299"/>
              <a:gd name="connsiteY9" fmla="*/ 386320 h 494294"/>
              <a:gd name="connsiteX10" fmla="*/ 320022 w 767299"/>
              <a:gd name="connsiteY10" fmla="*/ 109132 h 494294"/>
              <a:gd name="connsiteX11" fmla="*/ 179835 w 767299"/>
              <a:gd name="connsiteY11" fmla="*/ 105946 h 494294"/>
              <a:gd name="connsiteX12" fmla="*/ 100184 w 767299"/>
              <a:gd name="connsiteY12" fmla="*/ 109132 h 494294"/>
              <a:gd name="connsiteX13" fmla="*/ 141602 w 767299"/>
              <a:gd name="connsiteY13" fmla="*/ 45411 h 494294"/>
              <a:gd name="connsiteX14" fmla="*/ 125672 w 767299"/>
              <a:gd name="connsiteY14" fmla="*/ 806 h 494294"/>
              <a:gd name="connsiteX15" fmla="*/ 116114 w 767299"/>
              <a:gd name="connsiteY15" fmla="*/ 83644 h 494294"/>
              <a:gd name="connsiteX16" fmla="*/ 20532 w 767299"/>
              <a:gd name="connsiteY16" fmla="*/ 176040 h 494294"/>
              <a:gd name="connsiteX17" fmla="*/ 7788 w 767299"/>
              <a:gd name="connsiteY17" fmla="*/ 246133 h 4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299" h="494294">
                <a:moveTo>
                  <a:pt x="7788" y="246133"/>
                </a:moveTo>
                <a:cubicBezTo>
                  <a:pt x="24249" y="239761"/>
                  <a:pt x="60889" y="148958"/>
                  <a:pt x="119300" y="137807"/>
                </a:cubicBezTo>
                <a:cubicBezTo>
                  <a:pt x="177711" y="126656"/>
                  <a:pt x="322146" y="176040"/>
                  <a:pt x="358255" y="179226"/>
                </a:cubicBezTo>
                <a:cubicBezTo>
                  <a:pt x="394364" y="182412"/>
                  <a:pt x="329049" y="146834"/>
                  <a:pt x="335952" y="156923"/>
                </a:cubicBezTo>
                <a:cubicBezTo>
                  <a:pt x="342855" y="167012"/>
                  <a:pt x="394894" y="214804"/>
                  <a:pt x="399673" y="239761"/>
                </a:cubicBezTo>
                <a:cubicBezTo>
                  <a:pt x="404452" y="264718"/>
                  <a:pt x="355600" y="304013"/>
                  <a:pt x="364627" y="306668"/>
                </a:cubicBezTo>
                <a:cubicBezTo>
                  <a:pt x="373654" y="309323"/>
                  <a:pt x="424101" y="258877"/>
                  <a:pt x="453837" y="255691"/>
                </a:cubicBezTo>
                <a:cubicBezTo>
                  <a:pt x="483574" y="252505"/>
                  <a:pt x="492069" y="248257"/>
                  <a:pt x="543046" y="287552"/>
                </a:cubicBezTo>
                <a:cubicBezTo>
                  <a:pt x="594023" y="326847"/>
                  <a:pt x="736866" y="474999"/>
                  <a:pt x="759699" y="491460"/>
                </a:cubicBezTo>
                <a:cubicBezTo>
                  <a:pt x="782533" y="507921"/>
                  <a:pt x="753326" y="450041"/>
                  <a:pt x="680047" y="386320"/>
                </a:cubicBezTo>
                <a:cubicBezTo>
                  <a:pt x="606768" y="322599"/>
                  <a:pt x="403391" y="155861"/>
                  <a:pt x="320022" y="109132"/>
                </a:cubicBezTo>
                <a:cubicBezTo>
                  <a:pt x="236653" y="62403"/>
                  <a:pt x="216475" y="105946"/>
                  <a:pt x="179835" y="105946"/>
                </a:cubicBezTo>
                <a:cubicBezTo>
                  <a:pt x="143195" y="105946"/>
                  <a:pt x="106556" y="119221"/>
                  <a:pt x="100184" y="109132"/>
                </a:cubicBezTo>
                <a:cubicBezTo>
                  <a:pt x="93812" y="99043"/>
                  <a:pt x="137354" y="63465"/>
                  <a:pt x="141602" y="45411"/>
                </a:cubicBezTo>
                <a:cubicBezTo>
                  <a:pt x="145850" y="27357"/>
                  <a:pt x="129920" y="-5566"/>
                  <a:pt x="125672" y="806"/>
                </a:cubicBezTo>
                <a:cubicBezTo>
                  <a:pt x="121424" y="7178"/>
                  <a:pt x="133637" y="54438"/>
                  <a:pt x="116114" y="83644"/>
                </a:cubicBezTo>
                <a:cubicBezTo>
                  <a:pt x="98591" y="112850"/>
                  <a:pt x="37524" y="155331"/>
                  <a:pt x="20532" y="176040"/>
                </a:cubicBezTo>
                <a:cubicBezTo>
                  <a:pt x="3540" y="196749"/>
                  <a:pt x="-8673" y="252505"/>
                  <a:pt x="7788" y="246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489C954-BB63-6EF8-DCAE-47E0847E731F}"/>
              </a:ext>
            </a:extLst>
          </p:cNvPr>
          <p:cNvSpPr/>
          <p:nvPr/>
        </p:nvSpPr>
        <p:spPr>
          <a:xfrm>
            <a:off x="2402248" y="4973294"/>
            <a:ext cx="229726" cy="280526"/>
          </a:xfrm>
          <a:custGeom>
            <a:avLst/>
            <a:gdLst>
              <a:gd name="connsiteX0" fmla="*/ 229440 w 229726"/>
              <a:gd name="connsiteY0" fmla="*/ 150 h 280526"/>
              <a:gd name="connsiteX1" fmla="*/ 165719 w 229726"/>
              <a:gd name="connsiteY1" fmla="*/ 111662 h 280526"/>
              <a:gd name="connsiteX2" fmla="*/ 101997 w 229726"/>
              <a:gd name="connsiteY2" fmla="*/ 172197 h 280526"/>
              <a:gd name="connsiteX3" fmla="*/ 43 w 229726"/>
              <a:gd name="connsiteY3" fmla="*/ 251849 h 280526"/>
              <a:gd name="connsiteX4" fmla="*/ 114742 w 229726"/>
              <a:gd name="connsiteY4" fmla="*/ 194500 h 280526"/>
              <a:gd name="connsiteX5" fmla="*/ 3229 w 229726"/>
              <a:gd name="connsiteY5" fmla="*/ 280523 h 280526"/>
              <a:gd name="connsiteX6" fmla="*/ 92439 w 229726"/>
              <a:gd name="connsiteY6" fmla="*/ 197686 h 280526"/>
              <a:gd name="connsiteX7" fmla="*/ 184835 w 229726"/>
              <a:gd name="connsiteY7" fmla="*/ 137151 h 280526"/>
              <a:gd name="connsiteX8" fmla="*/ 229440 w 229726"/>
              <a:gd name="connsiteY8" fmla="*/ 150 h 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26" h="280526">
                <a:moveTo>
                  <a:pt x="229440" y="150"/>
                </a:moveTo>
                <a:cubicBezTo>
                  <a:pt x="226254" y="-4098"/>
                  <a:pt x="186959" y="82988"/>
                  <a:pt x="165719" y="111662"/>
                </a:cubicBezTo>
                <a:cubicBezTo>
                  <a:pt x="144478" y="140337"/>
                  <a:pt x="129610" y="148832"/>
                  <a:pt x="101997" y="172197"/>
                </a:cubicBezTo>
                <a:cubicBezTo>
                  <a:pt x="74384" y="195562"/>
                  <a:pt x="-2081" y="248132"/>
                  <a:pt x="43" y="251849"/>
                </a:cubicBezTo>
                <a:cubicBezTo>
                  <a:pt x="2167" y="255566"/>
                  <a:pt x="114211" y="189721"/>
                  <a:pt x="114742" y="194500"/>
                </a:cubicBezTo>
                <a:cubicBezTo>
                  <a:pt x="115273" y="199279"/>
                  <a:pt x="6946" y="279992"/>
                  <a:pt x="3229" y="280523"/>
                </a:cubicBezTo>
                <a:cubicBezTo>
                  <a:pt x="-488" y="281054"/>
                  <a:pt x="62171" y="221581"/>
                  <a:pt x="92439" y="197686"/>
                </a:cubicBezTo>
                <a:cubicBezTo>
                  <a:pt x="122707" y="173791"/>
                  <a:pt x="160939" y="165826"/>
                  <a:pt x="184835" y="137151"/>
                </a:cubicBezTo>
                <a:cubicBezTo>
                  <a:pt x="208730" y="108476"/>
                  <a:pt x="232626" y="4398"/>
                  <a:pt x="22944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2A0AB5BF-F0AC-BB12-EFF9-48009199BD33}"/>
              </a:ext>
            </a:extLst>
          </p:cNvPr>
          <p:cNvSpPr/>
          <p:nvPr/>
        </p:nvSpPr>
        <p:spPr>
          <a:xfrm>
            <a:off x="2337398" y="4849170"/>
            <a:ext cx="208617" cy="303652"/>
          </a:xfrm>
          <a:custGeom>
            <a:avLst/>
            <a:gdLst>
              <a:gd name="connsiteX0" fmla="*/ 208266 w 208617"/>
              <a:gd name="connsiteY0" fmla="*/ 17 h 303652"/>
              <a:gd name="connsiteX1" fmla="*/ 84010 w 208617"/>
              <a:gd name="connsiteY1" fmla="*/ 159321 h 303652"/>
              <a:gd name="connsiteX2" fmla="*/ 1172 w 208617"/>
              <a:gd name="connsiteY2" fmla="*/ 302693 h 303652"/>
              <a:gd name="connsiteX3" fmla="*/ 39405 w 208617"/>
              <a:gd name="connsiteY3" fmla="*/ 216670 h 303652"/>
              <a:gd name="connsiteX4" fmla="*/ 96754 w 208617"/>
              <a:gd name="connsiteY4" fmla="*/ 114716 h 303652"/>
              <a:gd name="connsiteX5" fmla="*/ 42591 w 208617"/>
              <a:gd name="connsiteY5" fmla="*/ 168879 h 303652"/>
              <a:gd name="connsiteX6" fmla="*/ 208266 w 208617"/>
              <a:gd name="connsiteY6" fmla="*/ 17 h 30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17" h="303652">
                <a:moveTo>
                  <a:pt x="208266" y="17"/>
                </a:moveTo>
                <a:cubicBezTo>
                  <a:pt x="215169" y="-1576"/>
                  <a:pt x="118526" y="108875"/>
                  <a:pt x="84010" y="159321"/>
                </a:cubicBezTo>
                <a:cubicBezTo>
                  <a:pt x="49494" y="209767"/>
                  <a:pt x="8606" y="293135"/>
                  <a:pt x="1172" y="302693"/>
                </a:cubicBezTo>
                <a:cubicBezTo>
                  <a:pt x="-6262" y="312251"/>
                  <a:pt x="23475" y="248000"/>
                  <a:pt x="39405" y="216670"/>
                </a:cubicBezTo>
                <a:cubicBezTo>
                  <a:pt x="55335" y="185341"/>
                  <a:pt x="96223" y="122681"/>
                  <a:pt x="96754" y="114716"/>
                </a:cubicBezTo>
                <a:cubicBezTo>
                  <a:pt x="97285" y="106751"/>
                  <a:pt x="27723" y="185340"/>
                  <a:pt x="42591" y="168879"/>
                </a:cubicBezTo>
                <a:cubicBezTo>
                  <a:pt x="57459" y="152418"/>
                  <a:pt x="201363" y="1610"/>
                  <a:pt x="2082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A62CE91-5756-7B4E-099B-F6E5C3173773}"/>
              </a:ext>
            </a:extLst>
          </p:cNvPr>
          <p:cNvSpPr/>
          <p:nvPr/>
        </p:nvSpPr>
        <p:spPr>
          <a:xfrm>
            <a:off x="2271544" y="5120003"/>
            <a:ext cx="127789" cy="264443"/>
          </a:xfrm>
          <a:custGeom>
            <a:avLst/>
            <a:gdLst>
              <a:gd name="connsiteX0" fmla="*/ 82956 w 127789"/>
              <a:gd name="connsiteY0" fmla="*/ 0 h 264443"/>
              <a:gd name="connsiteX1" fmla="*/ 82956 w 127789"/>
              <a:gd name="connsiteY1" fmla="*/ 101954 h 264443"/>
              <a:gd name="connsiteX2" fmla="*/ 51096 w 127789"/>
              <a:gd name="connsiteY2" fmla="*/ 178419 h 264443"/>
              <a:gd name="connsiteX3" fmla="*/ 67026 w 127789"/>
              <a:gd name="connsiteY3" fmla="*/ 133814 h 264443"/>
              <a:gd name="connsiteX4" fmla="*/ 119 w 127789"/>
              <a:gd name="connsiteY4" fmla="*/ 264443 h 264443"/>
              <a:gd name="connsiteX5" fmla="*/ 86142 w 127789"/>
              <a:gd name="connsiteY5" fmla="*/ 133814 h 264443"/>
              <a:gd name="connsiteX6" fmla="*/ 127561 w 127789"/>
              <a:gd name="connsiteY6" fmla="*/ 60535 h 264443"/>
              <a:gd name="connsiteX7" fmla="*/ 102073 w 127789"/>
              <a:gd name="connsiteY7" fmla="*/ 101954 h 264443"/>
              <a:gd name="connsiteX8" fmla="*/ 82956 w 127789"/>
              <a:gd name="connsiteY8" fmla="*/ 0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89" h="264443">
                <a:moveTo>
                  <a:pt x="82956" y="0"/>
                </a:moveTo>
                <a:cubicBezTo>
                  <a:pt x="79770" y="0"/>
                  <a:pt x="88266" y="72218"/>
                  <a:pt x="82956" y="101954"/>
                </a:cubicBezTo>
                <a:cubicBezTo>
                  <a:pt x="77646" y="131691"/>
                  <a:pt x="53751" y="173109"/>
                  <a:pt x="51096" y="178419"/>
                </a:cubicBezTo>
                <a:cubicBezTo>
                  <a:pt x="48441" y="183729"/>
                  <a:pt x="75522" y="119477"/>
                  <a:pt x="67026" y="133814"/>
                </a:cubicBezTo>
                <a:cubicBezTo>
                  <a:pt x="58530" y="148151"/>
                  <a:pt x="-3067" y="264443"/>
                  <a:pt x="119" y="264443"/>
                </a:cubicBezTo>
                <a:cubicBezTo>
                  <a:pt x="3305" y="264443"/>
                  <a:pt x="64902" y="167799"/>
                  <a:pt x="86142" y="133814"/>
                </a:cubicBezTo>
                <a:cubicBezTo>
                  <a:pt x="107382" y="99829"/>
                  <a:pt x="124906" y="65845"/>
                  <a:pt x="127561" y="60535"/>
                </a:cubicBezTo>
                <a:cubicBezTo>
                  <a:pt x="130216" y="55225"/>
                  <a:pt x="108976" y="109388"/>
                  <a:pt x="102073" y="101954"/>
                </a:cubicBezTo>
                <a:cubicBezTo>
                  <a:pt x="95170" y="94520"/>
                  <a:pt x="86142" y="0"/>
                  <a:pt x="82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924E1CF-7872-5A06-F70D-883238C7488D}"/>
              </a:ext>
            </a:extLst>
          </p:cNvPr>
          <p:cNvSpPr/>
          <p:nvPr/>
        </p:nvSpPr>
        <p:spPr>
          <a:xfrm>
            <a:off x="2014426" y="4956330"/>
            <a:ext cx="95030" cy="162758"/>
          </a:xfrm>
          <a:custGeom>
            <a:avLst/>
            <a:gdLst>
              <a:gd name="connsiteX0" fmla="*/ 94748 w 95030"/>
              <a:gd name="connsiteY0" fmla="*/ 1184 h 162758"/>
              <a:gd name="connsiteX1" fmla="*/ 2352 w 95030"/>
              <a:gd name="connsiteY1" fmla="*/ 160487 h 162758"/>
              <a:gd name="connsiteX2" fmla="*/ 31026 w 95030"/>
              <a:gd name="connsiteY2" fmla="*/ 90393 h 162758"/>
              <a:gd name="connsiteX3" fmla="*/ 94748 w 95030"/>
              <a:gd name="connsiteY3" fmla="*/ 1184 h 1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30" h="162758">
                <a:moveTo>
                  <a:pt x="94748" y="1184"/>
                </a:moveTo>
                <a:cubicBezTo>
                  <a:pt x="89969" y="12866"/>
                  <a:pt x="12972" y="145619"/>
                  <a:pt x="2352" y="160487"/>
                </a:cubicBezTo>
                <a:cubicBezTo>
                  <a:pt x="-8268" y="175355"/>
                  <a:pt x="19875" y="113226"/>
                  <a:pt x="31026" y="90393"/>
                </a:cubicBezTo>
                <a:cubicBezTo>
                  <a:pt x="42177" y="67560"/>
                  <a:pt x="99527" y="-10498"/>
                  <a:pt x="94748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15C610-BACE-41D7-28F4-9AA8EF0D99A0}"/>
              </a:ext>
            </a:extLst>
          </p:cNvPr>
          <p:cNvSpPr/>
          <p:nvPr/>
        </p:nvSpPr>
        <p:spPr>
          <a:xfrm>
            <a:off x="2140681" y="5080432"/>
            <a:ext cx="73700" cy="185551"/>
          </a:xfrm>
          <a:custGeom>
            <a:avLst/>
            <a:gdLst>
              <a:gd name="connsiteX0" fmla="*/ 73633 w 73700"/>
              <a:gd name="connsiteY0" fmla="*/ 1338 h 185551"/>
              <a:gd name="connsiteX1" fmla="*/ 3539 w 73700"/>
              <a:gd name="connsiteY1" fmla="*/ 182944 h 185551"/>
              <a:gd name="connsiteX2" fmla="*/ 16283 w 73700"/>
              <a:gd name="connsiteY2" fmla="*/ 103292 h 185551"/>
              <a:gd name="connsiteX3" fmla="*/ 73633 w 73700"/>
              <a:gd name="connsiteY3" fmla="*/ 1338 h 1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0" h="185551">
                <a:moveTo>
                  <a:pt x="73633" y="1338"/>
                </a:moveTo>
                <a:cubicBezTo>
                  <a:pt x="71509" y="14613"/>
                  <a:pt x="13097" y="165952"/>
                  <a:pt x="3539" y="182944"/>
                </a:cubicBezTo>
                <a:cubicBezTo>
                  <a:pt x="-6019" y="199936"/>
                  <a:pt x="5663" y="129312"/>
                  <a:pt x="16283" y="103292"/>
                </a:cubicBezTo>
                <a:cubicBezTo>
                  <a:pt x="26903" y="77273"/>
                  <a:pt x="75757" y="-11937"/>
                  <a:pt x="73633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D82EEFA-6AEE-1EB1-41CE-BD3542C50F7F}"/>
              </a:ext>
            </a:extLst>
          </p:cNvPr>
          <p:cNvSpPr/>
          <p:nvPr/>
        </p:nvSpPr>
        <p:spPr>
          <a:xfrm>
            <a:off x="2669270" y="4702606"/>
            <a:ext cx="156768" cy="188051"/>
          </a:xfrm>
          <a:custGeom>
            <a:avLst/>
            <a:gdLst>
              <a:gd name="connsiteX0" fmla="*/ 651 w 156768"/>
              <a:gd name="connsiteY0" fmla="*/ 188000 h 188051"/>
              <a:gd name="connsiteX1" fmla="*/ 77116 w 156768"/>
              <a:gd name="connsiteY1" fmla="*/ 51000 h 188051"/>
              <a:gd name="connsiteX2" fmla="*/ 156768 w 156768"/>
              <a:gd name="connsiteY2" fmla="*/ 23 h 188051"/>
              <a:gd name="connsiteX3" fmla="*/ 77116 w 156768"/>
              <a:gd name="connsiteY3" fmla="*/ 44627 h 188051"/>
              <a:gd name="connsiteX4" fmla="*/ 42069 w 156768"/>
              <a:gd name="connsiteY4" fmla="*/ 66930 h 188051"/>
              <a:gd name="connsiteX5" fmla="*/ 651 w 156768"/>
              <a:gd name="connsiteY5" fmla="*/ 188000 h 1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68" h="188051">
                <a:moveTo>
                  <a:pt x="651" y="188000"/>
                </a:moveTo>
                <a:cubicBezTo>
                  <a:pt x="6492" y="185345"/>
                  <a:pt x="51097" y="82329"/>
                  <a:pt x="77116" y="51000"/>
                </a:cubicBezTo>
                <a:cubicBezTo>
                  <a:pt x="103136" y="19670"/>
                  <a:pt x="156768" y="1085"/>
                  <a:pt x="156768" y="23"/>
                </a:cubicBezTo>
                <a:cubicBezTo>
                  <a:pt x="156768" y="-1039"/>
                  <a:pt x="96232" y="33476"/>
                  <a:pt x="77116" y="44627"/>
                </a:cubicBezTo>
                <a:cubicBezTo>
                  <a:pt x="58000" y="55778"/>
                  <a:pt x="54282" y="44097"/>
                  <a:pt x="42069" y="66930"/>
                </a:cubicBezTo>
                <a:cubicBezTo>
                  <a:pt x="29856" y="89763"/>
                  <a:pt x="-5190" y="190655"/>
                  <a:pt x="651" y="18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D9EE06-E428-173C-2964-862D5D725514}"/>
              </a:ext>
            </a:extLst>
          </p:cNvPr>
          <p:cNvSpPr/>
          <p:nvPr/>
        </p:nvSpPr>
        <p:spPr>
          <a:xfrm>
            <a:off x="3191110" y="4909403"/>
            <a:ext cx="126203" cy="131406"/>
          </a:xfrm>
          <a:custGeom>
            <a:avLst/>
            <a:gdLst>
              <a:gd name="connsiteX0" fmla="*/ 84162 w 126203"/>
              <a:gd name="connsiteY0" fmla="*/ 320 h 131406"/>
              <a:gd name="connsiteX1" fmla="*/ 106465 w 126203"/>
              <a:gd name="connsiteY1" fmla="*/ 67227 h 131406"/>
              <a:gd name="connsiteX2" fmla="*/ 1325 w 126203"/>
              <a:gd name="connsiteY2" fmla="*/ 130948 h 131406"/>
              <a:gd name="connsiteX3" fmla="*/ 52302 w 126203"/>
              <a:gd name="connsiteY3" fmla="*/ 95902 h 131406"/>
              <a:gd name="connsiteX4" fmla="*/ 125581 w 126203"/>
              <a:gd name="connsiteY4" fmla="*/ 95902 h 131406"/>
              <a:gd name="connsiteX5" fmla="*/ 84162 w 126203"/>
              <a:gd name="connsiteY5" fmla="*/ 320 h 1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3" h="131406">
                <a:moveTo>
                  <a:pt x="84162" y="320"/>
                </a:moveTo>
                <a:cubicBezTo>
                  <a:pt x="80976" y="-4459"/>
                  <a:pt x="120271" y="45456"/>
                  <a:pt x="106465" y="67227"/>
                </a:cubicBezTo>
                <a:cubicBezTo>
                  <a:pt x="92659" y="88998"/>
                  <a:pt x="10352" y="126169"/>
                  <a:pt x="1325" y="130948"/>
                </a:cubicBezTo>
                <a:cubicBezTo>
                  <a:pt x="-7702" y="135727"/>
                  <a:pt x="31593" y="101743"/>
                  <a:pt x="52302" y="95902"/>
                </a:cubicBezTo>
                <a:cubicBezTo>
                  <a:pt x="73011" y="90061"/>
                  <a:pt x="119209" y="105991"/>
                  <a:pt x="125581" y="95902"/>
                </a:cubicBezTo>
                <a:cubicBezTo>
                  <a:pt x="131953" y="85813"/>
                  <a:pt x="87348" y="5099"/>
                  <a:pt x="8416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7452E29-23AE-029A-F9DA-F40B57AD846F}"/>
              </a:ext>
            </a:extLst>
          </p:cNvPr>
          <p:cNvSpPr/>
          <p:nvPr/>
        </p:nvSpPr>
        <p:spPr>
          <a:xfrm>
            <a:off x="3356934" y="4960377"/>
            <a:ext cx="93572" cy="172770"/>
          </a:xfrm>
          <a:custGeom>
            <a:avLst/>
            <a:gdLst>
              <a:gd name="connsiteX0" fmla="*/ 93572 w 93572"/>
              <a:gd name="connsiteY0" fmla="*/ 323 h 172770"/>
              <a:gd name="connsiteX1" fmla="*/ 7548 w 93572"/>
              <a:gd name="connsiteY1" fmla="*/ 76788 h 172770"/>
              <a:gd name="connsiteX2" fmla="*/ 4362 w 93572"/>
              <a:gd name="connsiteY2" fmla="*/ 172370 h 172770"/>
              <a:gd name="connsiteX3" fmla="*/ 7548 w 93572"/>
              <a:gd name="connsiteY3" fmla="*/ 108649 h 172770"/>
              <a:gd name="connsiteX4" fmla="*/ 7548 w 93572"/>
              <a:gd name="connsiteY4" fmla="*/ 51300 h 172770"/>
              <a:gd name="connsiteX5" fmla="*/ 93572 w 93572"/>
              <a:gd name="connsiteY5" fmla="*/ 323 h 1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2" h="172770">
                <a:moveTo>
                  <a:pt x="93572" y="323"/>
                </a:moveTo>
                <a:cubicBezTo>
                  <a:pt x="93572" y="4571"/>
                  <a:pt x="22416" y="48113"/>
                  <a:pt x="7548" y="76788"/>
                </a:cubicBezTo>
                <a:cubicBezTo>
                  <a:pt x="-7320" y="105463"/>
                  <a:pt x="4362" y="167060"/>
                  <a:pt x="4362" y="172370"/>
                </a:cubicBezTo>
                <a:cubicBezTo>
                  <a:pt x="4362" y="177680"/>
                  <a:pt x="7017" y="128827"/>
                  <a:pt x="7548" y="108649"/>
                </a:cubicBezTo>
                <a:cubicBezTo>
                  <a:pt x="8079" y="88471"/>
                  <a:pt x="-8913" y="67761"/>
                  <a:pt x="7548" y="51300"/>
                </a:cubicBezTo>
                <a:cubicBezTo>
                  <a:pt x="24009" y="34839"/>
                  <a:pt x="93572" y="-3925"/>
                  <a:pt x="935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075F824-E724-A08B-F358-B2CA03D2E2C4}"/>
              </a:ext>
            </a:extLst>
          </p:cNvPr>
          <p:cNvSpPr/>
          <p:nvPr/>
        </p:nvSpPr>
        <p:spPr>
          <a:xfrm>
            <a:off x="3695450" y="5001317"/>
            <a:ext cx="143971" cy="166477"/>
          </a:xfrm>
          <a:custGeom>
            <a:avLst/>
            <a:gdLst>
              <a:gd name="connsiteX0" fmla="*/ 143756 w 143971"/>
              <a:gd name="connsiteY0" fmla="*/ 801 h 166477"/>
              <a:gd name="connsiteX1" fmla="*/ 22685 w 143971"/>
              <a:gd name="connsiteY1" fmla="*/ 109128 h 166477"/>
              <a:gd name="connsiteX2" fmla="*/ 383 w 143971"/>
              <a:gd name="connsiteY2" fmla="*/ 166477 h 166477"/>
              <a:gd name="connsiteX3" fmla="*/ 29057 w 143971"/>
              <a:gd name="connsiteY3" fmla="*/ 109128 h 166477"/>
              <a:gd name="connsiteX4" fmla="*/ 51360 w 143971"/>
              <a:gd name="connsiteY4" fmla="*/ 61337 h 166477"/>
              <a:gd name="connsiteX5" fmla="*/ 143756 w 143971"/>
              <a:gd name="connsiteY5" fmla="*/ 801 h 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71" h="166477">
                <a:moveTo>
                  <a:pt x="143756" y="801"/>
                </a:moveTo>
                <a:cubicBezTo>
                  <a:pt x="138977" y="8766"/>
                  <a:pt x="46580" y="81515"/>
                  <a:pt x="22685" y="109128"/>
                </a:cubicBezTo>
                <a:cubicBezTo>
                  <a:pt x="-1210" y="136741"/>
                  <a:pt x="-679" y="166477"/>
                  <a:pt x="383" y="166477"/>
                </a:cubicBezTo>
                <a:cubicBezTo>
                  <a:pt x="1445" y="166477"/>
                  <a:pt x="20561" y="126651"/>
                  <a:pt x="29057" y="109128"/>
                </a:cubicBezTo>
                <a:cubicBezTo>
                  <a:pt x="37553" y="91605"/>
                  <a:pt x="30120" y="76205"/>
                  <a:pt x="51360" y="61337"/>
                </a:cubicBezTo>
                <a:cubicBezTo>
                  <a:pt x="72600" y="46469"/>
                  <a:pt x="148535" y="-7164"/>
                  <a:pt x="143756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AEBE87A-AE4C-965F-F419-0BE9F6F7E039}"/>
              </a:ext>
            </a:extLst>
          </p:cNvPr>
          <p:cNvSpPr/>
          <p:nvPr/>
        </p:nvSpPr>
        <p:spPr>
          <a:xfrm>
            <a:off x="3713961" y="5137994"/>
            <a:ext cx="120310" cy="241799"/>
          </a:xfrm>
          <a:custGeom>
            <a:avLst/>
            <a:gdLst>
              <a:gd name="connsiteX0" fmla="*/ 45593 w 120310"/>
              <a:gd name="connsiteY0" fmla="*/ 1125 h 241799"/>
              <a:gd name="connsiteX1" fmla="*/ 39221 w 120310"/>
              <a:gd name="connsiteY1" fmla="*/ 90335 h 241799"/>
              <a:gd name="connsiteX2" fmla="*/ 118872 w 120310"/>
              <a:gd name="connsiteY2" fmla="*/ 236894 h 241799"/>
              <a:gd name="connsiteX3" fmla="*/ 83826 w 120310"/>
              <a:gd name="connsiteY3" fmla="*/ 198661 h 241799"/>
              <a:gd name="connsiteX4" fmla="*/ 988 w 120310"/>
              <a:gd name="connsiteY4" fmla="*/ 115823 h 241799"/>
              <a:gd name="connsiteX5" fmla="*/ 39221 w 120310"/>
              <a:gd name="connsiteY5" fmla="*/ 150870 h 241799"/>
              <a:gd name="connsiteX6" fmla="*/ 45593 w 120310"/>
              <a:gd name="connsiteY6" fmla="*/ 1125 h 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10" h="241799">
                <a:moveTo>
                  <a:pt x="45593" y="1125"/>
                </a:moveTo>
                <a:cubicBezTo>
                  <a:pt x="45593" y="-8964"/>
                  <a:pt x="27008" y="51040"/>
                  <a:pt x="39221" y="90335"/>
                </a:cubicBezTo>
                <a:cubicBezTo>
                  <a:pt x="51434" y="129630"/>
                  <a:pt x="111438" y="218840"/>
                  <a:pt x="118872" y="236894"/>
                </a:cubicBezTo>
                <a:cubicBezTo>
                  <a:pt x="126306" y="254948"/>
                  <a:pt x="103473" y="218840"/>
                  <a:pt x="83826" y="198661"/>
                </a:cubicBezTo>
                <a:cubicBezTo>
                  <a:pt x="64179" y="178483"/>
                  <a:pt x="8422" y="123788"/>
                  <a:pt x="988" y="115823"/>
                </a:cubicBezTo>
                <a:cubicBezTo>
                  <a:pt x="-6446" y="107858"/>
                  <a:pt x="30194" y="164145"/>
                  <a:pt x="39221" y="150870"/>
                </a:cubicBezTo>
                <a:cubicBezTo>
                  <a:pt x="48248" y="137595"/>
                  <a:pt x="45593" y="11214"/>
                  <a:pt x="45593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41881C5-3DF3-F9D2-2655-B0D3318B6F59}"/>
              </a:ext>
            </a:extLst>
          </p:cNvPr>
          <p:cNvSpPr/>
          <p:nvPr/>
        </p:nvSpPr>
        <p:spPr>
          <a:xfrm>
            <a:off x="4635611" y="5562850"/>
            <a:ext cx="907378" cy="771688"/>
          </a:xfrm>
          <a:custGeom>
            <a:avLst/>
            <a:gdLst>
              <a:gd name="connsiteX0" fmla="*/ 110 w 907378"/>
              <a:gd name="connsiteY0" fmla="*/ 16 h 771688"/>
              <a:gd name="connsiteX1" fmla="*/ 130739 w 907378"/>
              <a:gd name="connsiteY1" fmla="*/ 114714 h 771688"/>
              <a:gd name="connsiteX2" fmla="*/ 838045 w 907378"/>
              <a:gd name="connsiteY2" fmla="*/ 707321 h 771688"/>
              <a:gd name="connsiteX3" fmla="*/ 787068 w 907378"/>
              <a:gd name="connsiteY3" fmla="*/ 675461 h 771688"/>
              <a:gd name="connsiteX4" fmla="*/ 110 w 907378"/>
              <a:gd name="connsiteY4" fmla="*/ 16 h 7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378" h="771688">
                <a:moveTo>
                  <a:pt x="110" y="16"/>
                </a:moveTo>
                <a:cubicBezTo>
                  <a:pt x="-4404" y="-1577"/>
                  <a:pt x="130739" y="114714"/>
                  <a:pt x="130739" y="114714"/>
                </a:cubicBezTo>
                <a:lnTo>
                  <a:pt x="838045" y="707321"/>
                </a:lnTo>
                <a:cubicBezTo>
                  <a:pt x="947433" y="800779"/>
                  <a:pt x="925131" y="794407"/>
                  <a:pt x="787068" y="675461"/>
                </a:cubicBezTo>
                <a:cubicBezTo>
                  <a:pt x="649005" y="556515"/>
                  <a:pt x="329336" y="275079"/>
                  <a:pt x="1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86309CB0-FDF8-378C-5749-E9D24BFE1C94}"/>
              </a:ext>
            </a:extLst>
          </p:cNvPr>
          <p:cNvSpPr/>
          <p:nvPr/>
        </p:nvSpPr>
        <p:spPr>
          <a:xfrm>
            <a:off x="2286821" y="4359035"/>
            <a:ext cx="559989" cy="290043"/>
          </a:xfrm>
          <a:custGeom>
            <a:avLst/>
            <a:gdLst>
              <a:gd name="connsiteX0" fmla="*/ 2354 w 559989"/>
              <a:gd name="connsiteY0" fmla="*/ 289165 h 290043"/>
              <a:gd name="connsiteX1" fmla="*/ 500829 w 559989"/>
              <a:gd name="connsiteY1" fmla="*/ 38340 h 290043"/>
              <a:gd name="connsiteX2" fmla="*/ 542104 w 559989"/>
              <a:gd name="connsiteY2" fmla="*/ 3415 h 290043"/>
              <a:gd name="connsiteX3" fmla="*/ 424629 w 559989"/>
              <a:gd name="connsiteY3" fmla="*/ 63740 h 290043"/>
              <a:gd name="connsiteX4" fmla="*/ 491304 w 559989"/>
              <a:gd name="connsiteY4" fmla="*/ 12940 h 290043"/>
              <a:gd name="connsiteX5" fmla="*/ 97604 w 559989"/>
              <a:gd name="connsiteY5" fmla="*/ 200265 h 290043"/>
              <a:gd name="connsiteX6" fmla="*/ 303979 w 559989"/>
              <a:gd name="connsiteY6" fmla="*/ 124065 h 290043"/>
              <a:gd name="connsiteX7" fmla="*/ 2354 w 559989"/>
              <a:gd name="connsiteY7" fmla="*/ 289165 h 2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989" h="290043">
                <a:moveTo>
                  <a:pt x="2354" y="289165"/>
                </a:moveTo>
                <a:cubicBezTo>
                  <a:pt x="35162" y="274877"/>
                  <a:pt x="410871" y="85965"/>
                  <a:pt x="500829" y="38340"/>
                </a:cubicBezTo>
                <a:cubicBezTo>
                  <a:pt x="590787" y="-9285"/>
                  <a:pt x="554804" y="-818"/>
                  <a:pt x="542104" y="3415"/>
                </a:cubicBezTo>
                <a:cubicBezTo>
                  <a:pt x="529404" y="7648"/>
                  <a:pt x="433096" y="62153"/>
                  <a:pt x="424629" y="63740"/>
                </a:cubicBezTo>
                <a:cubicBezTo>
                  <a:pt x="416162" y="65327"/>
                  <a:pt x="545808" y="-9814"/>
                  <a:pt x="491304" y="12940"/>
                </a:cubicBezTo>
                <a:cubicBezTo>
                  <a:pt x="436800" y="35694"/>
                  <a:pt x="128825" y="181744"/>
                  <a:pt x="97604" y="200265"/>
                </a:cubicBezTo>
                <a:cubicBezTo>
                  <a:pt x="66383" y="218786"/>
                  <a:pt x="317737" y="109248"/>
                  <a:pt x="303979" y="124065"/>
                </a:cubicBezTo>
                <a:cubicBezTo>
                  <a:pt x="290221" y="138882"/>
                  <a:pt x="-30454" y="303453"/>
                  <a:pt x="2354" y="289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37A2CFE-B9FB-5298-6A00-67F8644DC981}"/>
              </a:ext>
            </a:extLst>
          </p:cNvPr>
          <p:cNvSpPr/>
          <p:nvPr/>
        </p:nvSpPr>
        <p:spPr>
          <a:xfrm>
            <a:off x="1726259" y="4480272"/>
            <a:ext cx="182004" cy="559228"/>
          </a:xfrm>
          <a:custGeom>
            <a:avLst/>
            <a:gdLst>
              <a:gd name="connsiteX0" fmla="*/ 181916 w 182004"/>
              <a:gd name="connsiteY0" fmla="*/ 2828 h 559228"/>
              <a:gd name="connsiteX1" fmla="*/ 108891 w 182004"/>
              <a:gd name="connsiteY1" fmla="*/ 202853 h 559228"/>
              <a:gd name="connsiteX2" fmla="*/ 115241 w 182004"/>
              <a:gd name="connsiteY2" fmla="*/ 307628 h 559228"/>
              <a:gd name="connsiteX3" fmla="*/ 96191 w 182004"/>
              <a:gd name="connsiteY3" fmla="*/ 256828 h 559228"/>
              <a:gd name="connsiteX4" fmla="*/ 941 w 182004"/>
              <a:gd name="connsiteY4" fmla="*/ 558453 h 559228"/>
              <a:gd name="connsiteX5" fmla="*/ 51741 w 182004"/>
              <a:gd name="connsiteY5" fmla="*/ 336203 h 559228"/>
              <a:gd name="connsiteX6" fmla="*/ 121591 w 182004"/>
              <a:gd name="connsiteY6" fmla="*/ 101253 h 559228"/>
              <a:gd name="connsiteX7" fmla="*/ 181916 w 182004"/>
              <a:gd name="connsiteY7" fmla="*/ 2828 h 5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04" h="559228">
                <a:moveTo>
                  <a:pt x="181916" y="2828"/>
                </a:moveTo>
                <a:cubicBezTo>
                  <a:pt x="179799" y="19761"/>
                  <a:pt x="120003" y="152053"/>
                  <a:pt x="108891" y="202853"/>
                </a:cubicBezTo>
                <a:cubicBezTo>
                  <a:pt x="97778" y="253653"/>
                  <a:pt x="117358" y="298632"/>
                  <a:pt x="115241" y="307628"/>
                </a:cubicBezTo>
                <a:cubicBezTo>
                  <a:pt x="113124" y="316624"/>
                  <a:pt x="115241" y="215024"/>
                  <a:pt x="96191" y="256828"/>
                </a:cubicBezTo>
                <a:cubicBezTo>
                  <a:pt x="77141" y="298632"/>
                  <a:pt x="8349" y="545224"/>
                  <a:pt x="941" y="558453"/>
                </a:cubicBezTo>
                <a:cubicBezTo>
                  <a:pt x="-6467" y="571682"/>
                  <a:pt x="31633" y="412403"/>
                  <a:pt x="51741" y="336203"/>
                </a:cubicBezTo>
                <a:cubicBezTo>
                  <a:pt x="71849" y="260003"/>
                  <a:pt x="95662" y="154170"/>
                  <a:pt x="121591" y="101253"/>
                </a:cubicBezTo>
                <a:cubicBezTo>
                  <a:pt x="147520" y="48336"/>
                  <a:pt x="184033" y="-14105"/>
                  <a:pt x="181916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C68B7C0-5E38-A17C-4147-0CA98ED74F69}"/>
              </a:ext>
            </a:extLst>
          </p:cNvPr>
          <p:cNvSpPr/>
          <p:nvPr/>
        </p:nvSpPr>
        <p:spPr>
          <a:xfrm>
            <a:off x="1667958" y="4443698"/>
            <a:ext cx="183574" cy="471265"/>
          </a:xfrm>
          <a:custGeom>
            <a:avLst/>
            <a:gdLst>
              <a:gd name="connsiteX0" fmla="*/ 21142 w 183574"/>
              <a:gd name="connsiteY0" fmla="*/ 125127 h 471265"/>
              <a:gd name="connsiteX1" fmla="*/ 52892 w 183574"/>
              <a:gd name="connsiteY1" fmla="*/ 331502 h 471265"/>
              <a:gd name="connsiteX2" fmla="*/ 2092 w 183574"/>
              <a:gd name="connsiteY2" fmla="*/ 471202 h 471265"/>
              <a:gd name="connsiteX3" fmla="*/ 27492 w 183574"/>
              <a:gd name="connsiteY3" fmla="*/ 344202 h 471265"/>
              <a:gd name="connsiteX4" fmla="*/ 183067 w 183574"/>
              <a:gd name="connsiteY4" fmla="*/ 1302 h 471265"/>
              <a:gd name="connsiteX5" fmla="*/ 75117 w 183574"/>
              <a:gd name="connsiteY5" fmla="*/ 223552 h 471265"/>
              <a:gd name="connsiteX6" fmla="*/ 21142 w 183574"/>
              <a:gd name="connsiteY6" fmla="*/ 125127 h 47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74" h="471265">
                <a:moveTo>
                  <a:pt x="21142" y="125127"/>
                </a:moveTo>
                <a:cubicBezTo>
                  <a:pt x="17438" y="143119"/>
                  <a:pt x="56067" y="273823"/>
                  <a:pt x="52892" y="331502"/>
                </a:cubicBezTo>
                <a:cubicBezTo>
                  <a:pt x="49717" y="389181"/>
                  <a:pt x="6325" y="469085"/>
                  <a:pt x="2092" y="471202"/>
                </a:cubicBezTo>
                <a:cubicBezTo>
                  <a:pt x="-2141" y="473319"/>
                  <a:pt x="-2670" y="422519"/>
                  <a:pt x="27492" y="344202"/>
                </a:cubicBezTo>
                <a:cubicBezTo>
                  <a:pt x="57654" y="265885"/>
                  <a:pt x="175130" y="21410"/>
                  <a:pt x="183067" y="1302"/>
                </a:cubicBezTo>
                <a:cubicBezTo>
                  <a:pt x="191004" y="-18806"/>
                  <a:pt x="103692" y="200269"/>
                  <a:pt x="75117" y="223552"/>
                </a:cubicBezTo>
                <a:cubicBezTo>
                  <a:pt x="46542" y="246835"/>
                  <a:pt x="24846" y="107135"/>
                  <a:pt x="21142" y="12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6D98451-14C8-E628-29B9-7122C0C0A3EA}"/>
              </a:ext>
            </a:extLst>
          </p:cNvPr>
          <p:cNvSpPr/>
          <p:nvPr/>
        </p:nvSpPr>
        <p:spPr>
          <a:xfrm>
            <a:off x="2238363" y="5492671"/>
            <a:ext cx="219409" cy="565284"/>
          </a:xfrm>
          <a:custGeom>
            <a:avLst/>
            <a:gdLst>
              <a:gd name="connsiteX0" fmla="*/ 12 w 219409"/>
              <a:gd name="connsiteY0" fmla="*/ 190579 h 565284"/>
              <a:gd name="connsiteX1" fmla="*/ 174637 w 219409"/>
              <a:gd name="connsiteY1" fmla="*/ 365204 h 565284"/>
              <a:gd name="connsiteX2" fmla="*/ 174637 w 219409"/>
              <a:gd name="connsiteY2" fmla="*/ 565229 h 565284"/>
              <a:gd name="connsiteX3" fmla="*/ 200037 w 219409"/>
              <a:gd name="connsiteY3" fmla="*/ 381079 h 565284"/>
              <a:gd name="connsiteX4" fmla="*/ 219087 w 219409"/>
              <a:gd name="connsiteY4" fmla="*/ 79 h 565284"/>
              <a:gd name="connsiteX5" fmla="*/ 184162 w 219409"/>
              <a:gd name="connsiteY5" fmla="*/ 346154 h 565284"/>
              <a:gd name="connsiteX6" fmla="*/ 12 w 219409"/>
              <a:gd name="connsiteY6" fmla="*/ 190579 h 5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09" h="565284">
                <a:moveTo>
                  <a:pt x="12" y="190579"/>
                </a:moveTo>
                <a:cubicBezTo>
                  <a:pt x="-1575" y="193754"/>
                  <a:pt x="145533" y="302762"/>
                  <a:pt x="174637" y="365204"/>
                </a:cubicBezTo>
                <a:cubicBezTo>
                  <a:pt x="203741" y="427646"/>
                  <a:pt x="170404" y="562583"/>
                  <a:pt x="174637" y="565229"/>
                </a:cubicBezTo>
                <a:cubicBezTo>
                  <a:pt x="178870" y="567875"/>
                  <a:pt x="192629" y="475271"/>
                  <a:pt x="200037" y="381079"/>
                </a:cubicBezTo>
                <a:cubicBezTo>
                  <a:pt x="207445" y="286887"/>
                  <a:pt x="221733" y="5900"/>
                  <a:pt x="219087" y="79"/>
                </a:cubicBezTo>
                <a:cubicBezTo>
                  <a:pt x="216441" y="-5742"/>
                  <a:pt x="219616" y="310700"/>
                  <a:pt x="184162" y="346154"/>
                </a:cubicBezTo>
                <a:cubicBezTo>
                  <a:pt x="148708" y="381608"/>
                  <a:pt x="1599" y="187404"/>
                  <a:pt x="12" y="19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F074B7C-5731-3D0A-720C-5240BA6A1BF3}"/>
              </a:ext>
            </a:extLst>
          </p:cNvPr>
          <p:cNvSpPr/>
          <p:nvPr/>
        </p:nvSpPr>
        <p:spPr>
          <a:xfrm>
            <a:off x="2432655" y="6542192"/>
            <a:ext cx="432738" cy="1025865"/>
          </a:xfrm>
          <a:custGeom>
            <a:avLst/>
            <a:gdLst>
              <a:gd name="connsiteX0" fmla="*/ 24795 w 432738"/>
              <a:gd name="connsiteY0" fmla="*/ 68158 h 1025865"/>
              <a:gd name="connsiteX1" fmla="*/ 56545 w 432738"/>
              <a:gd name="connsiteY1" fmla="*/ 109433 h 1025865"/>
              <a:gd name="connsiteX2" fmla="*/ 412145 w 432738"/>
              <a:gd name="connsiteY2" fmla="*/ 979383 h 1025865"/>
              <a:gd name="connsiteX3" fmla="*/ 374045 w 432738"/>
              <a:gd name="connsiteY3" fmla="*/ 846033 h 1025865"/>
              <a:gd name="connsiteX4" fmla="*/ 240695 w 432738"/>
              <a:gd name="connsiteY4" fmla="*/ 325333 h 1025865"/>
              <a:gd name="connsiteX5" fmla="*/ 297845 w 432738"/>
              <a:gd name="connsiteY5" fmla="*/ 617433 h 1025865"/>
              <a:gd name="connsiteX6" fmla="*/ 24795 w 432738"/>
              <a:gd name="connsiteY6" fmla="*/ 68158 h 10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38" h="1025865">
                <a:moveTo>
                  <a:pt x="24795" y="68158"/>
                </a:moveTo>
                <a:cubicBezTo>
                  <a:pt x="-15422" y="-16509"/>
                  <a:pt x="-8013" y="-42438"/>
                  <a:pt x="56545" y="109433"/>
                </a:cubicBezTo>
                <a:cubicBezTo>
                  <a:pt x="121103" y="261304"/>
                  <a:pt x="359228" y="856616"/>
                  <a:pt x="412145" y="979383"/>
                </a:cubicBezTo>
                <a:cubicBezTo>
                  <a:pt x="465062" y="1102150"/>
                  <a:pt x="402620" y="955041"/>
                  <a:pt x="374045" y="846033"/>
                </a:cubicBezTo>
                <a:cubicBezTo>
                  <a:pt x="345470" y="737025"/>
                  <a:pt x="253395" y="363433"/>
                  <a:pt x="240695" y="325333"/>
                </a:cubicBezTo>
                <a:cubicBezTo>
                  <a:pt x="227995" y="287233"/>
                  <a:pt x="334357" y="661883"/>
                  <a:pt x="297845" y="617433"/>
                </a:cubicBezTo>
                <a:cubicBezTo>
                  <a:pt x="261333" y="572983"/>
                  <a:pt x="65012" y="152825"/>
                  <a:pt x="24795" y="6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51880A4-17E1-7888-91A9-D6F15804696B}"/>
              </a:ext>
            </a:extLst>
          </p:cNvPr>
          <p:cNvSpPr/>
          <p:nvPr/>
        </p:nvSpPr>
        <p:spPr>
          <a:xfrm>
            <a:off x="2889002" y="7745311"/>
            <a:ext cx="259992" cy="985013"/>
          </a:xfrm>
          <a:custGeom>
            <a:avLst/>
            <a:gdLst>
              <a:gd name="connsiteX0" fmla="*/ 3423 w 259992"/>
              <a:gd name="connsiteY0" fmla="*/ 4864 h 985013"/>
              <a:gd name="connsiteX1" fmla="*/ 244723 w 259992"/>
              <a:gd name="connsiteY1" fmla="*/ 931964 h 985013"/>
              <a:gd name="connsiteX2" fmla="*/ 216148 w 259992"/>
              <a:gd name="connsiteY2" fmla="*/ 824014 h 985013"/>
              <a:gd name="connsiteX3" fmla="*/ 60573 w 259992"/>
              <a:gd name="connsiteY3" fmla="*/ 427139 h 985013"/>
              <a:gd name="connsiteX4" fmla="*/ 98673 w 259992"/>
              <a:gd name="connsiteY4" fmla="*/ 560489 h 985013"/>
              <a:gd name="connsiteX5" fmla="*/ 3423 w 259992"/>
              <a:gd name="connsiteY5" fmla="*/ 4864 h 98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2" h="985013">
                <a:moveTo>
                  <a:pt x="3423" y="4864"/>
                </a:moveTo>
                <a:cubicBezTo>
                  <a:pt x="27765" y="66777"/>
                  <a:pt x="209269" y="795439"/>
                  <a:pt x="244723" y="931964"/>
                </a:cubicBezTo>
                <a:cubicBezTo>
                  <a:pt x="280177" y="1068489"/>
                  <a:pt x="246840" y="908151"/>
                  <a:pt x="216148" y="824014"/>
                </a:cubicBezTo>
                <a:cubicBezTo>
                  <a:pt x="185456" y="739877"/>
                  <a:pt x="80152" y="471060"/>
                  <a:pt x="60573" y="427139"/>
                </a:cubicBezTo>
                <a:cubicBezTo>
                  <a:pt x="40994" y="383218"/>
                  <a:pt x="105023" y="629810"/>
                  <a:pt x="98673" y="560489"/>
                </a:cubicBezTo>
                <a:cubicBezTo>
                  <a:pt x="92323" y="491168"/>
                  <a:pt x="-20919" y="-57049"/>
                  <a:pt x="3423" y="4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19E8ADF-7068-F945-14F6-139CDA3E01E7}"/>
              </a:ext>
            </a:extLst>
          </p:cNvPr>
          <p:cNvSpPr/>
          <p:nvPr/>
        </p:nvSpPr>
        <p:spPr>
          <a:xfrm>
            <a:off x="2784551" y="8821775"/>
            <a:ext cx="226566" cy="739470"/>
          </a:xfrm>
          <a:custGeom>
            <a:avLst/>
            <a:gdLst>
              <a:gd name="connsiteX0" fmla="*/ 3099 w 226566"/>
              <a:gd name="connsiteY0" fmla="*/ 4725 h 739470"/>
              <a:gd name="connsiteX1" fmla="*/ 203124 w 226566"/>
              <a:gd name="connsiteY1" fmla="*/ 674650 h 739470"/>
              <a:gd name="connsiteX2" fmla="*/ 203124 w 226566"/>
              <a:gd name="connsiteY2" fmla="*/ 661950 h 739470"/>
              <a:gd name="connsiteX3" fmla="*/ 28499 w 226566"/>
              <a:gd name="connsiteY3" fmla="*/ 220625 h 739470"/>
              <a:gd name="connsiteX4" fmla="*/ 76124 w 226566"/>
              <a:gd name="connsiteY4" fmla="*/ 366675 h 739470"/>
              <a:gd name="connsiteX5" fmla="*/ 3099 w 226566"/>
              <a:gd name="connsiteY5" fmla="*/ 4725 h 73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566" h="739470">
                <a:moveTo>
                  <a:pt x="3099" y="4725"/>
                </a:moveTo>
                <a:cubicBezTo>
                  <a:pt x="24266" y="56054"/>
                  <a:pt x="203124" y="674650"/>
                  <a:pt x="203124" y="674650"/>
                </a:cubicBezTo>
                <a:cubicBezTo>
                  <a:pt x="236461" y="784187"/>
                  <a:pt x="232228" y="737621"/>
                  <a:pt x="203124" y="661950"/>
                </a:cubicBezTo>
                <a:cubicBezTo>
                  <a:pt x="174020" y="586279"/>
                  <a:pt x="49666" y="269837"/>
                  <a:pt x="28499" y="220625"/>
                </a:cubicBezTo>
                <a:cubicBezTo>
                  <a:pt x="7332" y="171413"/>
                  <a:pt x="76124" y="396837"/>
                  <a:pt x="76124" y="366675"/>
                </a:cubicBezTo>
                <a:cubicBezTo>
                  <a:pt x="76124" y="336513"/>
                  <a:pt x="-18068" y="-46604"/>
                  <a:pt x="3099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0476536-1F29-36CD-16A3-E6C1B87AEB34}"/>
              </a:ext>
            </a:extLst>
          </p:cNvPr>
          <p:cNvSpPr/>
          <p:nvPr/>
        </p:nvSpPr>
        <p:spPr>
          <a:xfrm>
            <a:off x="2926521" y="9067351"/>
            <a:ext cx="292189" cy="315159"/>
          </a:xfrm>
          <a:custGeom>
            <a:avLst/>
            <a:gdLst>
              <a:gd name="connsiteX0" fmla="*/ 829 w 292189"/>
              <a:gd name="connsiteY0" fmla="*/ 449 h 315159"/>
              <a:gd name="connsiteX1" fmla="*/ 29404 w 292189"/>
              <a:gd name="connsiteY1" fmla="*/ 121099 h 315159"/>
              <a:gd name="connsiteX2" fmla="*/ 48454 w 292189"/>
              <a:gd name="connsiteY2" fmla="*/ 175074 h 315159"/>
              <a:gd name="connsiteX3" fmla="*/ 29404 w 292189"/>
              <a:gd name="connsiteY3" fmla="*/ 308424 h 315159"/>
              <a:gd name="connsiteX4" fmla="*/ 38929 w 292189"/>
              <a:gd name="connsiteY4" fmla="*/ 273499 h 315159"/>
              <a:gd name="connsiteX5" fmla="*/ 289754 w 292189"/>
              <a:gd name="connsiteY5" fmla="*/ 86174 h 315159"/>
              <a:gd name="connsiteX6" fmla="*/ 162754 w 292189"/>
              <a:gd name="connsiteY6" fmla="*/ 184599 h 315159"/>
              <a:gd name="connsiteX7" fmla="*/ 102429 w 292189"/>
              <a:gd name="connsiteY7" fmla="*/ 121099 h 315159"/>
              <a:gd name="connsiteX8" fmla="*/ 131004 w 292189"/>
              <a:gd name="connsiteY8" fmla="*/ 194124 h 315159"/>
              <a:gd name="connsiteX9" fmla="*/ 73854 w 292189"/>
              <a:gd name="connsiteY9" fmla="*/ 235399 h 315159"/>
              <a:gd name="connsiteX10" fmla="*/ 64329 w 292189"/>
              <a:gd name="connsiteY10" fmla="*/ 168724 h 315159"/>
              <a:gd name="connsiteX11" fmla="*/ 829 w 292189"/>
              <a:gd name="connsiteY11" fmla="*/ 449 h 3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89" h="315159">
                <a:moveTo>
                  <a:pt x="829" y="449"/>
                </a:moveTo>
                <a:cubicBezTo>
                  <a:pt x="-4992" y="-7488"/>
                  <a:pt x="21467" y="91995"/>
                  <a:pt x="29404" y="121099"/>
                </a:cubicBezTo>
                <a:cubicBezTo>
                  <a:pt x="37341" y="150203"/>
                  <a:pt x="48454" y="143853"/>
                  <a:pt x="48454" y="175074"/>
                </a:cubicBezTo>
                <a:cubicBezTo>
                  <a:pt x="48454" y="206295"/>
                  <a:pt x="30991" y="292020"/>
                  <a:pt x="29404" y="308424"/>
                </a:cubicBezTo>
                <a:cubicBezTo>
                  <a:pt x="27817" y="324828"/>
                  <a:pt x="-4463" y="310541"/>
                  <a:pt x="38929" y="273499"/>
                </a:cubicBezTo>
                <a:cubicBezTo>
                  <a:pt x="82321" y="236457"/>
                  <a:pt x="269117" y="100991"/>
                  <a:pt x="289754" y="86174"/>
                </a:cubicBezTo>
                <a:cubicBezTo>
                  <a:pt x="310391" y="71357"/>
                  <a:pt x="193975" y="178778"/>
                  <a:pt x="162754" y="184599"/>
                </a:cubicBezTo>
                <a:cubicBezTo>
                  <a:pt x="131533" y="190420"/>
                  <a:pt x="107721" y="119512"/>
                  <a:pt x="102429" y="121099"/>
                </a:cubicBezTo>
                <a:cubicBezTo>
                  <a:pt x="97137" y="122686"/>
                  <a:pt x="135766" y="175074"/>
                  <a:pt x="131004" y="194124"/>
                </a:cubicBezTo>
                <a:cubicBezTo>
                  <a:pt x="126242" y="213174"/>
                  <a:pt x="84967" y="239632"/>
                  <a:pt x="73854" y="235399"/>
                </a:cubicBezTo>
                <a:cubicBezTo>
                  <a:pt x="62742" y="231166"/>
                  <a:pt x="78087" y="201003"/>
                  <a:pt x="64329" y="168724"/>
                </a:cubicBezTo>
                <a:cubicBezTo>
                  <a:pt x="50571" y="136445"/>
                  <a:pt x="6650" y="8386"/>
                  <a:pt x="8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0CB0911-24F0-B28F-7A9B-3FAD9D6BDF67}"/>
              </a:ext>
            </a:extLst>
          </p:cNvPr>
          <p:cNvSpPr/>
          <p:nvPr/>
        </p:nvSpPr>
        <p:spPr>
          <a:xfrm>
            <a:off x="6037729" y="4370645"/>
            <a:ext cx="357165" cy="1994101"/>
          </a:xfrm>
          <a:custGeom>
            <a:avLst/>
            <a:gdLst>
              <a:gd name="connsiteX0" fmla="*/ 355814 w 357165"/>
              <a:gd name="connsiteY0" fmla="*/ 12669 h 1994101"/>
              <a:gd name="connsiteX1" fmla="*/ 109071 w 357165"/>
              <a:gd name="connsiteY1" fmla="*/ 1093984 h 1994101"/>
              <a:gd name="connsiteX2" fmla="*/ 214 w 357165"/>
              <a:gd name="connsiteY2" fmla="*/ 1623755 h 1994101"/>
              <a:gd name="connsiteX3" fmla="*/ 80042 w 357165"/>
              <a:gd name="connsiteY3" fmla="*/ 1420555 h 1994101"/>
              <a:gd name="connsiteX4" fmla="*/ 36500 w 357165"/>
              <a:gd name="connsiteY4" fmla="*/ 1993869 h 1994101"/>
              <a:gd name="connsiteX5" fmla="*/ 51014 w 357165"/>
              <a:gd name="connsiteY5" fmla="*/ 1478612 h 1994101"/>
              <a:gd name="connsiteX6" fmla="*/ 167128 w 357165"/>
              <a:gd name="connsiteY6" fmla="*/ 607755 h 1994101"/>
              <a:gd name="connsiteX7" fmla="*/ 94557 w 357165"/>
              <a:gd name="connsiteY7" fmla="*/ 201355 h 1994101"/>
              <a:gd name="connsiteX8" fmla="*/ 203414 w 357165"/>
              <a:gd name="connsiteY8" fmla="*/ 484384 h 1994101"/>
              <a:gd name="connsiteX9" fmla="*/ 355814 w 357165"/>
              <a:gd name="connsiteY9" fmla="*/ 12669 h 19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65" h="1994101">
                <a:moveTo>
                  <a:pt x="355814" y="12669"/>
                </a:moveTo>
                <a:cubicBezTo>
                  <a:pt x="340090" y="114269"/>
                  <a:pt x="168338" y="825470"/>
                  <a:pt x="109071" y="1093984"/>
                </a:cubicBezTo>
                <a:cubicBezTo>
                  <a:pt x="49804" y="1362498"/>
                  <a:pt x="5052" y="1569327"/>
                  <a:pt x="214" y="1623755"/>
                </a:cubicBezTo>
                <a:cubicBezTo>
                  <a:pt x="-4624" y="1678183"/>
                  <a:pt x="73994" y="1358869"/>
                  <a:pt x="80042" y="1420555"/>
                </a:cubicBezTo>
                <a:cubicBezTo>
                  <a:pt x="86090" y="1482241"/>
                  <a:pt x="41338" y="1984193"/>
                  <a:pt x="36500" y="1993869"/>
                </a:cubicBezTo>
                <a:cubicBezTo>
                  <a:pt x="31662" y="2003545"/>
                  <a:pt x="29243" y="1709631"/>
                  <a:pt x="51014" y="1478612"/>
                </a:cubicBezTo>
                <a:cubicBezTo>
                  <a:pt x="72785" y="1247593"/>
                  <a:pt x="159871" y="820631"/>
                  <a:pt x="167128" y="607755"/>
                </a:cubicBezTo>
                <a:cubicBezTo>
                  <a:pt x="174385" y="394879"/>
                  <a:pt x="88509" y="221917"/>
                  <a:pt x="94557" y="201355"/>
                </a:cubicBezTo>
                <a:cubicBezTo>
                  <a:pt x="100605" y="180793"/>
                  <a:pt x="161081" y="515832"/>
                  <a:pt x="203414" y="484384"/>
                </a:cubicBezTo>
                <a:cubicBezTo>
                  <a:pt x="245747" y="452936"/>
                  <a:pt x="371538" y="-88931"/>
                  <a:pt x="355814" y="1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13526559-0643-DCE1-F17B-B2A8047D8E2D}"/>
              </a:ext>
            </a:extLst>
          </p:cNvPr>
          <p:cNvSpPr/>
          <p:nvPr/>
        </p:nvSpPr>
        <p:spPr>
          <a:xfrm>
            <a:off x="6357103" y="4013077"/>
            <a:ext cx="360159" cy="1203416"/>
          </a:xfrm>
          <a:custGeom>
            <a:avLst/>
            <a:gdLst>
              <a:gd name="connsiteX0" fmla="*/ 154 w 360159"/>
              <a:gd name="connsiteY0" fmla="*/ 123 h 1203416"/>
              <a:gd name="connsiteX1" fmla="*/ 333983 w 360159"/>
              <a:gd name="connsiteY1" fmla="*/ 493609 h 1203416"/>
              <a:gd name="connsiteX2" fmla="*/ 319468 w 360159"/>
              <a:gd name="connsiteY2" fmla="*/ 587952 h 1203416"/>
              <a:gd name="connsiteX3" fmla="*/ 167068 w 360159"/>
              <a:gd name="connsiteY3" fmla="*/ 1197552 h 1203416"/>
              <a:gd name="connsiteX4" fmla="*/ 297697 w 360159"/>
              <a:gd name="connsiteY4" fmla="*/ 870980 h 1203416"/>
              <a:gd name="connsiteX5" fmla="*/ 290440 w 360159"/>
              <a:gd name="connsiteY5" fmla="*/ 450066 h 1203416"/>
              <a:gd name="connsiteX6" fmla="*/ 154 w 360159"/>
              <a:gd name="connsiteY6" fmla="*/ 123 h 120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159" h="1203416">
                <a:moveTo>
                  <a:pt x="154" y="123"/>
                </a:moveTo>
                <a:cubicBezTo>
                  <a:pt x="7411" y="7380"/>
                  <a:pt x="280764" y="395638"/>
                  <a:pt x="333983" y="493609"/>
                </a:cubicBezTo>
                <a:cubicBezTo>
                  <a:pt x="387202" y="591580"/>
                  <a:pt x="347287" y="470628"/>
                  <a:pt x="319468" y="587952"/>
                </a:cubicBezTo>
                <a:cubicBezTo>
                  <a:pt x="291649" y="705276"/>
                  <a:pt x="170696" y="1150381"/>
                  <a:pt x="167068" y="1197552"/>
                </a:cubicBezTo>
                <a:cubicBezTo>
                  <a:pt x="163440" y="1244723"/>
                  <a:pt x="277135" y="995561"/>
                  <a:pt x="297697" y="870980"/>
                </a:cubicBezTo>
                <a:cubicBezTo>
                  <a:pt x="318259" y="746399"/>
                  <a:pt x="337612" y="591580"/>
                  <a:pt x="290440" y="450066"/>
                </a:cubicBezTo>
                <a:cubicBezTo>
                  <a:pt x="243268" y="308552"/>
                  <a:pt x="-7103" y="-7134"/>
                  <a:pt x="15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0A3E4C5D-9583-7BC3-1E18-CF040C18CECD}"/>
              </a:ext>
            </a:extLst>
          </p:cNvPr>
          <p:cNvSpPr/>
          <p:nvPr/>
        </p:nvSpPr>
        <p:spPr>
          <a:xfrm>
            <a:off x="6335454" y="5941783"/>
            <a:ext cx="211462" cy="1084893"/>
          </a:xfrm>
          <a:custGeom>
            <a:avLst/>
            <a:gdLst>
              <a:gd name="connsiteX0" fmla="*/ 181460 w 211462"/>
              <a:gd name="connsiteY0" fmla="*/ 110674 h 1084893"/>
              <a:gd name="connsiteX1" fmla="*/ 195975 w 211462"/>
              <a:gd name="connsiteY1" fmla="*/ 1054103 h 1084893"/>
              <a:gd name="connsiteX2" fmla="*/ 210489 w 211462"/>
              <a:gd name="connsiteY2" fmla="*/ 829131 h 1084893"/>
              <a:gd name="connsiteX3" fmla="*/ 166946 w 211462"/>
              <a:gd name="connsiteY3" fmla="*/ 560617 h 1084893"/>
              <a:gd name="connsiteX4" fmla="*/ 32 w 211462"/>
              <a:gd name="connsiteY4" fmla="*/ 328388 h 1084893"/>
              <a:gd name="connsiteX5" fmla="*/ 181460 w 211462"/>
              <a:gd name="connsiteY5" fmla="*/ 524331 h 1084893"/>
              <a:gd name="connsiteX6" fmla="*/ 174203 w 211462"/>
              <a:gd name="connsiteY6" fmla="*/ 59874 h 1084893"/>
              <a:gd name="connsiteX7" fmla="*/ 181460 w 211462"/>
              <a:gd name="connsiteY7" fmla="*/ 110674 h 10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62" h="1084893">
                <a:moveTo>
                  <a:pt x="181460" y="110674"/>
                </a:moveTo>
                <a:cubicBezTo>
                  <a:pt x="185089" y="276379"/>
                  <a:pt x="191137" y="934360"/>
                  <a:pt x="195975" y="1054103"/>
                </a:cubicBezTo>
                <a:cubicBezTo>
                  <a:pt x="200813" y="1173846"/>
                  <a:pt x="215327" y="911379"/>
                  <a:pt x="210489" y="829131"/>
                </a:cubicBezTo>
                <a:cubicBezTo>
                  <a:pt x="205651" y="746883"/>
                  <a:pt x="202022" y="644074"/>
                  <a:pt x="166946" y="560617"/>
                </a:cubicBezTo>
                <a:cubicBezTo>
                  <a:pt x="131870" y="477160"/>
                  <a:pt x="-2387" y="334436"/>
                  <a:pt x="32" y="328388"/>
                </a:cubicBezTo>
                <a:cubicBezTo>
                  <a:pt x="2451" y="322340"/>
                  <a:pt x="152431" y="569083"/>
                  <a:pt x="181460" y="524331"/>
                </a:cubicBezTo>
                <a:cubicBezTo>
                  <a:pt x="210489" y="479579"/>
                  <a:pt x="175412" y="121560"/>
                  <a:pt x="174203" y="59874"/>
                </a:cubicBezTo>
                <a:cubicBezTo>
                  <a:pt x="172994" y="-1812"/>
                  <a:pt x="177831" y="-55031"/>
                  <a:pt x="181460" y="110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3A21747A-3C4A-477B-B4CB-701621912A1D}"/>
              </a:ext>
            </a:extLst>
          </p:cNvPr>
          <p:cNvSpPr/>
          <p:nvPr/>
        </p:nvSpPr>
        <p:spPr>
          <a:xfrm>
            <a:off x="3127829" y="6059714"/>
            <a:ext cx="638634" cy="1503005"/>
          </a:xfrm>
          <a:custGeom>
            <a:avLst/>
            <a:gdLst>
              <a:gd name="connsiteX0" fmla="*/ 0 w 638634"/>
              <a:gd name="connsiteY0" fmla="*/ 0 h 1503005"/>
              <a:gd name="connsiteX1" fmla="*/ 362857 w 638634"/>
              <a:gd name="connsiteY1" fmla="*/ 442686 h 1503005"/>
              <a:gd name="connsiteX2" fmla="*/ 493485 w 638634"/>
              <a:gd name="connsiteY2" fmla="*/ 805543 h 1503005"/>
              <a:gd name="connsiteX3" fmla="*/ 493485 w 638634"/>
              <a:gd name="connsiteY3" fmla="*/ 732972 h 1503005"/>
              <a:gd name="connsiteX4" fmla="*/ 631371 w 638634"/>
              <a:gd name="connsiteY4" fmla="*/ 986972 h 1503005"/>
              <a:gd name="connsiteX5" fmla="*/ 602342 w 638634"/>
              <a:gd name="connsiteY5" fmla="*/ 1204686 h 1503005"/>
              <a:gd name="connsiteX6" fmla="*/ 457200 w 638634"/>
              <a:gd name="connsiteY6" fmla="*/ 1502229 h 1503005"/>
              <a:gd name="connsiteX7" fmla="*/ 544285 w 638634"/>
              <a:gd name="connsiteY7" fmla="*/ 1110343 h 1503005"/>
              <a:gd name="connsiteX8" fmla="*/ 624114 w 638634"/>
              <a:gd name="connsiteY8" fmla="*/ 856343 h 1503005"/>
              <a:gd name="connsiteX9" fmla="*/ 515257 w 638634"/>
              <a:gd name="connsiteY9" fmla="*/ 696686 h 1503005"/>
              <a:gd name="connsiteX10" fmla="*/ 0 w 638634"/>
              <a:gd name="connsiteY10" fmla="*/ 0 h 150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634" h="1503005">
                <a:moveTo>
                  <a:pt x="0" y="0"/>
                </a:moveTo>
                <a:cubicBezTo>
                  <a:pt x="140305" y="154214"/>
                  <a:pt x="280610" y="308429"/>
                  <a:pt x="362857" y="442686"/>
                </a:cubicBezTo>
                <a:cubicBezTo>
                  <a:pt x="445104" y="576943"/>
                  <a:pt x="471714" y="757162"/>
                  <a:pt x="493485" y="805543"/>
                </a:cubicBezTo>
                <a:cubicBezTo>
                  <a:pt x="515256" y="853924"/>
                  <a:pt x="470504" y="702734"/>
                  <a:pt x="493485" y="732972"/>
                </a:cubicBezTo>
                <a:cubicBezTo>
                  <a:pt x="516466" y="763210"/>
                  <a:pt x="613228" y="908353"/>
                  <a:pt x="631371" y="986972"/>
                </a:cubicBezTo>
                <a:cubicBezTo>
                  <a:pt x="649514" y="1065591"/>
                  <a:pt x="631370" y="1118810"/>
                  <a:pt x="602342" y="1204686"/>
                </a:cubicBezTo>
                <a:cubicBezTo>
                  <a:pt x="573314" y="1290562"/>
                  <a:pt x="466876" y="1517953"/>
                  <a:pt x="457200" y="1502229"/>
                </a:cubicBezTo>
                <a:cubicBezTo>
                  <a:pt x="447524" y="1486505"/>
                  <a:pt x="516466" y="1217991"/>
                  <a:pt x="544285" y="1110343"/>
                </a:cubicBezTo>
                <a:cubicBezTo>
                  <a:pt x="572104" y="1002695"/>
                  <a:pt x="628952" y="925286"/>
                  <a:pt x="624114" y="856343"/>
                </a:cubicBezTo>
                <a:cubicBezTo>
                  <a:pt x="619276" y="787400"/>
                  <a:pt x="515257" y="696686"/>
                  <a:pt x="515257" y="6966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EDE33B11-2379-EA06-4DAD-67CB34E633A3}"/>
              </a:ext>
            </a:extLst>
          </p:cNvPr>
          <p:cNvSpPr/>
          <p:nvPr/>
        </p:nvSpPr>
        <p:spPr>
          <a:xfrm>
            <a:off x="3366370" y="6474684"/>
            <a:ext cx="227135" cy="1106525"/>
          </a:xfrm>
          <a:custGeom>
            <a:avLst/>
            <a:gdLst>
              <a:gd name="connsiteX0" fmla="*/ 44487 w 227135"/>
              <a:gd name="connsiteY0" fmla="*/ 34973 h 1106525"/>
              <a:gd name="connsiteX1" fmla="*/ 167859 w 227135"/>
              <a:gd name="connsiteY1" fmla="*/ 550230 h 1106525"/>
              <a:gd name="connsiteX2" fmla="*/ 167859 w 227135"/>
              <a:gd name="connsiteY2" fmla="*/ 782459 h 1106525"/>
              <a:gd name="connsiteX3" fmla="*/ 225916 w 227135"/>
              <a:gd name="connsiteY3" fmla="*/ 1101773 h 1106525"/>
              <a:gd name="connsiteX4" fmla="*/ 189630 w 227135"/>
              <a:gd name="connsiteY4" fmla="*/ 942116 h 1106525"/>
              <a:gd name="connsiteX5" fmla="*/ 944 w 227135"/>
              <a:gd name="connsiteY5" fmla="*/ 521202 h 1106525"/>
              <a:gd name="connsiteX6" fmla="*/ 117059 w 227135"/>
              <a:gd name="connsiteY6" fmla="*/ 688116 h 1106525"/>
              <a:gd name="connsiteX7" fmla="*/ 124316 w 227135"/>
              <a:gd name="connsiteY7" fmla="*/ 405087 h 1106525"/>
              <a:gd name="connsiteX8" fmla="*/ 59001 w 227135"/>
              <a:gd name="connsiteY8" fmla="*/ 85773 h 1106525"/>
              <a:gd name="connsiteX9" fmla="*/ 44487 w 227135"/>
              <a:gd name="connsiteY9" fmla="*/ 34973 h 1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35" h="1106525">
                <a:moveTo>
                  <a:pt x="44487" y="34973"/>
                </a:moveTo>
                <a:cubicBezTo>
                  <a:pt x="62630" y="112382"/>
                  <a:pt x="147297" y="425649"/>
                  <a:pt x="167859" y="550230"/>
                </a:cubicBezTo>
                <a:cubicBezTo>
                  <a:pt x="188421" y="674811"/>
                  <a:pt x="158183" y="690535"/>
                  <a:pt x="167859" y="782459"/>
                </a:cubicBezTo>
                <a:cubicBezTo>
                  <a:pt x="177535" y="874383"/>
                  <a:pt x="222288" y="1075164"/>
                  <a:pt x="225916" y="1101773"/>
                </a:cubicBezTo>
                <a:cubicBezTo>
                  <a:pt x="229545" y="1128383"/>
                  <a:pt x="227125" y="1038878"/>
                  <a:pt x="189630" y="942116"/>
                </a:cubicBezTo>
                <a:cubicBezTo>
                  <a:pt x="152135" y="845354"/>
                  <a:pt x="13039" y="563535"/>
                  <a:pt x="944" y="521202"/>
                </a:cubicBezTo>
                <a:cubicBezTo>
                  <a:pt x="-11151" y="478869"/>
                  <a:pt x="96497" y="707469"/>
                  <a:pt x="117059" y="688116"/>
                </a:cubicBezTo>
                <a:cubicBezTo>
                  <a:pt x="137621" y="668763"/>
                  <a:pt x="133992" y="505477"/>
                  <a:pt x="124316" y="405087"/>
                </a:cubicBezTo>
                <a:cubicBezTo>
                  <a:pt x="114640" y="304697"/>
                  <a:pt x="69887" y="147459"/>
                  <a:pt x="59001" y="85773"/>
                </a:cubicBezTo>
                <a:cubicBezTo>
                  <a:pt x="48115" y="24087"/>
                  <a:pt x="26344" y="-42436"/>
                  <a:pt x="44487" y="3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BA6C9B9-9E20-0586-8229-35CDE1F54606}"/>
              </a:ext>
            </a:extLst>
          </p:cNvPr>
          <p:cNvSpPr/>
          <p:nvPr/>
        </p:nvSpPr>
        <p:spPr>
          <a:xfrm>
            <a:off x="3397013" y="7331121"/>
            <a:ext cx="285642" cy="705892"/>
          </a:xfrm>
          <a:custGeom>
            <a:avLst/>
            <a:gdLst>
              <a:gd name="connsiteX0" fmla="*/ 275101 w 285642"/>
              <a:gd name="connsiteY0" fmla="*/ 42136 h 705892"/>
              <a:gd name="connsiteX1" fmla="*/ 13844 w 285642"/>
              <a:gd name="connsiteY1" fmla="*/ 680765 h 705892"/>
              <a:gd name="connsiteX2" fmla="*/ 42873 w 285642"/>
              <a:gd name="connsiteY2" fmla="*/ 550136 h 705892"/>
              <a:gd name="connsiteX3" fmla="*/ 100930 w 285642"/>
              <a:gd name="connsiteY3" fmla="*/ 296136 h 705892"/>
              <a:gd name="connsiteX4" fmla="*/ 57387 w 285642"/>
              <a:gd name="connsiteY4" fmla="*/ 42136 h 705892"/>
              <a:gd name="connsiteX5" fmla="*/ 129958 w 285642"/>
              <a:gd name="connsiteY5" fmla="*/ 325165 h 705892"/>
              <a:gd name="connsiteX6" fmla="*/ 224301 w 285642"/>
              <a:gd name="connsiteY6" fmla="*/ 85679 h 705892"/>
              <a:gd name="connsiteX7" fmla="*/ 275101 w 285642"/>
              <a:gd name="connsiteY7" fmla="*/ 42136 h 7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42" h="705892">
                <a:moveTo>
                  <a:pt x="275101" y="42136"/>
                </a:moveTo>
                <a:cubicBezTo>
                  <a:pt x="240025" y="141317"/>
                  <a:pt x="52549" y="596098"/>
                  <a:pt x="13844" y="680765"/>
                </a:cubicBezTo>
                <a:cubicBezTo>
                  <a:pt x="-24861" y="765432"/>
                  <a:pt x="28359" y="614241"/>
                  <a:pt x="42873" y="550136"/>
                </a:cubicBezTo>
                <a:cubicBezTo>
                  <a:pt x="57387" y="486031"/>
                  <a:pt x="98511" y="380803"/>
                  <a:pt x="100930" y="296136"/>
                </a:cubicBezTo>
                <a:cubicBezTo>
                  <a:pt x="103349" y="211469"/>
                  <a:pt x="52549" y="37298"/>
                  <a:pt x="57387" y="42136"/>
                </a:cubicBezTo>
                <a:cubicBezTo>
                  <a:pt x="62225" y="46974"/>
                  <a:pt x="102139" y="317908"/>
                  <a:pt x="129958" y="325165"/>
                </a:cubicBezTo>
                <a:cubicBezTo>
                  <a:pt x="157777" y="332422"/>
                  <a:pt x="200111" y="126803"/>
                  <a:pt x="224301" y="85679"/>
                </a:cubicBezTo>
                <a:cubicBezTo>
                  <a:pt x="248491" y="44555"/>
                  <a:pt x="310177" y="-57045"/>
                  <a:pt x="275101" y="4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87A969B-8EB3-098E-558F-3C2C7D188472}"/>
              </a:ext>
            </a:extLst>
          </p:cNvPr>
          <p:cNvSpPr/>
          <p:nvPr/>
        </p:nvSpPr>
        <p:spPr>
          <a:xfrm>
            <a:off x="3680935" y="6585640"/>
            <a:ext cx="661004" cy="2329816"/>
          </a:xfrm>
          <a:custGeom>
            <a:avLst/>
            <a:gdLst>
              <a:gd name="connsiteX0" fmla="*/ 637065 w 661004"/>
              <a:gd name="connsiteY0" fmla="*/ 18360 h 2329816"/>
              <a:gd name="connsiteX1" fmla="*/ 303236 w 661004"/>
              <a:gd name="connsiteY1" fmla="*/ 301389 h 2329816"/>
              <a:gd name="connsiteX2" fmla="*/ 201636 w 661004"/>
              <a:gd name="connsiteY2" fmla="*/ 976303 h 2329816"/>
              <a:gd name="connsiteX3" fmla="*/ 5694 w 661004"/>
              <a:gd name="connsiteY3" fmla="*/ 1513331 h 2329816"/>
              <a:gd name="connsiteX4" fmla="*/ 49236 w 661004"/>
              <a:gd name="connsiteY4" fmla="*/ 1433503 h 2329816"/>
              <a:gd name="connsiteX5" fmla="*/ 12951 w 661004"/>
              <a:gd name="connsiteY5" fmla="*/ 2166474 h 2329816"/>
              <a:gd name="connsiteX6" fmla="*/ 12951 w 661004"/>
              <a:gd name="connsiteY6" fmla="*/ 2318874 h 2329816"/>
              <a:gd name="connsiteX7" fmla="*/ 41979 w 661004"/>
              <a:gd name="connsiteY7" fmla="*/ 1970531 h 2329816"/>
              <a:gd name="connsiteX8" fmla="*/ 150836 w 661004"/>
              <a:gd name="connsiteY8" fmla="*/ 446531 h 2329816"/>
              <a:gd name="connsiteX9" fmla="*/ 143579 w 661004"/>
              <a:gd name="connsiteY9" fmla="*/ 780360 h 2329816"/>
              <a:gd name="connsiteX10" fmla="*/ 266951 w 661004"/>
              <a:gd name="connsiteY10" fmla="*/ 243331 h 2329816"/>
              <a:gd name="connsiteX11" fmla="*/ 593522 w 661004"/>
              <a:gd name="connsiteY11" fmla="*/ 47389 h 2329816"/>
              <a:gd name="connsiteX12" fmla="*/ 637065 w 661004"/>
              <a:gd name="connsiteY12" fmla="*/ 18360 h 23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004" h="2329816">
                <a:moveTo>
                  <a:pt x="637065" y="18360"/>
                </a:moveTo>
                <a:cubicBezTo>
                  <a:pt x="588684" y="60693"/>
                  <a:pt x="375807" y="141732"/>
                  <a:pt x="303236" y="301389"/>
                </a:cubicBezTo>
                <a:cubicBezTo>
                  <a:pt x="230665" y="461046"/>
                  <a:pt x="251226" y="774313"/>
                  <a:pt x="201636" y="976303"/>
                </a:cubicBezTo>
                <a:cubicBezTo>
                  <a:pt x="152046" y="1178293"/>
                  <a:pt x="31094" y="1437131"/>
                  <a:pt x="5694" y="1513331"/>
                </a:cubicBezTo>
                <a:cubicBezTo>
                  <a:pt x="-19706" y="1589531"/>
                  <a:pt x="48027" y="1324646"/>
                  <a:pt x="49236" y="1433503"/>
                </a:cubicBezTo>
                <a:cubicBezTo>
                  <a:pt x="50445" y="1542360"/>
                  <a:pt x="18998" y="2018912"/>
                  <a:pt x="12951" y="2166474"/>
                </a:cubicBezTo>
                <a:cubicBezTo>
                  <a:pt x="6903" y="2314036"/>
                  <a:pt x="8113" y="2351531"/>
                  <a:pt x="12951" y="2318874"/>
                </a:cubicBezTo>
                <a:cubicBezTo>
                  <a:pt x="17789" y="2286217"/>
                  <a:pt x="18998" y="2282588"/>
                  <a:pt x="41979" y="1970531"/>
                </a:cubicBezTo>
                <a:cubicBezTo>
                  <a:pt x="64960" y="1658474"/>
                  <a:pt x="133903" y="644893"/>
                  <a:pt x="150836" y="446531"/>
                </a:cubicBezTo>
                <a:cubicBezTo>
                  <a:pt x="167769" y="248169"/>
                  <a:pt x="124227" y="814227"/>
                  <a:pt x="143579" y="780360"/>
                </a:cubicBezTo>
                <a:cubicBezTo>
                  <a:pt x="162931" y="746493"/>
                  <a:pt x="191961" y="365493"/>
                  <a:pt x="266951" y="243331"/>
                </a:cubicBezTo>
                <a:cubicBezTo>
                  <a:pt x="341941" y="121169"/>
                  <a:pt x="531836" y="78837"/>
                  <a:pt x="593522" y="47389"/>
                </a:cubicBezTo>
                <a:cubicBezTo>
                  <a:pt x="655208" y="15941"/>
                  <a:pt x="685446" y="-23973"/>
                  <a:pt x="637065" y="18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6698AB-8E51-2832-D347-8FFEAC061FC6}"/>
              </a:ext>
            </a:extLst>
          </p:cNvPr>
          <p:cNvSpPr/>
          <p:nvPr/>
        </p:nvSpPr>
        <p:spPr>
          <a:xfrm>
            <a:off x="4730644" y="7356562"/>
            <a:ext cx="582770" cy="1795816"/>
          </a:xfrm>
          <a:custGeom>
            <a:avLst/>
            <a:gdLst>
              <a:gd name="connsiteX0" fmla="*/ 574327 w 582770"/>
              <a:gd name="connsiteY0" fmla="*/ 350524 h 1795816"/>
              <a:gd name="connsiteX1" fmla="*/ 15527 w 582770"/>
              <a:gd name="connsiteY1" fmla="*/ 1758409 h 1795816"/>
              <a:gd name="connsiteX2" fmla="*/ 167927 w 582770"/>
              <a:gd name="connsiteY2" fmla="*/ 1352009 h 1795816"/>
              <a:gd name="connsiteX3" fmla="*/ 298556 w 582770"/>
              <a:gd name="connsiteY3" fmla="*/ 945609 h 1795816"/>
              <a:gd name="connsiteX4" fmla="*/ 313070 w 582770"/>
              <a:gd name="connsiteY4" fmla="*/ 2181 h 1795816"/>
              <a:gd name="connsiteX5" fmla="*/ 349356 w 582770"/>
              <a:gd name="connsiteY5" fmla="*/ 677095 h 1795816"/>
              <a:gd name="connsiteX6" fmla="*/ 574327 w 582770"/>
              <a:gd name="connsiteY6" fmla="*/ 350524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70" h="1795816">
                <a:moveTo>
                  <a:pt x="574327" y="350524"/>
                </a:moveTo>
                <a:cubicBezTo>
                  <a:pt x="518689" y="530743"/>
                  <a:pt x="83260" y="1591495"/>
                  <a:pt x="15527" y="1758409"/>
                </a:cubicBezTo>
                <a:cubicBezTo>
                  <a:pt x="-52206" y="1925323"/>
                  <a:pt x="120756" y="1487476"/>
                  <a:pt x="167927" y="1352009"/>
                </a:cubicBezTo>
                <a:cubicBezTo>
                  <a:pt x="215098" y="1216542"/>
                  <a:pt x="274366" y="1170580"/>
                  <a:pt x="298556" y="945609"/>
                </a:cubicBezTo>
                <a:cubicBezTo>
                  <a:pt x="322746" y="720638"/>
                  <a:pt x="304603" y="46933"/>
                  <a:pt x="313070" y="2181"/>
                </a:cubicBezTo>
                <a:cubicBezTo>
                  <a:pt x="321537" y="-42571"/>
                  <a:pt x="304603" y="615409"/>
                  <a:pt x="349356" y="677095"/>
                </a:cubicBezTo>
                <a:cubicBezTo>
                  <a:pt x="394108" y="738781"/>
                  <a:pt x="629965" y="170305"/>
                  <a:pt x="574327" y="35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DA8B222B-83CC-29A6-1B31-31027BE27099}"/>
              </a:ext>
            </a:extLst>
          </p:cNvPr>
          <p:cNvSpPr/>
          <p:nvPr/>
        </p:nvSpPr>
        <p:spPr>
          <a:xfrm>
            <a:off x="4027025" y="7757051"/>
            <a:ext cx="1478315" cy="2940544"/>
          </a:xfrm>
          <a:custGeom>
            <a:avLst/>
            <a:gdLst>
              <a:gd name="connsiteX0" fmla="*/ 1423089 w 1478315"/>
              <a:gd name="connsiteY0" fmla="*/ 124206 h 2940544"/>
              <a:gd name="connsiteX1" fmla="*/ 80518 w 1478315"/>
              <a:gd name="connsiteY1" fmla="*/ 2780320 h 2940544"/>
              <a:gd name="connsiteX2" fmla="*/ 254689 w 1478315"/>
              <a:gd name="connsiteY2" fmla="*/ 2461006 h 2940544"/>
              <a:gd name="connsiteX3" fmla="*/ 1103775 w 1478315"/>
              <a:gd name="connsiteY3" fmla="*/ 958778 h 2940544"/>
              <a:gd name="connsiteX4" fmla="*/ 980404 w 1478315"/>
              <a:gd name="connsiteY4" fmla="*/ 1118435 h 2940544"/>
              <a:gd name="connsiteX5" fmla="*/ 1198118 w 1478315"/>
              <a:gd name="connsiteY5" fmla="*/ 501578 h 2940544"/>
              <a:gd name="connsiteX6" fmla="*/ 1423089 w 1478315"/>
              <a:gd name="connsiteY6" fmla="*/ 124206 h 29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315" h="2940544">
                <a:moveTo>
                  <a:pt x="1423089" y="124206"/>
                </a:moveTo>
                <a:cubicBezTo>
                  <a:pt x="1236822" y="503996"/>
                  <a:pt x="275251" y="2390853"/>
                  <a:pt x="80518" y="2780320"/>
                </a:cubicBezTo>
                <a:cubicBezTo>
                  <a:pt x="-114215" y="3169787"/>
                  <a:pt x="84146" y="2764596"/>
                  <a:pt x="254689" y="2461006"/>
                </a:cubicBezTo>
                <a:cubicBezTo>
                  <a:pt x="425232" y="2157416"/>
                  <a:pt x="982823" y="1182540"/>
                  <a:pt x="1103775" y="958778"/>
                </a:cubicBezTo>
                <a:cubicBezTo>
                  <a:pt x="1224727" y="735016"/>
                  <a:pt x="964680" y="1194635"/>
                  <a:pt x="980404" y="1118435"/>
                </a:cubicBezTo>
                <a:cubicBezTo>
                  <a:pt x="996128" y="1042235"/>
                  <a:pt x="1125547" y="661235"/>
                  <a:pt x="1198118" y="501578"/>
                </a:cubicBezTo>
                <a:cubicBezTo>
                  <a:pt x="1270689" y="341921"/>
                  <a:pt x="1609356" y="-255584"/>
                  <a:pt x="1423089" y="12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66DB34E-D2AA-E6DE-9166-617128EF5887}"/>
              </a:ext>
            </a:extLst>
          </p:cNvPr>
          <p:cNvSpPr/>
          <p:nvPr/>
        </p:nvSpPr>
        <p:spPr>
          <a:xfrm>
            <a:off x="3912466" y="6860822"/>
            <a:ext cx="493630" cy="2308663"/>
          </a:xfrm>
          <a:custGeom>
            <a:avLst/>
            <a:gdLst>
              <a:gd name="connsiteX0" fmla="*/ 492620 w 493630"/>
              <a:gd name="connsiteY0" fmla="*/ 11692 h 2308663"/>
              <a:gd name="connsiteX1" fmla="*/ 253134 w 493630"/>
              <a:gd name="connsiteY1" fmla="*/ 1303464 h 2308663"/>
              <a:gd name="connsiteX2" fmla="*/ 311191 w 493630"/>
              <a:gd name="connsiteY2" fmla="*/ 1172835 h 2308663"/>
              <a:gd name="connsiteX3" fmla="*/ 6391 w 493630"/>
              <a:gd name="connsiteY3" fmla="*/ 2290435 h 2308663"/>
              <a:gd name="connsiteX4" fmla="*/ 122505 w 493630"/>
              <a:gd name="connsiteY4" fmla="*/ 1767921 h 2308663"/>
              <a:gd name="connsiteX5" fmla="*/ 340220 w 493630"/>
              <a:gd name="connsiteY5" fmla="*/ 505178 h 2308663"/>
              <a:gd name="connsiteX6" fmla="*/ 340220 w 493630"/>
              <a:gd name="connsiteY6" fmla="*/ 657578 h 2308663"/>
              <a:gd name="connsiteX7" fmla="*/ 492620 w 493630"/>
              <a:gd name="connsiteY7" fmla="*/ 11692 h 23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30" h="2308663">
                <a:moveTo>
                  <a:pt x="492620" y="11692"/>
                </a:moveTo>
                <a:cubicBezTo>
                  <a:pt x="478106" y="119340"/>
                  <a:pt x="283372" y="1109940"/>
                  <a:pt x="253134" y="1303464"/>
                </a:cubicBezTo>
                <a:cubicBezTo>
                  <a:pt x="222896" y="1496988"/>
                  <a:pt x="352315" y="1008340"/>
                  <a:pt x="311191" y="1172835"/>
                </a:cubicBezTo>
                <a:cubicBezTo>
                  <a:pt x="270067" y="1337330"/>
                  <a:pt x="37839" y="2191254"/>
                  <a:pt x="6391" y="2290435"/>
                </a:cubicBezTo>
                <a:cubicBezTo>
                  <a:pt x="-25057" y="2389616"/>
                  <a:pt x="66867" y="2065464"/>
                  <a:pt x="122505" y="1767921"/>
                </a:cubicBezTo>
                <a:cubicBezTo>
                  <a:pt x="178143" y="1470378"/>
                  <a:pt x="303934" y="690235"/>
                  <a:pt x="340220" y="505178"/>
                </a:cubicBezTo>
                <a:cubicBezTo>
                  <a:pt x="376506" y="320121"/>
                  <a:pt x="319658" y="742245"/>
                  <a:pt x="340220" y="657578"/>
                </a:cubicBezTo>
                <a:cubicBezTo>
                  <a:pt x="360782" y="572911"/>
                  <a:pt x="507134" y="-95956"/>
                  <a:pt x="492620" y="1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8660850-762B-70BD-FE59-518040563BD7}"/>
              </a:ext>
            </a:extLst>
          </p:cNvPr>
          <p:cNvSpPr/>
          <p:nvPr/>
        </p:nvSpPr>
        <p:spPr>
          <a:xfrm>
            <a:off x="3964294" y="6907018"/>
            <a:ext cx="644417" cy="2554547"/>
          </a:xfrm>
          <a:custGeom>
            <a:avLst/>
            <a:gdLst>
              <a:gd name="connsiteX0" fmla="*/ 593192 w 644417"/>
              <a:gd name="connsiteY0" fmla="*/ 1782 h 2554547"/>
              <a:gd name="connsiteX1" fmla="*/ 165020 w 644417"/>
              <a:gd name="connsiteY1" fmla="*/ 1939439 h 2554547"/>
              <a:gd name="connsiteX2" fmla="*/ 5363 w 644417"/>
              <a:gd name="connsiteY2" fmla="*/ 2549039 h 2554547"/>
              <a:gd name="connsiteX3" fmla="*/ 63420 w 644417"/>
              <a:gd name="connsiteY3" fmla="*/ 2200696 h 2554547"/>
              <a:gd name="connsiteX4" fmla="*/ 310163 w 644417"/>
              <a:gd name="connsiteY4" fmla="*/ 1540296 h 2554547"/>
              <a:gd name="connsiteX5" fmla="*/ 643992 w 644417"/>
              <a:gd name="connsiteY5" fmla="*/ 458982 h 2554547"/>
              <a:gd name="connsiteX6" fmla="*/ 237592 w 644417"/>
              <a:gd name="connsiteY6" fmla="*/ 1569325 h 2554547"/>
              <a:gd name="connsiteX7" fmla="*/ 593192 w 644417"/>
              <a:gd name="connsiteY7" fmla="*/ 1782 h 25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417" h="2554547">
                <a:moveTo>
                  <a:pt x="593192" y="1782"/>
                </a:moveTo>
                <a:cubicBezTo>
                  <a:pt x="581097" y="63468"/>
                  <a:pt x="262991" y="1514896"/>
                  <a:pt x="165020" y="1939439"/>
                </a:cubicBezTo>
                <a:cubicBezTo>
                  <a:pt x="67048" y="2363982"/>
                  <a:pt x="22296" y="2505496"/>
                  <a:pt x="5363" y="2549039"/>
                </a:cubicBezTo>
                <a:cubicBezTo>
                  <a:pt x="-11570" y="2592582"/>
                  <a:pt x="12620" y="2368820"/>
                  <a:pt x="63420" y="2200696"/>
                </a:cubicBezTo>
                <a:cubicBezTo>
                  <a:pt x="114220" y="2032572"/>
                  <a:pt x="213401" y="1830582"/>
                  <a:pt x="310163" y="1540296"/>
                </a:cubicBezTo>
                <a:cubicBezTo>
                  <a:pt x="406925" y="1250010"/>
                  <a:pt x="656087" y="454144"/>
                  <a:pt x="643992" y="458982"/>
                </a:cubicBezTo>
                <a:cubicBezTo>
                  <a:pt x="631897" y="463820"/>
                  <a:pt x="246059" y="1639477"/>
                  <a:pt x="237592" y="1569325"/>
                </a:cubicBezTo>
                <a:cubicBezTo>
                  <a:pt x="229125" y="1499173"/>
                  <a:pt x="605287" y="-59904"/>
                  <a:pt x="593192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39A0422-E9B6-A28E-85BA-C953925083A6}"/>
              </a:ext>
            </a:extLst>
          </p:cNvPr>
          <p:cNvSpPr/>
          <p:nvPr/>
        </p:nvSpPr>
        <p:spPr>
          <a:xfrm>
            <a:off x="4076882" y="7402521"/>
            <a:ext cx="779070" cy="2434078"/>
          </a:xfrm>
          <a:custGeom>
            <a:avLst/>
            <a:gdLst>
              <a:gd name="connsiteX0" fmla="*/ 712832 w 779070"/>
              <a:gd name="connsiteY0" fmla="*/ 7022 h 2434078"/>
              <a:gd name="connsiteX1" fmla="*/ 313689 w 779070"/>
              <a:gd name="connsiteY1" fmla="*/ 1763250 h 2434078"/>
              <a:gd name="connsiteX2" fmla="*/ 1632 w 779070"/>
              <a:gd name="connsiteY2" fmla="*/ 2430908 h 2434078"/>
              <a:gd name="connsiteX3" fmla="*/ 183061 w 779070"/>
              <a:gd name="connsiteY3" fmla="*/ 2031765 h 2434078"/>
              <a:gd name="connsiteX4" fmla="*/ 770889 w 779070"/>
              <a:gd name="connsiteY4" fmla="*/ 761765 h 2434078"/>
              <a:gd name="connsiteX5" fmla="*/ 538661 w 779070"/>
              <a:gd name="connsiteY5" fmla="*/ 1131879 h 2434078"/>
              <a:gd name="connsiteX6" fmla="*/ 712832 w 779070"/>
              <a:gd name="connsiteY6" fmla="*/ 7022 h 24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0" h="2434078">
                <a:moveTo>
                  <a:pt x="712832" y="7022"/>
                </a:moveTo>
                <a:cubicBezTo>
                  <a:pt x="675337" y="112250"/>
                  <a:pt x="432222" y="1359269"/>
                  <a:pt x="313689" y="1763250"/>
                </a:cubicBezTo>
                <a:cubicBezTo>
                  <a:pt x="195156" y="2167231"/>
                  <a:pt x="23403" y="2386156"/>
                  <a:pt x="1632" y="2430908"/>
                </a:cubicBezTo>
                <a:cubicBezTo>
                  <a:pt x="-20139" y="2475661"/>
                  <a:pt x="183061" y="2031765"/>
                  <a:pt x="183061" y="2031765"/>
                </a:cubicBezTo>
                <a:cubicBezTo>
                  <a:pt x="311270" y="1753575"/>
                  <a:pt x="711622" y="911746"/>
                  <a:pt x="770889" y="761765"/>
                </a:cubicBezTo>
                <a:cubicBezTo>
                  <a:pt x="830156" y="611784"/>
                  <a:pt x="548337" y="1251622"/>
                  <a:pt x="538661" y="1131879"/>
                </a:cubicBezTo>
                <a:cubicBezTo>
                  <a:pt x="528985" y="1012136"/>
                  <a:pt x="750327" y="-98206"/>
                  <a:pt x="712832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DB9EBDB-2BE4-B547-D060-A29261DE03FC}"/>
              </a:ext>
            </a:extLst>
          </p:cNvPr>
          <p:cNvSpPr/>
          <p:nvPr/>
        </p:nvSpPr>
        <p:spPr>
          <a:xfrm>
            <a:off x="3774707" y="9182457"/>
            <a:ext cx="267439" cy="898735"/>
          </a:xfrm>
          <a:custGeom>
            <a:avLst/>
            <a:gdLst>
              <a:gd name="connsiteX0" fmla="*/ 368 w 267439"/>
              <a:gd name="connsiteY0" fmla="*/ 5993 h 898735"/>
              <a:gd name="connsiteX1" fmla="*/ 222618 w 267439"/>
              <a:gd name="connsiteY1" fmla="*/ 755293 h 898735"/>
              <a:gd name="connsiteX2" fmla="*/ 267068 w 267439"/>
              <a:gd name="connsiteY2" fmla="*/ 898168 h 898735"/>
              <a:gd name="connsiteX3" fmla="*/ 213093 w 267439"/>
              <a:gd name="connsiteY3" fmla="*/ 742593 h 898735"/>
              <a:gd name="connsiteX4" fmla="*/ 105143 w 267439"/>
              <a:gd name="connsiteY4" fmla="*/ 294918 h 898735"/>
              <a:gd name="connsiteX5" fmla="*/ 168643 w 267439"/>
              <a:gd name="connsiteY5" fmla="*/ 399693 h 898735"/>
              <a:gd name="connsiteX6" fmla="*/ 368 w 267439"/>
              <a:gd name="connsiteY6" fmla="*/ 5993 h 89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39" h="898735">
                <a:moveTo>
                  <a:pt x="368" y="5993"/>
                </a:moveTo>
                <a:cubicBezTo>
                  <a:pt x="9364" y="65260"/>
                  <a:pt x="178168" y="606597"/>
                  <a:pt x="222618" y="755293"/>
                </a:cubicBezTo>
                <a:cubicBezTo>
                  <a:pt x="267068" y="903989"/>
                  <a:pt x="268656" y="900285"/>
                  <a:pt x="267068" y="898168"/>
                </a:cubicBezTo>
                <a:cubicBezTo>
                  <a:pt x="265480" y="896051"/>
                  <a:pt x="240081" y="843135"/>
                  <a:pt x="213093" y="742593"/>
                </a:cubicBezTo>
                <a:cubicBezTo>
                  <a:pt x="186105" y="642051"/>
                  <a:pt x="112551" y="352068"/>
                  <a:pt x="105143" y="294918"/>
                </a:cubicBezTo>
                <a:cubicBezTo>
                  <a:pt x="97735" y="237768"/>
                  <a:pt x="187164" y="454197"/>
                  <a:pt x="168643" y="399693"/>
                </a:cubicBezTo>
                <a:cubicBezTo>
                  <a:pt x="150122" y="345189"/>
                  <a:pt x="-8628" y="-53274"/>
                  <a:pt x="368" y="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A9828F5-9777-7E22-C363-03ED280CA36D}"/>
              </a:ext>
            </a:extLst>
          </p:cNvPr>
          <p:cNvSpPr/>
          <p:nvPr/>
        </p:nvSpPr>
        <p:spPr>
          <a:xfrm>
            <a:off x="2799842" y="9449460"/>
            <a:ext cx="237171" cy="853567"/>
          </a:xfrm>
          <a:custGeom>
            <a:avLst/>
            <a:gdLst>
              <a:gd name="connsiteX0" fmla="*/ 235458 w 237171"/>
              <a:gd name="connsiteY0" fmla="*/ 5690 h 853567"/>
              <a:gd name="connsiteX1" fmla="*/ 60833 w 237171"/>
              <a:gd name="connsiteY1" fmla="*/ 729590 h 853567"/>
              <a:gd name="connsiteX2" fmla="*/ 508 w 237171"/>
              <a:gd name="connsiteY2" fmla="*/ 853415 h 853567"/>
              <a:gd name="connsiteX3" fmla="*/ 38608 w 237171"/>
              <a:gd name="connsiteY3" fmla="*/ 742290 h 853567"/>
              <a:gd name="connsiteX4" fmla="*/ 149733 w 237171"/>
              <a:gd name="connsiteY4" fmla="*/ 288265 h 853567"/>
              <a:gd name="connsiteX5" fmla="*/ 149733 w 237171"/>
              <a:gd name="connsiteY5" fmla="*/ 386690 h 853567"/>
              <a:gd name="connsiteX6" fmla="*/ 235458 w 237171"/>
              <a:gd name="connsiteY6" fmla="*/ 5690 h 8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71" h="853567">
                <a:moveTo>
                  <a:pt x="235458" y="5690"/>
                </a:moveTo>
                <a:cubicBezTo>
                  <a:pt x="220641" y="62840"/>
                  <a:pt x="99991" y="588303"/>
                  <a:pt x="60833" y="729590"/>
                </a:cubicBezTo>
                <a:cubicBezTo>
                  <a:pt x="21675" y="870878"/>
                  <a:pt x="4212" y="851298"/>
                  <a:pt x="508" y="853415"/>
                </a:cubicBezTo>
                <a:cubicBezTo>
                  <a:pt x="-3196" y="855532"/>
                  <a:pt x="13737" y="836482"/>
                  <a:pt x="38608" y="742290"/>
                </a:cubicBezTo>
                <a:cubicBezTo>
                  <a:pt x="63479" y="648098"/>
                  <a:pt x="131212" y="347532"/>
                  <a:pt x="149733" y="288265"/>
                </a:cubicBezTo>
                <a:cubicBezTo>
                  <a:pt x="168254" y="228998"/>
                  <a:pt x="134916" y="433786"/>
                  <a:pt x="149733" y="386690"/>
                </a:cubicBezTo>
                <a:cubicBezTo>
                  <a:pt x="164550" y="339594"/>
                  <a:pt x="250275" y="-51460"/>
                  <a:pt x="235458" y="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C36006C-83B8-340D-DCDB-457997D0438A}"/>
              </a:ext>
            </a:extLst>
          </p:cNvPr>
          <p:cNvSpPr/>
          <p:nvPr/>
        </p:nvSpPr>
        <p:spPr>
          <a:xfrm>
            <a:off x="2778067" y="10226491"/>
            <a:ext cx="232320" cy="268224"/>
          </a:xfrm>
          <a:custGeom>
            <a:avLst/>
            <a:gdLst>
              <a:gd name="connsiteX0" fmla="*/ 58 w 232320"/>
              <a:gd name="connsiteY0" fmla="*/ 184 h 268224"/>
              <a:gd name="connsiteX1" fmla="*/ 123883 w 232320"/>
              <a:gd name="connsiteY1" fmla="*/ 149409 h 268224"/>
              <a:gd name="connsiteX2" fmla="*/ 228658 w 232320"/>
              <a:gd name="connsiteY2" fmla="*/ 266884 h 268224"/>
              <a:gd name="connsiteX3" fmla="*/ 196908 w 232320"/>
              <a:gd name="connsiteY3" fmla="*/ 209734 h 268224"/>
              <a:gd name="connsiteX4" fmla="*/ 85783 w 232320"/>
              <a:gd name="connsiteY4" fmla="*/ 158934 h 268224"/>
              <a:gd name="connsiteX5" fmla="*/ 139758 w 232320"/>
              <a:gd name="connsiteY5" fmla="*/ 181159 h 268224"/>
              <a:gd name="connsiteX6" fmla="*/ 58 w 232320"/>
              <a:gd name="connsiteY6" fmla="*/ 18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20" h="268224">
                <a:moveTo>
                  <a:pt x="58" y="184"/>
                </a:moveTo>
                <a:cubicBezTo>
                  <a:pt x="-2588" y="-5108"/>
                  <a:pt x="85783" y="104959"/>
                  <a:pt x="123883" y="149409"/>
                </a:cubicBezTo>
                <a:cubicBezTo>
                  <a:pt x="161983" y="193859"/>
                  <a:pt x="216487" y="256830"/>
                  <a:pt x="228658" y="266884"/>
                </a:cubicBezTo>
                <a:cubicBezTo>
                  <a:pt x="240829" y="276938"/>
                  <a:pt x="220721" y="227726"/>
                  <a:pt x="196908" y="209734"/>
                </a:cubicBezTo>
                <a:cubicBezTo>
                  <a:pt x="173096" y="191742"/>
                  <a:pt x="95308" y="163697"/>
                  <a:pt x="85783" y="158934"/>
                </a:cubicBezTo>
                <a:cubicBezTo>
                  <a:pt x="76258" y="154171"/>
                  <a:pt x="150341" y="203384"/>
                  <a:pt x="139758" y="181159"/>
                </a:cubicBezTo>
                <a:cubicBezTo>
                  <a:pt x="129175" y="158934"/>
                  <a:pt x="2704" y="5476"/>
                  <a:pt x="5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1585C0E-37EF-9F36-468D-D1B221B9AF92}"/>
              </a:ext>
            </a:extLst>
          </p:cNvPr>
          <p:cNvSpPr/>
          <p:nvPr/>
        </p:nvSpPr>
        <p:spPr>
          <a:xfrm>
            <a:off x="2924092" y="9498820"/>
            <a:ext cx="155298" cy="702845"/>
          </a:xfrm>
          <a:custGeom>
            <a:avLst/>
            <a:gdLst>
              <a:gd name="connsiteX0" fmla="*/ 152483 w 155298"/>
              <a:gd name="connsiteY0" fmla="*/ 7130 h 702845"/>
              <a:gd name="connsiteX1" fmla="*/ 3258 w 155298"/>
              <a:gd name="connsiteY1" fmla="*/ 683405 h 702845"/>
              <a:gd name="connsiteX2" fmla="*/ 57233 w 155298"/>
              <a:gd name="connsiteY2" fmla="*/ 492905 h 702845"/>
              <a:gd name="connsiteX3" fmla="*/ 146133 w 155298"/>
              <a:gd name="connsiteY3" fmla="*/ 213505 h 702845"/>
              <a:gd name="connsiteX4" fmla="*/ 101683 w 155298"/>
              <a:gd name="connsiteY4" fmla="*/ 321455 h 702845"/>
              <a:gd name="connsiteX5" fmla="*/ 152483 w 155298"/>
              <a:gd name="connsiteY5" fmla="*/ 7130 h 7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98" h="702845">
                <a:moveTo>
                  <a:pt x="152483" y="7130"/>
                </a:moveTo>
                <a:cubicBezTo>
                  <a:pt x="136079" y="67455"/>
                  <a:pt x="19133" y="602443"/>
                  <a:pt x="3258" y="683405"/>
                </a:cubicBezTo>
                <a:cubicBezTo>
                  <a:pt x="-12617" y="764368"/>
                  <a:pt x="33421" y="571222"/>
                  <a:pt x="57233" y="492905"/>
                </a:cubicBezTo>
                <a:cubicBezTo>
                  <a:pt x="81045" y="414588"/>
                  <a:pt x="138725" y="242080"/>
                  <a:pt x="146133" y="213505"/>
                </a:cubicBezTo>
                <a:cubicBezTo>
                  <a:pt x="153541" y="184930"/>
                  <a:pt x="94804" y="354793"/>
                  <a:pt x="101683" y="321455"/>
                </a:cubicBezTo>
                <a:cubicBezTo>
                  <a:pt x="108562" y="288117"/>
                  <a:pt x="168887" y="-53195"/>
                  <a:pt x="152483" y="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8FFF28E-1644-D559-65A6-29B4C9CF6C18}"/>
              </a:ext>
            </a:extLst>
          </p:cNvPr>
          <p:cNvSpPr/>
          <p:nvPr/>
        </p:nvSpPr>
        <p:spPr>
          <a:xfrm>
            <a:off x="2894006" y="10029089"/>
            <a:ext cx="202794" cy="592945"/>
          </a:xfrm>
          <a:custGeom>
            <a:avLst/>
            <a:gdLst>
              <a:gd name="connsiteX0" fmla="*/ 30169 w 202794"/>
              <a:gd name="connsiteY0" fmla="*/ 736 h 592945"/>
              <a:gd name="connsiteX1" fmla="*/ 4769 w 202794"/>
              <a:gd name="connsiteY1" fmla="*/ 162661 h 592945"/>
              <a:gd name="connsiteX2" fmla="*/ 52394 w 202794"/>
              <a:gd name="connsiteY2" fmla="*/ 264261 h 592945"/>
              <a:gd name="connsiteX3" fmla="*/ 201619 w 202794"/>
              <a:gd name="connsiteY3" fmla="*/ 588111 h 592945"/>
              <a:gd name="connsiteX4" fmla="*/ 115894 w 202794"/>
              <a:gd name="connsiteY4" fmla="*/ 442061 h 592945"/>
              <a:gd name="connsiteX5" fmla="*/ 4769 w 202794"/>
              <a:gd name="connsiteY5" fmla="*/ 216636 h 592945"/>
              <a:gd name="connsiteX6" fmla="*/ 20644 w 202794"/>
              <a:gd name="connsiteY6" fmla="*/ 232511 h 592945"/>
              <a:gd name="connsiteX7" fmla="*/ 30169 w 202794"/>
              <a:gd name="connsiteY7" fmla="*/ 736 h 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94" h="592945">
                <a:moveTo>
                  <a:pt x="30169" y="736"/>
                </a:moveTo>
                <a:cubicBezTo>
                  <a:pt x="27523" y="-10906"/>
                  <a:pt x="1065" y="118740"/>
                  <a:pt x="4769" y="162661"/>
                </a:cubicBezTo>
                <a:cubicBezTo>
                  <a:pt x="8473" y="206582"/>
                  <a:pt x="52394" y="264261"/>
                  <a:pt x="52394" y="264261"/>
                </a:cubicBezTo>
                <a:cubicBezTo>
                  <a:pt x="85202" y="335169"/>
                  <a:pt x="191036" y="558478"/>
                  <a:pt x="201619" y="588111"/>
                </a:cubicBezTo>
                <a:cubicBezTo>
                  <a:pt x="212202" y="617744"/>
                  <a:pt x="148702" y="503973"/>
                  <a:pt x="115894" y="442061"/>
                </a:cubicBezTo>
                <a:cubicBezTo>
                  <a:pt x="83086" y="380149"/>
                  <a:pt x="4769" y="216636"/>
                  <a:pt x="4769" y="216636"/>
                </a:cubicBezTo>
                <a:cubicBezTo>
                  <a:pt x="-11106" y="181711"/>
                  <a:pt x="17469" y="261615"/>
                  <a:pt x="20644" y="232511"/>
                </a:cubicBezTo>
                <a:cubicBezTo>
                  <a:pt x="23819" y="203407"/>
                  <a:pt x="32815" y="12378"/>
                  <a:pt x="30169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8DE5943-2E7A-F1C0-764D-CE20AB7FD518}"/>
              </a:ext>
            </a:extLst>
          </p:cNvPr>
          <p:cNvSpPr/>
          <p:nvPr/>
        </p:nvSpPr>
        <p:spPr>
          <a:xfrm>
            <a:off x="3016182" y="9778561"/>
            <a:ext cx="98513" cy="578617"/>
          </a:xfrm>
          <a:custGeom>
            <a:avLst/>
            <a:gdLst>
              <a:gd name="connsiteX0" fmla="*/ 98493 w 98513"/>
              <a:gd name="connsiteY0" fmla="*/ 439 h 578617"/>
              <a:gd name="connsiteX1" fmla="*/ 41343 w 98513"/>
              <a:gd name="connsiteY1" fmla="*/ 283014 h 578617"/>
              <a:gd name="connsiteX2" fmla="*/ 68 w 98513"/>
              <a:gd name="connsiteY2" fmla="*/ 346514 h 578617"/>
              <a:gd name="connsiteX3" fmla="*/ 50868 w 98513"/>
              <a:gd name="connsiteY3" fmla="*/ 575114 h 578617"/>
              <a:gd name="connsiteX4" fmla="*/ 50868 w 98513"/>
              <a:gd name="connsiteY4" fmla="*/ 473514 h 578617"/>
              <a:gd name="connsiteX5" fmla="*/ 12768 w 98513"/>
              <a:gd name="connsiteY5" fmla="*/ 317939 h 578617"/>
              <a:gd name="connsiteX6" fmla="*/ 38168 w 98513"/>
              <a:gd name="connsiteY6" fmla="*/ 368739 h 578617"/>
              <a:gd name="connsiteX7" fmla="*/ 12768 w 98513"/>
              <a:gd name="connsiteY7" fmla="*/ 267139 h 578617"/>
              <a:gd name="connsiteX8" fmla="*/ 47693 w 98513"/>
              <a:gd name="connsiteY8" fmla="*/ 219514 h 578617"/>
              <a:gd name="connsiteX9" fmla="*/ 98493 w 98513"/>
              <a:gd name="connsiteY9" fmla="*/ 439 h 5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13" h="578617">
                <a:moveTo>
                  <a:pt x="98493" y="439"/>
                </a:moveTo>
                <a:cubicBezTo>
                  <a:pt x="97435" y="11022"/>
                  <a:pt x="57747" y="225335"/>
                  <a:pt x="41343" y="283014"/>
                </a:cubicBezTo>
                <a:cubicBezTo>
                  <a:pt x="24939" y="340693"/>
                  <a:pt x="-1519" y="297831"/>
                  <a:pt x="68" y="346514"/>
                </a:cubicBezTo>
                <a:cubicBezTo>
                  <a:pt x="1655" y="395197"/>
                  <a:pt x="42401" y="553947"/>
                  <a:pt x="50868" y="575114"/>
                </a:cubicBezTo>
                <a:cubicBezTo>
                  <a:pt x="59335" y="596281"/>
                  <a:pt x="57218" y="516376"/>
                  <a:pt x="50868" y="473514"/>
                </a:cubicBezTo>
                <a:cubicBezTo>
                  <a:pt x="44518" y="430652"/>
                  <a:pt x="14885" y="335401"/>
                  <a:pt x="12768" y="317939"/>
                </a:cubicBezTo>
                <a:cubicBezTo>
                  <a:pt x="10651" y="300477"/>
                  <a:pt x="38168" y="377206"/>
                  <a:pt x="38168" y="368739"/>
                </a:cubicBezTo>
                <a:cubicBezTo>
                  <a:pt x="38168" y="360272"/>
                  <a:pt x="11180" y="292010"/>
                  <a:pt x="12768" y="267139"/>
                </a:cubicBezTo>
                <a:cubicBezTo>
                  <a:pt x="14355" y="242268"/>
                  <a:pt x="35522" y="265552"/>
                  <a:pt x="47693" y="219514"/>
                </a:cubicBezTo>
                <a:cubicBezTo>
                  <a:pt x="59864" y="173476"/>
                  <a:pt x="99551" y="-10144"/>
                  <a:pt x="9849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232F4C8-8645-5BEE-7A54-330C68A62271}"/>
              </a:ext>
            </a:extLst>
          </p:cNvPr>
          <p:cNvSpPr/>
          <p:nvPr/>
        </p:nvSpPr>
        <p:spPr>
          <a:xfrm>
            <a:off x="2967031" y="9886935"/>
            <a:ext cx="109903" cy="287542"/>
          </a:xfrm>
          <a:custGeom>
            <a:avLst/>
            <a:gdLst>
              <a:gd name="connsiteX0" fmla="*/ 109544 w 109903"/>
              <a:gd name="connsiteY0" fmla="*/ 15 h 287542"/>
              <a:gd name="connsiteX1" fmla="*/ 36519 w 109903"/>
              <a:gd name="connsiteY1" fmla="*/ 168290 h 287542"/>
              <a:gd name="connsiteX2" fmla="*/ 36519 w 109903"/>
              <a:gd name="connsiteY2" fmla="*/ 285765 h 287542"/>
              <a:gd name="connsiteX3" fmla="*/ 30169 w 109903"/>
              <a:gd name="connsiteY3" fmla="*/ 234965 h 287542"/>
              <a:gd name="connsiteX4" fmla="*/ 1594 w 109903"/>
              <a:gd name="connsiteY4" fmla="*/ 177815 h 287542"/>
              <a:gd name="connsiteX5" fmla="*/ 109544 w 109903"/>
              <a:gd name="connsiteY5" fmla="*/ 15 h 2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03" h="287542">
                <a:moveTo>
                  <a:pt x="109544" y="15"/>
                </a:moveTo>
                <a:cubicBezTo>
                  <a:pt x="115365" y="-1573"/>
                  <a:pt x="48690" y="120665"/>
                  <a:pt x="36519" y="168290"/>
                </a:cubicBezTo>
                <a:cubicBezTo>
                  <a:pt x="24348" y="215915"/>
                  <a:pt x="37577" y="274653"/>
                  <a:pt x="36519" y="285765"/>
                </a:cubicBezTo>
                <a:cubicBezTo>
                  <a:pt x="35461" y="296877"/>
                  <a:pt x="35990" y="252957"/>
                  <a:pt x="30169" y="234965"/>
                </a:cubicBezTo>
                <a:cubicBezTo>
                  <a:pt x="24348" y="216973"/>
                  <a:pt x="-7402" y="213269"/>
                  <a:pt x="1594" y="177815"/>
                </a:cubicBezTo>
                <a:cubicBezTo>
                  <a:pt x="10590" y="142361"/>
                  <a:pt x="103723" y="1603"/>
                  <a:pt x="1095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748B251-2226-4DA1-8A81-76A031CC5220}"/>
              </a:ext>
            </a:extLst>
          </p:cNvPr>
          <p:cNvSpPr/>
          <p:nvPr/>
        </p:nvSpPr>
        <p:spPr>
          <a:xfrm>
            <a:off x="3099493" y="10001202"/>
            <a:ext cx="21634" cy="330295"/>
          </a:xfrm>
          <a:custGeom>
            <a:avLst/>
            <a:gdLst>
              <a:gd name="connsiteX0" fmla="*/ 12007 w 21634"/>
              <a:gd name="connsiteY0" fmla="*/ 48 h 330295"/>
              <a:gd name="connsiteX1" fmla="*/ 21532 w 21634"/>
              <a:gd name="connsiteY1" fmla="*/ 158798 h 330295"/>
              <a:gd name="connsiteX2" fmla="*/ 5657 w 21634"/>
              <a:gd name="connsiteY2" fmla="*/ 330248 h 330295"/>
              <a:gd name="connsiteX3" fmla="*/ 2482 w 21634"/>
              <a:gd name="connsiteY3" fmla="*/ 174673 h 330295"/>
              <a:gd name="connsiteX4" fmla="*/ 12007 w 21634"/>
              <a:gd name="connsiteY4" fmla="*/ 48 h 33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330295">
                <a:moveTo>
                  <a:pt x="12007" y="48"/>
                </a:moveTo>
                <a:cubicBezTo>
                  <a:pt x="15182" y="-2598"/>
                  <a:pt x="22590" y="103765"/>
                  <a:pt x="21532" y="158798"/>
                </a:cubicBezTo>
                <a:cubicBezTo>
                  <a:pt x="20474" y="213831"/>
                  <a:pt x="8832" y="327602"/>
                  <a:pt x="5657" y="330248"/>
                </a:cubicBezTo>
                <a:cubicBezTo>
                  <a:pt x="2482" y="332894"/>
                  <a:pt x="-3339" y="223356"/>
                  <a:pt x="2482" y="174673"/>
                </a:cubicBezTo>
                <a:cubicBezTo>
                  <a:pt x="8303" y="125990"/>
                  <a:pt x="8832" y="2694"/>
                  <a:pt x="1200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7E95673-2587-7194-26CF-F814A1FAEC2B}"/>
              </a:ext>
            </a:extLst>
          </p:cNvPr>
          <p:cNvSpPr/>
          <p:nvPr/>
        </p:nvSpPr>
        <p:spPr>
          <a:xfrm>
            <a:off x="3068923" y="10036072"/>
            <a:ext cx="144180" cy="304904"/>
          </a:xfrm>
          <a:custGeom>
            <a:avLst/>
            <a:gdLst>
              <a:gd name="connsiteX0" fmla="*/ 71152 w 144180"/>
              <a:gd name="connsiteY0" fmla="*/ 304903 h 304904"/>
              <a:gd name="connsiteX1" fmla="*/ 4477 w 144180"/>
              <a:gd name="connsiteY1" fmla="*/ 79478 h 304904"/>
              <a:gd name="connsiteX2" fmla="*/ 64802 w 144180"/>
              <a:gd name="connsiteY2" fmla="*/ 6453 h 304904"/>
              <a:gd name="connsiteX3" fmla="*/ 144177 w 144180"/>
              <a:gd name="connsiteY3" fmla="*/ 3278 h 304904"/>
              <a:gd name="connsiteX4" fmla="*/ 61627 w 144180"/>
              <a:gd name="connsiteY4" fmla="*/ 3278 h 304904"/>
              <a:gd name="connsiteX5" fmla="*/ 10827 w 144180"/>
              <a:gd name="connsiteY5" fmla="*/ 19153 h 304904"/>
              <a:gd name="connsiteX6" fmla="*/ 4477 w 144180"/>
              <a:gd name="connsiteY6" fmla="*/ 82653 h 304904"/>
              <a:gd name="connsiteX7" fmla="*/ 71152 w 144180"/>
              <a:gd name="connsiteY7" fmla="*/ 304903 h 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80" h="304904">
                <a:moveTo>
                  <a:pt x="71152" y="304903"/>
                </a:moveTo>
                <a:cubicBezTo>
                  <a:pt x="71152" y="304374"/>
                  <a:pt x="5535" y="129220"/>
                  <a:pt x="4477" y="79478"/>
                </a:cubicBezTo>
                <a:cubicBezTo>
                  <a:pt x="3419" y="29736"/>
                  <a:pt x="41519" y="19153"/>
                  <a:pt x="64802" y="6453"/>
                </a:cubicBezTo>
                <a:cubicBezTo>
                  <a:pt x="88085" y="-6247"/>
                  <a:pt x="144706" y="3807"/>
                  <a:pt x="144177" y="3278"/>
                </a:cubicBezTo>
                <a:cubicBezTo>
                  <a:pt x="143648" y="2749"/>
                  <a:pt x="83852" y="632"/>
                  <a:pt x="61627" y="3278"/>
                </a:cubicBezTo>
                <a:cubicBezTo>
                  <a:pt x="39402" y="5924"/>
                  <a:pt x="20352" y="5924"/>
                  <a:pt x="10827" y="19153"/>
                </a:cubicBezTo>
                <a:cubicBezTo>
                  <a:pt x="1302" y="32382"/>
                  <a:pt x="-4519" y="40849"/>
                  <a:pt x="4477" y="82653"/>
                </a:cubicBezTo>
                <a:cubicBezTo>
                  <a:pt x="13473" y="124457"/>
                  <a:pt x="71152" y="305432"/>
                  <a:pt x="71152" y="30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E577EA3-5EAF-7D24-148E-84363B9F0058}"/>
              </a:ext>
            </a:extLst>
          </p:cNvPr>
          <p:cNvSpPr/>
          <p:nvPr/>
        </p:nvSpPr>
        <p:spPr>
          <a:xfrm>
            <a:off x="3082816" y="10341734"/>
            <a:ext cx="61082" cy="627891"/>
          </a:xfrm>
          <a:custGeom>
            <a:avLst/>
            <a:gdLst>
              <a:gd name="connsiteX0" fmla="*/ 28684 w 61082"/>
              <a:gd name="connsiteY0" fmla="*/ 8766 h 627891"/>
              <a:gd name="connsiteX1" fmla="*/ 25509 w 61082"/>
              <a:gd name="connsiteY1" fmla="*/ 481841 h 627891"/>
              <a:gd name="connsiteX2" fmla="*/ 60434 w 61082"/>
              <a:gd name="connsiteY2" fmla="*/ 627891 h 627891"/>
              <a:gd name="connsiteX3" fmla="*/ 44559 w 61082"/>
              <a:gd name="connsiteY3" fmla="*/ 481841 h 627891"/>
              <a:gd name="connsiteX4" fmla="*/ 109 w 61082"/>
              <a:gd name="connsiteY4" fmla="*/ 65916 h 627891"/>
              <a:gd name="connsiteX5" fmla="*/ 31859 w 61082"/>
              <a:gd name="connsiteY5" fmla="*/ 164341 h 627891"/>
              <a:gd name="connsiteX6" fmla="*/ 28684 w 61082"/>
              <a:gd name="connsiteY6" fmla="*/ 8766 h 6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82" h="627891">
                <a:moveTo>
                  <a:pt x="28684" y="8766"/>
                </a:moveTo>
                <a:cubicBezTo>
                  <a:pt x="27626" y="61683"/>
                  <a:pt x="20217" y="378654"/>
                  <a:pt x="25509" y="481841"/>
                </a:cubicBezTo>
                <a:cubicBezTo>
                  <a:pt x="30801" y="585028"/>
                  <a:pt x="57259" y="627891"/>
                  <a:pt x="60434" y="627891"/>
                </a:cubicBezTo>
                <a:cubicBezTo>
                  <a:pt x="63609" y="627891"/>
                  <a:pt x="54613" y="575504"/>
                  <a:pt x="44559" y="481841"/>
                </a:cubicBezTo>
                <a:cubicBezTo>
                  <a:pt x="34505" y="388179"/>
                  <a:pt x="2226" y="118833"/>
                  <a:pt x="109" y="65916"/>
                </a:cubicBezTo>
                <a:cubicBezTo>
                  <a:pt x="-2008" y="12999"/>
                  <a:pt x="27097" y="169103"/>
                  <a:pt x="31859" y="164341"/>
                </a:cubicBezTo>
                <a:cubicBezTo>
                  <a:pt x="36621" y="159579"/>
                  <a:pt x="29742" y="-44151"/>
                  <a:pt x="28684" y="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DAC1374-3DB3-28FA-6B5C-FD1436CDFBC4}"/>
              </a:ext>
            </a:extLst>
          </p:cNvPr>
          <p:cNvSpPr/>
          <p:nvPr/>
        </p:nvSpPr>
        <p:spPr>
          <a:xfrm>
            <a:off x="3219275" y="10293304"/>
            <a:ext cx="67627" cy="693684"/>
          </a:xfrm>
          <a:custGeom>
            <a:avLst/>
            <a:gdLst>
              <a:gd name="connsiteX0" fmla="*/ 175 w 67627"/>
              <a:gd name="connsiteY0" fmla="*/ 46 h 693684"/>
              <a:gd name="connsiteX1" fmla="*/ 63675 w 67627"/>
              <a:gd name="connsiteY1" fmla="*/ 184196 h 693684"/>
              <a:gd name="connsiteX2" fmla="*/ 60500 w 67627"/>
              <a:gd name="connsiteY2" fmla="*/ 419146 h 693684"/>
              <a:gd name="connsiteX3" fmla="*/ 57325 w 67627"/>
              <a:gd name="connsiteY3" fmla="*/ 682671 h 693684"/>
              <a:gd name="connsiteX4" fmla="*/ 57325 w 67627"/>
              <a:gd name="connsiteY4" fmla="*/ 596946 h 693684"/>
              <a:gd name="connsiteX5" fmla="*/ 6525 w 67627"/>
              <a:gd name="connsiteY5" fmla="*/ 174671 h 693684"/>
              <a:gd name="connsiteX6" fmla="*/ 57325 w 67627"/>
              <a:gd name="connsiteY6" fmla="*/ 346121 h 693684"/>
              <a:gd name="connsiteX7" fmla="*/ 44625 w 67627"/>
              <a:gd name="connsiteY7" fmla="*/ 168321 h 693684"/>
              <a:gd name="connsiteX8" fmla="*/ 175 w 67627"/>
              <a:gd name="connsiteY8" fmla="*/ 46 h 69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" h="693684">
                <a:moveTo>
                  <a:pt x="175" y="46"/>
                </a:moveTo>
                <a:cubicBezTo>
                  <a:pt x="3350" y="2692"/>
                  <a:pt x="53621" y="114346"/>
                  <a:pt x="63675" y="184196"/>
                </a:cubicBezTo>
                <a:cubicBezTo>
                  <a:pt x="73729" y="254046"/>
                  <a:pt x="61558" y="336067"/>
                  <a:pt x="60500" y="419146"/>
                </a:cubicBezTo>
                <a:cubicBezTo>
                  <a:pt x="59442" y="502225"/>
                  <a:pt x="57854" y="653038"/>
                  <a:pt x="57325" y="682671"/>
                </a:cubicBezTo>
                <a:cubicBezTo>
                  <a:pt x="56796" y="712304"/>
                  <a:pt x="65792" y="681613"/>
                  <a:pt x="57325" y="596946"/>
                </a:cubicBezTo>
                <a:cubicBezTo>
                  <a:pt x="48858" y="512279"/>
                  <a:pt x="6525" y="216475"/>
                  <a:pt x="6525" y="174671"/>
                </a:cubicBezTo>
                <a:cubicBezTo>
                  <a:pt x="6525" y="132867"/>
                  <a:pt x="50975" y="347179"/>
                  <a:pt x="57325" y="346121"/>
                </a:cubicBezTo>
                <a:cubicBezTo>
                  <a:pt x="63675" y="345063"/>
                  <a:pt x="51504" y="227588"/>
                  <a:pt x="44625" y="168321"/>
                </a:cubicBezTo>
                <a:cubicBezTo>
                  <a:pt x="37746" y="109054"/>
                  <a:pt x="-3000" y="-2600"/>
                  <a:pt x="17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5687155-E3F1-6B42-53A7-BEE908689976}"/>
              </a:ext>
            </a:extLst>
          </p:cNvPr>
          <p:cNvSpPr/>
          <p:nvPr/>
        </p:nvSpPr>
        <p:spPr>
          <a:xfrm>
            <a:off x="3319988" y="9928201"/>
            <a:ext cx="93337" cy="435002"/>
          </a:xfrm>
          <a:custGeom>
            <a:avLst/>
            <a:gdLst>
              <a:gd name="connsiteX0" fmla="*/ 93137 w 93337"/>
              <a:gd name="connsiteY0" fmla="*/ 24 h 435002"/>
              <a:gd name="connsiteX1" fmla="*/ 26462 w 93337"/>
              <a:gd name="connsiteY1" fmla="*/ 187349 h 435002"/>
              <a:gd name="connsiteX2" fmla="*/ 51862 w 93337"/>
              <a:gd name="connsiteY2" fmla="*/ 336574 h 435002"/>
              <a:gd name="connsiteX3" fmla="*/ 74087 w 93337"/>
              <a:gd name="connsiteY3" fmla="*/ 434999 h 435002"/>
              <a:gd name="connsiteX4" fmla="*/ 39162 w 93337"/>
              <a:gd name="connsiteY4" fmla="*/ 333399 h 435002"/>
              <a:gd name="connsiteX5" fmla="*/ 1062 w 93337"/>
              <a:gd name="connsiteY5" fmla="*/ 200049 h 435002"/>
              <a:gd name="connsiteX6" fmla="*/ 93137 w 93337"/>
              <a:gd name="connsiteY6" fmla="*/ 24 h 43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7" h="435002">
                <a:moveTo>
                  <a:pt x="93137" y="24"/>
                </a:moveTo>
                <a:cubicBezTo>
                  <a:pt x="97370" y="-2093"/>
                  <a:pt x="33341" y="131257"/>
                  <a:pt x="26462" y="187349"/>
                </a:cubicBezTo>
                <a:cubicBezTo>
                  <a:pt x="19583" y="243441"/>
                  <a:pt x="43925" y="295299"/>
                  <a:pt x="51862" y="336574"/>
                </a:cubicBezTo>
                <a:cubicBezTo>
                  <a:pt x="59799" y="377849"/>
                  <a:pt x="76204" y="435528"/>
                  <a:pt x="74087" y="434999"/>
                </a:cubicBezTo>
                <a:cubicBezTo>
                  <a:pt x="71970" y="434470"/>
                  <a:pt x="51333" y="372557"/>
                  <a:pt x="39162" y="333399"/>
                </a:cubicBezTo>
                <a:cubicBezTo>
                  <a:pt x="26991" y="294241"/>
                  <a:pt x="-6346" y="252966"/>
                  <a:pt x="1062" y="200049"/>
                </a:cubicBezTo>
                <a:cubicBezTo>
                  <a:pt x="8470" y="147132"/>
                  <a:pt x="88904" y="2141"/>
                  <a:pt x="9313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C4720C3-AFA1-5BA3-6E3A-9CE6A8B75165}"/>
              </a:ext>
            </a:extLst>
          </p:cNvPr>
          <p:cNvSpPr/>
          <p:nvPr/>
        </p:nvSpPr>
        <p:spPr>
          <a:xfrm>
            <a:off x="3359666" y="10007572"/>
            <a:ext cx="184647" cy="428804"/>
          </a:xfrm>
          <a:custGeom>
            <a:avLst/>
            <a:gdLst>
              <a:gd name="connsiteX0" fmla="*/ 2659 w 184647"/>
              <a:gd name="connsiteY0" fmla="*/ 152428 h 428804"/>
              <a:gd name="connsiteX1" fmla="*/ 183634 w 184647"/>
              <a:gd name="connsiteY1" fmla="*/ 69878 h 428804"/>
              <a:gd name="connsiteX2" fmla="*/ 75684 w 184647"/>
              <a:gd name="connsiteY2" fmla="*/ 107978 h 428804"/>
              <a:gd name="connsiteX3" fmla="*/ 69334 w 184647"/>
              <a:gd name="connsiteY3" fmla="*/ 219103 h 428804"/>
              <a:gd name="connsiteX4" fmla="*/ 75684 w 184647"/>
              <a:gd name="connsiteY4" fmla="*/ 428653 h 428804"/>
              <a:gd name="connsiteX5" fmla="*/ 97909 w 184647"/>
              <a:gd name="connsiteY5" fmla="*/ 250853 h 428804"/>
              <a:gd name="connsiteX6" fmla="*/ 107434 w 184647"/>
              <a:gd name="connsiteY6" fmla="*/ 136553 h 428804"/>
              <a:gd name="connsiteX7" fmla="*/ 78859 w 184647"/>
              <a:gd name="connsiteY7" fmla="*/ 184178 h 428804"/>
              <a:gd name="connsiteX8" fmla="*/ 97909 w 184647"/>
              <a:gd name="connsiteY8" fmla="*/ 95278 h 428804"/>
              <a:gd name="connsiteX9" fmla="*/ 50284 w 184647"/>
              <a:gd name="connsiteY9" fmla="*/ 28 h 428804"/>
              <a:gd name="connsiteX10" fmla="*/ 72509 w 184647"/>
              <a:gd name="connsiteY10" fmla="*/ 104803 h 428804"/>
              <a:gd name="connsiteX11" fmla="*/ 2659 w 184647"/>
              <a:gd name="connsiteY11" fmla="*/ 152428 h 4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47" h="428804">
                <a:moveTo>
                  <a:pt x="2659" y="152428"/>
                </a:moveTo>
                <a:cubicBezTo>
                  <a:pt x="21180" y="146607"/>
                  <a:pt x="171463" y="77286"/>
                  <a:pt x="183634" y="69878"/>
                </a:cubicBezTo>
                <a:cubicBezTo>
                  <a:pt x="195805" y="62470"/>
                  <a:pt x="94734" y="83107"/>
                  <a:pt x="75684" y="107978"/>
                </a:cubicBezTo>
                <a:cubicBezTo>
                  <a:pt x="56634" y="132849"/>
                  <a:pt x="69334" y="165657"/>
                  <a:pt x="69334" y="219103"/>
                </a:cubicBezTo>
                <a:cubicBezTo>
                  <a:pt x="69334" y="272549"/>
                  <a:pt x="70922" y="423361"/>
                  <a:pt x="75684" y="428653"/>
                </a:cubicBezTo>
                <a:cubicBezTo>
                  <a:pt x="80447" y="433945"/>
                  <a:pt x="92617" y="299536"/>
                  <a:pt x="97909" y="250853"/>
                </a:cubicBezTo>
                <a:cubicBezTo>
                  <a:pt x="103201" y="202170"/>
                  <a:pt x="110609" y="147666"/>
                  <a:pt x="107434" y="136553"/>
                </a:cubicBezTo>
                <a:cubicBezTo>
                  <a:pt x="104259" y="125440"/>
                  <a:pt x="80446" y="191057"/>
                  <a:pt x="78859" y="184178"/>
                </a:cubicBezTo>
                <a:cubicBezTo>
                  <a:pt x="77272" y="177299"/>
                  <a:pt x="102671" y="125969"/>
                  <a:pt x="97909" y="95278"/>
                </a:cubicBezTo>
                <a:cubicBezTo>
                  <a:pt x="93147" y="64587"/>
                  <a:pt x="54517" y="-1559"/>
                  <a:pt x="50284" y="28"/>
                </a:cubicBezTo>
                <a:cubicBezTo>
                  <a:pt x="46051" y="1615"/>
                  <a:pt x="76742" y="79932"/>
                  <a:pt x="72509" y="104803"/>
                </a:cubicBezTo>
                <a:cubicBezTo>
                  <a:pt x="68276" y="129674"/>
                  <a:pt x="-15862" y="158249"/>
                  <a:pt x="2659" y="15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3654A9-0454-6F48-267B-00C098A02BF2}"/>
              </a:ext>
            </a:extLst>
          </p:cNvPr>
          <p:cNvSpPr/>
          <p:nvPr/>
        </p:nvSpPr>
        <p:spPr>
          <a:xfrm>
            <a:off x="3308977" y="10217866"/>
            <a:ext cx="72505" cy="602192"/>
          </a:xfrm>
          <a:custGeom>
            <a:avLst/>
            <a:gdLst>
              <a:gd name="connsiteX0" fmla="*/ 72398 w 72505"/>
              <a:gd name="connsiteY0" fmla="*/ 5634 h 602192"/>
              <a:gd name="connsiteX1" fmla="*/ 5723 w 72505"/>
              <a:gd name="connsiteY1" fmla="*/ 577134 h 602192"/>
              <a:gd name="connsiteX2" fmla="*/ 5723 w 72505"/>
              <a:gd name="connsiteY2" fmla="*/ 466009 h 602192"/>
              <a:gd name="connsiteX3" fmla="*/ 24773 w 72505"/>
              <a:gd name="connsiteY3" fmla="*/ 154859 h 602192"/>
              <a:gd name="connsiteX4" fmla="*/ 21598 w 72505"/>
              <a:gd name="connsiteY4" fmla="*/ 275509 h 602192"/>
              <a:gd name="connsiteX5" fmla="*/ 72398 w 72505"/>
              <a:gd name="connsiteY5" fmla="*/ 5634 h 60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5" h="602192">
                <a:moveTo>
                  <a:pt x="72398" y="5634"/>
                </a:moveTo>
                <a:cubicBezTo>
                  <a:pt x="69752" y="55905"/>
                  <a:pt x="16835" y="500405"/>
                  <a:pt x="5723" y="577134"/>
                </a:cubicBezTo>
                <a:cubicBezTo>
                  <a:pt x="-5390" y="653863"/>
                  <a:pt x="2548" y="536388"/>
                  <a:pt x="5723" y="466009"/>
                </a:cubicBezTo>
                <a:cubicBezTo>
                  <a:pt x="8898" y="395630"/>
                  <a:pt x="22127" y="186609"/>
                  <a:pt x="24773" y="154859"/>
                </a:cubicBezTo>
                <a:cubicBezTo>
                  <a:pt x="27419" y="123109"/>
                  <a:pt x="15248" y="293501"/>
                  <a:pt x="21598" y="275509"/>
                </a:cubicBezTo>
                <a:cubicBezTo>
                  <a:pt x="27948" y="257517"/>
                  <a:pt x="75044" y="-44637"/>
                  <a:pt x="72398" y="5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3129C38-0140-22B5-F3AC-CD4161150933}"/>
              </a:ext>
            </a:extLst>
          </p:cNvPr>
          <p:cNvSpPr/>
          <p:nvPr/>
        </p:nvSpPr>
        <p:spPr>
          <a:xfrm>
            <a:off x="3657600" y="10007326"/>
            <a:ext cx="106883" cy="520974"/>
          </a:xfrm>
          <a:custGeom>
            <a:avLst/>
            <a:gdLst>
              <a:gd name="connsiteX0" fmla="*/ 34925 w 106883"/>
              <a:gd name="connsiteY0" fmla="*/ 274 h 520974"/>
              <a:gd name="connsiteX1" fmla="*/ 63500 w 106883"/>
              <a:gd name="connsiteY1" fmla="*/ 203474 h 520974"/>
              <a:gd name="connsiteX2" fmla="*/ 41275 w 106883"/>
              <a:gd name="connsiteY2" fmla="*/ 397149 h 520974"/>
              <a:gd name="connsiteX3" fmla="*/ 0 w 106883"/>
              <a:gd name="connsiteY3" fmla="*/ 520974 h 520974"/>
              <a:gd name="connsiteX4" fmla="*/ 44450 w 106883"/>
              <a:gd name="connsiteY4" fmla="*/ 387624 h 520974"/>
              <a:gd name="connsiteX5" fmla="*/ 104775 w 106883"/>
              <a:gd name="connsiteY5" fmla="*/ 184424 h 520974"/>
              <a:gd name="connsiteX6" fmla="*/ 88900 w 106883"/>
              <a:gd name="connsiteY6" fmla="*/ 247924 h 520974"/>
              <a:gd name="connsiteX7" fmla="*/ 34925 w 106883"/>
              <a:gd name="connsiteY7" fmla="*/ 274 h 5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3" h="520974">
                <a:moveTo>
                  <a:pt x="34925" y="274"/>
                </a:moveTo>
                <a:cubicBezTo>
                  <a:pt x="30692" y="-7134"/>
                  <a:pt x="62442" y="137328"/>
                  <a:pt x="63500" y="203474"/>
                </a:cubicBezTo>
                <a:cubicBezTo>
                  <a:pt x="64558" y="269620"/>
                  <a:pt x="51858" y="344232"/>
                  <a:pt x="41275" y="397149"/>
                </a:cubicBezTo>
                <a:cubicBezTo>
                  <a:pt x="30692" y="450066"/>
                  <a:pt x="0" y="520974"/>
                  <a:pt x="0" y="520974"/>
                </a:cubicBezTo>
                <a:cubicBezTo>
                  <a:pt x="529" y="519387"/>
                  <a:pt x="26988" y="443715"/>
                  <a:pt x="44450" y="387624"/>
                </a:cubicBezTo>
                <a:cubicBezTo>
                  <a:pt x="61912" y="331533"/>
                  <a:pt x="97367" y="207707"/>
                  <a:pt x="104775" y="184424"/>
                </a:cubicBezTo>
                <a:cubicBezTo>
                  <a:pt x="112183" y="161141"/>
                  <a:pt x="98425" y="278086"/>
                  <a:pt x="88900" y="247924"/>
                </a:cubicBezTo>
                <a:cubicBezTo>
                  <a:pt x="79375" y="217762"/>
                  <a:pt x="39158" y="7682"/>
                  <a:pt x="3492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5CE7443-74F2-B5E1-66F7-F398907641B3}"/>
              </a:ext>
            </a:extLst>
          </p:cNvPr>
          <p:cNvSpPr/>
          <p:nvPr/>
        </p:nvSpPr>
        <p:spPr>
          <a:xfrm>
            <a:off x="3550006" y="10117348"/>
            <a:ext cx="79113" cy="695095"/>
          </a:xfrm>
          <a:custGeom>
            <a:avLst/>
            <a:gdLst>
              <a:gd name="connsiteX0" fmla="*/ 79019 w 79113"/>
              <a:gd name="connsiteY0" fmla="*/ 10902 h 695095"/>
              <a:gd name="connsiteX1" fmla="*/ 2819 w 79113"/>
              <a:gd name="connsiteY1" fmla="*/ 668127 h 695095"/>
              <a:gd name="connsiteX2" fmla="*/ 18694 w 79113"/>
              <a:gd name="connsiteY2" fmla="*/ 525252 h 695095"/>
              <a:gd name="connsiteX3" fmla="*/ 40919 w 79113"/>
              <a:gd name="connsiteY3" fmla="*/ 125202 h 695095"/>
              <a:gd name="connsiteX4" fmla="*/ 18694 w 79113"/>
              <a:gd name="connsiteY4" fmla="*/ 249027 h 695095"/>
              <a:gd name="connsiteX5" fmla="*/ 79019 w 79113"/>
              <a:gd name="connsiteY5" fmla="*/ 10902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13" h="695095">
                <a:moveTo>
                  <a:pt x="79019" y="10902"/>
                </a:moveTo>
                <a:cubicBezTo>
                  <a:pt x="76373" y="80752"/>
                  <a:pt x="12873" y="582402"/>
                  <a:pt x="2819" y="668127"/>
                </a:cubicBezTo>
                <a:cubicBezTo>
                  <a:pt x="-7235" y="753852"/>
                  <a:pt x="12344" y="615739"/>
                  <a:pt x="18694" y="525252"/>
                </a:cubicBezTo>
                <a:cubicBezTo>
                  <a:pt x="25044" y="434765"/>
                  <a:pt x="40919" y="171239"/>
                  <a:pt x="40919" y="125202"/>
                </a:cubicBezTo>
                <a:cubicBezTo>
                  <a:pt x="40919" y="79165"/>
                  <a:pt x="9698" y="269135"/>
                  <a:pt x="18694" y="249027"/>
                </a:cubicBezTo>
                <a:cubicBezTo>
                  <a:pt x="27690" y="228919"/>
                  <a:pt x="81665" y="-58948"/>
                  <a:pt x="79019" y="1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D48F83AC-8DA8-193A-E2C1-53A82F4B60E5}"/>
              </a:ext>
            </a:extLst>
          </p:cNvPr>
          <p:cNvSpPr/>
          <p:nvPr/>
        </p:nvSpPr>
        <p:spPr>
          <a:xfrm>
            <a:off x="3577965" y="10435469"/>
            <a:ext cx="86013" cy="500531"/>
          </a:xfrm>
          <a:custGeom>
            <a:avLst/>
            <a:gdLst>
              <a:gd name="connsiteX0" fmla="*/ 79635 w 86013"/>
              <a:gd name="connsiteY0" fmla="*/ 756 h 500531"/>
              <a:gd name="connsiteX1" fmla="*/ 79635 w 86013"/>
              <a:gd name="connsiteY1" fmla="*/ 299206 h 500531"/>
              <a:gd name="connsiteX2" fmla="*/ 260 w 86013"/>
              <a:gd name="connsiteY2" fmla="*/ 499231 h 500531"/>
              <a:gd name="connsiteX3" fmla="*/ 54235 w 86013"/>
              <a:gd name="connsiteY3" fmla="*/ 372231 h 500531"/>
              <a:gd name="connsiteX4" fmla="*/ 57410 w 86013"/>
              <a:gd name="connsiteY4" fmla="*/ 118231 h 500531"/>
              <a:gd name="connsiteX5" fmla="*/ 66935 w 86013"/>
              <a:gd name="connsiteY5" fmla="*/ 210306 h 500531"/>
              <a:gd name="connsiteX6" fmla="*/ 79635 w 86013"/>
              <a:gd name="connsiteY6" fmla="*/ 756 h 5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3" h="500531">
                <a:moveTo>
                  <a:pt x="79635" y="756"/>
                </a:moveTo>
                <a:cubicBezTo>
                  <a:pt x="81752" y="15573"/>
                  <a:pt x="92864" y="216127"/>
                  <a:pt x="79635" y="299206"/>
                </a:cubicBezTo>
                <a:cubicBezTo>
                  <a:pt x="66406" y="382285"/>
                  <a:pt x="4493" y="487060"/>
                  <a:pt x="260" y="499231"/>
                </a:cubicBezTo>
                <a:cubicBezTo>
                  <a:pt x="-3973" y="511402"/>
                  <a:pt x="44710" y="435731"/>
                  <a:pt x="54235" y="372231"/>
                </a:cubicBezTo>
                <a:cubicBezTo>
                  <a:pt x="63760" y="308731"/>
                  <a:pt x="55293" y="145219"/>
                  <a:pt x="57410" y="118231"/>
                </a:cubicBezTo>
                <a:cubicBezTo>
                  <a:pt x="59527" y="91244"/>
                  <a:pt x="64289" y="227239"/>
                  <a:pt x="66935" y="210306"/>
                </a:cubicBezTo>
                <a:cubicBezTo>
                  <a:pt x="69581" y="193373"/>
                  <a:pt x="77518" y="-14061"/>
                  <a:pt x="79635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FAE5F10-896C-9AF4-4C71-9732F958DBF3}"/>
              </a:ext>
            </a:extLst>
          </p:cNvPr>
          <p:cNvSpPr/>
          <p:nvPr/>
        </p:nvSpPr>
        <p:spPr>
          <a:xfrm>
            <a:off x="3495600" y="10045684"/>
            <a:ext cx="69996" cy="829837"/>
          </a:xfrm>
          <a:custGeom>
            <a:avLst/>
            <a:gdLst>
              <a:gd name="connsiteX0" fmla="*/ 69925 w 69996"/>
              <a:gd name="connsiteY0" fmla="*/ 16 h 829837"/>
              <a:gd name="connsiteX1" fmla="*/ 19125 w 69996"/>
              <a:gd name="connsiteY1" fmla="*/ 533416 h 829837"/>
              <a:gd name="connsiteX2" fmla="*/ 25475 w 69996"/>
              <a:gd name="connsiteY2" fmla="*/ 469916 h 829837"/>
              <a:gd name="connsiteX3" fmla="*/ 75 w 69996"/>
              <a:gd name="connsiteY3" fmla="*/ 673116 h 829837"/>
              <a:gd name="connsiteX4" fmla="*/ 35000 w 69996"/>
              <a:gd name="connsiteY4" fmla="*/ 828691 h 829837"/>
              <a:gd name="connsiteX5" fmla="*/ 15950 w 69996"/>
              <a:gd name="connsiteY5" fmla="*/ 730266 h 829837"/>
              <a:gd name="connsiteX6" fmla="*/ 9600 w 69996"/>
              <a:gd name="connsiteY6" fmla="*/ 488966 h 829837"/>
              <a:gd name="connsiteX7" fmla="*/ 6425 w 69996"/>
              <a:gd name="connsiteY7" fmla="*/ 552466 h 829837"/>
              <a:gd name="connsiteX8" fmla="*/ 69925 w 69996"/>
              <a:gd name="connsiteY8" fmla="*/ 16 h 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6" h="829837">
                <a:moveTo>
                  <a:pt x="69925" y="16"/>
                </a:moveTo>
                <a:cubicBezTo>
                  <a:pt x="72042" y="-3159"/>
                  <a:pt x="26533" y="455099"/>
                  <a:pt x="19125" y="533416"/>
                </a:cubicBezTo>
                <a:cubicBezTo>
                  <a:pt x="11717" y="611733"/>
                  <a:pt x="28650" y="446633"/>
                  <a:pt x="25475" y="469916"/>
                </a:cubicBezTo>
                <a:cubicBezTo>
                  <a:pt x="22300" y="493199"/>
                  <a:pt x="-1512" y="613320"/>
                  <a:pt x="75" y="673116"/>
                </a:cubicBezTo>
                <a:cubicBezTo>
                  <a:pt x="1662" y="732912"/>
                  <a:pt x="32354" y="819166"/>
                  <a:pt x="35000" y="828691"/>
                </a:cubicBezTo>
                <a:cubicBezTo>
                  <a:pt x="37646" y="838216"/>
                  <a:pt x="20183" y="786887"/>
                  <a:pt x="15950" y="730266"/>
                </a:cubicBezTo>
                <a:cubicBezTo>
                  <a:pt x="11717" y="673645"/>
                  <a:pt x="11187" y="518599"/>
                  <a:pt x="9600" y="488966"/>
                </a:cubicBezTo>
                <a:cubicBezTo>
                  <a:pt x="8013" y="459333"/>
                  <a:pt x="-5746" y="633958"/>
                  <a:pt x="6425" y="552466"/>
                </a:cubicBezTo>
                <a:cubicBezTo>
                  <a:pt x="18596" y="470974"/>
                  <a:pt x="67808" y="3191"/>
                  <a:pt x="6992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ACCE5673-ED8C-37E4-FEF2-49B9EC65283D}"/>
              </a:ext>
            </a:extLst>
          </p:cNvPr>
          <p:cNvSpPr/>
          <p:nvPr/>
        </p:nvSpPr>
        <p:spPr>
          <a:xfrm>
            <a:off x="3303568" y="10351057"/>
            <a:ext cx="167718" cy="705779"/>
          </a:xfrm>
          <a:custGeom>
            <a:avLst/>
            <a:gdLst>
              <a:gd name="connsiteX0" fmla="*/ 166707 w 167718"/>
              <a:gd name="connsiteY0" fmla="*/ 2618 h 705779"/>
              <a:gd name="connsiteX1" fmla="*/ 65107 w 167718"/>
              <a:gd name="connsiteY1" fmla="*/ 405843 h 705779"/>
              <a:gd name="connsiteX2" fmla="*/ 33357 w 167718"/>
              <a:gd name="connsiteY2" fmla="*/ 469343 h 705779"/>
              <a:gd name="connsiteX3" fmla="*/ 55582 w 167718"/>
              <a:gd name="connsiteY3" fmla="*/ 704293 h 705779"/>
              <a:gd name="connsiteX4" fmla="*/ 30182 w 167718"/>
              <a:gd name="connsiteY4" fmla="*/ 551893 h 705779"/>
              <a:gd name="connsiteX5" fmla="*/ 4782 w 167718"/>
              <a:gd name="connsiteY5" fmla="*/ 212168 h 705779"/>
              <a:gd name="connsiteX6" fmla="*/ 11132 w 167718"/>
              <a:gd name="connsiteY6" fmla="*/ 424893 h 705779"/>
              <a:gd name="connsiteX7" fmla="*/ 112732 w 167718"/>
              <a:gd name="connsiteY7" fmla="*/ 240743 h 705779"/>
              <a:gd name="connsiteX8" fmla="*/ 166707 w 167718"/>
              <a:gd name="connsiteY8" fmla="*/ 2618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18" h="705779">
                <a:moveTo>
                  <a:pt x="166707" y="2618"/>
                </a:moveTo>
                <a:cubicBezTo>
                  <a:pt x="158770" y="30134"/>
                  <a:pt x="87332" y="328056"/>
                  <a:pt x="65107" y="405843"/>
                </a:cubicBezTo>
                <a:cubicBezTo>
                  <a:pt x="42882" y="483630"/>
                  <a:pt x="34944" y="419601"/>
                  <a:pt x="33357" y="469343"/>
                </a:cubicBezTo>
                <a:cubicBezTo>
                  <a:pt x="31769" y="519085"/>
                  <a:pt x="56111" y="690535"/>
                  <a:pt x="55582" y="704293"/>
                </a:cubicBezTo>
                <a:cubicBezTo>
                  <a:pt x="55053" y="718051"/>
                  <a:pt x="38649" y="633914"/>
                  <a:pt x="30182" y="551893"/>
                </a:cubicBezTo>
                <a:cubicBezTo>
                  <a:pt x="21715" y="469872"/>
                  <a:pt x="7957" y="233335"/>
                  <a:pt x="4782" y="212168"/>
                </a:cubicBezTo>
                <a:cubicBezTo>
                  <a:pt x="1607" y="191001"/>
                  <a:pt x="-6860" y="420131"/>
                  <a:pt x="11132" y="424893"/>
                </a:cubicBezTo>
                <a:cubicBezTo>
                  <a:pt x="29124" y="429656"/>
                  <a:pt x="91565" y="309535"/>
                  <a:pt x="112732" y="240743"/>
                </a:cubicBezTo>
                <a:cubicBezTo>
                  <a:pt x="133899" y="171951"/>
                  <a:pt x="174644" y="-24898"/>
                  <a:pt x="166707" y="2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3B07C4-ABE1-20A7-A30B-F397FA012774}"/>
              </a:ext>
            </a:extLst>
          </p:cNvPr>
          <p:cNvSpPr/>
          <p:nvPr/>
        </p:nvSpPr>
        <p:spPr>
          <a:xfrm>
            <a:off x="3625441" y="10908742"/>
            <a:ext cx="148855" cy="639780"/>
          </a:xfrm>
          <a:custGeom>
            <a:avLst/>
            <a:gdLst>
              <a:gd name="connsiteX0" fmla="*/ 409 w 148855"/>
              <a:gd name="connsiteY0" fmla="*/ 558 h 639780"/>
              <a:gd name="connsiteX1" fmla="*/ 79784 w 148855"/>
              <a:gd name="connsiteY1" fmla="*/ 330758 h 639780"/>
              <a:gd name="connsiteX2" fmla="*/ 140109 w 148855"/>
              <a:gd name="connsiteY2" fmla="*/ 626033 h 639780"/>
              <a:gd name="connsiteX3" fmla="*/ 136934 w 148855"/>
              <a:gd name="connsiteY3" fmla="*/ 553008 h 639780"/>
              <a:gd name="connsiteX4" fmla="*/ 32159 w 148855"/>
              <a:gd name="connsiteY4" fmla="*/ 219633 h 639780"/>
              <a:gd name="connsiteX5" fmla="*/ 48034 w 148855"/>
              <a:gd name="connsiteY5" fmla="*/ 251383 h 639780"/>
              <a:gd name="connsiteX6" fmla="*/ 409 w 148855"/>
              <a:gd name="connsiteY6" fmla="*/ 558 h 6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55" h="639780">
                <a:moveTo>
                  <a:pt x="409" y="558"/>
                </a:moveTo>
                <a:cubicBezTo>
                  <a:pt x="5701" y="13787"/>
                  <a:pt x="56501" y="226512"/>
                  <a:pt x="79784" y="330758"/>
                </a:cubicBezTo>
                <a:cubicBezTo>
                  <a:pt x="103067" y="435004"/>
                  <a:pt x="130584" y="588991"/>
                  <a:pt x="140109" y="626033"/>
                </a:cubicBezTo>
                <a:cubicBezTo>
                  <a:pt x="149634" y="663075"/>
                  <a:pt x="154926" y="620741"/>
                  <a:pt x="136934" y="553008"/>
                </a:cubicBezTo>
                <a:cubicBezTo>
                  <a:pt x="118942" y="485275"/>
                  <a:pt x="46976" y="269904"/>
                  <a:pt x="32159" y="219633"/>
                </a:cubicBezTo>
                <a:cubicBezTo>
                  <a:pt x="17342" y="169362"/>
                  <a:pt x="53326" y="289483"/>
                  <a:pt x="48034" y="251383"/>
                </a:cubicBezTo>
                <a:cubicBezTo>
                  <a:pt x="42742" y="213283"/>
                  <a:pt x="-4883" y="-12671"/>
                  <a:pt x="40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77F9D190-DDE0-F6B9-0FA9-FBA1B9F8CB69}"/>
              </a:ext>
            </a:extLst>
          </p:cNvPr>
          <p:cNvSpPr/>
          <p:nvPr/>
        </p:nvSpPr>
        <p:spPr>
          <a:xfrm>
            <a:off x="3368362" y="10977192"/>
            <a:ext cx="150365" cy="493338"/>
          </a:xfrm>
          <a:custGeom>
            <a:avLst/>
            <a:gdLst>
              <a:gd name="connsiteX0" fmla="*/ 13013 w 150365"/>
              <a:gd name="connsiteY0" fmla="*/ 8308 h 493338"/>
              <a:gd name="connsiteX1" fmla="*/ 140013 w 150365"/>
              <a:gd name="connsiteY1" fmla="*/ 468683 h 493338"/>
              <a:gd name="connsiteX2" fmla="*/ 127313 w 150365"/>
              <a:gd name="connsiteY2" fmla="*/ 395658 h 493338"/>
              <a:gd name="connsiteX3" fmla="*/ 3488 w 150365"/>
              <a:gd name="connsiteY3" fmla="*/ 97208 h 493338"/>
              <a:gd name="connsiteX4" fmla="*/ 32063 w 150365"/>
              <a:gd name="connsiteY4" fmla="*/ 163883 h 493338"/>
              <a:gd name="connsiteX5" fmla="*/ 13013 w 150365"/>
              <a:gd name="connsiteY5" fmla="*/ 8308 h 4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65" h="493338">
                <a:moveTo>
                  <a:pt x="13013" y="8308"/>
                </a:moveTo>
                <a:cubicBezTo>
                  <a:pt x="31005" y="59108"/>
                  <a:pt x="120963" y="404125"/>
                  <a:pt x="140013" y="468683"/>
                </a:cubicBezTo>
                <a:cubicBezTo>
                  <a:pt x="159063" y="533241"/>
                  <a:pt x="150067" y="457571"/>
                  <a:pt x="127313" y="395658"/>
                </a:cubicBezTo>
                <a:cubicBezTo>
                  <a:pt x="104559" y="333746"/>
                  <a:pt x="19363" y="135837"/>
                  <a:pt x="3488" y="97208"/>
                </a:cubicBezTo>
                <a:cubicBezTo>
                  <a:pt x="-12387" y="58579"/>
                  <a:pt x="31005" y="171820"/>
                  <a:pt x="32063" y="163883"/>
                </a:cubicBezTo>
                <a:cubicBezTo>
                  <a:pt x="33121" y="155946"/>
                  <a:pt x="-4979" y="-42492"/>
                  <a:pt x="13013" y="8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D28F155-CFB4-6C67-F02C-D34933A8A0E9}"/>
              </a:ext>
            </a:extLst>
          </p:cNvPr>
          <p:cNvSpPr/>
          <p:nvPr/>
        </p:nvSpPr>
        <p:spPr>
          <a:xfrm>
            <a:off x="3540168" y="10804982"/>
            <a:ext cx="121117" cy="619409"/>
          </a:xfrm>
          <a:custGeom>
            <a:avLst/>
            <a:gdLst>
              <a:gd name="connsiteX0" fmla="*/ 6307 w 121117"/>
              <a:gd name="connsiteY0" fmla="*/ 2718 h 619409"/>
              <a:gd name="connsiteX1" fmla="*/ 19007 w 121117"/>
              <a:gd name="connsiteY1" fmla="*/ 209093 h 619409"/>
              <a:gd name="connsiteX2" fmla="*/ 76157 w 121117"/>
              <a:gd name="connsiteY2" fmla="*/ 478968 h 619409"/>
              <a:gd name="connsiteX3" fmla="*/ 47582 w 121117"/>
              <a:gd name="connsiteY3" fmla="*/ 409118 h 619409"/>
              <a:gd name="connsiteX4" fmla="*/ 120607 w 121117"/>
              <a:gd name="connsiteY4" fmla="*/ 618668 h 619409"/>
              <a:gd name="connsiteX5" fmla="*/ 76157 w 121117"/>
              <a:gd name="connsiteY5" fmla="*/ 472618 h 619409"/>
              <a:gd name="connsiteX6" fmla="*/ 3132 w 121117"/>
              <a:gd name="connsiteY6" fmla="*/ 310693 h 619409"/>
              <a:gd name="connsiteX7" fmla="*/ 12657 w 121117"/>
              <a:gd name="connsiteY7" fmla="*/ 358318 h 619409"/>
              <a:gd name="connsiteX8" fmla="*/ 6307 w 121117"/>
              <a:gd name="connsiteY8" fmla="*/ 2718 h 6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17" h="619409">
                <a:moveTo>
                  <a:pt x="6307" y="2718"/>
                </a:moveTo>
                <a:cubicBezTo>
                  <a:pt x="7365" y="-22153"/>
                  <a:pt x="7365" y="129718"/>
                  <a:pt x="19007" y="209093"/>
                </a:cubicBezTo>
                <a:cubicBezTo>
                  <a:pt x="30649" y="288468"/>
                  <a:pt x="71395" y="445631"/>
                  <a:pt x="76157" y="478968"/>
                </a:cubicBezTo>
                <a:cubicBezTo>
                  <a:pt x="80919" y="512305"/>
                  <a:pt x="40174" y="385835"/>
                  <a:pt x="47582" y="409118"/>
                </a:cubicBezTo>
                <a:cubicBezTo>
                  <a:pt x="54990" y="432401"/>
                  <a:pt x="115845" y="608085"/>
                  <a:pt x="120607" y="618668"/>
                </a:cubicBezTo>
                <a:cubicBezTo>
                  <a:pt x="125370" y="629251"/>
                  <a:pt x="95736" y="523947"/>
                  <a:pt x="76157" y="472618"/>
                </a:cubicBezTo>
                <a:cubicBezTo>
                  <a:pt x="56578" y="421289"/>
                  <a:pt x="13715" y="329743"/>
                  <a:pt x="3132" y="310693"/>
                </a:cubicBezTo>
                <a:cubicBezTo>
                  <a:pt x="-7451" y="291643"/>
                  <a:pt x="12128" y="403826"/>
                  <a:pt x="12657" y="358318"/>
                </a:cubicBezTo>
                <a:cubicBezTo>
                  <a:pt x="13186" y="312810"/>
                  <a:pt x="5249" y="27589"/>
                  <a:pt x="6307" y="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CC44A6C-4278-D132-8C4D-C2F91B1CBEFE}"/>
              </a:ext>
            </a:extLst>
          </p:cNvPr>
          <p:cNvSpPr/>
          <p:nvPr/>
        </p:nvSpPr>
        <p:spPr>
          <a:xfrm>
            <a:off x="3312663" y="10851976"/>
            <a:ext cx="194909" cy="60862"/>
          </a:xfrm>
          <a:custGeom>
            <a:avLst/>
            <a:gdLst>
              <a:gd name="connsiteX0" fmla="*/ 62362 w 194909"/>
              <a:gd name="connsiteY0" fmla="*/ 50974 h 60862"/>
              <a:gd name="connsiteX1" fmla="*/ 154437 w 194909"/>
              <a:gd name="connsiteY1" fmla="*/ 174 h 60862"/>
              <a:gd name="connsiteX2" fmla="*/ 192537 w 194909"/>
              <a:gd name="connsiteY2" fmla="*/ 38274 h 60862"/>
              <a:gd name="connsiteX3" fmla="*/ 170312 w 194909"/>
              <a:gd name="connsiteY3" fmla="*/ 174 h 60862"/>
              <a:gd name="connsiteX4" fmla="*/ 5212 w 194909"/>
              <a:gd name="connsiteY4" fmla="*/ 57324 h 60862"/>
              <a:gd name="connsiteX5" fmla="*/ 62362 w 194909"/>
              <a:gd name="connsiteY5" fmla="*/ 50974 h 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09" h="60862">
                <a:moveTo>
                  <a:pt x="62362" y="50974"/>
                </a:moveTo>
                <a:cubicBezTo>
                  <a:pt x="87233" y="41449"/>
                  <a:pt x="132741" y="2291"/>
                  <a:pt x="154437" y="174"/>
                </a:cubicBezTo>
                <a:cubicBezTo>
                  <a:pt x="176133" y="-1943"/>
                  <a:pt x="189891" y="38274"/>
                  <a:pt x="192537" y="38274"/>
                </a:cubicBezTo>
                <a:cubicBezTo>
                  <a:pt x="195183" y="38274"/>
                  <a:pt x="201533" y="-3001"/>
                  <a:pt x="170312" y="174"/>
                </a:cubicBezTo>
                <a:cubicBezTo>
                  <a:pt x="139091" y="3349"/>
                  <a:pt x="27437" y="50445"/>
                  <a:pt x="5212" y="57324"/>
                </a:cubicBezTo>
                <a:cubicBezTo>
                  <a:pt x="-17013" y="64203"/>
                  <a:pt x="37491" y="60499"/>
                  <a:pt x="62362" y="5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868D016-7875-0FA2-CA64-DA8B13D05A82}"/>
              </a:ext>
            </a:extLst>
          </p:cNvPr>
          <p:cNvSpPr/>
          <p:nvPr/>
        </p:nvSpPr>
        <p:spPr>
          <a:xfrm>
            <a:off x="3397241" y="10934562"/>
            <a:ext cx="120461" cy="63639"/>
          </a:xfrm>
          <a:custGeom>
            <a:avLst/>
            <a:gdLst>
              <a:gd name="connsiteX0" fmla="*/ 9 w 120461"/>
              <a:gd name="connsiteY0" fmla="*/ 54113 h 63639"/>
              <a:gd name="connsiteX1" fmla="*/ 107959 w 120461"/>
              <a:gd name="connsiteY1" fmla="*/ 60463 h 63639"/>
              <a:gd name="connsiteX2" fmla="*/ 117484 w 120461"/>
              <a:gd name="connsiteY2" fmla="*/ 138 h 63639"/>
              <a:gd name="connsiteX3" fmla="*/ 101609 w 120461"/>
              <a:gd name="connsiteY3" fmla="*/ 44588 h 63639"/>
              <a:gd name="connsiteX4" fmla="*/ 9 w 120461"/>
              <a:gd name="connsiteY4" fmla="*/ 54113 h 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1" h="63639">
                <a:moveTo>
                  <a:pt x="9" y="54113"/>
                </a:moveTo>
                <a:cubicBezTo>
                  <a:pt x="1067" y="56759"/>
                  <a:pt x="88380" y="69459"/>
                  <a:pt x="107959" y="60463"/>
                </a:cubicBezTo>
                <a:cubicBezTo>
                  <a:pt x="127538" y="51467"/>
                  <a:pt x="118542" y="2784"/>
                  <a:pt x="117484" y="138"/>
                </a:cubicBezTo>
                <a:cubicBezTo>
                  <a:pt x="116426" y="-2508"/>
                  <a:pt x="115897" y="33475"/>
                  <a:pt x="101609" y="44588"/>
                </a:cubicBezTo>
                <a:cubicBezTo>
                  <a:pt x="87322" y="55701"/>
                  <a:pt x="-1049" y="51467"/>
                  <a:pt x="9" y="5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DECCD9B-9278-1F1D-9F04-19130D2F7431}"/>
              </a:ext>
            </a:extLst>
          </p:cNvPr>
          <p:cNvSpPr/>
          <p:nvPr/>
        </p:nvSpPr>
        <p:spPr>
          <a:xfrm>
            <a:off x="3399999" y="10721970"/>
            <a:ext cx="76665" cy="254836"/>
          </a:xfrm>
          <a:custGeom>
            <a:avLst/>
            <a:gdLst>
              <a:gd name="connsiteX0" fmla="*/ 76626 w 76665"/>
              <a:gd name="connsiteY0" fmla="*/ 5 h 254836"/>
              <a:gd name="connsiteX1" fmla="*/ 29001 w 76665"/>
              <a:gd name="connsiteY1" fmla="*/ 177805 h 254836"/>
              <a:gd name="connsiteX2" fmla="*/ 60751 w 76665"/>
              <a:gd name="connsiteY2" fmla="*/ 254005 h 254836"/>
              <a:gd name="connsiteX3" fmla="*/ 35351 w 76665"/>
              <a:gd name="connsiteY3" fmla="*/ 212730 h 254836"/>
              <a:gd name="connsiteX4" fmla="*/ 426 w 76665"/>
              <a:gd name="connsiteY4" fmla="*/ 127005 h 254836"/>
              <a:gd name="connsiteX5" fmla="*/ 19476 w 76665"/>
              <a:gd name="connsiteY5" fmla="*/ 171455 h 254836"/>
              <a:gd name="connsiteX6" fmla="*/ 76626 w 76665"/>
              <a:gd name="connsiteY6" fmla="*/ 5 h 25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5" h="254836">
                <a:moveTo>
                  <a:pt x="76626" y="5"/>
                </a:moveTo>
                <a:cubicBezTo>
                  <a:pt x="78214" y="1063"/>
                  <a:pt x="31647" y="135472"/>
                  <a:pt x="29001" y="177805"/>
                </a:cubicBezTo>
                <a:cubicBezTo>
                  <a:pt x="26355" y="220138"/>
                  <a:pt x="59693" y="248184"/>
                  <a:pt x="60751" y="254005"/>
                </a:cubicBezTo>
                <a:cubicBezTo>
                  <a:pt x="61809" y="259826"/>
                  <a:pt x="45405" y="233897"/>
                  <a:pt x="35351" y="212730"/>
                </a:cubicBezTo>
                <a:cubicBezTo>
                  <a:pt x="25297" y="191563"/>
                  <a:pt x="3072" y="133884"/>
                  <a:pt x="426" y="127005"/>
                </a:cubicBezTo>
                <a:cubicBezTo>
                  <a:pt x="-2220" y="120126"/>
                  <a:pt x="7834" y="191034"/>
                  <a:pt x="19476" y="171455"/>
                </a:cubicBezTo>
                <a:cubicBezTo>
                  <a:pt x="31118" y="151876"/>
                  <a:pt x="75038" y="-1053"/>
                  <a:pt x="76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75CC6169-D272-950D-D3B5-1968D6DC8B23}"/>
              </a:ext>
            </a:extLst>
          </p:cNvPr>
          <p:cNvSpPr/>
          <p:nvPr/>
        </p:nvSpPr>
        <p:spPr>
          <a:xfrm>
            <a:off x="3508212" y="11298844"/>
            <a:ext cx="92000" cy="42483"/>
          </a:xfrm>
          <a:custGeom>
            <a:avLst/>
            <a:gdLst>
              <a:gd name="connsiteX0" fmla="*/ 163 w 92000"/>
              <a:gd name="connsiteY0" fmla="*/ 42256 h 42483"/>
              <a:gd name="connsiteX1" fmla="*/ 89063 w 92000"/>
              <a:gd name="connsiteY1" fmla="*/ 16856 h 42483"/>
              <a:gd name="connsiteX2" fmla="*/ 66838 w 92000"/>
              <a:gd name="connsiteY2" fmla="*/ 981 h 42483"/>
              <a:gd name="connsiteX3" fmla="*/ 163 w 92000"/>
              <a:gd name="connsiteY3" fmla="*/ 42256 h 4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0" h="42483">
                <a:moveTo>
                  <a:pt x="163" y="42256"/>
                </a:moveTo>
                <a:cubicBezTo>
                  <a:pt x="3867" y="44902"/>
                  <a:pt x="77951" y="23735"/>
                  <a:pt x="89063" y="16856"/>
                </a:cubicBezTo>
                <a:cubicBezTo>
                  <a:pt x="100175" y="9977"/>
                  <a:pt x="76892" y="-3782"/>
                  <a:pt x="66838" y="981"/>
                </a:cubicBezTo>
                <a:cubicBezTo>
                  <a:pt x="56784" y="5743"/>
                  <a:pt x="-3541" y="39610"/>
                  <a:pt x="163" y="4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12690C4-2667-D033-2F78-EBBC71013070}"/>
              </a:ext>
            </a:extLst>
          </p:cNvPr>
          <p:cNvSpPr/>
          <p:nvPr/>
        </p:nvSpPr>
        <p:spPr>
          <a:xfrm>
            <a:off x="3555566" y="11433243"/>
            <a:ext cx="222965" cy="179153"/>
          </a:xfrm>
          <a:custGeom>
            <a:avLst/>
            <a:gdLst>
              <a:gd name="connsiteX0" fmla="*/ 434 w 222965"/>
              <a:gd name="connsiteY0" fmla="*/ 9457 h 179153"/>
              <a:gd name="connsiteX1" fmla="*/ 95684 w 222965"/>
              <a:gd name="connsiteY1" fmla="*/ 12632 h 179153"/>
              <a:gd name="connsiteX2" fmla="*/ 152834 w 222965"/>
              <a:gd name="connsiteY2" fmla="*/ 82482 h 179153"/>
              <a:gd name="connsiteX3" fmla="*/ 181409 w 222965"/>
              <a:gd name="connsiteY3" fmla="*/ 177732 h 179153"/>
              <a:gd name="connsiteX4" fmla="*/ 187759 w 222965"/>
              <a:gd name="connsiteY4" fmla="*/ 133282 h 179153"/>
              <a:gd name="connsiteX5" fmla="*/ 222684 w 222965"/>
              <a:gd name="connsiteY5" fmla="*/ 47557 h 179153"/>
              <a:gd name="connsiteX6" fmla="*/ 200459 w 222965"/>
              <a:gd name="connsiteY6" fmla="*/ 95182 h 179153"/>
              <a:gd name="connsiteX7" fmla="*/ 136959 w 222965"/>
              <a:gd name="connsiteY7" fmla="*/ 6282 h 179153"/>
              <a:gd name="connsiteX8" fmla="*/ 434 w 222965"/>
              <a:gd name="connsiteY8" fmla="*/ 9457 h 17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65" h="179153">
                <a:moveTo>
                  <a:pt x="434" y="9457"/>
                </a:moveTo>
                <a:cubicBezTo>
                  <a:pt x="-6445" y="10515"/>
                  <a:pt x="70284" y="461"/>
                  <a:pt x="95684" y="12632"/>
                </a:cubicBezTo>
                <a:cubicBezTo>
                  <a:pt x="121084" y="24803"/>
                  <a:pt x="138547" y="54965"/>
                  <a:pt x="152834" y="82482"/>
                </a:cubicBezTo>
                <a:cubicBezTo>
                  <a:pt x="167122" y="109999"/>
                  <a:pt x="175588" y="169265"/>
                  <a:pt x="181409" y="177732"/>
                </a:cubicBezTo>
                <a:cubicBezTo>
                  <a:pt x="187230" y="186199"/>
                  <a:pt x="180880" y="154978"/>
                  <a:pt x="187759" y="133282"/>
                </a:cubicBezTo>
                <a:cubicBezTo>
                  <a:pt x="194638" y="111586"/>
                  <a:pt x="220567" y="53907"/>
                  <a:pt x="222684" y="47557"/>
                </a:cubicBezTo>
                <a:cubicBezTo>
                  <a:pt x="224801" y="41207"/>
                  <a:pt x="214747" y="102061"/>
                  <a:pt x="200459" y="95182"/>
                </a:cubicBezTo>
                <a:cubicBezTo>
                  <a:pt x="186172" y="88303"/>
                  <a:pt x="166592" y="21628"/>
                  <a:pt x="136959" y="6282"/>
                </a:cubicBezTo>
                <a:cubicBezTo>
                  <a:pt x="107326" y="-9064"/>
                  <a:pt x="7313" y="8399"/>
                  <a:pt x="434" y="9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677F4-1144-0729-401B-9BC4B5129D18}"/>
              </a:ext>
            </a:extLst>
          </p:cNvPr>
          <p:cNvSpPr/>
          <p:nvPr/>
        </p:nvSpPr>
        <p:spPr>
          <a:xfrm>
            <a:off x="3521009" y="11404527"/>
            <a:ext cx="230209" cy="219405"/>
          </a:xfrm>
          <a:custGeom>
            <a:avLst/>
            <a:gdLst>
              <a:gd name="connsiteX0" fmla="*/ 66 w 230209"/>
              <a:gd name="connsiteY0" fmla="*/ 73 h 219405"/>
              <a:gd name="connsiteX1" fmla="*/ 34991 w 230209"/>
              <a:gd name="connsiteY1" fmla="*/ 133423 h 219405"/>
              <a:gd name="connsiteX2" fmla="*/ 73091 w 230209"/>
              <a:gd name="connsiteY2" fmla="*/ 212798 h 219405"/>
              <a:gd name="connsiteX3" fmla="*/ 69916 w 230209"/>
              <a:gd name="connsiteY3" fmla="*/ 193748 h 219405"/>
              <a:gd name="connsiteX4" fmla="*/ 108016 w 230209"/>
              <a:gd name="connsiteY4" fmla="*/ 219148 h 219405"/>
              <a:gd name="connsiteX5" fmla="*/ 158816 w 230209"/>
              <a:gd name="connsiteY5" fmla="*/ 203273 h 219405"/>
              <a:gd name="connsiteX6" fmla="*/ 228666 w 230209"/>
              <a:gd name="connsiteY6" fmla="*/ 149298 h 219405"/>
              <a:gd name="connsiteX7" fmla="*/ 196916 w 230209"/>
              <a:gd name="connsiteY7" fmla="*/ 190573 h 219405"/>
              <a:gd name="connsiteX8" fmla="*/ 82616 w 230209"/>
              <a:gd name="connsiteY8" fmla="*/ 209623 h 219405"/>
              <a:gd name="connsiteX9" fmla="*/ 63566 w 230209"/>
              <a:gd name="connsiteY9" fmla="*/ 193748 h 219405"/>
              <a:gd name="connsiteX10" fmla="*/ 19116 w 230209"/>
              <a:gd name="connsiteY10" fmla="*/ 104848 h 219405"/>
              <a:gd name="connsiteX11" fmla="*/ 25466 w 230209"/>
              <a:gd name="connsiteY11" fmla="*/ 152473 h 219405"/>
              <a:gd name="connsiteX12" fmla="*/ 66 w 230209"/>
              <a:gd name="connsiteY12" fmla="*/ 73 h 21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09" h="219405">
                <a:moveTo>
                  <a:pt x="66" y="73"/>
                </a:moveTo>
                <a:cubicBezTo>
                  <a:pt x="1653" y="-3102"/>
                  <a:pt x="22820" y="97969"/>
                  <a:pt x="34991" y="133423"/>
                </a:cubicBezTo>
                <a:cubicBezTo>
                  <a:pt x="47162" y="168877"/>
                  <a:pt x="73091" y="212798"/>
                  <a:pt x="73091" y="212798"/>
                </a:cubicBezTo>
                <a:cubicBezTo>
                  <a:pt x="78912" y="222852"/>
                  <a:pt x="64095" y="192690"/>
                  <a:pt x="69916" y="193748"/>
                </a:cubicBezTo>
                <a:cubicBezTo>
                  <a:pt x="75737" y="194806"/>
                  <a:pt x="93199" y="217561"/>
                  <a:pt x="108016" y="219148"/>
                </a:cubicBezTo>
                <a:cubicBezTo>
                  <a:pt x="122833" y="220735"/>
                  <a:pt x="138708" y="214915"/>
                  <a:pt x="158816" y="203273"/>
                </a:cubicBezTo>
                <a:cubicBezTo>
                  <a:pt x="178924" y="191631"/>
                  <a:pt x="222316" y="151415"/>
                  <a:pt x="228666" y="149298"/>
                </a:cubicBezTo>
                <a:cubicBezTo>
                  <a:pt x="235016" y="147181"/>
                  <a:pt x="221258" y="180519"/>
                  <a:pt x="196916" y="190573"/>
                </a:cubicBezTo>
                <a:cubicBezTo>
                  <a:pt x="172574" y="200627"/>
                  <a:pt x="104841" y="209094"/>
                  <a:pt x="82616" y="209623"/>
                </a:cubicBezTo>
                <a:cubicBezTo>
                  <a:pt x="60391" y="210152"/>
                  <a:pt x="74149" y="211211"/>
                  <a:pt x="63566" y="193748"/>
                </a:cubicBezTo>
                <a:cubicBezTo>
                  <a:pt x="52983" y="176286"/>
                  <a:pt x="25466" y="111727"/>
                  <a:pt x="19116" y="104848"/>
                </a:cubicBezTo>
                <a:cubicBezTo>
                  <a:pt x="12766" y="97969"/>
                  <a:pt x="24937" y="164115"/>
                  <a:pt x="25466" y="152473"/>
                </a:cubicBezTo>
                <a:cubicBezTo>
                  <a:pt x="25995" y="140831"/>
                  <a:pt x="-1521" y="3248"/>
                  <a:pt x="6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260AE6D-06D7-7647-F4E6-680A4BFC6980}"/>
              </a:ext>
            </a:extLst>
          </p:cNvPr>
          <p:cNvSpPr/>
          <p:nvPr/>
        </p:nvSpPr>
        <p:spPr>
          <a:xfrm>
            <a:off x="3648058" y="11486898"/>
            <a:ext cx="66370" cy="90056"/>
          </a:xfrm>
          <a:custGeom>
            <a:avLst/>
            <a:gdLst>
              <a:gd name="connsiteX0" fmla="*/ 17 w 66370"/>
              <a:gd name="connsiteY0" fmla="*/ 252 h 90056"/>
              <a:gd name="connsiteX1" fmla="*/ 60342 w 66370"/>
              <a:gd name="connsiteY1" fmla="*/ 70102 h 90056"/>
              <a:gd name="connsiteX2" fmla="*/ 63517 w 66370"/>
              <a:gd name="connsiteY2" fmla="*/ 89152 h 90056"/>
              <a:gd name="connsiteX3" fmla="*/ 53992 w 66370"/>
              <a:gd name="connsiteY3" fmla="*/ 47877 h 90056"/>
              <a:gd name="connsiteX4" fmla="*/ 17 w 66370"/>
              <a:gd name="connsiteY4" fmla="*/ 252 h 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0" h="90056">
                <a:moveTo>
                  <a:pt x="17" y="252"/>
                </a:moveTo>
                <a:cubicBezTo>
                  <a:pt x="1075" y="3956"/>
                  <a:pt x="60342" y="70102"/>
                  <a:pt x="60342" y="70102"/>
                </a:cubicBezTo>
                <a:cubicBezTo>
                  <a:pt x="70925" y="84919"/>
                  <a:pt x="64575" y="92856"/>
                  <a:pt x="63517" y="89152"/>
                </a:cubicBezTo>
                <a:cubicBezTo>
                  <a:pt x="62459" y="85448"/>
                  <a:pt x="61929" y="61106"/>
                  <a:pt x="53992" y="47877"/>
                </a:cubicBezTo>
                <a:cubicBezTo>
                  <a:pt x="46055" y="34648"/>
                  <a:pt x="-1041" y="-3452"/>
                  <a:pt x="1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91A70F65-AB14-78C1-9D6E-68B50B32166E}"/>
              </a:ext>
            </a:extLst>
          </p:cNvPr>
          <p:cNvSpPr/>
          <p:nvPr/>
        </p:nvSpPr>
        <p:spPr>
          <a:xfrm>
            <a:off x="3578225" y="11473811"/>
            <a:ext cx="76737" cy="19689"/>
          </a:xfrm>
          <a:custGeom>
            <a:avLst/>
            <a:gdLst>
              <a:gd name="connsiteX0" fmla="*/ 0 w 76737"/>
              <a:gd name="connsiteY0" fmla="*/ 10164 h 19689"/>
              <a:gd name="connsiteX1" fmla="*/ 69850 w 76737"/>
              <a:gd name="connsiteY1" fmla="*/ 19689 h 19689"/>
              <a:gd name="connsiteX2" fmla="*/ 69850 w 76737"/>
              <a:gd name="connsiteY2" fmla="*/ 639 h 19689"/>
              <a:gd name="connsiteX3" fmla="*/ 0 w 76737"/>
              <a:gd name="connsiteY3" fmla="*/ 10164 h 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" h="19689">
                <a:moveTo>
                  <a:pt x="0" y="10164"/>
                </a:moveTo>
                <a:cubicBezTo>
                  <a:pt x="0" y="13339"/>
                  <a:pt x="69850" y="19689"/>
                  <a:pt x="69850" y="19689"/>
                </a:cubicBezTo>
                <a:cubicBezTo>
                  <a:pt x="81492" y="18102"/>
                  <a:pt x="76200" y="3814"/>
                  <a:pt x="69850" y="639"/>
                </a:cubicBezTo>
                <a:cubicBezTo>
                  <a:pt x="63500" y="-2536"/>
                  <a:pt x="0" y="6989"/>
                  <a:pt x="0" y="1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2A46292C-2CB9-D3C3-2E5B-1C828DDABFA4}"/>
              </a:ext>
            </a:extLst>
          </p:cNvPr>
          <p:cNvSpPr/>
          <p:nvPr/>
        </p:nvSpPr>
        <p:spPr>
          <a:xfrm>
            <a:off x="3161749" y="11002985"/>
            <a:ext cx="236423" cy="420815"/>
          </a:xfrm>
          <a:custGeom>
            <a:avLst/>
            <a:gdLst>
              <a:gd name="connsiteX0" fmla="*/ 3726 w 236423"/>
              <a:gd name="connsiteY0" fmla="*/ 4740 h 420815"/>
              <a:gd name="connsiteX1" fmla="*/ 225976 w 236423"/>
              <a:gd name="connsiteY1" fmla="*/ 401615 h 420815"/>
              <a:gd name="connsiteX2" fmla="*/ 184701 w 236423"/>
              <a:gd name="connsiteY2" fmla="*/ 334940 h 420815"/>
              <a:gd name="connsiteX3" fmla="*/ 48176 w 236423"/>
              <a:gd name="connsiteY3" fmla="*/ 128565 h 420815"/>
              <a:gd name="connsiteX4" fmla="*/ 83101 w 236423"/>
              <a:gd name="connsiteY4" fmla="*/ 179365 h 420815"/>
              <a:gd name="connsiteX5" fmla="*/ 3726 w 236423"/>
              <a:gd name="connsiteY5" fmla="*/ 4740 h 42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23" h="420815">
                <a:moveTo>
                  <a:pt x="3726" y="4740"/>
                </a:moveTo>
                <a:cubicBezTo>
                  <a:pt x="27538" y="41782"/>
                  <a:pt x="195814" y="346582"/>
                  <a:pt x="225976" y="401615"/>
                </a:cubicBezTo>
                <a:cubicBezTo>
                  <a:pt x="256139" y="456648"/>
                  <a:pt x="214334" y="380448"/>
                  <a:pt x="184701" y="334940"/>
                </a:cubicBezTo>
                <a:cubicBezTo>
                  <a:pt x="155068" y="289432"/>
                  <a:pt x="65109" y="154494"/>
                  <a:pt x="48176" y="128565"/>
                </a:cubicBezTo>
                <a:cubicBezTo>
                  <a:pt x="31243" y="102636"/>
                  <a:pt x="88393" y="199473"/>
                  <a:pt x="83101" y="179365"/>
                </a:cubicBezTo>
                <a:cubicBezTo>
                  <a:pt x="77809" y="159257"/>
                  <a:pt x="-20086" y="-32302"/>
                  <a:pt x="3726" y="4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9887F6D-95CB-B53F-29C6-0348013D0CB7}"/>
              </a:ext>
            </a:extLst>
          </p:cNvPr>
          <p:cNvSpPr/>
          <p:nvPr/>
        </p:nvSpPr>
        <p:spPr>
          <a:xfrm>
            <a:off x="3436118" y="11479997"/>
            <a:ext cx="169820" cy="230823"/>
          </a:xfrm>
          <a:custGeom>
            <a:avLst/>
            <a:gdLst>
              <a:gd name="connsiteX0" fmla="*/ 11932 w 169820"/>
              <a:gd name="connsiteY0" fmla="*/ 803 h 230823"/>
              <a:gd name="connsiteX1" fmla="*/ 94482 w 169820"/>
              <a:gd name="connsiteY1" fmla="*/ 111928 h 230823"/>
              <a:gd name="connsiteX2" fmla="*/ 164332 w 169820"/>
              <a:gd name="connsiteY2" fmla="*/ 226228 h 230823"/>
              <a:gd name="connsiteX3" fmla="*/ 148457 w 169820"/>
              <a:gd name="connsiteY3" fmla="*/ 194478 h 230823"/>
              <a:gd name="connsiteX4" fmla="*/ 15107 w 169820"/>
              <a:gd name="connsiteY4" fmla="*/ 67478 h 230823"/>
              <a:gd name="connsiteX5" fmla="*/ 11932 w 169820"/>
              <a:gd name="connsiteY5" fmla="*/ 803 h 23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0" h="230823">
                <a:moveTo>
                  <a:pt x="11932" y="803"/>
                </a:moveTo>
                <a:cubicBezTo>
                  <a:pt x="25161" y="8211"/>
                  <a:pt x="69082" y="74357"/>
                  <a:pt x="94482" y="111928"/>
                </a:cubicBezTo>
                <a:cubicBezTo>
                  <a:pt x="119882" y="149499"/>
                  <a:pt x="155336" y="212470"/>
                  <a:pt x="164332" y="226228"/>
                </a:cubicBezTo>
                <a:cubicBezTo>
                  <a:pt x="173328" y="239986"/>
                  <a:pt x="173328" y="220936"/>
                  <a:pt x="148457" y="194478"/>
                </a:cubicBezTo>
                <a:cubicBezTo>
                  <a:pt x="123586" y="168020"/>
                  <a:pt x="37861" y="96053"/>
                  <a:pt x="15107" y="67478"/>
                </a:cubicBezTo>
                <a:cubicBezTo>
                  <a:pt x="-7647" y="38903"/>
                  <a:pt x="-1297" y="-6605"/>
                  <a:pt x="11932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A0A27144-DF21-3D9C-CB1A-C2601F9A276A}"/>
              </a:ext>
            </a:extLst>
          </p:cNvPr>
          <p:cNvSpPr/>
          <p:nvPr/>
        </p:nvSpPr>
        <p:spPr>
          <a:xfrm>
            <a:off x="3151155" y="10381768"/>
            <a:ext cx="122551" cy="548803"/>
          </a:xfrm>
          <a:custGeom>
            <a:avLst/>
            <a:gdLst>
              <a:gd name="connsiteX0" fmla="*/ 55595 w 122551"/>
              <a:gd name="connsiteY0" fmla="*/ 3657 h 548803"/>
              <a:gd name="connsiteX1" fmla="*/ 20670 w 122551"/>
              <a:gd name="connsiteY1" fmla="*/ 140182 h 548803"/>
              <a:gd name="connsiteX2" fmla="*/ 61945 w 122551"/>
              <a:gd name="connsiteY2" fmla="*/ 378307 h 548803"/>
              <a:gd name="connsiteX3" fmla="*/ 61945 w 122551"/>
              <a:gd name="connsiteY3" fmla="*/ 321157 h 548803"/>
              <a:gd name="connsiteX4" fmla="*/ 122270 w 122551"/>
              <a:gd name="connsiteY4" fmla="*/ 546582 h 548803"/>
              <a:gd name="connsiteX5" fmla="*/ 80995 w 122551"/>
              <a:gd name="connsiteY5" fmla="*/ 422757 h 548803"/>
              <a:gd name="connsiteX6" fmla="*/ 1620 w 122551"/>
              <a:gd name="connsiteY6" fmla="*/ 203682 h 548803"/>
              <a:gd name="connsiteX7" fmla="*/ 30195 w 122551"/>
              <a:gd name="connsiteY7" fmla="*/ 283057 h 548803"/>
              <a:gd name="connsiteX8" fmla="*/ 55595 w 122551"/>
              <a:gd name="connsiteY8" fmla="*/ 3657 h 5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51" h="548803">
                <a:moveTo>
                  <a:pt x="55595" y="3657"/>
                </a:moveTo>
                <a:cubicBezTo>
                  <a:pt x="54007" y="-20156"/>
                  <a:pt x="19612" y="77740"/>
                  <a:pt x="20670" y="140182"/>
                </a:cubicBezTo>
                <a:cubicBezTo>
                  <a:pt x="21728" y="202624"/>
                  <a:pt x="55066" y="348145"/>
                  <a:pt x="61945" y="378307"/>
                </a:cubicBezTo>
                <a:cubicBezTo>
                  <a:pt x="68824" y="408469"/>
                  <a:pt x="51891" y="293111"/>
                  <a:pt x="61945" y="321157"/>
                </a:cubicBezTo>
                <a:cubicBezTo>
                  <a:pt x="71999" y="349203"/>
                  <a:pt x="119095" y="529649"/>
                  <a:pt x="122270" y="546582"/>
                </a:cubicBezTo>
                <a:cubicBezTo>
                  <a:pt x="125445" y="563515"/>
                  <a:pt x="101103" y="479907"/>
                  <a:pt x="80995" y="422757"/>
                </a:cubicBezTo>
                <a:cubicBezTo>
                  <a:pt x="60887" y="365607"/>
                  <a:pt x="10087" y="226965"/>
                  <a:pt x="1620" y="203682"/>
                </a:cubicBezTo>
                <a:cubicBezTo>
                  <a:pt x="-6847" y="180399"/>
                  <a:pt x="20141" y="321686"/>
                  <a:pt x="30195" y="283057"/>
                </a:cubicBezTo>
                <a:cubicBezTo>
                  <a:pt x="40249" y="244428"/>
                  <a:pt x="57183" y="27470"/>
                  <a:pt x="55595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F5609AE-2B13-6405-25D8-57792E111810}"/>
              </a:ext>
            </a:extLst>
          </p:cNvPr>
          <p:cNvSpPr/>
          <p:nvPr/>
        </p:nvSpPr>
        <p:spPr>
          <a:xfrm>
            <a:off x="3165431" y="10677524"/>
            <a:ext cx="104819" cy="276234"/>
          </a:xfrm>
          <a:custGeom>
            <a:avLst/>
            <a:gdLst>
              <a:gd name="connsiteX0" fmla="*/ 44 w 104819"/>
              <a:gd name="connsiteY0" fmla="*/ 276226 h 276234"/>
              <a:gd name="connsiteX1" fmla="*/ 57194 w 104819"/>
              <a:gd name="connsiteY1" fmla="*/ 250826 h 276234"/>
              <a:gd name="connsiteX2" fmla="*/ 104819 w 104819"/>
              <a:gd name="connsiteY2" fmla="*/ 273051 h 276234"/>
              <a:gd name="connsiteX3" fmla="*/ 57194 w 104819"/>
              <a:gd name="connsiteY3" fmla="*/ 241301 h 276234"/>
              <a:gd name="connsiteX4" fmla="*/ 34969 w 104819"/>
              <a:gd name="connsiteY4" fmla="*/ 196851 h 276234"/>
              <a:gd name="connsiteX5" fmla="*/ 19094 w 104819"/>
              <a:gd name="connsiteY5" fmla="*/ 1 h 276234"/>
              <a:gd name="connsiteX6" fmla="*/ 9569 w 104819"/>
              <a:gd name="connsiteY6" fmla="*/ 193676 h 276234"/>
              <a:gd name="connsiteX7" fmla="*/ 66719 w 104819"/>
              <a:gd name="connsiteY7" fmla="*/ 247651 h 276234"/>
              <a:gd name="connsiteX8" fmla="*/ 44 w 104819"/>
              <a:gd name="connsiteY8" fmla="*/ 276226 h 2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19" h="276234">
                <a:moveTo>
                  <a:pt x="44" y="276226"/>
                </a:moveTo>
                <a:cubicBezTo>
                  <a:pt x="-1543" y="276755"/>
                  <a:pt x="39732" y="251355"/>
                  <a:pt x="57194" y="250826"/>
                </a:cubicBezTo>
                <a:cubicBezTo>
                  <a:pt x="74656" y="250297"/>
                  <a:pt x="104819" y="274638"/>
                  <a:pt x="104819" y="273051"/>
                </a:cubicBezTo>
                <a:cubicBezTo>
                  <a:pt x="104819" y="271464"/>
                  <a:pt x="68836" y="254001"/>
                  <a:pt x="57194" y="241301"/>
                </a:cubicBezTo>
                <a:cubicBezTo>
                  <a:pt x="45552" y="228601"/>
                  <a:pt x="41319" y="237068"/>
                  <a:pt x="34969" y="196851"/>
                </a:cubicBezTo>
                <a:cubicBezTo>
                  <a:pt x="28619" y="156634"/>
                  <a:pt x="23327" y="530"/>
                  <a:pt x="19094" y="1"/>
                </a:cubicBezTo>
                <a:cubicBezTo>
                  <a:pt x="14861" y="-528"/>
                  <a:pt x="1632" y="152401"/>
                  <a:pt x="9569" y="193676"/>
                </a:cubicBezTo>
                <a:cubicBezTo>
                  <a:pt x="17506" y="234951"/>
                  <a:pt x="67777" y="233893"/>
                  <a:pt x="66719" y="247651"/>
                </a:cubicBezTo>
                <a:cubicBezTo>
                  <a:pt x="65661" y="261409"/>
                  <a:pt x="1631" y="275697"/>
                  <a:pt x="44" y="27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56AC2AA-40D9-3FA6-E1B4-D8819AF0C7F6}"/>
              </a:ext>
            </a:extLst>
          </p:cNvPr>
          <p:cNvSpPr/>
          <p:nvPr/>
        </p:nvSpPr>
        <p:spPr>
          <a:xfrm>
            <a:off x="3200400" y="10956527"/>
            <a:ext cx="92129" cy="54373"/>
          </a:xfrm>
          <a:custGeom>
            <a:avLst/>
            <a:gdLst>
              <a:gd name="connsiteX0" fmla="*/ 0 w 92129"/>
              <a:gd name="connsiteY0" fmla="*/ 54373 h 54373"/>
              <a:gd name="connsiteX1" fmla="*/ 92075 w 92129"/>
              <a:gd name="connsiteY1" fmla="*/ 398 h 54373"/>
              <a:gd name="connsiteX2" fmla="*/ 0 w 92129"/>
              <a:gd name="connsiteY2" fmla="*/ 54373 h 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29" h="54373">
                <a:moveTo>
                  <a:pt x="0" y="54373"/>
                </a:moveTo>
                <a:cubicBezTo>
                  <a:pt x="0" y="54373"/>
                  <a:pt x="89429" y="6219"/>
                  <a:pt x="92075" y="398"/>
                </a:cubicBezTo>
                <a:cubicBezTo>
                  <a:pt x="94721" y="-5423"/>
                  <a:pt x="0" y="54373"/>
                  <a:pt x="0" y="5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B6156F2-AC9D-A56C-9AC1-4690B4FA25B0}"/>
              </a:ext>
            </a:extLst>
          </p:cNvPr>
          <p:cNvSpPr/>
          <p:nvPr/>
        </p:nvSpPr>
        <p:spPr>
          <a:xfrm>
            <a:off x="3209080" y="10984512"/>
            <a:ext cx="242299" cy="442543"/>
          </a:xfrm>
          <a:custGeom>
            <a:avLst/>
            <a:gdLst>
              <a:gd name="connsiteX0" fmla="*/ 845 w 242299"/>
              <a:gd name="connsiteY0" fmla="*/ 988 h 442543"/>
              <a:gd name="connsiteX1" fmla="*/ 86570 w 242299"/>
              <a:gd name="connsiteY1" fmla="*/ 74013 h 442543"/>
              <a:gd name="connsiteX2" fmla="*/ 178645 w 242299"/>
              <a:gd name="connsiteY2" fmla="*/ 239113 h 442543"/>
              <a:gd name="connsiteX3" fmla="*/ 162770 w 242299"/>
              <a:gd name="connsiteY3" fmla="*/ 178788 h 442543"/>
              <a:gd name="connsiteX4" fmla="*/ 242145 w 242299"/>
              <a:gd name="connsiteY4" fmla="*/ 442313 h 442543"/>
              <a:gd name="connsiteX5" fmla="*/ 181820 w 242299"/>
              <a:gd name="connsiteY5" fmla="*/ 223238 h 442543"/>
              <a:gd name="connsiteX6" fmla="*/ 140545 w 242299"/>
              <a:gd name="connsiteY6" fmla="*/ 121638 h 442543"/>
              <a:gd name="connsiteX7" fmla="*/ 845 w 242299"/>
              <a:gd name="connsiteY7" fmla="*/ 988 h 4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99" h="442543">
                <a:moveTo>
                  <a:pt x="845" y="988"/>
                </a:moveTo>
                <a:cubicBezTo>
                  <a:pt x="-8151" y="-6950"/>
                  <a:pt x="56937" y="34326"/>
                  <a:pt x="86570" y="74013"/>
                </a:cubicBezTo>
                <a:cubicBezTo>
                  <a:pt x="116203" y="113701"/>
                  <a:pt x="165945" y="221651"/>
                  <a:pt x="178645" y="239113"/>
                </a:cubicBezTo>
                <a:cubicBezTo>
                  <a:pt x="191345" y="256576"/>
                  <a:pt x="152187" y="144921"/>
                  <a:pt x="162770" y="178788"/>
                </a:cubicBezTo>
                <a:cubicBezTo>
                  <a:pt x="173353" y="212655"/>
                  <a:pt x="238970" y="434905"/>
                  <a:pt x="242145" y="442313"/>
                </a:cubicBezTo>
                <a:cubicBezTo>
                  <a:pt x="245320" y="449721"/>
                  <a:pt x="198753" y="276684"/>
                  <a:pt x="181820" y="223238"/>
                </a:cubicBezTo>
                <a:cubicBezTo>
                  <a:pt x="164887" y="169792"/>
                  <a:pt x="165945" y="153917"/>
                  <a:pt x="140545" y="121638"/>
                </a:cubicBezTo>
                <a:cubicBezTo>
                  <a:pt x="115145" y="89359"/>
                  <a:pt x="9841" y="8926"/>
                  <a:pt x="845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9A06AF7-F517-D412-B105-395147AD8E49}"/>
              </a:ext>
            </a:extLst>
          </p:cNvPr>
          <p:cNvSpPr/>
          <p:nvPr/>
        </p:nvSpPr>
        <p:spPr>
          <a:xfrm>
            <a:off x="3641001" y="9838332"/>
            <a:ext cx="169200" cy="658217"/>
          </a:xfrm>
          <a:custGeom>
            <a:avLst/>
            <a:gdLst>
              <a:gd name="connsiteX0" fmla="*/ 724 w 169200"/>
              <a:gd name="connsiteY0" fmla="*/ 993 h 658217"/>
              <a:gd name="connsiteX1" fmla="*/ 95974 w 169200"/>
              <a:gd name="connsiteY1" fmla="*/ 254993 h 658217"/>
              <a:gd name="connsiteX2" fmla="*/ 118199 w 169200"/>
              <a:gd name="connsiteY2" fmla="*/ 464543 h 658217"/>
              <a:gd name="connsiteX3" fmla="*/ 153124 w 169200"/>
              <a:gd name="connsiteY3" fmla="*/ 315318 h 658217"/>
              <a:gd name="connsiteX4" fmla="*/ 149949 w 169200"/>
              <a:gd name="connsiteY4" fmla="*/ 461368 h 658217"/>
              <a:gd name="connsiteX5" fmla="*/ 124549 w 169200"/>
              <a:gd name="connsiteY5" fmla="*/ 651868 h 658217"/>
              <a:gd name="connsiteX6" fmla="*/ 168999 w 169200"/>
              <a:gd name="connsiteY6" fmla="*/ 210543 h 658217"/>
              <a:gd name="connsiteX7" fmla="*/ 137249 w 169200"/>
              <a:gd name="connsiteY7" fmla="*/ 324843 h 658217"/>
              <a:gd name="connsiteX8" fmla="*/ 54699 w 169200"/>
              <a:gd name="connsiteY8" fmla="*/ 172443 h 658217"/>
              <a:gd name="connsiteX9" fmla="*/ 724 w 169200"/>
              <a:gd name="connsiteY9" fmla="*/ 993 h 65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00" h="658217">
                <a:moveTo>
                  <a:pt x="724" y="993"/>
                </a:moveTo>
                <a:cubicBezTo>
                  <a:pt x="7603" y="14751"/>
                  <a:pt x="76395" y="177735"/>
                  <a:pt x="95974" y="254993"/>
                </a:cubicBezTo>
                <a:cubicBezTo>
                  <a:pt x="115553" y="332251"/>
                  <a:pt x="108674" y="454489"/>
                  <a:pt x="118199" y="464543"/>
                </a:cubicBezTo>
                <a:cubicBezTo>
                  <a:pt x="127724" y="474597"/>
                  <a:pt x="147832" y="315847"/>
                  <a:pt x="153124" y="315318"/>
                </a:cubicBezTo>
                <a:cubicBezTo>
                  <a:pt x="158416" y="314789"/>
                  <a:pt x="154711" y="405277"/>
                  <a:pt x="149949" y="461368"/>
                </a:cubicBezTo>
                <a:cubicBezTo>
                  <a:pt x="145187" y="517459"/>
                  <a:pt x="121374" y="693672"/>
                  <a:pt x="124549" y="651868"/>
                </a:cubicBezTo>
                <a:cubicBezTo>
                  <a:pt x="127724" y="610064"/>
                  <a:pt x="166882" y="265047"/>
                  <a:pt x="168999" y="210543"/>
                </a:cubicBezTo>
                <a:cubicBezTo>
                  <a:pt x="171116" y="156039"/>
                  <a:pt x="156299" y="331193"/>
                  <a:pt x="137249" y="324843"/>
                </a:cubicBezTo>
                <a:cubicBezTo>
                  <a:pt x="118199" y="318493"/>
                  <a:pt x="71632" y="224830"/>
                  <a:pt x="54699" y="172443"/>
                </a:cubicBezTo>
                <a:cubicBezTo>
                  <a:pt x="37766" y="120056"/>
                  <a:pt x="-6155" y="-12765"/>
                  <a:pt x="724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1D22FFC-0B31-D304-4BAE-29D70BDDEEF0}"/>
              </a:ext>
            </a:extLst>
          </p:cNvPr>
          <p:cNvSpPr/>
          <p:nvPr/>
        </p:nvSpPr>
        <p:spPr>
          <a:xfrm>
            <a:off x="3135215" y="9404229"/>
            <a:ext cx="243574" cy="536522"/>
          </a:xfrm>
          <a:custGeom>
            <a:avLst/>
            <a:gdLst>
              <a:gd name="connsiteX0" fmla="*/ 239810 w 243574"/>
              <a:gd name="connsiteY0" fmla="*/ 9646 h 536522"/>
              <a:gd name="connsiteX1" fmla="*/ 1685 w 243574"/>
              <a:gd name="connsiteY1" fmla="*/ 533521 h 536522"/>
              <a:gd name="connsiteX2" fmla="*/ 138210 w 243574"/>
              <a:gd name="connsiteY2" fmla="*/ 216021 h 536522"/>
              <a:gd name="connsiteX3" fmla="*/ 239810 w 243574"/>
              <a:gd name="connsiteY3" fmla="*/ 9646 h 5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4" h="536522">
                <a:moveTo>
                  <a:pt x="239810" y="9646"/>
                </a:moveTo>
                <a:cubicBezTo>
                  <a:pt x="217056" y="62563"/>
                  <a:pt x="18618" y="499125"/>
                  <a:pt x="1685" y="533521"/>
                </a:cubicBezTo>
                <a:cubicBezTo>
                  <a:pt x="-15248" y="567917"/>
                  <a:pt x="100110" y="296984"/>
                  <a:pt x="138210" y="216021"/>
                </a:cubicBezTo>
                <a:cubicBezTo>
                  <a:pt x="176310" y="135059"/>
                  <a:pt x="262564" y="-43271"/>
                  <a:pt x="239810" y="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EE83926-6CB3-0813-D702-7DCF0C606B57}"/>
              </a:ext>
            </a:extLst>
          </p:cNvPr>
          <p:cNvSpPr/>
          <p:nvPr/>
        </p:nvSpPr>
        <p:spPr>
          <a:xfrm>
            <a:off x="3106413" y="9339402"/>
            <a:ext cx="125996" cy="448895"/>
          </a:xfrm>
          <a:custGeom>
            <a:avLst/>
            <a:gdLst>
              <a:gd name="connsiteX0" fmla="*/ 125737 w 125996"/>
              <a:gd name="connsiteY0" fmla="*/ 4623 h 448895"/>
              <a:gd name="connsiteX1" fmla="*/ 1912 w 125996"/>
              <a:gd name="connsiteY1" fmla="*/ 433248 h 448895"/>
              <a:gd name="connsiteX2" fmla="*/ 49537 w 125996"/>
              <a:gd name="connsiteY2" fmla="*/ 337998 h 448895"/>
              <a:gd name="connsiteX3" fmla="*/ 36837 w 125996"/>
              <a:gd name="connsiteY3" fmla="*/ 169723 h 448895"/>
              <a:gd name="connsiteX4" fmla="*/ 33662 w 125996"/>
              <a:gd name="connsiteY4" fmla="*/ 204648 h 448895"/>
              <a:gd name="connsiteX5" fmla="*/ 125737 w 125996"/>
              <a:gd name="connsiteY5" fmla="*/ 4623 h 44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96" h="448895">
                <a:moveTo>
                  <a:pt x="125737" y="4623"/>
                </a:moveTo>
                <a:cubicBezTo>
                  <a:pt x="120445" y="42723"/>
                  <a:pt x="14612" y="377685"/>
                  <a:pt x="1912" y="433248"/>
                </a:cubicBezTo>
                <a:cubicBezTo>
                  <a:pt x="-10788" y="488811"/>
                  <a:pt x="43716" y="381919"/>
                  <a:pt x="49537" y="337998"/>
                </a:cubicBezTo>
                <a:cubicBezTo>
                  <a:pt x="55358" y="294077"/>
                  <a:pt x="39483" y="191948"/>
                  <a:pt x="36837" y="169723"/>
                </a:cubicBezTo>
                <a:cubicBezTo>
                  <a:pt x="34191" y="147498"/>
                  <a:pt x="13554" y="233752"/>
                  <a:pt x="33662" y="204648"/>
                </a:cubicBezTo>
                <a:cubicBezTo>
                  <a:pt x="53770" y="175544"/>
                  <a:pt x="131029" y="-33477"/>
                  <a:pt x="125737" y="4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79E7EA1-8E15-10D0-8B54-F90440586EFD}"/>
              </a:ext>
            </a:extLst>
          </p:cNvPr>
          <p:cNvSpPr/>
          <p:nvPr/>
        </p:nvSpPr>
        <p:spPr>
          <a:xfrm>
            <a:off x="3616325" y="9337290"/>
            <a:ext cx="107451" cy="445209"/>
          </a:xfrm>
          <a:custGeom>
            <a:avLst/>
            <a:gdLst>
              <a:gd name="connsiteX0" fmla="*/ 0 w 107451"/>
              <a:gd name="connsiteY0" fmla="*/ 385 h 445209"/>
              <a:gd name="connsiteX1" fmla="*/ 104775 w 107451"/>
              <a:gd name="connsiteY1" fmla="*/ 267085 h 445209"/>
              <a:gd name="connsiteX2" fmla="*/ 76200 w 107451"/>
              <a:gd name="connsiteY2" fmla="*/ 444885 h 445209"/>
              <a:gd name="connsiteX3" fmla="*/ 88900 w 107451"/>
              <a:gd name="connsiteY3" fmla="*/ 308360 h 445209"/>
              <a:gd name="connsiteX4" fmla="*/ 104775 w 107451"/>
              <a:gd name="connsiteY4" fmla="*/ 209935 h 445209"/>
              <a:gd name="connsiteX5" fmla="*/ 0 w 107451"/>
              <a:gd name="connsiteY5" fmla="*/ 385 h 4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1" h="445209">
                <a:moveTo>
                  <a:pt x="0" y="385"/>
                </a:moveTo>
                <a:cubicBezTo>
                  <a:pt x="0" y="9910"/>
                  <a:pt x="92075" y="193002"/>
                  <a:pt x="104775" y="267085"/>
                </a:cubicBezTo>
                <a:cubicBezTo>
                  <a:pt x="117475" y="341168"/>
                  <a:pt x="78846" y="438006"/>
                  <a:pt x="76200" y="444885"/>
                </a:cubicBezTo>
                <a:cubicBezTo>
                  <a:pt x="73554" y="451764"/>
                  <a:pt x="84138" y="347518"/>
                  <a:pt x="88900" y="308360"/>
                </a:cubicBezTo>
                <a:cubicBezTo>
                  <a:pt x="93663" y="269202"/>
                  <a:pt x="114829" y="259148"/>
                  <a:pt x="104775" y="209935"/>
                </a:cubicBezTo>
                <a:cubicBezTo>
                  <a:pt x="94721" y="160723"/>
                  <a:pt x="0" y="-9140"/>
                  <a:pt x="0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F48CBDE-45FA-7135-125C-AA72778B77EE}"/>
              </a:ext>
            </a:extLst>
          </p:cNvPr>
          <p:cNvSpPr/>
          <p:nvPr/>
        </p:nvSpPr>
        <p:spPr>
          <a:xfrm>
            <a:off x="3422567" y="8864568"/>
            <a:ext cx="216037" cy="532775"/>
          </a:xfrm>
          <a:custGeom>
            <a:avLst/>
            <a:gdLst>
              <a:gd name="connsiteX0" fmla="*/ 83 w 216037"/>
              <a:gd name="connsiteY0" fmla="*/ 32 h 532775"/>
              <a:gd name="connsiteX1" fmla="*/ 60408 w 216037"/>
              <a:gd name="connsiteY1" fmla="*/ 247682 h 532775"/>
              <a:gd name="connsiteX2" fmla="*/ 47708 w 216037"/>
              <a:gd name="connsiteY2" fmla="*/ 530257 h 532775"/>
              <a:gd name="connsiteX3" fmla="*/ 79458 w 216037"/>
              <a:gd name="connsiteY3" fmla="*/ 384207 h 532775"/>
              <a:gd name="connsiteX4" fmla="*/ 215983 w 216037"/>
              <a:gd name="connsiteY4" fmla="*/ 346107 h 532775"/>
              <a:gd name="connsiteX5" fmla="*/ 95333 w 216037"/>
              <a:gd name="connsiteY5" fmla="*/ 342932 h 532775"/>
              <a:gd name="connsiteX6" fmla="*/ 47708 w 216037"/>
              <a:gd name="connsiteY6" fmla="*/ 263557 h 532775"/>
              <a:gd name="connsiteX7" fmla="*/ 83 w 216037"/>
              <a:gd name="connsiteY7" fmla="*/ 32 h 5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37" h="532775">
                <a:moveTo>
                  <a:pt x="83" y="32"/>
                </a:moveTo>
                <a:cubicBezTo>
                  <a:pt x="2200" y="-2614"/>
                  <a:pt x="52471" y="159311"/>
                  <a:pt x="60408" y="247682"/>
                </a:cubicBezTo>
                <a:cubicBezTo>
                  <a:pt x="68346" y="336053"/>
                  <a:pt x="44533" y="507503"/>
                  <a:pt x="47708" y="530257"/>
                </a:cubicBezTo>
                <a:cubicBezTo>
                  <a:pt x="50883" y="553011"/>
                  <a:pt x="51412" y="414899"/>
                  <a:pt x="79458" y="384207"/>
                </a:cubicBezTo>
                <a:cubicBezTo>
                  <a:pt x="107504" y="353515"/>
                  <a:pt x="213337" y="352986"/>
                  <a:pt x="215983" y="346107"/>
                </a:cubicBezTo>
                <a:cubicBezTo>
                  <a:pt x="218629" y="339228"/>
                  <a:pt x="123379" y="356690"/>
                  <a:pt x="95333" y="342932"/>
                </a:cubicBezTo>
                <a:cubicBezTo>
                  <a:pt x="67287" y="329174"/>
                  <a:pt x="58821" y="316474"/>
                  <a:pt x="47708" y="263557"/>
                </a:cubicBezTo>
                <a:cubicBezTo>
                  <a:pt x="36596" y="210640"/>
                  <a:pt x="-2034" y="2678"/>
                  <a:pt x="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6E16F67-EB07-D59E-BE6E-143F5FF18BB0}"/>
              </a:ext>
            </a:extLst>
          </p:cNvPr>
          <p:cNvSpPr/>
          <p:nvPr/>
        </p:nvSpPr>
        <p:spPr>
          <a:xfrm>
            <a:off x="3206329" y="8596532"/>
            <a:ext cx="219590" cy="463127"/>
          </a:xfrm>
          <a:custGeom>
            <a:avLst/>
            <a:gdLst>
              <a:gd name="connsiteX0" fmla="*/ 421 w 219590"/>
              <a:gd name="connsiteY0" fmla="*/ 33118 h 463127"/>
              <a:gd name="connsiteX1" fmla="*/ 209971 w 219590"/>
              <a:gd name="connsiteY1" fmla="*/ 445868 h 463127"/>
              <a:gd name="connsiteX2" fmla="*/ 171871 w 219590"/>
              <a:gd name="connsiteY2" fmla="*/ 347443 h 463127"/>
              <a:gd name="connsiteX3" fmla="*/ 60746 w 219590"/>
              <a:gd name="connsiteY3" fmla="*/ 1368 h 463127"/>
              <a:gd name="connsiteX4" fmla="*/ 152821 w 219590"/>
              <a:gd name="connsiteY4" fmla="*/ 220443 h 463127"/>
              <a:gd name="connsiteX5" fmla="*/ 421 w 219590"/>
              <a:gd name="connsiteY5" fmla="*/ 33118 h 4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90" h="463127">
                <a:moveTo>
                  <a:pt x="421" y="33118"/>
                </a:moveTo>
                <a:cubicBezTo>
                  <a:pt x="9946" y="70689"/>
                  <a:pt x="181396" y="393481"/>
                  <a:pt x="209971" y="445868"/>
                </a:cubicBezTo>
                <a:cubicBezTo>
                  <a:pt x="238546" y="498255"/>
                  <a:pt x="196742" y="421526"/>
                  <a:pt x="171871" y="347443"/>
                </a:cubicBezTo>
                <a:cubicBezTo>
                  <a:pt x="147000" y="273360"/>
                  <a:pt x="63921" y="22535"/>
                  <a:pt x="60746" y="1368"/>
                </a:cubicBezTo>
                <a:cubicBezTo>
                  <a:pt x="57571" y="-19799"/>
                  <a:pt x="159700" y="211447"/>
                  <a:pt x="152821" y="220443"/>
                </a:cubicBezTo>
                <a:cubicBezTo>
                  <a:pt x="145942" y="229439"/>
                  <a:pt x="-9104" y="-4453"/>
                  <a:pt x="421" y="3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477F452-5DA4-6DF8-1D34-7EBA319E73D8}"/>
              </a:ext>
            </a:extLst>
          </p:cNvPr>
          <p:cNvSpPr/>
          <p:nvPr/>
        </p:nvSpPr>
        <p:spPr>
          <a:xfrm>
            <a:off x="3022550" y="8864486"/>
            <a:ext cx="204541" cy="339987"/>
          </a:xfrm>
          <a:custGeom>
            <a:avLst/>
            <a:gdLst>
              <a:gd name="connsiteX0" fmla="*/ 50 w 204541"/>
              <a:gd name="connsiteY0" fmla="*/ 216014 h 339987"/>
              <a:gd name="connsiteX1" fmla="*/ 133400 w 204541"/>
              <a:gd name="connsiteY1" fmla="*/ 219189 h 339987"/>
              <a:gd name="connsiteX2" fmla="*/ 203250 w 204541"/>
              <a:gd name="connsiteY2" fmla="*/ 339839 h 339987"/>
              <a:gd name="connsiteX3" fmla="*/ 174675 w 204541"/>
              <a:gd name="connsiteY3" fmla="*/ 238239 h 339987"/>
              <a:gd name="connsiteX4" fmla="*/ 123875 w 204541"/>
              <a:gd name="connsiteY4" fmla="*/ 114 h 339987"/>
              <a:gd name="connsiteX5" fmla="*/ 149275 w 204541"/>
              <a:gd name="connsiteY5" fmla="*/ 206489 h 339987"/>
              <a:gd name="connsiteX6" fmla="*/ 50 w 204541"/>
              <a:gd name="connsiteY6" fmla="*/ 216014 h 3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41" h="339987">
                <a:moveTo>
                  <a:pt x="50" y="216014"/>
                </a:moveTo>
                <a:cubicBezTo>
                  <a:pt x="-2596" y="218131"/>
                  <a:pt x="99533" y="198551"/>
                  <a:pt x="133400" y="219189"/>
                </a:cubicBezTo>
                <a:cubicBezTo>
                  <a:pt x="167267" y="239827"/>
                  <a:pt x="196371" y="336664"/>
                  <a:pt x="203250" y="339839"/>
                </a:cubicBezTo>
                <a:cubicBezTo>
                  <a:pt x="210129" y="343014"/>
                  <a:pt x="187904" y="294860"/>
                  <a:pt x="174675" y="238239"/>
                </a:cubicBezTo>
                <a:cubicBezTo>
                  <a:pt x="161446" y="181618"/>
                  <a:pt x="128108" y="5406"/>
                  <a:pt x="123875" y="114"/>
                </a:cubicBezTo>
                <a:cubicBezTo>
                  <a:pt x="119642" y="-5178"/>
                  <a:pt x="167267" y="174210"/>
                  <a:pt x="149275" y="206489"/>
                </a:cubicBezTo>
                <a:cubicBezTo>
                  <a:pt x="131283" y="238768"/>
                  <a:pt x="2696" y="213897"/>
                  <a:pt x="50" y="216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6214D34-8FEE-53B6-875B-02EDA19E71EE}"/>
              </a:ext>
            </a:extLst>
          </p:cNvPr>
          <p:cNvSpPr/>
          <p:nvPr/>
        </p:nvSpPr>
        <p:spPr>
          <a:xfrm>
            <a:off x="2873055" y="8134977"/>
            <a:ext cx="171441" cy="685880"/>
          </a:xfrm>
          <a:custGeom>
            <a:avLst/>
            <a:gdLst>
              <a:gd name="connsiteX0" fmla="*/ 320 w 171441"/>
              <a:gd name="connsiteY0" fmla="*/ 2548 h 685880"/>
              <a:gd name="connsiteX1" fmla="*/ 165420 w 171441"/>
              <a:gd name="connsiteY1" fmla="*/ 669298 h 685880"/>
              <a:gd name="connsiteX2" fmla="*/ 124145 w 171441"/>
              <a:gd name="connsiteY2" fmla="*/ 447048 h 685880"/>
              <a:gd name="connsiteX3" fmla="*/ 320 w 171441"/>
              <a:gd name="connsiteY3" fmla="*/ 2548 h 6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41" h="685880">
                <a:moveTo>
                  <a:pt x="320" y="2548"/>
                </a:moveTo>
                <a:cubicBezTo>
                  <a:pt x="7199" y="39590"/>
                  <a:pt x="144783" y="595215"/>
                  <a:pt x="165420" y="669298"/>
                </a:cubicBezTo>
                <a:cubicBezTo>
                  <a:pt x="186057" y="743381"/>
                  <a:pt x="149016" y="551294"/>
                  <a:pt x="124145" y="447048"/>
                </a:cubicBezTo>
                <a:cubicBezTo>
                  <a:pt x="99274" y="342802"/>
                  <a:pt x="-6559" y="-34494"/>
                  <a:pt x="320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BBA9C6E-692D-41E9-0349-19AAA091D248}"/>
              </a:ext>
            </a:extLst>
          </p:cNvPr>
          <p:cNvSpPr/>
          <p:nvPr/>
        </p:nvSpPr>
        <p:spPr>
          <a:xfrm>
            <a:off x="3438478" y="9410134"/>
            <a:ext cx="114392" cy="403791"/>
          </a:xfrm>
          <a:custGeom>
            <a:avLst/>
            <a:gdLst>
              <a:gd name="connsiteX0" fmla="*/ 114347 w 114392"/>
              <a:gd name="connsiteY0" fmla="*/ 566 h 403791"/>
              <a:gd name="connsiteX1" fmla="*/ 47672 w 114392"/>
              <a:gd name="connsiteY1" fmla="*/ 279966 h 403791"/>
              <a:gd name="connsiteX2" fmla="*/ 63547 w 114392"/>
              <a:gd name="connsiteY2" fmla="*/ 403791 h 403791"/>
              <a:gd name="connsiteX3" fmla="*/ 47672 w 114392"/>
              <a:gd name="connsiteY3" fmla="*/ 279966 h 403791"/>
              <a:gd name="connsiteX4" fmla="*/ 47 w 114392"/>
              <a:gd name="connsiteY4" fmla="*/ 79941 h 403791"/>
              <a:gd name="connsiteX5" fmla="*/ 57197 w 114392"/>
              <a:gd name="connsiteY5" fmla="*/ 203766 h 403791"/>
              <a:gd name="connsiteX6" fmla="*/ 114347 w 114392"/>
              <a:gd name="connsiteY6" fmla="*/ 566 h 4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92" h="403791">
                <a:moveTo>
                  <a:pt x="114347" y="566"/>
                </a:moveTo>
                <a:cubicBezTo>
                  <a:pt x="112760" y="13266"/>
                  <a:pt x="56139" y="212762"/>
                  <a:pt x="47672" y="279966"/>
                </a:cubicBezTo>
                <a:cubicBezTo>
                  <a:pt x="39205" y="347170"/>
                  <a:pt x="63547" y="403791"/>
                  <a:pt x="63547" y="403791"/>
                </a:cubicBezTo>
                <a:cubicBezTo>
                  <a:pt x="63547" y="403791"/>
                  <a:pt x="58255" y="333941"/>
                  <a:pt x="47672" y="279966"/>
                </a:cubicBezTo>
                <a:cubicBezTo>
                  <a:pt x="37089" y="225991"/>
                  <a:pt x="-1540" y="92641"/>
                  <a:pt x="47" y="79941"/>
                </a:cubicBezTo>
                <a:cubicBezTo>
                  <a:pt x="1634" y="67241"/>
                  <a:pt x="39206" y="214878"/>
                  <a:pt x="57197" y="203766"/>
                </a:cubicBezTo>
                <a:cubicBezTo>
                  <a:pt x="75188" y="192654"/>
                  <a:pt x="115934" y="-12134"/>
                  <a:pt x="114347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117901A-EA71-D266-19CB-BFACE3CE08FA}"/>
              </a:ext>
            </a:extLst>
          </p:cNvPr>
          <p:cNvSpPr/>
          <p:nvPr/>
        </p:nvSpPr>
        <p:spPr>
          <a:xfrm>
            <a:off x="3209899" y="9886825"/>
            <a:ext cx="104930" cy="311923"/>
          </a:xfrm>
          <a:custGeom>
            <a:avLst/>
            <a:gdLst>
              <a:gd name="connsiteX0" fmla="*/ 26 w 104930"/>
              <a:gd name="connsiteY0" fmla="*/ 79500 h 311923"/>
              <a:gd name="connsiteX1" fmla="*/ 47651 w 104930"/>
              <a:gd name="connsiteY1" fmla="*/ 184275 h 311923"/>
              <a:gd name="connsiteX2" fmla="*/ 34951 w 104930"/>
              <a:gd name="connsiteY2" fmla="*/ 311275 h 311923"/>
              <a:gd name="connsiteX3" fmla="*/ 57176 w 104930"/>
              <a:gd name="connsiteY3" fmla="*/ 127125 h 311923"/>
              <a:gd name="connsiteX4" fmla="*/ 104801 w 104930"/>
              <a:gd name="connsiteY4" fmla="*/ 125 h 311923"/>
              <a:gd name="connsiteX5" fmla="*/ 41301 w 104930"/>
              <a:gd name="connsiteY5" fmla="*/ 149350 h 311923"/>
              <a:gd name="connsiteX6" fmla="*/ 26 w 104930"/>
              <a:gd name="connsiteY6" fmla="*/ 79500 h 31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30" h="311923">
                <a:moveTo>
                  <a:pt x="26" y="79500"/>
                </a:moveTo>
                <a:cubicBezTo>
                  <a:pt x="1084" y="85321"/>
                  <a:pt x="41830" y="145646"/>
                  <a:pt x="47651" y="184275"/>
                </a:cubicBezTo>
                <a:cubicBezTo>
                  <a:pt x="53472" y="222904"/>
                  <a:pt x="33364" y="320800"/>
                  <a:pt x="34951" y="311275"/>
                </a:cubicBezTo>
                <a:cubicBezTo>
                  <a:pt x="36539" y="301750"/>
                  <a:pt x="45534" y="178983"/>
                  <a:pt x="57176" y="127125"/>
                </a:cubicBezTo>
                <a:cubicBezTo>
                  <a:pt x="68818" y="75267"/>
                  <a:pt x="107447" y="-3579"/>
                  <a:pt x="104801" y="125"/>
                </a:cubicBezTo>
                <a:cubicBezTo>
                  <a:pt x="102155" y="3829"/>
                  <a:pt x="52943" y="135063"/>
                  <a:pt x="41301" y="149350"/>
                </a:cubicBezTo>
                <a:cubicBezTo>
                  <a:pt x="29659" y="163637"/>
                  <a:pt x="-1032" y="73679"/>
                  <a:pt x="26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25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 hidden="1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8176E32-F8F2-CB51-AAD3-193BF84327A2}"/>
              </a:ext>
            </a:extLst>
          </p:cNvPr>
          <p:cNvSpPr/>
          <p:nvPr/>
        </p:nvSpPr>
        <p:spPr>
          <a:xfrm>
            <a:off x="2533513" y="973002"/>
            <a:ext cx="763622" cy="2672563"/>
          </a:xfrm>
          <a:custGeom>
            <a:avLst/>
            <a:gdLst>
              <a:gd name="connsiteX0" fmla="*/ 579080 w 763622"/>
              <a:gd name="connsiteY0" fmla="*/ 26177 h 2672563"/>
              <a:gd name="connsiteX1" fmla="*/ 221798 w 763622"/>
              <a:gd name="connsiteY1" fmla="*/ 1285748 h 2672563"/>
              <a:gd name="connsiteX2" fmla="*/ 355022 w 763622"/>
              <a:gd name="connsiteY2" fmla="*/ 2036646 h 2672563"/>
              <a:gd name="connsiteX3" fmla="*/ 324744 w 763622"/>
              <a:gd name="connsiteY3" fmla="*/ 1836810 h 2672563"/>
              <a:gd name="connsiteX4" fmla="*/ 633581 w 763622"/>
              <a:gd name="connsiteY4" fmla="*/ 2448428 h 2672563"/>
              <a:gd name="connsiteX5" fmla="*/ 627525 w 763622"/>
              <a:gd name="connsiteY5" fmla="*/ 2393928 h 2672563"/>
              <a:gd name="connsiteX6" fmla="*/ 760749 w 763622"/>
              <a:gd name="connsiteY6" fmla="*/ 2672487 h 2672563"/>
              <a:gd name="connsiteX7" fmla="*/ 482190 w 763622"/>
              <a:gd name="connsiteY7" fmla="*/ 2363650 h 2672563"/>
              <a:gd name="connsiteX8" fmla="*/ 40129 w 763622"/>
              <a:gd name="connsiteY8" fmla="*/ 1861032 h 2672563"/>
              <a:gd name="connsiteX9" fmla="*/ 106741 w 763622"/>
              <a:gd name="connsiteY9" fmla="*/ 2000312 h 2672563"/>
              <a:gd name="connsiteX10" fmla="*/ 9851 w 763622"/>
              <a:gd name="connsiteY10" fmla="*/ 704407 h 2672563"/>
              <a:gd name="connsiteX11" fmla="*/ 34074 w 763622"/>
              <a:gd name="connsiteY11" fmla="*/ 764964 h 2672563"/>
              <a:gd name="connsiteX12" fmla="*/ 282355 w 763622"/>
              <a:gd name="connsiteY12" fmla="*/ 38288 h 2672563"/>
              <a:gd name="connsiteX13" fmla="*/ 143075 w 763622"/>
              <a:gd name="connsiteY13" fmla="*/ 401626 h 2672563"/>
              <a:gd name="connsiteX14" fmla="*/ 579080 w 763622"/>
              <a:gd name="connsiteY14" fmla="*/ 26177 h 267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622" h="2672563">
                <a:moveTo>
                  <a:pt x="579080" y="26177"/>
                </a:moveTo>
                <a:cubicBezTo>
                  <a:pt x="592200" y="173531"/>
                  <a:pt x="259141" y="950670"/>
                  <a:pt x="221798" y="1285748"/>
                </a:cubicBezTo>
                <a:cubicBezTo>
                  <a:pt x="184455" y="1620826"/>
                  <a:pt x="337864" y="1944802"/>
                  <a:pt x="355022" y="2036646"/>
                </a:cubicBezTo>
                <a:cubicBezTo>
                  <a:pt x="372180" y="2128490"/>
                  <a:pt x="278317" y="1768180"/>
                  <a:pt x="324744" y="1836810"/>
                </a:cubicBezTo>
                <a:cubicBezTo>
                  <a:pt x="371171" y="1905440"/>
                  <a:pt x="583118" y="2355575"/>
                  <a:pt x="633581" y="2448428"/>
                </a:cubicBezTo>
                <a:cubicBezTo>
                  <a:pt x="684044" y="2541281"/>
                  <a:pt x="606330" y="2356585"/>
                  <a:pt x="627525" y="2393928"/>
                </a:cubicBezTo>
                <a:cubicBezTo>
                  <a:pt x="648720" y="2431271"/>
                  <a:pt x="784971" y="2677533"/>
                  <a:pt x="760749" y="2672487"/>
                </a:cubicBezTo>
                <a:cubicBezTo>
                  <a:pt x="736527" y="2667441"/>
                  <a:pt x="602293" y="2498892"/>
                  <a:pt x="482190" y="2363650"/>
                </a:cubicBezTo>
                <a:cubicBezTo>
                  <a:pt x="362087" y="2228408"/>
                  <a:pt x="102704" y="1921588"/>
                  <a:pt x="40129" y="1861032"/>
                </a:cubicBezTo>
                <a:cubicBezTo>
                  <a:pt x="-22446" y="1800476"/>
                  <a:pt x="111787" y="2193083"/>
                  <a:pt x="106741" y="2000312"/>
                </a:cubicBezTo>
                <a:cubicBezTo>
                  <a:pt x="101695" y="1807541"/>
                  <a:pt x="21962" y="910298"/>
                  <a:pt x="9851" y="704407"/>
                </a:cubicBezTo>
                <a:cubicBezTo>
                  <a:pt x="-2260" y="498516"/>
                  <a:pt x="-11343" y="875984"/>
                  <a:pt x="34074" y="764964"/>
                </a:cubicBezTo>
                <a:cubicBezTo>
                  <a:pt x="79491" y="653944"/>
                  <a:pt x="264188" y="98844"/>
                  <a:pt x="282355" y="38288"/>
                </a:cubicBezTo>
                <a:cubicBezTo>
                  <a:pt x="300522" y="-22268"/>
                  <a:pt x="91602" y="401626"/>
                  <a:pt x="143075" y="401626"/>
                </a:cubicBezTo>
                <a:cubicBezTo>
                  <a:pt x="194548" y="401626"/>
                  <a:pt x="565960" y="-121177"/>
                  <a:pt x="579080" y="26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8FB6-5F9B-0A76-69F5-2937E1559CBE}"/>
              </a:ext>
            </a:extLst>
          </p:cNvPr>
          <p:cNvSpPr/>
          <p:nvPr/>
        </p:nvSpPr>
        <p:spPr>
          <a:xfrm>
            <a:off x="2631976" y="668768"/>
            <a:ext cx="2260621" cy="670032"/>
          </a:xfrm>
          <a:custGeom>
            <a:avLst/>
            <a:gdLst>
              <a:gd name="connsiteX0" fmla="*/ 214170 w 2260621"/>
              <a:gd name="connsiteY0" fmla="*/ 572636 h 670032"/>
              <a:gd name="connsiteX1" fmla="*/ 1189126 w 2260621"/>
              <a:gd name="connsiteY1" fmla="*/ 245632 h 670032"/>
              <a:gd name="connsiteX2" fmla="*/ 1843134 w 2260621"/>
              <a:gd name="connsiteY2" fmla="*/ 669526 h 670032"/>
              <a:gd name="connsiteX3" fmla="*/ 1806800 w 2260621"/>
              <a:gd name="connsiteY3" fmla="*/ 336466 h 670032"/>
              <a:gd name="connsiteX4" fmla="*/ 2254917 w 2260621"/>
              <a:gd name="connsiteY4" fmla="*/ 554469 h 670032"/>
              <a:gd name="connsiteX5" fmla="*/ 1443462 w 2260621"/>
              <a:gd name="connsiteY5" fmla="*/ 27629 h 670032"/>
              <a:gd name="connsiteX6" fmla="*/ 20390 w 2260621"/>
              <a:gd name="connsiteY6" fmla="*/ 76074 h 670032"/>
              <a:gd name="connsiteX7" fmla="*/ 589619 w 2260621"/>
              <a:gd name="connsiteY7" fmla="*/ 94241 h 670032"/>
              <a:gd name="connsiteX8" fmla="*/ 407950 w 2260621"/>
              <a:gd name="connsiteY8" fmla="*/ 481802 h 670032"/>
              <a:gd name="connsiteX9" fmla="*/ 214170 w 2260621"/>
              <a:gd name="connsiteY9" fmla="*/ 572636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621" h="670032">
                <a:moveTo>
                  <a:pt x="214170" y="572636"/>
                </a:moveTo>
                <a:cubicBezTo>
                  <a:pt x="344366" y="533274"/>
                  <a:pt x="917632" y="229484"/>
                  <a:pt x="1189126" y="245632"/>
                </a:cubicBezTo>
                <a:cubicBezTo>
                  <a:pt x="1460620" y="261780"/>
                  <a:pt x="1740188" y="654387"/>
                  <a:pt x="1843134" y="669526"/>
                </a:cubicBezTo>
                <a:cubicBezTo>
                  <a:pt x="1946080" y="684665"/>
                  <a:pt x="1738170" y="355642"/>
                  <a:pt x="1806800" y="336466"/>
                </a:cubicBezTo>
                <a:cubicBezTo>
                  <a:pt x="1875431" y="317290"/>
                  <a:pt x="2315473" y="605942"/>
                  <a:pt x="2254917" y="554469"/>
                </a:cubicBezTo>
                <a:cubicBezTo>
                  <a:pt x="2194361" y="502996"/>
                  <a:pt x="1815883" y="107361"/>
                  <a:pt x="1443462" y="27629"/>
                </a:cubicBezTo>
                <a:cubicBezTo>
                  <a:pt x="1071041" y="-52103"/>
                  <a:pt x="162697" y="64972"/>
                  <a:pt x="20390" y="76074"/>
                </a:cubicBezTo>
                <a:cubicBezTo>
                  <a:pt x="-121917" y="87176"/>
                  <a:pt x="525026" y="26620"/>
                  <a:pt x="589619" y="94241"/>
                </a:cubicBezTo>
                <a:cubicBezTo>
                  <a:pt x="654212" y="161862"/>
                  <a:pt x="467497" y="404088"/>
                  <a:pt x="407950" y="481802"/>
                </a:cubicBezTo>
                <a:cubicBezTo>
                  <a:pt x="348403" y="559516"/>
                  <a:pt x="83974" y="611998"/>
                  <a:pt x="214170" y="572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C334C8D-5934-AFE9-332E-6E918F0C926E}"/>
              </a:ext>
            </a:extLst>
          </p:cNvPr>
          <p:cNvSpPr/>
          <p:nvPr/>
        </p:nvSpPr>
        <p:spPr>
          <a:xfrm>
            <a:off x="2724234" y="816247"/>
            <a:ext cx="905681" cy="698313"/>
          </a:xfrm>
          <a:custGeom>
            <a:avLst/>
            <a:gdLst>
              <a:gd name="connsiteX0" fmla="*/ 903088 w 905681"/>
              <a:gd name="connsiteY0" fmla="*/ 19430 h 698313"/>
              <a:gd name="connsiteX1" fmla="*/ 600306 w 905681"/>
              <a:gd name="connsiteY1" fmla="*/ 528103 h 698313"/>
              <a:gd name="connsiteX2" fmla="*/ 672974 w 905681"/>
              <a:gd name="connsiteY2" fmla="*/ 697660 h 698313"/>
              <a:gd name="connsiteX3" fmla="*/ 454971 w 905681"/>
              <a:gd name="connsiteY3" fmla="*/ 588659 h 698313"/>
              <a:gd name="connsiteX4" fmla="*/ 799 w 905681"/>
              <a:gd name="connsiteY4" fmla="*/ 643160 h 698313"/>
              <a:gd name="connsiteX5" fmla="*/ 345970 w 905681"/>
              <a:gd name="connsiteY5" fmla="*/ 291933 h 698313"/>
              <a:gd name="connsiteX6" fmla="*/ 400471 w 905681"/>
              <a:gd name="connsiteY6" fmla="*/ 122376 h 698313"/>
              <a:gd name="connsiteX7" fmla="*/ 903088 w 905681"/>
              <a:gd name="connsiteY7" fmla="*/ 19430 h 6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1" h="698313">
                <a:moveTo>
                  <a:pt x="903088" y="19430"/>
                </a:moveTo>
                <a:cubicBezTo>
                  <a:pt x="936394" y="87051"/>
                  <a:pt x="638658" y="415065"/>
                  <a:pt x="600306" y="528103"/>
                </a:cubicBezTo>
                <a:cubicBezTo>
                  <a:pt x="561954" y="641141"/>
                  <a:pt x="697197" y="687567"/>
                  <a:pt x="672974" y="697660"/>
                </a:cubicBezTo>
                <a:cubicBezTo>
                  <a:pt x="648751" y="707753"/>
                  <a:pt x="567000" y="597742"/>
                  <a:pt x="454971" y="588659"/>
                </a:cubicBezTo>
                <a:cubicBezTo>
                  <a:pt x="342942" y="579576"/>
                  <a:pt x="18966" y="692614"/>
                  <a:pt x="799" y="643160"/>
                </a:cubicBezTo>
                <a:cubicBezTo>
                  <a:pt x="-17368" y="593706"/>
                  <a:pt x="279358" y="378730"/>
                  <a:pt x="345970" y="291933"/>
                </a:cubicBezTo>
                <a:cubicBezTo>
                  <a:pt x="412582" y="205136"/>
                  <a:pt x="305600" y="165775"/>
                  <a:pt x="400471" y="122376"/>
                </a:cubicBezTo>
                <a:cubicBezTo>
                  <a:pt x="495342" y="78977"/>
                  <a:pt x="869782" y="-48191"/>
                  <a:pt x="903088" y="194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B45FBB9-6077-DAA9-A758-CFBA9EBEE82C}"/>
              </a:ext>
            </a:extLst>
          </p:cNvPr>
          <p:cNvSpPr/>
          <p:nvPr/>
        </p:nvSpPr>
        <p:spPr>
          <a:xfrm>
            <a:off x="2621470" y="1505141"/>
            <a:ext cx="836684" cy="499405"/>
          </a:xfrm>
          <a:custGeom>
            <a:avLst/>
            <a:gdLst>
              <a:gd name="connsiteX0" fmla="*/ 6673 w 836684"/>
              <a:gd name="connsiteY0" fmla="*/ 8766 h 499405"/>
              <a:gd name="connsiteX1" fmla="*/ 600125 w 836684"/>
              <a:gd name="connsiteY1" fmla="*/ 20878 h 499405"/>
              <a:gd name="connsiteX2" fmla="*/ 787849 w 836684"/>
              <a:gd name="connsiteY2" fmla="*/ 184380 h 499405"/>
              <a:gd name="connsiteX3" fmla="*/ 787849 w 836684"/>
              <a:gd name="connsiteY3" fmla="*/ 93545 h 499405"/>
              <a:gd name="connsiteX4" fmla="*/ 836294 w 836684"/>
              <a:gd name="connsiteY4" fmla="*/ 487161 h 499405"/>
              <a:gd name="connsiteX5" fmla="*/ 757571 w 836684"/>
              <a:gd name="connsiteY5" fmla="*/ 378160 h 499405"/>
              <a:gd name="connsiteX6" fmla="*/ 448734 w 836684"/>
              <a:gd name="connsiteY6" fmla="*/ 160157 h 499405"/>
              <a:gd name="connsiteX7" fmla="*/ 49062 w 836684"/>
              <a:gd name="connsiteY7" fmla="*/ 384215 h 499405"/>
              <a:gd name="connsiteX8" fmla="*/ 206509 w 836684"/>
              <a:gd name="connsiteY8" fmla="*/ 178324 h 499405"/>
              <a:gd name="connsiteX9" fmla="*/ 388178 w 836684"/>
              <a:gd name="connsiteY9" fmla="*/ 172268 h 499405"/>
              <a:gd name="connsiteX10" fmla="*/ 285232 w 836684"/>
              <a:gd name="connsiteY10" fmla="*/ 81434 h 499405"/>
              <a:gd name="connsiteX11" fmla="*/ 6673 w 836684"/>
              <a:gd name="connsiteY11" fmla="*/ 8766 h 49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684" h="499405">
                <a:moveTo>
                  <a:pt x="6673" y="8766"/>
                </a:moveTo>
                <a:cubicBezTo>
                  <a:pt x="59155" y="-1327"/>
                  <a:pt x="469929" y="-8391"/>
                  <a:pt x="600125" y="20878"/>
                </a:cubicBezTo>
                <a:cubicBezTo>
                  <a:pt x="730321" y="50147"/>
                  <a:pt x="756562" y="172269"/>
                  <a:pt x="787849" y="184380"/>
                </a:cubicBezTo>
                <a:cubicBezTo>
                  <a:pt x="819136" y="196491"/>
                  <a:pt x="779775" y="43082"/>
                  <a:pt x="787849" y="93545"/>
                </a:cubicBezTo>
                <a:cubicBezTo>
                  <a:pt x="795923" y="144008"/>
                  <a:pt x="841340" y="439725"/>
                  <a:pt x="836294" y="487161"/>
                </a:cubicBezTo>
                <a:cubicBezTo>
                  <a:pt x="831248" y="534597"/>
                  <a:pt x="822164" y="432661"/>
                  <a:pt x="757571" y="378160"/>
                </a:cubicBezTo>
                <a:cubicBezTo>
                  <a:pt x="692978" y="323659"/>
                  <a:pt x="566819" y="159148"/>
                  <a:pt x="448734" y="160157"/>
                </a:cubicBezTo>
                <a:cubicBezTo>
                  <a:pt x="330649" y="161166"/>
                  <a:pt x="89433" y="381187"/>
                  <a:pt x="49062" y="384215"/>
                </a:cubicBezTo>
                <a:cubicBezTo>
                  <a:pt x="8691" y="387243"/>
                  <a:pt x="149990" y="213648"/>
                  <a:pt x="206509" y="178324"/>
                </a:cubicBezTo>
                <a:cubicBezTo>
                  <a:pt x="263028" y="143000"/>
                  <a:pt x="375058" y="188416"/>
                  <a:pt x="388178" y="172268"/>
                </a:cubicBezTo>
                <a:cubicBezTo>
                  <a:pt x="401298" y="156120"/>
                  <a:pt x="343770" y="109693"/>
                  <a:pt x="285232" y="81434"/>
                </a:cubicBezTo>
                <a:cubicBezTo>
                  <a:pt x="226694" y="53175"/>
                  <a:pt x="-45809" y="18859"/>
                  <a:pt x="6673" y="87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C40FBE-B618-91CB-4692-6466B29C18D9}"/>
              </a:ext>
            </a:extLst>
          </p:cNvPr>
          <p:cNvSpPr/>
          <p:nvPr/>
        </p:nvSpPr>
        <p:spPr>
          <a:xfrm>
            <a:off x="3117996" y="1542125"/>
            <a:ext cx="441653" cy="1124065"/>
          </a:xfrm>
          <a:custGeom>
            <a:avLst/>
            <a:gdLst>
              <a:gd name="connsiteX0" fmla="*/ 158099 w 441653"/>
              <a:gd name="connsiteY0" fmla="*/ 92895 h 1124065"/>
              <a:gd name="connsiteX1" fmla="*/ 152044 w 441653"/>
              <a:gd name="connsiteY1" fmla="*/ 668180 h 1124065"/>
              <a:gd name="connsiteX2" fmla="*/ 653 w 441653"/>
              <a:gd name="connsiteY2" fmla="*/ 1116296 h 1124065"/>
              <a:gd name="connsiteX3" fmla="*/ 103599 w 441653"/>
              <a:gd name="connsiteY3" fmla="*/ 934627 h 1124065"/>
              <a:gd name="connsiteX4" fmla="*/ 254989 w 441653"/>
              <a:gd name="connsiteY4" fmla="*/ 704513 h 1124065"/>
              <a:gd name="connsiteX5" fmla="*/ 418491 w 441653"/>
              <a:gd name="connsiteY5" fmla="*/ 141340 h 1124065"/>
              <a:gd name="connsiteX6" fmla="*/ 418491 w 441653"/>
              <a:gd name="connsiteY6" fmla="*/ 510733 h 1124065"/>
              <a:gd name="connsiteX7" fmla="*/ 212600 w 441653"/>
              <a:gd name="connsiteY7" fmla="*/ 2060 h 1124065"/>
              <a:gd name="connsiteX8" fmla="*/ 400325 w 441653"/>
              <a:gd name="connsiteY8" fmla="*/ 323009 h 1124065"/>
              <a:gd name="connsiteX9" fmla="*/ 158099 w 441653"/>
              <a:gd name="connsiteY9" fmla="*/ 92895 h 11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653" h="1124065">
                <a:moveTo>
                  <a:pt x="158099" y="92895"/>
                </a:moveTo>
                <a:cubicBezTo>
                  <a:pt x="116719" y="150424"/>
                  <a:pt x="178285" y="497613"/>
                  <a:pt x="152044" y="668180"/>
                </a:cubicBezTo>
                <a:cubicBezTo>
                  <a:pt x="125803" y="838747"/>
                  <a:pt x="8727" y="1071888"/>
                  <a:pt x="653" y="1116296"/>
                </a:cubicBezTo>
                <a:cubicBezTo>
                  <a:pt x="-7421" y="1160704"/>
                  <a:pt x="61210" y="1003258"/>
                  <a:pt x="103599" y="934627"/>
                </a:cubicBezTo>
                <a:cubicBezTo>
                  <a:pt x="145988" y="865997"/>
                  <a:pt x="202507" y="836727"/>
                  <a:pt x="254989" y="704513"/>
                </a:cubicBezTo>
                <a:cubicBezTo>
                  <a:pt x="307471" y="572299"/>
                  <a:pt x="391241" y="173637"/>
                  <a:pt x="418491" y="141340"/>
                </a:cubicBezTo>
                <a:cubicBezTo>
                  <a:pt x="445741" y="109043"/>
                  <a:pt x="452806" y="533946"/>
                  <a:pt x="418491" y="510733"/>
                </a:cubicBezTo>
                <a:cubicBezTo>
                  <a:pt x="384176" y="487520"/>
                  <a:pt x="215628" y="33347"/>
                  <a:pt x="212600" y="2060"/>
                </a:cubicBezTo>
                <a:cubicBezTo>
                  <a:pt x="209572" y="-29227"/>
                  <a:pt x="404362" y="305851"/>
                  <a:pt x="400325" y="323009"/>
                </a:cubicBezTo>
                <a:cubicBezTo>
                  <a:pt x="396288" y="340167"/>
                  <a:pt x="199479" y="35366"/>
                  <a:pt x="158099" y="928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2496D48-B705-8A09-EA20-DA7383AA388E}"/>
              </a:ext>
            </a:extLst>
          </p:cNvPr>
          <p:cNvSpPr/>
          <p:nvPr/>
        </p:nvSpPr>
        <p:spPr>
          <a:xfrm>
            <a:off x="2514646" y="1919377"/>
            <a:ext cx="757437" cy="1725035"/>
          </a:xfrm>
          <a:custGeom>
            <a:avLst/>
            <a:gdLst>
              <a:gd name="connsiteX0" fmla="*/ 155886 w 757437"/>
              <a:gd name="connsiteY0" fmla="*/ 257 h 1725035"/>
              <a:gd name="connsiteX1" fmla="*/ 501057 w 757437"/>
              <a:gd name="connsiteY1" fmla="*/ 926769 h 1725035"/>
              <a:gd name="connsiteX2" fmla="*/ 513169 w 757437"/>
              <a:gd name="connsiteY2" fmla="*/ 878324 h 1725035"/>
              <a:gd name="connsiteX3" fmla="*/ 579780 w 757437"/>
              <a:gd name="connsiteY3" fmla="*/ 1156883 h 1725035"/>
              <a:gd name="connsiteX4" fmla="*/ 634281 w 757437"/>
              <a:gd name="connsiteY4" fmla="*/ 1229550 h 1725035"/>
              <a:gd name="connsiteX5" fmla="*/ 664559 w 757437"/>
              <a:gd name="connsiteY5" fmla="*/ 1429386 h 1725035"/>
              <a:gd name="connsiteX6" fmla="*/ 743282 w 757437"/>
              <a:gd name="connsiteY6" fmla="*/ 1720056 h 1725035"/>
              <a:gd name="connsiteX7" fmla="*/ 343611 w 757437"/>
              <a:gd name="connsiteY7" fmla="*/ 1168994 h 1725035"/>
              <a:gd name="connsiteX8" fmla="*/ 4496 w 757437"/>
              <a:gd name="connsiteY8" fmla="*/ 599765 h 1725035"/>
              <a:gd name="connsiteX9" fmla="*/ 149831 w 757437"/>
              <a:gd name="connsiteY9" fmla="*/ 829879 h 1725035"/>
              <a:gd name="connsiteX10" fmla="*/ 155886 w 757437"/>
              <a:gd name="connsiteY10" fmla="*/ 257 h 17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437" h="1725035">
                <a:moveTo>
                  <a:pt x="155886" y="257"/>
                </a:moveTo>
                <a:cubicBezTo>
                  <a:pt x="214424" y="16405"/>
                  <a:pt x="441510" y="780425"/>
                  <a:pt x="501057" y="926769"/>
                </a:cubicBezTo>
                <a:cubicBezTo>
                  <a:pt x="560604" y="1073113"/>
                  <a:pt x="500049" y="839972"/>
                  <a:pt x="513169" y="878324"/>
                </a:cubicBezTo>
                <a:cubicBezTo>
                  <a:pt x="526289" y="916676"/>
                  <a:pt x="559595" y="1098345"/>
                  <a:pt x="579780" y="1156883"/>
                </a:cubicBezTo>
                <a:cubicBezTo>
                  <a:pt x="599965" y="1215421"/>
                  <a:pt x="620151" y="1184133"/>
                  <a:pt x="634281" y="1229550"/>
                </a:cubicBezTo>
                <a:cubicBezTo>
                  <a:pt x="648411" y="1274967"/>
                  <a:pt x="646392" y="1347635"/>
                  <a:pt x="664559" y="1429386"/>
                </a:cubicBezTo>
                <a:cubicBezTo>
                  <a:pt x="682726" y="1511137"/>
                  <a:pt x="796773" y="1763455"/>
                  <a:pt x="743282" y="1720056"/>
                </a:cubicBezTo>
                <a:cubicBezTo>
                  <a:pt x="689791" y="1676657"/>
                  <a:pt x="466742" y="1355709"/>
                  <a:pt x="343611" y="1168994"/>
                </a:cubicBezTo>
                <a:cubicBezTo>
                  <a:pt x="220480" y="982279"/>
                  <a:pt x="36793" y="656284"/>
                  <a:pt x="4496" y="599765"/>
                </a:cubicBezTo>
                <a:cubicBezTo>
                  <a:pt x="-27801" y="543246"/>
                  <a:pt x="123590" y="927778"/>
                  <a:pt x="149831" y="829879"/>
                </a:cubicBezTo>
                <a:cubicBezTo>
                  <a:pt x="176072" y="731980"/>
                  <a:pt x="97348" y="-15891"/>
                  <a:pt x="155886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7CE5A77-2C39-A2CD-AE20-77670A6D9744}"/>
              </a:ext>
            </a:extLst>
          </p:cNvPr>
          <p:cNvSpPr/>
          <p:nvPr/>
        </p:nvSpPr>
        <p:spPr>
          <a:xfrm>
            <a:off x="3528620" y="1845546"/>
            <a:ext cx="1171853" cy="1830590"/>
          </a:xfrm>
          <a:custGeom>
            <a:avLst/>
            <a:gdLst>
              <a:gd name="connsiteX0" fmla="*/ 1812 w 1171853"/>
              <a:gd name="connsiteY0" fmla="*/ 1799943 h 1830590"/>
              <a:gd name="connsiteX1" fmla="*/ 795099 w 1171853"/>
              <a:gd name="connsiteY1" fmla="*/ 915821 h 1830590"/>
              <a:gd name="connsiteX2" fmla="*/ 601319 w 1171853"/>
              <a:gd name="connsiteY2" fmla="*/ 1260992 h 1830590"/>
              <a:gd name="connsiteX3" fmla="*/ 1146326 w 1171853"/>
              <a:gd name="connsiteY3" fmla="*/ 49866 h 1830590"/>
              <a:gd name="connsiteX4" fmla="*/ 1073658 w 1171853"/>
              <a:gd name="connsiteY4" fmla="*/ 322369 h 1830590"/>
              <a:gd name="connsiteX5" fmla="*/ 994935 w 1171853"/>
              <a:gd name="connsiteY5" fmla="*/ 1151990 h 1830590"/>
              <a:gd name="connsiteX6" fmla="*/ 589208 w 1171853"/>
              <a:gd name="connsiteY6" fmla="*/ 1581940 h 1830590"/>
              <a:gd name="connsiteX7" fmla="*/ 1812 w 1171853"/>
              <a:gd name="connsiteY7" fmla="*/ 1799943 h 18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853" h="1830590">
                <a:moveTo>
                  <a:pt x="1812" y="1799943"/>
                </a:moveTo>
                <a:cubicBezTo>
                  <a:pt x="36127" y="1688923"/>
                  <a:pt x="695181" y="1005646"/>
                  <a:pt x="795099" y="915821"/>
                </a:cubicBezTo>
                <a:cubicBezTo>
                  <a:pt x="895017" y="825996"/>
                  <a:pt x="542781" y="1405318"/>
                  <a:pt x="601319" y="1260992"/>
                </a:cubicBezTo>
                <a:cubicBezTo>
                  <a:pt x="659857" y="1116666"/>
                  <a:pt x="1067603" y="206303"/>
                  <a:pt x="1146326" y="49866"/>
                </a:cubicBezTo>
                <a:cubicBezTo>
                  <a:pt x="1225049" y="-106571"/>
                  <a:pt x="1098890" y="138682"/>
                  <a:pt x="1073658" y="322369"/>
                </a:cubicBezTo>
                <a:cubicBezTo>
                  <a:pt x="1048426" y="506056"/>
                  <a:pt x="1075677" y="942062"/>
                  <a:pt x="994935" y="1151990"/>
                </a:cubicBezTo>
                <a:cubicBezTo>
                  <a:pt x="914193" y="1361918"/>
                  <a:pt x="748673" y="1470920"/>
                  <a:pt x="589208" y="1581940"/>
                </a:cubicBezTo>
                <a:cubicBezTo>
                  <a:pt x="429743" y="1692960"/>
                  <a:pt x="-32503" y="1910963"/>
                  <a:pt x="1812" y="17999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5B7D81D-2FA8-70FC-904F-B1714A89BD1E}"/>
              </a:ext>
            </a:extLst>
          </p:cNvPr>
          <p:cNvSpPr/>
          <p:nvPr/>
        </p:nvSpPr>
        <p:spPr>
          <a:xfrm>
            <a:off x="3602088" y="624584"/>
            <a:ext cx="1174425" cy="1615005"/>
          </a:xfrm>
          <a:custGeom>
            <a:avLst/>
            <a:gdLst>
              <a:gd name="connsiteX0" fmla="*/ 61568 w 1174425"/>
              <a:gd name="connsiteY0" fmla="*/ 53646 h 1615005"/>
              <a:gd name="connsiteX1" fmla="*/ 140291 w 1174425"/>
              <a:gd name="connsiteY1" fmla="*/ 102091 h 1615005"/>
              <a:gd name="connsiteX2" fmla="*/ 836688 w 1174425"/>
              <a:gd name="connsiteY2" fmla="*/ 1040714 h 1615005"/>
              <a:gd name="connsiteX3" fmla="*/ 842744 w 1174425"/>
              <a:gd name="connsiteY3" fmla="*/ 955935 h 1615005"/>
              <a:gd name="connsiteX4" fmla="*/ 1097080 w 1174425"/>
              <a:gd name="connsiteY4" fmla="*/ 1609943 h 1615005"/>
              <a:gd name="connsiteX5" fmla="*/ 1103136 w 1174425"/>
              <a:gd name="connsiteY5" fmla="*/ 1234494 h 1615005"/>
              <a:gd name="connsiteX6" fmla="*/ 1163692 w 1174425"/>
              <a:gd name="connsiteY6" fmla="*/ 786378 h 1615005"/>
              <a:gd name="connsiteX7" fmla="*/ 854855 w 1174425"/>
              <a:gd name="connsiteY7" fmla="*/ 356428 h 1615005"/>
              <a:gd name="connsiteX8" fmla="*/ 61568 w 1174425"/>
              <a:gd name="connsiteY8" fmla="*/ 53646 h 16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25" h="1615005">
                <a:moveTo>
                  <a:pt x="61568" y="53646"/>
                </a:moveTo>
                <a:cubicBezTo>
                  <a:pt x="-57526" y="11257"/>
                  <a:pt x="11104" y="-62420"/>
                  <a:pt x="140291" y="102091"/>
                </a:cubicBezTo>
                <a:cubicBezTo>
                  <a:pt x="269478" y="266602"/>
                  <a:pt x="719613" y="898407"/>
                  <a:pt x="836688" y="1040714"/>
                </a:cubicBezTo>
                <a:cubicBezTo>
                  <a:pt x="953763" y="1183021"/>
                  <a:pt x="799345" y="861064"/>
                  <a:pt x="842744" y="955935"/>
                </a:cubicBezTo>
                <a:cubicBezTo>
                  <a:pt x="886143" y="1050806"/>
                  <a:pt x="1053681" y="1563517"/>
                  <a:pt x="1097080" y="1609943"/>
                </a:cubicBezTo>
                <a:cubicBezTo>
                  <a:pt x="1140479" y="1656369"/>
                  <a:pt x="1092034" y="1371755"/>
                  <a:pt x="1103136" y="1234494"/>
                </a:cubicBezTo>
                <a:cubicBezTo>
                  <a:pt x="1114238" y="1097233"/>
                  <a:pt x="1205072" y="932722"/>
                  <a:pt x="1163692" y="786378"/>
                </a:cubicBezTo>
                <a:cubicBezTo>
                  <a:pt x="1122312" y="640034"/>
                  <a:pt x="1034505" y="482587"/>
                  <a:pt x="854855" y="356428"/>
                </a:cubicBezTo>
                <a:cubicBezTo>
                  <a:pt x="675205" y="230269"/>
                  <a:pt x="180662" y="96035"/>
                  <a:pt x="61568" y="536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E31EA8E-C68E-A2E5-0B8D-DBD1A5E0F82E}"/>
              </a:ext>
            </a:extLst>
          </p:cNvPr>
          <p:cNvSpPr/>
          <p:nvPr/>
        </p:nvSpPr>
        <p:spPr>
          <a:xfrm>
            <a:off x="3261402" y="1615496"/>
            <a:ext cx="232986" cy="766021"/>
          </a:xfrm>
          <a:custGeom>
            <a:avLst/>
            <a:gdLst>
              <a:gd name="connsiteX0" fmla="*/ 232696 w 232986"/>
              <a:gd name="connsiteY0" fmla="*/ 1357 h 766021"/>
              <a:gd name="connsiteX1" fmla="*/ 51027 w 232986"/>
              <a:gd name="connsiteY1" fmla="*/ 612976 h 766021"/>
              <a:gd name="connsiteX2" fmla="*/ 2582 w 232986"/>
              <a:gd name="connsiteY2" fmla="*/ 764366 h 766021"/>
              <a:gd name="connsiteX3" fmla="*/ 111583 w 232986"/>
              <a:gd name="connsiteY3" fmla="*/ 552419 h 766021"/>
              <a:gd name="connsiteX4" fmla="*/ 87361 w 232986"/>
              <a:gd name="connsiteY4" fmla="*/ 298083 h 766021"/>
              <a:gd name="connsiteX5" fmla="*/ 93417 w 232986"/>
              <a:gd name="connsiteY5" fmla="*/ 443418 h 766021"/>
              <a:gd name="connsiteX6" fmla="*/ 232696 w 232986"/>
              <a:gd name="connsiteY6" fmla="*/ 1357 h 7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986" h="766021">
                <a:moveTo>
                  <a:pt x="232696" y="1357"/>
                </a:moveTo>
                <a:cubicBezTo>
                  <a:pt x="225631" y="29617"/>
                  <a:pt x="89379" y="485808"/>
                  <a:pt x="51027" y="612976"/>
                </a:cubicBezTo>
                <a:cubicBezTo>
                  <a:pt x="12675" y="740144"/>
                  <a:pt x="-7511" y="774459"/>
                  <a:pt x="2582" y="764366"/>
                </a:cubicBezTo>
                <a:cubicBezTo>
                  <a:pt x="12675" y="754273"/>
                  <a:pt x="97453" y="630133"/>
                  <a:pt x="111583" y="552419"/>
                </a:cubicBezTo>
                <a:cubicBezTo>
                  <a:pt x="125713" y="474705"/>
                  <a:pt x="90389" y="316250"/>
                  <a:pt x="87361" y="298083"/>
                </a:cubicBezTo>
                <a:cubicBezTo>
                  <a:pt x="84333" y="279916"/>
                  <a:pt x="71213" y="491863"/>
                  <a:pt x="93417" y="443418"/>
                </a:cubicBezTo>
                <a:cubicBezTo>
                  <a:pt x="115621" y="394973"/>
                  <a:pt x="239761" y="-26903"/>
                  <a:pt x="232696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49E022D-716C-3951-8BBC-02917E55481C}"/>
              </a:ext>
            </a:extLst>
          </p:cNvPr>
          <p:cNvSpPr/>
          <p:nvPr/>
        </p:nvSpPr>
        <p:spPr>
          <a:xfrm>
            <a:off x="3172582" y="2228040"/>
            <a:ext cx="128441" cy="401094"/>
          </a:xfrm>
          <a:custGeom>
            <a:avLst/>
            <a:gdLst>
              <a:gd name="connsiteX0" fmla="*/ 127736 w 128441"/>
              <a:gd name="connsiteY0" fmla="*/ 432 h 401094"/>
              <a:gd name="connsiteX1" fmla="*/ 55068 w 128441"/>
              <a:gd name="connsiteY1" fmla="*/ 266879 h 401094"/>
              <a:gd name="connsiteX2" fmla="*/ 24790 w 128441"/>
              <a:gd name="connsiteY2" fmla="*/ 400103 h 401094"/>
              <a:gd name="connsiteX3" fmla="*/ 18735 w 128441"/>
              <a:gd name="connsiteY3" fmla="*/ 321380 h 401094"/>
              <a:gd name="connsiteX4" fmla="*/ 6623 w 128441"/>
              <a:gd name="connsiteY4" fmla="*/ 206323 h 401094"/>
              <a:gd name="connsiteX5" fmla="*/ 127736 w 128441"/>
              <a:gd name="connsiteY5" fmla="*/ 432 h 4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41" h="401094">
                <a:moveTo>
                  <a:pt x="127736" y="432"/>
                </a:moveTo>
                <a:cubicBezTo>
                  <a:pt x="135810" y="10525"/>
                  <a:pt x="72226" y="200267"/>
                  <a:pt x="55068" y="266879"/>
                </a:cubicBezTo>
                <a:cubicBezTo>
                  <a:pt x="37910" y="333491"/>
                  <a:pt x="30845" y="391020"/>
                  <a:pt x="24790" y="400103"/>
                </a:cubicBezTo>
                <a:cubicBezTo>
                  <a:pt x="18734" y="409187"/>
                  <a:pt x="21763" y="353677"/>
                  <a:pt x="18735" y="321380"/>
                </a:cubicBezTo>
                <a:cubicBezTo>
                  <a:pt x="15707" y="289083"/>
                  <a:pt x="-12553" y="252750"/>
                  <a:pt x="6623" y="206323"/>
                </a:cubicBezTo>
                <a:cubicBezTo>
                  <a:pt x="25799" y="159896"/>
                  <a:pt x="119662" y="-9661"/>
                  <a:pt x="12773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FDA46D4-E40C-F563-0076-6E38CD7524EA}"/>
              </a:ext>
            </a:extLst>
          </p:cNvPr>
          <p:cNvSpPr/>
          <p:nvPr/>
        </p:nvSpPr>
        <p:spPr>
          <a:xfrm>
            <a:off x="3537281" y="802089"/>
            <a:ext cx="1301173" cy="1443970"/>
          </a:xfrm>
          <a:custGeom>
            <a:avLst/>
            <a:gdLst>
              <a:gd name="connsiteX0" fmla="*/ 174820 w 1301173"/>
              <a:gd name="connsiteY0" fmla="*/ 27532 h 1443970"/>
              <a:gd name="connsiteX1" fmla="*/ 17373 w 1301173"/>
              <a:gd name="connsiteY1" fmla="*/ 657318 h 1443970"/>
              <a:gd name="connsiteX2" fmla="*/ 477601 w 1301173"/>
              <a:gd name="connsiteY2" fmla="*/ 705763 h 1443970"/>
              <a:gd name="connsiteX3" fmla="*/ 29485 w 1301173"/>
              <a:gd name="connsiteY3" fmla="*/ 742096 h 1443970"/>
              <a:gd name="connsiteX4" fmla="*/ 641103 w 1301173"/>
              <a:gd name="connsiteY4" fmla="*/ 687596 h 1443970"/>
              <a:gd name="connsiteX5" fmla="*/ 1095275 w 1301173"/>
              <a:gd name="connsiteY5" fmla="*/ 1123601 h 1443970"/>
              <a:gd name="connsiteX6" fmla="*/ 1113442 w 1301173"/>
              <a:gd name="connsiteY6" fmla="*/ 1153879 h 1443970"/>
              <a:gd name="connsiteX7" fmla="*/ 1301167 w 1301173"/>
              <a:gd name="connsiteY7" fmla="*/ 1414271 h 1443970"/>
              <a:gd name="connsiteX8" fmla="*/ 1119498 w 1301173"/>
              <a:gd name="connsiteY8" fmla="*/ 366647 h 1443970"/>
              <a:gd name="connsiteX9" fmla="*/ 895440 w 1301173"/>
              <a:gd name="connsiteY9" fmla="*/ 136534 h 1443970"/>
              <a:gd name="connsiteX10" fmla="*/ 174820 w 1301173"/>
              <a:gd name="connsiteY10" fmla="*/ 27532 h 144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1173" h="1443970">
                <a:moveTo>
                  <a:pt x="174820" y="27532"/>
                </a:moveTo>
                <a:cubicBezTo>
                  <a:pt x="28476" y="114329"/>
                  <a:pt x="-33090" y="544280"/>
                  <a:pt x="17373" y="657318"/>
                </a:cubicBezTo>
                <a:cubicBezTo>
                  <a:pt x="67836" y="770356"/>
                  <a:pt x="475582" y="691633"/>
                  <a:pt x="477601" y="705763"/>
                </a:cubicBezTo>
                <a:cubicBezTo>
                  <a:pt x="479620" y="719893"/>
                  <a:pt x="2235" y="745124"/>
                  <a:pt x="29485" y="742096"/>
                </a:cubicBezTo>
                <a:cubicBezTo>
                  <a:pt x="56735" y="739068"/>
                  <a:pt x="463471" y="624012"/>
                  <a:pt x="641103" y="687596"/>
                </a:cubicBezTo>
                <a:cubicBezTo>
                  <a:pt x="818735" y="751180"/>
                  <a:pt x="1016552" y="1045887"/>
                  <a:pt x="1095275" y="1123601"/>
                </a:cubicBezTo>
                <a:cubicBezTo>
                  <a:pt x="1173998" y="1201315"/>
                  <a:pt x="1079127" y="1105434"/>
                  <a:pt x="1113442" y="1153879"/>
                </a:cubicBezTo>
                <a:cubicBezTo>
                  <a:pt x="1147757" y="1202324"/>
                  <a:pt x="1300158" y="1545476"/>
                  <a:pt x="1301167" y="1414271"/>
                </a:cubicBezTo>
                <a:cubicBezTo>
                  <a:pt x="1302176" y="1283066"/>
                  <a:pt x="1187119" y="579603"/>
                  <a:pt x="1119498" y="366647"/>
                </a:cubicBezTo>
                <a:cubicBezTo>
                  <a:pt x="1051877" y="153691"/>
                  <a:pt x="1048849" y="191035"/>
                  <a:pt x="895440" y="136534"/>
                </a:cubicBezTo>
                <a:cubicBezTo>
                  <a:pt x="742031" y="82033"/>
                  <a:pt x="321164" y="-59265"/>
                  <a:pt x="174820" y="275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34180DB-A915-7FFA-E4BE-2C40E9F4F502}"/>
              </a:ext>
            </a:extLst>
          </p:cNvPr>
          <p:cNvSpPr/>
          <p:nvPr/>
        </p:nvSpPr>
        <p:spPr>
          <a:xfrm>
            <a:off x="3699858" y="1598648"/>
            <a:ext cx="754259" cy="663316"/>
          </a:xfrm>
          <a:custGeom>
            <a:avLst/>
            <a:gdLst>
              <a:gd name="connsiteX0" fmla="*/ 131 w 754259"/>
              <a:gd name="connsiteY0" fmla="*/ 18205 h 663316"/>
              <a:gd name="connsiteX1" fmla="*/ 151522 w 754259"/>
              <a:gd name="connsiteY1" fmla="*/ 647990 h 663316"/>
              <a:gd name="connsiteX2" fmla="*/ 90966 w 754259"/>
              <a:gd name="connsiteY2" fmla="*/ 442099 h 663316"/>
              <a:gd name="connsiteX3" fmla="*/ 387692 w 754259"/>
              <a:gd name="connsiteY3" fmla="*/ 139318 h 663316"/>
              <a:gd name="connsiteX4" fmla="*/ 260523 w 754259"/>
              <a:gd name="connsiteY4" fmla="*/ 260430 h 663316"/>
              <a:gd name="connsiteX5" fmla="*/ 496693 w 754259"/>
              <a:gd name="connsiteY5" fmla="*/ 224096 h 663316"/>
              <a:gd name="connsiteX6" fmla="*/ 751029 w 754259"/>
              <a:gd name="connsiteY6" fmla="*/ 466322 h 663316"/>
              <a:gd name="connsiteX7" fmla="*/ 629917 w 754259"/>
              <a:gd name="connsiteY7" fmla="*/ 211985 h 663316"/>
              <a:gd name="connsiteX8" fmla="*/ 478526 w 754259"/>
              <a:gd name="connsiteY8" fmla="*/ 96928 h 663316"/>
              <a:gd name="connsiteX9" fmla="*/ 236301 w 754259"/>
              <a:gd name="connsiteY9" fmla="*/ 266486 h 663316"/>
              <a:gd name="connsiteX10" fmla="*/ 206023 w 754259"/>
              <a:gd name="connsiteY10" fmla="*/ 24261 h 663316"/>
              <a:gd name="connsiteX11" fmla="*/ 181800 w 754259"/>
              <a:gd name="connsiteY11" fmla="*/ 157484 h 663316"/>
              <a:gd name="connsiteX12" fmla="*/ 131 w 754259"/>
              <a:gd name="connsiteY12" fmla="*/ 18205 h 6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259" h="663316">
                <a:moveTo>
                  <a:pt x="131" y="18205"/>
                </a:moveTo>
                <a:cubicBezTo>
                  <a:pt x="-4915" y="99956"/>
                  <a:pt x="136383" y="577341"/>
                  <a:pt x="151522" y="647990"/>
                </a:cubicBezTo>
                <a:cubicBezTo>
                  <a:pt x="166661" y="718639"/>
                  <a:pt x="51604" y="526878"/>
                  <a:pt x="90966" y="442099"/>
                </a:cubicBezTo>
                <a:cubicBezTo>
                  <a:pt x="130328" y="357320"/>
                  <a:pt x="359433" y="169596"/>
                  <a:pt x="387692" y="139318"/>
                </a:cubicBezTo>
                <a:cubicBezTo>
                  <a:pt x="415951" y="109040"/>
                  <a:pt x="242356" y="246300"/>
                  <a:pt x="260523" y="260430"/>
                </a:cubicBezTo>
                <a:cubicBezTo>
                  <a:pt x="278690" y="274560"/>
                  <a:pt x="414942" y="189781"/>
                  <a:pt x="496693" y="224096"/>
                </a:cubicBezTo>
                <a:cubicBezTo>
                  <a:pt x="578444" y="258411"/>
                  <a:pt x="728825" y="468341"/>
                  <a:pt x="751029" y="466322"/>
                </a:cubicBezTo>
                <a:cubicBezTo>
                  <a:pt x="773233" y="464304"/>
                  <a:pt x="675334" y="273551"/>
                  <a:pt x="629917" y="211985"/>
                </a:cubicBezTo>
                <a:cubicBezTo>
                  <a:pt x="584500" y="150419"/>
                  <a:pt x="544129" y="87845"/>
                  <a:pt x="478526" y="96928"/>
                </a:cubicBezTo>
                <a:cubicBezTo>
                  <a:pt x="412923" y="106011"/>
                  <a:pt x="281718" y="278597"/>
                  <a:pt x="236301" y="266486"/>
                </a:cubicBezTo>
                <a:cubicBezTo>
                  <a:pt x="190884" y="254375"/>
                  <a:pt x="215106" y="42428"/>
                  <a:pt x="206023" y="24261"/>
                </a:cubicBezTo>
                <a:cubicBezTo>
                  <a:pt x="196940" y="6094"/>
                  <a:pt x="215106" y="158493"/>
                  <a:pt x="181800" y="157484"/>
                </a:cubicBezTo>
                <a:cubicBezTo>
                  <a:pt x="148494" y="156475"/>
                  <a:pt x="5177" y="-63546"/>
                  <a:pt x="131" y="18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01A5938-DA3C-20BC-CDC0-41C7B7BC3AAA}"/>
              </a:ext>
            </a:extLst>
          </p:cNvPr>
          <p:cNvSpPr/>
          <p:nvPr/>
        </p:nvSpPr>
        <p:spPr>
          <a:xfrm>
            <a:off x="3893770" y="1719152"/>
            <a:ext cx="420912" cy="37094"/>
          </a:xfrm>
          <a:custGeom>
            <a:avLst/>
            <a:gdLst>
              <a:gd name="connsiteX0" fmla="*/ 0 w 420912"/>
              <a:gd name="connsiteY0" fmla="*/ 24869 h 37094"/>
              <a:gd name="connsiteX1" fmla="*/ 115056 w 420912"/>
              <a:gd name="connsiteY1" fmla="*/ 30925 h 37094"/>
              <a:gd name="connsiteX2" fmla="*/ 375449 w 420912"/>
              <a:gd name="connsiteY2" fmla="*/ 12758 h 37094"/>
              <a:gd name="connsiteX3" fmla="*/ 417838 w 420912"/>
              <a:gd name="connsiteY3" fmla="*/ 36980 h 37094"/>
              <a:gd name="connsiteX4" fmla="*/ 339115 w 420912"/>
              <a:gd name="connsiteY4" fmla="*/ 647 h 37094"/>
              <a:gd name="connsiteX5" fmla="*/ 193780 w 420912"/>
              <a:gd name="connsiteY5" fmla="*/ 12758 h 37094"/>
              <a:gd name="connsiteX6" fmla="*/ 0 w 420912"/>
              <a:gd name="connsiteY6" fmla="*/ 24869 h 3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37094">
                <a:moveTo>
                  <a:pt x="0" y="24869"/>
                </a:moveTo>
                <a:cubicBezTo>
                  <a:pt x="26240" y="28906"/>
                  <a:pt x="52481" y="32943"/>
                  <a:pt x="115056" y="30925"/>
                </a:cubicBezTo>
                <a:cubicBezTo>
                  <a:pt x="177631" y="28907"/>
                  <a:pt x="324985" y="11749"/>
                  <a:pt x="375449" y="12758"/>
                </a:cubicBezTo>
                <a:cubicBezTo>
                  <a:pt x="425913" y="13767"/>
                  <a:pt x="423894" y="38999"/>
                  <a:pt x="417838" y="36980"/>
                </a:cubicBezTo>
                <a:cubicBezTo>
                  <a:pt x="411782" y="34961"/>
                  <a:pt x="376458" y="4684"/>
                  <a:pt x="339115" y="647"/>
                </a:cubicBezTo>
                <a:cubicBezTo>
                  <a:pt x="301772" y="-3390"/>
                  <a:pt x="193780" y="12758"/>
                  <a:pt x="193780" y="12758"/>
                </a:cubicBezTo>
                <a:lnTo>
                  <a:pt x="0" y="24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C56FC0F-6E47-8751-3E03-58E73C632C66}"/>
              </a:ext>
            </a:extLst>
          </p:cNvPr>
          <p:cNvSpPr/>
          <p:nvPr/>
        </p:nvSpPr>
        <p:spPr>
          <a:xfrm>
            <a:off x="3760208" y="2288555"/>
            <a:ext cx="79436" cy="263480"/>
          </a:xfrm>
          <a:custGeom>
            <a:avLst/>
            <a:gdLst>
              <a:gd name="connsiteX0" fmla="*/ 79061 w 79436"/>
              <a:gd name="connsiteY0" fmla="*/ 473 h 263480"/>
              <a:gd name="connsiteX1" fmla="*/ 30616 w 79436"/>
              <a:gd name="connsiteY1" fmla="*/ 109474 h 263480"/>
              <a:gd name="connsiteX2" fmla="*/ 42727 w 79436"/>
              <a:gd name="connsiteY2" fmla="*/ 254809 h 263480"/>
              <a:gd name="connsiteX3" fmla="*/ 36671 w 79436"/>
              <a:gd name="connsiteY3" fmla="*/ 236642 h 263480"/>
              <a:gd name="connsiteX4" fmla="*/ 338 w 79436"/>
              <a:gd name="connsiteY4" fmla="*/ 151864 h 263480"/>
              <a:gd name="connsiteX5" fmla="*/ 79061 w 79436"/>
              <a:gd name="connsiteY5" fmla="*/ 473 h 2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6" h="263480">
                <a:moveTo>
                  <a:pt x="79061" y="473"/>
                </a:moveTo>
                <a:cubicBezTo>
                  <a:pt x="84107" y="-6592"/>
                  <a:pt x="36672" y="67085"/>
                  <a:pt x="30616" y="109474"/>
                </a:cubicBezTo>
                <a:cubicBezTo>
                  <a:pt x="24560" y="151863"/>
                  <a:pt x="42727" y="254809"/>
                  <a:pt x="42727" y="254809"/>
                </a:cubicBezTo>
                <a:cubicBezTo>
                  <a:pt x="43736" y="276004"/>
                  <a:pt x="43736" y="253799"/>
                  <a:pt x="36671" y="236642"/>
                </a:cubicBezTo>
                <a:cubicBezTo>
                  <a:pt x="29606" y="219485"/>
                  <a:pt x="-3699" y="191225"/>
                  <a:pt x="338" y="151864"/>
                </a:cubicBezTo>
                <a:cubicBezTo>
                  <a:pt x="4375" y="112503"/>
                  <a:pt x="74015" y="7538"/>
                  <a:pt x="790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8349C00-B071-2519-1B9E-094195D8B86F}"/>
              </a:ext>
            </a:extLst>
          </p:cNvPr>
          <p:cNvSpPr/>
          <p:nvPr/>
        </p:nvSpPr>
        <p:spPr>
          <a:xfrm>
            <a:off x="3796518" y="1197901"/>
            <a:ext cx="292213" cy="31527"/>
          </a:xfrm>
          <a:custGeom>
            <a:avLst/>
            <a:gdLst>
              <a:gd name="connsiteX0" fmla="*/ 361 w 292213"/>
              <a:gd name="connsiteY0" fmla="*/ 31392 h 31527"/>
              <a:gd name="connsiteX1" fmla="*/ 169919 w 292213"/>
              <a:gd name="connsiteY1" fmla="*/ 1114 h 31527"/>
              <a:gd name="connsiteX2" fmla="*/ 291032 w 292213"/>
              <a:gd name="connsiteY2" fmla="*/ 7169 h 31527"/>
              <a:gd name="connsiteX3" fmla="*/ 218364 w 292213"/>
              <a:gd name="connsiteY3" fmla="*/ 13225 h 31527"/>
              <a:gd name="connsiteX4" fmla="*/ 361 w 292213"/>
              <a:gd name="connsiteY4" fmla="*/ 31392 h 3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13" h="31527">
                <a:moveTo>
                  <a:pt x="361" y="31392"/>
                </a:moveTo>
                <a:cubicBezTo>
                  <a:pt x="-7713" y="29373"/>
                  <a:pt x="121474" y="5151"/>
                  <a:pt x="169919" y="1114"/>
                </a:cubicBezTo>
                <a:cubicBezTo>
                  <a:pt x="218364" y="-2923"/>
                  <a:pt x="282958" y="5150"/>
                  <a:pt x="291032" y="7169"/>
                </a:cubicBezTo>
                <a:cubicBezTo>
                  <a:pt x="299106" y="9188"/>
                  <a:pt x="264791" y="14234"/>
                  <a:pt x="218364" y="13225"/>
                </a:cubicBezTo>
                <a:cubicBezTo>
                  <a:pt x="171938" y="12216"/>
                  <a:pt x="8435" y="33411"/>
                  <a:pt x="361" y="3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C1DAA4A-290A-E0C6-D8CB-9E14EDEBFEA4}"/>
              </a:ext>
            </a:extLst>
          </p:cNvPr>
          <p:cNvSpPr/>
          <p:nvPr/>
        </p:nvSpPr>
        <p:spPr>
          <a:xfrm>
            <a:off x="2785106" y="2488384"/>
            <a:ext cx="105998" cy="296459"/>
          </a:xfrm>
          <a:custGeom>
            <a:avLst/>
            <a:gdLst>
              <a:gd name="connsiteX0" fmla="*/ 483 w 105998"/>
              <a:gd name="connsiteY0" fmla="*/ 480 h 296459"/>
              <a:gd name="connsiteX1" fmla="*/ 103429 w 105998"/>
              <a:gd name="connsiteY1" fmla="*/ 285094 h 296459"/>
              <a:gd name="connsiteX2" fmla="*/ 67095 w 105998"/>
              <a:gd name="connsiteY2" fmla="*/ 218482 h 296459"/>
              <a:gd name="connsiteX3" fmla="*/ 483 w 105998"/>
              <a:gd name="connsiteY3" fmla="*/ 48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98" h="296459">
                <a:moveTo>
                  <a:pt x="483" y="480"/>
                </a:moveTo>
                <a:cubicBezTo>
                  <a:pt x="6539" y="11582"/>
                  <a:pt x="92327" y="248760"/>
                  <a:pt x="103429" y="285094"/>
                </a:cubicBezTo>
                <a:cubicBezTo>
                  <a:pt x="114531" y="321428"/>
                  <a:pt x="87280" y="262890"/>
                  <a:pt x="67095" y="218482"/>
                </a:cubicBezTo>
                <a:cubicBezTo>
                  <a:pt x="46910" y="174074"/>
                  <a:pt x="-5573" y="-10622"/>
                  <a:pt x="48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CFA8EDF-E7A3-82EA-CA04-7F023377DA20}"/>
              </a:ext>
            </a:extLst>
          </p:cNvPr>
          <p:cNvSpPr/>
          <p:nvPr/>
        </p:nvSpPr>
        <p:spPr>
          <a:xfrm>
            <a:off x="4251009" y="2106818"/>
            <a:ext cx="96933" cy="170203"/>
          </a:xfrm>
          <a:custGeom>
            <a:avLst/>
            <a:gdLst>
              <a:gd name="connsiteX0" fmla="*/ 36376 w 96933"/>
              <a:gd name="connsiteY0" fmla="*/ 541 h 170203"/>
              <a:gd name="connsiteX1" fmla="*/ 78766 w 96933"/>
              <a:gd name="connsiteY1" fmla="*/ 91375 h 170203"/>
              <a:gd name="connsiteX2" fmla="*/ 43 w 96933"/>
              <a:gd name="connsiteY2" fmla="*/ 170099 h 170203"/>
              <a:gd name="connsiteX3" fmla="*/ 66655 w 96933"/>
              <a:gd name="connsiteY3" fmla="*/ 109542 h 170203"/>
              <a:gd name="connsiteX4" fmla="*/ 96933 w 96933"/>
              <a:gd name="connsiteY4" fmla="*/ 91375 h 170203"/>
              <a:gd name="connsiteX5" fmla="*/ 54543 w 96933"/>
              <a:gd name="connsiteY5" fmla="*/ 55042 h 170203"/>
              <a:gd name="connsiteX6" fmla="*/ 36376 w 96933"/>
              <a:gd name="connsiteY6" fmla="*/ 541 h 1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33" h="170203">
                <a:moveTo>
                  <a:pt x="36376" y="541"/>
                </a:moveTo>
                <a:cubicBezTo>
                  <a:pt x="40413" y="6597"/>
                  <a:pt x="84821" y="63115"/>
                  <a:pt x="78766" y="91375"/>
                </a:cubicBezTo>
                <a:cubicBezTo>
                  <a:pt x="72711" y="119635"/>
                  <a:pt x="2061" y="167071"/>
                  <a:pt x="43" y="170099"/>
                </a:cubicBezTo>
                <a:cubicBezTo>
                  <a:pt x="-1975" y="173127"/>
                  <a:pt x="66655" y="109542"/>
                  <a:pt x="66655" y="109542"/>
                </a:cubicBezTo>
                <a:cubicBezTo>
                  <a:pt x="82803" y="96421"/>
                  <a:pt x="96933" y="91375"/>
                  <a:pt x="96933" y="91375"/>
                </a:cubicBezTo>
                <a:cubicBezTo>
                  <a:pt x="94914" y="82292"/>
                  <a:pt x="64636" y="69172"/>
                  <a:pt x="54543" y="55042"/>
                </a:cubicBezTo>
                <a:cubicBezTo>
                  <a:pt x="44450" y="40912"/>
                  <a:pt x="32339" y="-5515"/>
                  <a:pt x="3637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AE04188-6383-29E2-7EDB-0AF7B217AD0F}"/>
              </a:ext>
            </a:extLst>
          </p:cNvPr>
          <p:cNvSpPr/>
          <p:nvPr/>
        </p:nvSpPr>
        <p:spPr>
          <a:xfrm>
            <a:off x="3220037" y="3211261"/>
            <a:ext cx="155149" cy="307183"/>
          </a:xfrm>
          <a:custGeom>
            <a:avLst/>
            <a:gdLst>
              <a:gd name="connsiteX0" fmla="*/ 104503 w 155149"/>
              <a:gd name="connsiteY0" fmla="*/ 64834 h 307183"/>
              <a:gd name="connsiteX1" fmla="*/ 92392 w 155149"/>
              <a:gd name="connsiteY1" fmla="*/ 216225 h 307183"/>
              <a:gd name="connsiteX2" fmla="*/ 152948 w 155149"/>
              <a:gd name="connsiteY2" fmla="*/ 307060 h 307183"/>
              <a:gd name="connsiteX3" fmla="*/ 1558 w 155149"/>
              <a:gd name="connsiteY3" fmla="*/ 198058 h 307183"/>
              <a:gd name="connsiteX4" fmla="*/ 74225 w 155149"/>
              <a:gd name="connsiteY4" fmla="*/ 185947 h 307183"/>
              <a:gd name="connsiteX5" fmla="*/ 74225 w 155149"/>
              <a:gd name="connsiteY5" fmla="*/ 4278 h 307183"/>
              <a:gd name="connsiteX6" fmla="*/ 104503 w 155149"/>
              <a:gd name="connsiteY6" fmla="*/ 64834 h 3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49" h="307183">
                <a:moveTo>
                  <a:pt x="104503" y="64834"/>
                </a:moveTo>
                <a:cubicBezTo>
                  <a:pt x="107531" y="100158"/>
                  <a:pt x="84318" y="175854"/>
                  <a:pt x="92392" y="216225"/>
                </a:cubicBezTo>
                <a:cubicBezTo>
                  <a:pt x="100466" y="256596"/>
                  <a:pt x="168087" y="310088"/>
                  <a:pt x="152948" y="307060"/>
                </a:cubicBezTo>
                <a:cubicBezTo>
                  <a:pt x="137809" y="304032"/>
                  <a:pt x="14678" y="218244"/>
                  <a:pt x="1558" y="198058"/>
                </a:cubicBezTo>
                <a:cubicBezTo>
                  <a:pt x="-11563" y="177873"/>
                  <a:pt x="62114" y="218244"/>
                  <a:pt x="74225" y="185947"/>
                </a:cubicBezTo>
                <a:cubicBezTo>
                  <a:pt x="86336" y="153650"/>
                  <a:pt x="68169" y="22445"/>
                  <a:pt x="74225" y="4278"/>
                </a:cubicBezTo>
                <a:cubicBezTo>
                  <a:pt x="80281" y="-13889"/>
                  <a:pt x="101475" y="29510"/>
                  <a:pt x="104503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12912A26-9C6A-96F6-CB79-C74F1D8C3127}"/>
              </a:ext>
            </a:extLst>
          </p:cNvPr>
          <p:cNvSpPr/>
          <p:nvPr/>
        </p:nvSpPr>
        <p:spPr>
          <a:xfrm>
            <a:off x="3615810" y="2865750"/>
            <a:ext cx="541022" cy="383744"/>
          </a:xfrm>
          <a:custGeom>
            <a:avLst/>
            <a:gdLst>
              <a:gd name="connsiteX0" fmla="*/ 5456 w 541022"/>
              <a:gd name="connsiteY0" fmla="*/ 380067 h 383744"/>
              <a:gd name="connsiteX1" fmla="*/ 526240 w 541022"/>
              <a:gd name="connsiteY1" fmla="*/ 16729 h 383744"/>
              <a:gd name="connsiteX2" fmla="*/ 386961 w 541022"/>
              <a:gd name="connsiteY2" fmla="*/ 83341 h 383744"/>
              <a:gd name="connsiteX3" fmla="*/ 265848 w 541022"/>
              <a:gd name="connsiteY3" fmla="*/ 283177 h 383744"/>
              <a:gd name="connsiteX4" fmla="*/ 132624 w 541022"/>
              <a:gd name="connsiteY4" fmla="*/ 295288 h 383744"/>
              <a:gd name="connsiteX5" fmla="*/ 247681 w 541022"/>
              <a:gd name="connsiteY5" fmla="*/ 210510 h 383744"/>
              <a:gd name="connsiteX6" fmla="*/ 5456 w 541022"/>
              <a:gd name="connsiteY6" fmla="*/ 380067 h 3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2" h="383744">
                <a:moveTo>
                  <a:pt x="5456" y="380067"/>
                </a:moveTo>
                <a:cubicBezTo>
                  <a:pt x="51883" y="347770"/>
                  <a:pt x="462656" y="66183"/>
                  <a:pt x="526240" y="16729"/>
                </a:cubicBezTo>
                <a:cubicBezTo>
                  <a:pt x="589824" y="-32725"/>
                  <a:pt x="430360" y="38933"/>
                  <a:pt x="386961" y="83341"/>
                </a:cubicBezTo>
                <a:cubicBezTo>
                  <a:pt x="343562" y="127749"/>
                  <a:pt x="308237" y="247853"/>
                  <a:pt x="265848" y="283177"/>
                </a:cubicBezTo>
                <a:cubicBezTo>
                  <a:pt x="223459" y="318501"/>
                  <a:pt x="135652" y="307399"/>
                  <a:pt x="132624" y="295288"/>
                </a:cubicBezTo>
                <a:cubicBezTo>
                  <a:pt x="129596" y="283177"/>
                  <a:pt x="271903" y="199408"/>
                  <a:pt x="247681" y="210510"/>
                </a:cubicBezTo>
                <a:cubicBezTo>
                  <a:pt x="223459" y="221612"/>
                  <a:pt x="-40971" y="412364"/>
                  <a:pt x="5456" y="38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149C253-4530-081B-69EC-D8EC01BB5A6A}"/>
              </a:ext>
            </a:extLst>
          </p:cNvPr>
          <p:cNvSpPr/>
          <p:nvPr/>
        </p:nvSpPr>
        <p:spPr>
          <a:xfrm>
            <a:off x="4269115" y="1240667"/>
            <a:ext cx="326207" cy="1256195"/>
          </a:xfrm>
          <a:custGeom>
            <a:avLst/>
            <a:gdLst>
              <a:gd name="connsiteX0" fmla="*/ 104 w 326207"/>
              <a:gd name="connsiteY0" fmla="*/ 6793 h 1256195"/>
              <a:gd name="connsiteX1" fmla="*/ 314996 w 326207"/>
              <a:gd name="connsiteY1" fmla="*/ 1187640 h 1256195"/>
              <a:gd name="connsiteX2" fmla="*/ 248384 w 326207"/>
              <a:gd name="connsiteY2" fmla="*/ 1042305 h 1256195"/>
              <a:gd name="connsiteX3" fmla="*/ 175717 w 326207"/>
              <a:gd name="connsiteY3" fmla="*/ 436742 h 1256195"/>
              <a:gd name="connsiteX4" fmla="*/ 278662 w 326207"/>
              <a:gd name="connsiteY4" fmla="*/ 691079 h 1256195"/>
              <a:gd name="connsiteX5" fmla="*/ 104 w 326207"/>
              <a:gd name="connsiteY5" fmla="*/ 6793 h 12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07" h="1256195">
                <a:moveTo>
                  <a:pt x="104" y="6793"/>
                </a:moveTo>
                <a:cubicBezTo>
                  <a:pt x="6160" y="89553"/>
                  <a:pt x="273616" y="1015055"/>
                  <a:pt x="314996" y="1187640"/>
                </a:cubicBezTo>
                <a:cubicBezTo>
                  <a:pt x="356376" y="1360225"/>
                  <a:pt x="271597" y="1167454"/>
                  <a:pt x="248384" y="1042305"/>
                </a:cubicBezTo>
                <a:cubicBezTo>
                  <a:pt x="225171" y="917156"/>
                  <a:pt x="170671" y="495280"/>
                  <a:pt x="175717" y="436742"/>
                </a:cubicBezTo>
                <a:cubicBezTo>
                  <a:pt x="180763" y="378204"/>
                  <a:pt x="303894" y="758700"/>
                  <a:pt x="278662" y="691079"/>
                </a:cubicBezTo>
                <a:cubicBezTo>
                  <a:pt x="253430" y="623458"/>
                  <a:pt x="-5952" y="-75967"/>
                  <a:pt x="104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AE1C80C-6E8C-7BA9-C29A-2A1A0BB8DD7D}"/>
              </a:ext>
            </a:extLst>
          </p:cNvPr>
          <p:cNvSpPr/>
          <p:nvPr/>
        </p:nvSpPr>
        <p:spPr>
          <a:xfrm>
            <a:off x="2729494" y="1386168"/>
            <a:ext cx="177234" cy="1316912"/>
          </a:xfrm>
          <a:custGeom>
            <a:avLst/>
            <a:gdLst>
              <a:gd name="connsiteX0" fmla="*/ 177208 w 177234"/>
              <a:gd name="connsiteY0" fmla="*/ 571 h 1316912"/>
              <a:gd name="connsiteX1" fmla="*/ 50040 w 177234"/>
              <a:gd name="connsiteY1" fmla="*/ 805970 h 1316912"/>
              <a:gd name="connsiteX2" fmla="*/ 98485 w 177234"/>
              <a:gd name="connsiteY2" fmla="*/ 1278309 h 1316912"/>
              <a:gd name="connsiteX3" fmla="*/ 80318 w 177234"/>
              <a:gd name="connsiteY3" fmla="*/ 1187474 h 1316912"/>
              <a:gd name="connsiteX4" fmla="*/ 1595 w 177234"/>
              <a:gd name="connsiteY4" fmla="*/ 382076 h 1316912"/>
              <a:gd name="connsiteX5" fmla="*/ 37929 w 177234"/>
              <a:gd name="connsiteY5" fmla="*/ 672746 h 1316912"/>
              <a:gd name="connsiteX6" fmla="*/ 177208 w 177234"/>
              <a:gd name="connsiteY6" fmla="*/ 571 h 131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34" h="1316912">
                <a:moveTo>
                  <a:pt x="177208" y="571"/>
                </a:moveTo>
                <a:cubicBezTo>
                  <a:pt x="179227" y="22775"/>
                  <a:pt x="63160" y="593014"/>
                  <a:pt x="50040" y="805970"/>
                </a:cubicBezTo>
                <a:cubicBezTo>
                  <a:pt x="36920" y="1018926"/>
                  <a:pt x="93439" y="1214725"/>
                  <a:pt x="98485" y="1278309"/>
                </a:cubicBezTo>
                <a:cubicBezTo>
                  <a:pt x="103531" y="1341893"/>
                  <a:pt x="96466" y="1336846"/>
                  <a:pt x="80318" y="1187474"/>
                </a:cubicBezTo>
                <a:cubicBezTo>
                  <a:pt x="64170" y="1038102"/>
                  <a:pt x="8660" y="467864"/>
                  <a:pt x="1595" y="382076"/>
                </a:cubicBezTo>
                <a:cubicBezTo>
                  <a:pt x="-5470" y="296288"/>
                  <a:pt x="11688" y="735321"/>
                  <a:pt x="37929" y="672746"/>
                </a:cubicBezTo>
                <a:cubicBezTo>
                  <a:pt x="64170" y="610171"/>
                  <a:pt x="175189" y="-21633"/>
                  <a:pt x="177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8D1D29D-B0B3-15D7-380F-608E608D8DB1}"/>
              </a:ext>
            </a:extLst>
          </p:cNvPr>
          <p:cNvSpPr/>
          <p:nvPr/>
        </p:nvSpPr>
        <p:spPr>
          <a:xfrm>
            <a:off x="3505584" y="2313219"/>
            <a:ext cx="418037" cy="466685"/>
          </a:xfrm>
          <a:custGeom>
            <a:avLst/>
            <a:gdLst>
              <a:gd name="connsiteX0" fmla="*/ 12737 w 418037"/>
              <a:gd name="connsiteY0" fmla="*/ 31 h 466685"/>
              <a:gd name="connsiteX1" fmla="*/ 133849 w 418037"/>
              <a:gd name="connsiteY1" fmla="*/ 139311 h 466685"/>
              <a:gd name="connsiteX2" fmla="*/ 127793 w 418037"/>
              <a:gd name="connsiteY2" fmla="*/ 272535 h 466685"/>
              <a:gd name="connsiteX3" fmla="*/ 625 w 418037"/>
              <a:gd name="connsiteY3" fmla="*/ 466315 h 466685"/>
              <a:gd name="connsiteX4" fmla="*/ 188350 w 418037"/>
              <a:gd name="connsiteY4" fmla="*/ 320980 h 466685"/>
              <a:gd name="connsiteX5" fmla="*/ 345796 w 418037"/>
              <a:gd name="connsiteY5" fmla="*/ 302813 h 466685"/>
              <a:gd name="connsiteX6" fmla="*/ 400297 w 418037"/>
              <a:gd name="connsiteY6" fmla="*/ 151422 h 466685"/>
              <a:gd name="connsiteX7" fmla="*/ 12737 w 418037"/>
              <a:gd name="connsiteY7" fmla="*/ 31 h 4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37" h="466685">
                <a:moveTo>
                  <a:pt x="12737" y="31"/>
                </a:moveTo>
                <a:cubicBezTo>
                  <a:pt x="-31671" y="-1987"/>
                  <a:pt x="114673" y="93894"/>
                  <a:pt x="133849" y="139311"/>
                </a:cubicBezTo>
                <a:cubicBezTo>
                  <a:pt x="153025" y="184728"/>
                  <a:pt x="149997" y="218034"/>
                  <a:pt x="127793" y="272535"/>
                </a:cubicBezTo>
                <a:cubicBezTo>
                  <a:pt x="105589" y="327036"/>
                  <a:pt x="-9468" y="458241"/>
                  <a:pt x="625" y="466315"/>
                </a:cubicBezTo>
                <a:cubicBezTo>
                  <a:pt x="10718" y="474389"/>
                  <a:pt x="130822" y="348230"/>
                  <a:pt x="188350" y="320980"/>
                </a:cubicBezTo>
                <a:cubicBezTo>
                  <a:pt x="245879" y="293730"/>
                  <a:pt x="310472" y="331073"/>
                  <a:pt x="345796" y="302813"/>
                </a:cubicBezTo>
                <a:cubicBezTo>
                  <a:pt x="381120" y="274553"/>
                  <a:pt x="450760" y="200876"/>
                  <a:pt x="400297" y="151422"/>
                </a:cubicBezTo>
                <a:cubicBezTo>
                  <a:pt x="349834" y="101968"/>
                  <a:pt x="57145" y="2049"/>
                  <a:pt x="12737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5BB5972-EEEE-B5D4-FF06-D4034973B13F}"/>
              </a:ext>
            </a:extLst>
          </p:cNvPr>
          <p:cNvSpPr/>
          <p:nvPr/>
        </p:nvSpPr>
        <p:spPr>
          <a:xfrm>
            <a:off x="3148889" y="2500621"/>
            <a:ext cx="559140" cy="438020"/>
          </a:xfrm>
          <a:custGeom>
            <a:avLst/>
            <a:gdLst>
              <a:gd name="connsiteX0" fmla="*/ 102984 w 559140"/>
              <a:gd name="connsiteY0" fmla="*/ 354 h 438020"/>
              <a:gd name="connsiteX1" fmla="*/ 230152 w 559140"/>
              <a:gd name="connsiteY1" fmla="*/ 139633 h 438020"/>
              <a:gd name="connsiteX2" fmla="*/ 333098 w 559140"/>
              <a:gd name="connsiteY2" fmla="*/ 91188 h 438020"/>
              <a:gd name="connsiteX3" fmla="*/ 478433 w 559140"/>
              <a:gd name="connsiteY3" fmla="*/ 36688 h 438020"/>
              <a:gd name="connsiteX4" fmla="*/ 551100 w 559140"/>
              <a:gd name="connsiteY4" fmla="*/ 139633 h 438020"/>
              <a:gd name="connsiteX5" fmla="*/ 290708 w 559140"/>
              <a:gd name="connsiteY5" fmla="*/ 157800 h 438020"/>
              <a:gd name="connsiteX6" fmla="*/ 163540 w 559140"/>
              <a:gd name="connsiteY6" fmla="*/ 212301 h 438020"/>
              <a:gd name="connsiteX7" fmla="*/ 84817 w 559140"/>
              <a:gd name="connsiteY7" fmla="*/ 436359 h 438020"/>
              <a:gd name="connsiteX8" fmla="*/ 90873 w 559140"/>
              <a:gd name="connsiteY8" fmla="*/ 303135 h 438020"/>
              <a:gd name="connsiteX9" fmla="*/ 38 w 559140"/>
              <a:gd name="connsiteY9" fmla="*/ 97244 h 438020"/>
              <a:gd name="connsiteX10" fmla="*/ 102984 w 559140"/>
              <a:gd name="connsiteY10" fmla="*/ 188078 h 438020"/>
              <a:gd name="connsiteX11" fmla="*/ 102984 w 559140"/>
              <a:gd name="connsiteY11" fmla="*/ 354 h 4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40" h="438020">
                <a:moveTo>
                  <a:pt x="102984" y="354"/>
                </a:moveTo>
                <a:cubicBezTo>
                  <a:pt x="124179" y="-7720"/>
                  <a:pt x="191800" y="124494"/>
                  <a:pt x="230152" y="139633"/>
                </a:cubicBezTo>
                <a:cubicBezTo>
                  <a:pt x="268504" y="154772"/>
                  <a:pt x="291718" y="108346"/>
                  <a:pt x="333098" y="91188"/>
                </a:cubicBezTo>
                <a:cubicBezTo>
                  <a:pt x="374478" y="74031"/>
                  <a:pt x="442099" y="28614"/>
                  <a:pt x="478433" y="36688"/>
                </a:cubicBezTo>
                <a:cubicBezTo>
                  <a:pt x="514767" y="44762"/>
                  <a:pt x="582388" y="119448"/>
                  <a:pt x="551100" y="139633"/>
                </a:cubicBezTo>
                <a:cubicBezTo>
                  <a:pt x="519813" y="159818"/>
                  <a:pt x="355301" y="145689"/>
                  <a:pt x="290708" y="157800"/>
                </a:cubicBezTo>
                <a:cubicBezTo>
                  <a:pt x="226115" y="169911"/>
                  <a:pt x="197855" y="165875"/>
                  <a:pt x="163540" y="212301"/>
                </a:cubicBezTo>
                <a:cubicBezTo>
                  <a:pt x="129225" y="258728"/>
                  <a:pt x="96928" y="421220"/>
                  <a:pt x="84817" y="436359"/>
                </a:cubicBezTo>
                <a:cubicBezTo>
                  <a:pt x="72706" y="451498"/>
                  <a:pt x="105003" y="359654"/>
                  <a:pt x="90873" y="303135"/>
                </a:cubicBezTo>
                <a:cubicBezTo>
                  <a:pt x="76743" y="246616"/>
                  <a:pt x="-1980" y="116420"/>
                  <a:pt x="38" y="97244"/>
                </a:cubicBezTo>
                <a:cubicBezTo>
                  <a:pt x="2056" y="78068"/>
                  <a:pt x="82798" y="199180"/>
                  <a:pt x="102984" y="188078"/>
                </a:cubicBezTo>
                <a:cubicBezTo>
                  <a:pt x="123170" y="176976"/>
                  <a:pt x="81789" y="8428"/>
                  <a:pt x="102984" y="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B64689C-842F-2609-92FD-930FD82EFBE0}"/>
              </a:ext>
            </a:extLst>
          </p:cNvPr>
          <p:cNvSpPr/>
          <p:nvPr/>
        </p:nvSpPr>
        <p:spPr>
          <a:xfrm>
            <a:off x="2784916" y="2339527"/>
            <a:ext cx="1224073" cy="1343561"/>
          </a:xfrm>
          <a:custGeom>
            <a:avLst/>
            <a:gdLst>
              <a:gd name="connsiteX0" fmla="*/ 139953 w 1224073"/>
              <a:gd name="connsiteY0" fmla="*/ 4001 h 1343561"/>
              <a:gd name="connsiteX1" fmla="*/ 436679 w 1224073"/>
              <a:gd name="connsiteY1" fmla="*/ 888123 h 1343561"/>
              <a:gd name="connsiteX2" fmla="*/ 630459 w 1224073"/>
              <a:gd name="connsiteY2" fmla="*/ 839678 h 1343561"/>
              <a:gd name="connsiteX3" fmla="*/ 793961 w 1224073"/>
              <a:gd name="connsiteY3" fmla="*/ 839678 h 1343561"/>
              <a:gd name="connsiteX4" fmla="*/ 684959 w 1224073"/>
              <a:gd name="connsiteY4" fmla="*/ 851790 h 1343561"/>
              <a:gd name="connsiteX5" fmla="*/ 1223910 w 1224073"/>
              <a:gd name="connsiteY5" fmla="*/ 748844 h 1343561"/>
              <a:gd name="connsiteX6" fmla="*/ 739460 w 1224073"/>
              <a:gd name="connsiteY6" fmla="*/ 876012 h 1343561"/>
              <a:gd name="connsiteX7" fmla="*/ 497235 w 1224073"/>
              <a:gd name="connsiteY7" fmla="*/ 985013 h 1343561"/>
              <a:gd name="connsiteX8" fmla="*/ 491179 w 1224073"/>
              <a:gd name="connsiteY8" fmla="*/ 1342296 h 1343561"/>
              <a:gd name="connsiteX9" fmla="*/ 139953 w 1224073"/>
              <a:gd name="connsiteY9" fmla="*/ 845734 h 1343561"/>
              <a:gd name="connsiteX10" fmla="*/ 673 w 1224073"/>
              <a:gd name="connsiteY10" fmla="*/ 282560 h 1343561"/>
              <a:gd name="connsiteX11" fmla="*/ 188398 w 1224073"/>
              <a:gd name="connsiteY11" fmla="*/ 549008 h 1343561"/>
              <a:gd name="connsiteX12" fmla="*/ 139953 w 1224073"/>
              <a:gd name="connsiteY12" fmla="*/ 4001 h 1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073" h="1343561">
                <a:moveTo>
                  <a:pt x="139953" y="4001"/>
                </a:moveTo>
                <a:cubicBezTo>
                  <a:pt x="181333" y="60520"/>
                  <a:pt x="354928" y="748844"/>
                  <a:pt x="436679" y="888123"/>
                </a:cubicBezTo>
                <a:cubicBezTo>
                  <a:pt x="518430" y="1027402"/>
                  <a:pt x="570912" y="847752"/>
                  <a:pt x="630459" y="839678"/>
                </a:cubicBezTo>
                <a:cubicBezTo>
                  <a:pt x="690006" y="831604"/>
                  <a:pt x="784878" y="837659"/>
                  <a:pt x="793961" y="839678"/>
                </a:cubicBezTo>
                <a:cubicBezTo>
                  <a:pt x="803044" y="841697"/>
                  <a:pt x="613301" y="866929"/>
                  <a:pt x="684959" y="851790"/>
                </a:cubicBezTo>
                <a:cubicBezTo>
                  <a:pt x="756617" y="836651"/>
                  <a:pt x="1214826" y="744807"/>
                  <a:pt x="1223910" y="748844"/>
                </a:cubicBezTo>
                <a:cubicBezTo>
                  <a:pt x="1232994" y="752881"/>
                  <a:pt x="860573" y="836651"/>
                  <a:pt x="739460" y="876012"/>
                </a:cubicBezTo>
                <a:cubicBezTo>
                  <a:pt x="618348" y="915374"/>
                  <a:pt x="538615" y="907299"/>
                  <a:pt x="497235" y="985013"/>
                </a:cubicBezTo>
                <a:cubicBezTo>
                  <a:pt x="455855" y="1062727"/>
                  <a:pt x="550726" y="1365509"/>
                  <a:pt x="491179" y="1342296"/>
                </a:cubicBezTo>
                <a:cubicBezTo>
                  <a:pt x="431632" y="1319083"/>
                  <a:pt x="221704" y="1022357"/>
                  <a:pt x="139953" y="845734"/>
                </a:cubicBezTo>
                <a:cubicBezTo>
                  <a:pt x="58202" y="669111"/>
                  <a:pt x="-7401" y="332014"/>
                  <a:pt x="673" y="282560"/>
                </a:cubicBezTo>
                <a:cubicBezTo>
                  <a:pt x="8747" y="233106"/>
                  <a:pt x="164175" y="590388"/>
                  <a:pt x="188398" y="549008"/>
                </a:cubicBezTo>
                <a:cubicBezTo>
                  <a:pt x="212621" y="507628"/>
                  <a:pt x="98573" y="-52518"/>
                  <a:pt x="139953" y="40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4E32C30-F7AA-8267-8A7D-352A35C1DFA7}"/>
              </a:ext>
            </a:extLst>
          </p:cNvPr>
          <p:cNvSpPr/>
          <p:nvPr/>
        </p:nvSpPr>
        <p:spPr>
          <a:xfrm>
            <a:off x="3472385" y="1330611"/>
            <a:ext cx="1439049" cy="2335006"/>
          </a:xfrm>
          <a:custGeom>
            <a:avLst/>
            <a:gdLst>
              <a:gd name="connsiteX0" fmla="*/ 1105671 w 1439049"/>
              <a:gd name="connsiteY0" fmla="*/ 437633 h 2335006"/>
              <a:gd name="connsiteX1" fmla="*/ 669665 w 1439049"/>
              <a:gd name="connsiteY1" fmla="*/ 1109808 h 2335006"/>
              <a:gd name="connsiteX2" fmla="*/ 378995 w 1439049"/>
              <a:gd name="connsiteY2" fmla="*/ 1812261 h 2335006"/>
              <a:gd name="connsiteX3" fmla="*/ 427440 w 1439049"/>
              <a:gd name="connsiteY3" fmla="*/ 1800149 h 2335006"/>
              <a:gd name="connsiteX4" fmla="*/ 130714 w 1439049"/>
              <a:gd name="connsiteY4" fmla="*/ 2211932 h 2335006"/>
              <a:gd name="connsiteX5" fmla="*/ 21713 w 1439049"/>
              <a:gd name="connsiteY5" fmla="*/ 2333045 h 2335006"/>
              <a:gd name="connsiteX6" fmla="*/ 542497 w 1439049"/>
              <a:gd name="connsiteY6" fmla="*/ 2139264 h 2335006"/>
              <a:gd name="connsiteX7" fmla="*/ 1002725 w 1439049"/>
              <a:gd name="connsiteY7" fmla="*/ 1939429 h 2335006"/>
              <a:gd name="connsiteX8" fmla="*/ 1099615 w 1439049"/>
              <a:gd name="connsiteY8" fmla="*/ 1539757 h 2335006"/>
              <a:gd name="connsiteX9" fmla="*/ 1438730 w 1439049"/>
              <a:gd name="connsiteY9" fmla="*/ 7683 h 2335006"/>
              <a:gd name="connsiteX10" fmla="*/ 1160171 w 1439049"/>
              <a:gd name="connsiteY10" fmla="*/ 928139 h 2335006"/>
              <a:gd name="connsiteX11" fmla="*/ 1105671 w 1439049"/>
              <a:gd name="connsiteY11" fmla="*/ 4376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049" h="2335006">
                <a:moveTo>
                  <a:pt x="1105671" y="437633"/>
                </a:moveTo>
                <a:cubicBezTo>
                  <a:pt x="1023920" y="467911"/>
                  <a:pt x="790778" y="880703"/>
                  <a:pt x="669665" y="1109808"/>
                </a:cubicBezTo>
                <a:cubicBezTo>
                  <a:pt x="548552" y="1338913"/>
                  <a:pt x="419366" y="1697204"/>
                  <a:pt x="378995" y="1812261"/>
                </a:cubicBezTo>
                <a:cubicBezTo>
                  <a:pt x="338624" y="1927318"/>
                  <a:pt x="468820" y="1733537"/>
                  <a:pt x="427440" y="1800149"/>
                </a:cubicBezTo>
                <a:cubicBezTo>
                  <a:pt x="386060" y="1866761"/>
                  <a:pt x="198335" y="2123116"/>
                  <a:pt x="130714" y="2211932"/>
                </a:cubicBezTo>
                <a:cubicBezTo>
                  <a:pt x="63093" y="2300748"/>
                  <a:pt x="-46917" y="2345156"/>
                  <a:pt x="21713" y="2333045"/>
                </a:cubicBezTo>
                <a:cubicBezTo>
                  <a:pt x="90343" y="2320934"/>
                  <a:pt x="378995" y="2204867"/>
                  <a:pt x="542497" y="2139264"/>
                </a:cubicBezTo>
                <a:cubicBezTo>
                  <a:pt x="705999" y="2073661"/>
                  <a:pt x="909872" y="2039347"/>
                  <a:pt x="1002725" y="1939429"/>
                </a:cubicBezTo>
                <a:cubicBezTo>
                  <a:pt x="1095578" y="1839511"/>
                  <a:pt x="1026947" y="1861715"/>
                  <a:pt x="1099615" y="1539757"/>
                </a:cubicBezTo>
                <a:cubicBezTo>
                  <a:pt x="1172283" y="1217799"/>
                  <a:pt x="1428637" y="109619"/>
                  <a:pt x="1438730" y="7683"/>
                </a:cubicBezTo>
                <a:cubicBezTo>
                  <a:pt x="1448823" y="-94253"/>
                  <a:pt x="1216690" y="850425"/>
                  <a:pt x="1160171" y="928139"/>
                </a:cubicBezTo>
                <a:cubicBezTo>
                  <a:pt x="1103652" y="1005853"/>
                  <a:pt x="1187422" y="407355"/>
                  <a:pt x="1105671" y="4376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7322B1C-4343-14AA-F070-995064C533D3}"/>
              </a:ext>
            </a:extLst>
          </p:cNvPr>
          <p:cNvSpPr/>
          <p:nvPr/>
        </p:nvSpPr>
        <p:spPr>
          <a:xfrm>
            <a:off x="2618936" y="1573174"/>
            <a:ext cx="261524" cy="1620264"/>
          </a:xfrm>
          <a:custGeom>
            <a:avLst/>
            <a:gdLst>
              <a:gd name="connsiteX0" fmla="*/ 93986 w 261524"/>
              <a:gd name="connsiteY0" fmla="*/ 1290 h 1620264"/>
              <a:gd name="connsiteX1" fmla="*/ 100041 w 261524"/>
              <a:gd name="connsiteY1" fmla="*/ 982301 h 1620264"/>
              <a:gd name="connsiteX2" fmla="*/ 100041 w 261524"/>
              <a:gd name="connsiteY2" fmla="*/ 873300 h 1620264"/>
              <a:gd name="connsiteX3" fmla="*/ 251432 w 261524"/>
              <a:gd name="connsiteY3" fmla="*/ 1575753 h 1620264"/>
              <a:gd name="connsiteX4" fmla="*/ 221154 w 261524"/>
              <a:gd name="connsiteY4" fmla="*/ 1448585 h 1620264"/>
              <a:gd name="connsiteX5" fmla="*/ 9207 w 261524"/>
              <a:gd name="connsiteY5" fmla="*/ 637131 h 1620264"/>
              <a:gd name="connsiteX6" fmla="*/ 39485 w 261524"/>
              <a:gd name="connsiteY6" fmla="*/ 770354 h 1620264"/>
              <a:gd name="connsiteX7" fmla="*/ 93986 w 261524"/>
              <a:gd name="connsiteY7" fmla="*/ 1290 h 16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24" h="1620264">
                <a:moveTo>
                  <a:pt x="93986" y="1290"/>
                </a:moveTo>
                <a:cubicBezTo>
                  <a:pt x="104079" y="36614"/>
                  <a:pt x="99032" y="836966"/>
                  <a:pt x="100041" y="982301"/>
                </a:cubicBezTo>
                <a:cubicBezTo>
                  <a:pt x="101050" y="1127636"/>
                  <a:pt x="74809" y="774391"/>
                  <a:pt x="100041" y="873300"/>
                </a:cubicBezTo>
                <a:cubicBezTo>
                  <a:pt x="125273" y="972209"/>
                  <a:pt x="231247" y="1479872"/>
                  <a:pt x="251432" y="1575753"/>
                </a:cubicBezTo>
                <a:cubicBezTo>
                  <a:pt x="271617" y="1671634"/>
                  <a:pt x="261525" y="1605022"/>
                  <a:pt x="221154" y="1448585"/>
                </a:cubicBezTo>
                <a:cubicBezTo>
                  <a:pt x="180783" y="1292148"/>
                  <a:pt x="39485" y="750170"/>
                  <a:pt x="9207" y="637131"/>
                </a:cubicBezTo>
                <a:cubicBezTo>
                  <a:pt x="-21071" y="524093"/>
                  <a:pt x="32420" y="874309"/>
                  <a:pt x="39485" y="770354"/>
                </a:cubicBezTo>
                <a:cubicBezTo>
                  <a:pt x="46550" y="666399"/>
                  <a:pt x="83893" y="-34034"/>
                  <a:pt x="93986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C51B7F1-ED04-204F-86B7-D8D12DAE4B41}"/>
              </a:ext>
            </a:extLst>
          </p:cNvPr>
          <p:cNvSpPr/>
          <p:nvPr/>
        </p:nvSpPr>
        <p:spPr>
          <a:xfrm>
            <a:off x="4353819" y="1222716"/>
            <a:ext cx="214099" cy="1597190"/>
          </a:xfrm>
          <a:custGeom>
            <a:avLst/>
            <a:gdLst>
              <a:gd name="connsiteX0" fmla="*/ 24401 w 214099"/>
              <a:gd name="connsiteY0" fmla="*/ 521 h 1597190"/>
              <a:gd name="connsiteX1" fmla="*/ 109180 w 214099"/>
              <a:gd name="connsiteY1" fmla="*/ 1017867 h 1597190"/>
              <a:gd name="connsiteX2" fmla="*/ 178 w 214099"/>
              <a:gd name="connsiteY2" fmla="*/ 1593152 h 1597190"/>
              <a:gd name="connsiteX3" fmla="*/ 84957 w 214099"/>
              <a:gd name="connsiteY3" fmla="*/ 1254036 h 1597190"/>
              <a:gd name="connsiteX4" fmla="*/ 139458 w 214099"/>
              <a:gd name="connsiteY4" fmla="*/ 872532 h 1597190"/>
              <a:gd name="connsiteX5" fmla="*/ 212125 w 214099"/>
              <a:gd name="connsiteY5" fmla="*/ 878587 h 1597190"/>
              <a:gd name="connsiteX6" fmla="*/ 24401 w 214099"/>
              <a:gd name="connsiteY6" fmla="*/ 521 h 15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99" h="1597190">
                <a:moveTo>
                  <a:pt x="24401" y="521"/>
                </a:moveTo>
                <a:cubicBezTo>
                  <a:pt x="7243" y="23734"/>
                  <a:pt x="113217" y="752429"/>
                  <a:pt x="109180" y="1017867"/>
                </a:cubicBezTo>
                <a:cubicBezTo>
                  <a:pt x="105143" y="1283305"/>
                  <a:pt x="4215" y="1553791"/>
                  <a:pt x="178" y="1593152"/>
                </a:cubicBezTo>
                <a:cubicBezTo>
                  <a:pt x="-3859" y="1632513"/>
                  <a:pt x="61744" y="1374139"/>
                  <a:pt x="84957" y="1254036"/>
                </a:cubicBezTo>
                <a:cubicBezTo>
                  <a:pt x="108170" y="1133933"/>
                  <a:pt x="118263" y="935107"/>
                  <a:pt x="139458" y="872532"/>
                </a:cubicBezTo>
                <a:cubicBezTo>
                  <a:pt x="160653" y="809957"/>
                  <a:pt x="226255" y="1020894"/>
                  <a:pt x="212125" y="878587"/>
                </a:cubicBezTo>
                <a:cubicBezTo>
                  <a:pt x="197995" y="736280"/>
                  <a:pt x="41559" y="-22692"/>
                  <a:pt x="2440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CAB8688-DBC3-0BA1-924B-FA1E3DCE0786}"/>
              </a:ext>
            </a:extLst>
          </p:cNvPr>
          <p:cNvSpPr/>
          <p:nvPr/>
        </p:nvSpPr>
        <p:spPr>
          <a:xfrm>
            <a:off x="3855786" y="2641674"/>
            <a:ext cx="548281" cy="581784"/>
          </a:xfrm>
          <a:custGeom>
            <a:avLst/>
            <a:gdLst>
              <a:gd name="connsiteX0" fmla="*/ 546656 w 548281"/>
              <a:gd name="connsiteY0" fmla="*/ 4636 h 581784"/>
              <a:gd name="connsiteX1" fmla="*/ 1650 w 548281"/>
              <a:gd name="connsiteY1" fmla="*/ 579921 h 581784"/>
              <a:gd name="connsiteX2" fmla="*/ 371043 w 548281"/>
              <a:gd name="connsiteY2" fmla="*/ 192360 h 581784"/>
              <a:gd name="connsiteX3" fmla="*/ 177263 w 548281"/>
              <a:gd name="connsiteY3" fmla="*/ 301362 h 581784"/>
              <a:gd name="connsiteX4" fmla="*/ 546656 w 548281"/>
              <a:gd name="connsiteY4" fmla="*/ 4636 h 58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81" h="581784">
                <a:moveTo>
                  <a:pt x="546656" y="4636"/>
                </a:moveTo>
                <a:cubicBezTo>
                  <a:pt x="517387" y="51062"/>
                  <a:pt x="30919" y="548634"/>
                  <a:pt x="1650" y="579921"/>
                </a:cubicBezTo>
                <a:cubicBezTo>
                  <a:pt x="-27619" y="611208"/>
                  <a:pt x="341774" y="238786"/>
                  <a:pt x="371043" y="192360"/>
                </a:cubicBezTo>
                <a:cubicBezTo>
                  <a:pt x="400312" y="145934"/>
                  <a:pt x="154050" y="327603"/>
                  <a:pt x="177263" y="301362"/>
                </a:cubicBezTo>
                <a:cubicBezTo>
                  <a:pt x="200476" y="275121"/>
                  <a:pt x="575925" y="-41790"/>
                  <a:pt x="546656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B55A0FD-499E-2E95-6A51-34B433716E50}"/>
              </a:ext>
            </a:extLst>
          </p:cNvPr>
          <p:cNvSpPr/>
          <p:nvPr/>
        </p:nvSpPr>
        <p:spPr>
          <a:xfrm>
            <a:off x="3003592" y="2949289"/>
            <a:ext cx="289700" cy="442679"/>
          </a:xfrm>
          <a:custGeom>
            <a:avLst/>
            <a:gdLst>
              <a:gd name="connsiteX0" fmla="*/ 0 w 289700"/>
              <a:gd name="connsiteY0" fmla="*/ 5858 h 442679"/>
              <a:gd name="connsiteX1" fmla="*/ 54501 w 289700"/>
              <a:gd name="connsiteY1" fmla="*/ 60359 h 442679"/>
              <a:gd name="connsiteX2" fmla="*/ 266448 w 289700"/>
              <a:gd name="connsiteY2" fmla="*/ 423696 h 442679"/>
              <a:gd name="connsiteX3" fmla="*/ 260392 w 289700"/>
              <a:gd name="connsiteY3" fmla="*/ 363140 h 442679"/>
              <a:gd name="connsiteX4" fmla="*/ 54501 w 289700"/>
              <a:gd name="connsiteY4" fmla="*/ 120915 h 442679"/>
              <a:gd name="connsiteX5" fmla="*/ 0 w 289700"/>
              <a:gd name="connsiteY5" fmla="*/ 5858 h 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00" h="442679">
                <a:moveTo>
                  <a:pt x="0" y="5858"/>
                </a:moveTo>
                <a:cubicBezTo>
                  <a:pt x="0" y="-4235"/>
                  <a:pt x="10093" y="-9281"/>
                  <a:pt x="54501" y="60359"/>
                </a:cubicBezTo>
                <a:cubicBezTo>
                  <a:pt x="98909" y="129999"/>
                  <a:pt x="232133" y="373233"/>
                  <a:pt x="266448" y="423696"/>
                </a:cubicBezTo>
                <a:cubicBezTo>
                  <a:pt x="300763" y="474159"/>
                  <a:pt x="295717" y="413604"/>
                  <a:pt x="260392" y="363140"/>
                </a:cubicBezTo>
                <a:cubicBezTo>
                  <a:pt x="225068" y="312677"/>
                  <a:pt x="92853" y="180462"/>
                  <a:pt x="54501" y="120915"/>
                </a:cubicBezTo>
                <a:cubicBezTo>
                  <a:pt x="16149" y="61368"/>
                  <a:pt x="0" y="15951"/>
                  <a:pt x="0" y="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16FCB3D-AD23-9ED3-4336-E5F80E09ED0C}"/>
              </a:ext>
            </a:extLst>
          </p:cNvPr>
          <p:cNvSpPr/>
          <p:nvPr/>
        </p:nvSpPr>
        <p:spPr>
          <a:xfrm>
            <a:off x="3355447" y="950332"/>
            <a:ext cx="162897" cy="423545"/>
          </a:xfrm>
          <a:custGeom>
            <a:avLst/>
            <a:gdLst>
              <a:gd name="connsiteX0" fmla="*/ 162874 w 162897"/>
              <a:gd name="connsiteY0" fmla="*/ 402 h 423545"/>
              <a:gd name="connsiteX1" fmla="*/ 17538 w 162897"/>
              <a:gd name="connsiteY1" fmla="*/ 418240 h 423545"/>
              <a:gd name="connsiteX2" fmla="*/ 47817 w 162897"/>
              <a:gd name="connsiteY2" fmla="*/ 242627 h 423545"/>
              <a:gd name="connsiteX3" fmla="*/ 5427 w 162897"/>
              <a:gd name="connsiteY3" fmla="*/ 339517 h 423545"/>
              <a:gd name="connsiteX4" fmla="*/ 162874 w 162897"/>
              <a:gd name="connsiteY4" fmla="*/ 402 h 42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97" h="423545">
                <a:moveTo>
                  <a:pt x="162874" y="402"/>
                </a:moveTo>
                <a:cubicBezTo>
                  <a:pt x="164892" y="13522"/>
                  <a:pt x="36714" y="377869"/>
                  <a:pt x="17538" y="418240"/>
                </a:cubicBezTo>
                <a:cubicBezTo>
                  <a:pt x="-1638" y="458611"/>
                  <a:pt x="49835" y="255747"/>
                  <a:pt x="47817" y="242627"/>
                </a:cubicBezTo>
                <a:cubicBezTo>
                  <a:pt x="45799" y="229507"/>
                  <a:pt x="-18796" y="379888"/>
                  <a:pt x="5427" y="339517"/>
                </a:cubicBezTo>
                <a:cubicBezTo>
                  <a:pt x="29650" y="299146"/>
                  <a:pt x="160856" y="-12718"/>
                  <a:pt x="162874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9D01D6-49E0-C567-7EC7-4A108F9F74D5}"/>
              </a:ext>
            </a:extLst>
          </p:cNvPr>
          <p:cNvSpPr/>
          <p:nvPr/>
        </p:nvSpPr>
        <p:spPr>
          <a:xfrm>
            <a:off x="2810462" y="2004788"/>
            <a:ext cx="200678" cy="693320"/>
          </a:xfrm>
          <a:custGeom>
            <a:avLst/>
            <a:gdLst>
              <a:gd name="connsiteX0" fmla="*/ 11461 w 200678"/>
              <a:gd name="connsiteY0" fmla="*/ 48070 h 693320"/>
              <a:gd name="connsiteX1" fmla="*/ 187074 w 200678"/>
              <a:gd name="connsiteY1" fmla="*/ 689967 h 693320"/>
              <a:gd name="connsiteX2" fmla="*/ 120463 w 200678"/>
              <a:gd name="connsiteY2" fmla="*/ 308462 h 693320"/>
              <a:gd name="connsiteX3" fmla="*/ 199186 w 200678"/>
              <a:gd name="connsiteY3" fmla="*/ 490131 h 693320"/>
              <a:gd name="connsiteX4" fmla="*/ 35684 w 200678"/>
              <a:gd name="connsiteY4" fmla="*/ 96515 h 693320"/>
              <a:gd name="connsiteX5" fmla="*/ 11461 w 200678"/>
              <a:gd name="connsiteY5" fmla="*/ 48070 h 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78" h="693320">
                <a:moveTo>
                  <a:pt x="11461" y="48070"/>
                </a:moveTo>
                <a:cubicBezTo>
                  <a:pt x="36693" y="146979"/>
                  <a:pt x="168907" y="646568"/>
                  <a:pt x="187074" y="689967"/>
                </a:cubicBezTo>
                <a:cubicBezTo>
                  <a:pt x="205241" y="733366"/>
                  <a:pt x="118444" y="341768"/>
                  <a:pt x="120463" y="308462"/>
                </a:cubicBezTo>
                <a:cubicBezTo>
                  <a:pt x="122482" y="275156"/>
                  <a:pt x="213316" y="525456"/>
                  <a:pt x="199186" y="490131"/>
                </a:cubicBezTo>
                <a:cubicBezTo>
                  <a:pt x="185056" y="454806"/>
                  <a:pt x="64953" y="171201"/>
                  <a:pt x="35684" y="96515"/>
                </a:cubicBezTo>
                <a:cubicBezTo>
                  <a:pt x="6415" y="21829"/>
                  <a:pt x="-13771" y="-50839"/>
                  <a:pt x="11461" y="4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0CB9D43-E7DF-962A-FED7-F7646DB98A8F}"/>
              </a:ext>
            </a:extLst>
          </p:cNvPr>
          <p:cNvSpPr/>
          <p:nvPr/>
        </p:nvSpPr>
        <p:spPr>
          <a:xfrm>
            <a:off x="3942029" y="2129555"/>
            <a:ext cx="579161" cy="752958"/>
          </a:xfrm>
          <a:custGeom>
            <a:avLst/>
            <a:gdLst>
              <a:gd name="connsiteX0" fmla="*/ 157632 w 579161"/>
              <a:gd name="connsiteY0" fmla="*/ 2026 h 752958"/>
              <a:gd name="connsiteX1" fmla="*/ 272689 w 579161"/>
              <a:gd name="connsiteY1" fmla="*/ 238196 h 752958"/>
              <a:gd name="connsiteX2" fmla="*/ 139465 w 579161"/>
              <a:gd name="connsiteY2" fmla="*/ 474366 h 752958"/>
              <a:gd name="connsiteX3" fmla="*/ 186 w 579161"/>
              <a:gd name="connsiteY3" fmla="*/ 752924 h 752958"/>
              <a:gd name="connsiteX4" fmla="*/ 169743 w 579161"/>
              <a:gd name="connsiteY4" fmla="*/ 456199 h 752958"/>
              <a:gd name="connsiteX5" fmla="*/ 575470 w 579161"/>
              <a:gd name="connsiteY5" fmla="*/ 26249 h 752958"/>
              <a:gd name="connsiteX6" fmla="*/ 363523 w 579161"/>
              <a:gd name="connsiteY6" fmla="*/ 244252 h 752958"/>
              <a:gd name="connsiteX7" fmla="*/ 242411 w 579161"/>
              <a:gd name="connsiteY7" fmla="*/ 129195 h 752958"/>
              <a:gd name="connsiteX8" fmla="*/ 157632 w 579161"/>
              <a:gd name="connsiteY8" fmla="*/ 2026 h 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61" h="752958">
                <a:moveTo>
                  <a:pt x="157632" y="2026"/>
                </a:moveTo>
                <a:cubicBezTo>
                  <a:pt x="162678" y="20193"/>
                  <a:pt x="275717" y="159473"/>
                  <a:pt x="272689" y="238196"/>
                </a:cubicBezTo>
                <a:cubicBezTo>
                  <a:pt x="269661" y="316919"/>
                  <a:pt x="184882" y="388578"/>
                  <a:pt x="139465" y="474366"/>
                </a:cubicBezTo>
                <a:cubicBezTo>
                  <a:pt x="94048" y="560154"/>
                  <a:pt x="-4860" y="755952"/>
                  <a:pt x="186" y="752924"/>
                </a:cubicBezTo>
                <a:cubicBezTo>
                  <a:pt x="5232" y="749896"/>
                  <a:pt x="73862" y="577312"/>
                  <a:pt x="169743" y="456199"/>
                </a:cubicBezTo>
                <a:cubicBezTo>
                  <a:pt x="265624" y="335086"/>
                  <a:pt x="543173" y="61574"/>
                  <a:pt x="575470" y="26249"/>
                </a:cubicBezTo>
                <a:cubicBezTo>
                  <a:pt x="607767" y="-9076"/>
                  <a:pt x="419033" y="227094"/>
                  <a:pt x="363523" y="244252"/>
                </a:cubicBezTo>
                <a:cubicBezTo>
                  <a:pt x="308013" y="261410"/>
                  <a:pt x="273698" y="165529"/>
                  <a:pt x="242411" y="129195"/>
                </a:cubicBezTo>
                <a:cubicBezTo>
                  <a:pt x="211124" y="92861"/>
                  <a:pt x="152586" y="-16141"/>
                  <a:pt x="157632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29FDA3-EA06-26BE-019B-6A7E35BE3388}"/>
              </a:ext>
            </a:extLst>
          </p:cNvPr>
          <p:cNvSpPr/>
          <p:nvPr/>
        </p:nvSpPr>
        <p:spPr>
          <a:xfrm>
            <a:off x="3553756" y="756894"/>
            <a:ext cx="1075668" cy="812205"/>
          </a:xfrm>
          <a:custGeom>
            <a:avLst/>
            <a:gdLst>
              <a:gd name="connsiteX0" fmla="*/ 449015 w 1075668"/>
              <a:gd name="connsiteY0" fmla="*/ 60 h 812205"/>
              <a:gd name="connsiteX1" fmla="*/ 31176 w 1075668"/>
              <a:gd name="connsiteY1" fmla="*/ 272563 h 812205"/>
              <a:gd name="connsiteX2" fmla="*/ 31176 w 1075668"/>
              <a:gd name="connsiteY2" fmla="*/ 805458 h 812205"/>
              <a:gd name="connsiteX3" fmla="*/ 37232 w 1075668"/>
              <a:gd name="connsiteY3" fmla="*/ 581400 h 812205"/>
              <a:gd name="connsiteX4" fmla="*/ 55399 w 1075668"/>
              <a:gd name="connsiteY4" fmla="*/ 708568 h 812205"/>
              <a:gd name="connsiteX5" fmla="*/ 115955 w 1075668"/>
              <a:gd name="connsiteY5" fmla="*/ 599567 h 812205"/>
              <a:gd name="connsiteX6" fmla="*/ 872909 w 1075668"/>
              <a:gd name="connsiteY6" fmla="*/ 587456 h 812205"/>
              <a:gd name="connsiteX7" fmla="*/ 588294 w 1075668"/>
              <a:gd name="connsiteY7" fmla="*/ 587456 h 812205"/>
              <a:gd name="connsiteX8" fmla="*/ 1072745 w 1075668"/>
              <a:gd name="connsiteY8" fmla="*/ 490566 h 812205"/>
              <a:gd name="connsiteX9" fmla="*/ 782074 w 1075668"/>
              <a:gd name="connsiteY9" fmla="*/ 339175 h 812205"/>
              <a:gd name="connsiteX10" fmla="*/ 600406 w 1075668"/>
              <a:gd name="connsiteY10" fmla="*/ 248340 h 812205"/>
              <a:gd name="connsiteX11" fmla="*/ 449015 w 1075668"/>
              <a:gd name="connsiteY11" fmla="*/ 60 h 81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668" h="812205">
                <a:moveTo>
                  <a:pt x="449015" y="60"/>
                </a:moveTo>
                <a:cubicBezTo>
                  <a:pt x="354143" y="4097"/>
                  <a:pt x="100816" y="138330"/>
                  <a:pt x="31176" y="272563"/>
                </a:cubicBezTo>
                <a:cubicBezTo>
                  <a:pt x="-38464" y="406796"/>
                  <a:pt x="30167" y="753985"/>
                  <a:pt x="31176" y="805458"/>
                </a:cubicBezTo>
                <a:cubicBezTo>
                  <a:pt x="32185" y="856931"/>
                  <a:pt x="33195" y="597548"/>
                  <a:pt x="37232" y="581400"/>
                </a:cubicBezTo>
                <a:cubicBezTo>
                  <a:pt x="41269" y="565252"/>
                  <a:pt x="42278" y="705540"/>
                  <a:pt x="55399" y="708568"/>
                </a:cubicBezTo>
                <a:cubicBezTo>
                  <a:pt x="68520" y="711596"/>
                  <a:pt x="-20297" y="619752"/>
                  <a:pt x="115955" y="599567"/>
                </a:cubicBezTo>
                <a:cubicBezTo>
                  <a:pt x="252207" y="579382"/>
                  <a:pt x="794186" y="589474"/>
                  <a:pt x="872909" y="587456"/>
                </a:cubicBezTo>
                <a:cubicBezTo>
                  <a:pt x="951632" y="585438"/>
                  <a:pt x="554988" y="603604"/>
                  <a:pt x="588294" y="587456"/>
                </a:cubicBezTo>
                <a:cubicBezTo>
                  <a:pt x="621600" y="571308"/>
                  <a:pt x="1040448" y="531946"/>
                  <a:pt x="1072745" y="490566"/>
                </a:cubicBezTo>
                <a:cubicBezTo>
                  <a:pt x="1105042" y="449186"/>
                  <a:pt x="860797" y="379546"/>
                  <a:pt x="782074" y="339175"/>
                </a:cubicBezTo>
                <a:cubicBezTo>
                  <a:pt x="703351" y="298804"/>
                  <a:pt x="652888" y="300822"/>
                  <a:pt x="600406" y="248340"/>
                </a:cubicBezTo>
                <a:cubicBezTo>
                  <a:pt x="547924" y="195858"/>
                  <a:pt x="543887" y="-3977"/>
                  <a:pt x="44901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3BDB39C-5CEB-4686-31A1-440C34AC97E8}"/>
              </a:ext>
            </a:extLst>
          </p:cNvPr>
          <p:cNvSpPr/>
          <p:nvPr/>
        </p:nvSpPr>
        <p:spPr>
          <a:xfrm>
            <a:off x="3703194" y="1497809"/>
            <a:ext cx="811275" cy="519701"/>
          </a:xfrm>
          <a:custGeom>
            <a:avLst/>
            <a:gdLst>
              <a:gd name="connsiteX0" fmla="*/ 8907 w 811275"/>
              <a:gd name="connsiteY0" fmla="*/ 209878 h 519701"/>
              <a:gd name="connsiteX1" fmla="*/ 323799 w 811275"/>
              <a:gd name="connsiteY1" fmla="*/ 125100 h 519701"/>
              <a:gd name="connsiteX2" fmla="*/ 481246 w 811275"/>
              <a:gd name="connsiteY2" fmla="*/ 155378 h 519701"/>
              <a:gd name="connsiteX3" fmla="*/ 408578 w 811275"/>
              <a:gd name="connsiteY3" fmla="*/ 3987 h 519701"/>
              <a:gd name="connsiteX4" fmla="*/ 638692 w 811275"/>
              <a:gd name="connsiteY4" fmla="*/ 343102 h 519701"/>
              <a:gd name="connsiteX5" fmla="*/ 808250 w 811275"/>
              <a:gd name="connsiteY5" fmla="*/ 518716 h 519701"/>
              <a:gd name="connsiteX6" fmla="*/ 493357 w 811275"/>
              <a:gd name="connsiteY6" fmla="*/ 270435 h 519701"/>
              <a:gd name="connsiteX7" fmla="*/ 130019 w 811275"/>
              <a:gd name="connsiteY7" fmla="*/ 433937 h 519701"/>
              <a:gd name="connsiteX8" fmla="*/ 136075 w 811275"/>
              <a:gd name="connsiteY8" fmla="*/ 470270 h 519701"/>
              <a:gd name="connsiteX9" fmla="*/ 87630 w 811275"/>
              <a:gd name="connsiteY9" fmla="*/ 318880 h 519701"/>
              <a:gd name="connsiteX10" fmla="*/ 8907 w 811275"/>
              <a:gd name="connsiteY10" fmla="*/ 209878 h 5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275" h="519701">
                <a:moveTo>
                  <a:pt x="8907" y="209878"/>
                </a:moveTo>
                <a:cubicBezTo>
                  <a:pt x="48268" y="177581"/>
                  <a:pt x="245076" y="134183"/>
                  <a:pt x="323799" y="125100"/>
                </a:cubicBezTo>
                <a:cubicBezTo>
                  <a:pt x="402522" y="116017"/>
                  <a:pt x="467116" y="175563"/>
                  <a:pt x="481246" y="155378"/>
                </a:cubicBezTo>
                <a:cubicBezTo>
                  <a:pt x="495376" y="135193"/>
                  <a:pt x="382337" y="-27300"/>
                  <a:pt x="408578" y="3987"/>
                </a:cubicBezTo>
                <a:cubicBezTo>
                  <a:pt x="434819" y="35274"/>
                  <a:pt x="572080" y="257314"/>
                  <a:pt x="638692" y="343102"/>
                </a:cubicBezTo>
                <a:cubicBezTo>
                  <a:pt x="705304" y="428890"/>
                  <a:pt x="832473" y="530827"/>
                  <a:pt x="808250" y="518716"/>
                </a:cubicBezTo>
                <a:cubicBezTo>
                  <a:pt x="784028" y="506605"/>
                  <a:pt x="606395" y="284565"/>
                  <a:pt x="493357" y="270435"/>
                </a:cubicBezTo>
                <a:cubicBezTo>
                  <a:pt x="380319" y="256305"/>
                  <a:pt x="189566" y="400631"/>
                  <a:pt x="130019" y="433937"/>
                </a:cubicBezTo>
                <a:cubicBezTo>
                  <a:pt x="70472" y="467243"/>
                  <a:pt x="143140" y="489446"/>
                  <a:pt x="136075" y="470270"/>
                </a:cubicBezTo>
                <a:cubicBezTo>
                  <a:pt x="129010" y="451094"/>
                  <a:pt x="102769" y="359251"/>
                  <a:pt x="87630" y="318880"/>
                </a:cubicBezTo>
                <a:cubicBezTo>
                  <a:pt x="72491" y="278509"/>
                  <a:pt x="-30454" y="242175"/>
                  <a:pt x="8907" y="2098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7EFD57C2-FF65-736D-A107-27376056C87F}"/>
              </a:ext>
            </a:extLst>
          </p:cNvPr>
          <p:cNvSpPr/>
          <p:nvPr/>
        </p:nvSpPr>
        <p:spPr>
          <a:xfrm>
            <a:off x="2936940" y="1476872"/>
            <a:ext cx="551106" cy="1280054"/>
          </a:xfrm>
          <a:custGeom>
            <a:avLst/>
            <a:gdLst>
              <a:gd name="connsiteX0" fmla="*/ 40 w 551106"/>
              <a:gd name="connsiteY0" fmla="*/ 24924 h 1280054"/>
              <a:gd name="connsiteX1" fmla="*/ 345211 w 551106"/>
              <a:gd name="connsiteY1" fmla="*/ 442762 h 1280054"/>
              <a:gd name="connsiteX2" fmla="*/ 248321 w 551106"/>
              <a:gd name="connsiteY2" fmla="*/ 757655 h 1280054"/>
              <a:gd name="connsiteX3" fmla="*/ 302822 w 551106"/>
              <a:gd name="connsiteY3" fmla="*/ 703154 h 1280054"/>
              <a:gd name="connsiteX4" fmla="*/ 211987 w 551106"/>
              <a:gd name="connsiteY4" fmla="*/ 993825 h 1280054"/>
              <a:gd name="connsiteX5" fmla="*/ 260432 w 551106"/>
              <a:gd name="connsiteY5" fmla="*/ 1278439 h 1280054"/>
              <a:gd name="connsiteX6" fmla="*/ 320988 w 551106"/>
              <a:gd name="connsiteY6" fmla="*/ 1072548 h 1280054"/>
              <a:gd name="connsiteX7" fmla="*/ 551102 w 551106"/>
              <a:gd name="connsiteY7" fmla="*/ 364039 h 1280054"/>
              <a:gd name="connsiteX8" fmla="*/ 314933 w 551106"/>
              <a:gd name="connsiteY8" fmla="*/ 702 h 1280054"/>
              <a:gd name="connsiteX9" fmla="*/ 502657 w 551106"/>
              <a:gd name="connsiteY9" fmla="*/ 267149 h 1280054"/>
              <a:gd name="connsiteX10" fmla="*/ 345211 w 551106"/>
              <a:gd name="connsiteY10" fmla="*/ 91536 h 1280054"/>
              <a:gd name="connsiteX11" fmla="*/ 181709 w 551106"/>
              <a:gd name="connsiteY11" fmla="*/ 6757 h 1280054"/>
              <a:gd name="connsiteX12" fmla="*/ 320988 w 551106"/>
              <a:gd name="connsiteY12" fmla="*/ 158148 h 1280054"/>
              <a:gd name="connsiteX13" fmla="*/ 40 w 551106"/>
              <a:gd name="connsiteY13" fmla="*/ 24924 h 1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06" h="1280054">
                <a:moveTo>
                  <a:pt x="40" y="24924"/>
                </a:moveTo>
                <a:cubicBezTo>
                  <a:pt x="4077" y="72360"/>
                  <a:pt x="303831" y="320640"/>
                  <a:pt x="345211" y="442762"/>
                </a:cubicBezTo>
                <a:cubicBezTo>
                  <a:pt x="386591" y="564884"/>
                  <a:pt x="255386" y="714256"/>
                  <a:pt x="248321" y="757655"/>
                </a:cubicBezTo>
                <a:cubicBezTo>
                  <a:pt x="241256" y="801054"/>
                  <a:pt x="308878" y="663792"/>
                  <a:pt x="302822" y="703154"/>
                </a:cubicBezTo>
                <a:cubicBezTo>
                  <a:pt x="296766" y="742516"/>
                  <a:pt x="219052" y="897944"/>
                  <a:pt x="211987" y="993825"/>
                </a:cubicBezTo>
                <a:cubicBezTo>
                  <a:pt x="204922" y="1089706"/>
                  <a:pt x="242265" y="1265319"/>
                  <a:pt x="260432" y="1278439"/>
                </a:cubicBezTo>
                <a:cubicBezTo>
                  <a:pt x="278599" y="1291559"/>
                  <a:pt x="272543" y="1224948"/>
                  <a:pt x="320988" y="1072548"/>
                </a:cubicBezTo>
                <a:cubicBezTo>
                  <a:pt x="369433" y="920148"/>
                  <a:pt x="552111" y="542680"/>
                  <a:pt x="551102" y="364039"/>
                </a:cubicBezTo>
                <a:cubicBezTo>
                  <a:pt x="550093" y="185398"/>
                  <a:pt x="323007" y="16850"/>
                  <a:pt x="314933" y="702"/>
                </a:cubicBezTo>
                <a:cubicBezTo>
                  <a:pt x="306859" y="-15446"/>
                  <a:pt x="497611" y="252010"/>
                  <a:pt x="502657" y="267149"/>
                </a:cubicBezTo>
                <a:cubicBezTo>
                  <a:pt x="507703" y="282288"/>
                  <a:pt x="398702" y="134935"/>
                  <a:pt x="345211" y="91536"/>
                </a:cubicBezTo>
                <a:cubicBezTo>
                  <a:pt x="291720" y="48137"/>
                  <a:pt x="185746" y="-4345"/>
                  <a:pt x="181709" y="6757"/>
                </a:cubicBezTo>
                <a:cubicBezTo>
                  <a:pt x="177672" y="17859"/>
                  <a:pt x="346220" y="152092"/>
                  <a:pt x="320988" y="158148"/>
                </a:cubicBezTo>
                <a:cubicBezTo>
                  <a:pt x="295756" y="164204"/>
                  <a:pt x="-3997" y="-22512"/>
                  <a:pt x="40" y="249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D9AC321-4316-09B4-D8CC-CC77725F2E98}"/>
              </a:ext>
            </a:extLst>
          </p:cNvPr>
          <p:cNvSpPr/>
          <p:nvPr/>
        </p:nvSpPr>
        <p:spPr>
          <a:xfrm>
            <a:off x="3042181" y="1813371"/>
            <a:ext cx="405248" cy="1255853"/>
          </a:xfrm>
          <a:custGeom>
            <a:avLst/>
            <a:gdLst>
              <a:gd name="connsiteX0" fmla="*/ 330804 w 405248"/>
              <a:gd name="connsiteY0" fmla="*/ 3318 h 1255853"/>
              <a:gd name="connsiteX1" fmla="*/ 9856 w 405248"/>
              <a:gd name="connsiteY1" fmla="*/ 608881 h 1255853"/>
              <a:gd name="connsiteX2" fmla="*/ 76468 w 405248"/>
              <a:gd name="connsiteY2" fmla="*/ 524102 h 1255853"/>
              <a:gd name="connsiteX3" fmla="*/ 15912 w 405248"/>
              <a:gd name="connsiteY3" fmla="*/ 802661 h 1255853"/>
              <a:gd name="connsiteX4" fmla="*/ 40134 w 405248"/>
              <a:gd name="connsiteY4" fmla="*/ 748160 h 1255853"/>
              <a:gd name="connsiteX5" fmla="*/ 9856 w 405248"/>
              <a:gd name="connsiteY5" fmla="*/ 1250777 h 1255853"/>
              <a:gd name="connsiteX6" fmla="*/ 155191 w 405248"/>
              <a:gd name="connsiteY6" fmla="*/ 996441 h 1255853"/>
              <a:gd name="connsiteX7" fmla="*/ 336860 w 405248"/>
              <a:gd name="connsiteY7" fmla="*/ 814772 h 1255853"/>
              <a:gd name="connsiteX8" fmla="*/ 209692 w 405248"/>
              <a:gd name="connsiteY8" fmla="*/ 772383 h 1255853"/>
              <a:gd name="connsiteX9" fmla="*/ 403472 w 405248"/>
              <a:gd name="connsiteY9" fmla="*/ 106263 h 1255853"/>
              <a:gd name="connsiteX10" fmla="*/ 306582 w 405248"/>
              <a:gd name="connsiteY10" fmla="*/ 354544 h 1255853"/>
              <a:gd name="connsiteX11" fmla="*/ 330804 w 405248"/>
              <a:gd name="connsiteY11" fmla="*/ 3318 h 12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248" h="1255853">
                <a:moveTo>
                  <a:pt x="330804" y="3318"/>
                </a:moveTo>
                <a:cubicBezTo>
                  <a:pt x="281350" y="45708"/>
                  <a:pt x="52245" y="522084"/>
                  <a:pt x="9856" y="608881"/>
                </a:cubicBezTo>
                <a:cubicBezTo>
                  <a:pt x="-32533" y="695678"/>
                  <a:pt x="75459" y="491805"/>
                  <a:pt x="76468" y="524102"/>
                </a:cubicBezTo>
                <a:cubicBezTo>
                  <a:pt x="77477" y="556399"/>
                  <a:pt x="21968" y="765318"/>
                  <a:pt x="15912" y="802661"/>
                </a:cubicBezTo>
                <a:cubicBezTo>
                  <a:pt x="9856" y="840004"/>
                  <a:pt x="41143" y="673474"/>
                  <a:pt x="40134" y="748160"/>
                </a:cubicBezTo>
                <a:cubicBezTo>
                  <a:pt x="39125" y="822846"/>
                  <a:pt x="-9320" y="1209397"/>
                  <a:pt x="9856" y="1250777"/>
                </a:cubicBezTo>
                <a:cubicBezTo>
                  <a:pt x="29032" y="1292157"/>
                  <a:pt x="100690" y="1069109"/>
                  <a:pt x="155191" y="996441"/>
                </a:cubicBezTo>
                <a:cubicBezTo>
                  <a:pt x="209692" y="923774"/>
                  <a:pt x="327776" y="852115"/>
                  <a:pt x="336860" y="814772"/>
                </a:cubicBezTo>
                <a:cubicBezTo>
                  <a:pt x="345944" y="777429"/>
                  <a:pt x="198590" y="890468"/>
                  <a:pt x="209692" y="772383"/>
                </a:cubicBezTo>
                <a:cubicBezTo>
                  <a:pt x="220794" y="654298"/>
                  <a:pt x="387324" y="175903"/>
                  <a:pt x="403472" y="106263"/>
                </a:cubicBezTo>
                <a:cubicBezTo>
                  <a:pt x="419620" y="36623"/>
                  <a:pt x="320712" y="370692"/>
                  <a:pt x="306582" y="354544"/>
                </a:cubicBezTo>
                <a:cubicBezTo>
                  <a:pt x="292452" y="338396"/>
                  <a:pt x="380258" y="-39072"/>
                  <a:pt x="330804" y="3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EBF8137-4A2A-E320-DBB5-FCDE9BD120B9}"/>
              </a:ext>
            </a:extLst>
          </p:cNvPr>
          <p:cNvSpPr/>
          <p:nvPr/>
        </p:nvSpPr>
        <p:spPr>
          <a:xfrm>
            <a:off x="3685696" y="1519788"/>
            <a:ext cx="931709" cy="336892"/>
          </a:xfrm>
          <a:custGeom>
            <a:avLst/>
            <a:gdLst>
              <a:gd name="connsiteX0" fmla="*/ 2182 w 931709"/>
              <a:gd name="connsiteY0" fmla="*/ 84954 h 336892"/>
              <a:gd name="connsiteX1" fmla="*/ 341297 w 931709"/>
              <a:gd name="connsiteY1" fmla="*/ 175 h 336892"/>
              <a:gd name="connsiteX2" fmla="*/ 541133 w 931709"/>
              <a:gd name="connsiteY2" fmla="*/ 109176 h 336892"/>
              <a:gd name="connsiteX3" fmla="*/ 492688 w 931709"/>
              <a:gd name="connsiteY3" fmla="*/ 78898 h 336892"/>
              <a:gd name="connsiteX4" fmla="*/ 928693 w 931709"/>
              <a:gd name="connsiteY4" fmla="*/ 333235 h 336892"/>
              <a:gd name="connsiteX5" fmla="*/ 662246 w 931709"/>
              <a:gd name="connsiteY5" fmla="*/ 230289 h 336892"/>
              <a:gd name="connsiteX6" fmla="*/ 220185 w 931709"/>
              <a:gd name="connsiteY6" fmla="*/ 242400 h 336892"/>
              <a:gd name="connsiteX7" fmla="*/ 195962 w 931709"/>
              <a:gd name="connsiteY7" fmla="*/ 133399 h 336892"/>
              <a:gd name="connsiteX8" fmla="*/ 2182 w 931709"/>
              <a:gd name="connsiteY8" fmla="*/ 84954 h 3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709" h="336892">
                <a:moveTo>
                  <a:pt x="2182" y="84954"/>
                </a:moveTo>
                <a:cubicBezTo>
                  <a:pt x="26404" y="62750"/>
                  <a:pt x="251472" y="-3862"/>
                  <a:pt x="341297" y="175"/>
                </a:cubicBezTo>
                <a:cubicBezTo>
                  <a:pt x="431122" y="4212"/>
                  <a:pt x="515901" y="96056"/>
                  <a:pt x="541133" y="109176"/>
                </a:cubicBezTo>
                <a:cubicBezTo>
                  <a:pt x="566365" y="122296"/>
                  <a:pt x="492688" y="78898"/>
                  <a:pt x="492688" y="78898"/>
                </a:cubicBezTo>
                <a:cubicBezTo>
                  <a:pt x="557281" y="116241"/>
                  <a:pt x="900433" y="308003"/>
                  <a:pt x="928693" y="333235"/>
                </a:cubicBezTo>
                <a:cubicBezTo>
                  <a:pt x="956953" y="358467"/>
                  <a:pt x="780331" y="245428"/>
                  <a:pt x="662246" y="230289"/>
                </a:cubicBezTo>
                <a:cubicBezTo>
                  <a:pt x="544161" y="215150"/>
                  <a:pt x="297899" y="258548"/>
                  <a:pt x="220185" y="242400"/>
                </a:cubicBezTo>
                <a:cubicBezTo>
                  <a:pt x="142471" y="226252"/>
                  <a:pt x="229268" y="159640"/>
                  <a:pt x="195962" y="133399"/>
                </a:cubicBezTo>
                <a:cubicBezTo>
                  <a:pt x="162656" y="107158"/>
                  <a:pt x="-22040" y="107158"/>
                  <a:pt x="2182" y="84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B378438-F9BB-9E66-6B1F-3CFEEBA80051}"/>
              </a:ext>
            </a:extLst>
          </p:cNvPr>
          <p:cNvSpPr/>
          <p:nvPr/>
        </p:nvSpPr>
        <p:spPr>
          <a:xfrm>
            <a:off x="2980917" y="1995868"/>
            <a:ext cx="320796" cy="101048"/>
          </a:xfrm>
          <a:custGeom>
            <a:avLst/>
            <a:gdLst>
              <a:gd name="connsiteX0" fmla="*/ 9933 w 320796"/>
              <a:gd name="connsiteY0" fmla="*/ 99632 h 101048"/>
              <a:gd name="connsiteX1" fmla="*/ 314733 w 320796"/>
              <a:gd name="connsiteY1" fmla="*/ 1207 h 101048"/>
              <a:gd name="connsiteX2" fmla="*/ 203608 w 320796"/>
              <a:gd name="connsiteY2" fmla="*/ 45657 h 101048"/>
              <a:gd name="connsiteX3" fmla="*/ 86133 w 320796"/>
              <a:gd name="connsiteY3" fmla="*/ 58357 h 101048"/>
              <a:gd name="connsiteX4" fmla="*/ 9933 w 320796"/>
              <a:gd name="connsiteY4" fmla="*/ 99632 h 1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6" h="101048">
                <a:moveTo>
                  <a:pt x="9933" y="99632"/>
                </a:moveTo>
                <a:cubicBezTo>
                  <a:pt x="48033" y="90107"/>
                  <a:pt x="282454" y="10203"/>
                  <a:pt x="314733" y="1207"/>
                </a:cubicBezTo>
                <a:cubicBezTo>
                  <a:pt x="347012" y="-7789"/>
                  <a:pt x="241708" y="36132"/>
                  <a:pt x="203608" y="45657"/>
                </a:cubicBezTo>
                <a:cubicBezTo>
                  <a:pt x="165508" y="55182"/>
                  <a:pt x="118941" y="48832"/>
                  <a:pt x="86133" y="58357"/>
                </a:cubicBezTo>
                <a:cubicBezTo>
                  <a:pt x="53325" y="67882"/>
                  <a:pt x="-28167" y="109157"/>
                  <a:pt x="9933" y="9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B6F16CD-BC72-E3FC-4C21-BDA2F2929269}"/>
              </a:ext>
            </a:extLst>
          </p:cNvPr>
          <p:cNvSpPr/>
          <p:nvPr/>
        </p:nvSpPr>
        <p:spPr>
          <a:xfrm>
            <a:off x="2952604" y="2162168"/>
            <a:ext cx="54749" cy="114310"/>
          </a:xfrm>
          <a:custGeom>
            <a:avLst/>
            <a:gdLst>
              <a:gd name="connsiteX0" fmla="*/ 146 w 54749"/>
              <a:gd name="connsiteY0" fmla="*/ 7 h 114310"/>
              <a:gd name="connsiteX1" fmla="*/ 38246 w 54749"/>
              <a:gd name="connsiteY1" fmla="*/ 44457 h 114310"/>
              <a:gd name="connsiteX2" fmla="*/ 41421 w 54749"/>
              <a:gd name="connsiteY2" fmla="*/ 114307 h 114310"/>
              <a:gd name="connsiteX3" fmla="*/ 54121 w 54749"/>
              <a:gd name="connsiteY3" fmla="*/ 47632 h 114310"/>
              <a:gd name="connsiteX4" fmla="*/ 146 w 54749"/>
              <a:gd name="connsiteY4" fmla="*/ 7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" h="114310">
                <a:moveTo>
                  <a:pt x="146" y="7"/>
                </a:moveTo>
                <a:cubicBezTo>
                  <a:pt x="-2500" y="-522"/>
                  <a:pt x="31367" y="25407"/>
                  <a:pt x="38246" y="44457"/>
                </a:cubicBezTo>
                <a:cubicBezTo>
                  <a:pt x="45125" y="63507"/>
                  <a:pt x="38775" y="113778"/>
                  <a:pt x="41421" y="114307"/>
                </a:cubicBezTo>
                <a:cubicBezTo>
                  <a:pt x="44067" y="114836"/>
                  <a:pt x="57825" y="61919"/>
                  <a:pt x="54121" y="47632"/>
                </a:cubicBezTo>
                <a:cubicBezTo>
                  <a:pt x="50417" y="33345"/>
                  <a:pt x="2792" y="536"/>
                  <a:pt x="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872237-8002-9E46-F935-142AB22391F4}"/>
              </a:ext>
            </a:extLst>
          </p:cNvPr>
          <p:cNvSpPr/>
          <p:nvPr/>
        </p:nvSpPr>
        <p:spPr>
          <a:xfrm>
            <a:off x="3920854" y="2116873"/>
            <a:ext cx="172148" cy="48760"/>
          </a:xfrm>
          <a:custGeom>
            <a:avLst/>
            <a:gdLst>
              <a:gd name="connsiteX0" fmla="*/ 271 w 172148"/>
              <a:gd name="connsiteY0" fmla="*/ 852 h 48760"/>
              <a:gd name="connsiteX1" fmla="*/ 165371 w 172148"/>
              <a:gd name="connsiteY1" fmla="*/ 48477 h 48760"/>
              <a:gd name="connsiteX2" fmla="*/ 127271 w 172148"/>
              <a:gd name="connsiteY2" fmla="*/ 19902 h 48760"/>
              <a:gd name="connsiteX3" fmla="*/ 271 w 172148"/>
              <a:gd name="connsiteY3" fmla="*/ 852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" h="48760">
                <a:moveTo>
                  <a:pt x="271" y="852"/>
                </a:moveTo>
                <a:cubicBezTo>
                  <a:pt x="6621" y="5614"/>
                  <a:pt x="144204" y="45302"/>
                  <a:pt x="165371" y="48477"/>
                </a:cubicBezTo>
                <a:cubicBezTo>
                  <a:pt x="186538" y="51652"/>
                  <a:pt x="153729" y="27310"/>
                  <a:pt x="127271" y="19902"/>
                </a:cubicBezTo>
                <a:cubicBezTo>
                  <a:pt x="100813" y="12494"/>
                  <a:pt x="-6079" y="-3910"/>
                  <a:pt x="271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D9A22-9D94-2D5A-D88E-3F084DC553C8}"/>
              </a:ext>
            </a:extLst>
          </p:cNvPr>
          <p:cNvSpPr/>
          <p:nvPr/>
        </p:nvSpPr>
        <p:spPr>
          <a:xfrm>
            <a:off x="3962367" y="2209542"/>
            <a:ext cx="130467" cy="175159"/>
          </a:xfrm>
          <a:custGeom>
            <a:avLst/>
            <a:gdLst>
              <a:gd name="connsiteX0" fmla="*/ 33 w 130467"/>
              <a:gd name="connsiteY0" fmla="*/ 258 h 175159"/>
              <a:gd name="connsiteX1" fmla="*/ 73058 w 130467"/>
              <a:gd name="connsiteY1" fmla="*/ 51058 h 175159"/>
              <a:gd name="connsiteX2" fmla="*/ 63533 w 130467"/>
              <a:gd name="connsiteY2" fmla="*/ 105033 h 175159"/>
              <a:gd name="connsiteX3" fmla="*/ 130208 w 130467"/>
              <a:gd name="connsiteY3" fmla="*/ 174883 h 175159"/>
              <a:gd name="connsiteX4" fmla="*/ 85758 w 130467"/>
              <a:gd name="connsiteY4" fmla="*/ 127258 h 175159"/>
              <a:gd name="connsiteX5" fmla="*/ 63533 w 130467"/>
              <a:gd name="connsiteY5" fmla="*/ 73283 h 175159"/>
              <a:gd name="connsiteX6" fmla="*/ 33 w 130467"/>
              <a:gd name="connsiteY6" fmla="*/ 258 h 1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175159">
                <a:moveTo>
                  <a:pt x="33" y="258"/>
                </a:moveTo>
                <a:cubicBezTo>
                  <a:pt x="1620" y="-3446"/>
                  <a:pt x="62475" y="33596"/>
                  <a:pt x="73058" y="51058"/>
                </a:cubicBezTo>
                <a:cubicBezTo>
                  <a:pt x="83641" y="68521"/>
                  <a:pt x="54008" y="84396"/>
                  <a:pt x="63533" y="105033"/>
                </a:cubicBezTo>
                <a:cubicBezTo>
                  <a:pt x="73058" y="125670"/>
                  <a:pt x="126504" y="171179"/>
                  <a:pt x="130208" y="174883"/>
                </a:cubicBezTo>
                <a:cubicBezTo>
                  <a:pt x="133912" y="178587"/>
                  <a:pt x="96870" y="144191"/>
                  <a:pt x="85758" y="127258"/>
                </a:cubicBezTo>
                <a:cubicBezTo>
                  <a:pt x="74646" y="110325"/>
                  <a:pt x="74116" y="93391"/>
                  <a:pt x="63533" y="73283"/>
                </a:cubicBezTo>
                <a:cubicBezTo>
                  <a:pt x="52950" y="53175"/>
                  <a:pt x="-1554" y="3962"/>
                  <a:pt x="3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2FE7BAC-B6D1-F2D6-36B0-4857DF870782}"/>
              </a:ext>
            </a:extLst>
          </p:cNvPr>
          <p:cNvSpPr/>
          <p:nvPr/>
        </p:nvSpPr>
        <p:spPr>
          <a:xfrm>
            <a:off x="3088776" y="2205107"/>
            <a:ext cx="76761" cy="94184"/>
          </a:xfrm>
          <a:custGeom>
            <a:avLst/>
            <a:gdLst>
              <a:gd name="connsiteX0" fmla="*/ 76699 w 76761"/>
              <a:gd name="connsiteY0" fmla="*/ 1518 h 94184"/>
              <a:gd name="connsiteX1" fmla="*/ 3674 w 76761"/>
              <a:gd name="connsiteY1" fmla="*/ 93593 h 94184"/>
              <a:gd name="connsiteX2" fmla="*/ 16374 w 76761"/>
              <a:gd name="connsiteY2" fmla="*/ 39618 h 94184"/>
              <a:gd name="connsiteX3" fmla="*/ 76699 w 76761"/>
              <a:gd name="connsiteY3" fmla="*/ 1518 h 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61" h="94184">
                <a:moveTo>
                  <a:pt x="76699" y="1518"/>
                </a:moveTo>
                <a:cubicBezTo>
                  <a:pt x="74582" y="10514"/>
                  <a:pt x="13728" y="87243"/>
                  <a:pt x="3674" y="93593"/>
                </a:cubicBezTo>
                <a:cubicBezTo>
                  <a:pt x="-6380" y="99943"/>
                  <a:pt x="6320" y="53376"/>
                  <a:pt x="16374" y="39618"/>
                </a:cubicBezTo>
                <a:cubicBezTo>
                  <a:pt x="26428" y="25860"/>
                  <a:pt x="78816" y="-7478"/>
                  <a:pt x="76699" y="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3458626-6D63-B5F3-F133-0C7AD5EA5946}"/>
              </a:ext>
            </a:extLst>
          </p:cNvPr>
          <p:cNvSpPr/>
          <p:nvPr/>
        </p:nvSpPr>
        <p:spPr>
          <a:xfrm>
            <a:off x="3730515" y="2851083"/>
            <a:ext cx="108776" cy="121289"/>
          </a:xfrm>
          <a:custGeom>
            <a:avLst/>
            <a:gdLst>
              <a:gd name="connsiteX0" fmla="*/ 110 w 108776"/>
              <a:gd name="connsiteY0" fmla="*/ 67 h 121289"/>
              <a:gd name="connsiteX1" fmla="*/ 76310 w 108776"/>
              <a:gd name="connsiteY1" fmla="*/ 47692 h 121289"/>
              <a:gd name="connsiteX2" fmla="*/ 108060 w 108776"/>
              <a:gd name="connsiteY2" fmla="*/ 120717 h 121289"/>
              <a:gd name="connsiteX3" fmla="*/ 95360 w 108776"/>
              <a:gd name="connsiteY3" fmla="*/ 79442 h 121289"/>
              <a:gd name="connsiteX4" fmla="*/ 60435 w 108776"/>
              <a:gd name="connsiteY4" fmla="*/ 38167 h 121289"/>
              <a:gd name="connsiteX5" fmla="*/ 110 w 108776"/>
              <a:gd name="connsiteY5" fmla="*/ 67 h 1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" h="121289">
                <a:moveTo>
                  <a:pt x="110" y="67"/>
                </a:moveTo>
                <a:cubicBezTo>
                  <a:pt x="2756" y="1655"/>
                  <a:pt x="58318" y="27584"/>
                  <a:pt x="76310" y="47692"/>
                </a:cubicBezTo>
                <a:cubicBezTo>
                  <a:pt x="94302" y="67800"/>
                  <a:pt x="104885" y="115425"/>
                  <a:pt x="108060" y="120717"/>
                </a:cubicBezTo>
                <a:cubicBezTo>
                  <a:pt x="111235" y="126009"/>
                  <a:pt x="103298" y="93200"/>
                  <a:pt x="95360" y="79442"/>
                </a:cubicBezTo>
                <a:cubicBezTo>
                  <a:pt x="87423" y="65684"/>
                  <a:pt x="77898" y="50867"/>
                  <a:pt x="60435" y="38167"/>
                </a:cubicBezTo>
                <a:cubicBezTo>
                  <a:pt x="42973" y="25467"/>
                  <a:pt x="-2536" y="-1521"/>
                  <a:pt x="1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C183F1E-7A4D-3129-ACE6-F41FBFFA6218}"/>
              </a:ext>
            </a:extLst>
          </p:cNvPr>
          <p:cNvSpPr/>
          <p:nvPr/>
        </p:nvSpPr>
        <p:spPr>
          <a:xfrm>
            <a:off x="3819396" y="2692065"/>
            <a:ext cx="118105" cy="71556"/>
          </a:xfrm>
          <a:custGeom>
            <a:avLst/>
            <a:gdLst>
              <a:gd name="connsiteX0" fmla="*/ 129 w 118105"/>
              <a:gd name="connsiteY0" fmla="*/ 335 h 71556"/>
              <a:gd name="connsiteX1" fmla="*/ 92204 w 118105"/>
              <a:gd name="connsiteY1" fmla="*/ 44785 h 71556"/>
              <a:gd name="connsiteX2" fmla="*/ 114429 w 118105"/>
              <a:gd name="connsiteY2" fmla="*/ 70185 h 71556"/>
              <a:gd name="connsiteX3" fmla="*/ 129 w 118105"/>
              <a:gd name="connsiteY3" fmla="*/ 335 h 7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05" h="71556">
                <a:moveTo>
                  <a:pt x="129" y="335"/>
                </a:moveTo>
                <a:cubicBezTo>
                  <a:pt x="-3575" y="-3898"/>
                  <a:pt x="73154" y="33143"/>
                  <a:pt x="92204" y="44785"/>
                </a:cubicBezTo>
                <a:cubicBezTo>
                  <a:pt x="111254" y="56427"/>
                  <a:pt x="125012" y="77064"/>
                  <a:pt x="114429" y="70185"/>
                </a:cubicBezTo>
                <a:cubicBezTo>
                  <a:pt x="103846" y="63306"/>
                  <a:pt x="3833" y="4568"/>
                  <a:pt x="129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42B7936-24AB-E475-2961-6049FAEAAC5B}"/>
              </a:ext>
            </a:extLst>
          </p:cNvPr>
          <p:cNvSpPr/>
          <p:nvPr/>
        </p:nvSpPr>
        <p:spPr>
          <a:xfrm>
            <a:off x="3197046" y="2694630"/>
            <a:ext cx="165840" cy="156589"/>
          </a:xfrm>
          <a:custGeom>
            <a:avLst/>
            <a:gdLst>
              <a:gd name="connsiteX0" fmla="*/ 165279 w 165840"/>
              <a:gd name="connsiteY0" fmla="*/ 945 h 156589"/>
              <a:gd name="connsiteX1" fmla="*/ 70029 w 165840"/>
              <a:gd name="connsiteY1" fmla="*/ 108895 h 156589"/>
              <a:gd name="connsiteX2" fmla="*/ 79554 w 165840"/>
              <a:gd name="connsiteY2" fmla="*/ 77145 h 156589"/>
              <a:gd name="connsiteX3" fmla="*/ 179 w 165840"/>
              <a:gd name="connsiteY3" fmla="*/ 156520 h 156589"/>
              <a:gd name="connsiteX4" fmla="*/ 104954 w 165840"/>
              <a:gd name="connsiteY4" fmla="*/ 61270 h 156589"/>
              <a:gd name="connsiteX5" fmla="*/ 165279 w 165840"/>
              <a:gd name="connsiteY5" fmla="*/ 945 h 1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40" h="156589">
                <a:moveTo>
                  <a:pt x="165279" y="945"/>
                </a:moveTo>
                <a:cubicBezTo>
                  <a:pt x="159458" y="8882"/>
                  <a:pt x="84316" y="96195"/>
                  <a:pt x="70029" y="108895"/>
                </a:cubicBezTo>
                <a:cubicBezTo>
                  <a:pt x="55741" y="121595"/>
                  <a:pt x="91196" y="69208"/>
                  <a:pt x="79554" y="77145"/>
                </a:cubicBezTo>
                <a:cubicBezTo>
                  <a:pt x="67912" y="85083"/>
                  <a:pt x="-4054" y="159166"/>
                  <a:pt x="179" y="156520"/>
                </a:cubicBezTo>
                <a:cubicBezTo>
                  <a:pt x="4412" y="153874"/>
                  <a:pt x="79554" y="85612"/>
                  <a:pt x="104954" y="61270"/>
                </a:cubicBezTo>
                <a:cubicBezTo>
                  <a:pt x="130354" y="36928"/>
                  <a:pt x="171100" y="-6992"/>
                  <a:pt x="165279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E9B39A-2976-AE20-9422-FE04B197E5CE}"/>
              </a:ext>
            </a:extLst>
          </p:cNvPr>
          <p:cNvSpPr/>
          <p:nvPr/>
        </p:nvSpPr>
        <p:spPr>
          <a:xfrm>
            <a:off x="3609486" y="2743194"/>
            <a:ext cx="140242" cy="104800"/>
          </a:xfrm>
          <a:custGeom>
            <a:avLst/>
            <a:gdLst>
              <a:gd name="connsiteX0" fmla="*/ 489 w 140242"/>
              <a:gd name="connsiteY0" fmla="*/ 44456 h 104800"/>
              <a:gd name="connsiteX1" fmla="*/ 98914 w 140242"/>
              <a:gd name="connsiteY1" fmla="*/ 53981 h 104800"/>
              <a:gd name="connsiteX2" fmla="*/ 95739 w 140242"/>
              <a:gd name="connsiteY2" fmla="*/ 104781 h 104800"/>
              <a:gd name="connsiteX3" fmla="*/ 140189 w 140242"/>
              <a:gd name="connsiteY3" fmla="*/ 47631 h 104800"/>
              <a:gd name="connsiteX4" fmla="*/ 105264 w 140242"/>
              <a:gd name="connsiteY4" fmla="*/ 6 h 104800"/>
              <a:gd name="connsiteX5" fmla="*/ 127489 w 140242"/>
              <a:gd name="connsiteY5" fmla="*/ 50806 h 104800"/>
              <a:gd name="connsiteX6" fmla="*/ 63989 w 140242"/>
              <a:gd name="connsiteY6" fmla="*/ 57156 h 104800"/>
              <a:gd name="connsiteX7" fmla="*/ 489 w 140242"/>
              <a:gd name="connsiteY7" fmla="*/ 44456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42" h="104800">
                <a:moveTo>
                  <a:pt x="489" y="44456"/>
                </a:moveTo>
                <a:cubicBezTo>
                  <a:pt x="6310" y="43927"/>
                  <a:pt x="83039" y="43927"/>
                  <a:pt x="98914" y="53981"/>
                </a:cubicBezTo>
                <a:cubicBezTo>
                  <a:pt x="114789" y="64035"/>
                  <a:pt x="88860" y="105839"/>
                  <a:pt x="95739" y="104781"/>
                </a:cubicBezTo>
                <a:cubicBezTo>
                  <a:pt x="102618" y="103723"/>
                  <a:pt x="138602" y="65093"/>
                  <a:pt x="140189" y="47631"/>
                </a:cubicBezTo>
                <a:cubicBezTo>
                  <a:pt x="141776" y="30169"/>
                  <a:pt x="107381" y="-523"/>
                  <a:pt x="105264" y="6"/>
                </a:cubicBezTo>
                <a:cubicBezTo>
                  <a:pt x="103147" y="535"/>
                  <a:pt x="134368" y="41281"/>
                  <a:pt x="127489" y="50806"/>
                </a:cubicBezTo>
                <a:cubicBezTo>
                  <a:pt x="120610" y="60331"/>
                  <a:pt x="85685" y="56627"/>
                  <a:pt x="63989" y="57156"/>
                </a:cubicBezTo>
                <a:cubicBezTo>
                  <a:pt x="42293" y="57685"/>
                  <a:pt x="-5332" y="44985"/>
                  <a:pt x="489" y="44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2E155-0164-87A7-0489-EDF35E4CE1E2}"/>
              </a:ext>
            </a:extLst>
          </p:cNvPr>
          <p:cNvSpPr/>
          <p:nvPr/>
        </p:nvSpPr>
        <p:spPr>
          <a:xfrm>
            <a:off x="3294041" y="1586801"/>
            <a:ext cx="116788" cy="147206"/>
          </a:xfrm>
          <a:custGeom>
            <a:avLst/>
            <a:gdLst>
              <a:gd name="connsiteX0" fmla="*/ 1609 w 116788"/>
              <a:gd name="connsiteY0" fmla="*/ 3874 h 147206"/>
              <a:gd name="connsiteX1" fmla="*/ 115909 w 116788"/>
              <a:gd name="connsiteY1" fmla="*/ 146749 h 147206"/>
              <a:gd name="connsiteX2" fmla="*/ 52409 w 116788"/>
              <a:gd name="connsiteY2" fmla="*/ 48324 h 147206"/>
              <a:gd name="connsiteX3" fmla="*/ 1609 w 116788"/>
              <a:gd name="connsiteY3" fmla="*/ 3874 h 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88" h="147206">
                <a:moveTo>
                  <a:pt x="1609" y="3874"/>
                </a:moveTo>
                <a:cubicBezTo>
                  <a:pt x="12192" y="20278"/>
                  <a:pt x="107442" y="139341"/>
                  <a:pt x="115909" y="146749"/>
                </a:cubicBezTo>
                <a:cubicBezTo>
                  <a:pt x="124376" y="154157"/>
                  <a:pt x="69342" y="69491"/>
                  <a:pt x="52409" y="48324"/>
                </a:cubicBezTo>
                <a:cubicBezTo>
                  <a:pt x="35476" y="27157"/>
                  <a:pt x="-8974" y="-12530"/>
                  <a:pt x="1609" y="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AA7BDFA-6402-8294-85BB-263D9874AC79}"/>
              </a:ext>
            </a:extLst>
          </p:cNvPr>
          <p:cNvSpPr/>
          <p:nvPr/>
        </p:nvSpPr>
        <p:spPr>
          <a:xfrm>
            <a:off x="3126585" y="1607151"/>
            <a:ext cx="149897" cy="241317"/>
          </a:xfrm>
          <a:custGeom>
            <a:avLst/>
            <a:gdLst>
              <a:gd name="connsiteX0" fmla="*/ 790 w 149897"/>
              <a:gd name="connsiteY0" fmla="*/ 2574 h 241317"/>
              <a:gd name="connsiteX1" fmla="*/ 146840 w 149897"/>
              <a:gd name="connsiteY1" fmla="*/ 237524 h 241317"/>
              <a:gd name="connsiteX2" fmla="*/ 99215 w 149897"/>
              <a:gd name="connsiteY2" fmla="*/ 145449 h 241317"/>
              <a:gd name="connsiteX3" fmla="*/ 89690 w 149897"/>
              <a:gd name="connsiteY3" fmla="*/ 113699 h 241317"/>
              <a:gd name="connsiteX4" fmla="*/ 790 w 149897"/>
              <a:gd name="connsiteY4" fmla="*/ 2574 h 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7" h="241317">
                <a:moveTo>
                  <a:pt x="790" y="2574"/>
                </a:moveTo>
                <a:cubicBezTo>
                  <a:pt x="10315" y="23211"/>
                  <a:pt x="130436" y="213712"/>
                  <a:pt x="146840" y="237524"/>
                </a:cubicBezTo>
                <a:cubicBezTo>
                  <a:pt x="163244" y="261336"/>
                  <a:pt x="108740" y="166086"/>
                  <a:pt x="99215" y="145449"/>
                </a:cubicBezTo>
                <a:cubicBezTo>
                  <a:pt x="89690" y="124812"/>
                  <a:pt x="108740" y="135924"/>
                  <a:pt x="89690" y="113699"/>
                </a:cubicBezTo>
                <a:cubicBezTo>
                  <a:pt x="70640" y="91474"/>
                  <a:pt x="-8735" y="-18063"/>
                  <a:pt x="790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9B58DD0-AF26-52C4-4AD0-1DD3CCFCCFD7}"/>
              </a:ext>
            </a:extLst>
          </p:cNvPr>
          <p:cNvSpPr/>
          <p:nvPr/>
        </p:nvSpPr>
        <p:spPr>
          <a:xfrm>
            <a:off x="3194038" y="1593584"/>
            <a:ext cx="178174" cy="314643"/>
          </a:xfrm>
          <a:custGeom>
            <a:avLst/>
            <a:gdLst>
              <a:gd name="connsiteX0" fmla="*/ 12 w 178174"/>
              <a:gd name="connsiteY0" fmla="*/ 266 h 314643"/>
              <a:gd name="connsiteX1" fmla="*/ 142887 w 178174"/>
              <a:gd name="connsiteY1" fmla="*/ 70116 h 314643"/>
              <a:gd name="connsiteX2" fmla="*/ 130187 w 178174"/>
              <a:gd name="connsiteY2" fmla="*/ 82816 h 314643"/>
              <a:gd name="connsiteX3" fmla="*/ 171462 w 178174"/>
              <a:gd name="connsiteY3" fmla="*/ 168541 h 314643"/>
              <a:gd name="connsiteX4" fmla="*/ 177812 w 178174"/>
              <a:gd name="connsiteY4" fmla="*/ 314591 h 314643"/>
              <a:gd name="connsiteX5" fmla="*/ 168287 w 178174"/>
              <a:gd name="connsiteY5" fmla="*/ 184416 h 314643"/>
              <a:gd name="connsiteX6" fmla="*/ 152412 w 178174"/>
              <a:gd name="connsiteY6" fmla="*/ 101866 h 314643"/>
              <a:gd name="connsiteX7" fmla="*/ 12 w 178174"/>
              <a:gd name="connsiteY7" fmla="*/ 266 h 31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74" h="314643">
                <a:moveTo>
                  <a:pt x="12" y="266"/>
                </a:moveTo>
                <a:cubicBezTo>
                  <a:pt x="-1575" y="-5026"/>
                  <a:pt x="142887" y="70116"/>
                  <a:pt x="142887" y="70116"/>
                </a:cubicBezTo>
                <a:cubicBezTo>
                  <a:pt x="164583" y="83874"/>
                  <a:pt x="125424" y="66412"/>
                  <a:pt x="130187" y="82816"/>
                </a:cubicBezTo>
                <a:cubicBezTo>
                  <a:pt x="134950" y="99220"/>
                  <a:pt x="163525" y="129912"/>
                  <a:pt x="171462" y="168541"/>
                </a:cubicBezTo>
                <a:cubicBezTo>
                  <a:pt x="179400" y="207170"/>
                  <a:pt x="178341" y="311945"/>
                  <a:pt x="177812" y="314591"/>
                </a:cubicBezTo>
                <a:cubicBezTo>
                  <a:pt x="177283" y="317237"/>
                  <a:pt x="172520" y="219870"/>
                  <a:pt x="168287" y="184416"/>
                </a:cubicBezTo>
                <a:cubicBezTo>
                  <a:pt x="164054" y="148962"/>
                  <a:pt x="184162" y="129912"/>
                  <a:pt x="152412" y="101866"/>
                </a:cubicBezTo>
                <a:cubicBezTo>
                  <a:pt x="120662" y="73820"/>
                  <a:pt x="1599" y="5558"/>
                  <a:pt x="1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1FCED91-D0EE-DFA4-1F71-23E3E636C544}"/>
              </a:ext>
            </a:extLst>
          </p:cNvPr>
          <p:cNvSpPr/>
          <p:nvPr/>
        </p:nvSpPr>
        <p:spPr>
          <a:xfrm>
            <a:off x="2769389" y="1546219"/>
            <a:ext cx="373961" cy="121414"/>
          </a:xfrm>
          <a:custGeom>
            <a:avLst/>
            <a:gdLst>
              <a:gd name="connsiteX0" fmla="*/ 56361 w 373961"/>
              <a:gd name="connsiteY0" fmla="*/ 101606 h 121414"/>
              <a:gd name="connsiteX1" fmla="*/ 367511 w 373961"/>
              <a:gd name="connsiteY1" fmla="*/ 28581 h 121414"/>
              <a:gd name="connsiteX2" fmla="*/ 256386 w 373961"/>
              <a:gd name="connsiteY2" fmla="*/ 34931 h 121414"/>
              <a:gd name="connsiteX3" fmla="*/ 129386 w 373961"/>
              <a:gd name="connsiteY3" fmla="*/ 6 h 121414"/>
              <a:gd name="connsiteX4" fmla="*/ 218286 w 373961"/>
              <a:gd name="connsiteY4" fmla="*/ 38106 h 121414"/>
              <a:gd name="connsiteX5" fmla="*/ 180186 w 373961"/>
              <a:gd name="connsiteY5" fmla="*/ 69856 h 121414"/>
              <a:gd name="connsiteX6" fmla="*/ 8736 w 373961"/>
              <a:gd name="connsiteY6" fmla="*/ 120656 h 121414"/>
              <a:gd name="connsiteX7" fmla="*/ 56361 w 373961"/>
              <a:gd name="connsiteY7" fmla="*/ 101606 h 1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61" h="121414">
                <a:moveTo>
                  <a:pt x="56361" y="101606"/>
                </a:moveTo>
                <a:cubicBezTo>
                  <a:pt x="116157" y="86260"/>
                  <a:pt x="334174" y="39693"/>
                  <a:pt x="367511" y="28581"/>
                </a:cubicBezTo>
                <a:cubicBezTo>
                  <a:pt x="400848" y="17469"/>
                  <a:pt x="296074" y="39693"/>
                  <a:pt x="256386" y="34931"/>
                </a:cubicBezTo>
                <a:cubicBezTo>
                  <a:pt x="216699" y="30168"/>
                  <a:pt x="135736" y="-523"/>
                  <a:pt x="129386" y="6"/>
                </a:cubicBezTo>
                <a:cubicBezTo>
                  <a:pt x="123036" y="535"/>
                  <a:pt x="209819" y="26464"/>
                  <a:pt x="218286" y="38106"/>
                </a:cubicBezTo>
                <a:cubicBezTo>
                  <a:pt x="226753" y="49748"/>
                  <a:pt x="215111" y="56098"/>
                  <a:pt x="180186" y="69856"/>
                </a:cubicBezTo>
                <a:cubicBezTo>
                  <a:pt x="145261" y="83614"/>
                  <a:pt x="26198" y="117481"/>
                  <a:pt x="8736" y="120656"/>
                </a:cubicBezTo>
                <a:cubicBezTo>
                  <a:pt x="-8727" y="123831"/>
                  <a:pt x="-3435" y="116952"/>
                  <a:pt x="56361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0BE9FAD-FA0F-755C-EED4-F8EA597ACDC8}"/>
              </a:ext>
            </a:extLst>
          </p:cNvPr>
          <p:cNvSpPr/>
          <p:nvPr/>
        </p:nvSpPr>
        <p:spPr>
          <a:xfrm>
            <a:off x="2736766" y="1622364"/>
            <a:ext cx="308223" cy="340010"/>
          </a:xfrm>
          <a:custGeom>
            <a:avLst/>
            <a:gdLst>
              <a:gd name="connsiteX0" fmla="*/ 308059 w 308223"/>
              <a:gd name="connsiteY0" fmla="*/ 61 h 340010"/>
              <a:gd name="connsiteX1" fmla="*/ 57234 w 308223"/>
              <a:gd name="connsiteY1" fmla="*/ 104836 h 340010"/>
              <a:gd name="connsiteX2" fmla="*/ 28659 w 308223"/>
              <a:gd name="connsiteY2" fmla="*/ 139761 h 340010"/>
              <a:gd name="connsiteX3" fmla="*/ 57234 w 308223"/>
              <a:gd name="connsiteY3" fmla="*/ 336611 h 340010"/>
              <a:gd name="connsiteX4" fmla="*/ 35009 w 308223"/>
              <a:gd name="connsiteY4" fmla="*/ 254061 h 340010"/>
              <a:gd name="connsiteX5" fmla="*/ 15959 w 308223"/>
              <a:gd name="connsiteY5" fmla="*/ 120711 h 340010"/>
              <a:gd name="connsiteX6" fmla="*/ 308059 w 308223"/>
              <a:gd name="connsiteY6" fmla="*/ 61 h 3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3" h="340010">
                <a:moveTo>
                  <a:pt x="308059" y="61"/>
                </a:moveTo>
                <a:cubicBezTo>
                  <a:pt x="314938" y="-2585"/>
                  <a:pt x="103801" y="81553"/>
                  <a:pt x="57234" y="104836"/>
                </a:cubicBezTo>
                <a:cubicBezTo>
                  <a:pt x="10667" y="128119"/>
                  <a:pt x="28659" y="101132"/>
                  <a:pt x="28659" y="139761"/>
                </a:cubicBezTo>
                <a:cubicBezTo>
                  <a:pt x="28659" y="178390"/>
                  <a:pt x="56176" y="317561"/>
                  <a:pt x="57234" y="336611"/>
                </a:cubicBezTo>
                <a:cubicBezTo>
                  <a:pt x="58292" y="355661"/>
                  <a:pt x="41888" y="290044"/>
                  <a:pt x="35009" y="254061"/>
                </a:cubicBezTo>
                <a:cubicBezTo>
                  <a:pt x="28130" y="218078"/>
                  <a:pt x="-26374" y="160398"/>
                  <a:pt x="15959" y="120711"/>
                </a:cubicBezTo>
                <a:cubicBezTo>
                  <a:pt x="58292" y="81024"/>
                  <a:pt x="301180" y="2707"/>
                  <a:pt x="308059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F45FC8-A18A-BC58-2DA6-C4F4FC189573}"/>
              </a:ext>
            </a:extLst>
          </p:cNvPr>
          <p:cNvSpPr/>
          <p:nvPr/>
        </p:nvSpPr>
        <p:spPr>
          <a:xfrm>
            <a:off x="3882435" y="1623389"/>
            <a:ext cx="453625" cy="104306"/>
          </a:xfrm>
          <a:custGeom>
            <a:avLst/>
            <a:gdLst>
              <a:gd name="connsiteX0" fmla="*/ 17 w 453625"/>
              <a:gd name="connsiteY0" fmla="*/ 104227 h 104306"/>
              <a:gd name="connsiteX1" fmla="*/ 168657 w 453625"/>
              <a:gd name="connsiteY1" fmla="*/ 36772 h 104306"/>
              <a:gd name="connsiteX2" fmla="*/ 131181 w 453625"/>
              <a:gd name="connsiteY2" fmla="*/ 25529 h 104306"/>
              <a:gd name="connsiteX3" fmla="*/ 281083 w 453625"/>
              <a:gd name="connsiteY3" fmla="*/ 14286 h 104306"/>
              <a:gd name="connsiteX4" fmla="*/ 266093 w 453625"/>
              <a:gd name="connsiteY4" fmla="*/ 3044 h 104306"/>
              <a:gd name="connsiteX5" fmla="*/ 453470 w 453625"/>
              <a:gd name="connsiteY5" fmla="*/ 74247 h 104306"/>
              <a:gd name="connsiteX6" fmla="*/ 296073 w 453625"/>
              <a:gd name="connsiteY6" fmla="*/ 21781 h 104306"/>
              <a:gd name="connsiteX7" fmla="*/ 179899 w 453625"/>
              <a:gd name="connsiteY7" fmla="*/ 21781 h 104306"/>
              <a:gd name="connsiteX8" fmla="*/ 17 w 453625"/>
              <a:gd name="connsiteY8" fmla="*/ 104227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25" h="104306">
                <a:moveTo>
                  <a:pt x="17" y="104227"/>
                </a:moveTo>
                <a:cubicBezTo>
                  <a:pt x="-1857" y="106725"/>
                  <a:pt x="146796" y="49888"/>
                  <a:pt x="168657" y="36772"/>
                </a:cubicBezTo>
                <a:cubicBezTo>
                  <a:pt x="190518" y="23656"/>
                  <a:pt x="112443" y="29277"/>
                  <a:pt x="131181" y="25529"/>
                </a:cubicBezTo>
                <a:cubicBezTo>
                  <a:pt x="149919" y="21781"/>
                  <a:pt x="281083" y="14286"/>
                  <a:pt x="281083" y="14286"/>
                </a:cubicBezTo>
                <a:cubicBezTo>
                  <a:pt x="303568" y="10539"/>
                  <a:pt x="237362" y="-6949"/>
                  <a:pt x="266093" y="3044"/>
                </a:cubicBezTo>
                <a:cubicBezTo>
                  <a:pt x="294824" y="13037"/>
                  <a:pt x="448473" y="71124"/>
                  <a:pt x="453470" y="74247"/>
                </a:cubicBezTo>
                <a:cubicBezTo>
                  <a:pt x="458467" y="77370"/>
                  <a:pt x="341668" y="30525"/>
                  <a:pt x="296073" y="21781"/>
                </a:cubicBezTo>
                <a:cubicBezTo>
                  <a:pt x="250478" y="13037"/>
                  <a:pt x="229242" y="7415"/>
                  <a:pt x="179899" y="21781"/>
                </a:cubicBezTo>
                <a:cubicBezTo>
                  <a:pt x="130556" y="36147"/>
                  <a:pt x="1891" y="101729"/>
                  <a:pt x="17" y="10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695E793-6C17-7203-A619-BC5EB7270A9B}"/>
              </a:ext>
            </a:extLst>
          </p:cNvPr>
          <p:cNvSpPr/>
          <p:nvPr/>
        </p:nvSpPr>
        <p:spPr>
          <a:xfrm>
            <a:off x="4199838" y="1604513"/>
            <a:ext cx="229913" cy="457080"/>
          </a:xfrm>
          <a:custGeom>
            <a:avLst/>
            <a:gdLst>
              <a:gd name="connsiteX0" fmla="*/ 1155 w 229913"/>
              <a:gd name="connsiteY0" fmla="*/ 3182 h 457080"/>
              <a:gd name="connsiteX1" fmla="*/ 196028 w 229913"/>
              <a:gd name="connsiteY1" fmla="*/ 370441 h 457080"/>
              <a:gd name="connsiteX2" fmla="*/ 166047 w 229913"/>
              <a:gd name="connsiteY2" fmla="*/ 306733 h 457080"/>
              <a:gd name="connsiteX3" fmla="*/ 229755 w 229913"/>
              <a:gd name="connsiteY3" fmla="*/ 456635 h 457080"/>
              <a:gd name="connsiteX4" fmla="*/ 181037 w 229913"/>
              <a:gd name="connsiteY4" fmla="*/ 344208 h 457080"/>
              <a:gd name="connsiteX5" fmla="*/ 87349 w 229913"/>
              <a:gd name="connsiteY5" fmla="*/ 108113 h 457080"/>
              <a:gd name="connsiteX6" fmla="*/ 113582 w 229913"/>
              <a:gd name="connsiteY6" fmla="*/ 186812 h 457080"/>
              <a:gd name="connsiteX7" fmla="*/ 1155 w 229913"/>
              <a:gd name="connsiteY7" fmla="*/ 3182 h 45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13" h="457080">
                <a:moveTo>
                  <a:pt x="1155" y="3182"/>
                </a:moveTo>
                <a:cubicBezTo>
                  <a:pt x="14896" y="33787"/>
                  <a:pt x="168546" y="319849"/>
                  <a:pt x="196028" y="370441"/>
                </a:cubicBezTo>
                <a:cubicBezTo>
                  <a:pt x="223510" y="421033"/>
                  <a:pt x="160426" y="292367"/>
                  <a:pt x="166047" y="306733"/>
                </a:cubicBezTo>
                <a:cubicBezTo>
                  <a:pt x="171668" y="321099"/>
                  <a:pt x="227257" y="450389"/>
                  <a:pt x="229755" y="456635"/>
                </a:cubicBezTo>
                <a:cubicBezTo>
                  <a:pt x="232253" y="462881"/>
                  <a:pt x="204771" y="402295"/>
                  <a:pt x="181037" y="344208"/>
                </a:cubicBezTo>
                <a:cubicBezTo>
                  <a:pt x="157303" y="286121"/>
                  <a:pt x="98592" y="134346"/>
                  <a:pt x="87349" y="108113"/>
                </a:cubicBezTo>
                <a:cubicBezTo>
                  <a:pt x="76106" y="81880"/>
                  <a:pt x="126698" y="201178"/>
                  <a:pt x="113582" y="186812"/>
                </a:cubicBezTo>
                <a:cubicBezTo>
                  <a:pt x="100466" y="172447"/>
                  <a:pt x="-12586" y="-27423"/>
                  <a:pt x="1155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60EEA26-3980-E952-ED72-1C52B0EC8EE1}"/>
              </a:ext>
            </a:extLst>
          </p:cNvPr>
          <p:cNvSpPr/>
          <p:nvPr/>
        </p:nvSpPr>
        <p:spPr>
          <a:xfrm>
            <a:off x="4474060" y="1376118"/>
            <a:ext cx="146188" cy="1047826"/>
          </a:xfrm>
          <a:custGeom>
            <a:avLst/>
            <a:gdLst>
              <a:gd name="connsiteX0" fmla="*/ 504 w 146188"/>
              <a:gd name="connsiteY0" fmla="*/ 14220 h 1047826"/>
              <a:gd name="connsiteX1" fmla="*/ 142910 w 146188"/>
              <a:gd name="connsiteY1" fmla="*/ 1003571 h 1047826"/>
              <a:gd name="connsiteX2" fmla="*/ 97940 w 146188"/>
              <a:gd name="connsiteY2" fmla="*/ 812446 h 1047826"/>
              <a:gd name="connsiteX3" fmla="*/ 67960 w 146188"/>
              <a:gd name="connsiteY3" fmla="*/ 242820 h 1047826"/>
              <a:gd name="connsiteX4" fmla="*/ 94192 w 146188"/>
              <a:gd name="connsiteY4" fmla="*/ 403964 h 1047826"/>
              <a:gd name="connsiteX5" fmla="*/ 504 w 146188"/>
              <a:gd name="connsiteY5" fmla="*/ 14220 h 10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1047826">
                <a:moveTo>
                  <a:pt x="504" y="14220"/>
                </a:moveTo>
                <a:cubicBezTo>
                  <a:pt x="8624" y="114154"/>
                  <a:pt x="126671" y="870533"/>
                  <a:pt x="142910" y="1003571"/>
                </a:cubicBezTo>
                <a:cubicBezTo>
                  <a:pt x="159149" y="1136609"/>
                  <a:pt x="110432" y="939238"/>
                  <a:pt x="97940" y="812446"/>
                </a:cubicBezTo>
                <a:cubicBezTo>
                  <a:pt x="85448" y="685654"/>
                  <a:pt x="68585" y="310900"/>
                  <a:pt x="67960" y="242820"/>
                </a:cubicBezTo>
                <a:cubicBezTo>
                  <a:pt x="67335" y="174740"/>
                  <a:pt x="103561" y="435194"/>
                  <a:pt x="94192" y="403964"/>
                </a:cubicBezTo>
                <a:cubicBezTo>
                  <a:pt x="84823" y="372735"/>
                  <a:pt x="-7616" y="-85714"/>
                  <a:pt x="504" y="14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5E1BE1-2359-3C0A-A42E-5601BA5CAE0D}"/>
              </a:ext>
            </a:extLst>
          </p:cNvPr>
          <p:cNvSpPr/>
          <p:nvPr/>
        </p:nvSpPr>
        <p:spPr>
          <a:xfrm>
            <a:off x="3184523" y="1746236"/>
            <a:ext cx="87999" cy="329013"/>
          </a:xfrm>
          <a:custGeom>
            <a:avLst/>
            <a:gdLst>
              <a:gd name="connsiteX0" fmla="*/ 2 w 87999"/>
              <a:gd name="connsiteY0" fmla="*/ 14 h 329013"/>
              <a:gd name="connsiteX1" fmla="*/ 85727 w 87999"/>
              <a:gd name="connsiteY1" fmla="*/ 177814 h 329013"/>
              <a:gd name="connsiteX2" fmla="*/ 63502 w 87999"/>
              <a:gd name="connsiteY2" fmla="*/ 327039 h 329013"/>
              <a:gd name="connsiteX3" fmla="*/ 66677 w 87999"/>
              <a:gd name="connsiteY3" fmla="*/ 257189 h 329013"/>
              <a:gd name="connsiteX4" fmla="*/ 82552 w 87999"/>
              <a:gd name="connsiteY4" fmla="*/ 168289 h 329013"/>
              <a:gd name="connsiteX5" fmla="*/ 2 w 87999"/>
              <a:gd name="connsiteY5" fmla="*/ 14 h 3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99" h="329013">
                <a:moveTo>
                  <a:pt x="2" y="14"/>
                </a:moveTo>
                <a:cubicBezTo>
                  <a:pt x="531" y="1601"/>
                  <a:pt x="75144" y="123310"/>
                  <a:pt x="85727" y="177814"/>
                </a:cubicBezTo>
                <a:cubicBezTo>
                  <a:pt x="96310" y="232318"/>
                  <a:pt x="66677" y="313810"/>
                  <a:pt x="63502" y="327039"/>
                </a:cubicBezTo>
                <a:cubicBezTo>
                  <a:pt x="60327" y="340268"/>
                  <a:pt x="63502" y="283647"/>
                  <a:pt x="66677" y="257189"/>
                </a:cubicBezTo>
                <a:cubicBezTo>
                  <a:pt x="69852" y="230731"/>
                  <a:pt x="95781" y="207447"/>
                  <a:pt x="82552" y="168289"/>
                </a:cubicBezTo>
                <a:cubicBezTo>
                  <a:pt x="69323" y="129131"/>
                  <a:pt x="-527" y="-1573"/>
                  <a:pt x="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2B250A7-84D9-D149-A8F5-1F67AB28EC09}"/>
              </a:ext>
            </a:extLst>
          </p:cNvPr>
          <p:cNvSpPr/>
          <p:nvPr/>
        </p:nvSpPr>
        <p:spPr>
          <a:xfrm>
            <a:off x="3717817" y="1752237"/>
            <a:ext cx="178012" cy="376941"/>
          </a:xfrm>
          <a:custGeom>
            <a:avLst/>
            <a:gdLst>
              <a:gd name="connsiteX0" fmla="*/ 108 w 178012"/>
              <a:gd name="connsiteY0" fmla="*/ 3538 h 376941"/>
              <a:gd name="connsiteX1" fmla="*/ 92183 w 178012"/>
              <a:gd name="connsiteY1" fmla="*/ 365488 h 376941"/>
              <a:gd name="connsiteX2" fmla="*/ 50908 w 178012"/>
              <a:gd name="connsiteY2" fmla="*/ 276588 h 376941"/>
              <a:gd name="connsiteX3" fmla="*/ 69958 w 178012"/>
              <a:gd name="connsiteY3" fmla="*/ 174988 h 376941"/>
              <a:gd name="connsiteX4" fmla="*/ 177908 w 178012"/>
              <a:gd name="connsiteY4" fmla="*/ 105138 h 376941"/>
              <a:gd name="connsiteX5" fmla="*/ 89008 w 178012"/>
              <a:gd name="connsiteY5" fmla="*/ 149588 h 376941"/>
              <a:gd name="connsiteX6" fmla="*/ 47733 w 178012"/>
              <a:gd name="connsiteY6" fmla="*/ 70213 h 376941"/>
              <a:gd name="connsiteX7" fmla="*/ 73133 w 178012"/>
              <a:gd name="connsiteY7" fmla="*/ 174988 h 376941"/>
              <a:gd name="connsiteX8" fmla="*/ 108 w 178012"/>
              <a:gd name="connsiteY8" fmla="*/ 3538 h 3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12" h="376941">
                <a:moveTo>
                  <a:pt x="108" y="3538"/>
                </a:moveTo>
                <a:cubicBezTo>
                  <a:pt x="3283" y="35288"/>
                  <a:pt x="83716" y="319980"/>
                  <a:pt x="92183" y="365488"/>
                </a:cubicBezTo>
                <a:cubicBezTo>
                  <a:pt x="100650" y="410996"/>
                  <a:pt x="54612" y="308338"/>
                  <a:pt x="50908" y="276588"/>
                </a:cubicBezTo>
                <a:cubicBezTo>
                  <a:pt x="47204" y="244838"/>
                  <a:pt x="48791" y="203563"/>
                  <a:pt x="69958" y="174988"/>
                </a:cubicBezTo>
                <a:cubicBezTo>
                  <a:pt x="91125" y="146413"/>
                  <a:pt x="174733" y="109371"/>
                  <a:pt x="177908" y="105138"/>
                </a:cubicBezTo>
                <a:cubicBezTo>
                  <a:pt x="181083" y="100905"/>
                  <a:pt x="110704" y="155409"/>
                  <a:pt x="89008" y="149588"/>
                </a:cubicBezTo>
                <a:cubicBezTo>
                  <a:pt x="67312" y="143767"/>
                  <a:pt x="50379" y="65980"/>
                  <a:pt x="47733" y="70213"/>
                </a:cubicBezTo>
                <a:cubicBezTo>
                  <a:pt x="45087" y="74446"/>
                  <a:pt x="82129" y="186100"/>
                  <a:pt x="73133" y="174988"/>
                </a:cubicBezTo>
                <a:cubicBezTo>
                  <a:pt x="64137" y="163876"/>
                  <a:pt x="-3067" y="-28212"/>
                  <a:pt x="108" y="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3323583-BFE5-AB49-E226-BDF373EFF78F}"/>
              </a:ext>
            </a:extLst>
          </p:cNvPr>
          <p:cNvSpPr/>
          <p:nvPr/>
        </p:nvSpPr>
        <p:spPr>
          <a:xfrm>
            <a:off x="3287252" y="1604946"/>
            <a:ext cx="71446" cy="484263"/>
          </a:xfrm>
          <a:custGeom>
            <a:avLst/>
            <a:gdLst>
              <a:gd name="connsiteX0" fmla="*/ 70991 w 71446"/>
              <a:gd name="connsiteY0" fmla="*/ 697 h 484263"/>
              <a:gd name="connsiteX1" fmla="*/ 54662 w 71446"/>
              <a:gd name="connsiteY1" fmla="*/ 207525 h 484263"/>
              <a:gd name="connsiteX2" fmla="*/ 16562 w 71446"/>
              <a:gd name="connsiteY2" fmla="*/ 468783 h 484263"/>
              <a:gd name="connsiteX3" fmla="*/ 22005 w 71446"/>
              <a:gd name="connsiteY3" fmla="*/ 419797 h 484263"/>
              <a:gd name="connsiteX4" fmla="*/ 234 w 71446"/>
              <a:gd name="connsiteY4" fmla="*/ 136768 h 484263"/>
              <a:gd name="connsiteX5" fmla="*/ 38334 w 71446"/>
              <a:gd name="connsiteY5" fmla="*/ 278283 h 484263"/>
              <a:gd name="connsiteX6" fmla="*/ 70991 w 71446"/>
              <a:gd name="connsiteY6" fmla="*/ 697 h 4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6" h="484263">
                <a:moveTo>
                  <a:pt x="70991" y="697"/>
                </a:moveTo>
                <a:cubicBezTo>
                  <a:pt x="73712" y="-11096"/>
                  <a:pt x="63733" y="129511"/>
                  <a:pt x="54662" y="207525"/>
                </a:cubicBezTo>
                <a:cubicBezTo>
                  <a:pt x="45590" y="285539"/>
                  <a:pt x="22005" y="433404"/>
                  <a:pt x="16562" y="468783"/>
                </a:cubicBezTo>
                <a:cubicBezTo>
                  <a:pt x="11119" y="504162"/>
                  <a:pt x="24726" y="475133"/>
                  <a:pt x="22005" y="419797"/>
                </a:cubicBezTo>
                <a:cubicBezTo>
                  <a:pt x="19284" y="364461"/>
                  <a:pt x="-2488" y="160354"/>
                  <a:pt x="234" y="136768"/>
                </a:cubicBezTo>
                <a:cubicBezTo>
                  <a:pt x="2956" y="113182"/>
                  <a:pt x="28356" y="298240"/>
                  <a:pt x="38334" y="278283"/>
                </a:cubicBezTo>
                <a:cubicBezTo>
                  <a:pt x="48312" y="258326"/>
                  <a:pt x="68270" y="12490"/>
                  <a:pt x="70991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1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感性を刺激する女優・安藤サクラが語る、“いま”とこれから｜Pen Online" hidden="1">
            <a:extLst>
              <a:ext uri="{FF2B5EF4-FFF2-40B4-BE49-F238E27FC236}">
                <a16:creationId xmlns:a16="http://schemas.microsoft.com/office/drawing/2014/main" id="{C4044300-CA4E-8E54-A626-0F1F73D8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600" r="14762" b="1229"/>
          <a:stretch/>
        </p:blipFill>
        <p:spPr bwMode="auto">
          <a:xfrm>
            <a:off x="1257300" y="56103"/>
            <a:ext cx="7086600" cy="12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56CBF-F692-6801-C5B8-6B92B189C130}"/>
              </a:ext>
            </a:extLst>
          </p:cNvPr>
          <p:cNvSpPr/>
          <p:nvPr/>
        </p:nvSpPr>
        <p:spPr>
          <a:xfrm>
            <a:off x="3046648" y="1736697"/>
            <a:ext cx="99856" cy="92121"/>
          </a:xfrm>
          <a:custGeom>
            <a:avLst/>
            <a:gdLst>
              <a:gd name="connsiteX0" fmla="*/ 99777 w 99856"/>
              <a:gd name="connsiteY0" fmla="*/ 92103 h 92121"/>
              <a:gd name="connsiteX1" fmla="*/ 7702 w 99856"/>
              <a:gd name="connsiteY1" fmla="*/ 47653 h 92121"/>
              <a:gd name="connsiteX2" fmla="*/ 4527 w 99856"/>
              <a:gd name="connsiteY2" fmla="*/ 47653 h 92121"/>
              <a:gd name="connsiteX3" fmla="*/ 1352 w 99856"/>
              <a:gd name="connsiteY3" fmla="*/ 28 h 92121"/>
              <a:gd name="connsiteX4" fmla="*/ 23577 w 99856"/>
              <a:gd name="connsiteY4" fmla="*/ 41303 h 92121"/>
              <a:gd name="connsiteX5" fmla="*/ 99777 w 99856"/>
              <a:gd name="connsiteY5" fmla="*/ 92103 h 9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6" h="92121">
                <a:moveTo>
                  <a:pt x="99777" y="92103"/>
                </a:moveTo>
                <a:cubicBezTo>
                  <a:pt x="97131" y="93161"/>
                  <a:pt x="7702" y="47653"/>
                  <a:pt x="7702" y="47653"/>
                </a:cubicBezTo>
                <a:cubicBezTo>
                  <a:pt x="-8173" y="40245"/>
                  <a:pt x="5585" y="55590"/>
                  <a:pt x="4527" y="47653"/>
                </a:cubicBezTo>
                <a:cubicBezTo>
                  <a:pt x="3469" y="39716"/>
                  <a:pt x="-1823" y="1086"/>
                  <a:pt x="1352" y="28"/>
                </a:cubicBezTo>
                <a:cubicBezTo>
                  <a:pt x="4527" y="-1030"/>
                  <a:pt x="8760" y="27545"/>
                  <a:pt x="23577" y="41303"/>
                </a:cubicBezTo>
                <a:cubicBezTo>
                  <a:pt x="38394" y="55061"/>
                  <a:pt x="102423" y="91045"/>
                  <a:pt x="99777" y="9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863AC4-4973-D478-FD35-9AE6171BDC43}"/>
              </a:ext>
            </a:extLst>
          </p:cNvPr>
          <p:cNvSpPr/>
          <p:nvPr/>
        </p:nvSpPr>
        <p:spPr>
          <a:xfrm>
            <a:off x="2761201" y="1742909"/>
            <a:ext cx="293994" cy="156984"/>
          </a:xfrm>
          <a:custGeom>
            <a:avLst/>
            <a:gdLst>
              <a:gd name="connsiteX0" fmla="*/ 293149 w 293994"/>
              <a:gd name="connsiteY0" fmla="*/ 38266 h 156984"/>
              <a:gd name="connsiteX1" fmla="*/ 137574 w 293994"/>
              <a:gd name="connsiteY1" fmla="*/ 95416 h 156984"/>
              <a:gd name="connsiteX2" fmla="*/ 20099 w 293994"/>
              <a:gd name="connsiteY2" fmla="*/ 155741 h 156984"/>
              <a:gd name="connsiteX3" fmla="*/ 48674 w 293994"/>
              <a:gd name="connsiteY3" fmla="*/ 133516 h 156984"/>
              <a:gd name="connsiteX4" fmla="*/ 134399 w 293994"/>
              <a:gd name="connsiteY4" fmla="*/ 101766 h 156984"/>
              <a:gd name="connsiteX5" fmla="*/ 29624 w 293994"/>
              <a:gd name="connsiteY5" fmla="*/ 114466 h 156984"/>
              <a:gd name="connsiteX6" fmla="*/ 4224 w 293994"/>
              <a:gd name="connsiteY6" fmla="*/ 120816 h 156984"/>
              <a:gd name="connsiteX7" fmla="*/ 102649 w 293994"/>
              <a:gd name="connsiteY7" fmla="*/ 92241 h 156984"/>
              <a:gd name="connsiteX8" fmla="*/ 178849 w 293994"/>
              <a:gd name="connsiteY8" fmla="*/ 47791 h 156984"/>
              <a:gd name="connsiteX9" fmla="*/ 175674 w 293994"/>
              <a:gd name="connsiteY9" fmla="*/ 166 h 156984"/>
              <a:gd name="connsiteX10" fmla="*/ 182024 w 293994"/>
              <a:gd name="connsiteY10" fmla="*/ 31916 h 156984"/>
              <a:gd name="connsiteX11" fmla="*/ 204249 w 293994"/>
              <a:gd name="connsiteY11" fmla="*/ 28741 h 156984"/>
              <a:gd name="connsiteX12" fmla="*/ 216949 w 293994"/>
              <a:gd name="connsiteY12" fmla="*/ 9691 h 156984"/>
              <a:gd name="connsiteX13" fmla="*/ 201074 w 293994"/>
              <a:gd name="connsiteY13" fmla="*/ 38266 h 156984"/>
              <a:gd name="connsiteX14" fmla="*/ 293149 w 293994"/>
              <a:gd name="connsiteY14" fmla="*/ 38266 h 1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994" h="156984">
                <a:moveTo>
                  <a:pt x="293149" y="38266"/>
                </a:moveTo>
                <a:cubicBezTo>
                  <a:pt x="282566" y="47791"/>
                  <a:pt x="183082" y="75837"/>
                  <a:pt x="137574" y="95416"/>
                </a:cubicBezTo>
                <a:cubicBezTo>
                  <a:pt x="92066" y="114995"/>
                  <a:pt x="34916" y="149391"/>
                  <a:pt x="20099" y="155741"/>
                </a:cubicBezTo>
                <a:cubicBezTo>
                  <a:pt x="5282" y="162091"/>
                  <a:pt x="29624" y="142512"/>
                  <a:pt x="48674" y="133516"/>
                </a:cubicBezTo>
                <a:cubicBezTo>
                  <a:pt x="67724" y="124520"/>
                  <a:pt x="137574" y="104941"/>
                  <a:pt x="134399" y="101766"/>
                </a:cubicBezTo>
                <a:cubicBezTo>
                  <a:pt x="131224" y="98591"/>
                  <a:pt x="51320" y="111291"/>
                  <a:pt x="29624" y="114466"/>
                </a:cubicBezTo>
                <a:cubicBezTo>
                  <a:pt x="7928" y="117641"/>
                  <a:pt x="-7947" y="124520"/>
                  <a:pt x="4224" y="120816"/>
                </a:cubicBezTo>
                <a:cubicBezTo>
                  <a:pt x="16395" y="117112"/>
                  <a:pt x="73545" y="104412"/>
                  <a:pt x="102649" y="92241"/>
                </a:cubicBezTo>
                <a:cubicBezTo>
                  <a:pt x="131753" y="80070"/>
                  <a:pt x="166678" y="63137"/>
                  <a:pt x="178849" y="47791"/>
                </a:cubicBezTo>
                <a:cubicBezTo>
                  <a:pt x="191020" y="32445"/>
                  <a:pt x="175145" y="2812"/>
                  <a:pt x="175674" y="166"/>
                </a:cubicBezTo>
                <a:cubicBezTo>
                  <a:pt x="176203" y="-2480"/>
                  <a:pt x="177262" y="27154"/>
                  <a:pt x="182024" y="31916"/>
                </a:cubicBezTo>
                <a:cubicBezTo>
                  <a:pt x="186786" y="36678"/>
                  <a:pt x="204249" y="28741"/>
                  <a:pt x="204249" y="28741"/>
                </a:cubicBezTo>
                <a:cubicBezTo>
                  <a:pt x="210070" y="25037"/>
                  <a:pt x="217478" y="8104"/>
                  <a:pt x="216949" y="9691"/>
                </a:cubicBezTo>
                <a:cubicBezTo>
                  <a:pt x="216420" y="11278"/>
                  <a:pt x="190491" y="33503"/>
                  <a:pt x="201074" y="38266"/>
                </a:cubicBezTo>
                <a:cubicBezTo>
                  <a:pt x="211657" y="43029"/>
                  <a:pt x="303732" y="28741"/>
                  <a:pt x="293149" y="3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50A4BC-DA53-ADBD-4CBF-20A0ABA5CC75}"/>
              </a:ext>
            </a:extLst>
          </p:cNvPr>
          <p:cNvSpPr/>
          <p:nvPr/>
        </p:nvSpPr>
        <p:spPr>
          <a:xfrm>
            <a:off x="2796984" y="1815982"/>
            <a:ext cx="155968" cy="120776"/>
          </a:xfrm>
          <a:custGeom>
            <a:avLst/>
            <a:gdLst>
              <a:gd name="connsiteX0" fmla="*/ 155766 w 155968"/>
              <a:gd name="connsiteY0" fmla="*/ 118 h 120776"/>
              <a:gd name="connsiteX1" fmla="*/ 54166 w 155968"/>
              <a:gd name="connsiteY1" fmla="*/ 79493 h 120776"/>
              <a:gd name="connsiteX2" fmla="*/ 191 w 155968"/>
              <a:gd name="connsiteY2" fmla="*/ 120768 h 120776"/>
              <a:gd name="connsiteX3" fmla="*/ 38291 w 155968"/>
              <a:gd name="connsiteY3" fmla="*/ 82668 h 120776"/>
              <a:gd name="connsiteX4" fmla="*/ 92266 w 155968"/>
              <a:gd name="connsiteY4" fmla="*/ 31868 h 120776"/>
              <a:gd name="connsiteX5" fmla="*/ 25591 w 155968"/>
              <a:gd name="connsiteY5" fmla="*/ 60443 h 120776"/>
              <a:gd name="connsiteX6" fmla="*/ 155766 w 155968"/>
              <a:gd name="connsiteY6" fmla="*/ 118 h 12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8" h="120776">
                <a:moveTo>
                  <a:pt x="155766" y="118"/>
                </a:moveTo>
                <a:cubicBezTo>
                  <a:pt x="160528" y="3293"/>
                  <a:pt x="80095" y="59385"/>
                  <a:pt x="54166" y="79493"/>
                </a:cubicBezTo>
                <a:cubicBezTo>
                  <a:pt x="28237" y="99601"/>
                  <a:pt x="2837" y="120239"/>
                  <a:pt x="191" y="120768"/>
                </a:cubicBezTo>
                <a:cubicBezTo>
                  <a:pt x="-2455" y="121297"/>
                  <a:pt x="22945" y="97485"/>
                  <a:pt x="38291" y="82668"/>
                </a:cubicBezTo>
                <a:cubicBezTo>
                  <a:pt x="53637" y="67851"/>
                  <a:pt x="94383" y="35572"/>
                  <a:pt x="92266" y="31868"/>
                </a:cubicBezTo>
                <a:cubicBezTo>
                  <a:pt x="90149" y="28164"/>
                  <a:pt x="18183" y="62030"/>
                  <a:pt x="25591" y="60443"/>
                </a:cubicBezTo>
                <a:cubicBezTo>
                  <a:pt x="32999" y="58856"/>
                  <a:pt x="151004" y="-3057"/>
                  <a:pt x="15576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E07A276-475F-1B28-8E58-58DCDA509941}"/>
              </a:ext>
            </a:extLst>
          </p:cNvPr>
          <p:cNvSpPr/>
          <p:nvPr/>
        </p:nvSpPr>
        <p:spPr>
          <a:xfrm>
            <a:off x="2926044" y="1793702"/>
            <a:ext cx="34609" cy="157935"/>
          </a:xfrm>
          <a:custGeom>
            <a:avLst/>
            <a:gdLst>
              <a:gd name="connsiteX0" fmla="*/ 23531 w 34609"/>
              <a:gd name="connsiteY0" fmla="*/ 173 h 157935"/>
              <a:gd name="connsiteX1" fmla="*/ 14006 w 34609"/>
              <a:gd name="connsiteY1" fmla="*/ 89073 h 157935"/>
              <a:gd name="connsiteX2" fmla="*/ 33056 w 34609"/>
              <a:gd name="connsiteY2" fmla="*/ 155748 h 157935"/>
              <a:gd name="connsiteX3" fmla="*/ 29881 w 34609"/>
              <a:gd name="connsiteY3" fmla="*/ 136698 h 157935"/>
              <a:gd name="connsiteX4" fmla="*/ 1306 w 34609"/>
              <a:gd name="connsiteY4" fmla="*/ 85898 h 157935"/>
              <a:gd name="connsiteX5" fmla="*/ 4481 w 34609"/>
              <a:gd name="connsiteY5" fmla="*/ 108123 h 157935"/>
              <a:gd name="connsiteX6" fmla="*/ 1306 w 34609"/>
              <a:gd name="connsiteY6" fmla="*/ 66848 h 157935"/>
              <a:gd name="connsiteX7" fmla="*/ 23531 w 34609"/>
              <a:gd name="connsiteY7" fmla="*/ 173 h 15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9" h="157935">
                <a:moveTo>
                  <a:pt x="23531" y="173"/>
                </a:moveTo>
                <a:cubicBezTo>
                  <a:pt x="25648" y="3877"/>
                  <a:pt x="12418" y="63144"/>
                  <a:pt x="14006" y="89073"/>
                </a:cubicBezTo>
                <a:cubicBezTo>
                  <a:pt x="15593" y="115002"/>
                  <a:pt x="33056" y="155748"/>
                  <a:pt x="33056" y="155748"/>
                </a:cubicBezTo>
                <a:cubicBezTo>
                  <a:pt x="35702" y="163685"/>
                  <a:pt x="35173" y="148340"/>
                  <a:pt x="29881" y="136698"/>
                </a:cubicBezTo>
                <a:cubicBezTo>
                  <a:pt x="24589" y="125056"/>
                  <a:pt x="5539" y="90660"/>
                  <a:pt x="1306" y="85898"/>
                </a:cubicBezTo>
                <a:cubicBezTo>
                  <a:pt x="-2927" y="81136"/>
                  <a:pt x="4481" y="111298"/>
                  <a:pt x="4481" y="108123"/>
                </a:cubicBezTo>
                <a:cubicBezTo>
                  <a:pt x="4481" y="104948"/>
                  <a:pt x="-1869" y="80606"/>
                  <a:pt x="1306" y="66848"/>
                </a:cubicBezTo>
                <a:cubicBezTo>
                  <a:pt x="4481" y="53090"/>
                  <a:pt x="21414" y="-3531"/>
                  <a:pt x="235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 hidden="1">
            <a:extLst>
              <a:ext uri="{FF2B5EF4-FFF2-40B4-BE49-F238E27FC236}">
                <a16:creationId xmlns:a16="http://schemas.microsoft.com/office/drawing/2014/main" id="{39375F88-B32E-E36C-569A-C825F8A6552D}"/>
              </a:ext>
            </a:extLst>
          </p:cNvPr>
          <p:cNvSpPr/>
          <p:nvPr/>
        </p:nvSpPr>
        <p:spPr>
          <a:xfrm>
            <a:off x="2856778" y="1879219"/>
            <a:ext cx="199479" cy="92456"/>
          </a:xfrm>
          <a:custGeom>
            <a:avLst/>
            <a:gdLst>
              <a:gd name="connsiteX0" fmla="*/ 722 w 199479"/>
              <a:gd name="connsiteY0" fmla="*/ 381 h 92456"/>
              <a:gd name="connsiteX1" fmla="*/ 111847 w 199479"/>
              <a:gd name="connsiteY1" fmla="*/ 60706 h 92456"/>
              <a:gd name="connsiteX2" fmla="*/ 197572 w 199479"/>
              <a:gd name="connsiteY2" fmla="*/ 89281 h 92456"/>
              <a:gd name="connsiteX3" fmla="*/ 162647 w 199479"/>
              <a:gd name="connsiteY3" fmla="*/ 76581 h 92456"/>
              <a:gd name="connsiteX4" fmla="*/ 64222 w 199479"/>
              <a:gd name="connsiteY4" fmla="*/ 92456 h 92456"/>
              <a:gd name="connsiteX5" fmla="*/ 118197 w 199479"/>
              <a:gd name="connsiteY5" fmla="*/ 76581 h 92456"/>
              <a:gd name="connsiteX6" fmla="*/ 57872 w 199479"/>
              <a:gd name="connsiteY6" fmla="*/ 73406 h 92456"/>
              <a:gd name="connsiteX7" fmla="*/ 86447 w 199479"/>
              <a:gd name="connsiteY7" fmla="*/ 60706 h 92456"/>
              <a:gd name="connsiteX8" fmla="*/ 64222 w 199479"/>
              <a:gd name="connsiteY8" fmla="*/ 35306 h 92456"/>
              <a:gd name="connsiteX9" fmla="*/ 722 w 199479"/>
              <a:gd name="connsiteY9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79" h="92456">
                <a:moveTo>
                  <a:pt x="722" y="381"/>
                </a:moveTo>
                <a:cubicBezTo>
                  <a:pt x="8659" y="4614"/>
                  <a:pt x="79039" y="45889"/>
                  <a:pt x="111847" y="60706"/>
                </a:cubicBezTo>
                <a:cubicBezTo>
                  <a:pt x="144655" y="75523"/>
                  <a:pt x="189105" y="86635"/>
                  <a:pt x="197572" y="89281"/>
                </a:cubicBezTo>
                <a:cubicBezTo>
                  <a:pt x="206039" y="91927"/>
                  <a:pt x="184872" y="76052"/>
                  <a:pt x="162647" y="76581"/>
                </a:cubicBezTo>
                <a:cubicBezTo>
                  <a:pt x="140422" y="77110"/>
                  <a:pt x="71630" y="92456"/>
                  <a:pt x="64222" y="92456"/>
                </a:cubicBezTo>
                <a:cubicBezTo>
                  <a:pt x="56814" y="92456"/>
                  <a:pt x="119255" y="79756"/>
                  <a:pt x="118197" y="76581"/>
                </a:cubicBezTo>
                <a:cubicBezTo>
                  <a:pt x="117139" y="73406"/>
                  <a:pt x="63164" y="76052"/>
                  <a:pt x="57872" y="73406"/>
                </a:cubicBezTo>
                <a:cubicBezTo>
                  <a:pt x="52580" y="70760"/>
                  <a:pt x="85389" y="67056"/>
                  <a:pt x="86447" y="60706"/>
                </a:cubicBezTo>
                <a:cubicBezTo>
                  <a:pt x="87505" y="54356"/>
                  <a:pt x="75864" y="42185"/>
                  <a:pt x="64222" y="35306"/>
                </a:cubicBezTo>
                <a:cubicBezTo>
                  <a:pt x="52580" y="28427"/>
                  <a:pt x="-7215" y="-3852"/>
                  <a:pt x="722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A9EC9F-15F3-ADF8-37C1-86BC42466178}"/>
              </a:ext>
            </a:extLst>
          </p:cNvPr>
          <p:cNvSpPr/>
          <p:nvPr/>
        </p:nvSpPr>
        <p:spPr>
          <a:xfrm>
            <a:off x="2828704" y="1873246"/>
            <a:ext cx="124237" cy="66699"/>
          </a:xfrm>
          <a:custGeom>
            <a:avLst/>
            <a:gdLst>
              <a:gd name="connsiteX0" fmla="*/ 221 w 124237"/>
              <a:gd name="connsiteY0" fmla="*/ 4 h 66699"/>
              <a:gd name="connsiteX1" fmla="*/ 73246 w 124237"/>
              <a:gd name="connsiteY1" fmla="*/ 50804 h 66699"/>
              <a:gd name="connsiteX2" fmla="*/ 124046 w 124237"/>
              <a:gd name="connsiteY2" fmla="*/ 66679 h 66699"/>
              <a:gd name="connsiteX3" fmla="*/ 89121 w 124237"/>
              <a:gd name="connsiteY3" fmla="*/ 53979 h 66699"/>
              <a:gd name="connsiteX4" fmla="*/ 51021 w 124237"/>
              <a:gd name="connsiteY4" fmla="*/ 47629 h 66699"/>
              <a:gd name="connsiteX5" fmla="*/ 221 w 124237"/>
              <a:gd name="connsiteY5" fmla="*/ 4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7" h="66699">
                <a:moveTo>
                  <a:pt x="221" y="4"/>
                </a:moveTo>
                <a:cubicBezTo>
                  <a:pt x="3925" y="533"/>
                  <a:pt x="52609" y="39692"/>
                  <a:pt x="73246" y="50804"/>
                </a:cubicBezTo>
                <a:cubicBezTo>
                  <a:pt x="93883" y="61916"/>
                  <a:pt x="121400" y="66150"/>
                  <a:pt x="124046" y="66679"/>
                </a:cubicBezTo>
                <a:cubicBezTo>
                  <a:pt x="126692" y="67208"/>
                  <a:pt x="101292" y="57154"/>
                  <a:pt x="89121" y="53979"/>
                </a:cubicBezTo>
                <a:cubicBezTo>
                  <a:pt x="76950" y="50804"/>
                  <a:pt x="61604" y="50804"/>
                  <a:pt x="51021" y="47629"/>
                </a:cubicBezTo>
                <a:cubicBezTo>
                  <a:pt x="40438" y="44454"/>
                  <a:pt x="-3483" y="-525"/>
                  <a:pt x="2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03D802-F4B1-FB70-D516-48CEFAD5B9CF}"/>
              </a:ext>
            </a:extLst>
          </p:cNvPr>
          <p:cNvSpPr/>
          <p:nvPr/>
        </p:nvSpPr>
        <p:spPr>
          <a:xfrm>
            <a:off x="2860405" y="1851005"/>
            <a:ext cx="286431" cy="106017"/>
          </a:xfrm>
          <a:custGeom>
            <a:avLst/>
            <a:gdLst>
              <a:gd name="connsiteX0" fmla="*/ 270 w 286431"/>
              <a:gd name="connsiteY0" fmla="*/ 20 h 106017"/>
              <a:gd name="connsiteX1" fmla="*/ 28845 w 286431"/>
              <a:gd name="connsiteY1" fmla="*/ 50820 h 106017"/>
              <a:gd name="connsiteX2" fmla="*/ 95520 w 286431"/>
              <a:gd name="connsiteY2" fmla="*/ 69870 h 106017"/>
              <a:gd name="connsiteX3" fmla="*/ 139970 w 286431"/>
              <a:gd name="connsiteY3" fmla="*/ 98445 h 106017"/>
              <a:gd name="connsiteX4" fmla="*/ 114570 w 286431"/>
              <a:gd name="connsiteY4" fmla="*/ 104795 h 106017"/>
              <a:gd name="connsiteX5" fmla="*/ 203470 w 286431"/>
              <a:gd name="connsiteY5" fmla="*/ 104795 h 106017"/>
              <a:gd name="connsiteX6" fmla="*/ 286020 w 286431"/>
              <a:gd name="connsiteY6" fmla="*/ 92095 h 106017"/>
              <a:gd name="connsiteX7" fmla="*/ 228870 w 286431"/>
              <a:gd name="connsiteY7" fmla="*/ 92095 h 106017"/>
              <a:gd name="connsiteX8" fmla="*/ 92345 w 286431"/>
              <a:gd name="connsiteY8" fmla="*/ 85745 h 106017"/>
              <a:gd name="connsiteX9" fmla="*/ 19320 w 286431"/>
              <a:gd name="connsiteY9" fmla="*/ 57170 h 106017"/>
              <a:gd name="connsiteX10" fmla="*/ 270 w 286431"/>
              <a:gd name="connsiteY10" fmla="*/ 20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431" h="106017">
                <a:moveTo>
                  <a:pt x="270" y="20"/>
                </a:moveTo>
                <a:cubicBezTo>
                  <a:pt x="1858" y="-1038"/>
                  <a:pt x="12970" y="39178"/>
                  <a:pt x="28845" y="50820"/>
                </a:cubicBezTo>
                <a:cubicBezTo>
                  <a:pt x="44720" y="62462"/>
                  <a:pt x="76999" y="61933"/>
                  <a:pt x="95520" y="69870"/>
                </a:cubicBezTo>
                <a:cubicBezTo>
                  <a:pt x="114041" y="77807"/>
                  <a:pt x="136795" y="92624"/>
                  <a:pt x="139970" y="98445"/>
                </a:cubicBezTo>
                <a:cubicBezTo>
                  <a:pt x="143145" y="104266"/>
                  <a:pt x="103987" y="103737"/>
                  <a:pt x="114570" y="104795"/>
                </a:cubicBezTo>
                <a:cubicBezTo>
                  <a:pt x="125153" y="105853"/>
                  <a:pt x="174895" y="106912"/>
                  <a:pt x="203470" y="104795"/>
                </a:cubicBezTo>
                <a:cubicBezTo>
                  <a:pt x="232045" y="102678"/>
                  <a:pt x="281787" y="94212"/>
                  <a:pt x="286020" y="92095"/>
                </a:cubicBezTo>
                <a:cubicBezTo>
                  <a:pt x="290253" y="89978"/>
                  <a:pt x="261149" y="93153"/>
                  <a:pt x="228870" y="92095"/>
                </a:cubicBezTo>
                <a:cubicBezTo>
                  <a:pt x="196591" y="91037"/>
                  <a:pt x="127270" y="91566"/>
                  <a:pt x="92345" y="85745"/>
                </a:cubicBezTo>
                <a:cubicBezTo>
                  <a:pt x="57420" y="79924"/>
                  <a:pt x="34666" y="67753"/>
                  <a:pt x="19320" y="57170"/>
                </a:cubicBezTo>
                <a:cubicBezTo>
                  <a:pt x="3974" y="46587"/>
                  <a:pt x="-1318" y="1078"/>
                  <a:pt x="2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A3847E6-6CE3-EB76-793D-4C5C4689700D}"/>
              </a:ext>
            </a:extLst>
          </p:cNvPr>
          <p:cNvSpPr/>
          <p:nvPr/>
        </p:nvSpPr>
        <p:spPr>
          <a:xfrm>
            <a:off x="3178159" y="1828202"/>
            <a:ext cx="69866" cy="159500"/>
          </a:xfrm>
          <a:custGeom>
            <a:avLst/>
            <a:gdLst>
              <a:gd name="connsiteX0" fmla="*/ 16 w 69866"/>
              <a:gd name="connsiteY0" fmla="*/ 598 h 159500"/>
              <a:gd name="connsiteX1" fmla="*/ 63516 w 69866"/>
              <a:gd name="connsiteY1" fmla="*/ 114898 h 159500"/>
              <a:gd name="connsiteX2" fmla="*/ 57166 w 69866"/>
              <a:gd name="connsiteY2" fmla="*/ 159348 h 159500"/>
              <a:gd name="connsiteX3" fmla="*/ 69866 w 69866"/>
              <a:gd name="connsiteY3" fmla="*/ 102198 h 159500"/>
              <a:gd name="connsiteX4" fmla="*/ 57166 w 69866"/>
              <a:gd name="connsiteY4" fmla="*/ 70448 h 159500"/>
              <a:gd name="connsiteX5" fmla="*/ 16 w 69866"/>
              <a:gd name="connsiteY5" fmla="*/ 598 h 1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6" h="159500">
                <a:moveTo>
                  <a:pt x="16" y="598"/>
                </a:moveTo>
                <a:cubicBezTo>
                  <a:pt x="1074" y="8006"/>
                  <a:pt x="53991" y="88440"/>
                  <a:pt x="63516" y="114898"/>
                </a:cubicBezTo>
                <a:cubicBezTo>
                  <a:pt x="73041" y="141356"/>
                  <a:pt x="56108" y="161465"/>
                  <a:pt x="57166" y="159348"/>
                </a:cubicBezTo>
                <a:cubicBezTo>
                  <a:pt x="58224" y="157231"/>
                  <a:pt x="69866" y="117015"/>
                  <a:pt x="69866" y="102198"/>
                </a:cubicBezTo>
                <a:cubicBezTo>
                  <a:pt x="69866" y="87381"/>
                  <a:pt x="65633" y="84206"/>
                  <a:pt x="57166" y="70448"/>
                </a:cubicBezTo>
                <a:cubicBezTo>
                  <a:pt x="48699" y="56690"/>
                  <a:pt x="-1042" y="-6810"/>
                  <a:pt x="16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FA32520-4407-488D-A057-4E0D27389D98}"/>
              </a:ext>
            </a:extLst>
          </p:cNvPr>
          <p:cNvSpPr/>
          <p:nvPr/>
        </p:nvSpPr>
        <p:spPr>
          <a:xfrm>
            <a:off x="3111470" y="1815205"/>
            <a:ext cx="98781" cy="118539"/>
          </a:xfrm>
          <a:custGeom>
            <a:avLst/>
            <a:gdLst>
              <a:gd name="connsiteX0" fmla="*/ 15905 w 98781"/>
              <a:gd name="connsiteY0" fmla="*/ 895 h 118539"/>
              <a:gd name="connsiteX1" fmla="*/ 95280 w 98781"/>
              <a:gd name="connsiteY1" fmla="*/ 99320 h 118539"/>
              <a:gd name="connsiteX2" fmla="*/ 76230 w 98781"/>
              <a:gd name="connsiteY2" fmla="*/ 118370 h 118539"/>
              <a:gd name="connsiteX3" fmla="*/ 30 w 98781"/>
              <a:gd name="connsiteY3" fmla="*/ 108845 h 118539"/>
              <a:gd name="connsiteX4" fmla="*/ 85755 w 98781"/>
              <a:gd name="connsiteY4" fmla="*/ 112020 h 118539"/>
              <a:gd name="connsiteX5" fmla="*/ 92105 w 98781"/>
              <a:gd name="connsiteY5" fmla="*/ 83445 h 118539"/>
              <a:gd name="connsiteX6" fmla="*/ 63530 w 98781"/>
              <a:gd name="connsiteY6" fmla="*/ 51695 h 118539"/>
              <a:gd name="connsiteX7" fmla="*/ 15905 w 98781"/>
              <a:gd name="connsiteY7" fmla="*/ 895 h 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1" h="118539">
                <a:moveTo>
                  <a:pt x="15905" y="895"/>
                </a:moveTo>
                <a:cubicBezTo>
                  <a:pt x="21197" y="8832"/>
                  <a:pt x="85226" y="79741"/>
                  <a:pt x="95280" y="99320"/>
                </a:cubicBezTo>
                <a:cubicBezTo>
                  <a:pt x="105334" y="118899"/>
                  <a:pt x="92105" y="116783"/>
                  <a:pt x="76230" y="118370"/>
                </a:cubicBezTo>
                <a:cubicBezTo>
                  <a:pt x="60355" y="119958"/>
                  <a:pt x="-1558" y="109903"/>
                  <a:pt x="30" y="108845"/>
                </a:cubicBezTo>
                <a:cubicBezTo>
                  <a:pt x="1618" y="107787"/>
                  <a:pt x="70409" y="116253"/>
                  <a:pt x="85755" y="112020"/>
                </a:cubicBezTo>
                <a:cubicBezTo>
                  <a:pt x="101101" y="107787"/>
                  <a:pt x="95809" y="93499"/>
                  <a:pt x="92105" y="83445"/>
                </a:cubicBezTo>
                <a:cubicBezTo>
                  <a:pt x="88401" y="73391"/>
                  <a:pt x="73055" y="63337"/>
                  <a:pt x="63530" y="51695"/>
                </a:cubicBezTo>
                <a:cubicBezTo>
                  <a:pt x="54005" y="40053"/>
                  <a:pt x="10613" y="-7042"/>
                  <a:pt x="15905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14EA34-807E-781E-11E5-E54F2AB501C4}"/>
              </a:ext>
            </a:extLst>
          </p:cNvPr>
          <p:cNvSpPr/>
          <p:nvPr/>
        </p:nvSpPr>
        <p:spPr>
          <a:xfrm>
            <a:off x="3149327" y="1819255"/>
            <a:ext cx="48157" cy="123992"/>
          </a:xfrm>
          <a:custGeom>
            <a:avLst/>
            <a:gdLst>
              <a:gd name="connsiteX0" fmla="*/ 22498 w 48157"/>
              <a:gd name="connsiteY0" fmla="*/ 20 h 123992"/>
              <a:gd name="connsiteX1" fmla="*/ 38373 w 48157"/>
              <a:gd name="connsiteY1" fmla="*/ 88920 h 123992"/>
              <a:gd name="connsiteX2" fmla="*/ 28848 w 48157"/>
              <a:gd name="connsiteY2" fmla="*/ 107970 h 123992"/>
              <a:gd name="connsiteX3" fmla="*/ 273 w 48157"/>
              <a:gd name="connsiteY3" fmla="*/ 123845 h 123992"/>
              <a:gd name="connsiteX4" fmla="*/ 47898 w 48157"/>
              <a:gd name="connsiteY4" fmla="*/ 98445 h 123992"/>
              <a:gd name="connsiteX5" fmla="*/ 22498 w 48157"/>
              <a:gd name="connsiteY5" fmla="*/ 20 h 1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7" h="123992">
                <a:moveTo>
                  <a:pt x="22498" y="20"/>
                </a:moveTo>
                <a:cubicBezTo>
                  <a:pt x="20911" y="-1567"/>
                  <a:pt x="38373" y="88920"/>
                  <a:pt x="38373" y="88920"/>
                </a:cubicBezTo>
                <a:cubicBezTo>
                  <a:pt x="39431" y="106911"/>
                  <a:pt x="35198" y="102149"/>
                  <a:pt x="28848" y="107970"/>
                </a:cubicBezTo>
                <a:cubicBezTo>
                  <a:pt x="22498" y="113791"/>
                  <a:pt x="-2902" y="125432"/>
                  <a:pt x="273" y="123845"/>
                </a:cubicBezTo>
                <a:cubicBezTo>
                  <a:pt x="3448" y="122258"/>
                  <a:pt x="44723" y="117495"/>
                  <a:pt x="47898" y="98445"/>
                </a:cubicBezTo>
                <a:cubicBezTo>
                  <a:pt x="51073" y="79395"/>
                  <a:pt x="24085" y="1607"/>
                  <a:pt x="224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41E5359-D950-0332-61D5-A60618275609}"/>
              </a:ext>
            </a:extLst>
          </p:cNvPr>
          <p:cNvSpPr/>
          <p:nvPr/>
        </p:nvSpPr>
        <p:spPr>
          <a:xfrm>
            <a:off x="3038358" y="1968287"/>
            <a:ext cx="203334" cy="38343"/>
          </a:xfrm>
          <a:custGeom>
            <a:avLst/>
            <a:gdLst>
              <a:gd name="connsiteX0" fmla="*/ 203317 w 203334"/>
              <a:gd name="connsiteY0" fmla="*/ 12913 h 38343"/>
              <a:gd name="connsiteX1" fmla="*/ 136642 w 203334"/>
              <a:gd name="connsiteY1" fmla="*/ 3388 h 38343"/>
              <a:gd name="connsiteX2" fmla="*/ 82667 w 203334"/>
              <a:gd name="connsiteY2" fmla="*/ 31963 h 38343"/>
              <a:gd name="connsiteX3" fmla="*/ 111242 w 203334"/>
              <a:gd name="connsiteY3" fmla="*/ 3388 h 38343"/>
              <a:gd name="connsiteX4" fmla="*/ 47742 w 203334"/>
              <a:gd name="connsiteY4" fmla="*/ 38313 h 38343"/>
              <a:gd name="connsiteX5" fmla="*/ 66792 w 203334"/>
              <a:gd name="connsiteY5" fmla="*/ 6563 h 38343"/>
              <a:gd name="connsiteX6" fmla="*/ 117 w 203334"/>
              <a:gd name="connsiteY6" fmla="*/ 38313 h 38343"/>
              <a:gd name="connsiteX7" fmla="*/ 85842 w 203334"/>
              <a:gd name="connsiteY7" fmla="*/ 12913 h 38343"/>
              <a:gd name="connsiteX8" fmla="*/ 130292 w 203334"/>
              <a:gd name="connsiteY8" fmla="*/ 213 h 38343"/>
              <a:gd name="connsiteX9" fmla="*/ 203317 w 203334"/>
              <a:gd name="connsiteY9" fmla="*/ 12913 h 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34" h="38343">
                <a:moveTo>
                  <a:pt x="203317" y="12913"/>
                </a:moveTo>
                <a:cubicBezTo>
                  <a:pt x="204375" y="13442"/>
                  <a:pt x="156750" y="213"/>
                  <a:pt x="136642" y="3388"/>
                </a:cubicBezTo>
                <a:cubicBezTo>
                  <a:pt x="116534" y="6563"/>
                  <a:pt x="86900" y="31963"/>
                  <a:pt x="82667" y="31963"/>
                </a:cubicBezTo>
                <a:cubicBezTo>
                  <a:pt x="78434" y="31963"/>
                  <a:pt x="117063" y="2330"/>
                  <a:pt x="111242" y="3388"/>
                </a:cubicBezTo>
                <a:cubicBezTo>
                  <a:pt x="105421" y="4446"/>
                  <a:pt x="55150" y="37784"/>
                  <a:pt x="47742" y="38313"/>
                </a:cubicBezTo>
                <a:cubicBezTo>
                  <a:pt x="40334" y="38842"/>
                  <a:pt x="74729" y="6563"/>
                  <a:pt x="66792" y="6563"/>
                </a:cubicBezTo>
                <a:cubicBezTo>
                  <a:pt x="58855" y="6563"/>
                  <a:pt x="-3058" y="37255"/>
                  <a:pt x="117" y="38313"/>
                </a:cubicBezTo>
                <a:cubicBezTo>
                  <a:pt x="3292" y="39371"/>
                  <a:pt x="85842" y="12913"/>
                  <a:pt x="85842" y="12913"/>
                </a:cubicBezTo>
                <a:cubicBezTo>
                  <a:pt x="107538" y="6563"/>
                  <a:pt x="111242" y="2330"/>
                  <a:pt x="130292" y="213"/>
                </a:cubicBezTo>
                <a:cubicBezTo>
                  <a:pt x="149342" y="-1904"/>
                  <a:pt x="202259" y="12384"/>
                  <a:pt x="203317" y="1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EEDC9E-C072-A571-D12E-5CC6214D22C6}"/>
              </a:ext>
            </a:extLst>
          </p:cNvPr>
          <p:cNvSpPr/>
          <p:nvPr/>
        </p:nvSpPr>
        <p:spPr>
          <a:xfrm>
            <a:off x="2978013" y="1776433"/>
            <a:ext cx="206512" cy="173563"/>
          </a:xfrm>
          <a:custGeom>
            <a:avLst/>
            <a:gdLst>
              <a:gd name="connsiteX0" fmla="*/ 47762 w 206512"/>
              <a:gd name="connsiteY0" fmla="*/ 1567 h 173563"/>
              <a:gd name="connsiteX1" fmla="*/ 137 w 206512"/>
              <a:gd name="connsiteY1" fmla="*/ 74592 h 173563"/>
              <a:gd name="connsiteX2" fmla="*/ 35062 w 206512"/>
              <a:gd name="connsiteY2" fmla="*/ 144442 h 173563"/>
              <a:gd name="connsiteX3" fmla="*/ 85862 w 206512"/>
              <a:gd name="connsiteY3" fmla="*/ 173017 h 173563"/>
              <a:gd name="connsiteX4" fmla="*/ 139837 w 206512"/>
              <a:gd name="connsiteY4" fmla="*/ 160317 h 173563"/>
              <a:gd name="connsiteX5" fmla="*/ 155712 w 206512"/>
              <a:gd name="connsiteY5" fmla="*/ 125392 h 173563"/>
              <a:gd name="connsiteX6" fmla="*/ 171587 w 206512"/>
              <a:gd name="connsiteY6" fmla="*/ 74592 h 173563"/>
              <a:gd name="connsiteX7" fmla="*/ 206512 w 206512"/>
              <a:gd name="connsiteY7" fmla="*/ 93642 h 173563"/>
              <a:gd name="connsiteX8" fmla="*/ 171587 w 206512"/>
              <a:gd name="connsiteY8" fmla="*/ 61892 h 173563"/>
              <a:gd name="connsiteX9" fmla="*/ 133487 w 206512"/>
              <a:gd name="connsiteY9" fmla="*/ 26967 h 173563"/>
              <a:gd name="connsiteX10" fmla="*/ 47762 w 206512"/>
              <a:gd name="connsiteY10" fmla="*/ 1567 h 17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12" h="173563">
                <a:moveTo>
                  <a:pt x="47762" y="1567"/>
                </a:moveTo>
                <a:cubicBezTo>
                  <a:pt x="25537" y="9505"/>
                  <a:pt x="2254" y="50779"/>
                  <a:pt x="137" y="74592"/>
                </a:cubicBezTo>
                <a:cubicBezTo>
                  <a:pt x="-1980" y="98405"/>
                  <a:pt x="20774" y="128038"/>
                  <a:pt x="35062" y="144442"/>
                </a:cubicBezTo>
                <a:cubicBezTo>
                  <a:pt x="49350" y="160846"/>
                  <a:pt x="68399" y="170371"/>
                  <a:pt x="85862" y="173017"/>
                </a:cubicBezTo>
                <a:cubicBezTo>
                  <a:pt x="103325" y="175663"/>
                  <a:pt x="128195" y="168255"/>
                  <a:pt x="139837" y="160317"/>
                </a:cubicBezTo>
                <a:cubicBezTo>
                  <a:pt x="151479" y="152380"/>
                  <a:pt x="150420" y="139679"/>
                  <a:pt x="155712" y="125392"/>
                </a:cubicBezTo>
                <a:cubicBezTo>
                  <a:pt x="161004" y="111105"/>
                  <a:pt x="163120" y="79884"/>
                  <a:pt x="171587" y="74592"/>
                </a:cubicBezTo>
                <a:cubicBezTo>
                  <a:pt x="180054" y="69300"/>
                  <a:pt x="206512" y="95759"/>
                  <a:pt x="206512" y="93642"/>
                </a:cubicBezTo>
                <a:cubicBezTo>
                  <a:pt x="206512" y="91525"/>
                  <a:pt x="171587" y="61892"/>
                  <a:pt x="171587" y="61892"/>
                </a:cubicBezTo>
                <a:cubicBezTo>
                  <a:pt x="159416" y="50779"/>
                  <a:pt x="149362" y="35963"/>
                  <a:pt x="133487" y="26967"/>
                </a:cubicBezTo>
                <a:cubicBezTo>
                  <a:pt x="117612" y="17971"/>
                  <a:pt x="69987" y="-6371"/>
                  <a:pt x="47762" y="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57FF5C7-0164-55C8-2624-94CF24390108}"/>
              </a:ext>
            </a:extLst>
          </p:cNvPr>
          <p:cNvSpPr/>
          <p:nvPr/>
        </p:nvSpPr>
        <p:spPr>
          <a:xfrm>
            <a:off x="3085827" y="1836352"/>
            <a:ext cx="49608" cy="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AC538B58-A896-DFF6-AB26-FA5DD29DE64C}"/>
              </a:ext>
            </a:extLst>
          </p:cNvPr>
          <p:cNvSpPr/>
          <p:nvPr/>
        </p:nvSpPr>
        <p:spPr>
          <a:xfrm rot="3883255">
            <a:off x="3035854" y="1808071"/>
            <a:ext cx="46385" cy="9277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039DDFF-7E3D-AA90-548E-74C454CD016D}"/>
              </a:ext>
            </a:extLst>
          </p:cNvPr>
          <p:cNvSpPr/>
          <p:nvPr/>
        </p:nvSpPr>
        <p:spPr>
          <a:xfrm>
            <a:off x="2841450" y="1764625"/>
            <a:ext cx="343290" cy="83958"/>
          </a:xfrm>
          <a:custGeom>
            <a:avLst/>
            <a:gdLst>
              <a:gd name="connsiteX0" fmla="*/ 175 w 343290"/>
              <a:gd name="connsiteY0" fmla="*/ 80050 h 83958"/>
              <a:gd name="connsiteX1" fmla="*/ 98600 w 343290"/>
              <a:gd name="connsiteY1" fmla="*/ 19725 h 83958"/>
              <a:gd name="connsiteX2" fmla="*/ 174800 w 343290"/>
              <a:gd name="connsiteY2" fmla="*/ 16550 h 83958"/>
              <a:gd name="connsiteX3" fmla="*/ 177975 w 343290"/>
              <a:gd name="connsiteY3" fmla="*/ 675 h 83958"/>
              <a:gd name="connsiteX4" fmla="*/ 257350 w 343290"/>
              <a:gd name="connsiteY4" fmla="*/ 41950 h 83958"/>
              <a:gd name="connsiteX5" fmla="*/ 257350 w 343290"/>
              <a:gd name="connsiteY5" fmla="*/ 29250 h 83958"/>
              <a:gd name="connsiteX6" fmla="*/ 339900 w 343290"/>
              <a:gd name="connsiteY6" fmla="*/ 83225 h 83958"/>
              <a:gd name="connsiteX7" fmla="*/ 317675 w 343290"/>
              <a:gd name="connsiteY7" fmla="*/ 57825 h 83958"/>
              <a:gd name="connsiteX8" fmla="*/ 228775 w 343290"/>
              <a:gd name="connsiteY8" fmla="*/ 19725 h 83958"/>
              <a:gd name="connsiteX9" fmla="*/ 171625 w 343290"/>
              <a:gd name="connsiteY9" fmla="*/ 19725 h 83958"/>
              <a:gd name="connsiteX10" fmla="*/ 124000 w 343290"/>
              <a:gd name="connsiteY10" fmla="*/ 22900 h 83958"/>
              <a:gd name="connsiteX11" fmla="*/ 175 w 343290"/>
              <a:gd name="connsiteY11" fmla="*/ 80050 h 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90" h="83958">
                <a:moveTo>
                  <a:pt x="175" y="80050"/>
                </a:moveTo>
                <a:cubicBezTo>
                  <a:pt x="-4058" y="79521"/>
                  <a:pt x="69496" y="30308"/>
                  <a:pt x="98600" y="19725"/>
                </a:cubicBezTo>
                <a:cubicBezTo>
                  <a:pt x="127704" y="9142"/>
                  <a:pt x="174800" y="16550"/>
                  <a:pt x="174800" y="16550"/>
                </a:cubicBezTo>
                <a:cubicBezTo>
                  <a:pt x="188029" y="13375"/>
                  <a:pt x="164217" y="-3558"/>
                  <a:pt x="177975" y="675"/>
                </a:cubicBezTo>
                <a:cubicBezTo>
                  <a:pt x="191733" y="4908"/>
                  <a:pt x="257350" y="41950"/>
                  <a:pt x="257350" y="41950"/>
                </a:cubicBezTo>
                <a:cubicBezTo>
                  <a:pt x="270579" y="46712"/>
                  <a:pt x="243592" y="22371"/>
                  <a:pt x="257350" y="29250"/>
                </a:cubicBezTo>
                <a:cubicBezTo>
                  <a:pt x="271108" y="36129"/>
                  <a:pt x="329846" y="78462"/>
                  <a:pt x="339900" y="83225"/>
                </a:cubicBezTo>
                <a:cubicBezTo>
                  <a:pt x="349954" y="87988"/>
                  <a:pt x="336196" y="68408"/>
                  <a:pt x="317675" y="57825"/>
                </a:cubicBezTo>
                <a:cubicBezTo>
                  <a:pt x="299154" y="47242"/>
                  <a:pt x="253117" y="26075"/>
                  <a:pt x="228775" y="19725"/>
                </a:cubicBezTo>
                <a:cubicBezTo>
                  <a:pt x="204433" y="13375"/>
                  <a:pt x="189087" y="19196"/>
                  <a:pt x="171625" y="19725"/>
                </a:cubicBezTo>
                <a:cubicBezTo>
                  <a:pt x="154163" y="20254"/>
                  <a:pt x="146225" y="14433"/>
                  <a:pt x="124000" y="22900"/>
                </a:cubicBezTo>
                <a:cubicBezTo>
                  <a:pt x="101775" y="31367"/>
                  <a:pt x="4408" y="80579"/>
                  <a:pt x="175" y="8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CA6E72-457D-1608-36C0-C81CA9A9B9A7}"/>
              </a:ext>
            </a:extLst>
          </p:cNvPr>
          <p:cNvSpPr/>
          <p:nvPr/>
        </p:nvSpPr>
        <p:spPr>
          <a:xfrm>
            <a:off x="2825160" y="1742818"/>
            <a:ext cx="188095" cy="98682"/>
          </a:xfrm>
          <a:custGeom>
            <a:avLst/>
            <a:gdLst>
              <a:gd name="connsiteX0" fmla="*/ 590 w 188095"/>
              <a:gd name="connsiteY0" fmla="*/ 98682 h 98682"/>
              <a:gd name="connsiteX1" fmla="*/ 114890 w 188095"/>
              <a:gd name="connsiteY1" fmla="*/ 22482 h 98682"/>
              <a:gd name="connsiteX2" fmla="*/ 187915 w 188095"/>
              <a:gd name="connsiteY2" fmla="*/ 257 h 98682"/>
              <a:gd name="connsiteX3" fmla="*/ 137115 w 188095"/>
              <a:gd name="connsiteY3" fmla="*/ 9782 h 98682"/>
              <a:gd name="connsiteX4" fmla="*/ 64090 w 188095"/>
              <a:gd name="connsiteY4" fmla="*/ 22482 h 98682"/>
              <a:gd name="connsiteX5" fmla="*/ 79965 w 188095"/>
              <a:gd name="connsiteY5" fmla="*/ 25657 h 98682"/>
              <a:gd name="connsiteX6" fmla="*/ 70440 w 188095"/>
              <a:gd name="connsiteY6" fmla="*/ 22482 h 98682"/>
              <a:gd name="connsiteX7" fmla="*/ 590 w 188095"/>
              <a:gd name="connsiteY7" fmla="*/ 98682 h 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5" h="98682">
                <a:moveTo>
                  <a:pt x="590" y="98682"/>
                </a:moveTo>
                <a:cubicBezTo>
                  <a:pt x="7998" y="98682"/>
                  <a:pt x="83669" y="38886"/>
                  <a:pt x="114890" y="22482"/>
                </a:cubicBezTo>
                <a:cubicBezTo>
                  <a:pt x="146111" y="6078"/>
                  <a:pt x="184211" y="2374"/>
                  <a:pt x="187915" y="257"/>
                </a:cubicBezTo>
                <a:cubicBezTo>
                  <a:pt x="191619" y="-1860"/>
                  <a:pt x="137115" y="9782"/>
                  <a:pt x="137115" y="9782"/>
                </a:cubicBezTo>
                <a:lnTo>
                  <a:pt x="64090" y="22482"/>
                </a:lnTo>
                <a:cubicBezTo>
                  <a:pt x="54565" y="25128"/>
                  <a:pt x="78907" y="25657"/>
                  <a:pt x="79965" y="25657"/>
                </a:cubicBezTo>
                <a:cubicBezTo>
                  <a:pt x="81023" y="25657"/>
                  <a:pt x="83140" y="12428"/>
                  <a:pt x="70440" y="22482"/>
                </a:cubicBezTo>
                <a:cubicBezTo>
                  <a:pt x="57740" y="32536"/>
                  <a:pt x="-6818" y="98682"/>
                  <a:pt x="590" y="98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19237EF-4BD9-3859-3F45-79624F384F72}"/>
              </a:ext>
            </a:extLst>
          </p:cNvPr>
          <p:cNvSpPr/>
          <p:nvPr/>
        </p:nvSpPr>
        <p:spPr>
          <a:xfrm>
            <a:off x="2933673" y="1730519"/>
            <a:ext cx="244577" cy="95356"/>
          </a:xfrm>
          <a:custGeom>
            <a:avLst/>
            <a:gdLst>
              <a:gd name="connsiteX0" fmla="*/ 27 w 244577"/>
              <a:gd name="connsiteY0" fmla="*/ 31606 h 95356"/>
              <a:gd name="connsiteX1" fmla="*/ 92102 w 244577"/>
              <a:gd name="connsiteY1" fmla="*/ 15731 h 95356"/>
              <a:gd name="connsiteX2" fmla="*/ 149252 w 244577"/>
              <a:gd name="connsiteY2" fmla="*/ 44306 h 95356"/>
              <a:gd name="connsiteX3" fmla="*/ 146077 w 244577"/>
              <a:gd name="connsiteY3" fmla="*/ 25256 h 95356"/>
              <a:gd name="connsiteX4" fmla="*/ 225452 w 244577"/>
              <a:gd name="connsiteY4" fmla="*/ 91931 h 95356"/>
              <a:gd name="connsiteX5" fmla="*/ 219102 w 244577"/>
              <a:gd name="connsiteY5" fmla="*/ 69706 h 95356"/>
              <a:gd name="connsiteX6" fmla="*/ 244502 w 244577"/>
              <a:gd name="connsiteY6" fmla="*/ 95106 h 95356"/>
              <a:gd name="connsiteX7" fmla="*/ 209577 w 244577"/>
              <a:gd name="connsiteY7" fmla="*/ 50656 h 95356"/>
              <a:gd name="connsiteX8" fmla="*/ 114327 w 244577"/>
              <a:gd name="connsiteY8" fmla="*/ 6206 h 95356"/>
              <a:gd name="connsiteX9" fmla="*/ 82577 w 244577"/>
              <a:gd name="connsiteY9" fmla="*/ 3031 h 95356"/>
              <a:gd name="connsiteX10" fmla="*/ 27 w 244577"/>
              <a:gd name="connsiteY10" fmla="*/ 31606 h 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577" h="95356">
                <a:moveTo>
                  <a:pt x="27" y="31606"/>
                </a:moveTo>
                <a:cubicBezTo>
                  <a:pt x="1615" y="33723"/>
                  <a:pt x="67231" y="13614"/>
                  <a:pt x="92102" y="15731"/>
                </a:cubicBezTo>
                <a:cubicBezTo>
                  <a:pt x="116973" y="17848"/>
                  <a:pt x="149252" y="44306"/>
                  <a:pt x="149252" y="44306"/>
                </a:cubicBezTo>
                <a:cubicBezTo>
                  <a:pt x="158248" y="45893"/>
                  <a:pt x="133377" y="17319"/>
                  <a:pt x="146077" y="25256"/>
                </a:cubicBezTo>
                <a:cubicBezTo>
                  <a:pt x="158777" y="33193"/>
                  <a:pt x="213281" y="84523"/>
                  <a:pt x="225452" y="91931"/>
                </a:cubicBezTo>
                <a:cubicBezTo>
                  <a:pt x="237623" y="99339"/>
                  <a:pt x="215927" y="69177"/>
                  <a:pt x="219102" y="69706"/>
                </a:cubicBezTo>
                <a:cubicBezTo>
                  <a:pt x="222277" y="70235"/>
                  <a:pt x="246089" y="98281"/>
                  <a:pt x="244502" y="95106"/>
                </a:cubicBezTo>
                <a:cubicBezTo>
                  <a:pt x="242915" y="91931"/>
                  <a:pt x="231273" y="65473"/>
                  <a:pt x="209577" y="50656"/>
                </a:cubicBezTo>
                <a:cubicBezTo>
                  <a:pt x="187881" y="35839"/>
                  <a:pt x="135494" y="14143"/>
                  <a:pt x="114327" y="6206"/>
                </a:cubicBezTo>
                <a:cubicBezTo>
                  <a:pt x="93160" y="-1732"/>
                  <a:pt x="98981" y="-1202"/>
                  <a:pt x="82577" y="3031"/>
                </a:cubicBezTo>
                <a:cubicBezTo>
                  <a:pt x="66173" y="7264"/>
                  <a:pt x="-1561" y="29489"/>
                  <a:pt x="27" y="3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AF291FE-E746-8EC2-4014-D24F83E77160}"/>
              </a:ext>
            </a:extLst>
          </p:cNvPr>
          <p:cNvSpPr/>
          <p:nvPr/>
        </p:nvSpPr>
        <p:spPr>
          <a:xfrm>
            <a:off x="2729332" y="1384237"/>
            <a:ext cx="243119" cy="270735"/>
          </a:xfrm>
          <a:custGeom>
            <a:avLst/>
            <a:gdLst>
              <a:gd name="connsiteX0" fmla="*/ 172618 w 243119"/>
              <a:gd name="connsiteY0" fmla="*/ 63 h 270735"/>
              <a:gd name="connsiteX1" fmla="*/ 80543 w 243119"/>
              <a:gd name="connsiteY1" fmla="*/ 108013 h 270735"/>
              <a:gd name="connsiteX2" fmla="*/ 1168 w 243119"/>
              <a:gd name="connsiteY2" fmla="*/ 181038 h 270735"/>
              <a:gd name="connsiteX3" fmla="*/ 71018 w 243119"/>
              <a:gd name="connsiteY3" fmla="*/ 127063 h 270735"/>
              <a:gd name="connsiteX4" fmla="*/ 32918 w 243119"/>
              <a:gd name="connsiteY4" fmla="*/ 174688 h 270735"/>
              <a:gd name="connsiteX5" fmla="*/ 1168 w 243119"/>
              <a:gd name="connsiteY5" fmla="*/ 241363 h 270735"/>
              <a:gd name="connsiteX6" fmla="*/ 7518 w 243119"/>
              <a:gd name="connsiteY6" fmla="*/ 269938 h 270735"/>
              <a:gd name="connsiteX7" fmla="*/ 13868 w 243119"/>
              <a:gd name="connsiteY7" fmla="*/ 212788 h 270735"/>
              <a:gd name="connsiteX8" fmla="*/ 36093 w 243119"/>
              <a:gd name="connsiteY8" fmla="*/ 168338 h 270735"/>
              <a:gd name="connsiteX9" fmla="*/ 242468 w 243119"/>
              <a:gd name="connsiteY9" fmla="*/ 66738 h 270735"/>
              <a:gd name="connsiteX10" fmla="*/ 105943 w 243119"/>
              <a:gd name="connsiteY10" fmla="*/ 120713 h 270735"/>
              <a:gd name="connsiteX11" fmla="*/ 112293 w 243119"/>
              <a:gd name="connsiteY11" fmla="*/ 95313 h 270735"/>
              <a:gd name="connsiteX12" fmla="*/ 93243 w 243119"/>
              <a:gd name="connsiteY12" fmla="*/ 114363 h 270735"/>
              <a:gd name="connsiteX13" fmla="*/ 77368 w 243119"/>
              <a:gd name="connsiteY13" fmla="*/ 123888 h 270735"/>
              <a:gd name="connsiteX14" fmla="*/ 172618 w 243119"/>
              <a:gd name="connsiteY14" fmla="*/ 63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119" h="270735">
                <a:moveTo>
                  <a:pt x="172618" y="63"/>
                </a:moveTo>
                <a:cubicBezTo>
                  <a:pt x="173147" y="-2583"/>
                  <a:pt x="109118" y="77851"/>
                  <a:pt x="80543" y="108013"/>
                </a:cubicBezTo>
                <a:cubicBezTo>
                  <a:pt x="51968" y="138175"/>
                  <a:pt x="2755" y="177863"/>
                  <a:pt x="1168" y="181038"/>
                </a:cubicBezTo>
                <a:cubicBezTo>
                  <a:pt x="-419" y="184213"/>
                  <a:pt x="65727" y="128121"/>
                  <a:pt x="71018" y="127063"/>
                </a:cubicBezTo>
                <a:cubicBezTo>
                  <a:pt x="76309" y="126005"/>
                  <a:pt x="44560" y="155638"/>
                  <a:pt x="32918" y="174688"/>
                </a:cubicBezTo>
                <a:cubicBezTo>
                  <a:pt x="21276" y="193738"/>
                  <a:pt x="5401" y="225488"/>
                  <a:pt x="1168" y="241363"/>
                </a:cubicBezTo>
                <a:cubicBezTo>
                  <a:pt x="-3065" y="257238"/>
                  <a:pt x="5401" y="274700"/>
                  <a:pt x="7518" y="269938"/>
                </a:cubicBezTo>
                <a:cubicBezTo>
                  <a:pt x="9635" y="265176"/>
                  <a:pt x="9106" y="229721"/>
                  <a:pt x="13868" y="212788"/>
                </a:cubicBezTo>
                <a:cubicBezTo>
                  <a:pt x="18630" y="195855"/>
                  <a:pt x="-2007" y="192680"/>
                  <a:pt x="36093" y="168338"/>
                </a:cubicBezTo>
                <a:cubicBezTo>
                  <a:pt x="74193" y="143996"/>
                  <a:pt x="230826" y="74676"/>
                  <a:pt x="242468" y="66738"/>
                </a:cubicBezTo>
                <a:cubicBezTo>
                  <a:pt x="254110" y="58801"/>
                  <a:pt x="105943" y="120713"/>
                  <a:pt x="105943" y="120713"/>
                </a:cubicBezTo>
                <a:cubicBezTo>
                  <a:pt x="84247" y="125475"/>
                  <a:pt x="112293" y="95313"/>
                  <a:pt x="112293" y="95313"/>
                </a:cubicBezTo>
                <a:cubicBezTo>
                  <a:pt x="110176" y="94255"/>
                  <a:pt x="99064" y="109601"/>
                  <a:pt x="93243" y="114363"/>
                </a:cubicBezTo>
                <a:cubicBezTo>
                  <a:pt x="87422" y="119125"/>
                  <a:pt x="66255" y="138176"/>
                  <a:pt x="77368" y="123888"/>
                </a:cubicBezTo>
                <a:cubicBezTo>
                  <a:pt x="88480" y="109601"/>
                  <a:pt x="172089" y="2709"/>
                  <a:pt x="17261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AD9BD7-AC55-7B8A-5FAB-D4AC4F7E22DA}"/>
              </a:ext>
            </a:extLst>
          </p:cNvPr>
          <p:cNvSpPr/>
          <p:nvPr/>
        </p:nvSpPr>
        <p:spPr>
          <a:xfrm>
            <a:off x="2853671" y="1367908"/>
            <a:ext cx="267472" cy="74744"/>
          </a:xfrm>
          <a:custGeom>
            <a:avLst/>
            <a:gdLst>
              <a:gd name="connsiteX0" fmla="*/ 3829 w 267472"/>
              <a:gd name="connsiteY0" fmla="*/ 73542 h 74744"/>
              <a:gd name="connsiteX1" fmla="*/ 203854 w 267472"/>
              <a:gd name="connsiteY1" fmla="*/ 3692 h 74744"/>
              <a:gd name="connsiteX2" fmla="*/ 175279 w 267472"/>
              <a:gd name="connsiteY2" fmla="*/ 16392 h 74744"/>
              <a:gd name="connsiteX3" fmla="*/ 86379 w 267472"/>
              <a:gd name="connsiteY3" fmla="*/ 73542 h 74744"/>
              <a:gd name="connsiteX4" fmla="*/ 140354 w 267472"/>
              <a:gd name="connsiteY4" fmla="*/ 54492 h 74744"/>
              <a:gd name="connsiteX5" fmla="*/ 187979 w 267472"/>
              <a:gd name="connsiteY5" fmla="*/ 44967 h 74744"/>
              <a:gd name="connsiteX6" fmla="*/ 267354 w 267472"/>
              <a:gd name="connsiteY6" fmla="*/ 38617 h 74744"/>
              <a:gd name="connsiteX7" fmla="*/ 168929 w 267472"/>
              <a:gd name="connsiteY7" fmla="*/ 48142 h 74744"/>
              <a:gd name="connsiteX8" fmla="*/ 76854 w 267472"/>
              <a:gd name="connsiteY8" fmla="*/ 44967 h 74744"/>
              <a:gd name="connsiteX9" fmla="*/ 3829 w 267472"/>
              <a:gd name="connsiteY9" fmla="*/ 73542 h 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472" h="74744">
                <a:moveTo>
                  <a:pt x="3829" y="73542"/>
                </a:moveTo>
                <a:cubicBezTo>
                  <a:pt x="24995" y="66663"/>
                  <a:pt x="175279" y="13217"/>
                  <a:pt x="203854" y="3692"/>
                </a:cubicBezTo>
                <a:cubicBezTo>
                  <a:pt x="232429" y="-5833"/>
                  <a:pt x="194858" y="4750"/>
                  <a:pt x="175279" y="16392"/>
                </a:cubicBezTo>
                <a:cubicBezTo>
                  <a:pt x="155700" y="28034"/>
                  <a:pt x="92200" y="67192"/>
                  <a:pt x="86379" y="73542"/>
                </a:cubicBezTo>
                <a:cubicBezTo>
                  <a:pt x="80558" y="79892"/>
                  <a:pt x="123421" y="59254"/>
                  <a:pt x="140354" y="54492"/>
                </a:cubicBezTo>
                <a:cubicBezTo>
                  <a:pt x="157287" y="49730"/>
                  <a:pt x="166812" y="47613"/>
                  <a:pt x="187979" y="44967"/>
                </a:cubicBezTo>
                <a:cubicBezTo>
                  <a:pt x="209146" y="42321"/>
                  <a:pt x="270529" y="38088"/>
                  <a:pt x="267354" y="38617"/>
                </a:cubicBezTo>
                <a:cubicBezTo>
                  <a:pt x="264179" y="39146"/>
                  <a:pt x="200679" y="47084"/>
                  <a:pt x="168929" y="48142"/>
                </a:cubicBezTo>
                <a:cubicBezTo>
                  <a:pt x="137179" y="49200"/>
                  <a:pt x="98550" y="42850"/>
                  <a:pt x="76854" y="44967"/>
                </a:cubicBezTo>
                <a:cubicBezTo>
                  <a:pt x="55158" y="47084"/>
                  <a:pt x="-17337" y="80421"/>
                  <a:pt x="3829" y="7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23E63C5-27B7-F165-CFBA-A3544B2F7AAD}"/>
              </a:ext>
            </a:extLst>
          </p:cNvPr>
          <p:cNvSpPr/>
          <p:nvPr/>
        </p:nvSpPr>
        <p:spPr>
          <a:xfrm>
            <a:off x="3019423" y="1420196"/>
            <a:ext cx="264003" cy="95478"/>
          </a:xfrm>
          <a:custGeom>
            <a:avLst/>
            <a:gdLst>
              <a:gd name="connsiteX0" fmla="*/ 2 w 264003"/>
              <a:gd name="connsiteY0" fmla="*/ 43479 h 95478"/>
              <a:gd name="connsiteX1" fmla="*/ 107952 w 264003"/>
              <a:gd name="connsiteY1" fmla="*/ 14904 h 95478"/>
              <a:gd name="connsiteX2" fmla="*/ 161927 w 264003"/>
              <a:gd name="connsiteY2" fmla="*/ 27604 h 95478"/>
              <a:gd name="connsiteX3" fmla="*/ 149227 w 264003"/>
              <a:gd name="connsiteY3" fmla="*/ 2204 h 95478"/>
              <a:gd name="connsiteX4" fmla="*/ 260352 w 264003"/>
              <a:gd name="connsiteY4" fmla="*/ 94279 h 95478"/>
              <a:gd name="connsiteX5" fmla="*/ 238127 w 264003"/>
              <a:gd name="connsiteY5" fmla="*/ 56179 h 95478"/>
              <a:gd name="connsiteX6" fmla="*/ 247652 w 264003"/>
              <a:gd name="connsiteY6" fmla="*/ 78404 h 95478"/>
              <a:gd name="connsiteX7" fmla="*/ 174627 w 264003"/>
              <a:gd name="connsiteY7" fmla="*/ 24429 h 95478"/>
              <a:gd name="connsiteX8" fmla="*/ 98427 w 264003"/>
              <a:gd name="connsiteY8" fmla="*/ 2204 h 95478"/>
              <a:gd name="connsiteX9" fmla="*/ 111127 w 264003"/>
              <a:gd name="connsiteY9" fmla="*/ 8554 h 95478"/>
              <a:gd name="connsiteX10" fmla="*/ 2 w 264003"/>
              <a:gd name="connsiteY10" fmla="*/ 43479 h 9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03" h="95478">
                <a:moveTo>
                  <a:pt x="2" y="43479"/>
                </a:moveTo>
                <a:cubicBezTo>
                  <a:pt x="-527" y="44537"/>
                  <a:pt x="80965" y="17550"/>
                  <a:pt x="107952" y="14904"/>
                </a:cubicBezTo>
                <a:cubicBezTo>
                  <a:pt x="134940" y="12258"/>
                  <a:pt x="155048" y="29721"/>
                  <a:pt x="161927" y="27604"/>
                </a:cubicBezTo>
                <a:cubicBezTo>
                  <a:pt x="168806" y="25487"/>
                  <a:pt x="132823" y="-8908"/>
                  <a:pt x="149227" y="2204"/>
                </a:cubicBezTo>
                <a:cubicBezTo>
                  <a:pt x="165631" y="13316"/>
                  <a:pt x="245535" y="85283"/>
                  <a:pt x="260352" y="94279"/>
                </a:cubicBezTo>
                <a:cubicBezTo>
                  <a:pt x="275169" y="103275"/>
                  <a:pt x="240244" y="58825"/>
                  <a:pt x="238127" y="56179"/>
                </a:cubicBezTo>
                <a:cubicBezTo>
                  <a:pt x="236010" y="53533"/>
                  <a:pt x="258235" y="83696"/>
                  <a:pt x="247652" y="78404"/>
                </a:cubicBezTo>
                <a:cubicBezTo>
                  <a:pt x="237069" y="73112"/>
                  <a:pt x="199498" y="37129"/>
                  <a:pt x="174627" y="24429"/>
                </a:cubicBezTo>
                <a:cubicBezTo>
                  <a:pt x="149756" y="11729"/>
                  <a:pt x="98427" y="2204"/>
                  <a:pt x="98427" y="2204"/>
                </a:cubicBezTo>
                <a:cubicBezTo>
                  <a:pt x="87844" y="-442"/>
                  <a:pt x="122769" y="2204"/>
                  <a:pt x="111127" y="8554"/>
                </a:cubicBezTo>
                <a:cubicBezTo>
                  <a:pt x="99485" y="14904"/>
                  <a:pt x="531" y="42421"/>
                  <a:pt x="2" y="43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AF6E274-A712-283A-5AC6-0B8436EDAB9C}"/>
              </a:ext>
            </a:extLst>
          </p:cNvPr>
          <p:cNvSpPr/>
          <p:nvPr/>
        </p:nvSpPr>
        <p:spPr>
          <a:xfrm>
            <a:off x="2850608" y="1447791"/>
            <a:ext cx="388345" cy="102877"/>
          </a:xfrm>
          <a:custGeom>
            <a:avLst/>
            <a:gdLst>
              <a:gd name="connsiteX0" fmla="*/ 67217 w 388345"/>
              <a:gd name="connsiteY0" fmla="*/ 60334 h 102877"/>
              <a:gd name="connsiteX1" fmla="*/ 241842 w 388345"/>
              <a:gd name="connsiteY1" fmla="*/ 44459 h 102877"/>
              <a:gd name="connsiteX2" fmla="*/ 213267 w 388345"/>
              <a:gd name="connsiteY2" fmla="*/ 63509 h 102877"/>
              <a:gd name="connsiteX3" fmla="*/ 279942 w 388345"/>
              <a:gd name="connsiteY3" fmla="*/ 57159 h 102877"/>
              <a:gd name="connsiteX4" fmla="*/ 356142 w 388345"/>
              <a:gd name="connsiteY4" fmla="*/ 95259 h 102877"/>
              <a:gd name="connsiteX5" fmla="*/ 264067 w 388345"/>
              <a:gd name="connsiteY5" fmla="*/ 9 h 102877"/>
              <a:gd name="connsiteX6" fmla="*/ 387892 w 388345"/>
              <a:gd name="connsiteY6" fmla="*/ 101609 h 102877"/>
              <a:gd name="connsiteX7" fmla="*/ 302167 w 388345"/>
              <a:gd name="connsiteY7" fmla="*/ 53984 h 102877"/>
              <a:gd name="connsiteX8" fmla="*/ 206917 w 388345"/>
              <a:gd name="connsiteY8" fmla="*/ 9534 h 102877"/>
              <a:gd name="connsiteX9" fmla="*/ 241842 w 388345"/>
              <a:gd name="connsiteY9" fmla="*/ 25409 h 102877"/>
              <a:gd name="connsiteX10" fmla="*/ 149767 w 388345"/>
              <a:gd name="connsiteY10" fmla="*/ 34934 h 102877"/>
              <a:gd name="connsiteX11" fmla="*/ 542 w 388345"/>
              <a:gd name="connsiteY11" fmla="*/ 12709 h 102877"/>
              <a:gd name="connsiteX12" fmla="*/ 206917 w 388345"/>
              <a:gd name="connsiteY12" fmla="*/ 28584 h 102877"/>
              <a:gd name="connsiteX13" fmla="*/ 67217 w 388345"/>
              <a:gd name="connsiteY13" fmla="*/ 60334 h 1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345" h="102877">
                <a:moveTo>
                  <a:pt x="67217" y="60334"/>
                </a:moveTo>
                <a:cubicBezTo>
                  <a:pt x="73038" y="62980"/>
                  <a:pt x="217500" y="43930"/>
                  <a:pt x="241842" y="44459"/>
                </a:cubicBezTo>
                <a:cubicBezTo>
                  <a:pt x="266184" y="44988"/>
                  <a:pt x="206917" y="61392"/>
                  <a:pt x="213267" y="63509"/>
                </a:cubicBezTo>
                <a:cubicBezTo>
                  <a:pt x="219617" y="65626"/>
                  <a:pt x="256129" y="51867"/>
                  <a:pt x="279942" y="57159"/>
                </a:cubicBezTo>
                <a:cubicBezTo>
                  <a:pt x="303755" y="62451"/>
                  <a:pt x="358788" y="104784"/>
                  <a:pt x="356142" y="95259"/>
                </a:cubicBezTo>
                <a:cubicBezTo>
                  <a:pt x="353496" y="85734"/>
                  <a:pt x="258776" y="-1049"/>
                  <a:pt x="264067" y="9"/>
                </a:cubicBezTo>
                <a:cubicBezTo>
                  <a:pt x="269358" y="1067"/>
                  <a:pt x="381542" y="92613"/>
                  <a:pt x="387892" y="101609"/>
                </a:cubicBezTo>
                <a:cubicBezTo>
                  <a:pt x="394242" y="110605"/>
                  <a:pt x="332330" y="69330"/>
                  <a:pt x="302167" y="53984"/>
                </a:cubicBezTo>
                <a:cubicBezTo>
                  <a:pt x="272005" y="38638"/>
                  <a:pt x="216971" y="14296"/>
                  <a:pt x="206917" y="9534"/>
                </a:cubicBezTo>
                <a:cubicBezTo>
                  <a:pt x="196863" y="4771"/>
                  <a:pt x="251367" y="21176"/>
                  <a:pt x="241842" y="25409"/>
                </a:cubicBezTo>
                <a:cubicBezTo>
                  <a:pt x="232317" y="29642"/>
                  <a:pt x="189984" y="37051"/>
                  <a:pt x="149767" y="34934"/>
                </a:cubicBezTo>
                <a:cubicBezTo>
                  <a:pt x="109550" y="32817"/>
                  <a:pt x="-8983" y="13767"/>
                  <a:pt x="542" y="12709"/>
                </a:cubicBezTo>
                <a:cubicBezTo>
                  <a:pt x="10067" y="11651"/>
                  <a:pt x="195275" y="21705"/>
                  <a:pt x="206917" y="28584"/>
                </a:cubicBezTo>
                <a:cubicBezTo>
                  <a:pt x="218559" y="35463"/>
                  <a:pt x="61396" y="57688"/>
                  <a:pt x="67217" y="60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492691-0590-5AC4-AE44-5D153DAD011F}"/>
              </a:ext>
            </a:extLst>
          </p:cNvPr>
          <p:cNvSpPr/>
          <p:nvPr/>
        </p:nvSpPr>
        <p:spPr>
          <a:xfrm>
            <a:off x="3022600" y="1409700"/>
            <a:ext cx="268490" cy="130901"/>
          </a:xfrm>
          <a:custGeom>
            <a:avLst/>
            <a:gdLst>
              <a:gd name="connsiteX0" fmla="*/ 0 w 268490"/>
              <a:gd name="connsiteY0" fmla="*/ 0 h 130901"/>
              <a:gd name="connsiteX1" fmla="*/ 155575 w 268490"/>
              <a:gd name="connsiteY1" fmla="*/ 57150 h 130901"/>
              <a:gd name="connsiteX2" fmla="*/ 266700 w 268490"/>
              <a:gd name="connsiteY2" fmla="*/ 130175 h 130901"/>
              <a:gd name="connsiteX3" fmla="*/ 215900 w 268490"/>
              <a:gd name="connsiteY3" fmla="*/ 92075 h 130901"/>
              <a:gd name="connsiteX4" fmla="*/ 107950 w 268490"/>
              <a:gd name="connsiteY4" fmla="*/ 50800 h 130901"/>
              <a:gd name="connsiteX5" fmla="*/ 127000 w 268490"/>
              <a:gd name="connsiteY5" fmla="*/ 63500 h 130901"/>
              <a:gd name="connsiteX6" fmla="*/ 0 w 268490"/>
              <a:gd name="connsiteY6" fmla="*/ 0 h 1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0" h="130901">
                <a:moveTo>
                  <a:pt x="0" y="0"/>
                </a:moveTo>
                <a:cubicBezTo>
                  <a:pt x="55562" y="17727"/>
                  <a:pt x="111125" y="35454"/>
                  <a:pt x="155575" y="57150"/>
                </a:cubicBezTo>
                <a:cubicBezTo>
                  <a:pt x="200025" y="78846"/>
                  <a:pt x="256646" y="124354"/>
                  <a:pt x="266700" y="130175"/>
                </a:cubicBezTo>
                <a:cubicBezTo>
                  <a:pt x="276754" y="135996"/>
                  <a:pt x="242358" y="105304"/>
                  <a:pt x="215900" y="92075"/>
                </a:cubicBezTo>
                <a:cubicBezTo>
                  <a:pt x="189442" y="78846"/>
                  <a:pt x="107950" y="50800"/>
                  <a:pt x="107950" y="50800"/>
                </a:cubicBezTo>
                <a:cubicBezTo>
                  <a:pt x="93133" y="46037"/>
                  <a:pt x="127000" y="63500"/>
                  <a:pt x="1270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7F521B9-FAAA-CD26-FC99-20D53342F8DE}"/>
              </a:ext>
            </a:extLst>
          </p:cNvPr>
          <p:cNvSpPr/>
          <p:nvPr/>
        </p:nvSpPr>
        <p:spPr>
          <a:xfrm>
            <a:off x="2819390" y="1691301"/>
            <a:ext cx="191769" cy="115408"/>
          </a:xfrm>
          <a:custGeom>
            <a:avLst/>
            <a:gdLst>
              <a:gd name="connsiteX0" fmla="*/ 10 w 191769"/>
              <a:gd name="connsiteY0" fmla="*/ 115274 h 115408"/>
              <a:gd name="connsiteX1" fmla="*/ 95260 w 191769"/>
              <a:gd name="connsiteY1" fmla="*/ 45424 h 115408"/>
              <a:gd name="connsiteX2" fmla="*/ 190510 w 191769"/>
              <a:gd name="connsiteY2" fmla="*/ 974 h 115408"/>
              <a:gd name="connsiteX3" fmla="*/ 152410 w 191769"/>
              <a:gd name="connsiteY3" fmla="*/ 13674 h 115408"/>
              <a:gd name="connsiteX4" fmla="*/ 53985 w 191769"/>
              <a:gd name="connsiteY4" fmla="*/ 48599 h 115408"/>
              <a:gd name="connsiteX5" fmla="*/ 88910 w 191769"/>
              <a:gd name="connsiteY5" fmla="*/ 26374 h 115408"/>
              <a:gd name="connsiteX6" fmla="*/ 10 w 191769"/>
              <a:gd name="connsiteY6" fmla="*/ 115274 h 1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69" h="115408">
                <a:moveTo>
                  <a:pt x="10" y="115274"/>
                </a:moveTo>
                <a:cubicBezTo>
                  <a:pt x="1068" y="118449"/>
                  <a:pt x="63510" y="64474"/>
                  <a:pt x="95260" y="45424"/>
                </a:cubicBezTo>
                <a:cubicBezTo>
                  <a:pt x="127010" y="26374"/>
                  <a:pt x="180985" y="6266"/>
                  <a:pt x="190510" y="974"/>
                </a:cubicBezTo>
                <a:cubicBezTo>
                  <a:pt x="200035" y="-4318"/>
                  <a:pt x="152410" y="13674"/>
                  <a:pt x="152410" y="13674"/>
                </a:cubicBezTo>
                <a:cubicBezTo>
                  <a:pt x="129656" y="21611"/>
                  <a:pt x="64568" y="46482"/>
                  <a:pt x="53985" y="48599"/>
                </a:cubicBezTo>
                <a:cubicBezTo>
                  <a:pt x="43402" y="50716"/>
                  <a:pt x="96848" y="15261"/>
                  <a:pt x="88910" y="26374"/>
                </a:cubicBezTo>
                <a:cubicBezTo>
                  <a:pt x="80973" y="37486"/>
                  <a:pt x="-1048" y="112099"/>
                  <a:pt x="10" y="11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A8A7633-3AF3-DFA2-2421-BF1D55C72D15}"/>
              </a:ext>
            </a:extLst>
          </p:cNvPr>
          <p:cNvSpPr/>
          <p:nvPr/>
        </p:nvSpPr>
        <p:spPr>
          <a:xfrm>
            <a:off x="2908223" y="1681519"/>
            <a:ext cx="276655" cy="103150"/>
          </a:xfrm>
          <a:custGeom>
            <a:avLst/>
            <a:gdLst>
              <a:gd name="connsiteX0" fmla="*/ 77 w 276655"/>
              <a:gd name="connsiteY0" fmla="*/ 58381 h 103150"/>
              <a:gd name="connsiteX1" fmla="*/ 130252 w 276655"/>
              <a:gd name="connsiteY1" fmla="*/ 39331 h 103150"/>
              <a:gd name="connsiteX2" fmla="*/ 225502 w 276655"/>
              <a:gd name="connsiteY2" fmla="*/ 74256 h 103150"/>
              <a:gd name="connsiteX3" fmla="*/ 184227 w 276655"/>
              <a:gd name="connsiteY3" fmla="*/ 48856 h 103150"/>
              <a:gd name="connsiteX4" fmla="*/ 276302 w 276655"/>
              <a:gd name="connsiteY4" fmla="*/ 102831 h 103150"/>
              <a:gd name="connsiteX5" fmla="*/ 212802 w 276655"/>
              <a:gd name="connsiteY5" fmla="*/ 67906 h 103150"/>
              <a:gd name="connsiteX6" fmla="*/ 133427 w 276655"/>
              <a:gd name="connsiteY6" fmla="*/ 1231 h 103150"/>
              <a:gd name="connsiteX7" fmla="*/ 149302 w 276655"/>
              <a:gd name="connsiteY7" fmla="*/ 26631 h 103150"/>
              <a:gd name="connsiteX8" fmla="*/ 77 w 276655"/>
              <a:gd name="connsiteY8" fmla="*/ 58381 h 1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55" h="103150">
                <a:moveTo>
                  <a:pt x="77" y="58381"/>
                </a:moveTo>
                <a:cubicBezTo>
                  <a:pt x="-3098" y="60498"/>
                  <a:pt x="92681" y="36685"/>
                  <a:pt x="130252" y="39331"/>
                </a:cubicBezTo>
                <a:cubicBezTo>
                  <a:pt x="167823" y="41977"/>
                  <a:pt x="216506" y="72669"/>
                  <a:pt x="225502" y="74256"/>
                </a:cubicBezTo>
                <a:cubicBezTo>
                  <a:pt x="234498" y="75843"/>
                  <a:pt x="175760" y="44093"/>
                  <a:pt x="184227" y="48856"/>
                </a:cubicBezTo>
                <a:cubicBezTo>
                  <a:pt x="192694" y="53619"/>
                  <a:pt x="271540" y="99656"/>
                  <a:pt x="276302" y="102831"/>
                </a:cubicBezTo>
                <a:cubicBezTo>
                  <a:pt x="281064" y="106006"/>
                  <a:pt x="236615" y="84839"/>
                  <a:pt x="212802" y="67906"/>
                </a:cubicBezTo>
                <a:cubicBezTo>
                  <a:pt x="188990" y="50973"/>
                  <a:pt x="144010" y="8110"/>
                  <a:pt x="133427" y="1231"/>
                </a:cubicBezTo>
                <a:cubicBezTo>
                  <a:pt x="122844" y="-5648"/>
                  <a:pt x="172056" y="18164"/>
                  <a:pt x="149302" y="26631"/>
                </a:cubicBezTo>
                <a:cubicBezTo>
                  <a:pt x="126548" y="35098"/>
                  <a:pt x="3252" y="56264"/>
                  <a:pt x="77" y="58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68E3C13-850B-EE53-7108-72979A5BA165}"/>
              </a:ext>
            </a:extLst>
          </p:cNvPr>
          <p:cNvSpPr/>
          <p:nvPr/>
        </p:nvSpPr>
        <p:spPr>
          <a:xfrm>
            <a:off x="2968185" y="1688559"/>
            <a:ext cx="171614" cy="58637"/>
          </a:xfrm>
          <a:custGeom>
            <a:avLst/>
            <a:gdLst>
              <a:gd name="connsiteX0" fmla="*/ 440 w 171614"/>
              <a:gd name="connsiteY0" fmla="*/ 22766 h 58637"/>
              <a:gd name="connsiteX1" fmla="*/ 86165 w 171614"/>
              <a:gd name="connsiteY1" fmla="*/ 10066 h 58637"/>
              <a:gd name="connsiteX2" fmla="*/ 168715 w 171614"/>
              <a:gd name="connsiteY2" fmla="*/ 57691 h 58637"/>
              <a:gd name="connsiteX3" fmla="*/ 149665 w 171614"/>
              <a:gd name="connsiteY3" fmla="*/ 38641 h 58637"/>
              <a:gd name="connsiteX4" fmla="*/ 117915 w 171614"/>
              <a:gd name="connsiteY4" fmla="*/ 541 h 58637"/>
              <a:gd name="connsiteX5" fmla="*/ 124265 w 171614"/>
              <a:gd name="connsiteY5" fmla="*/ 16416 h 58637"/>
              <a:gd name="connsiteX6" fmla="*/ 440 w 171614"/>
              <a:gd name="connsiteY6" fmla="*/ 22766 h 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14" h="58637">
                <a:moveTo>
                  <a:pt x="440" y="22766"/>
                </a:moveTo>
                <a:cubicBezTo>
                  <a:pt x="-5910" y="21708"/>
                  <a:pt x="58119" y="4245"/>
                  <a:pt x="86165" y="10066"/>
                </a:cubicBezTo>
                <a:cubicBezTo>
                  <a:pt x="114211" y="15887"/>
                  <a:pt x="168715" y="57691"/>
                  <a:pt x="168715" y="57691"/>
                </a:cubicBezTo>
                <a:cubicBezTo>
                  <a:pt x="179298" y="62454"/>
                  <a:pt x="158132" y="48166"/>
                  <a:pt x="149665" y="38641"/>
                </a:cubicBezTo>
                <a:cubicBezTo>
                  <a:pt x="141198" y="29116"/>
                  <a:pt x="117915" y="541"/>
                  <a:pt x="117915" y="541"/>
                </a:cubicBezTo>
                <a:cubicBezTo>
                  <a:pt x="113682" y="-3163"/>
                  <a:pt x="141728" y="13241"/>
                  <a:pt x="124265" y="16416"/>
                </a:cubicBezTo>
                <a:cubicBezTo>
                  <a:pt x="106803" y="19591"/>
                  <a:pt x="6790" y="23824"/>
                  <a:pt x="440" y="2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172AA6A-F27C-BB17-A99D-0EAD71D511DD}"/>
              </a:ext>
            </a:extLst>
          </p:cNvPr>
          <p:cNvSpPr/>
          <p:nvPr/>
        </p:nvSpPr>
        <p:spPr>
          <a:xfrm>
            <a:off x="2720468" y="1885610"/>
            <a:ext cx="116565" cy="114645"/>
          </a:xfrm>
          <a:custGeom>
            <a:avLst/>
            <a:gdLst>
              <a:gd name="connsiteX0" fmla="*/ 114807 w 116565"/>
              <a:gd name="connsiteY0" fmla="*/ 340 h 114645"/>
              <a:gd name="connsiteX1" fmla="*/ 507 w 116565"/>
              <a:gd name="connsiteY1" fmla="*/ 38440 h 114645"/>
              <a:gd name="connsiteX2" fmla="*/ 73532 w 116565"/>
              <a:gd name="connsiteY2" fmla="*/ 35265 h 114645"/>
              <a:gd name="connsiteX3" fmla="*/ 89407 w 116565"/>
              <a:gd name="connsiteY3" fmla="*/ 60665 h 114645"/>
              <a:gd name="connsiteX4" fmla="*/ 41782 w 116565"/>
              <a:gd name="connsiteY4" fmla="*/ 114640 h 114645"/>
              <a:gd name="connsiteX5" fmla="*/ 70357 w 116565"/>
              <a:gd name="connsiteY5" fmla="*/ 63840 h 114645"/>
              <a:gd name="connsiteX6" fmla="*/ 114807 w 116565"/>
              <a:gd name="connsiteY6" fmla="*/ 340 h 1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65" h="114645">
                <a:moveTo>
                  <a:pt x="114807" y="340"/>
                </a:moveTo>
                <a:cubicBezTo>
                  <a:pt x="103165" y="-3893"/>
                  <a:pt x="7386" y="32619"/>
                  <a:pt x="507" y="38440"/>
                </a:cubicBezTo>
                <a:cubicBezTo>
                  <a:pt x="-6372" y="44261"/>
                  <a:pt x="58715" y="31561"/>
                  <a:pt x="73532" y="35265"/>
                </a:cubicBezTo>
                <a:cubicBezTo>
                  <a:pt x="88349" y="38969"/>
                  <a:pt x="94699" y="47436"/>
                  <a:pt x="89407" y="60665"/>
                </a:cubicBezTo>
                <a:cubicBezTo>
                  <a:pt x="84115" y="73894"/>
                  <a:pt x="44957" y="114111"/>
                  <a:pt x="41782" y="114640"/>
                </a:cubicBezTo>
                <a:cubicBezTo>
                  <a:pt x="38607" y="115169"/>
                  <a:pt x="64007" y="79186"/>
                  <a:pt x="70357" y="63840"/>
                </a:cubicBezTo>
                <a:cubicBezTo>
                  <a:pt x="76707" y="48494"/>
                  <a:pt x="126449" y="4573"/>
                  <a:pt x="114807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ED73857-CA67-4B03-4A50-B77E71597C05}"/>
              </a:ext>
            </a:extLst>
          </p:cNvPr>
          <p:cNvSpPr/>
          <p:nvPr/>
        </p:nvSpPr>
        <p:spPr>
          <a:xfrm>
            <a:off x="2812992" y="1936750"/>
            <a:ext cx="276982" cy="50860"/>
          </a:xfrm>
          <a:custGeom>
            <a:avLst/>
            <a:gdLst>
              <a:gd name="connsiteX0" fmla="*/ 58 w 276982"/>
              <a:gd name="connsiteY0" fmla="*/ 0 h 50860"/>
              <a:gd name="connsiteX1" fmla="*/ 130233 w 276982"/>
              <a:gd name="connsiteY1" fmla="*/ 28575 h 50860"/>
              <a:gd name="connsiteX2" fmla="*/ 273108 w 276982"/>
              <a:gd name="connsiteY2" fmla="*/ 50800 h 50860"/>
              <a:gd name="connsiteX3" fmla="*/ 228658 w 276982"/>
              <a:gd name="connsiteY3" fmla="*/ 34925 h 50860"/>
              <a:gd name="connsiteX4" fmla="*/ 146108 w 276982"/>
              <a:gd name="connsiteY4" fmla="*/ 28575 h 50860"/>
              <a:gd name="connsiteX5" fmla="*/ 58 w 276982"/>
              <a:gd name="connsiteY5" fmla="*/ 0 h 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2" h="50860">
                <a:moveTo>
                  <a:pt x="58" y="0"/>
                </a:moveTo>
                <a:cubicBezTo>
                  <a:pt x="-2588" y="0"/>
                  <a:pt x="84725" y="20108"/>
                  <a:pt x="130233" y="28575"/>
                </a:cubicBezTo>
                <a:cubicBezTo>
                  <a:pt x="175741" y="37042"/>
                  <a:pt x="256704" y="49742"/>
                  <a:pt x="273108" y="50800"/>
                </a:cubicBezTo>
                <a:cubicBezTo>
                  <a:pt x="289512" y="51858"/>
                  <a:pt x="249825" y="38629"/>
                  <a:pt x="228658" y="34925"/>
                </a:cubicBezTo>
                <a:cubicBezTo>
                  <a:pt x="207491" y="31221"/>
                  <a:pt x="182621" y="32808"/>
                  <a:pt x="146108" y="28575"/>
                </a:cubicBezTo>
                <a:cubicBezTo>
                  <a:pt x="109596" y="24342"/>
                  <a:pt x="2704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D1DACE2-83F8-1E2A-3BC1-174F33C2EC56}"/>
              </a:ext>
            </a:extLst>
          </p:cNvPr>
          <p:cNvSpPr/>
          <p:nvPr/>
        </p:nvSpPr>
        <p:spPr>
          <a:xfrm>
            <a:off x="3148739" y="1831369"/>
            <a:ext cx="80261" cy="156927"/>
          </a:xfrm>
          <a:custGeom>
            <a:avLst/>
            <a:gdLst>
              <a:gd name="connsiteX0" fmla="*/ 13561 w 80261"/>
              <a:gd name="connsiteY0" fmla="*/ 606 h 156927"/>
              <a:gd name="connsiteX1" fmla="*/ 38961 w 80261"/>
              <a:gd name="connsiteY1" fmla="*/ 70456 h 156927"/>
              <a:gd name="connsiteX2" fmla="*/ 67536 w 80261"/>
              <a:gd name="connsiteY2" fmla="*/ 140306 h 156927"/>
              <a:gd name="connsiteX3" fmla="*/ 70711 w 80261"/>
              <a:gd name="connsiteY3" fmla="*/ 99031 h 156927"/>
              <a:gd name="connsiteX4" fmla="*/ 80236 w 80261"/>
              <a:gd name="connsiteY4" fmla="*/ 156181 h 156927"/>
              <a:gd name="connsiteX5" fmla="*/ 67536 w 80261"/>
              <a:gd name="connsiteY5" fmla="*/ 130781 h 156927"/>
              <a:gd name="connsiteX6" fmla="*/ 19911 w 80261"/>
              <a:gd name="connsiteY6" fmla="*/ 118081 h 156927"/>
              <a:gd name="connsiteX7" fmla="*/ 861 w 80261"/>
              <a:gd name="connsiteY7" fmla="*/ 143481 h 156927"/>
              <a:gd name="connsiteX8" fmla="*/ 45311 w 80261"/>
              <a:gd name="connsiteY8" fmla="*/ 111731 h 156927"/>
              <a:gd name="connsiteX9" fmla="*/ 13561 w 80261"/>
              <a:gd name="connsiteY9" fmla="*/ 606 h 15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61" h="156927">
                <a:moveTo>
                  <a:pt x="13561" y="606"/>
                </a:moveTo>
                <a:cubicBezTo>
                  <a:pt x="12503" y="-6273"/>
                  <a:pt x="29965" y="47173"/>
                  <a:pt x="38961" y="70456"/>
                </a:cubicBezTo>
                <a:cubicBezTo>
                  <a:pt x="47957" y="93739"/>
                  <a:pt x="62244" y="135544"/>
                  <a:pt x="67536" y="140306"/>
                </a:cubicBezTo>
                <a:cubicBezTo>
                  <a:pt x="72828" y="145069"/>
                  <a:pt x="68594" y="96385"/>
                  <a:pt x="70711" y="99031"/>
                </a:cubicBezTo>
                <a:cubicBezTo>
                  <a:pt x="72828" y="101677"/>
                  <a:pt x="80765" y="150889"/>
                  <a:pt x="80236" y="156181"/>
                </a:cubicBezTo>
                <a:cubicBezTo>
                  <a:pt x="79707" y="161473"/>
                  <a:pt x="77590" y="137131"/>
                  <a:pt x="67536" y="130781"/>
                </a:cubicBezTo>
                <a:cubicBezTo>
                  <a:pt x="57482" y="124431"/>
                  <a:pt x="31023" y="115964"/>
                  <a:pt x="19911" y="118081"/>
                </a:cubicBezTo>
                <a:cubicBezTo>
                  <a:pt x="8799" y="120198"/>
                  <a:pt x="-3372" y="144539"/>
                  <a:pt x="861" y="143481"/>
                </a:cubicBezTo>
                <a:cubicBezTo>
                  <a:pt x="5094" y="142423"/>
                  <a:pt x="41078" y="132368"/>
                  <a:pt x="45311" y="111731"/>
                </a:cubicBezTo>
                <a:cubicBezTo>
                  <a:pt x="49544" y="91094"/>
                  <a:pt x="14619" y="7485"/>
                  <a:pt x="13561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33355E-29B6-C447-9109-C828814CA9C8}"/>
              </a:ext>
            </a:extLst>
          </p:cNvPr>
          <p:cNvSpPr/>
          <p:nvPr/>
        </p:nvSpPr>
        <p:spPr>
          <a:xfrm>
            <a:off x="3788044" y="1869942"/>
            <a:ext cx="187141" cy="146189"/>
          </a:xfrm>
          <a:custGeom>
            <a:avLst/>
            <a:gdLst>
              <a:gd name="connsiteX0" fmla="*/ 187056 w 187141"/>
              <a:gd name="connsiteY0" fmla="*/ 133 h 146189"/>
              <a:gd name="connsiteX1" fmla="*/ 75931 w 187141"/>
              <a:gd name="connsiteY1" fmla="*/ 57283 h 146189"/>
              <a:gd name="connsiteX2" fmla="*/ 25131 w 187141"/>
              <a:gd name="connsiteY2" fmla="*/ 98558 h 146189"/>
              <a:gd name="connsiteX3" fmla="*/ 18781 w 187141"/>
              <a:gd name="connsiteY3" fmla="*/ 146183 h 146189"/>
              <a:gd name="connsiteX4" fmla="*/ 21956 w 187141"/>
              <a:gd name="connsiteY4" fmla="*/ 101733 h 146189"/>
              <a:gd name="connsiteX5" fmla="*/ 34656 w 187141"/>
              <a:gd name="connsiteY5" fmla="*/ 60458 h 146189"/>
              <a:gd name="connsiteX6" fmla="*/ 2906 w 187141"/>
              <a:gd name="connsiteY6" fmla="*/ 89033 h 146189"/>
              <a:gd name="connsiteX7" fmla="*/ 120381 w 187141"/>
              <a:gd name="connsiteY7" fmla="*/ 35058 h 146189"/>
              <a:gd name="connsiteX8" fmla="*/ 94981 w 187141"/>
              <a:gd name="connsiteY8" fmla="*/ 41408 h 146189"/>
              <a:gd name="connsiteX9" fmla="*/ 187056 w 187141"/>
              <a:gd name="connsiteY9" fmla="*/ 133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141" h="146189">
                <a:moveTo>
                  <a:pt x="187056" y="133"/>
                </a:moveTo>
                <a:cubicBezTo>
                  <a:pt x="183881" y="2779"/>
                  <a:pt x="102918" y="40879"/>
                  <a:pt x="75931" y="57283"/>
                </a:cubicBezTo>
                <a:cubicBezTo>
                  <a:pt x="48944" y="73687"/>
                  <a:pt x="34656" y="83741"/>
                  <a:pt x="25131" y="98558"/>
                </a:cubicBezTo>
                <a:cubicBezTo>
                  <a:pt x="15606" y="113375"/>
                  <a:pt x="19310" y="145654"/>
                  <a:pt x="18781" y="146183"/>
                </a:cubicBezTo>
                <a:cubicBezTo>
                  <a:pt x="18252" y="146712"/>
                  <a:pt x="19310" y="116020"/>
                  <a:pt x="21956" y="101733"/>
                </a:cubicBezTo>
                <a:cubicBezTo>
                  <a:pt x="24602" y="87446"/>
                  <a:pt x="37831" y="62575"/>
                  <a:pt x="34656" y="60458"/>
                </a:cubicBezTo>
                <a:cubicBezTo>
                  <a:pt x="31481" y="58341"/>
                  <a:pt x="-11381" y="93266"/>
                  <a:pt x="2906" y="89033"/>
                </a:cubicBezTo>
                <a:cubicBezTo>
                  <a:pt x="17193" y="84800"/>
                  <a:pt x="105035" y="42995"/>
                  <a:pt x="120381" y="35058"/>
                </a:cubicBezTo>
                <a:cubicBezTo>
                  <a:pt x="135727" y="27121"/>
                  <a:pt x="85985" y="47758"/>
                  <a:pt x="94981" y="41408"/>
                </a:cubicBezTo>
                <a:cubicBezTo>
                  <a:pt x="103977" y="35058"/>
                  <a:pt x="190231" y="-2513"/>
                  <a:pt x="18705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947CAC4-2C57-BFBF-EB1E-C220586EBA8F}"/>
              </a:ext>
            </a:extLst>
          </p:cNvPr>
          <p:cNvSpPr/>
          <p:nvPr/>
        </p:nvSpPr>
        <p:spPr>
          <a:xfrm>
            <a:off x="3929482" y="1819134"/>
            <a:ext cx="372928" cy="168888"/>
          </a:xfrm>
          <a:custGeom>
            <a:avLst/>
            <a:gdLst>
              <a:gd name="connsiteX0" fmla="*/ 1168 w 372928"/>
              <a:gd name="connsiteY0" fmla="*/ 60466 h 168888"/>
              <a:gd name="connsiteX1" fmla="*/ 128168 w 372928"/>
              <a:gd name="connsiteY1" fmla="*/ 44591 h 168888"/>
              <a:gd name="connsiteX2" fmla="*/ 220243 w 372928"/>
              <a:gd name="connsiteY2" fmla="*/ 89041 h 168888"/>
              <a:gd name="connsiteX3" fmla="*/ 210718 w 372928"/>
              <a:gd name="connsiteY3" fmla="*/ 69991 h 168888"/>
              <a:gd name="connsiteX4" fmla="*/ 274218 w 372928"/>
              <a:gd name="connsiteY4" fmla="*/ 111266 h 168888"/>
              <a:gd name="connsiteX5" fmla="*/ 334543 w 372928"/>
              <a:gd name="connsiteY5" fmla="*/ 168416 h 168888"/>
              <a:gd name="connsiteX6" fmla="*/ 305968 w 372928"/>
              <a:gd name="connsiteY6" fmla="*/ 139841 h 168888"/>
              <a:gd name="connsiteX7" fmla="*/ 372643 w 372928"/>
              <a:gd name="connsiteY7" fmla="*/ 165241 h 168888"/>
              <a:gd name="connsiteX8" fmla="*/ 328193 w 372928"/>
              <a:gd name="connsiteY8" fmla="*/ 130316 h 168888"/>
              <a:gd name="connsiteX9" fmla="*/ 283743 w 372928"/>
              <a:gd name="connsiteY9" fmla="*/ 111266 h 168888"/>
              <a:gd name="connsiteX10" fmla="*/ 315493 w 372928"/>
              <a:gd name="connsiteY10" fmla="*/ 89041 h 168888"/>
              <a:gd name="connsiteX11" fmla="*/ 277393 w 372928"/>
              <a:gd name="connsiteY11" fmla="*/ 92216 h 168888"/>
              <a:gd name="connsiteX12" fmla="*/ 261518 w 372928"/>
              <a:gd name="connsiteY12" fmla="*/ 73166 h 168888"/>
              <a:gd name="connsiteX13" fmla="*/ 290093 w 372928"/>
              <a:gd name="connsiteY13" fmla="*/ 38241 h 168888"/>
              <a:gd name="connsiteX14" fmla="*/ 236118 w 372928"/>
              <a:gd name="connsiteY14" fmla="*/ 73166 h 168888"/>
              <a:gd name="connsiteX15" fmla="*/ 251993 w 372928"/>
              <a:gd name="connsiteY15" fmla="*/ 44591 h 168888"/>
              <a:gd name="connsiteX16" fmla="*/ 194843 w 372928"/>
              <a:gd name="connsiteY16" fmla="*/ 44591 h 168888"/>
              <a:gd name="connsiteX17" fmla="*/ 194843 w 372928"/>
              <a:gd name="connsiteY17" fmla="*/ 12841 h 168888"/>
              <a:gd name="connsiteX18" fmla="*/ 169443 w 372928"/>
              <a:gd name="connsiteY18" fmla="*/ 25541 h 168888"/>
              <a:gd name="connsiteX19" fmla="*/ 131343 w 372928"/>
              <a:gd name="connsiteY19" fmla="*/ 141 h 168888"/>
              <a:gd name="connsiteX20" fmla="*/ 131343 w 372928"/>
              <a:gd name="connsiteY20" fmla="*/ 16016 h 168888"/>
              <a:gd name="connsiteX21" fmla="*/ 83718 w 372928"/>
              <a:gd name="connsiteY21" fmla="*/ 31891 h 168888"/>
              <a:gd name="connsiteX22" fmla="*/ 64668 w 372928"/>
              <a:gd name="connsiteY22" fmla="*/ 25541 h 168888"/>
              <a:gd name="connsiteX23" fmla="*/ 1168 w 372928"/>
              <a:gd name="connsiteY23" fmla="*/ 60466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28" h="168888">
                <a:moveTo>
                  <a:pt x="1168" y="60466"/>
                </a:moveTo>
                <a:cubicBezTo>
                  <a:pt x="11751" y="63641"/>
                  <a:pt x="91656" y="39828"/>
                  <a:pt x="128168" y="44591"/>
                </a:cubicBezTo>
                <a:cubicBezTo>
                  <a:pt x="164681" y="49353"/>
                  <a:pt x="220243" y="89041"/>
                  <a:pt x="220243" y="89041"/>
                </a:cubicBezTo>
                <a:cubicBezTo>
                  <a:pt x="234001" y="93274"/>
                  <a:pt x="201722" y="66287"/>
                  <a:pt x="210718" y="69991"/>
                </a:cubicBezTo>
                <a:cubicBezTo>
                  <a:pt x="219714" y="73695"/>
                  <a:pt x="253581" y="94862"/>
                  <a:pt x="274218" y="111266"/>
                </a:cubicBezTo>
                <a:cubicBezTo>
                  <a:pt x="294855" y="127670"/>
                  <a:pt x="329251" y="163654"/>
                  <a:pt x="334543" y="168416"/>
                </a:cubicBezTo>
                <a:cubicBezTo>
                  <a:pt x="339835" y="173179"/>
                  <a:pt x="299618" y="140370"/>
                  <a:pt x="305968" y="139841"/>
                </a:cubicBezTo>
                <a:cubicBezTo>
                  <a:pt x="312318" y="139312"/>
                  <a:pt x="368939" y="166828"/>
                  <a:pt x="372643" y="165241"/>
                </a:cubicBezTo>
                <a:cubicBezTo>
                  <a:pt x="376347" y="163654"/>
                  <a:pt x="343010" y="139312"/>
                  <a:pt x="328193" y="130316"/>
                </a:cubicBezTo>
                <a:cubicBezTo>
                  <a:pt x="313376" y="121320"/>
                  <a:pt x="285860" y="118145"/>
                  <a:pt x="283743" y="111266"/>
                </a:cubicBezTo>
                <a:cubicBezTo>
                  <a:pt x="281626" y="104387"/>
                  <a:pt x="316551" y="92216"/>
                  <a:pt x="315493" y="89041"/>
                </a:cubicBezTo>
                <a:cubicBezTo>
                  <a:pt x="314435" y="85866"/>
                  <a:pt x="277393" y="92216"/>
                  <a:pt x="277393" y="92216"/>
                </a:cubicBezTo>
                <a:cubicBezTo>
                  <a:pt x="268397" y="89570"/>
                  <a:pt x="259401" y="82162"/>
                  <a:pt x="261518" y="73166"/>
                </a:cubicBezTo>
                <a:cubicBezTo>
                  <a:pt x="263635" y="64170"/>
                  <a:pt x="294326" y="38241"/>
                  <a:pt x="290093" y="38241"/>
                </a:cubicBezTo>
                <a:cubicBezTo>
                  <a:pt x="285860" y="38241"/>
                  <a:pt x="242468" y="72108"/>
                  <a:pt x="236118" y="73166"/>
                </a:cubicBezTo>
                <a:cubicBezTo>
                  <a:pt x="229768" y="74224"/>
                  <a:pt x="258872" y="49353"/>
                  <a:pt x="251993" y="44591"/>
                </a:cubicBezTo>
                <a:cubicBezTo>
                  <a:pt x="245114" y="39829"/>
                  <a:pt x="204368" y="49883"/>
                  <a:pt x="194843" y="44591"/>
                </a:cubicBezTo>
                <a:cubicBezTo>
                  <a:pt x="185318" y="39299"/>
                  <a:pt x="199076" y="16016"/>
                  <a:pt x="194843" y="12841"/>
                </a:cubicBezTo>
                <a:cubicBezTo>
                  <a:pt x="190610" y="9666"/>
                  <a:pt x="180026" y="27658"/>
                  <a:pt x="169443" y="25541"/>
                </a:cubicBezTo>
                <a:cubicBezTo>
                  <a:pt x="158860" y="23424"/>
                  <a:pt x="131343" y="141"/>
                  <a:pt x="131343" y="141"/>
                </a:cubicBezTo>
                <a:cubicBezTo>
                  <a:pt x="124993" y="-1447"/>
                  <a:pt x="139280" y="10724"/>
                  <a:pt x="131343" y="16016"/>
                </a:cubicBezTo>
                <a:cubicBezTo>
                  <a:pt x="123406" y="21308"/>
                  <a:pt x="83718" y="31891"/>
                  <a:pt x="83718" y="31891"/>
                </a:cubicBezTo>
                <a:cubicBezTo>
                  <a:pt x="72606" y="33478"/>
                  <a:pt x="74193" y="23953"/>
                  <a:pt x="64668" y="25541"/>
                </a:cubicBezTo>
                <a:cubicBezTo>
                  <a:pt x="55143" y="27128"/>
                  <a:pt x="-9415" y="57291"/>
                  <a:pt x="1168" y="6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349517-EE1B-1736-CF99-FC1E15FB9A74}"/>
              </a:ext>
            </a:extLst>
          </p:cNvPr>
          <p:cNvSpPr/>
          <p:nvPr/>
        </p:nvSpPr>
        <p:spPr>
          <a:xfrm>
            <a:off x="3898762" y="1863559"/>
            <a:ext cx="85893" cy="113198"/>
          </a:xfrm>
          <a:custGeom>
            <a:avLst/>
            <a:gdLst>
              <a:gd name="connsiteX0" fmla="*/ 85863 w 85893"/>
              <a:gd name="connsiteY0" fmla="*/ 166 h 113198"/>
              <a:gd name="connsiteX1" fmla="*/ 12838 w 85893"/>
              <a:gd name="connsiteY1" fmla="*/ 57316 h 113198"/>
              <a:gd name="connsiteX2" fmla="*/ 3313 w 85893"/>
              <a:gd name="connsiteY2" fmla="*/ 111291 h 113198"/>
              <a:gd name="connsiteX3" fmla="*/ 6488 w 85893"/>
              <a:gd name="connsiteY3" fmla="*/ 95416 h 113198"/>
              <a:gd name="connsiteX4" fmla="*/ 3313 w 85893"/>
              <a:gd name="connsiteY4" fmla="*/ 41441 h 113198"/>
              <a:gd name="connsiteX5" fmla="*/ 85863 w 85893"/>
              <a:gd name="connsiteY5" fmla="*/ 166 h 11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93" h="113198">
                <a:moveTo>
                  <a:pt x="85863" y="166"/>
                </a:moveTo>
                <a:cubicBezTo>
                  <a:pt x="87451" y="2812"/>
                  <a:pt x="26596" y="38795"/>
                  <a:pt x="12838" y="57316"/>
                </a:cubicBezTo>
                <a:cubicBezTo>
                  <a:pt x="-920" y="75837"/>
                  <a:pt x="3313" y="111291"/>
                  <a:pt x="3313" y="111291"/>
                </a:cubicBezTo>
                <a:cubicBezTo>
                  <a:pt x="2255" y="117641"/>
                  <a:pt x="6488" y="107058"/>
                  <a:pt x="6488" y="95416"/>
                </a:cubicBezTo>
                <a:cubicBezTo>
                  <a:pt x="6488" y="83774"/>
                  <a:pt x="-5683" y="55728"/>
                  <a:pt x="3313" y="41441"/>
                </a:cubicBezTo>
                <a:cubicBezTo>
                  <a:pt x="12309" y="27154"/>
                  <a:pt x="84275" y="-2480"/>
                  <a:pt x="8586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991D832-A9AB-65F3-B45B-3B3D31B2EA0F}"/>
              </a:ext>
            </a:extLst>
          </p:cNvPr>
          <p:cNvSpPr/>
          <p:nvPr/>
        </p:nvSpPr>
        <p:spPr>
          <a:xfrm>
            <a:off x="3825663" y="1939920"/>
            <a:ext cx="204739" cy="69951"/>
          </a:xfrm>
          <a:custGeom>
            <a:avLst/>
            <a:gdLst>
              <a:gd name="connsiteX0" fmla="*/ 212 w 204739"/>
              <a:gd name="connsiteY0" fmla="*/ 5 h 69951"/>
              <a:gd name="connsiteX1" fmla="*/ 31962 w 204739"/>
              <a:gd name="connsiteY1" fmla="*/ 44455 h 69951"/>
              <a:gd name="connsiteX2" fmla="*/ 70062 w 204739"/>
              <a:gd name="connsiteY2" fmla="*/ 22230 h 69951"/>
              <a:gd name="connsiteX3" fmla="*/ 127212 w 204739"/>
              <a:gd name="connsiteY3" fmla="*/ 38105 h 69951"/>
              <a:gd name="connsiteX4" fmla="*/ 203412 w 204739"/>
              <a:gd name="connsiteY4" fmla="*/ 69855 h 69951"/>
              <a:gd name="connsiteX5" fmla="*/ 171662 w 204739"/>
              <a:gd name="connsiteY5" fmla="*/ 47630 h 69951"/>
              <a:gd name="connsiteX6" fmla="*/ 120862 w 204739"/>
              <a:gd name="connsiteY6" fmla="*/ 38105 h 69951"/>
              <a:gd name="connsiteX7" fmla="*/ 66887 w 204739"/>
              <a:gd name="connsiteY7" fmla="*/ 41280 h 69951"/>
              <a:gd name="connsiteX8" fmla="*/ 79587 w 204739"/>
              <a:gd name="connsiteY8" fmla="*/ 28580 h 69951"/>
              <a:gd name="connsiteX9" fmla="*/ 47837 w 204739"/>
              <a:gd name="connsiteY9" fmla="*/ 47630 h 69951"/>
              <a:gd name="connsiteX10" fmla="*/ 212 w 204739"/>
              <a:gd name="connsiteY10" fmla="*/ 5 h 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9" h="69951">
                <a:moveTo>
                  <a:pt x="212" y="5"/>
                </a:moveTo>
                <a:cubicBezTo>
                  <a:pt x="-2434" y="-524"/>
                  <a:pt x="20320" y="40751"/>
                  <a:pt x="31962" y="44455"/>
                </a:cubicBezTo>
                <a:cubicBezTo>
                  <a:pt x="43604" y="48159"/>
                  <a:pt x="54187" y="23288"/>
                  <a:pt x="70062" y="22230"/>
                </a:cubicBezTo>
                <a:cubicBezTo>
                  <a:pt x="85937" y="21172"/>
                  <a:pt x="104987" y="30168"/>
                  <a:pt x="127212" y="38105"/>
                </a:cubicBezTo>
                <a:cubicBezTo>
                  <a:pt x="149437" y="46043"/>
                  <a:pt x="196004" y="68268"/>
                  <a:pt x="203412" y="69855"/>
                </a:cubicBezTo>
                <a:cubicBezTo>
                  <a:pt x="210820" y="71442"/>
                  <a:pt x="185420" y="52922"/>
                  <a:pt x="171662" y="47630"/>
                </a:cubicBezTo>
                <a:cubicBezTo>
                  <a:pt x="157904" y="42338"/>
                  <a:pt x="138324" y="39163"/>
                  <a:pt x="120862" y="38105"/>
                </a:cubicBezTo>
                <a:lnTo>
                  <a:pt x="66887" y="41280"/>
                </a:lnTo>
                <a:cubicBezTo>
                  <a:pt x="60008" y="39693"/>
                  <a:pt x="82762" y="27522"/>
                  <a:pt x="79587" y="28580"/>
                </a:cubicBezTo>
                <a:cubicBezTo>
                  <a:pt x="76412" y="29638"/>
                  <a:pt x="58949" y="48688"/>
                  <a:pt x="47837" y="47630"/>
                </a:cubicBezTo>
                <a:cubicBezTo>
                  <a:pt x="36725" y="46572"/>
                  <a:pt x="2858" y="534"/>
                  <a:pt x="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21644EB-53EA-8D90-03A4-427732B1CDEC}"/>
              </a:ext>
            </a:extLst>
          </p:cNvPr>
          <p:cNvSpPr/>
          <p:nvPr/>
        </p:nvSpPr>
        <p:spPr>
          <a:xfrm>
            <a:off x="3762265" y="1895350"/>
            <a:ext cx="108064" cy="186701"/>
          </a:xfrm>
          <a:custGeom>
            <a:avLst/>
            <a:gdLst>
              <a:gd name="connsiteX0" fmla="*/ 108060 w 108064"/>
              <a:gd name="connsiteY0" fmla="*/ 125 h 186701"/>
              <a:gd name="connsiteX1" fmla="*/ 50910 w 108064"/>
              <a:gd name="connsiteY1" fmla="*/ 89025 h 186701"/>
              <a:gd name="connsiteX2" fmla="*/ 60435 w 108064"/>
              <a:gd name="connsiteY2" fmla="*/ 127125 h 186701"/>
              <a:gd name="connsiteX3" fmla="*/ 44560 w 108064"/>
              <a:gd name="connsiteY3" fmla="*/ 101725 h 186701"/>
              <a:gd name="connsiteX4" fmla="*/ 89010 w 108064"/>
              <a:gd name="connsiteY4" fmla="*/ 184275 h 186701"/>
              <a:gd name="connsiteX5" fmla="*/ 66785 w 108064"/>
              <a:gd name="connsiteY5" fmla="*/ 155700 h 186701"/>
              <a:gd name="connsiteX6" fmla="*/ 110 w 108064"/>
              <a:gd name="connsiteY6" fmla="*/ 63625 h 186701"/>
              <a:gd name="connsiteX7" fmla="*/ 50910 w 108064"/>
              <a:gd name="connsiteY7" fmla="*/ 104900 h 186701"/>
              <a:gd name="connsiteX8" fmla="*/ 47735 w 108064"/>
              <a:gd name="connsiteY8" fmla="*/ 69975 h 186701"/>
              <a:gd name="connsiteX9" fmla="*/ 108060 w 108064"/>
              <a:gd name="connsiteY9" fmla="*/ 125 h 1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64" h="186701">
                <a:moveTo>
                  <a:pt x="108060" y="125"/>
                </a:moveTo>
                <a:cubicBezTo>
                  <a:pt x="108589" y="3300"/>
                  <a:pt x="58847" y="67858"/>
                  <a:pt x="50910" y="89025"/>
                </a:cubicBezTo>
                <a:cubicBezTo>
                  <a:pt x="42972" y="110192"/>
                  <a:pt x="61493" y="125008"/>
                  <a:pt x="60435" y="127125"/>
                </a:cubicBezTo>
                <a:cubicBezTo>
                  <a:pt x="59377" y="129242"/>
                  <a:pt x="39797" y="92200"/>
                  <a:pt x="44560" y="101725"/>
                </a:cubicBezTo>
                <a:cubicBezTo>
                  <a:pt x="49323" y="111250"/>
                  <a:pt x="85306" y="175279"/>
                  <a:pt x="89010" y="184275"/>
                </a:cubicBezTo>
                <a:cubicBezTo>
                  <a:pt x="92714" y="193271"/>
                  <a:pt x="81602" y="175808"/>
                  <a:pt x="66785" y="155700"/>
                </a:cubicBezTo>
                <a:cubicBezTo>
                  <a:pt x="51968" y="135592"/>
                  <a:pt x="2756" y="72092"/>
                  <a:pt x="110" y="63625"/>
                </a:cubicBezTo>
                <a:cubicBezTo>
                  <a:pt x="-2536" y="55158"/>
                  <a:pt x="42973" y="103842"/>
                  <a:pt x="50910" y="104900"/>
                </a:cubicBezTo>
                <a:cubicBezTo>
                  <a:pt x="58847" y="105958"/>
                  <a:pt x="40327" y="84792"/>
                  <a:pt x="47735" y="69975"/>
                </a:cubicBezTo>
                <a:cubicBezTo>
                  <a:pt x="55143" y="55158"/>
                  <a:pt x="107531" y="-3050"/>
                  <a:pt x="1080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244AAD7-0F50-2D7B-91D1-90559D6ED080}"/>
              </a:ext>
            </a:extLst>
          </p:cNvPr>
          <p:cNvSpPr/>
          <p:nvPr/>
        </p:nvSpPr>
        <p:spPr>
          <a:xfrm>
            <a:off x="4174900" y="1879582"/>
            <a:ext cx="175184" cy="105155"/>
          </a:xfrm>
          <a:custGeom>
            <a:avLst/>
            <a:gdLst>
              <a:gd name="connsiteX0" fmla="*/ 225 w 175184"/>
              <a:gd name="connsiteY0" fmla="*/ 18 h 105155"/>
              <a:gd name="connsiteX1" fmla="*/ 89125 w 175184"/>
              <a:gd name="connsiteY1" fmla="*/ 60343 h 105155"/>
              <a:gd name="connsiteX2" fmla="*/ 174850 w 175184"/>
              <a:gd name="connsiteY2" fmla="*/ 104793 h 105155"/>
              <a:gd name="connsiteX3" fmla="*/ 120875 w 175184"/>
              <a:gd name="connsiteY3" fmla="*/ 82568 h 105155"/>
              <a:gd name="connsiteX4" fmla="*/ 101825 w 175184"/>
              <a:gd name="connsiteY4" fmla="*/ 73043 h 105155"/>
              <a:gd name="connsiteX5" fmla="*/ 92300 w 175184"/>
              <a:gd name="connsiteY5" fmla="*/ 92093 h 105155"/>
              <a:gd name="connsiteX6" fmla="*/ 63725 w 175184"/>
              <a:gd name="connsiteY6" fmla="*/ 66693 h 105155"/>
              <a:gd name="connsiteX7" fmla="*/ 225 w 175184"/>
              <a:gd name="connsiteY7" fmla="*/ 18 h 1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4" h="105155">
                <a:moveTo>
                  <a:pt x="225" y="18"/>
                </a:moveTo>
                <a:cubicBezTo>
                  <a:pt x="4458" y="-1040"/>
                  <a:pt x="60021" y="42880"/>
                  <a:pt x="89125" y="60343"/>
                </a:cubicBezTo>
                <a:cubicBezTo>
                  <a:pt x="118229" y="77806"/>
                  <a:pt x="169558" y="101089"/>
                  <a:pt x="174850" y="104793"/>
                </a:cubicBezTo>
                <a:cubicBezTo>
                  <a:pt x="180142" y="108497"/>
                  <a:pt x="120875" y="82568"/>
                  <a:pt x="120875" y="82568"/>
                </a:cubicBezTo>
                <a:cubicBezTo>
                  <a:pt x="108704" y="77276"/>
                  <a:pt x="101825" y="73043"/>
                  <a:pt x="101825" y="73043"/>
                </a:cubicBezTo>
                <a:cubicBezTo>
                  <a:pt x="97063" y="74630"/>
                  <a:pt x="98650" y="93151"/>
                  <a:pt x="92300" y="92093"/>
                </a:cubicBezTo>
                <a:cubicBezTo>
                  <a:pt x="85950" y="91035"/>
                  <a:pt x="74837" y="76747"/>
                  <a:pt x="63725" y="66693"/>
                </a:cubicBezTo>
                <a:cubicBezTo>
                  <a:pt x="52613" y="56639"/>
                  <a:pt x="-4008" y="1076"/>
                  <a:pt x="2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1BB926-BA68-90CE-283C-0A871DF6CBC4}"/>
              </a:ext>
            </a:extLst>
          </p:cNvPr>
          <p:cNvSpPr/>
          <p:nvPr/>
        </p:nvSpPr>
        <p:spPr>
          <a:xfrm>
            <a:off x="4219443" y="1978025"/>
            <a:ext cx="133829" cy="60325"/>
          </a:xfrm>
          <a:custGeom>
            <a:avLst/>
            <a:gdLst>
              <a:gd name="connsiteX0" fmla="*/ 132 w 133829"/>
              <a:gd name="connsiteY0" fmla="*/ 0 h 60325"/>
              <a:gd name="connsiteX1" fmla="*/ 95382 w 133829"/>
              <a:gd name="connsiteY1" fmla="*/ 38100 h 60325"/>
              <a:gd name="connsiteX2" fmla="*/ 133482 w 133829"/>
              <a:gd name="connsiteY2" fmla="*/ 60325 h 60325"/>
              <a:gd name="connsiteX3" fmla="*/ 76332 w 133829"/>
              <a:gd name="connsiteY3" fmla="*/ 38100 h 60325"/>
              <a:gd name="connsiteX4" fmla="*/ 132 w 133829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" h="60325">
                <a:moveTo>
                  <a:pt x="132" y="0"/>
                </a:moveTo>
                <a:cubicBezTo>
                  <a:pt x="3307" y="0"/>
                  <a:pt x="73157" y="28046"/>
                  <a:pt x="95382" y="38100"/>
                </a:cubicBezTo>
                <a:cubicBezTo>
                  <a:pt x="117607" y="48154"/>
                  <a:pt x="136657" y="60325"/>
                  <a:pt x="133482" y="60325"/>
                </a:cubicBezTo>
                <a:cubicBezTo>
                  <a:pt x="130307" y="60325"/>
                  <a:pt x="101203" y="43392"/>
                  <a:pt x="76332" y="38100"/>
                </a:cubicBezTo>
                <a:cubicBezTo>
                  <a:pt x="51461" y="32808"/>
                  <a:pt x="-3043" y="0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AC41CA-9B57-A2B1-9FE2-A8549AA96DE3}"/>
              </a:ext>
            </a:extLst>
          </p:cNvPr>
          <p:cNvSpPr/>
          <p:nvPr/>
        </p:nvSpPr>
        <p:spPr>
          <a:xfrm>
            <a:off x="3909169" y="1983283"/>
            <a:ext cx="380271" cy="90259"/>
          </a:xfrm>
          <a:custGeom>
            <a:avLst/>
            <a:gdLst>
              <a:gd name="connsiteX0" fmla="*/ 5606 w 380271"/>
              <a:gd name="connsiteY0" fmla="*/ 36017 h 90259"/>
              <a:gd name="connsiteX1" fmla="*/ 224681 w 380271"/>
              <a:gd name="connsiteY1" fmla="*/ 32842 h 90259"/>
              <a:gd name="connsiteX2" fmla="*/ 342156 w 380271"/>
              <a:gd name="connsiteY2" fmla="*/ 1092 h 90259"/>
              <a:gd name="connsiteX3" fmla="*/ 323106 w 380271"/>
              <a:gd name="connsiteY3" fmla="*/ 10617 h 90259"/>
              <a:gd name="connsiteX4" fmla="*/ 380256 w 380271"/>
              <a:gd name="connsiteY4" fmla="*/ 42367 h 90259"/>
              <a:gd name="connsiteX5" fmla="*/ 316756 w 380271"/>
              <a:gd name="connsiteY5" fmla="*/ 29667 h 90259"/>
              <a:gd name="connsiteX6" fmla="*/ 310406 w 380271"/>
              <a:gd name="connsiteY6" fmla="*/ 29667 h 90259"/>
              <a:gd name="connsiteX7" fmla="*/ 313581 w 380271"/>
              <a:gd name="connsiteY7" fmla="*/ 77292 h 90259"/>
              <a:gd name="connsiteX8" fmla="*/ 285006 w 380271"/>
              <a:gd name="connsiteY8" fmla="*/ 36017 h 90259"/>
              <a:gd name="connsiteX9" fmla="*/ 265956 w 380271"/>
              <a:gd name="connsiteY9" fmla="*/ 58242 h 90259"/>
              <a:gd name="connsiteX10" fmla="*/ 246906 w 380271"/>
              <a:gd name="connsiteY10" fmla="*/ 45542 h 90259"/>
              <a:gd name="connsiteX11" fmla="*/ 265956 w 380271"/>
              <a:gd name="connsiteY11" fmla="*/ 77292 h 90259"/>
              <a:gd name="connsiteX12" fmla="*/ 224681 w 380271"/>
              <a:gd name="connsiteY12" fmla="*/ 55067 h 90259"/>
              <a:gd name="connsiteX13" fmla="*/ 129431 w 380271"/>
              <a:gd name="connsiteY13" fmla="*/ 39192 h 90259"/>
              <a:gd name="connsiteX14" fmla="*/ 177056 w 380271"/>
              <a:gd name="connsiteY14" fmla="*/ 89992 h 90259"/>
              <a:gd name="connsiteX15" fmla="*/ 129431 w 380271"/>
              <a:gd name="connsiteY15" fmla="*/ 58242 h 90259"/>
              <a:gd name="connsiteX16" fmla="*/ 91331 w 380271"/>
              <a:gd name="connsiteY16" fmla="*/ 36017 h 90259"/>
              <a:gd name="connsiteX17" fmla="*/ 65931 w 380271"/>
              <a:gd name="connsiteY17" fmla="*/ 42367 h 90259"/>
              <a:gd name="connsiteX18" fmla="*/ 5606 w 380271"/>
              <a:gd name="connsiteY18" fmla="*/ 36017 h 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271" h="90259">
                <a:moveTo>
                  <a:pt x="5606" y="36017"/>
                </a:moveTo>
                <a:cubicBezTo>
                  <a:pt x="32064" y="34429"/>
                  <a:pt x="168589" y="38663"/>
                  <a:pt x="224681" y="32842"/>
                </a:cubicBezTo>
                <a:cubicBezTo>
                  <a:pt x="280773" y="27021"/>
                  <a:pt x="342156" y="1092"/>
                  <a:pt x="342156" y="1092"/>
                </a:cubicBezTo>
                <a:cubicBezTo>
                  <a:pt x="358560" y="-2612"/>
                  <a:pt x="316756" y="3738"/>
                  <a:pt x="323106" y="10617"/>
                </a:cubicBezTo>
                <a:cubicBezTo>
                  <a:pt x="329456" y="17496"/>
                  <a:pt x="381314" y="39192"/>
                  <a:pt x="380256" y="42367"/>
                </a:cubicBezTo>
                <a:cubicBezTo>
                  <a:pt x="379198" y="45542"/>
                  <a:pt x="316756" y="29667"/>
                  <a:pt x="316756" y="29667"/>
                </a:cubicBezTo>
                <a:cubicBezTo>
                  <a:pt x="305114" y="27550"/>
                  <a:pt x="310935" y="21729"/>
                  <a:pt x="310406" y="29667"/>
                </a:cubicBezTo>
                <a:cubicBezTo>
                  <a:pt x="309877" y="37605"/>
                  <a:pt x="317814" y="76234"/>
                  <a:pt x="313581" y="77292"/>
                </a:cubicBezTo>
                <a:cubicBezTo>
                  <a:pt x="309348" y="78350"/>
                  <a:pt x="292944" y="39192"/>
                  <a:pt x="285006" y="36017"/>
                </a:cubicBezTo>
                <a:cubicBezTo>
                  <a:pt x="277068" y="32842"/>
                  <a:pt x="265956" y="58242"/>
                  <a:pt x="265956" y="58242"/>
                </a:cubicBezTo>
                <a:cubicBezTo>
                  <a:pt x="259606" y="59830"/>
                  <a:pt x="246906" y="42367"/>
                  <a:pt x="246906" y="45542"/>
                </a:cubicBezTo>
                <a:cubicBezTo>
                  <a:pt x="246906" y="48717"/>
                  <a:pt x="269660" y="75705"/>
                  <a:pt x="265956" y="77292"/>
                </a:cubicBezTo>
                <a:cubicBezTo>
                  <a:pt x="262252" y="78879"/>
                  <a:pt x="247435" y="61417"/>
                  <a:pt x="224681" y="55067"/>
                </a:cubicBezTo>
                <a:cubicBezTo>
                  <a:pt x="201927" y="48717"/>
                  <a:pt x="137368" y="33371"/>
                  <a:pt x="129431" y="39192"/>
                </a:cubicBezTo>
                <a:cubicBezTo>
                  <a:pt x="121494" y="45013"/>
                  <a:pt x="177056" y="86817"/>
                  <a:pt x="177056" y="89992"/>
                </a:cubicBezTo>
                <a:cubicBezTo>
                  <a:pt x="177056" y="93167"/>
                  <a:pt x="143718" y="67238"/>
                  <a:pt x="129431" y="58242"/>
                </a:cubicBezTo>
                <a:cubicBezTo>
                  <a:pt x="115144" y="49246"/>
                  <a:pt x="101914" y="38663"/>
                  <a:pt x="91331" y="36017"/>
                </a:cubicBezTo>
                <a:cubicBezTo>
                  <a:pt x="80748" y="33371"/>
                  <a:pt x="77573" y="42896"/>
                  <a:pt x="65931" y="42367"/>
                </a:cubicBezTo>
                <a:cubicBezTo>
                  <a:pt x="54289" y="41838"/>
                  <a:pt x="-20852" y="37605"/>
                  <a:pt x="5606" y="3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BCB988-E8B2-F521-56BA-71ECE862B7BF}"/>
              </a:ext>
            </a:extLst>
          </p:cNvPr>
          <p:cNvSpPr/>
          <p:nvPr/>
        </p:nvSpPr>
        <p:spPr>
          <a:xfrm>
            <a:off x="3838437" y="1946191"/>
            <a:ext cx="429020" cy="77658"/>
          </a:xfrm>
          <a:custGeom>
            <a:avLst/>
            <a:gdLst>
              <a:gd name="connsiteX0" fmla="*/ 138 w 429020"/>
              <a:gd name="connsiteY0" fmla="*/ 57234 h 77658"/>
              <a:gd name="connsiteX1" fmla="*/ 184288 w 429020"/>
              <a:gd name="connsiteY1" fmla="*/ 50884 h 77658"/>
              <a:gd name="connsiteX2" fmla="*/ 257313 w 429020"/>
              <a:gd name="connsiteY2" fmla="*/ 63584 h 77658"/>
              <a:gd name="connsiteX3" fmla="*/ 235088 w 429020"/>
              <a:gd name="connsiteY3" fmla="*/ 76284 h 77658"/>
              <a:gd name="connsiteX4" fmla="*/ 333513 w 429020"/>
              <a:gd name="connsiteY4" fmla="*/ 28659 h 77658"/>
              <a:gd name="connsiteX5" fmla="*/ 295413 w 429020"/>
              <a:gd name="connsiteY5" fmla="*/ 57234 h 77658"/>
              <a:gd name="connsiteX6" fmla="*/ 428763 w 429020"/>
              <a:gd name="connsiteY6" fmla="*/ 84 h 77658"/>
              <a:gd name="connsiteX7" fmla="*/ 327163 w 429020"/>
              <a:gd name="connsiteY7" fmla="*/ 44534 h 77658"/>
              <a:gd name="connsiteX8" fmla="*/ 254138 w 429020"/>
              <a:gd name="connsiteY8" fmla="*/ 50884 h 77658"/>
              <a:gd name="connsiteX9" fmla="*/ 95388 w 429020"/>
              <a:gd name="connsiteY9" fmla="*/ 22309 h 77658"/>
              <a:gd name="connsiteX10" fmla="*/ 152538 w 429020"/>
              <a:gd name="connsiteY10" fmla="*/ 41359 h 77658"/>
              <a:gd name="connsiteX11" fmla="*/ 138 w 429020"/>
              <a:gd name="connsiteY11" fmla="*/ 57234 h 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20" h="77658">
                <a:moveTo>
                  <a:pt x="138" y="57234"/>
                </a:moveTo>
                <a:cubicBezTo>
                  <a:pt x="5430" y="58821"/>
                  <a:pt x="141426" y="49826"/>
                  <a:pt x="184288" y="50884"/>
                </a:cubicBezTo>
                <a:cubicBezTo>
                  <a:pt x="227150" y="51942"/>
                  <a:pt x="248846" y="59351"/>
                  <a:pt x="257313" y="63584"/>
                </a:cubicBezTo>
                <a:cubicBezTo>
                  <a:pt x="265780" y="67817"/>
                  <a:pt x="222388" y="82105"/>
                  <a:pt x="235088" y="76284"/>
                </a:cubicBezTo>
                <a:cubicBezTo>
                  <a:pt x="247788" y="70463"/>
                  <a:pt x="323459" y="31834"/>
                  <a:pt x="333513" y="28659"/>
                </a:cubicBezTo>
                <a:cubicBezTo>
                  <a:pt x="343567" y="25484"/>
                  <a:pt x="279538" y="61996"/>
                  <a:pt x="295413" y="57234"/>
                </a:cubicBezTo>
                <a:cubicBezTo>
                  <a:pt x="311288" y="52472"/>
                  <a:pt x="423471" y="2201"/>
                  <a:pt x="428763" y="84"/>
                </a:cubicBezTo>
                <a:cubicBezTo>
                  <a:pt x="434055" y="-2033"/>
                  <a:pt x="356267" y="36067"/>
                  <a:pt x="327163" y="44534"/>
                </a:cubicBezTo>
                <a:cubicBezTo>
                  <a:pt x="298059" y="53001"/>
                  <a:pt x="292767" y="54588"/>
                  <a:pt x="254138" y="50884"/>
                </a:cubicBezTo>
                <a:cubicBezTo>
                  <a:pt x="215509" y="47180"/>
                  <a:pt x="112321" y="23896"/>
                  <a:pt x="95388" y="22309"/>
                </a:cubicBezTo>
                <a:cubicBezTo>
                  <a:pt x="78455" y="20721"/>
                  <a:pt x="162063" y="36067"/>
                  <a:pt x="152538" y="41359"/>
                </a:cubicBezTo>
                <a:cubicBezTo>
                  <a:pt x="143013" y="46651"/>
                  <a:pt x="-5154" y="55647"/>
                  <a:pt x="138" y="5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C36CEB-57E4-8071-047F-ED22DBBE6AC2}"/>
              </a:ext>
            </a:extLst>
          </p:cNvPr>
          <p:cNvSpPr/>
          <p:nvPr/>
        </p:nvSpPr>
        <p:spPr>
          <a:xfrm>
            <a:off x="3895694" y="2031704"/>
            <a:ext cx="227353" cy="70677"/>
          </a:xfrm>
          <a:custGeom>
            <a:avLst/>
            <a:gdLst>
              <a:gd name="connsiteX0" fmla="*/ 31 w 227353"/>
              <a:gd name="connsiteY0" fmla="*/ 296 h 70677"/>
              <a:gd name="connsiteX1" fmla="*/ 139731 w 227353"/>
              <a:gd name="connsiteY1" fmla="*/ 44746 h 70677"/>
              <a:gd name="connsiteX2" fmla="*/ 98456 w 227353"/>
              <a:gd name="connsiteY2" fmla="*/ 19346 h 70677"/>
              <a:gd name="connsiteX3" fmla="*/ 225456 w 227353"/>
              <a:gd name="connsiteY3" fmla="*/ 70146 h 70677"/>
              <a:gd name="connsiteX4" fmla="*/ 171481 w 227353"/>
              <a:gd name="connsiteY4" fmla="*/ 44746 h 70677"/>
              <a:gd name="connsiteX5" fmla="*/ 127031 w 227353"/>
              <a:gd name="connsiteY5" fmla="*/ 25696 h 70677"/>
              <a:gd name="connsiteX6" fmla="*/ 31 w 227353"/>
              <a:gd name="connsiteY6" fmla="*/ 296 h 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53" h="70677">
                <a:moveTo>
                  <a:pt x="31" y="296"/>
                </a:moveTo>
                <a:cubicBezTo>
                  <a:pt x="2148" y="3471"/>
                  <a:pt x="123327" y="41571"/>
                  <a:pt x="139731" y="44746"/>
                </a:cubicBezTo>
                <a:cubicBezTo>
                  <a:pt x="156135" y="47921"/>
                  <a:pt x="84169" y="15113"/>
                  <a:pt x="98456" y="19346"/>
                </a:cubicBezTo>
                <a:cubicBezTo>
                  <a:pt x="112743" y="23579"/>
                  <a:pt x="213285" y="65913"/>
                  <a:pt x="225456" y="70146"/>
                </a:cubicBezTo>
                <a:cubicBezTo>
                  <a:pt x="237627" y="74379"/>
                  <a:pt x="187885" y="52154"/>
                  <a:pt x="171481" y="44746"/>
                </a:cubicBezTo>
                <a:cubicBezTo>
                  <a:pt x="155077" y="37338"/>
                  <a:pt x="152431" y="30988"/>
                  <a:pt x="127031" y="25696"/>
                </a:cubicBezTo>
                <a:cubicBezTo>
                  <a:pt x="101631" y="20404"/>
                  <a:pt x="-2086" y="-2879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6A19015-40F0-6629-12D6-24CD1AE3B76D}"/>
              </a:ext>
            </a:extLst>
          </p:cNvPr>
          <p:cNvSpPr/>
          <p:nvPr/>
        </p:nvSpPr>
        <p:spPr>
          <a:xfrm>
            <a:off x="3879744" y="1838098"/>
            <a:ext cx="200685" cy="70125"/>
          </a:xfrm>
          <a:custGeom>
            <a:avLst/>
            <a:gdLst>
              <a:gd name="connsiteX0" fmla="*/ 106 w 200685"/>
              <a:gd name="connsiteY0" fmla="*/ 70077 h 70125"/>
              <a:gd name="connsiteX1" fmla="*/ 120756 w 200685"/>
              <a:gd name="connsiteY1" fmla="*/ 25627 h 70125"/>
              <a:gd name="connsiteX2" fmla="*/ 200131 w 200685"/>
              <a:gd name="connsiteY2" fmla="*/ 19277 h 70125"/>
              <a:gd name="connsiteX3" fmla="*/ 152506 w 200685"/>
              <a:gd name="connsiteY3" fmla="*/ 25627 h 70125"/>
              <a:gd name="connsiteX4" fmla="*/ 85831 w 200685"/>
              <a:gd name="connsiteY4" fmla="*/ 227 h 70125"/>
              <a:gd name="connsiteX5" fmla="*/ 98531 w 200685"/>
              <a:gd name="connsiteY5" fmla="*/ 16102 h 70125"/>
              <a:gd name="connsiteX6" fmla="*/ 106 w 200685"/>
              <a:gd name="connsiteY6" fmla="*/ 70077 h 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5" h="70125">
                <a:moveTo>
                  <a:pt x="106" y="70077"/>
                </a:moveTo>
                <a:cubicBezTo>
                  <a:pt x="3810" y="71664"/>
                  <a:pt x="87419" y="34094"/>
                  <a:pt x="120756" y="25627"/>
                </a:cubicBezTo>
                <a:cubicBezTo>
                  <a:pt x="154093" y="17160"/>
                  <a:pt x="194839" y="19277"/>
                  <a:pt x="200131" y="19277"/>
                </a:cubicBezTo>
                <a:cubicBezTo>
                  <a:pt x="205423" y="19277"/>
                  <a:pt x="171556" y="28802"/>
                  <a:pt x="152506" y="25627"/>
                </a:cubicBezTo>
                <a:cubicBezTo>
                  <a:pt x="133456" y="22452"/>
                  <a:pt x="85831" y="227"/>
                  <a:pt x="85831" y="227"/>
                </a:cubicBezTo>
                <a:cubicBezTo>
                  <a:pt x="76835" y="-1360"/>
                  <a:pt x="106468" y="5519"/>
                  <a:pt x="98531" y="16102"/>
                </a:cubicBezTo>
                <a:cubicBezTo>
                  <a:pt x="90594" y="26685"/>
                  <a:pt x="-3598" y="68490"/>
                  <a:pt x="106" y="7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5D24FB4-C646-38DB-C0F1-744ABB8CAF3D}"/>
              </a:ext>
            </a:extLst>
          </p:cNvPr>
          <p:cNvSpPr/>
          <p:nvPr/>
        </p:nvSpPr>
        <p:spPr>
          <a:xfrm>
            <a:off x="3933229" y="1860601"/>
            <a:ext cx="318172" cy="125412"/>
          </a:xfrm>
          <a:custGeom>
            <a:avLst/>
            <a:gdLst>
              <a:gd name="connsiteX0" fmla="*/ 67271 w 318172"/>
              <a:gd name="connsiteY0" fmla="*/ 3124 h 125412"/>
              <a:gd name="connsiteX1" fmla="*/ 3771 w 318172"/>
              <a:gd name="connsiteY1" fmla="*/ 38049 h 125412"/>
              <a:gd name="connsiteX2" fmla="*/ 6946 w 318172"/>
              <a:gd name="connsiteY2" fmla="*/ 53924 h 125412"/>
              <a:gd name="connsiteX3" fmla="*/ 32346 w 318172"/>
              <a:gd name="connsiteY3" fmla="*/ 44399 h 125412"/>
              <a:gd name="connsiteX4" fmla="*/ 41871 w 318172"/>
              <a:gd name="connsiteY4" fmla="*/ 85674 h 125412"/>
              <a:gd name="connsiteX5" fmla="*/ 83146 w 318172"/>
              <a:gd name="connsiteY5" fmla="*/ 120599 h 125412"/>
              <a:gd name="connsiteX6" fmla="*/ 156171 w 318172"/>
              <a:gd name="connsiteY6" fmla="*/ 123774 h 125412"/>
              <a:gd name="connsiteX7" fmla="*/ 184746 w 318172"/>
              <a:gd name="connsiteY7" fmla="*/ 107899 h 125412"/>
              <a:gd name="connsiteX8" fmla="*/ 203796 w 318172"/>
              <a:gd name="connsiteY8" fmla="*/ 95199 h 125412"/>
              <a:gd name="connsiteX9" fmla="*/ 206971 w 318172"/>
              <a:gd name="connsiteY9" fmla="*/ 31699 h 125412"/>
              <a:gd name="connsiteX10" fmla="*/ 235546 w 318172"/>
              <a:gd name="connsiteY10" fmla="*/ 72974 h 125412"/>
              <a:gd name="connsiteX11" fmla="*/ 318096 w 318172"/>
              <a:gd name="connsiteY11" fmla="*/ 85674 h 125412"/>
              <a:gd name="connsiteX12" fmla="*/ 219671 w 318172"/>
              <a:gd name="connsiteY12" fmla="*/ 15824 h 125412"/>
              <a:gd name="connsiteX13" fmla="*/ 149821 w 318172"/>
              <a:gd name="connsiteY13" fmla="*/ 3124 h 125412"/>
              <a:gd name="connsiteX14" fmla="*/ 67271 w 318172"/>
              <a:gd name="connsiteY14" fmla="*/ 3124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72" h="125412">
                <a:moveTo>
                  <a:pt x="67271" y="3124"/>
                </a:moveTo>
                <a:cubicBezTo>
                  <a:pt x="42929" y="8945"/>
                  <a:pt x="13825" y="29582"/>
                  <a:pt x="3771" y="38049"/>
                </a:cubicBezTo>
                <a:cubicBezTo>
                  <a:pt x="-6283" y="46516"/>
                  <a:pt x="6946" y="53924"/>
                  <a:pt x="6946" y="53924"/>
                </a:cubicBezTo>
                <a:cubicBezTo>
                  <a:pt x="11708" y="54982"/>
                  <a:pt x="26525" y="39107"/>
                  <a:pt x="32346" y="44399"/>
                </a:cubicBezTo>
                <a:cubicBezTo>
                  <a:pt x="38167" y="49691"/>
                  <a:pt x="33404" y="72974"/>
                  <a:pt x="41871" y="85674"/>
                </a:cubicBezTo>
                <a:cubicBezTo>
                  <a:pt x="50338" y="98374"/>
                  <a:pt x="64096" y="114249"/>
                  <a:pt x="83146" y="120599"/>
                </a:cubicBezTo>
                <a:cubicBezTo>
                  <a:pt x="102196" y="126949"/>
                  <a:pt x="139238" y="125891"/>
                  <a:pt x="156171" y="123774"/>
                </a:cubicBezTo>
                <a:cubicBezTo>
                  <a:pt x="173104" y="121657"/>
                  <a:pt x="184746" y="107899"/>
                  <a:pt x="184746" y="107899"/>
                </a:cubicBezTo>
                <a:cubicBezTo>
                  <a:pt x="192684" y="103137"/>
                  <a:pt x="200092" y="107899"/>
                  <a:pt x="203796" y="95199"/>
                </a:cubicBezTo>
                <a:cubicBezTo>
                  <a:pt x="207500" y="82499"/>
                  <a:pt x="201679" y="35403"/>
                  <a:pt x="206971" y="31699"/>
                </a:cubicBezTo>
                <a:cubicBezTo>
                  <a:pt x="212263" y="27995"/>
                  <a:pt x="217025" y="63978"/>
                  <a:pt x="235546" y="72974"/>
                </a:cubicBezTo>
                <a:cubicBezTo>
                  <a:pt x="254067" y="81970"/>
                  <a:pt x="320742" y="95199"/>
                  <a:pt x="318096" y="85674"/>
                </a:cubicBezTo>
                <a:cubicBezTo>
                  <a:pt x="315450" y="76149"/>
                  <a:pt x="247717" y="29582"/>
                  <a:pt x="219671" y="15824"/>
                </a:cubicBezTo>
                <a:cubicBezTo>
                  <a:pt x="191625" y="2066"/>
                  <a:pt x="172575" y="5241"/>
                  <a:pt x="149821" y="3124"/>
                </a:cubicBezTo>
                <a:cubicBezTo>
                  <a:pt x="127067" y="1007"/>
                  <a:pt x="91613" y="-2697"/>
                  <a:pt x="6727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C55A661-C56E-ADC9-2133-7C77D2A3A6D2}"/>
              </a:ext>
            </a:extLst>
          </p:cNvPr>
          <p:cNvSpPr/>
          <p:nvPr/>
        </p:nvSpPr>
        <p:spPr>
          <a:xfrm>
            <a:off x="4042718" y="1893481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67A83F-EEE3-C06E-35A9-EA98101231B5}"/>
              </a:ext>
            </a:extLst>
          </p:cNvPr>
          <p:cNvSpPr/>
          <p:nvPr/>
        </p:nvSpPr>
        <p:spPr>
          <a:xfrm>
            <a:off x="3843587" y="1809969"/>
            <a:ext cx="258821" cy="104656"/>
          </a:xfrm>
          <a:custGeom>
            <a:avLst/>
            <a:gdLst>
              <a:gd name="connsiteX0" fmla="*/ 1338 w 258821"/>
              <a:gd name="connsiteY0" fmla="*/ 104556 h 104656"/>
              <a:gd name="connsiteX1" fmla="*/ 160088 w 258821"/>
              <a:gd name="connsiteY1" fmla="*/ 2956 h 104656"/>
              <a:gd name="connsiteX2" fmla="*/ 121988 w 258821"/>
              <a:gd name="connsiteY2" fmla="*/ 25181 h 104656"/>
              <a:gd name="connsiteX3" fmla="*/ 191838 w 258821"/>
              <a:gd name="connsiteY3" fmla="*/ 2956 h 104656"/>
              <a:gd name="connsiteX4" fmla="*/ 258513 w 258821"/>
              <a:gd name="connsiteY4" fmla="*/ 9306 h 104656"/>
              <a:gd name="connsiteX5" fmla="*/ 210888 w 258821"/>
              <a:gd name="connsiteY5" fmla="*/ 2956 h 104656"/>
              <a:gd name="connsiteX6" fmla="*/ 83888 w 258821"/>
              <a:gd name="connsiteY6" fmla="*/ 22006 h 104656"/>
              <a:gd name="connsiteX7" fmla="*/ 102938 w 258821"/>
              <a:gd name="connsiteY7" fmla="*/ 6131 h 104656"/>
              <a:gd name="connsiteX8" fmla="*/ 68013 w 258821"/>
              <a:gd name="connsiteY8" fmla="*/ 56931 h 104656"/>
              <a:gd name="connsiteX9" fmla="*/ 83888 w 258821"/>
              <a:gd name="connsiteY9" fmla="*/ 22006 h 104656"/>
              <a:gd name="connsiteX10" fmla="*/ 1338 w 258821"/>
              <a:gd name="connsiteY10" fmla="*/ 104556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21" h="104656">
                <a:moveTo>
                  <a:pt x="1338" y="104556"/>
                </a:moveTo>
                <a:cubicBezTo>
                  <a:pt x="14038" y="101381"/>
                  <a:pt x="139980" y="16185"/>
                  <a:pt x="160088" y="2956"/>
                </a:cubicBezTo>
                <a:cubicBezTo>
                  <a:pt x="180196" y="-10273"/>
                  <a:pt x="116696" y="25181"/>
                  <a:pt x="121988" y="25181"/>
                </a:cubicBezTo>
                <a:cubicBezTo>
                  <a:pt x="127280" y="25181"/>
                  <a:pt x="169084" y="5602"/>
                  <a:pt x="191838" y="2956"/>
                </a:cubicBezTo>
                <a:cubicBezTo>
                  <a:pt x="214592" y="310"/>
                  <a:pt x="255338" y="9306"/>
                  <a:pt x="258513" y="9306"/>
                </a:cubicBezTo>
                <a:cubicBezTo>
                  <a:pt x="261688" y="9306"/>
                  <a:pt x="239992" y="839"/>
                  <a:pt x="210888" y="2956"/>
                </a:cubicBezTo>
                <a:cubicBezTo>
                  <a:pt x="181784" y="5073"/>
                  <a:pt x="83888" y="22006"/>
                  <a:pt x="83888" y="22006"/>
                </a:cubicBezTo>
                <a:cubicBezTo>
                  <a:pt x="65896" y="22535"/>
                  <a:pt x="105584" y="310"/>
                  <a:pt x="102938" y="6131"/>
                </a:cubicBezTo>
                <a:cubicBezTo>
                  <a:pt x="100292" y="11952"/>
                  <a:pt x="71188" y="54285"/>
                  <a:pt x="68013" y="56931"/>
                </a:cubicBezTo>
                <a:cubicBezTo>
                  <a:pt x="64838" y="59577"/>
                  <a:pt x="97646" y="9306"/>
                  <a:pt x="83888" y="22006"/>
                </a:cubicBezTo>
                <a:cubicBezTo>
                  <a:pt x="70130" y="34706"/>
                  <a:pt x="-11362" y="107731"/>
                  <a:pt x="1338" y="10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A811C5D-F26B-8774-B8AB-3DD659F9EADA}"/>
              </a:ext>
            </a:extLst>
          </p:cNvPr>
          <p:cNvSpPr/>
          <p:nvPr/>
        </p:nvSpPr>
        <p:spPr>
          <a:xfrm>
            <a:off x="3959161" y="1782559"/>
            <a:ext cx="210618" cy="59728"/>
          </a:xfrm>
          <a:custGeom>
            <a:avLst/>
            <a:gdLst>
              <a:gd name="connsiteX0" fmla="*/ 64 w 210618"/>
              <a:gd name="connsiteY0" fmla="*/ 43066 h 59728"/>
              <a:gd name="connsiteX1" fmla="*/ 82614 w 210618"/>
              <a:gd name="connsiteY1" fmla="*/ 20841 h 59728"/>
              <a:gd name="connsiteX2" fmla="*/ 203264 w 210618"/>
              <a:gd name="connsiteY2" fmla="*/ 58941 h 59728"/>
              <a:gd name="connsiteX3" fmla="*/ 184214 w 210618"/>
              <a:gd name="connsiteY3" fmla="*/ 43066 h 59728"/>
              <a:gd name="connsiteX4" fmla="*/ 76264 w 210618"/>
              <a:gd name="connsiteY4" fmla="*/ 1791 h 59728"/>
              <a:gd name="connsiteX5" fmla="*/ 95314 w 210618"/>
              <a:gd name="connsiteY5" fmla="*/ 11316 h 59728"/>
              <a:gd name="connsiteX6" fmla="*/ 64 w 210618"/>
              <a:gd name="connsiteY6" fmla="*/ 43066 h 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18" h="59728">
                <a:moveTo>
                  <a:pt x="64" y="43066"/>
                </a:moveTo>
                <a:cubicBezTo>
                  <a:pt x="-2053" y="44654"/>
                  <a:pt x="48747" y="18195"/>
                  <a:pt x="82614" y="20841"/>
                </a:cubicBezTo>
                <a:cubicBezTo>
                  <a:pt x="116481" y="23487"/>
                  <a:pt x="203264" y="58941"/>
                  <a:pt x="203264" y="58941"/>
                </a:cubicBezTo>
                <a:cubicBezTo>
                  <a:pt x="220197" y="62645"/>
                  <a:pt x="205381" y="52591"/>
                  <a:pt x="184214" y="43066"/>
                </a:cubicBezTo>
                <a:cubicBezTo>
                  <a:pt x="163047" y="33541"/>
                  <a:pt x="76264" y="1791"/>
                  <a:pt x="76264" y="1791"/>
                </a:cubicBezTo>
                <a:cubicBezTo>
                  <a:pt x="61447" y="-3501"/>
                  <a:pt x="110660" y="3908"/>
                  <a:pt x="95314" y="11316"/>
                </a:cubicBezTo>
                <a:cubicBezTo>
                  <a:pt x="79968" y="18724"/>
                  <a:pt x="2181" y="41478"/>
                  <a:pt x="64" y="4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ED1A3E-C8DB-D0DF-0754-009948008FF1}"/>
              </a:ext>
            </a:extLst>
          </p:cNvPr>
          <p:cNvSpPr/>
          <p:nvPr/>
        </p:nvSpPr>
        <p:spPr>
          <a:xfrm>
            <a:off x="4130673" y="1809283"/>
            <a:ext cx="167147" cy="101650"/>
          </a:xfrm>
          <a:custGeom>
            <a:avLst/>
            <a:gdLst>
              <a:gd name="connsiteX0" fmla="*/ 2 w 167147"/>
              <a:gd name="connsiteY0" fmla="*/ 467 h 101650"/>
              <a:gd name="connsiteX1" fmla="*/ 95252 w 167147"/>
              <a:gd name="connsiteY1" fmla="*/ 44917 h 101650"/>
              <a:gd name="connsiteX2" fmla="*/ 161927 w 167147"/>
              <a:gd name="connsiteY2" fmla="*/ 98892 h 101650"/>
              <a:gd name="connsiteX3" fmla="*/ 152402 w 167147"/>
              <a:gd name="connsiteY3" fmla="*/ 89367 h 101650"/>
              <a:gd name="connsiteX4" fmla="*/ 69852 w 167147"/>
              <a:gd name="connsiteY4" fmla="*/ 51267 h 101650"/>
              <a:gd name="connsiteX5" fmla="*/ 92077 w 167147"/>
              <a:gd name="connsiteY5" fmla="*/ 73492 h 101650"/>
              <a:gd name="connsiteX6" fmla="*/ 2 w 167147"/>
              <a:gd name="connsiteY6" fmla="*/ 46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7" h="101650">
                <a:moveTo>
                  <a:pt x="2" y="467"/>
                </a:moveTo>
                <a:cubicBezTo>
                  <a:pt x="531" y="-4296"/>
                  <a:pt x="68265" y="28513"/>
                  <a:pt x="95252" y="44917"/>
                </a:cubicBezTo>
                <a:cubicBezTo>
                  <a:pt x="122239" y="61321"/>
                  <a:pt x="161927" y="98892"/>
                  <a:pt x="161927" y="98892"/>
                </a:cubicBezTo>
                <a:cubicBezTo>
                  <a:pt x="171452" y="106300"/>
                  <a:pt x="167748" y="97304"/>
                  <a:pt x="152402" y="89367"/>
                </a:cubicBezTo>
                <a:cubicBezTo>
                  <a:pt x="137056" y="81430"/>
                  <a:pt x="79906" y="53913"/>
                  <a:pt x="69852" y="51267"/>
                </a:cubicBezTo>
                <a:cubicBezTo>
                  <a:pt x="59798" y="48621"/>
                  <a:pt x="101073" y="78254"/>
                  <a:pt x="92077" y="73492"/>
                </a:cubicBezTo>
                <a:cubicBezTo>
                  <a:pt x="83081" y="68730"/>
                  <a:pt x="-527" y="5230"/>
                  <a:pt x="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700C026-96BE-CE9C-B944-7B98FC04B59B}"/>
              </a:ext>
            </a:extLst>
          </p:cNvPr>
          <p:cNvSpPr/>
          <p:nvPr/>
        </p:nvSpPr>
        <p:spPr>
          <a:xfrm>
            <a:off x="3847606" y="1749964"/>
            <a:ext cx="213610" cy="93325"/>
          </a:xfrm>
          <a:custGeom>
            <a:avLst/>
            <a:gdLst>
              <a:gd name="connsiteX0" fmla="*/ 3669 w 213610"/>
              <a:gd name="connsiteY0" fmla="*/ 91536 h 93325"/>
              <a:gd name="connsiteX1" fmla="*/ 206869 w 213610"/>
              <a:gd name="connsiteY1" fmla="*/ 2636 h 93325"/>
              <a:gd name="connsiteX2" fmla="*/ 168769 w 213610"/>
              <a:gd name="connsiteY2" fmla="*/ 21686 h 93325"/>
              <a:gd name="connsiteX3" fmla="*/ 57644 w 213610"/>
              <a:gd name="connsiteY3" fmla="*/ 75661 h 93325"/>
              <a:gd name="connsiteX4" fmla="*/ 73519 w 213610"/>
              <a:gd name="connsiteY4" fmla="*/ 62961 h 93325"/>
              <a:gd name="connsiteX5" fmla="*/ 3669 w 213610"/>
              <a:gd name="connsiteY5" fmla="*/ 91536 h 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10" h="93325">
                <a:moveTo>
                  <a:pt x="3669" y="91536"/>
                </a:moveTo>
                <a:cubicBezTo>
                  <a:pt x="25894" y="81482"/>
                  <a:pt x="179352" y="14278"/>
                  <a:pt x="206869" y="2636"/>
                </a:cubicBezTo>
                <a:cubicBezTo>
                  <a:pt x="234386" y="-9006"/>
                  <a:pt x="168769" y="21686"/>
                  <a:pt x="168769" y="21686"/>
                </a:cubicBezTo>
                <a:lnTo>
                  <a:pt x="57644" y="75661"/>
                </a:lnTo>
                <a:cubicBezTo>
                  <a:pt x="41769" y="82540"/>
                  <a:pt x="79869" y="59786"/>
                  <a:pt x="73519" y="62961"/>
                </a:cubicBezTo>
                <a:cubicBezTo>
                  <a:pt x="67169" y="66136"/>
                  <a:pt x="-18556" y="101590"/>
                  <a:pt x="3669" y="9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B1FED02-9F7A-E5BA-A4DF-BFC2C5911ECA}"/>
              </a:ext>
            </a:extLst>
          </p:cNvPr>
          <p:cNvSpPr/>
          <p:nvPr/>
        </p:nvSpPr>
        <p:spPr>
          <a:xfrm>
            <a:off x="3857514" y="1684469"/>
            <a:ext cx="215774" cy="115935"/>
          </a:xfrm>
          <a:custGeom>
            <a:avLst/>
            <a:gdLst>
              <a:gd name="connsiteX0" fmla="*/ 111 w 215774"/>
              <a:gd name="connsiteY0" fmla="*/ 115756 h 115935"/>
              <a:gd name="connsiteX1" fmla="*/ 203311 w 215774"/>
              <a:gd name="connsiteY1" fmla="*/ 4631 h 115935"/>
              <a:gd name="connsiteX2" fmla="*/ 174736 w 215774"/>
              <a:gd name="connsiteY2" fmla="*/ 30031 h 115935"/>
              <a:gd name="connsiteX3" fmla="*/ 111 w 215774"/>
              <a:gd name="connsiteY3" fmla="*/ 115756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74" h="115935">
                <a:moveTo>
                  <a:pt x="111" y="115756"/>
                </a:moveTo>
                <a:cubicBezTo>
                  <a:pt x="4873" y="111523"/>
                  <a:pt x="174207" y="18918"/>
                  <a:pt x="203311" y="4631"/>
                </a:cubicBezTo>
                <a:cubicBezTo>
                  <a:pt x="232415" y="-9656"/>
                  <a:pt x="205428" y="12039"/>
                  <a:pt x="174736" y="30031"/>
                </a:cubicBezTo>
                <a:cubicBezTo>
                  <a:pt x="144044" y="48023"/>
                  <a:pt x="-4651" y="119989"/>
                  <a:pt x="111" y="11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B0AA0C-75BA-F7FD-E557-BEA9BC449A44}"/>
              </a:ext>
            </a:extLst>
          </p:cNvPr>
          <p:cNvSpPr/>
          <p:nvPr/>
        </p:nvSpPr>
        <p:spPr>
          <a:xfrm>
            <a:off x="4060111" y="1742592"/>
            <a:ext cx="338113" cy="153640"/>
          </a:xfrm>
          <a:custGeom>
            <a:avLst/>
            <a:gdLst>
              <a:gd name="connsiteX0" fmla="*/ 714 w 338113"/>
              <a:gd name="connsiteY0" fmla="*/ 57633 h 153640"/>
              <a:gd name="connsiteX1" fmla="*/ 124539 w 338113"/>
              <a:gd name="connsiteY1" fmla="*/ 51283 h 153640"/>
              <a:gd name="connsiteX2" fmla="*/ 219789 w 338113"/>
              <a:gd name="connsiteY2" fmla="*/ 102083 h 153640"/>
              <a:gd name="connsiteX3" fmla="*/ 188039 w 338113"/>
              <a:gd name="connsiteY3" fmla="*/ 60808 h 153640"/>
              <a:gd name="connsiteX4" fmla="*/ 337264 w 338113"/>
              <a:gd name="connsiteY4" fmla="*/ 152883 h 153640"/>
              <a:gd name="connsiteX5" fmla="*/ 242014 w 338113"/>
              <a:gd name="connsiteY5" fmla="*/ 98908 h 153640"/>
              <a:gd name="connsiteX6" fmla="*/ 99139 w 338113"/>
              <a:gd name="connsiteY6" fmla="*/ 483 h 153640"/>
              <a:gd name="connsiteX7" fmla="*/ 172164 w 338113"/>
              <a:gd name="connsiteY7" fmla="*/ 60808 h 153640"/>
              <a:gd name="connsiteX8" fmla="*/ 76914 w 338113"/>
              <a:gd name="connsiteY8" fmla="*/ 51283 h 153640"/>
              <a:gd name="connsiteX9" fmla="*/ 714 w 338113"/>
              <a:gd name="connsiteY9" fmla="*/ 57633 h 1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13" h="153640">
                <a:moveTo>
                  <a:pt x="714" y="57633"/>
                </a:moveTo>
                <a:cubicBezTo>
                  <a:pt x="8651" y="57633"/>
                  <a:pt x="88027" y="43875"/>
                  <a:pt x="124539" y="51283"/>
                </a:cubicBezTo>
                <a:cubicBezTo>
                  <a:pt x="161051" y="58691"/>
                  <a:pt x="209206" y="100496"/>
                  <a:pt x="219789" y="102083"/>
                </a:cubicBezTo>
                <a:cubicBezTo>
                  <a:pt x="230372" y="103671"/>
                  <a:pt x="168460" y="52341"/>
                  <a:pt x="188039" y="60808"/>
                </a:cubicBezTo>
                <a:cubicBezTo>
                  <a:pt x="207618" y="69275"/>
                  <a:pt x="328268" y="146533"/>
                  <a:pt x="337264" y="152883"/>
                </a:cubicBezTo>
                <a:cubicBezTo>
                  <a:pt x="346260" y="159233"/>
                  <a:pt x="281702" y="124308"/>
                  <a:pt x="242014" y="98908"/>
                </a:cubicBezTo>
                <a:cubicBezTo>
                  <a:pt x="202327" y="73508"/>
                  <a:pt x="110781" y="6833"/>
                  <a:pt x="99139" y="483"/>
                </a:cubicBezTo>
                <a:cubicBezTo>
                  <a:pt x="87497" y="-5867"/>
                  <a:pt x="175868" y="52341"/>
                  <a:pt x="172164" y="60808"/>
                </a:cubicBezTo>
                <a:cubicBezTo>
                  <a:pt x="168460" y="69275"/>
                  <a:pt x="100727" y="52871"/>
                  <a:pt x="76914" y="51283"/>
                </a:cubicBezTo>
                <a:cubicBezTo>
                  <a:pt x="53101" y="49695"/>
                  <a:pt x="-7223" y="57633"/>
                  <a:pt x="714" y="57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7433DF-3DE0-8E59-7B59-40762383E4E2}"/>
              </a:ext>
            </a:extLst>
          </p:cNvPr>
          <p:cNvSpPr/>
          <p:nvPr/>
        </p:nvSpPr>
        <p:spPr>
          <a:xfrm>
            <a:off x="3070116" y="1631747"/>
            <a:ext cx="137362" cy="156020"/>
          </a:xfrm>
          <a:custGeom>
            <a:avLst/>
            <a:gdLst>
              <a:gd name="connsiteX0" fmla="*/ 109 w 137362"/>
              <a:gd name="connsiteY0" fmla="*/ 203 h 156020"/>
              <a:gd name="connsiteX1" fmla="*/ 130284 w 137362"/>
              <a:gd name="connsiteY1" fmla="*/ 149428 h 156020"/>
              <a:gd name="connsiteX2" fmla="*/ 108059 w 137362"/>
              <a:gd name="connsiteY2" fmla="*/ 117678 h 156020"/>
              <a:gd name="connsiteX3" fmla="*/ 109 w 137362"/>
              <a:gd name="connsiteY3" fmla="*/ 203 h 1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62" h="156020">
                <a:moveTo>
                  <a:pt x="109" y="203"/>
                </a:moveTo>
                <a:cubicBezTo>
                  <a:pt x="3813" y="5495"/>
                  <a:pt x="112292" y="129849"/>
                  <a:pt x="130284" y="149428"/>
                </a:cubicBezTo>
                <a:cubicBezTo>
                  <a:pt x="148276" y="169007"/>
                  <a:pt x="128696" y="140961"/>
                  <a:pt x="108059" y="117678"/>
                </a:cubicBezTo>
                <a:cubicBezTo>
                  <a:pt x="87422" y="94395"/>
                  <a:pt x="-3595" y="-5089"/>
                  <a:pt x="10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D42D924-1488-12F1-7C6F-A125EBAFFAF3}"/>
              </a:ext>
            </a:extLst>
          </p:cNvPr>
          <p:cNvSpPr/>
          <p:nvPr/>
        </p:nvSpPr>
        <p:spPr>
          <a:xfrm>
            <a:off x="2791648" y="1654110"/>
            <a:ext cx="174083" cy="174933"/>
          </a:xfrm>
          <a:custGeom>
            <a:avLst/>
            <a:gdLst>
              <a:gd name="connsiteX0" fmla="*/ 173802 w 174083"/>
              <a:gd name="connsiteY0" fmla="*/ 65 h 174933"/>
              <a:gd name="connsiteX1" fmla="*/ 69027 w 174083"/>
              <a:gd name="connsiteY1" fmla="*/ 66740 h 174933"/>
              <a:gd name="connsiteX2" fmla="*/ 27752 w 174083"/>
              <a:gd name="connsiteY2" fmla="*/ 114365 h 174933"/>
              <a:gd name="connsiteX3" fmla="*/ 8702 w 174083"/>
              <a:gd name="connsiteY3" fmla="*/ 174690 h 174933"/>
              <a:gd name="connsiteX4" fmla="*/ 15052 w 174083"/>
              <a:gd name="connsiteY4" fmla="*/ 133415 h 174933"/>
              <a:gd name="connsiteX5" fmla="*/ 2352 w 174083"/>
              <a:gd name="connsiteY5" fmla="*/ 79440 h 174933"/>
              <a:gd name="connsiteX6" fmla="*/ 2352 w 174083"/>
              <a:gd name="connsiteY6" fmla="*/ 65 h 174933"/>
              <a:gd name="connsiteX7" fmla="*/ 2352 w 174083"/>
              <a:gd name="connsiteY7" fmla="*/ 95315 h 174933"/>
              <a:gd name="connsiteX8" fmla="*/ 2352 w 174083"/>
              <a:gd name="connsiteY8" fmla="*/ 117540 h 174933"/>
              <a:gd name="connsiteX9" fmla="*/ 34102 w 174083"/>
              <a:gd name="connsiteY9" fmla="*/ 79440 h 174933"/>
              <a:gd name="connsiteX10" fmla="*/ 173802 w 174083"/>
              <a:gd name="connsiteY10" fmla="*/ 65 h 1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83" h="174933">
                <a:moveTo>
                  <a:pt x="173802" y="65"/>
                </a:moveTo>
                <a:cubicBezTo>
                  <a:pt x="179623" y="-2052"/>
                  <a:pt x="93369" y="47690"/>
                  <a:pt x="69027" y="66740"/>
                </a:cubicBezTo>
                <a:cubicBezTo>
                  <a:pt x="44685" y="85790"/>
                  <a:pt x="37806" y="96373"/>
                  <a:pt x="27752" y="114365"/>
                </a:cubicBezTo>
                <a:cubicBezTo>
                  <a:pt x="17698" y="132357"/>
                  <a:pt x="10819" y="171515"/>
                  <a:pt x="8702" y="174690"/>
                </a:cubicBezTo>
                <a:cubicBezTo>
                  <a:pt x="6585" y="177865"/>
                  <a:pt x="16110" y="149290"/>
                  <a:pt x="15052" y="133415"/>
                </a:cubicBezTo>
                <a:cubicBezTo>
                  <a:pt x="13994" y="117540"/>
                  <a:pt x="4469" y="101665"/>
                  <a:pt x="2352" y="79440"/>
                </a:cubicBezTo>
                <a:cubicBezTo>
                  <a:pt x="235" y="57215"/>
                  <a:pt x="2352" y="65"/>
                  <a:pt x="2352" y="65"/>
                </a:cubicBezTo>
                <a:lnTo>
                  <a:pt x="2352" y="95315"/>
                </a:lnTo>
                <a:cubicBezTo>
                  <a:pt x="2352" y="114894"/>
                  <a:pt x="-2940" y="120186"/>
                  <a:pt x="2352" y="117540"/>
                </a:cubicBezTo>
                <a:cubicBezTo>
                  <a:pt x="7644" y="114894"/>
                  <a:pt x="7114" y="96373"/>
                  <a:pt x="34102" y="79440"/>
                </a:cubicBezTo>
                <a:cubicBezTo>
                  <a:pt x="61089" y="62507"/>
                  <a:pt x="167981" y="2182"/>
                  <a:pt x="17380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F407B5A-4207-0911-A26F-C576F925A834}"/>
              </a:ext>
            </a:extLst>
          </p:cNvPr>
          <p:cNvSpPr/>
          <p:nvPr/>
        </p:nvSpPr>
        <p:spPr>
          <a:xfrm>
            <a:off x="3759196" y="1463551"/>
            <a:ext cx="181162" cy="176100"/>
          </a:xfrm>
          <a:custGeom>
            <a:avLst/>
            <a:gdLst>
              <a:gd name="connsiteX0" fmla="*/ 50804 w 181162"/>
              <a:gd name="connsiteY0" fmla="*/ 124 h 176100"/>
              <a:gd name="connsiteX1" fmla="*/ 50804 w 181162"/>
              <a:gd name="connsiteY1" fmla="*/ 60449 h 176100"/>
              <a:gd name="connsiteX2" fmla="*/ 4 w 181162"/>
              <a:gd name="connsiteY2" fmla="*/ 136649 h 176100"/>
              <a:gd name="connsiteX3" fmla="*/ 53979 w 181162"/>
              <a:gd name="connsiteY3" fmla="*/ 73149 h 176100"/>
              <a:gd name="connsiteX4" fmla="*/ 79379 w 181162"/>
              <a:gd name="connsiteY4" fmla="*/ 104899 h 176100"/>
              <a:gd name="connsiteX5" fmla="*/ 57154 w 181162"/>
              <a:gd name="connsiteY5" fmla="*/ 174749 h 176100"/>
              <a:gd name="connsiteX6" fmla="*/ 69854 w 181162"/>
              <a:gd name="connsiteY6" fmla="*/ 142999 h 176100"/>
              <a:gd name="connsiteX7" fmla="*/ 180979 w 181162"/>
              <a:gd name="connsiteY7" fmla="*/ 47749 h 176100"/>
              <a:gd name="connsiteX8" fmla="*/ 95254 w 181162"/>
              <a:gd name="connsiteY8" fmla="*/ 117599 h 176100"/>
              <a:gd name="connsiteX9" fmla="*/ 63504 w 181162"/>
              <a:gd name="connsiteY9" fmla="*/ 76324 h 176100"/>
              <a:gd name="connsiteX10" fmla="*/ 50804 w 181162"/>
              <a:gd name="connsiteY10" fmla="*/ 124 h 1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62" h="176100">
                <a:moveTo>
                  <a:pt x="50804" y="124"/>
                </a:moveTo>
                <a:cubicBezTo>
                  <a:pt x="48687" y="-2522"/>
                  <a:pt x="59271" y="37695"/>
                  <a:pt x="50804" y="60449"/>
                </a:cubicBezTo>
                <a:cubicBezTo>
                  <a:pt x="42337" y="83203"/>
                  <a:pt x="-525" y="134532"/>
                  <a:pt x="4" y="136649"/>
                </a:cubicBezTo>
                <a:cubicBezTo>
                  <a:pt x="533" y="138766"/>
                  <a:pt x="40750" y="78441"/>
                  <a:pt x="53979" y="73149"/>
                </a:cubicBezTo>
                <a:cubicBezTo>
                  <a:pt x="67208" y="67857"/>
                  <a:pt x="78850" y="87966"/>
                  <a:pt x="79379" y="104899"/>
                </a:cubicBezTo>
                <a:cubicBezTo>
                  <a:pt x="79908" y="121832"/>
                  <a:pt x="58742" y="168399"/>
                  <a:pt x="57154" y="174749"/>
                </a:cubicBezTo>
                <a:cubicBezTo>
                  <a:pt x="55567" y="181099"/>
                  <a:pt x="49216" y="164166"/>
                  <a:pt x="69854" y="142999"/>
                </a:cubicBezTo>
                <a:cubicBezTo>
                  <a:pt x="90492" y="121832"/>
                  <a:pt x="176746" y="51982"/>
                  <a:pt x="180979" y="47749"/>
                </a:cubicBezTo>
                <a:cubicBezTo>
                  <a:pt x="185212" y="43516"/>
                  <a:pt x="114833" y="112837"/>
                  <a:pt x="95254" y="117599"/>
                </a:cubicBezTo>
                <a:cubicBezTo>
                  <a:pt x="75675" y="122361"/>
                  <a:pt x="70383" y="91670"/>
                  <a:pt x="63504" y="76324"/>
                </a:cubicBezTo>
                <a:cubicBezTo>
                  <a:pt x="56625" y="60978"/>
                  <a:pt x="52921" y="2770"/>
                  <a:pt x="5080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0245988-3841-1A58-8C71-BCF6FDEC68E1}"/>
              </a:ext>
            </a:extLst>
          </p:cNvPr>
          <p:cNvSpPr/>
          <p:nvPr/>
        </p:nvSpPr>
        <p:spPr>
          <a:xfrm>
            <a:off x="3858498" y="1460467"/>
            <a:ext cx="254271" cy="101648"/>
          </a:xfrm>
          <a:custGeom>
            <a:avLst/>
            <a:gdLst>
              <a:gd name="connsiteX0" fmla="*/ 5477 w 254271"/>
              <a:gd name="connsiteY0" fmla="*/ 101633 h 101648"/>
              <a:gd name="connsiteX1" fmla="*/ 91202 w 254271"/>
              <a:gd name="connsiteY1" fmla="*/ 38133 h 101648"/>
              <a:gd name="connsiteX2" fmla="*/ 180102 w 254271"/>
              <a:gd name="connsiteY2" fmla="*/ 38133 h 101648"/>
              <a:gd name="connsiteX3" fmla="*/ 34052 w 254271"/>
              <a:gd name="connsiteY3" fmla="*/ 47658 h 101648"/>
              <a:gd name="connsiteX4" fmla="*/ 18177 w 254271"/>
              <a:gd name="connsiteY4" fmla="*/ 41308 h 101648"/>
              <a:gd name="connsiteX5" fmla="*/ 253127 w 254271"/>
              <a:gd name="connsiteY5" fmla="*/ 34958 h 101648"/>
              <a:gd name="connsiteX6" fmla="*/ 113427 w 254271"/>
              <a:gd name="connsiteY6" fmla="*/ 33 h 101648"/>
              <a:gd name="connsiteX7" fmla="*/ 246777 w 254271"/>
              <a:gd name="connsiteY7" fmla="*/ 28608 h 101648"/>
              <a:gd name="connsiteX8" fmla="*/ 122952 w 254271"/>
              <a:gd name="connsiteY8" fmla="*/ 31783 h 101648"/>
              <a:gd name="connsiteX9" fmla="*/ 5477 w 254271"/>
              <a:gd name="connsiteY9" fmla="*/ 101633 h 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71" h="101648">
                <a:moveTo>
                  <a:pt x="5477" y="101633"/>
                </a:moveTo>
                <a:cubicBezTo>
                  <a:pt x="186" y="102691"/>
                  <a:pt x="62098" y="48716"/>
                  <a:pt x="91202" y="38133"/>
                </a:cubicBezTo>
                <a:cubicBezTo>
                  <a:pt x="120306" y="27550"/>
                  <a:pt x="189627" y="36545"/>
                  <a:pt x="180102" y="38133"/>
                </a:cubicBezTo>
                <a:cubicBezTo>
                  <a:pt x="170577" y="39720"/>
                  <a:pt x="61039" y="47129"/>
                  <a:pt x="34052" y="47658"/>
                </a:cubicBezTo>
                <a:cubicBezTo>
                  <a:pt x="7065" y="48187"/>
                  <a:pt x="-18335" y="43425"/>
                  <a:pt x="18177" y="41308"/>
                </a:cubicBezTo>
                <a:cubicBezTo>
                  <a:pt x="54689" y="39191"/>
                  <a:pt x="237252" y="41837"/>
                  <a:pt x="253127" y="34958"/>
                </a:cubicBezTo>
                <a:cubicBezTo>
                  <a:pt x="269002" y="28079"/>
                  <a:pt x="114485" y="1091"/>
                  <a:pt x="113427" y="33"/>
                </a:cubicBezTo>
                <a:cubicBezTo>
                  <a:pt x="112369" y="-1025"/>
                  <a:pt x="245190" y="23316"/>
                  <a:pt x="246777" y="28608"/>
                </a:cubicBezTo>
                <a:cubicBezTo>
                  <a:pt x="248364" y="33900"/>
                  <a:pt x="159464" y="22258"/>
                  <a:pt x="122952" y="31783"/>
                </a:cubicBezTo>
                <a:cubicBezTo>
                  <a:pt x="86440" y="41308"/>
                  <a:pt x="10768" y="100575"/>
                  <a:pt x="5477" y="10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AB3168D-0B0C-03A7-8B97-03CEF9D26D26}"/>
              </a:ext>
            </a:extLst>
          </p:cNvPr>
          <p:cNvSpPr/>
          <p:nvPr/>
        </p:nvSpPr>
        <p:spPr>
          <a:xfrm>
            <a:off x="4187809" y="1482661"/>
            <a:ext cx="269896" cy="250958"/>
          </a:xfrm>
          <a:custGeom>
            <a:avLst/>
            <a:gdLst>
              <a:gd name="connsiteX0" fmla="*/ 16 w 269896"/>
              <a:gd name="connsiteY0" fmla="*/ 64 h 250958"/>
              <a:gd name="connsiteX1" fmla="*/ 152416 w 269896"/>
              <a:gd name="connsiteY1" fmla="*/ 85789 h 250958"/>
              <a:gd name="connsiteX2" fmla="*/ 127016 w 269896"/>
              <a:gd name="connsiteY2" fmla="*/ 54039 h 250958"/>
              <a:gd name="connsiteX3" fmla="*/ 209566 w 269896"/>
              <a:gd name="connsiteY3" fmla="*/ 165164 h 250958"/>
              <a:gd name="connsiteX4" fmla="*/ 269891 w 269896"/>
              <a:gd name="connsiteY4" fmla="*/ 241364 h 250958"/>
              <a:gd name="connsiteX5" fmla="*/ 206391 w 269896"/>
              <a:gd name="connsiteY5" fmla="*/ 181039 h 250958"/>
              <a:gd name="connsiteX6" fmla="*/ 193691 w 269896"/>
              <a:gd name="connsiteY6" fmla="*/ 168339 h 250958"/>
              <a:gd name="connsiteX7" fmla="*/ 219091 w 269896"/>
              <a:gd name="connsiteY7" fmla="*/ 250889 h 250958"/>
              <a:gd name="connsiteX8" fmla="*/ 193691 w 269896"/>
              <a:gd name="connsiteY8" fmla="*/ 152464 h 250958"/>
              <a:gd name="connsiteX9" fmla="*/ 142891 w 269896"/>
              <a:gd name="connsiteY9" fmla="*/ 101664 h 250958"/>
              <a:gd name="connsiteX10" fmla="*/ 16 w 269896"/>
              <a:gd name="connsiteY10" fmla="*/ 64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96" h="250958">
                <a:moveTo>
                  <a:pt x="16" y="64"/>
                </a:moveTo>
                <a:cubicBezTo>
                  <a:pt x="1604" y="-2582"/>
                  <a:pt x="131249" y="76793"/>
                  <a:pt x="152416" y="85789"/>
                </a:cubicBezTo>
                <a:cubicBezTo>
                  <a:pt x="173583" y="94785"/>
                  <a:pt x="117491" y="40810"/>
                  <a:pt x="127016" y="54039"/>
                </a:cubicBezTo>
                <a:cubicBezTo>
                  <a:pt x="136541" y="67268"/>
                  <a:pt x="185754" y="133943"/>
                  <a:pt x="209566" y="165164"/>
                </a:cubicBezTo>
                <a:cubicBezTo>
                  <a:pt x="233378" y="196385"/>
                  <a:pt x="270420" y="238718"/>
                  <a:pt x="269891" y="241364"/>
                </a:cubicBezTo>
                <a:cubicBezTo>
                  <a:pt x="269362" y="244010"/>
                  <a:pt x="219091" y="193210"/>
                  <a:pt x="206391" y="181039"/>
                </a:cubicBezTo>
                <a:cubicBezTo>
                  <a:pt x="193691" y="168868"/>
                  <a:pt x="191574" y="156697"/>
                  <a:pt x="193691" y="168339"/>
                </a:cubicBezTo>
                <a:cubicBezTo>
                  <a:pt x="195808" y="179981"/>
                  <a:pt x="219091" y="253535"/>
                  <a:pt x="219091" y="250889"/>
                </a:cubicBezTo>
                <a:cubicBezTo>
                  <a:pt x="219091" y="248243"/>
                  <a:pt x="206391" y="177335"/>
                  <a:pt x="193691" y="152464"/>
                </a:cubicBezTo>
                <a:cubicBezTo>
                  <a:pt x="180991" y="127593"/>
                  <a:pt x="170408" y="126535"/>
                  <a:pt x="142891" y="101664"/>
                </a:cubicBezTo>
                <a:cubicBezTo>
                  <a:pt x="115374" y="76793"/>
                  <a:pt x="-1572" y="2710"/>
                  <a:pt x="1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63C4DF-3349-7B00-B1F2-D1B54F434921}"/>
              </a:ext>
            </a:extLst>
          </p:cNvPr>
          <p:cNvSpPr/>
          <p:nvPr/>
        </p:nvSpPr>
        <p:spPr>
          <a:xfrm>
            <a:off x="3982732" y="1455830"/>
            <a:ext cx="363240" cy="190607"/>
          </a:xfrm>
          <a:custGeom>
            <a:avLst/>
            <a:gdLst>
              <a:gd name="connsiteX0" fmla="*/ 1893 w 363240"/>
              <a:gd name="connsiteY0" fmla="*/ 1495 h 190607"/>
              <a:gd name="connsiteX1" fmla="*/ 240018 w 363240"/>
              <a:gd name="connsiteY1" fmla="*/ 109445 h 190607"/>
              <a:gd name="connsiteX2" fmla="*/ 208268 w 363240"/>
              <a:gd name="connsiteY2" fmla="*/ 112620 h 190607"/>
              <a:gd name="connsiteX3" fmla="*/ 360668 w 363240"/>
              <a:gd name="connsiteY3" fmla="*/ 188820 h 190607"/>
              <a:gd name="connsiteX4" fmla="*/ 297168 w 363240"/>
              <a:gd name="connsiteY4" fmla="*/ 160245 h 190607"/>
              <a:gd name="connsiteX5" fmla="*/ 208268 w 363240"/>
              <a:gd name="connsiteY5" fmla="*/ 90395 h 190607"/>
              <a:gd name="connsiteX6" fmla="*/ 132068 w 363240"/>
              <a:gd name="connsiteY6" fmla="*/ 49120 h 190607"/>
              <a:gd name="connsiteX7" fmla="*/ 1893 w 363240"/>
              <a:gd name="connsiteY7" fmla="*/ 149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40" h="190607">
                <a:moveTo>
                  <a:pt x="1893" y="1495"/>
                </a:moveTo>
                <a:cubicBezTo>
                  <a:pt x="19885" y="11549"/>
                  <a:pt x="205622" y="90924"/>
                  <a:pt x="240018" y="109445"/>
                </a:cubicBezTo>
                <a:cubicBezTo>
                  <a:pt x="274414" y="127966"/>
                  <a:pt x="188160" y="99391"/>
                  <a:pt x="208268" y="112620"/>
                </a:cubicBezTo>
                <a:cubicBezTo>
                  <a:pt x="228376" y="125849"/>
                  <a:pt x="345851" y="180883"/>
                  <a:pt x="360668" y="188820"/>
                </a:cubicBezTo>
                <a:cubicBezTo>
                  <a:pt x="375485" y="196758"/>
                  <a:pt x="322568" y="176649"/>
                  <a:pt x="297168" y="160245"/>
                </a:cubicBezTo>
                <a:cubicBezTo>
                  <a:pt x="271768" y="143841"/>
                  <a:pt x="235785" y="108916"/>
                  <a:pt x="208268" y="90395"/>
                </a:cubicBezTo>
                <a:cubicBezTo>
                  <a:pt x="180751" y="71874"/>
                  <a:pt x="164876" y="63408"/>
                  <a:pt x="132068" y="49120"/>
                </a:cubicBezTo>
                <a:cubicBezTo>
                  <a:pt x="99260" y="34833"/>
                  <a:pt x="-16099" y="-8559"/>
                  <a:pt x="1893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63F050E-419F-022A-5582-572051A20F6D}"/>
              </a:ext>
            </a:extLst>
          </p:cNvPr>
          <p:cNvSpPr/>
          <p:nvPr/>
        </p:nvSpPr>
        <p:spPr>
          <a:xfrm>
            <a:off x="3879724" y="1503526"/>
            <a:ext cx="251029" cy="81239"/>
          </a:xfrm>
          <a:custGeom>
            <a:avLst/>
            <a:gdLst>
              <a:gd name="connsiteX0" fmla="*/ 126 w 251029"/>
              <a:gd name="connsiteY0" fmla="*/ 80799 h 81239"/>
              <a:gd name="connsiteX1" fmla="*/ 104901 w 251029"/>
              <a:gd name="connsiteY1" fmla="*/ 33174 h 81239"/>
              <a:gd name="connsiteX2" fmla="*/ 181101 w 251029"/>
              <a:gd name="connsiteY2" fmla="*/ 26824 h 81239"/>
              <a:gd name="connsiteX3" fmla="*/ 123951 w 251029"/>
              <a:gd name="connsiteY3" fmla="*/ 64924 h 81239"/>
              <a:gd name="connsiteX4" fmla="*/ 190626 w 251029"/>
              <a:gd name="connsiteY4" fmla="*/ 36349 h 81239"/>
              <a:gd name="connsiteX5" fmla="*/ 250951 w 251029"/>
              <a:gd name="connsiteY5" fmla="*/ 77624 h 81239"/>
              <a:gd name="connsiteX6" fmla="*/ 177926 w 251029"/>
              <a:gd name="connsiteY6" fmla="*/ 29999 h 81239"/>
              <a:gd name="connsiteX7" fmla="*/ 127126 w 251029"/>
              <a:gd name="connsiteY7" fmla="*/ 1424 h 81239"/>
              <a:gd name="connsiteX8" fmla="*/ 126 w 251029"/>
              <a:gd name="connsiteY8" fmla="*/ 80799 h 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29" h="81239">
                <a:moveTo>
                  <a:pt x="126" y="80799"/>
                </a:moveTo>
                <a:cubicBezTo>
                  <a:pt x="-3578" y="86091"/>
                  <a:pt x="74739" y="42170"/>
                  <a:pt x="104901" y="33174"/>
                </a:cubicBezTo>
                <a:cubicBezTo>
                  <a:pt x="135064" y="24178"/>
                  <a:pt x="177926" y="21532"/>
                  <a:pt x="181101" y="26824"/>
                </a:cubicBezTo>
                <a:cubicBezTo>
                  <a:pt x="184276" y="32116"/>
                  <a:pt x="122364" y="63337"/>
                  <a:pt x="123951" y="64924"/>
                </a:cubicBezTo>
                <a:cubicBezTo>
                  <a:pt x="125538" y="66511"/>
                  <a:pt x="169459" y="34232"/>
                  <a:pt x="190626" y="36349"/>
                </a:cubicBezTo>
                <a:cubicBezTo>
                  <a:pt x="211793" y="38466"/>
                  <a:pt x="253068" y="78682"/>
                  <a:pt x="250951" y="77624"/>
                </a:cubicBezTo>
                <a:cubicBezTo>
                  <a:pt x="248834" y="76566"/>
                  <a:pt x="198563" y="42699"/>
                  <a:pt x="177926" y="29999"/>
                </a:cubicBezTo>
                <a:cubicBezTo>
                  <a:pt x="157289" y="17299"/>
                  <a:pt x="150939" y="-5984"/>
                  <a:pt x="127126" y="1424"/>
                </a:cubicBezTo>
                <a:cubicBezTo>
                  <a:pt x="103314" y="8832"/>
                  <a:pt x="3830" y="75507"/>
                  <a:pt x="126" y="80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69E331C-2F80-E689-32A8-759CA7C0A6B1}"/>
              </a:ext>
            </a:extLst>
          </p:cNvPr>
          <p:cNvSpPr/>
          <p:nvPr/>
        </p:nvSpPr>
        <p:spPr>
          <a:xfrm>
            <a:off x="4012214" y="1475140"/>
            <a:ext cx="342284" cy="147470"/>
          </a:xfrm>
          <a:custGeom>
            <a:avLst/>
            <a:gdLst>
              <a:gd name="connsiteX0" fmla="*/ 986 w 342284"/>
              <a:gd name="connsiteY0" fmla="*/ 131410 h 147470"/>
              <a:gd name="connsiteX1" fmla="*/ 143861 w 342284"/>
              <a:gd name="connsiteY1" fmla="*/ 58385 h 147470"/>
              <a:gd name="connsiteX2" fmla="*/ 239111 w 342284"/>
              <a:gd name="connsiteY2" fmla="*/ 102835 h 147470"/>
              <a:gd name="connsiteX3" fmla="*/ 89886 w 342284"/>
              <a:gd name="connsiteY3" fmla="*/ 1235 h 147470"/>
              <a:gd name="connsiteX4" fmla="*/ 166086 w 342284"/>
              <a:gd name="connsiteY4" fmla="*/ 52035 h 147470"/>
              <a:gd name="connsiteX5" fmla="*/ 299436 w 342284"/>
              <a:gd name="connsiteY5" fmla="*/ 134585 h 147470"/>
              <a:gd name="connsiteX6" fmla="*/ 340711 w 342284"/>
              <a:gd name="connsiteY6" fmla="*/ 144110 h 147470"/>
              <a:gd name="connsiteX7" fmla="*/ 254986 w 342284"/>
              <a:gd name="connsiteY7" fmla="*/ 102835 h 147470"/>
              <a:gd name="connsiteX8" fmla="*/ 127986 w 342284"/>
              <a:gd name="connsiteY8" fmla="*/ 77435 h 147470"/>
              <a:gd name="connsiteX9" fmla="*/ 194661 w 342284"/>
              <a:gd name="connsiteY9" fmla="*/ 128235 h 147470"/>
              <a:gd name="connsiteX10" fmla="*/ 112111 w 342284"/>
              <a:gd name="connsiteY10" fmla="*/ 77435 h 147470"/>
              <a:gd name="connsiteX11" fmla="*/ 80361 w 342284"/>
              <a:gd name="connsiteY11" fmla="*/ 74260 h 147470"/>
              <a:gd name="connsiteX12" fmla="*/ 986 w 342284"/>
              <a:gd name="connsiteY12" fmla="*/ 131410 h 1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284" h="147470">
                <a:moveTo>
                  <a:pt x="986" y="131410"/>
                </a:moveTo>
                <a:cubicBezTo>
                  <a:pt x="11569" y="128764"/>
                  <a:pt x="104174" y="63147"/>
                  <a:pt x="143861" y="58385"/>
                </a:cubicBezTo>
                <a:cubicBezTo>
                  <a:pt x="183549" y="53622"/>
                  <a:pt x="248107" y="112360"/>
                  <a:pt x="239111" y="102835"/>
                </a:cubicBezTo>
                <a:cubicBezTo>
                  <a:pt x="230115" y="93310"/>
                  <a:pt x="102057" y="9702"/>
                  <a:pt x="89886" y="1235"/>
                </a:cubicBezTo>
                <a:cubicBezTo>
                  <a:pt x="77715" y="-7232"/>
                  <a:pt x="131161" y="29810"/>
                  <a:pt x="166086" y="52035"/>
                </a:cubicBezTo>
                <a:cubicBezTo>
                  <a:pt x="201011" y="74260"/>
                  <a:pt x="270332" y="119239"/>
                  <a:pt x="299436" y="134585"/>
                </a:cubicBezTo>
                <a:cubicBezTo>
                  <a:pt x="328540" y="149931"/>
                  <a:pt x="348119" y="149402"/>
                  <a:pt x="340711" y="144110"/>
                </a:cubicBezTo>
                <a:cubicBezTo>
                  <a:pt x="333303" y="138818"/>
                  <a:pt x="290440" y="113947"/>
                  <a:pt x="254986" y="102835"/>
                </a:cubicBezTo>
                <a:cubicBezTo>
                  <a:pt x="219532" y="91722"/>
                  <a:pt x="138040" y="73202"/>
                  <a:pt x="127986" y="77435"/>
                </a:cubicBezTo>
                <a:cubicBezTo>
                  <a:pt x="117932" y="81668"/>
                  <a:pt x="197307" y="128235"/>
                  <a:pt x="194661" y="128235"/>
                </a:cubicBezTo>
                <a:cubicBezTo>
                  <a:pt x="192015" y="128235"/>
                  <a:pt x="131161" y="86431"/>
                  <a:pt x="112111" y="77435"/>
                </a:cubicBezTo>
                <a:cubicBezTo>
                  <a:pt x="93061" y="68439"/>
                  <a:pt x="92532" y="67381"/>
                  <a:pt x="80361" y="74260"/>
                </a:cubicBezTo>
                <a:cubicBezTo>
                  <a:pt x="68190" y="81139"/>
                  <a:pt x="-9597" y="134056"/>
                  <a:pt x="986" y="13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DADF43F-B9EE-3E54-F5EF-165F11434162}"/>
              </a:ext>
            </a:extLst>
          </p:cNvPr>
          <p:cNvSpPr/>
          <p:nvPr/>
        </p:nvSpPr>
        <p:spPr>
          <a:xfrm>
            <a:off x="3435253" y="1596655"/>
            <a:ext cx="126774" cy="841050"/>
          </a:xfrm>
          <a:custGeom>
            <a:avLst/>
            <a:gdLst>
              <a:gd name="connsiteX0" fmla="*/ 123922 w 126774"/>
              <a:gd name="connsiteY0" fmla="*/ 16245 h 841050"/>
              <a:gd name="connsiteX1" fmla="*/ 63597 w 126774"/>
              <a:gd name="connsiteY1" fmla="*/ 502020 h 841050"/>
              <a:gd name="connsiteX2" fmla="*/ 15972 w 126774"/>
              <a:gd name="connsiteY2" fmla="*/ 705220 h 841050"/>
              <a:gd name="connsiteX3" fmla="*/ 31847 w 126774"/>
              <a:gd name="connsiteY3" fmla="*/ 651245 h 841050"/>
              <a:gd name="connsiteX4" fmla="*/ 57247 w 126774"/>
              <a:gd name="connsiteY4" fmla="*/ 829045 h 841050"/>
              <a:gd name="connsiteX5" fmla="*/ 50897 w 126774"/>
              <a:gd name="connsiteY5" fmla="*/ 809995 h 841050"/>
              <a:gd name="connsiteX6" fmla="*/ 97 w 126774"/>
              <a:gd name="connsiteY6" fmla="*/ 689345 h 841050"/>
              <a:gd name="connsiteX7" fmla="*/ 38197 w 126774"/>
              <a:gd name="connsiteY7" fmla="*/ 784595 h 841050"/>
              <a:gd name="connsiteX8" fmla="*/ 44547 w 126774"/>
              <a:gd name="connsiteY8" fmla="*/ 597270 h 841050"/>
              <a:gd name="connsiteX9" fmla="*/ 63597 w 126774"/>
              <a:gd name="connsiteY9" fmla="*/ 333745 h 841050"/>
              <a:gd name="connsiteX10" fmla="*/ 50897 w 126774"/>
              <a:gd name="connsiteY10" fmla="*/ 432170 h 841050"/>
              <a:gd name="connsiteX11" fmla="*/ 111222 w 126774"/>
              <a:gd name="connsiteY11" fmla="*/ 143245 h 841050"/>
              <a:gd name="connsiteX12" fmla="*/ 123922 w 126774"/>
              <a:gd name="connsiteY12" fmla="*/ 16245 h 8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4" h="841050">
                <a:moveTo>
                  <a:pt x="123922" y="16245"/>
                </a:moveTo>
                <a:cubicBezTo>
                  <a:pt x="115985" y="76041"/>
                  <a:pt x="81589" y="387191"/>
                  <a:pt x="63597" y="502020"/>
                </a:cubicBezTo>
                <a:cubicBezTo>
                  <a:pt x="45605" y="616849"/>
                  <a:pt x="21264" y="680349"/>
                  <a:pt x="15972" y="705220"/>
                </a:cubicBezTo>
                <a:cubicBezTo>
                  <a:pt x="10680" y="730091"/>
                  <a:pt x="24968" y="630608"/>
                  <a:pt x="31847" y="651245"/>
                </a:cubicBezTo>
                <a:cubicBezTo>
                  <a:pt x="38726" y="671882"/>
                  <a:pt x="57247" y="829045"/>
                  <a:pt x="57247" y="829045"/>
                </a:cubicBezTo>
                <a:cubicBezTo>
                  <a:pt x="60422" y="855503"/>
                  <a:pt x="60422" y="833278"/>
                  <a:pt x="50897" y="809995"/>
                </a:cubicBezTo>
                <a:cubicBezTo>
                  <a:pt x="41372" y="786712"/>
                  <a:pt x="2214" y="693578"/>
                  <a:pt x="97" y="689345"/>
                </a:cubicBezTo>
                <a:cubicBezTo>
                  <a:pt x="-2020" y="685112"/>
                  <a:pt x="30789" y="799941"/>
                  <a:pt x="38197" y="784595"/>
                </a:cubicBezTo>
                <a:cubicBezTo>
                  <a:pt x="45605" y="769249"/>
                  <a:pt x="40314" y="672412"/>
                  <a:pt x="44547" y="597270"/>
                </a:cubicBezTo>
                <a:cubicBezTo>
                  <a:pt x="48780" y="522128"/>
                  <a:pt x="62539" y="361262"/>
                  <a:pt x="63597" y="333745"/>
                </a:cubicBezTo>
                <a:cubicBezTo>
                  <a:pt x="64655" y="306228"/>
                  <a:pt x="42960" y="463920"/>
                  <a:pt x="50897" y="432170"/>
                </a:cubicBezTo>
                <a:cubicBezTo>
                  <a:pt x="58834" y="400420"/>
                  <a:pt x="100639" y="210449"/>
                  <a:pt x="111222" y="143245"/>
                </a:cubicBezTo>
                <a:cubicBezTo>
                  <a:pt x="121805" y="76041"/>
                  <a:pt x="131859" y="-43551"/>
                  <a:pt x="123922" y="1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3C7CFE7-DBE5-DD86-C8A6-C13D3D93AC67}"/>
              </a:ext>
            </a:extLst>
          </p:cNvPr>
          <p:cNvSpPr/>
          <p:nvPr/>
        </p:nvSpPr>
        <p:spPr>
          <a:xfrm>
            <a:off x="3341865" y="1812692"/>
            <a:ext cx="141112" cy="716837"/>
          </a:xfrm>
          <a:custGeom>
            <a:avLst/>
            <a:gdLst>
              <a:gd name="connsiteX0" fmla="*/ 141110 w 141112"/>
              <a:gd name="connsiteY0" fmla="*/ 233 h 716837"/>
              <a:gd name="connsiteX1" fmla="*/ 58560 w 141112"/>
              <a:gd name="connsiteY1" fmla="*/ 447908 h 716837"/>
              <a:gd name="connsiteX2" fmla="*/ 71260 w 141112"/>
              <a:gd name="connsiteY2" fmla="*/ 603483 h 716837"/>
              <a:gd name="connsiteX3" fmla="*/ 49035 w 141112"/>
              <a:gd name="connsiteY3" fmla="*/ 562208 h 716837"/>
              <a:gd name="connsiteX4" fmla="*/ 83960 w 141112"/>
              <a:gd name="connsiteY4" fmla="*/ 711433 h 716837"/>
              <a:gd name="connsiteX5" fmla="*/ 71260 w 141112"/>
              <a:gd name="connsiteY5" fmla="*/ 666983 h 716837"/>
              <a:gd name="connsiteX6" fmla="*/ 1410 w 141112"/>
              <a:gd name="connsiteY6" fmla="*/ 505058 h 716837"/>
              <a:gd name="connsiteX7" fmla="*/ 23635 w 141112"/>
              <a:gd name="connsiteY7" fmla="*/ 581258 h 716837"/>
              <a:gd name="connsiteX8" fmla="*/ 14110 w 141112"/>
              <a:gd name="connsiteY8" fmla="*/ 441558 h 716837"/>
              <a:gd name="connsiteX9" fmla="*/ 39510 w 141112"/>
              <a:gd name="connsiteY9" fmla="*/ 609833 h 716837"/>
              <a:gd name="connsiteX10" fmla="*/ 39510 w 141112"/>
              <a:gd name="connsiteY10" fmla="*/ 489183 h 716837"/>
              <a:gd name="connsiteX11" fmla="*/ 45860 w 141112"/>
              <a:gd name="connsiteY11" fmla="*/ 263758 h 716837"/>
              <a:gd name="connsiteX12" fmla="*/ 55385 w 141112"/>
              <a:gd name="connsiteY12" fmla="*/ 384408 h 716837"/>
              <a:gd name="connsiteX13" fmla="*/ 141110 w 141112"/>
              <a:gd name="connsiteY13" fmla="*/ 233 h 7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12" h="716837">
                <a:moveTo>
                  <a:pt x="141110" y="233"/>
                </a:moveTo>
                <a:cubicBezTo>
                  <a:pt x="141639" y="10816"/>
                  <a:pt x="70202" y="347366"/>
                  <a:pt x="58560" y="447908"/>
                </a:cubicBezTo>
                <a:cubicBezTo>
                  <a:pt x="46918" y="548450"/>
                  <a:pt x="72847" y="584433"/>
                  <a:pt x="71260" y="603483"/>
                </a:cubicBezTo>
                <a:cubicBezTo>
                  <a:pt x="69673" y="622533"/>
                  <a:pt x="46918" y="544216"/>
                  <a:pt x="49035" y="562208"/>
                </a:cubicBezTo>
                <a:cubicBezTo>
                  <a:pt x="51152" y="580200"/>
                  <a:pt x="80256" y="693971"/>
                  <a:pt x="83960" y="711433"/>
                </a:cubicBezTo>
                <a:cubicBezTo>
                  <a:pt x="87664" y="728895"/>
                  <a:pt x="85018" y="701379"/>
                  <a:pt x="71260" y="666983"/>
                </a:cubicBezTo>
                <a:cubicBezTo>
                  <a:pt x="57502" y="632587"/>
                  <a:pt x="9347" y="519345"/>
                  <a:pt x="1410" y="505058"/>
                </a:cubicBezTo>
                <a:cubicBezTo>
                  <a:pt x="-6527" y="490771"/>
                  <a:pt x="21518" y="591841"/>
                  <a:pt x="23635" y="581258"/>
                </a:cubicBezTo>
                <a:cubicBezTo>
                  <a:pt x="25752" y="570675"/>
                  <a:pt x="11464" y="436796"/>
                  <a:pt x="14110" y="441558"/>
                </a:cubicBezTo>
                <a:cubicBezTo>
                  <a:pt x="16756" y="446320"/>
                  <a:pt x="35277" y="601896"/>
                  <a:pt x="39510" y="609833"/>
                </a:cubicBezTo>
                <a:cubicBezTo>
                  <a:pt x="43743" y="617770"/>
                  <a:pt x="38452" y="546862"/>
                  <a:pt x="39510" y="489183"/>
                </a:cubicBezTo>
                <a:cubicBezTo>
                  <a:pt x="40568" y="431504"/>
                  <a:pt x="43214" y="281221"/>
                  <a:pt x="45860" y="263758"/>
                </a:cubicBezTo>
                <a:cubicBezTo>
                  <a:pt x="48506" y="246295"/>
                  <a:pt x="41098" y="426741"/>
                  <a:pt x="55385" y="384408"/>
                </a:cubicBezTo>
                <a:cubicBezTo>
                  <a:pt x="69672" y="342075"/>
                  <a:pt x="140581" y="-10350"/>
                  <a:pt x="14111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607ED2-2D35-6FF2-BC71-B07FAA787CC2}"/>
              </a:ext>
            </a:extLst>
          </p:cNvPr>
          <p:cNvSpPr/>
          <p:nvPr/>
        </p:nvSpPr>
        <p:spPr>
          <a:xfrm>
            <a:off x="3194047" y="2466938"/>
            <a:ext cx="79742" cy="169715"/>
          </a:xfrm>
          <a:custGeom>
            <a:avLst/>
            <a:gdLst>
              <a:gd name="connsiteX0" fmla="*/ 69853 w 79742"/>
              <a:gd name="connsiteY0" fmla="*/ 37 h 169715"/>
              <a:gd name="connsiteX1" fmla="*/ 25403 w 79742"/>
              <a:gd name="connsiteY1" fmla="*/ 69887 h 169715"/>
              <a:gd name="connsiteX2" fmla="*/ 31753 w 79742"/>
              <a:gd name="connsiteY2" fmla="*/ 130212 h 169715"/>
              <a:gd name="connsiteX3" fmla="*/ 22228 w 79742"/>
              <a:gd name="connsiteY3" fmla="*/ 111162 h 169715"/>
              <a:gd name="connsiteX4" fmla="*/ 79378 w 79742"/>
              <a:gd name="connsiteY4" fmla="*/ 168312 h 169715"/>
              <a:gd name="connsiteX5" fmla="*/ 44453 w 79742"/>
              <a:gd name="connsiteY5" fmla="*/ 146087 h 169715"/>
              <a:gd name="connsiteX6" fmla="*/ 3 w 79742"/>
              <a:gd name="connsiteY6" fmla="*/ 79412 h 169715"/>
              <a:gd name="connsiteX7" fmla="*/ 69853 w 79742"/>
              <a:gd name="connsiteY7" fmla="*/ 37 h 1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42" h="169715">
                <a:moveTo>
                  <a:pt x="69853" y="37"/>
                </a:moveTo>
                <a:cubicBezTo>
                  <a:pt x="74086" y="-1550"/>
                  <a:pt x="31753" y="48191"/>
                  <a:pt x="25403" y="69887"/>
                </a:cubicBezTo>
                <a:cubicBezTo>
                  <a:pt x="19053" y="91583"/>
                  <a:pt x="31753" y="130212"/>
                  <a:pt x="31753" y="130212"/>
                </a:cubicBezTo>
                <a:cubicBezTo>
                  <a:pt x="31224" y="137091"/>
                  <a:pt x="14291" y="104812"/>
                  <a:pt x="22228" y="111162"/>
                </a:cubicBezTo>
                <a:cubicBezTo>
                  <a:pt x="30165" y="117512"/>
                  <a:pt x="75674" y="162491"/>
                  <a:pt x="79378" y="168312"/>
                </a:cubicBezTo>
                <a:cubicBezTo>
                  <a:pt x="83082" y="174133"/>
                  <a:pt x="57682" y="160904"/>
                  <a:pt x="44453" y="146087"/>
                </a:cubicBezTo>
                <a:cubicBezTo>
                  <a:pt x="31224" y="131270"/>
                  <a:pt x="532" y="97404"/>
                  <a:pt x="3" y="79412"/>
                </a:cubicBezTo>
                <a:cubicBezTo>
                  <a:pt x="-526" y="61420"/>
                  <a:pt x="65620" y="1624"/>
                  <a:pt x="6985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453735A-8253-1F3B-2A56-FBF23B503913}"/>
              </a:ext>
            </a:extLst>
          </p:cNvPr>
          <p:cNvSpPr/>
          <p:nvPr/>
        </p:nvSpPr>
        <p:spPr>
          <a:xfrm>
            <a:off x="3413028" y="2406621"/>
            <a:ext cx="214277" cy="142904"/>
          </a:xfrm>
          <a:custGeom>
            <a:avLst/>
            <a:gdLst>
              <a:gd name="connsiteX0" fmla="*/ 28672 w 214277"/>
              <a:gd name="connsiteY0" fmla="*/ 29 h 142904"/>
              <a:gd name="connsiteX1" fmla="*/ 104872 w 214277"/>
              <a:gd name="connsiteY1" fmla="*/ 69879 h 142904"/>
              <a:gd name="connsiteX2" fmla="*/ 66772 w 214277"/>
              <a:gd name="connsiteY2" fmla="*/ 88929 h 142904"/>
              <a:gd name="connsiteX3" fmla="*/ 97 w 214277"/>
              <a:gd name="connsiteY3" fmla="*/ 142904 h 142904"/>
              <a:gd name="connsiteX4" fmla="*/ 82647 w 214277"/>
              <a:gd name="connsiteY4" fmla="*/ 88929 h 142904"/>
              <a:gd name="connsiteX5" fmla="*/ 212822 w 214277"/>
              <a:gd name="connsiteY5" fmla="*/ 88929 h 142904"/>
              <a:gd name="connsiteX6" fmla="*/ 149322 w 214277"/>
              <a:gd name="connsiteY6" fmla="*/ 79404 h 142904"/>
              <a:gd name="connsiteX7" fmla="*/ 98522 w 214277"/>
              <a:gd name="connsiteY7" fmla="*/ 12729 h 142904"/>
              <a:gd name="connsiteX8" fmla="*/ 108047 w 214277"/>
              <a:gd name="connsiteY8" fmla="*/ 60354 h 142904"/>
              <a:gd name="connsiteX9" fmla="*/ 28672 w 214277"/>
              <a:gd name="connsiteY9" fmla="*/ 29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77" h="142904">
                <a:moveTo>
                  <a:pt x="28672" y="29"/>
                </a:moveTo>
                <a:cubicBezTo>
                  <a:pt x="28143" y="1616"/>
                  <a:pt x="98522" y="55062"/>
                  <a:pt x="104872" y="69879"/>
                </a:cubicBezTo>
                <a:cubicBezTo>
                  <a:pt x="111222" y="84696"/>
                  <a:pt x="84234" y="76758"/>
                  <a:pt x="66772" y="88929"/>
                </a:cubicBezTo>
                <a:cubicBezTo>
                  <a:pt x="49310" y="101100"/>
                  <a:pt x="-2549" y="142904"/>
                  <a:pt x="97" y="142904"/>
                </a:cubicBezTo>
                <a:cubicBezTo>
                  <a:pt x="2743" y="142904"/>
                  <a:pt x="47193" y="97925"/>
                  <a:pt x="82647" y="88929"/>
                </a:cubicBezTo>
                <a:cubicBezTo>
                  <a:pt x="118101" y="79933"/>
                  <a:pt x="201710" y="90516"/>
                  <a:pt x="212822" y="88929"/>
                </a:cubicBezTo>
                <a:cubicBezTo>
                  <a:pt x="223934" y="87342"/>
                  <a:pt x="168372" y="92104"/>
                  <a:pt x="149322" y="79404"/>
                </a:cubicBezTo>
                <a:cubicBezTo>
                  <a:pt x="130272" y="66704"/>
                  <a:pt x="105401" y="15904"/>
                  <a:pt x="98522" y="12729"/>
                </a:cubicBezTo>
                <a:cubicBezTo>
                  <a:pt x="91643" y="9554"/>
                  <a:pt x="118630" y="58767"/>
                  <a:pt x="108047" y="60354"/>
                </a:cubicBezTo>
                <a:cubicBezTo>
                  <a:pt x="97464" y="61942"/>
                  <a:pt x="29201" y="-1558"/>
                  <a:pt x="286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0631E5A-D514-2D55-BBB8-B5126B7D5EA2}"/>
              </a:ext>
            </a:extLst>
          </p:cNvPr>
          <p:cNvSpPr/>
          <p:nvPr/>
        </p:nvSpPr>
        <p:spPr>
          <a:xfrm>
            <a:off x="3422608" y="1593833"/>
            <a:ext cx="101921" cy="257604"/>
          </a:xfrm>
          <a:custGeom>
            <a:avLst/>
            <a:gdLst>
              <a:gd name="connsiteX0" fmla="*/ 101642 w 101921"/>
              <a:gd name="connsiteY0" fmla="*/ 6367 h 257604"/>
              <a:gd name="connsiteX1" fmla="*/ 76242 w 101921"/>
              <a:gd name="connsiteY1" fmla="*/ 133367 h 257604"/>
              <a:gd name="connsiteX2" fmla="*/ 79417 w 101921"/>
              <a:gd name="connsiteY2" fmla="*/ 257192 h 257604"/>
              <a:gd name="connsiteX3" fmla="*/ 76242 w 101921"/>
              <a:gd name="connsiteY3" fmla="*/ 171467 h 257604"/>
              <a:gd name="connsiteX4" fmla="*/ 66717 w 101921"/>
              <a:gd name="connsiteY4" fmla="*/ 117492 h 257604"/>
              <a:gd name="connsiteX5" fmla="*/ 42 w 101921"/>
              <a:gd name="connsiteY5" fmla="*/ 17 h 257604"/>
              <a:gd name="connsiteX6" fmla="*/ 57192 w 101921"/>
              <a:gd name="connsiteY6" fmla="*/ 107967 h 257604"/>
              <a:gd name="connsiteX7" fmla="*/ 101642 w 101921"/>
              <a:gd name="connsiteY7" fmla="*/ 6367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1" h="257604">
                <a:moveTo>
                  <a:pt x="101642" y="6367"/>
                </a:moveTo>
                <a:cubicBezTo>
                  <a:pt x="104817" y="10600"/>
                  <a:pt x="79946" y="91563"/>
                  <a:pt x="76242" y="133367"/>
                </a:cubicBezTo>
                <a:cubicBezTo>
                  <a:pt x="72538" y="175171"/>
                  <a:pt x="79417" y="250842"/>
                  <a:pt x="79417" y="257192"/>
                </a:cubicBezTo>
                <a:cubicBezTo>
                  <a:pt x="79417" y="263542"/>
                  <a:pt x="78359" y="194750"/>
                  <a:pt x="76242" y="171467"/>
                </a:cubicBezTo>
                <a:cubicBezTo>
                  <a:pt x="74125" y="148184"/>
                  <a:pt x="79417" y="146067"/>
                  <a:pt x="66717" y="117492"/>
                </a:cubicBezTo>
                <a:cubicBezTo>
                  <a:pt x="54017" y="88917"/>
                  <a:pt x="1629" y="1604"/>
                  <a:pt x="42" y="17"/>
                </a:cubicBezTo>
                <a:cubicBezTo>
                  <a:pt x="-1545" y="-1570"/>
                  <a:pt x="41846" y="103204"/>
                  <a:pt x="57192" y="107967"/>
                </a:cubicBezTo>
                <a:cubicBezTo>
                  <a:pt x="72538" y="112730"/>
                  <a:pt x="98467" y="2134"/>
                  <a:pt x="101642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55F0536-88B9-019A-1981-1489F666FA1E}"/>
              </a:ext>
            </a:extLst>
          </p:cNvPr>
          <p:cNvSpPr/>
          <p:nvPr/>
        </p:nvSpPr>
        <p:spPr>
          <a:xfrm>
            <a:off x="3322722" y="2253848"/>
            <a:ext cx="116000" cy="416755"/>
          </a:xfrm>
          <a:custGeom>
            <a:avLst/>
            <a:gdLst>
              <a:gd name="connsiteX0" fmla="*/ 87228 w 116000"/>
              <a:gd name="connsiteY0" fmla="*/ 402 h 416755"/>
              <a:gd name="connsiteX1" fmla="*/ 45953 w 116000"/>
              <a:gd name="connsiteY1" fmla="*/ 168677 h 416755"/>
              <a:gd name="connsiteX2" fmla="*/ 58653 w 116000"/>
              <a:gd name="connsiteY2" fmla="*/ 295677 h 416755"/>
              <a:gd name="connsiteX3" fmla="*/ 52303 w 116000"/>
              <a:gd name="connsiteY3" fmla="*/ 260752 h 416755"/>
              <a:gd name="connsiteX4" fmla="*/ 77703 w 116000"/>
              <a:gd name="connsiteY4" fmla="*/ 356002 h 416755"/>
              <a:gd name="connsiteX5" fmla="*/ 115803 w 116000"/>
              <a:gd name="connsiteY5" fmla="*/ 416327 h 416755"/>
              <a:gd name="connsiteX6" fmla="*/ 93578 w 116000"/>
              <a:gd name="connsiteY6" fmla="*/ 384577 h 416755"/>
              <a:gd name="connsiteX7" fmla="*/ 1503 w 116000"/>
              <a:gd name="connsiteY7" fmla="*/ 251227 h 416755"/>
              <a:gd name="connsiteX8" fmla="*/ 36428 w 116000"/>
              <a:gd name="connsiteY8" fmla="*/ 295677 h 416755"/>
              <a:gd name="connsiteX9" fmla="*/ 36428 w 116000"/>
              <a:gd name="connsiteY9" fmla="*/ 219477 h 416755"/>
              <a:gd name="connsiteX10" fmla="*/ 87228 w 116000"/>
              <a:gd name="connsiteY10" fmla="*/ 402 h 4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00" h="416755">
                <a:moveTo>
                  <a:pt x="87228" y="402"/>
                </a:moveTo>
                <a:cubicBezTo>
                  <a:pt x="88815" y="-8065"/>
                  <a:pt x="50715" y="119465"/>
                  <a:pt x="45953" y="168677"/>
                </a:cubicBezTo>
                <a:cubicBezTo>
                  <a:pt x="41190" y="217890"/>
                  <a:pt x="57595" y="280331"/>
                  <a:pt x="58653" y="295677"/>
                </a:cubicBezTo>
                <a:cubicBezTo>
                  <a:pt x="59711" y="311023"/>
                  <a:pt x="49128" y="250698"/>
                  <a:pt x="52303" y="260752"/>
                </a:cubicBezTo>
                <a:cubicBezTo>
                  <a:pt x="55478" y="270806"/>
                  <a:pt x="67120" y="330073"/>
                  <a:pt x="77703" y="356002"/>
                </a:cubicBezTo>
                <a:cubicBezTo>
                  <a:pt x="88286" y="381931"/>
                  <a:pt x="113157" y="411565"/>
                  <a:pt x="115803" y="416327"/>
                </a:cubicBezTo>
                <a:cubicBezTo>
                  <a:pt x="118449" y="421089"/>
                  <a:pt x="93578" y="384577"/>
                  <a:pt x="93578" y="384577"/>
                </a:cubicBezTo>
                <a:cubicBezTo>
                  <a:pt x="74528" y="357060"/>
                  <a:pt x="11028" y="266044"/>
                  <a:pt x="1503" y="251227"/>
                </a:cubicBezTo>
                <a:cubicBezTo>
                  <a:pt x="-8022" y="236410"/>
                  <a:pt x="30607" y="300969"/>
                  <a:pt x="36428" y="295677"/>
                </a:cubicBezTo>
                <a:cubicBezTo>
                  <a:pt x="42249" y="290385"/>
                  <a:pt x="31136" y="268160"/>
                  <a:pt x="36428" y="219477"/>
                </a:cubicBezTo>
                <a:cubicBezTo>
                  <a:pt x="41720" y="170794"/>
                  <a:pt x="85641" y="8869"/>
                  <a:pt x="87228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CACBD2-A07F-3D8D-FB39-08F63D1ADE26}"/>
              </a:ext>
            </a:extLst>
          </p:cNvPr>
          <p:cNvSpPr/>
          <p:nvPr/>
        </p:nvSpPr>
        <p:spPr>
          <a:xfrm>
            <a:off x="3466560" y="2443911"/>
            <a:ext cx="232207" cy="229824"/>
          </a:xfrm>
          <a:custGeom>
            <a:avLst/>
            <a:gdLst>
              <a:gd name="connsiteX0" fmla="*/ 540 w 232207"/>
              <a:gd name="connsiteY0" fmla="*/ 124664 h 229824"/>
              <a:gd name="connsiteX1" fmla="*/ 121190 w 232207"/>
              <a:gd name="connsiteY1" fmla="*/ 64339 h 229824"/>
              <a:gd name="connsiteX2" fmla="*/ 181515 w 232207"/>
              <a:gd name="connsiteY2" fmla="*/ 92914 h 229824"/>
              <a:gd name="connsiteX3" fmla="*/ 181515 w 232207"/>
              <a:gd name="connsiteY3" fmla="*/ 67514 h 229824"/>
              <a:gd name="connsiteX4" fmla="*/ 229140 w 232207"/>
              <a:gd name="connsiteY4" fmla="*/ 134189 h 229824"/>
              <a:gd name="connsiteX5" fmla="*/ 222790 w 232207"/>
              <a:gd name="connsiteY5" fmla="*/ 162764 h 229824"/>
              <a:gd name="connsiteX6" fmla="*/ 184690 w 232207"/>
              <a:gd name="connsiteY6" fmla="*/ 229439 h 229824"/>
              <a:gd name="connsiteX7" fmla="*/ 210090 w 232207"/>
              <a:gd name="connsiteY7" fmla="*/ 188164 h 229824"/>
              <a:gd name="connsiteX8" fmla="*/ 229140 w 232207"/>
              <a:gd name="connsiteY8" fmla="*/ 146889 h 229824"/>
              <a:gd name="connsiteX9" fmla="*/ 229140 w 232207"/>
              <a:gd name="connsiteY9" fmla="*/ 108789 h 229824"/>
              <a:gd name="connsiteX10" fmla="*/ 222790 w 232207"/>
              <a:gd name="connsiteY10" fmla="*/ 839 h 229824"/>
              <a:gd name="connsiteX11" fmla="*/ 219615 w 232207"/>
              <a:gd name="connsiteY11" fmla="*/ 57989 h 229824"/>
              <a:gd name="connsiteX12" fmla="*/ 121190 w 232207"/>
              <a:gd name="connsiteY12" fmla="*/ 45289 h 229824"/>
              <a:gd name="connsiteX13" fmla="*/ 73565 w 232207"/>
              <a:gd name="connsiteY13" fmla="*/ 32589 h 229824"/>
              <a:gd name="connsiteX14" fmla="*/ 76740 w 232207"/>
              <a:gd name="connsiteY14" fmla="*/ 61164 h 229824"/>
              <a:gd name="connsiteX15" fmla="*/ 540 w 232207"/>
              <a:gd name="connsiteY15" fmla="*/ 124664 h 2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207" h="229824">
                <a:moveTo>
                  <a:pt x="540" y="124664"/>
                </a:moveTo>
                <a:cubicBezTo>
                  <a:pt x="7948" y="125193"/>
                  <a:pt x="91028" y="69631"/>
                  <a:pt x="121190" y="64339"/>
                </a:cubicBezTo>
                <a:cubicBezTo>
                  <a:pt x="151352" y="59047"/>
                  <a:pt x="171461" y="92385"/>
                  <a:pt x="181515" y="92914"/>
                </a:cubicBezTo>
                <a:cubicBezTo>
                  <a:pt x="191569" y="93443"/>
                  <a:pt x="173577" y="60635"/>
                  <a:pt x="181515" y="67514"/>
                </a:cubicBezTo>
                <a:cubicBezTo>
                  <a:pt x="189453" y="74393"/>
                  <a:pt x="222261" y="118314"/>
                  <a:pt x="229140" y="134189"/>
                </a:cubicBezTo>
                <a:cubicBezTo>
                  <a:pt x="236019" y="150064"/>
                  <a:pt x="230198" y="146889"/>
                  <a:pt x="222790" y="162764"/>
                </a:cubicBezTo>
                <a:cubicBezTo>
                  <a:pt x="215382" y="178639"/>
                  <a:pt x="186807" y="225206"/>
                  <a:pt x="184690" y="229439"/>
                </a:cubicBezTo>
                <a:cubicBezTo>
                  <a:pt x="182573" y="233672"/>
                  <a:pt x="202682" y="201922"/>
                  <a:pt x="210090" y="188164"/>
                </a:cubicBezTo>
                <a:cubicBezTo>
                  <a:pt x="217498" y="174406"/>
                  <a:pt x="225965" y="160118"/>
                  <a:pt x="229140" y="146889"/>
                </a:cubicBezTo>
                <a:cubicBezTo>
                  <a:pt x="232315" y="133660"/>
                  <a:pt x="230198" y="133131"/>
                  <a:pt x="229140" y="108789"/>
                </a:cubicBezTo>
                <a:cubicBezTo>
                  <a:pt x="228082" y="84447"/>
                  <a:pt x="224377" y="9306"/>
                  <a:pt x="222790" y="839"/>
                </a:cubicBezTo>
                <a:cubicBezTo>
                  <a:pt x="221203" y="-7628"/>
                  <a:pt x="236548" y="50581"/>
                  <a:pt x="219615" y="57989"/>
                </a:cubicBezTo>
                <a:cubicBezTo>
                  <a:pt x="202682" y="65397"/>
                  <a:pt x="145532" y="49522"/>
                  <a:pt x="121190" y="45289"/>
                </a:cubicBezTo>
                <a:cubicBezTo>
                  <a:pt x="96848" y="41056"/>
                  <a:pt x="80973" y="29943"/>
                  <a:pt x="73565" y="32589"/>
                </a:cubicBezTo>
                <a:cubicBezTo>
                  <a:pt x="66157" y="35235"/>
                  <a:pt x="89440" y="50581"/>
                  <a:pt x="76740" y="61164"/>
                </a:cubicBezTo>
                <a:cubicBezTo>
                  <a:pt x="64040" y="71747"/>
                  <a:pt x="-6868" y="124135"/>
                  <a:pt x="540" y="12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2FC241-BCFA-94ED-5E0D-78E40AAA86E2}"/>
              </a:ext>
            </a:extLst>
          </p:cNvPr>
          <p:cNvSpPr/>
          <p:nvPr/>
        </p:nvSpPr>
        <p:spPr>
          <a:xfrm>
            <a:off x="3415713" y="2167353"/>
            <a:ext cx="54567" cy="478312"/>
          </a:xfrm>
          <a:custGeom>
            <a:avLst/>
            <a:gdLst>
              <a:gd name="connsiteX0" fmla="*/ 54562 w 54567"/>
              <a:gd name="connsiteY0" fmla="*/ 1172 h 478312"/>
              <a:gd name="connsiteX1" fmla="*/ 13287 w 54567"/>
              <a:gd name="connsiteY1" fmla="*/ 258347 h 478312"/>
              <a:gd name="connsiteX2" fmla="*/ 19637 w 54567"/>
              <a:gd name="connsiteY2" fmla="*/ 372647 h 478312"/>
              <a:gd name="connsiteX3" fmla="*/ 13287 w 54567"/>
              <a:gd name="connsiteY3" fmla="*/ 340897 h 478312"/>
              <a:gd name="connsiteX4" fmla="*/ 38687 w 54567"/>
              <a:gd name="connsiteY4" fmla="*/ 471072 h 478312"/>
              <a:gd name="connsiteX5" fmla="*/ 25987 w 54567"/>
              <a:gd name="connsiteY5" fmla="*/ 432972 h 478312"/>
              <a:gd name="connsiteX6" fmla="*/ 3762 w 54567"/>
              <a:gd name="connsiteY6" fmla="*/ 194847 h 478312"/>
              <a:gd name="connsiteX7" fmla="*/ 587 w 54567"/>
              <a:gd name="connsiteY7" fmla="*/ 258347 h 478312"/>
              <a:gd name="connsiteX8" fmla="*/ 10112 w 54567"/>
              <a:gd name="connsiteY8" fmla="*/ 166272 h 478312"/>
              <a:gd name="connsiteX9" fmla="*/ 54562 w 54567"/>
              <a:gd name="connsiteY9" fmla="*/ 1172 h 4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" h="478312">
                <a:moveTo>
                  <a:pt x="54562" y="1172"/>
                </a:moveTo>
                <a:cubicBezTo>
                  <a:pt x="55091" y="16518"/>
                  <a:pt x="19108" y="196435"/>
                  <a:pt x="13287" y="258347"/>
                </a:cubicBezTo>
                <a:cubicBezTo>
                  <a:pt x="7466" y="320259"/>
                  <a:pt x="19637" y="358889"/>
                  <a:pt x="19637" y="372647"/>
                </a:cubicBezTo>
                <a:cubicBezTo>
                  <a:pt x="19637" y="386405"/>
                  <a:pt x="10112" y="324493"/>
                  <a:pt x="13287" y="340897"/>
                </a:cubicBezTo>
                <a:cubicBezTo>
                  <a:pt x="16462" y="357301"/>
                  <a:pt x="36570" y="455726"/>
                  <a:pt x="38687" y="471072"/>
                </a:cubicBezTo>
                <a:cubicBezTo>
                  <a:pt x="40804" y="486418"/>
                  <a:pt x="31808" y="479009"/>
                  <a:pt x="25987" y="432972"/>
                </a:cubicBezTo>
                <a:cubicBezTo>
                  <a:pt x="20166" y="386935"/>
                  <a:pt x="7995" y="223951"/>
                  <a:pt x="3762" y="194847"/>
                </a:cubicBezTo>
                <a:cubicBezTo>
                  <a:pt x="-471" y="165743"/>
                  <a:pt x="-471" y="263109"/>
                  <a:pt x="587" y="258347"/>
                </a:cubicBezTo>
                <a:cubicBezTo>
                  <a:pt x="1645" y="253585"/>
                  <a:pt x="2704" y="207018"/>
                  <a:pt x="10112" y="166272"/>
                </a:cubicBezTo>
                <a:cubicBezTo>
                  <a:pt x="17520" y="125526"/>
                  <a:pt x="54033" y="-14174"/>
                  <a:pt x="54562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BC07D5-AE0E-CE90-26BB-BA3623118B8A}"/>
              </a:ext>
            </a:extLst>
          </p:cNvPr>
          <p:cNvSpPr/>
          <p:nvPr/>
        </p:nvSpPr>
        <p:spPr>
          <a:xfrm>
            <a:off x="3422254" y="1659982"/>
            <a:ext cx="178346" cy="889828"/>
          </a:xfrm>
          <a:custGeom>
            <a:avLst/>
            <a:gdLst>
              <a:gd name="connsiteX0" fmla="*/ 178196 w 178346"/>
              <a:gd name="connsiteY0" fmla="*/ 3718 h 889828"/>
              <a:gd name="connsiteX1" fmla="*/ 86121 w 178346"/>
              <a:gd name="connsiteY1" fmla="*/ 552993 h 889828"/>
              <a:gd name="connsiteX2" fmla="*/ 101996 w 178346"/>
              <a:gd name="connsiteY2" fmla="*/ 511718 h 889828"/>
              <a:gd name="connsiteX3" fmla="*/ 70246 w 178346"/>
              <a:gd name="connsiteY3" fmla="*/ 673643 h 889828"/>
              <a:gd name="connsiteX4" fmla="*/ 32146 w 178346"/>
              <a:gd name="connsiteY4" fmla="*/ 787943 h 889828"/>
              <a:gd name="connsiteX5" fmla="*/ 48021 w 178346"/>
              <a:gd name="connsiteY5" fmla="*/ 721268 h 889828"/>
              <a:gd name="connsiteX6" fmla="*/ 9921 w 178346"/>
              <a:gd name="connsiteY6" fmla="*/ 810168 h 889828"/>
              <a:gd name="connsiteX7" fmla="*/ 396 w 178346"/>
              <a:gd name="connsiteY7" fmla="*/ 889543 h 889828"/>
              <a:gd name="connsiteX8" fmla="*/ 19446 w 178346"/>
              <a:gd name="connsiteY8" fmla="*/ 781593 h 889828"/>
              <a:gd name="connsiteX9" fmla="*/ 95646 w 178346"/>
              <a:gd name="connsiteY9" fmla="*/ 546643 h 889828"/>
              <a:gd name="connsiteX10" fmla="*/ 140096 w 178346"/>
              <a:gd name="connsiteY10" fmla="*/ 181518 h 889828"/>
              <a:gd name="connsiteX11" fmla="*/ 108346 w 178346"/>
              <a:gd name="connsiteY11" fmla="*/ 305343 h 889828"/>
              <a:gd name="connsiteX12" fmla="*/ 178196 w 178346"/>
              <a:gd name="connsiteY12" fmla="*/ 3718 h 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46" h="889828">
                <a:moveTo>
                  <a:pt x="178196" y="3718"/>
                </a:moveTo>
                <a:cubicBezTo>
                  <a:pt x="174492" y="44993"/>
                  <a:pt x="98821" y="468326"/>
                  <a:pt x="86121" y="552993"/>
                </a:cubicBezTo>
                <a:cubicBezTo>
                  <a:pt x="73421" y="637660"/>
                  <a:pt x="104642" y="491610"/>
                  <a:pt x="101996" y="511718"/>
                </a:cubicBezTo>
                <a:cubicBezTo>
                  <a:pt x="99350" y="531826"/>
                  <a:pt x="81888" y="627606"/>
                  <a:pt x="70246" y="673643"/>
                </a:cubicBezTo>
                <a:cubicBezTo>
                  <a:pt x="58604" y="719680"/>
                  <a:pt x="35850" y="780006"/>
                  <a:pt x="32146" y="787943"/>
                </a:cubicBezTo>
                <a:cubicBezTo>
                  <a:pt x="28442" y="795880"/>
                  <a:pt x="51725" y="717564"/>
                  <a:pt x="48021" y="721268"/>
                </a:cubicBezTo>
                <a:cubicBezTo>
                  <a:pt x="44317" y="724972"/>
                  <a:pt x="17858" y="782122"/>
                  <a:pt x="9921" y="810168"/>
                </a:cubicBezTo>
                <a:cubicBezTo>
                  <a:pt x="1983" y="838214"/>
                  <a:pt x="-1191" y="894305"/>
                  <a:pt x="396" y="889543"/>
                </a:cubicBezTo>
                <a:cubicBezTo>
                  <a:pt x="1983" y="884781"/>
                  <a:pt x="3571" y="838743"/>
                  <a:pt x="19446" y="781593"/>
                </a:cubicBezTo>
                <a:cubicBezTo>
                  <a:pt x="35321" y="724443"/>
                  <a:pt x="75538" y="646655"/>
                  <a:pt x="95646" y="546643"/>
                </a:cubicBezTo>
                <a:cubicBezTo>
                  <a:pt x="115754" y="446631"/>
                  <a:pt x="137979" y="221735"/>
                  <a:pt x="140096" y="181518"/>
                </a:cubicBezTo>
                <a:cubicBezTo>
                  <a:pt x="142213" y="141301"/>
                  <a:pt x="100409" y="332859"/>
                  <a:pt x="108346" y="305343"/>
                </a:cubicBezTo>
                <a:cubicBezTo>
                  <a:pt x="116283" y="277827"/>
                  <a:pt x="181900" y="-37557"/>
                  <a:pt x="178196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CB85882-8BD1-C784-585C-0D56CCE85B17}"/>
              </a:ext>
            </a:extLst>
          </p:cNvPr>
          <p:cNvSpPr/>
          <p:nvPr/>
        </p:nvSpPr>
        <p:spPr>
          <a:xfrm>
            <a:off x="3306840" y="2295357"/>
            <a:ext cx="84060" cy="343213"/>
          </a:xfrm>
          <a:custGeom>
            <a:avLst/>
            <a:gdLst>
              <a:gd name="connsiteX0" fmla="*/ 77710 w 84060"/>
              <a:gd name="connsiteY0" fmla="*/ 168 h 343213"/>
              <a:gd name="connsiteX1" fmla="*/ 33260 w 84060"/>
              <a:gd name="connsiteY1" fmla="*/ 133518 h 343213"/>
              <a:gd name="connsiteX2" fmla="*/ 39610 w 84060"/>
              <a:gd name="connsiteY2" fmla="*/ 244643 h 343213"/>
              <a:gd name="connsiteX3" fmla="*/ 30085 w 84060"/>
              <a:gd name="connsiteY3" fmla="*/ 203368 h 343213"/>
              <a:gd name="connsiteX4" fmla="*/ 58660 w 84060"/>
              <a:gd name="connsiteY4" fmla="*/ 311318 h 343213"/>
              <a:gd name="connsiteX5" fmla="*/ 45960 w 84060"/>
              <a:gd name="connsiteY5" fmla="*/ 273218 h 343213"/>
              <a:gd name="connsiteX6" fmla="*/ 84060 w 84060"/>
              <a:gd name="connsiteY6" fmla="*/ 343068 h 343213"/>
              <a:gd name="connsiteX7" fmla="*/ 45960 w 84060"/>
              <a:gd name="connsiteY7" fmla="*/ 250993 h 343213"/>
              <a:gd name="connsiteX8" fmla="*/ 1510 w 84060"/>
              <a:gd name="connsiteY8" fmla="*/ 174793 h 343213"/>
              <a:gd name="connsiteX9" fmla="*/ 11035 w 84060"/>
              <a:gd name="connsiteY9" fmla="*/ 114468 h 343213"/>
              <a:gd name="connsiteX10" fmla="*/ 17385 w 84060"/>
              <a:gd name="connsiteY10" fmla="*/ 216068 h 343213"/>
              <a:gd name="connsiteX11" fmla="*/ 14210 w 84060"/>
              <a:gd name="connsiteY11" fmla="*/ 162093 h 343213"/>
              <a:gd name="connsiteX12" fmla="*/ 77710 w 84060"/>
              <a:gd name="connsiteY12" fmla="*/ 168 h 3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60" h="343213">
                <a:moveTo>
                  <a:pt x="77710" y="168"/>
                </a:moveTo>
                <a:cubicBezTo>
                  <a:pt x="80885" y="-4594"/>
                  <a:pt x="39610" y="92772"/>
                  <a:pt x="33260" y="133518"/>
                </a:cubicBezTo>
                <a:cubicBezTo>
                  <a:pt x="26910" y="174264"/>
                  <a:pt x="40139" y="233001"/>
                  <a:pt x="39610" y="244643"/>
                </a:cubicBezTo>
                <a:cubicBezTo>
                  <a:pt x="39081" y="256285"/>
                  <a:pt x="26910" y="192255"/>
                  <a:pt x="30085" y="203368"/>
                </a:cubicBezTo>
                <a:cubicBezTo>
                  <a:pt x="33260" y="214481"/>
                  <a:pt x="56014" y="299676"/>
                  <a:pt x="58660" y="311318"/>
                </a:cubicBezTo>
                <a:cubicBezTo>
                  <a:pt x="61306" y="322960"/>
                  <a:pt x="41727" y="267926"/>
                  <a:pt x="45960" y="273218"/>
                </a:cubicBezTo>
                <a:cubicBezTo>
                  <a:pt x="50193" y="278510"/>
                  <a:pt x="84060" y="346772"/>
                  <a:pt x="84060" y="343068"/>
                </a:cubicBezTo>
                <a:cubicBezTo>
                  <a:pt x="84060" y="339364"/>
                  <a:pt x="59718" y="279039"/>
                  <a:pt x="45960" y="250993"/>
                </a:cubicBezTo>
                <a:cubicBezTo>
                  <a:pt x="32202" y="222947"/>
                  <a:pt x="7331" y="197547"/>
                  <a:pt x="1510" y="174793"/>
                </a:cubicBezTo>
                <a:cubicBezTo>
                  <a:pt x="-4311" y="152039"/>
                  <a:pt x="8389" y="107589"/>
                  <a:pt x="11035" y="114468"/>
                </a:cubicBezTo>
                <a:cubicBezTo>
                  <a:pt x="13681" y="121347"/>
                  <a:pt x="16856" y="208131"/>
                  <a:pt x="17385" y="216068"/>
                </a:cubicBezTo>
                <a:cubicBezTo>
                  <a:pt x="17914" y="224006"/>
                  <a:pt x="7331" y="193314"/>
                  <a:pt x="14210" y="162093"/>
                </a:cubicBezTo>
                <a:cubicBezTo>
                  <a:pt x="21089" y="130872"/>
                  <a:pt x="74535" y="4930"/>
                  <a:pt x="7771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38655-1CE0-21A9-2596-30BC80D0DFC3}"/>
              </a:ext>
            </a:extLst>
          </p:cNvPr>
          <p:cNvSpPr/>
          <p:nvPr/>
        </p:nvSpPr>
        <p:spPr>
          <a:xfrm>
            <a:off x="3275558" y="2365242"/>
            <a:ext cx="61452" cy="175145"/>
          </a:xfrm>
          <a:custGeom>
            <a:avLst/>
            <a:gdLst>
              <a:gd name="connsiteX0" fmla="*/ 61367 w 61452"/>
              <a:gd name="connsiteY0" fmla="*/ 133 h 175145"/>
              <a:gd name="connsiteX1" fmla="*/ 23267 w 61452"/>
              <a:gd name="connsiteY1" fmla="*/ 127133 h 175145"/>
              <a:gd name="connsiteX2" fmla="*/ 48667 w 61452"/>
              <a:gd name="connsiteY2" fmla="*/ 174758 h 175145"/>
              <a:gd name="connsiteX3" fmla="*/ 26442 w 61452"/>
              <a:gd name="connsiteY3" fmla="*/ 146183 h 175145"/>
              <a:gd name="connsiteX4" fmla="*/ 1042 w 61452"/>
              <a:gd name="connsiteY4" fmla="*/ 85858 h 175145"/>
              <a:gd name="connsiteX5" fmla="*/ 10567 w 61452"/>
              <a:gd name="connsiteY5" fmla="*/ 101733 h 175145"/>
              <a:gd name="connsiteX6" fmla="*/ 61367 w 61452"/>
              <a:gd name="connsiteY6" fmla="*/ 133 h 17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52" h="175145">
                <a:moveTo>
                  <a:pt x="61367" y="133"/>
                </a:moveTo>
                <a:cubicBezTo>
                  <a:pt x="63484" y="4366"/>
                  <a:pt x="25384" y="98029"/>
                  <a:pt x="23267" y="127133"/>
                </a:cubicBezTo>
                <a:cubicBezTo>
                  <a:pt x="21150" y="156237"/>
                  <a:pt x="48138" y="171583"/>
                  <a:pt x="48667" y="174758"/>
                </a:cubicBezTo>
                <a:cubicBezTo>
                  <a:pt x="49196" y="177933"/>
                  <a:pt x="34379" y="161000"/>
                  <a:pt x="26442" y="146183"/>
                </a:cubicBezTo>
                <a:cubicBezTo>
                  <a:pt x="18504" y="131366"/>
                  <a:pt x="1042" y="85858"/>
                  <a:pt x="1042" y="85858"/>
                </a:cubicBezTo>
                <a:cubicBezTo>
                  <a:pt x="-1604" y="78450"/>
                  <a:pt x="513" y="109670"/>
                  <a:pt x="10567" y="101733"/>
                </a:cubicBezTo>
                <a:cubicBezTo>
                  <a:pt x="20621" y="93796"/>
                  <a:pt x="59250" y="-4100"/>
                  <a:pt x="6136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EC8EC7A-2441-D273-732A-5884BEAF4073}"/>
              </a:ext>
            </a:extLst>
          </p:cNvPr>
          <p:cNvSpPr/>
          <p:nvPr/>
        </p:nvSpPr>
        <p:spPr>
          <a:xfrm>
            <a:off x="3412878" y="2387600"/>
            <a:ext cx="363269" cy="143706"/>
          </a:xfrm>
          <a:custGeom>
            <a:avLst/>
            <a:gdLst>
              <a:gd name="connsiteX0" fmla="*/ 247 w 363269"/>
              <a:gd name="connsiteY0" fmla="*/ 117475 h 143706"/>
              <a:gd name="connsiteX1" fmla="*/ 108197 w 363269"/>
              <a:gd name="connsiteY1" fmla="*/ 60325 h 143706"/>
              <a:gd name="connsiteX2" fmla="*/ 181222 w 363269"/>
              <a:gd name="connsiteY2" fmla="*/ 82550 h 143706"/>
              <a:gd name="connsiteX3" fmla="*/ 146297 w 363269"/>
              <a:gd name="connsiteY3" fmla="*/ 38100 h 143706"/>
              <a:gd name="connsiteX4" fmla="*/ 247897 w 363269"/>
              <a:gd name="connsiteY4" fmla="*/ 73025 h 143706"/>
              <a:gd name="connsiteX5" fmla="*/ 209797 w 363269"/>
              <a:gd name="connsiteY5" fmla="*/ 19050 h 143706"/>
              <a:gd name="connsiteX6" fmla="*/ 362197 w 363269"/>
              <a:gd name="connsiteY6" fmla="*/ 142875 h 143706"/>
              <a:gd name="connsiteX7" fmla="*/ 270122 w 363269"/>
              <a:gd name="connsiteY7" fmla="*/ 73025 h 143706"/>
              <a:gd name="connsiteX8" fmla="*/ 127247 w 363269"/>
              <a:gd name="connsiteY8" fmla="*/ 69850 h 143706"/>
              <a:gd name="connsiteX9" fmla="*/ 73272 w 363269"/>
              <a:gd name="connsiteY9" fmla="*/ 57150 h 143706"/>
              <a:gd name="connsiteX10" fmla="*/ 25647 w 363269"/>
              <a:gd name="connsiteY10" fmla="*/ 0 h 143706"/>
              <a:gd name="connsiteX11" fmla="*/ 76447 w 363269"/>
              <a:gd name="connsiteY11" fmla="*/ 57150 h 143706"/>
              <a:gd name="connsiteX12" fmla="*/ 247 w 363269"/>
              <a:gd name="connsiteY12" fmla="*/ 117475 h 1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269" h="143706">
                <a:moveTo>
                  <a:pt x="247" y="117475"/>
                </a:moveTo>
                <a:cubicBezTo>
                  <a:pt x="5539" y="118004"/>
                  <a:pt x="78034" y="66146"/>
                  <a:pt x="108197" y="60325"/>
                </a:cubicBezTo>
                <a:cubicBezTo>
                  <a:pt x="138360" y="54504"/>
                  <a:pt x="174872" y="86254"/>
                  <a:pt x="181222" y="82550"/>
                </a:cubicBezTo>
                <a:cubicBezTo>
                  <a:pt x="187572" y="78846"/>
                  <a:pt x="135185" y="39687"/>
                  <a:pt x="146297" y="38100"/>
                </a:cubicBezTo>
                <a:cubicBezTo>
                  <a:pt x="157409" y="36513"/>
                  <a:pt x="237314" y="76200"/>
                  <a:pt x="247897" y="73025"/>
                </a:cubicBezTo>
                <a:cubicBezTo>
                  <a:pt x="258480" y="69850"/>
                  <a:pt x="190747" y="7408"/>
                  <a:pt x="209797" y="19050"/>
                </a:cubicBezTo>
                <a:cubicBezTo>
                  <a:pt x="228847" y="30692"/>
                  <a:pt x="352143" y="133879"/>
                  <a:pt x="362197" y="142875"/>
                </a:cubicBezTo>
                <a:cubicBezTo>
                  <a:pt x="372251" y="151871"/>
                  <a:pt x="309280" y="85196"/>
                  <a:pt x="270122" y="73025"/>
                </a:cubicBezTo>
                <a:cubicBezTo>
                  <a:pt x="230964" y="60854"/>
                  <a:pt x="160055" y="72496"/>
                  <a:pt x="127247" y="69850"/>
                </a:cubicBezTo>
                <a:cubicBezTo>
                  <a:pt x="94439" y="67204"/>
                  <a:pt x="90205" y="68792"/>
                  <a:pt x="73272" y="57150"/>
                </a:cubicBezTo>
                <a:cubicBezTo>
                  <a:pt x="56339" y="45508"/>
                  <a:pt x="25118" y="0"/>
                  <a:pt x="25647" y="0"/>
                </a:cubicBezTo>
                <a:cubicBezTo>
                  <a:pt x="26176" y="0"/>
                  <a:pt x="76447" y="39688"/>
                  <a:pt x="76447" y="57150"/>
                </a:cubicBezTo>
                <a:cubicBezTo>
                  <a:pt x="76447" y="74612"/>
                  <a:pt x="-5045" y="116946"/>
                  <a:pt x="24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5801A23-2BE3-60C6-E2AE-0CC51E252027}"/>
              </a:ext>
            </a:extLst>
          </p:cNvPr>
          <p:cNvSpPr/>
          <p:nvPr/>
        </p:nvSpPr>
        <p:spPr>
          <a:xfrm>
            <a:off x="3514718" y="1786038"/>
            <a:ext cx="101644" cy="646067"/>
          </a:xfrm>
          <a:custGeom>
            <a:avLst/>
            <a:gdLst>
              <a:gd name="connsiteX0" fmla="*/ 95257 w 101644"/>
              <a:gd name="connsiteY0" fmla="*/ 4662 h 646067"/>
              <a:gd name="connsiteX1" fmla="*/ 25407 w 101644"/>
              <a:gd name="connsiteY1" fmla="*/ 496787 h 646067"/>
              <a:gd name="connsiteX2" fmla="*/ 41282 w 101644"/>
              <a:gd name="connsiteY2" fmla="*/ 471387 h 646067"/>
              <a:gd name="connsiteX3" fmla="*/ 7 w 101644"/>
              <a:gd name="connsiteY3" fmla="*/ 588862 h 646067"/>
              <a:gd name="connsiteX4" fmla="*/ 38107 w 101644"/>
              <a:gd name="connsiteY4" fmla="*/ 534887 h 646067"/>
              <a:gd name="connsiteX5" fmla="*/ 73032 w 101644"/>
              <a:gd name="connsiteY5" fmla="*/ 623787 h 646067"/>
              <a:gd name="connsiteX6" fmla="*/ 73032 w 101644"/>
              <a:gd name="connsiteY6" fmla="*/ 585687 h 646067"/>
              <a:gd name="connsiteX7" fmla="*/ 82557 w 101644"/>
              <a:gd name="connsiteY7" fmla="*/ 646012 h 646067"/>
              <a:gd name="connsiteX8" fmla="*/ 92082 w 101644"/>
              <a:gd name="connsiteY8" fmla="*/ 572987 h 646067"/>
              <a:gd name="connsiteX9" fmla="*/ 101607 w 101644"/>
              <a:gd name="connsiteY9" fmla="*/ 550762 h 646067"/>
              <a:gd name="connsiteX10" fmla="*/ 95257 w 101644"/>
              <a:gd name="connsiteY10" fmla="*/ 423762 h 646067"/>
              <a:gd name="connsiteX11" fmla="*/ 92082 w 101644"/>
              <a:gd name="connsiteY11" fmla="*/ 566637 h 646067"/>
              <a:gd name="connsiteX12" fmla="*/ 38107 w 101644"/>
              <a:gd name="connsiteY12" fmla="*/ 544412 h 646067"/>
              <a:gd name="connsiteX13" fmla="*/ 22232 w 101644"/>
              <a:gd name="connsiteY13" fmla="*/ 414237 h 646067"/>
              <a:gd name="connsiteX14" fmla="*/ 22232 w 101644"/>
              <a:gd name="connsiteY14" fmla="*/ 490437 h 646067"/>
              <a:gd name="connsiteX15" fmla="*/ 85732 w 101644"/>
              <a:gd name="connsiteY15" fmla="*/ 166587 h 646067"/>
              <a:gd name="connsiteX16" fmla="*/ 57157 w 101644"/>
              <a:gd name="connsiteY16" fmla="*/ 242787 h 646067"/>
              <a:gd name="connsiteX17" fmla="*/ 95257 w 101644"/>
              <a:gd name="connsiteY17" fmla="*/ 4662 h 6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44" h="646067">
                <a:moveTo>
                  <a:pt x="95257" y="4662"/>
                </a:moveTo>
                <a:cubicBezTo>
                  <a:pt x="89965" y="46995"/>
                  <a:pt x="34403" y="419000"/>
                  <a:pt x="25407" y="496787"/>
                </a:cubicBezTo>
                <a:cubicBezTo>
                  <a:pt x="16411" y="574575"/>
                  <a:pt x="45515" y="456041"/>
                  <a:pt x="41282" y="471387"/>
                </a:cubicBezTo>
                <a:cubicBezTo>
                  <a:pt x="37049" y="486733"/>
                  <a:pt x="536" y="578279"/>
                  <a:pt x="7" y="588862"/>
                </a:cubicBezTo>
                <a:cubicBezTo>
                  <a:pt x="-522" y="599445"/>
                  <a:pt x="25936" y="529066"/>
                  <a:pt x="38107" y="534887"/>
                </a:cubicBezTo>
                <a:cubicBezTo>
                  <a:pt x="50278" y="540708"/>
                  <a:pt x="67211" y="615320"/>
                  <a:pt x="73032" y="623787"/>
                </a:cubicBezTo>
                <a:cubicBezTo>
                  <a:pt x="78853" y="632254"/>
                  <a:pt x="71445" y="581983"/>
                  <a:pt x="73032" y="585687"/>
                </a:cubicBezTo>
                <a:cubicBezTo>
                  <a:pt x="74619" y="589391"/>
                  <a:pt x="79382" y="648129"/>
                  <a:pt x="82557" y="646012"/>
                </a:cubicBezTo>
                <a:cubicBezTo>
                  <a:pt x="85732" y="643895"/>
                  <a:pt x="88907" y="588862"/>
                  <a:pt x="92082" y="572987"/>
                </a:cubicBezTo>
                <a:cubicBezTo>
                  <a:pt x="95257" y="557112"/>
                  <a:pt x="101078" y="575633"/>
                  <a:pt x="101607" y="550762"/>
                </a:cubicBezTo>
                <a:cubicBezTo>
                  <a:pt x="102136" y="525891"/>
                  <a:pt x="96845" y="421116"/>
                  <a:pt x="95257" y="423762"/>
                </a:cubicBezTo>
                <a:cubicBezTo>
                  <a:pt x="93669" y="426408"/>
                  <a:pt x="101607" y="546529"/>
                  <a:pt x="92082" y="566637"/>
                </a:cubicBezTo>
                <a:cubicBezTo>
                  <a:pt x="82557" y="586745"/>
                  <a:pt x="49749" y="569812"/>
                  <a:pt x="38107" y="544412"/>
                </a:cubicBezTo>
                <a:cubicBezTo>
                  <a:pt x="26465" y="519012"/>
                  <a:pt x="24878" y="423233"/>
                  <a:pt x="22232" y="414237"/>
                </a:cubicBezTo>
                <a:cubicBezTo>
                  <a:pt x="19586" y="405241"/>
                  <a:pt x="11649" y="531712"/>
                  <a:pt x="22232" y="490437"/>
                </a:cubicBezTo>
                <a:cubicBezTo>
                  <a:pt x="32815" y="449162"/>
                  <a:pt x="79911" y="207862"/>
                  <a:pt x="85732" y="166587"/>
                </a:cubicBezTo>
                <a:cubicBezTo>
                  <a:pt x="91553" y="125312"/>
                  <a:pt x="57157" y="263954"/>
                  <a:pt x="57157" y="242787"/>
                </a:cubicBezTo>
                <a:cubicBezTo>
                  <a:pt x="57157" y="221620"/>
                  <a:pt x="100549" y="-37671"/>
                  <a:pt x="95257" y="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821DF0A-F1AF-98B1-948C-04922F17FA13}"/>
              </a:ext>
            </a:extLst>
          </p:cNvPr>
          <p:cNvSpPr/>
          <p:nvPr/>
        </p:nvSpPr>
        <p:spPr>
          <a:xfrm>
            <a:off x="3329761" y="1724010"/>
            <a:ext cx="131003" cy="596851"/>
          </a:xfrm>
          <a:custGeom>
            <a:avLst/>
            <a:gdLst>
              <a:gd name="connsiteX0" fmla="*/ 111939 w 131003"/>
              <a:gd name="connsiteY0" fmla="*/ 15 h 596851"/>
              <a:gd name="connsiteX1" fmla="*/ 130989 w 131003"/>
              <a:gd name="connsiteY1" fmla="*/ 155590 h 596851"/>
              <a:gd name="connsiteX2" fmla="*/ 115114 w 131003"/>
              <a:gd name="connsiteY2" fmla="*/ 209565 h 596851"/>
              <a:gd name="connsiteX3" fmla="*/ 115114 w 131003"/>
              <a:gd name="connsiteY3" fmla="*/ 177815 h 596851"/>
              <a:gd name="connsiteX4" fmla="*/ 70664 w 131003"/>
              <a:gd name="connsiteY4" fmla="*/ 406415 h 596851"/>
              <a:gd name="connsiteX5" fmla="*/ 108764 w 131003"/>
              <a:gd name="connsiteY5" fmla="*/ 295290 h 596851"/>
              <a:gd name="connsiteX6" fmla="*/ 3989 w 131003"/>
              <a:gd name="connsiteY6" fmla="*/ 587390 h 596851"/>
              <a:gd name="connsiteX7" fmla="*/ 26214 w 131003"/>
              <a:gd name="connsiteY7" fmla="*/ 511190 h 596851"/>
              <a:gd name="connsiteX8" fmla="*/ 67489 w 131003"/>
              <a:gd name="connsiteY8" fmla="*/ 368315 h 596851"/>
              <a:gd name="connsiteX9" fmla="*/ 92889 w 131003"/>
              <a:gd name="connsiteY9" fmla="*/ 152415 h 596851"/>
              <a:gd name="connsiteX10" fmla="*/ 92889 w 131003"/>
              <a:gd name="connsiteY10" fmla="*/ 196865 h 596851"/>
              <a:gd name="connsiteX11" fmla="*/ 115114 w 131003"/>
              <a:gd name="connsiteY11" fmla="*/ 146065 h 596851"/>
              <a:gd name="connsiteX12" fmla="*/ 111939 w 131003"/>
              <a:gd name="connsiteY12" fmla="*/ 15 h 5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03" h="596851">
                <a:moveTo>
                  <a:pt x="111939" y="15"/>
                </a:moveTo>
                <a:cubicBezTo>
                  <a:pt x="114585" y="1603"/>
                  <a:pt x="130460" y="120665"/>
                  <a:pt x="130989" y="155590"/>
                </a:cubicBezTo>
                <a:cubicBezTo>
                  <a:pt x="131518" y="190515"/>
                  <a:pt x="117760" y="205861"/>
                  <a:pt x="115114" y="209565"/>
                </a:cubicBezTo>
                <a:cubicBezTo>
                  <a:pt x="112468" y="213269"/>
                  <a:pt x="122522" y="145007"/>
                  <a:pt x="115114" y="177815"/>
                </a:cubicBezTo>
                <a:cubicBezTo>
                  <a:pt x="107706" y="210623"/>
                  <a:pt x="71722" y="386836"/>
                  <a:pt x="70664" y="406415"/>
                </a:cubicBezTo>
                <a:cubicBezTo>
                  <a:pt x="69606" y="425994"/>
                  <a:pt x="119876" y="265128"/>
                  <a:pt x="108764" y="295290"/>
                </a:cubicBezTo>
                <a:cubicBezTo>
                  <a:pt x="97652" y="325452"/>
                  <a:pt x="17747" y="551407"/>
                  <a:pt x="3989" y="587390"/>
                </a:cubicBezTo>
                <a:cubicBezTo>
                  <a:pt x="-9769" y="623373"/>
                  <a:pt x="15631" y="547702"/>
                  <a:pt x="26214" y="511190"/>
                </a:cubicBezTo>
                <a:cubicBezTo>
                  <a:pt x="36797" y="474678"/>
                  <a:pt x="56376" y="428111"/>
                  <a:pt x="67489" y="368315"/>
                </a:cubicBezTo>
                <a:cubicBezTo>
                  <a:pt x="78601" y="308519"/>
                  <a:pt x="88656" y="180990"/>
                  <a:pt x="92889" y="152415"/>
                </a:cubicBezTo>
                <a:cubicBezTo>
                  <a:pt x="97122" y="123840"/>
                  <a:pt x="89185" y="197923"/>
                  <a:pt x="92889" y="196865"/>
                </a:cubicBezTo>
                <a:cubicBezTo>
                  <a:pt x="96593" y="195807"/>
                  <a:pt x="110881" y="172523"/>
                  <a:pt x="115114" y="146065"/>
                </a:cubicBezTo>
                <a:cubicBezTo>
                  <a:pt x="119347" y="119607"/>
                  <a:pt x="109293" y="-1573"/>
                  <a:pt x="1119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55F97EC-B582-E3A3-25C2-441E8B364CDE}"/>
              </a:ext>
            </a:extLst>
          </p:cNvPr>
          <p:cNvSpPr/>
          <p:nvPr/>
        </p:nvSpPr>
        <p:spPr>
          <a:xfrm>
            <a:off x="3309782" y="2105025"/>
            <a:ext cx="125604" cy="266735"/>
          </a:xfrm>
          <a:custGeom>
            <a:avLst/>
            <a:gdLst>
              <a:gd name="connsiteX0" fmla="*/ 125568 w 125604"/>
              <a:gd name="connsiteY0" fmla="*/ 0 h 266735"/>
              <a:gd name="connsiteX1" fmla="*/ 20793 w 125604"/>
              <a:gd name="connsiteY1" fmla="*/ 130175 h 266735"/>
              <a:gd name="connsiteX2" fmla="*/ 30318 w 125604"/>
              <a:gd name="connsiteY2" fmla="*/ 263525 h 266735"/>
              <a:gd name="connsiteX3" fmla="*/ 33493 w 125604"/>
              <a:gd name="connsiteY3" fmla="*/ 219075 h 266735"/>
              <a:gd name="connsiteX4" fmla="*/ 8093 w 125604"/>
              <a:gd name="connsiteY4" fmla="*/ 149225 h 266735"/>
              <a:gd name="connsiteX5" fmla="*/ 8093 w 125604"/>
              <a:gd name="connsiteY5" fmla="*/ 130175 h 266735"/>
              <a:gd name="connsiteX6" fmla="*/ 125568 w 125604"/>
              <a:gd name="connsiteY6" fmla="*/ 0 h 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4" h="266735">
                <a:moveTo>
                  <a:pt x="125568" y="0"/>
                </a:moveTo>
                <a:cubicBezTo>
                  <a:pt x="127685" y="0"/>
                  <a:pt x="36668" y="86254"/>
                  <a:pt x="20793" y="130175"/>
                </a:cubicBezTo>
                <a:cubicBezTo>
                  <a:pt x="4918" y="174096"/>
                  <a:pt x="28201" y="248708"/>
                  <a:pt x="30318" y="263525"/>
                </a:cubicBezTo>
                <a:cubicBezTo>
                  <a:pt x="32435" y="278342"/>
                  <a:pt x="37197" y="238125"/>
                  <a:pt x="33493" y="219075"/>
                </a:cubicBezTo>
                <a:cubicBezTo>
                  <a:pt x="29789" y="200025"/>
                  <a:pt x="8093" y="149225"/>
                  <a:pt x="8093" y="149225"/>
                </a:cubicBezTo>
                <a:cubicBezTo>
                  <a:pt x="3860" y="134408"/>
                  <a:pt x="-7782" y="151871"/>
                  <a:pt x="8093" y="130175"/>
                </a:cubicBezTo>
                <a:cubicBezTo>
                  <a:pt x="23968" y="108479"/>
                  <a:pt x="123451" y="0"/>
                  <a:pt x="1255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CD1A08A-EC31-40A4-5DEE-2BCEA8B47C54}"/>
              </a:ext>
            </a:extLst>
          </p:cNvPr>
          <p:cNvSpPr/>
          <p:nvPr/>
        </p:nvSpPr>
        <p:spPr>
          <a:xfrm>
            <a:off x="3187679" y="2329758"/>
            <a:ext cx="149286" cy="216759"/>
          </a:xfrm>
          <a:custGeom>
            <a:avLst/>
            <a:gdLst>
              <a:gd name="connsiteX0" fmla="*/ 149246 w 149286"/>
              <a:gd name="connsiteY0" fmla="*/ 692 h 216759"/>
              <a:gd name="connsiteX1" fmla="*/ 85746 w 149286"/>
              <a:gd name="connsiteY1" fmla="*/ 80067 h 216759"/>
              <a:gd name="connsiteX2" fmla="*/ 41296 w 149286"/>
              <a:gd name="connsiteY2" fmla="*/ 146742 h 216759"/>
              <a:gd name="connsiteX3" fmla="*/ 60346 w 149286"/>
              <a:gd name="connsiteY3" fmla="*/ 89592 h 216759"/>
              <a:gd name="connsiteX4" fmla="*/ 21 w 149286"/>
              <a:gd name="connsiteY4" fmla="*/ 216592 h 216759"/>
              <a:gd name="connsiteX5" fmla="*/ 53996 w 149286"/>
              <a:gd name="connsiteY5" fmla="*/ 114992 h 216759"/>
              <a:gd name="connsiteX6" fmla="*/ 95271 w 149286"/>
              <a:gd name="connsiteY6" fmla="*/ 45142 h 216759"/>
              <a:gd name="connsiteX7" fmla="*/ 149246 w 149286"/>
              <a:gd name="connsiteY7" fmla="*/ 692 h 2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6" h="216759">
                <a:moveTo>
                  <a:pt x="149246" y="692"/>
                </a:moveTo>
                <a:cubicBezTo>
                  <a:pt x="147658" y="6513"/>
                  <a:pt x="103738" y="55725"/>
                  <a:pt x="85746" y="80067"/>
                </a:cubicBezTo>
                <a:cubicBezTo>
                  <a:pt x="67754" y="104409"/>
                  <a:pt x="45529" y="145155"/>
                  <a:pt x="41296" y="146742"/>
                </a:cubicBezTo>
                <a:cubicBezTo>
                  <a:pt x="37063" y="148329"/>
                  <a:pt x="67225" y="77950"/>
                  <a:pt x="60346" y="89592"/>
                </a:cubicBezTo>
                <a:cubicBezTo>
                  <a:pt x="53467" y="101234"/>
                  <a:pt x="1079" y="212359"/>
                  <a:pt x="21" y="216592"/>
                </a:cubicBezTo>
                <a:cubicBezTo>
                  <a:pt x="-1037" y="220825"/>
                  <a:pt x="38121" y="143567"/>
                  <a:pt x="53996" y="114992"/>
                </a:cubicBezTo>
                <a:cubicBezTo>
                  <a:pt x="69871" y="86417"/>
                  <a:pt x="85746" y="63134"/>
                  <a:pt x="95271" y="45142"/>
                </a:cubicBezTo>
                <a:cubicBezTo>
                  <a:pt x="104796" y="27150"/>
                  <a:pt x="150834" y="-5129"/>
                  <a:pt x="149246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6431CB8-8BA3-56C4-256C-9FAD459F5DFB}"/>
              </a:ext>
            </a:extLst>
          </p:cNvPr>
          <p:cNvSpPr/>
          <p:nvPr/>
        </p:nvSpPr>
        <p:spPr>
          <a:xfrm>
            <a:off x="3476454" y="2544802"/>
            <a:ext cx="134792" cy="74576"/>
          </a:xfrm>
          <a:custGeom>
            <a:avLst/>
            <a:gdLst>
              <a:gd name="connsiteX0" fmla="*/ 171 w 134792"/>
              <a:gd name="connsiteY0" fmla="*/ 74573 h 74576"/>
              <a:gd name="connsiteX1" fmla="*/ 76371 w 134792"/>
              <a:gd name="connsiteY1" fmla="*/ 1548 h 74576"/>
              <a:gd name="connsiteX2" fmla="*/ 133521 w 134792"/>
              <a:gd name="connsiteY2" fmla="*/ 39648 h 74576"/>
              <a:gd name="connsiteX3" fmla="*/ 111296 w 134792"/>
              <a:gd name="connsiteY3" fmla="*/ 7898 h 74576"/>
              <a:gd name="connsiteX4" fmla="*/ 57321 w 134792"/>
              <a:gd name="connsiteY4" fmla="*/ 4723 h 74576"/>
              <a:gd name="connsiteX5" fmla="*/ 171 w 134792"/>
              <a:gd name="connsiteY5" fmla="*/ 74573 h 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" h="74576">
                <a:moveTo>
                  <a:pt x="171" y="74573"/>
                </a:moveTo>
                <a:cubicBezTo>
                  <a:pt x="3346" y="74044"/>
                  <a:pt x="54146" y="7369"/>
                  <a:pt x="76371" y="1548"/>
                </a:cubicBezTo>
                <a:cubicBezTo>
                  <a:pt x="98596" y="-4273"/>
                  <a:pt x="127700" y="38590"/>
                  <a:pt x="133521" y="39648"/>
                </a:cubicBezTo>
                <a:cubicBezTo>
                  <a:pt x="139342" y="40706"/>
                  <a:pt x="123996" y="13719"/>
                  <a:pt x="111296" y="7898"/>
                </a:cubicBezTo>
                <a:cubicBezTo>
                  <a:pt x="98596" y="2077"/>
                  <a:pt x="75842" y="-4802"/>
                  <a:pt x="57321" y="4723"/>
                </a:cubicBezTo>
                <a:cubicBezTo>
                  <a:pt x="38800" y="14248"/>
                  <a:pt x="-3004" y="75102"/>
                  <a:pt x="171" y="7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5A00FAD-066D-93AD-8DAF-0A0998797CEC}"/>
              </a:ext>
            </a:extLst>
          </p:cNvPr>
          <p:cNvSpPr/>
          <p:nvPr/>
        </p:nvSpPr>
        <p:spPr>
          <a:xfrm>
            <a:off x="3609364" y="2530452"/>
            <a:ext cx="108948" cy="139729"/>
          </a:xfrm>
          <a:custGeom>
            <a:avLst/>
            <a:gdLst>
              <a:gd name="connsiteX0" fmla="*/ 611 w 108948"/>
              <a:gd name="connsiteY0" fmla="*/ 12723 h 139729"/>
              <a:gd name="connsiteX1" fmla="*/ 48236 w 108948"/>
              <a:gd name="connsiteY1" fmla="*/ 66698 h 139729"/>
              <a:gd name="connsiteX2" fmla="*/ 54586 w 108948"/>
              <a:gd name="connsiteY2" fmla="*/ 95273 h 139729"/>
              <a:gd name="connsiteX3" fmla="*/ 38711 w 108948"/>
              <a:gd name="connsiteY3" fmla="*/ 139723 h 139729"/>
              <a:gd name="connsiteX4" fmla="*/ 79986 w 108948"/>
              <a:gd name="connsiteY4" fmla="*/ 98448 h 139729"/>
              <a:gd name="connsiteX5" fmla="*/ 108561 w 108948"/>
              <a:gd name="connsiteY5" fmla="*/ 92098 h 139729"/>
              <a:gd name="connsiteX6" fmla="*/ 95861 w 108948"/>
              <a:gd name="connsiteY6" fmla="*/ 23 h 139729"/>
              <a:gd name="connsiteX7" fmla="*/ 86336 w 108948"/>
              <a:gd name="connsiteY7" fmla="*/ 82573 h 139729"/>
              <a:gd name="connsiteX8" fmla="*/ 611 w 108948"/>
              <a:gd name="connsiteY8" fmla="*/ 12723 h 1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8" h="139729">
                <a:moveTo>
                  <a:pt x="611" y="12723"/>
                </a:moveTo>
                <a:cubicBezTo>
                  <a:pt x="-5739" y="10077"/>
                  <a:pt x="39240" y="52940"/>
                  <a:pt x="48236" y="66698"/>
                </a:cubicBezTo>
                <a:cubicBezTo>
                  <a:pt x="57232" y="80456"/>
                  <a:pt x="56173" y="83102"/>
                  <a:pt x="54586" y="95273"/>
                </a:cubicBezTo>
                <a:cubicBezTo>
                  <a:pt x="52999" y="107444"/>
                  <a:pt x="34478" y="139194"/>
                  <a:pt x="38711" y="139723"/>
                </a:cubicBezTo>
                <a:cubicBezTo>
                  <a:pt x="42944" y="140252"/>
                  <a:pt x="68344" y="106386"/>
                  <a:pt x="79986" y="98448"/>
                </a:cubicBezTo>
                <a:cubicBezTo>
                  <a:pt x="91628" y="90511"/>
                  <a:pt x="105915" y="108502"/>
                  <a:pt x="108561" y="92098"/>
                </a:cubicBezTo>
                <a:cubicBezTo>
                  <a:pt x="111207" y="75694"/>
                  <a:pt x="99565" y="1610"/>
                  <a:pt x="95861" y="23"/>
                </a:cubicBezTo>
                <a:cubicBezTo>
                  <a:pt x="92157" y="-1564"/>
                  <a:pt x="99565" y="78340"/>
                  <a:pt x="86336" y="82573"/>
                </a:cubicBezTo>
                <a:cubicBezTo>
                  <a:pt x="73107" y="86806"/>
                  <a:pt x="6961" y="15369"/>
                  <a:pt x="611" y="1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86BA651-9F5D-575B-E240-F6D0015CB6B3}"/>
              </a:ext>
            </a:extLst>
          </p:cNvPr>
          <p:cNvSpPr/>
          <p:nvPr/>
        </p:nvSpPr>
        <p:spPr>
          <a:xfrm>
            <a:off x="3241589" y="2530470"/>
            <a:ext cx="57383" cy="96236"/>
          </a:xfrm>
          <a:custGeom>
            <a:avLst/>
            <a:gdLst>
              <a:gd name="connsiteX0" fmla="*/ 47711 w 57383"/>
              <a:gd name="connsiteY0" fmla="*/ 5 h 96236"/>
              <a:gd name="connsiteX1" fmla="*/ 15961 w 57383"/>
              <a:gd name="connsiteY1" fmla="*/ 50805 h 96236"/>
              <a:gd name="connsiteX2" fmla="*/ 57236 w 57383"/>
              <a:gd name="connsiteY2" fmla="*/ 95255 h 96236"/>
              <a:gd name="connsiteX3" fmla="*/ 28661 w 57383"/>
              <a:gd name="connsiteY3" fmla="*/ 79380 h 96236"/>
              <a:gd name="connsiteX4" fmla="*/ 86 w 57383"/>
              <a:gd name="connsiteY4" fmla="*/ 53980 h 96236"/>
              <a:gd name="connsiteX5" fmla="*/ 47711 w 57383"/>
              <a:gd name="connsiteY5" fmla="*/ 5 h 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83" h="96236">
                <a:moveTo>
                  <a:pt x="47711" y="5"/>
                </a:moveTo>
                <a:cubicBezTo>
                  <a:pt x="50357" y="-524"/>
                  <a:pt x="14373" y="34930"/>
                  <a:pt x="15961" y="50805"/>
                </a:cubicBezTo>
                <a:cubicBezTo>
                  <a:pt x="17548" y="66680"/>
                  <a:pt x="55119" y="90493"/>
                  <a:pt x="57236" y="95255"/>
                </a:cubicBezTo>
                <a:cubicBezTo>
                  <a:pt x="59353" y="100017"/>
                  <a:pt x="38186" y="86259"/>
                  <a:pt x="28661" y="79380"/>
                </a:cubicBezTo>
                <a:cubicBezTo>
                  <a:pt x="19136" y="72501"/>
                  <a:pt x="-1501" y="62447"/>
                  <a:pt x="86" y="53980"/>
                </a:cubicBezTo>
                <a:cubicBezTo>
                  <a:pt x="1673" y="45513"/>
                  <a:pt x="45065" y="534"/>
                  <a:pt x="4771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7D7B41-E525-1DFD-E494-8325067CD7EF}"/>
              </a:ext>
            </a:extLst>
          </p:cNvPr>
          <p:cNvSpPr/>
          <p:nvPr/>
        </p:nvSpPr>
        <p:spPr>
          <a:xfrm>
            <a:off x="3308267" y="2498526"/>
            <a:ext cx="89876" cy="128897"/>
          </a:xfrm>
          <a:custGeom>
            <a:avLst/>
            <a:gdLst>
              <a:gd name="connsiteX0" fmla="*/ 83 w 89876"/>
              <a:gd name="connsiteY0" fmla="*/ 199 h 128897"/>
              <a:gd name="connsiteX1" fmla="*/ 85808 w 89876"/>
              <a:gd name="connsiteY1" fmla="*/ 124024 h 128897"/>
              <a:gd name="connsiteX2" fmla="*/ 69933 w 89876"/>
              <a:gd name="connsiteY2" fmla="*/ 95449 h 128897"/>
              <a:gd name="connsiteX3" fmla="*/ 83 w 89876"/>
              <a:gd name="connsiteY3" fmla="*/ 199 h 1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28897">
                <a:moveTo>
                  <a:pt x="83" y="199"/>
                </a:moveTo>
                <a:cubicBezTo>
                  <a:pt x="2729" y="4961"/>
                  <a:pt x="74166" y="108149"/>
                  <a:pt x="85808" y="124024"/>
                </a:cubicBezTo>
                <a:cubicBezTo>
                  <a:pt x="97450" y="139899"/>
                  <a:pt x="81575" y="113441"/>
                  <a:pt x="69933" y="95449"/>
                </a:cubicBezTo>
                <a:cubicBezTo>
                  <a:pt x="58291" y="77457"/>
                  <a:pt x="-2563" y="-4563"/>
                  <a:pt x="8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0D13895-8C29-0CA4-1069-92CBC867EB39}"/>
              </a:ext>
            </a:extLst>
          </p:cNvPr>
          <p:cNvSpPr/>
          <p:nvPr/>
        </p:nvSpPr>
        <p:spPr>
          <a:xfrm>
            <a:off x="3389586" y="2384270"/>
            <a:ext cx="118889" cy="270823"/>
          </a:xfrm>
          <a:custGeom>
            <a:avLst/>
            <a:gdLst>
              <a:gd name="connsiteX0" fmla="*/ 36239 w 118889"/>
              <a:gd name="connsiteY0" fmla="*/ 155 h 270823"/>
              <a:gd name="connsiteX1" fmla="*/ 17189 w 118889"/>
              <a:gd name="connsiteY1" fmla="*/ 174780 h 270823"/>
              <a:gd name="connsiteX2" fmla="*/ 45764 w 118889"/>
              <a:gd name="connsiteY2" fmla="*/ 254155 h 270823"/>
              <a:gd name="connsiteX3" fmla="*/ 42589 w 118889"/>
              <a:gd name="connsiteY3" fmla="*/ 231930 h 270823"/>
              <a:gd name="connsiteX4" fmla="*/ 61639 w 118889"/>
              <a:gd name="connsiteY4" fmla="*/ 270030 h 270823"/>
              <a:gd name="connsiteX5" fmla="*/ 61639 w 118889"/>
              <a:gd name="connsiteY5" fmla="*/ 250980 h 270823"/>
              <a:gd name="connsiteX6" fmla="*/ 118789 w 118889"/>
              <a:gd name="connsiteY6" fmla="*/ 174780 h 270823"/>
              <a:gd name="connsiteX7" fmla="*/ 45764 w 118889"/>
              <a:gd name="connsiteY7" fmla="*/ 250980 h 270823"/>
              <a:gd name="connsiteX8" fmla="*/ 29889 w 118889"/>
              <a:gd name="connsiteY8" fmla="*/ 216055 h 270823"/>
              <a:gd name="connsiteX9" fmla="*/ 1314 w 118889"/>
              <a:gd name="connsiteY9" fmla="*/ 123980 h 270823"/>
              <a:gd name="connsiteX10" fmla="*/ 7664 w 118889"/>
              <a:gd name="connsiteY10" fmla="*/ 143030 h 270823"/>
              <a:gd name="connsiteX11" fmla="*/ 36239 w 118889"/>
              <a:gd name="connsiteY11" fmla="*/ 155 h 27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89" h="270823">
                <a:moveTo>
                  <a:pt x="36239" y="155"/>
                </a:moveTo>
                <a:cubicBezTo>
                  <a:pt x="37826" y="5447"/>
                  <a:pt x="15601" y="132447"/>
                  <a:pt x="17189" y="174780"/>
                </a:cubicBezTo>
                <a:cubicBezTo>
                  <a:pt x="18776" y="217113"/>
                  <a:pt x="41531" y="244630"/>
                  <a:pt x="45764" y="254155"/>
                </a:cubicBezTo>
                <a:cubicBezTo>
                  <a:pt x="49997" y="263680"/>
                  <a:pt x="39943" y="229284"/>
                  <a:pt x="42589" y="231930"/>
                </a:cubicBezTo>
                <a:cubicBezTo>
                  <a:pt x="45235" y="234576"/>
                  <a:pt x="61639" y="270030"/>
                  <a:pt x="61639" y="270030"/>
                </a:cubicBezTo>
                <a:cubicBezTo>
                  <a:pt x="64814" y="273205"/>
                  <a:pt x="52114" y="266855"/>
                  <a:pt x="61639" y="250980"/>
                </a:cubicBezTo>
                <a:cubicBezTo>
                  <a:pt x="71164" y="235105"/>
                  <a:pt x="121435" y="174780"/>
                  <a:pt x="118789" y="174780"/>
                </a:cubicBezTo>
                <a:cubicBezTo>
                  <a:pt x="116143" y="174780"/>
                  <a:pt x="60581" y="244101"/>
                  <a:pt x="45764" y="250980"/>
                </a:cubicBezTo>
                <a:cubicBezTo>
                  <a:pt x="30947" y="257859"/>
                  <a:pt x="37297" y="237222"/>
                  <a:pt x="29889" y="216055"/>
                </a:cubicBezTo>
                <a:cubicBezTo>
                  <a:pt x="22481" y="194888"/>
                  <a:pt x="1314" y="123980"/>
                  <a:pt x="1314" y="123980"/>
                </a:cubicBezTo>
                <a:cubicBezTo>
                  <a:pt x="-2390" y="111809"/>
                  <a:pt x="2372" y="159963"/>
                  <a:pt x="7664" y="143030"/>
                </a:cubicBezTo>
                <a:cubicBezTo>
                  <a:pt x="12956" y="126097"/>
                  <a:pt x="34652" y="-5137"/>
                  <a:pt x="362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D5E474C-E7A3-0F5C-B367-5CE2DACC81A8}"/>
              </a:ext>
            </a:extLst>
          </p:cNvPr>
          <p:cNvSpPr/>
          <p:nvPr/>
        </p:nvSpPr>
        <p:spPr>
          <a:xfrm>
            <a:off x="3529663" y="2590732"/>
            <a:ext cx="87430" cy="42233"/>
          </a:xfrm>
          <a:custGeom>
            <a:avLst/>
            <a:gdLst>
              <a:gd name="connsiteX0" fmla="*/ 937 w 87430"/>
              <a:gd name="connsiteY0" fmla="*/ 68 h 42233"/>
              <a:gd name="connsiteX1" fmla="*/ 86662 w 87430"/>
              <a:gd name="connsiteY1" fmla="*/ 31818 h 42233"/>
              <a:gd name="connsiteX2" fmla="*/ 42212 w 87430"/>
              <a:gd name="connsiteY2" fmla="*/ 41343 h 42233"/>
              <a:gd name="connsiteX3" fmla="*/ 937 w 87430"/>
              <a:gd name="connsiteY3" fmla="*/ 68 h 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30" h="42233">
                <a:moveTo>
                  <a:pt x="937" y="68"/>
                </a:moveTo>
                <a:cubicBezTo>
                  <a:pt x="8345" y="-1519"/>
                  <a:pt x="79783" y="24939"/>
                  <a:pt x="86662" y="31818"/>
                </a:cubicBezTo>
                <a:cubicBezTo>
                  <a:pt x="93541" y="38697"/>
                  <a:pt x="52266" y="44518"/>
                  <a:pt x="42212" y="41343"/>
                </a:cubicBezTo>
                <a:cubicBezTo>
                  <a:pt x="32158" y="38168"/>
                  <a:pt x="-6471" y="1655"/>
                  <a:pt x="9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7AD44C8-56B3-1E5F-5D28-0213EB356617}"/>
              </a:ext>
            </a:extLst>
          </p:cNvPr>
          <p:cNvSpPr/>
          <p:nvPr/>
        </p:nvSpPr>
        <p:spPr>
          <a:xfrm>
            <a:off x="3298813" y="2568575"/>
            <a:ext cx="101628" cy="85780"/>
          </a:xfrm>
          <a:custGeom>
            <a:avLst/>
            <a:gdLst>
              <a:gd name="connsiteX0" fmla="*/ 12 w 101628"/>
              <a:gd name="connsiteY0" fmla="*/ 85725 h 85780"/>
              <a:gd name="connsiteX1" fmla="*/ 73037 w 101628"/>
              <a:gd name="connsiteY1" fmla="*/ 53975 h 85780"/>
              <a:gd name="connsiteX2" fmla="*/ 101612 w 101628"/>
              <a:gd name="connsiteY2" fmla="*/ 82550 h 85780"/>
              <a:gd name="connsiteX3" fmla="*/ 69862 w 101628"/>
              <a:gd name="connsiteY3" fmla="*/ 44450 h 85780"/>
              <a:gd name="connsiteX4" fmla="*/ 34937 w 101628"/>
              <a:gd name="connsiteY4" fmla="*/ 0 h 85780"/>
              <a:gd name="connsiteX5" fmla="*/ 66687 w 101628"/>
              <a:gd name="connsiteY5" fmla="*/ 44450 h 85780"/>
              <a:gd name="connsiteX6" fmla="*/ 12 w 101628"/>
              <a:gd name="connsiteY6" fmla="*/ 85725 h 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8" h="85780">
                <a:moveTo>
                  <a:pt x="12" y="85725"/>
                </a:moveTo>
                <a:cubicBezTo>
                  <a:pt x="1070" y="87313"/>
                  <a:pt x="56104" y="54504"/>
                  <a:pt x="73037" y="53975"/>
                </a:cubicBezTo>
                <a:cubicBezTo>
                  <a:pt x="89970" y="53446"/>
                  <a:pt x="102141" y="84137"/>
                  <a:pt x="101612" y="82550"/>
                </a:cubicBezTo>
                <a:cubicBezTo>
                  <a:pt x="101083" y="80963"/>
                  <a:pt x="80975" y="58208"/>
                  <a:pt x="69862" y="44450"/>
                </a:cubicBezTo>
                <a:cubicBezTo>
                  <a:pt x="58749" y="30692"/>
                  <a:pt x="35466" y="0"/>
                  <a:pt x="34937" y="0"/>
                </a:cubicBezTo>
                <a:cubicBezTo>
                  <a:pt x="34408" y="0"/>
                  <a:pt x="69862" y="31221"/>
                  <a:pt x="66687" y="44450"/>
                </a:cubicBezTo>
                <a:cubicBezTo>
                  <a:pt x="63512" y="57679"/>
                  <a:pt x="-1046" y="84137"/>
                  <a:pt x="12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5F6F8B-08C8-E2B0-C27B-7C031241B1BE}"/>
              </a:ext>
            </a:extLst>
          </p:cNvPr>
          <p:cNvSpPr/>
          <p:nvPr/>
        </p:nvSpPr>
        <p:spPr>
          <a:xfrm>
            <a:off x="3235311" y="2438397"/>
            <a:ext cx="57619" cy="158783"/>
          </a:xfrm>
          <a:custGeom>
            <a:avLst/>
            <a:gdLst>
              <a:gd name="connsiteX0" fmla="*/ 15889 w 57619"/>
              <a:gd name="connsiteY0" fmla="*/ 3 h 158783"/>
              <a:gd name="connsiteX1" fmla="*/ 34939 w 57619"/>
              <a:gd name="connsiteY1" fmla="*/ 79378 h 158783"/>
              <a:gd name="connsiteX2" fmla="*/ 19064 w 57619"/>
              <a:gd name="connsiteY2" fmla="*/ 114303 h 158783"/>
              <a:gd name="connsiteX3" fmla="*/ 14 w 57619"/>
              <a:gd name="connsiteY3" fmla="*/ 158753 h 158783"/>
              <a:gd name="connsiteX4" fmla="*/ 22239 w 57619"/>
              <a:gd name="connsiteY4" fmla="*/ 120653 h 158783"/>
              <a:gd name="connsiteX5" fmla="*/ 57164 w 57619"/>
              <a:gd name="connsiteY5" fmla="*/ 82553 h 158783"/>
              <a:gd name="connsiteX6" fmla="*/ 41289 w 57619"/>
              <a:gd name="connsiteY6" fmla="*/ 76203 h 158783"/>
              <a:gd name="connsiteX7" fmla="*/ 15889 w 57619"/>
              <a:gd name="connsiteY7" fmla="*/ 3 h 1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19" h="158783">
                <a:moveTo>
                  <a:pt x="15889" y="3"/>
                </a:moveTo>
                <a:cubicBezTo>
                  <a:pt x="14831" y="532"/>
                  <a:pt x="34410" y="60328"/>
                  <a:pt x="34939" y="79378"/>
                </a:cubicBezTo>
                <a:cubicBezTo>
                  <a:pt x="35468" y="98428"/>
                  <a:pt x="24885" y="101074"/>
                  <a:pt x="19064" y="114303"/>
                </a:cubicBezTo>
                <a:cubicBezTo>
                  <a:pt x="13243" y="127532"/>
                  <a:pt x="-515" y="157695"/>
                  <a:pt x="14" y="158753"/>
                </a:cubicBezTo>
                <a:cubicBezTo>
                  <a:pt x="543" y="159811"/>
                  <a:pt x="12714" y="133353"/>
                  <a:pt x="22239" y="120653"/>
                </a:cubicBezTo>
                <a:cubicBezTo>
                  <a:pt x="31764" y="107953"/>
                  <a:pt x="57164" y="82553"/>
                  <a:pt x="57164" y="82553"/>
                </a:cubicBezTo>
                <a:cubicBezTo>
                  <a:pt x="60339" y="75145"/>
                  <a:pt x="46052" y="84670"/>
                  <a:pt x="41289" y="76203"/>
                </a:cubicBezTo>
                <a:cubicBezTo>
                  <a:pt x="36526" y="67736"/>
                  <a:pt x="16947" y="-526"/>
                  <a:pt x="158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C0DE1AD-7B07-E86A-D6DB-48A7C3A917F9}"/>
              </a:ext>
            </a:extLst>
          </p:cNvPr>
          <p:cNvSpPr/>
          <p:nvPr/>
        </p:nvSpPr>
        <p:spPr>
          <a:xfrm>
            <a:off x="3408888" y="2704812"/>
            <a:ext cx="39300" cy="165599"/>
          </a:xfrm>
          <a:custGeom>
            <a:avLst/>
            <a:gdLst>
              <a:gd name="connsiteX0" fmla="*/ 39162 w 39300"/>
              <a:gd name="connsiteY0" fmla="*/ 288 h 165599"/>
              <a:gd name="connsiteX1" fmla="*/ 13762 w 39300"/>
              <a:gd name="connsiteY1" fmla="*/ 82838 h 165599"/>
              <a:gd name="connsiteX2" fmla="*/ 10587 w 39300"/>
              <a:gd name="connsiteY2" fmla="*/ 165388 h 165599"/>
              <a:gd name="connsiteX3" fmla="*/ 10587 w 39300"/>
              <a:gd name="connsiteY3" fmla="*/ 105063 h 165599"/>
              <a:gd name="connsiteX4" fmla="*/ 1062 w 39300"/>
              <a:gd name="connsiteY4" fmla="*/ 57438 h 165599"/>
              <a:gd name="connsiteX5" fmla="*/ 39162 w 39300"/>
              <a:gd name="connsiteY5" fmla="*/ 288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0" h="165599">
                <a:moveTo>
                  <a:pt x="39162" y="288"/>
                </a:moveTo>
                <a:cubicBezTo>
                  <a:pt x="41279" y="4521"/>
                  <a:pt x="18524" y="55321"/>
                  <a:pt x="13762" y="82838"/>
                </a:cubicBezTo>
                <a:cubicBezTo>
                  <a:pt x="9000" y="110355"/>
                  <a:pt x="11116" y="161684"/>
                  <a:pt x="10587" y="165388"/>
                </a:cubicBezTo>
                <a:cubicBezTo>
                  <a:pt x="10058" y="169092"/>
                  <a:pt x="12174" y="123055"/>
                  <a:pt x="10587" y="105063"/>
                </a:cubicBezTo>
                <a:cubicBezTo>
                  <a:pt x="8999" y="87071"/>
                  <a:pt x="-3701" y="75430"/>
                  <a:pt x="1062" y="57438"/>
                </a:cubicBezTo>
                <a:cubicBezTo>
                  <a:pt x="5824" y="39446"/>
                  <a:pt x="37045" y="-3945"/>
                  <a:pt x="3916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D23EAD5-E8EE-4A29-D840-4398354FD667}"/>
              </a:ext>
            </a:extLst>
          </p:cNvPr>
          <p:cNvSpPr/>
          <p:nvPr/>
        </p:nvSpPr>
        <p:spPr>
          <a:xfrm>
            <a:off x="3456057" y="2689185"/>
            <a:ext cx="84693" cy="173080"/>
          </a:xfrm>
          <a:custGeom>
            <a:avLst/>
            <a:gdLst>
              <a:gd name="connsiteX0" fmla="*/ 49143 w 84693"/>
              <a:gd name="connsiteY0" fmla="*/ 40 h 173080"/>
              <a:gd name="connsiteX1" fmla="*/ 36443 w 84693"/>
              <a:gd name="connsiteY1" fmla="*/ 107990 h 173080"/>
              <a:gd name="connsiteX2" fmla="*/ 1518 w 84693"/>
              <a:gd name="connsiteY2" fmla="*/ 171490 h 173080"/>
              <a:gd name="connsiteX3" fmla="*/ 14218 w 84693"/>
              <a:gd name="connsiteY3" fmla="*/ 149265 h 173080"/>
              <a:gd name="connsiteX4" fmla="*/ 84068 w 84693"/>
              <a:gd name="connsiteY4" fmla="*/ 98465 h 173080"/>
              <a:gd name="connsiteX5" fmla="*/ 45968 w 84693"/>
              <a:gd name="connsiteY5" fmla="*/ 133390 h 173080"/>
              <a:gd name="connsiteX6" fmla="*/ 1518 w 84693"/>
              <a:gd name="connsiteY6" fmla="*/ 161965 h 173080"/>
              <a:gd name="connsiteX7" fmla="*/ 23743 w 84693"/>
              <a:gd name="connsiteY7" fmla="*/ 120690 h 173080"/>
              <a:gd name="connsiteX8" fmla="*/ 49143 w 84693"/>
              <a:gd name="connsiteY8" fmla="*/ 40 h 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3" h="173080">
                <a:moveTo>
                  <a:pt x="49143" y="40"/>
                </a:moveTo>
                <a:cubicBezTo>
                  <a:pt x="51260" y="-2077"/>
                  <a:pt x="44381" y="79415"/>
                  <a:pt x="36443" y="107990"/>
                </a:cubicBezTo>
                <a:cubicBezTo>
                  <a:pt x="28505" y="136565"/>
                  <a:pt x="1518" y="171490"/>
                  <a:pt x="1518" y="171490"/>
                </a:cubicBezTo>
                <a:cubicBezTo>
                  <a:pt x="-2186" y="178369"/>
                  <a:pt x="460" y="161436"/>
                  <a:pt x="14218" y="149265"/>
                </a:cubicBezTo>
                <a:cubicBezTo>
                  <a:pt x="27976" y="137094"/>
                  <a:pt x="78776" y="101111"/>
                  <a:pt x="84068" y="98465"/>
                </a:cubicBezTo>
                <a:cubicBezTo>
                  <a:pt x="89360" y="95819"/>
                  <a:pt x="59726" y="122807"/>
                  <a:pt x="45968" y="133390"/>
                </a:cubicBezTo>
                <a:cubicBezTo>
                  <a:pt x="32210" y="143973"/>
                  <a:pt x="5222" y="164082"/>
                  <a:pt x="1518" y="161965"/>
                </a:cubicBezTo>
                <a:cubicBezTo>
                  <a:pt x="-2186" y="159848"/>
                  <a:pt x="18451" y="142915"/>
                  <a:pt x="23743" y="120690"/>
                </a:cubicBezTo>
                <a:cubicBezTo>
                  <a:pt x="29035" y="98465"/>
                  <a:pt x="47026" y="2157"/>
                  <a:pt x="4914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FA6F357-E986-1E3B-A380-16542E631C3D}"/>
              </a:ext>
            </a:extLst>
          </p:cNvPr>
          <p:cNvSpPr/>
          <p:nvPr/>
        </p:nvSpPr>
        <p:spPr>
          <a:xfrm>
            <a:off x="3330936" y="2698750"/>
            <a:ext cx="66577" cy="134000"/>
          </a:xfrm>
          <a:custGeom>
            <a:avLst/>
            <a:gdLst>
              <a:gd name="connsiteX0" fmla="*/ 66314 w 66577"/>
              <a:gd name="connsiteY0" fmla="*/ 0 h 134000"/>
              <a:gd name="connsiteX1" fmla="*/ 28214 w 66577"/>
              <a:gd name="connsiteY1" fmla="*/ 85725 h 134000"/>
              <a:gd name="connsiteX2" fmla="*/ 34564 w 66577"/>
              <a:gd name="connsiteY2" fmla="*/ 133350 h 134000"/>
              <a:gd name="connsiteX3" fmla="*/ 28214 w 66577"/>
              <a:gd name="connsiteY3" fmla="*/ 111125 h 134000"/>
              <a:gd name="connsiteX4" fmla="*/ 2814 w 66577"/>
              <a:gd name="connsiteY4" fmla="*/ 79375 h 134000"/>
              <a:gd name="connsiteX5" fmla="*/ 5989 w 66577"/>
              <a:gd name="connsiteY5" fmla="*/ 85725 h 134000"/>
              <a:gd name="connsiteX6" fmla="*/ 66314 w 66577"/>
              <a:gd name="connsiteY6" fmla="*/ 0 h 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7" h="134000">
                <a:moveTo>
                  <a:pt x="66314" y="0"/>
                </a:moveTo>
                <a:cubicBezTo>
                  <a:pt x="70018" y="0"/>
                  <a:pt x="33506" y="63500"/>
                  <a:pt x="28214" y="85725"/>
                </a:cubicBezTo>
                <a:cubicBezTo>
                  <a:pt x="22922" y="107950"/>
                  <a:pt x="34564" y="133350"/>
                  <a:pt x="34564" y="133350"/>
                </a:cubicBezTo>
                <a:cubicBezTo>
                  <a:pt x="34564" y="137583"/>
                  <a:pt x="33506" y="120121"/>
                  <a:pt x="28214" y="111125"/>
                </a:cubicBezTo>
                <a:cubicBezTo>
                  <a:pt x="22922" y="102129"/>
                  <a:pt x="2814" y="79375"/>
                  <a:pt x="2814" y="79375"/>
                </a:cubicBezTo>
                <a:cubicBezTo>
                  <a:pt x="-890" y="75142"/>
                  <a:pt x="-1948" y="93662"/>
                  <a:pt x="5989" y="85725"/>
                </a:cubicBezTo>
                <a:cubicBezTo>
                  <a:pt x="13926" y="77788"/>
                  <a:pt x="62610" y="0"/>
                  <a:pt x="66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B6D9B1-0B0B-7A58-D6D3-36531200D148}"/>
              </a:ext>
            </a:extLst>
          </p:cNvPr>
          <p:cNvSpPr/>
          <p:nvPr/>
        </p:nvSpPr>
        <p:spPr>
          <a:xfrm>
            <a:off x="3517492" y="2720970"/>
            <a:ext cx="152994" cy="152500"/>
          </a:xfrm>
          <a:custGeom>
            <a:avLst/>
            <a:gdLst>
              <a:gd name="connsiteX0" fmla="*/ 44858 w 152994"/>
              <a:gd name="connsiteY0" fmla="*/ 5 h 152500"/>
              <a:gd name="connsiteX1" fmla="*/ 35333 w 152994"/>
              <a:gd name="connsiteY1" fmla="*/ 57155 h 152500"/>
              <a:gd name="connsiteX2" fmla="*/ 86133 w 152994"/>
              <a:gd name="connsiteY2" fmla="*/ 123830 h 152500"/>
              <a:gd name="connsiteX3" fmla="*/ 73433 w 152994"/>
              <a:gd name="connsiteY3" fmla="*/ 98430 h 152500"/>
              <a:gd name="connsiteX4" fmla="*/ 152808 w 152994"/>
              <a:gd name="connsiteY4" fmla="*/ 152405 h 152500"/>
              <a:gd name="connsiteX5" fmla="*/ 92483 w 152994"/>
              <a:gd name="connsiteY5" fmla="*/ 111130 h 152500"/>
              <a:gd name="connsiteX6" fmla="*/ 408 w 152994"/>
              <a:gd name="connsiteY6" fmla="*/ 95255 h 152500"/>
              <a:gd name="connsiteX7" fmla="*/ 57558 w 152994"/>
              <a:gd name="connsiteY7" fmla="*/ 88905 h 152500"/>
              <a:gd name="connsiteX8" fmla="*/ 28983 w 152994"/>
              <a:gd name="connsiteY8" fmla="*/ 60330 h 152500"/>
              <a:gd name="connsiteX9" fmla="*/ 44858 w 152994"/>
              <a:gd name="connsiteY9" fmla="*/ 5 h 1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94" h="152500">
                <a:moveTo>
                  <a:pt x="44858" y="5"/>
                </a:moveTo>
                <a:cubicBezTo>
                  <a:pt x="45916" y="-524"/>
                  <a:pt x="28454" y="36518"/>
                  <a:pt x="35333" y="57155"/>
                </a:cubicBezTo>
                <a:cubicBezTo>
                  <a:pt x="42212" y="77792"/>
                  <a:pt x="79783" y="116951"/>
                  <a:pt x="86133" y="123830"/>
                </a:cubicBezTo>
                <a:cubicBezTo>
                  <a:pt x="92483" y="130709"/>
                  <a:pt x="62321" y="93668"/>
                  <a:pt x="73433" y="98430"/>
                </a:cubicBezTo>
                <a:cubicBezTo>
                  <a:pt x="84545" y="103192"/>
                  <a:pt x="149633" y="150288"/>
                  <a:pt x="152808" y="152405"/>
                </a:cubicBezTo>
                <a:cubicBezTo>
                  <a:pt x="155983" y="154522"/>
                  <a:pt x="117883" y="120655"/>
                  <a:pt x="92483" y="111130"/>
                </a:cubicBezTo>
                <a:cubicBezTo>
                  <a:pt x="67083" y="101605"/>
                  <a:pt x="6229" y="98959"/>
                  <a:pt x="408" y="95255"/>
                </a:cubicBezTo>
                <a:cubicBezTo>
                  <a:pt x="-5413" y="91551"/>
                  <a:pt x="52796" y="94726"/>
                  <a:pt x="57558" y="88905"/>
                </a:cubicBezTo>
                <a:cubicBezTo>
                  <a:pt x="62320" y="83084"/>
                  <a:pt x="33746" y="73030"/>
                  <a:pt x="28983" y="60330"/>
                </a:cubicBezTo>
                <a:cubicBezTo>
                  <a:pt x="24220" y="47630"/>
                  <a:pt x="43800" y="534"/>
                  <a:pt x="448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5762DBA-632A-77D7-9949-0976E1BDB962}"/>
              </a:ext>
            </a:extLst>
          </p:cNvPr>
          <p:cNvSpPr/>
          <p:nvPr/>
        </p:nvSpPr>
        <p:spPr>
          <a:xfrm>
            <a:off x="3177271" y="2845427"/>
            <a:ext cx="305180" cy="142248"/>
          </a:xfrm>
          <a:custGeom>
            <a:avLst/>
            <a:gdLst>
              <a:gd name="connsiteX0" fmla="*/ 904 w 305180"/>
              <a:gd name="connsiteY0" fmla="*/ 78748 h 142248"/>
              <a:gd name="connsiteX1" fmla="*/ 137429 w 305180"/>
              <a:gd name="connsiteY1" fmla="*/ 21598 h 142248"/>
              <a:gd name="connsiteX2" fmla="*/ 197754 w 305180"/>
              <a:gd name="connsiteY2" fmla="*/ 53348 h 142248"/>
              <a:gd name="connsiteX3" fmla="*/ 200929 w 305180"/>
              <a:gd name="connsiteY3" fmla="*/ 34298 h 142248"/>
              <a:gd name="connsiteX4" fmla="*/ 299354 w 305180"/>
              <a:gd name="connsiteY4" fmla="*/ 104148 h 142248"/>
              <a:gd name="connsiteX5" fmla="*/ 293004 w 305180"/>
              <a:gd name="connsiteY5" fmla="*/ 72398 h 142248"/>
              <a:gd name="connsiteX6" fmla="*/ 286654 w 305180"/>
              <a:gd name="connsiteY6" fmla="*/ 142248 h 142248"/>
              <a:gd name="connsiteX7" fmla="*/ 254904 w 305180"/>
              <a:gd name="connsiteY7" fmla="*/ 72398 h 142248"/>
              <a:gd name="connsiteX8" fmla="*/ 172354 w 305180"/>
              <a:gd name="connsiteY8" fmla="*/ 5723 h 142248"/>
              <a:gd name="connsiteX9" fmla="*/ 61229 w 305180"/>
              <a:gd name="connsiteY9" fmla="*/ 5723 h 142248"/>
              <a:gd name="connsiteX10" fmla="*/ 185054 w 305180"/>
              <a:gd name="connsiteY10" fmla="*/ 24773 h 142248"/>
              <a:gd name="connsiteX11" fmla="*/ 83454 w 305180"/>
              <a:gd name="connsiteY11" fmla="*/ 37473 h 142248"/>
              <a:gd name="connsiteX12" fmla="*/ 904 w 305180"/>
              <a:gd name="connsiteY12" fmla="*/ 78748 h 14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80" h="142248">
                <a:moveTo>
                  <a:pt x="904" y="78748"/>
                </a:moveTo>
                <a:cubicBezTo>
                  <a:pt x="9900" y="76102"/>
                  <a:pt x="104621" y="25831"/>
                  <a:pt x="137429" y="21598"/>
                </a:cubicBezTo>
                <a:cubicBezTo>
                  <a:pt x="170237" y="17365"/>
                  <a:pt x="187171" y="51231"/>
                  <a:pt x="197754" y="53348"/>
                </a:cubicBezTo>
                <a:cubicBezTo>
                  <a:pt x="208337" y="55465"/>
                  <a:pt x="183996" y="25831"/>
                  <a:pt x="200929" y="34298"/>
                </a:cubicBezTo>
                <a:cubicBezTo>
                  <a:pt x="217862" y="42765"/>
                  <a:pt x="284008" y="97798"/>
                  <a:pt x="299354" y="104148"/>
                </a:cubicBezTo>
                <a:cubicBezTo>
                  <a:pt x="314700" y="110498"/>
                  <a:pt x="295121" y="66048"/>
                  <a:pt x="293004" y="72398"/>
                </a:cubicBezTo>
                <a:cubicBezTo>
                  <a:pt x="290887" y="78748"/>
                  <a:pt x="293004" y="142248"/>
                  <a:pt x="286654" y="142248"/>
                </a:cubicBezTo>
                <a:cubicBezTo>
                  <a:pt x="280304" y="142248"/>
                  <a:pt x="273954" y="95152"/>
                  <a:pt x="254904" y="72398"/>
                </a:cubicBezTo>
                <a:cubicBezTo>
                  <a:pt x="235854" y="49644"/>
                  <a:pt x="204633" y="16835"/>
                  <a:pt x="172354" y="5723"/>
                </a:cubicBezTo>
                <a:cubicBezTo>
                  <a:pt x="140075" y="-5390"/>
                  <a:pt x="59112" y="2548"/>
                  <a:pt x="61229" y="5723"/>
                </a:cubicBezTo>
                <a:cubicBezTo>
                  <a:pt x="63346" y="8898"/>
                  <a:pt x="181350" y="19481"/>
                  <a:pt x="185054" y="24773"/>
                </a:cubicBezTo>
                <a:cubicBezTo>
                  <a:pt x="188758" y="30065"/>
                  <a:pt x="114675" y="30594"/>
                  <a:pt x="83454" y="37473"/>
                </a:cubicBezTo>
                <a:cubicBezTo>
                  <a:pt x="52233" y="44352"/>
                  <a:pt x="-8092" y="81394"/>
                  <a:pt x="904" y="7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D594EDE-287C-6504-457D-F2D26CE8AB0A}"/>
              </a:ext>
            </a:extLst>
          </p:cNvPr>
          <p:cNvSpPr/>
          <p:nvPr/>
        </p:nvSpPr>
        <p:spPr>
          <a:xfrm>
            <a:off x="3406699" y="2872462"/>
            <a:ext cx="406518" cy="148145"/>
          </a:xfrm>
          <a:custGeom>
            <a:avLst/>
            <a:gdLst>
              <a:gd name="connsiteX0" fmla="*/ 76 w 406518"/>
              <a:gd name="connsiteY0" fmla="*/ 102513 h 148145"/>
              <a:gd name="connsiteX1" fmla="*/ 66751 w 406518"/>
              <a:gd name="connsiteY1" fmla="*/ 23138 h 148145"/>
              <a:gd name="connsiteX2" fmla="*/ 158826 w 406518"/>
              <a:gd name="connsiteY2" fmla="*/ 26313 h 148145"/>
              <a:gd name="connsiteX3" fmla="*/ 123901 w 406518"/>
              <a:gd name="connsiteY3" fmla="*/ 26313 h 148145"/>
              <a:gd name="connsiteX4" fmla="*/ 231851 w 406518"/>
              <a:gd name="connsiteY4" fmla="*/ 64413 h 148145"/>
              <a:gd name="connsiteX5" fmla="*/ 289001 w 406518"/>
              <a:gd name="connsiteY5" fmla="*/ 118388 h 148145"/>
              <a:gd name="connsiteX6" fmla="*/ 266776 w 406518"/>
              <a:gd name="connsiteY6" fmla="*/ 83463 h 148145"/>
              <a:gd name="connsiteX7" fmla="*/ 311226 w 406518"/>
              <a:gd name="connsiteY7" fmla="*/ 124738 h 148145"/>
              <a:gd name="connsiteX8" fmla="*/ 349326 w 406518"/>
              <a:gd name="connsiteY8" fmla="*/ 143788 h 148145"/>
              <a:gd name="connsiteX9" fmla="*/ 406476 w 406518"/>
              <a:gd name="connsiteY9" fmla="*/ 146963 h 148145"/>
              <a:gd name="connsiteX10" fmla="*/ 339801 w 406518"/>
              <a:gd name="connsiteY10" fmla="*/ 127913 h 148145"/>
              <a:gd name="connsiteX11" fmla="*/ 244551 w 406518"/>
              <a:gd name="connsiteY11" fmla="*/ 51713 h 148145"/>
              <a:gd name="connsiteX12" fmla="*/ 114376 w 406518"/>
              <a:gd name="connsiteY12" fmla="*/ 913 h 148145"/>
              <a:gd name="connsiteX13" fmla="*/ 79451 w 406518"/>
              <a:gd name="connsiteY13" fmla="*/ 23138 h 148145"/>
              <a:gd name="connsiteX14" fmla="*/ 76 w 406518"/>
              <a:gd name="connsiteY14" fmla="*/ 102513 h 1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518" h="148145">
                <a:moveTo>
                  <a:pt x="76" y="102513"/>
                </a:moveTo>
                <a:cubicBezTo>
                  <a:pt x="-2041" y="102513"/>
                  <a:pt x="40293" y="35838"/>
                  <a:pt x="66751" y="23138"/>
                </a:cubicBezTo>
                <a:cubicBezTo>
                  <a:pt x="93209" y="10438"/>
                  <a:pt x="149301" y="25784"/>
                  <a:pt x="158826" y="26313"/>
                </a:cubicBezTo>
                <a:cubicBezTo>
                  <a:pt x="168351" y="26842"/>
                  <a:pt x="111730" y="19963"/>
                  <a:pt x="123901" y="26313"/>
                </a:cubicBezTo>
                <a:cubicBezTo>
                  <a:pt x="136072" y="32663"/>
                  <a:pt x="204334" y="49067"/>
                  <a:pt x="231851" y="64413"/>
                </a:cubicBezTo>
                <a:cubicBezTo>
                  <a:pt x="259368" y="79759"/>
                  <a:pt x="283180" y="115213"/>
                  <a:pt x="289001" y="118388"/>
                </a:cubicBezTo>
                <a:cubicBezTo>
                  <a:pt x="294822" y="121563"/>
                  <a:pt x="263072" y="82405"/>
                  <a:pt x="266776" y="83463"/>
                </a:cubicBezTo>
                <a:cubicBezTo>
                  <a:pt x="270480" y="84521"/>
                  <a:pt x="297468" y="114684"/>
                  <a:pt x="311226" y="124738"/>
                </a:cubicBezTo>
                <a:cubicBezTo>
                  <a:pt x="324984" y="134792"/>
                  <a:pt x="333451" y="140084"/>
                  <a:pt x="349326" y="143788"/>
                </a:cubicBezTo>
                <a:cubicBezTo>
                  <a:pt x="365201" y="147492"/>
                  <a:pt x="408064" y="149609"/>
                  <a:pt x="406476" y="146963"/>
                </a:cubicBezTo>
                <a:cubicBezTo>
                  <a:pt x="404889" y="144317"/>
                  <a:pt x="366789" y="143788"/>
                  <a:pt x="339801" y="127913"/>
                </a:cubicBezTo>
                <a:cubicBezTo>
                  <a:pt x="312814" y="112038"/>
                  <a:pt x="282122" y="72880"/>
                  <a:pt x="244551" y="51713"/>
                </a:cubicBezTo>
                <a:cubicBezTo>
                  <a:pt x="206980" y="30546"/>
                  <a:pt x="141893" y="5675"/>
                  <a:pt x="114376" y="913"/>
                </a:cubicBezTo>
                <a:cubicBezTo>
                  <a:pt x="86859" y="-3849"/>
                  <a:pt x="103264" y="10967"/>
                  <a:pt x="79451" y="23138"/>
                </a:cubicBezTo>
                <a:cubicBezTo>
                  <a:pt x="55639" y="35309"/>
                  <a:pt x="2193" y="102513"/>
                  <a:pt x="76" y="10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A1149C7-6125-4D93-B963-CCCAEB891725}"/>
              </a:ext>
            </a:extLst>
          </p:cNvPr>
          <p:cNvSpPr/>
          <p:nvPr/>
        </p:nvSpPr>
        <p:spPr>
          <a:xfrm>
            <a:off x="3133720" y="2891044"/>
            <a:ext cx="273477" cy="93567"/>
          </a:xfrm>
          <a:custGeom>
            <a:avLst/>
            <a:gdLst>
              <a:gd name="connsiteX0" fmla="*/ 5 w 273477"/>
              <a:gd name="connsiteY0" fmla="*/ 83931 h 93567"/>
              <a:gd name="connsiteX1" fmla="*/ 177805 w 273477"/>
              <a:gd name="connsiteY1" fmla="*/ 7731 h 93567"/>
              <a:gd name="connsiteX2" fmla="*/ 244480 w 273477"/>
              <a:gd name="connsiteY2" fmla="*/ 42656 h 93567"/>
              <a:gd name="connsiteX3" fmla="*/ 247655 w 273477"/>
              <a:gd name="connsiteY3" fmla="*/ 7731 h 93567"/>
              <a:gd name="connsiteX4" fmla="*/ 273055 w 273477"/>
              <a:gd name="connsiteY4" fmla="*/ 39481 h 93567"/>
              <a:gd name="connsiteX5" fmla="*/ 263530 w 273477"/>
              <a:gd name="connsiteY5" fmla="*/ 93456 h 93567"/>
              <a:gd name="connsiteX6" fmla="*/ 263530 w 273477"/>
              <a:gd name="connsiteY6" fmla="*/ 52181 h 93567"/>
              <a:gd name="connsiteX7" fmla="*/ 206380 w 273477"/>
              <a:gd name="connsiteY7" fmla="*/ 4556 h 93567"/>
              <a:gd name="connsiteX8" fmla="*/ 171455 w 273477"/>
              <a:gd name="connsiteY8" fmla="*/ 10906 h 93567"/>
              <a:gd name="connsiteX9" fmla="*/ 5 w 273477"/>
              <a:gd name="connsiteY9" fmla="*/ 83931 h 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77" h="93567">
                <a:moveTo>
                  <a:pt x="5" y="83931"/>
                </a:moveTo>
                <a:cubicBezTo>
                  <a:pt x="1063" y="83402"/>
                  <a:pt x="137059" y="14610"/>
                  <a:pt x="177805" y="7731"/>
                </a:cubicBezTo>
                <a:cubicBezTo>
                  <a:pt x="218551" y="852"/>
                  <a:pt x="232838" y="42656"/>
                  <a:pt x="244480" y="42656"/>
                </a:cubicBezTo>
                <a:cubicBezTo>
                  <a:pt x="256122" y="42656"/>
                  <a:pt x="242893" y="8260"/>
                  <a:pt x="247655" y="7731"/>
                </a:cubicBezTo>
                <a:cubicBezTo>
                  <a:pt x="252418" y="7202"/>
                  <a:pt x="270409" y="25194"/>
                  <a:pt x="273055" y="39481"/>
                </a:cubicBezTo>
                <a:cubicBezTo>
                  <a:pt x="275701" y="53768"/>
                  <a:pt x="265118" y="91339"/>
                  <a:pt x="263530" y="93456"/>
                </a:cubicBezTo>
                <a:cubicBezTo>
                  <a:pt x="261942" y="95573"/>
                  <a:pt x="273055" y="66998"/>
                  <a:pt x="263530" y="52181"/>
                </a:cubicBezTo>
                <a:cubicBezTo>
                  <a:pt x="254005" y="37364"/>
                  <a:pt x="221726" y="11435"/>
                  <a:pt x="206380" y="4556"/>
                </a:cubicBezTo>
                <a:cubicBezTo>
                  <a:pt x="191034" y="-2323"/>
                  <a:pt x="201088" y="-2323"/>
                  <a:pt x="171455" y="10906"/>
                </a:cubicBezTo>
                <a:cubicBezTo>
                  <a:pt x="141822" y="24135"/>
                  <a:pt x="-1053" y="84460"/>
                  <a:pt x="5" y="8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8031F8A-4932-F0EB-3121-F9804E51C460}"/>
              </a:ext>
            </a:extLst>
          </p:cNvPr>
          <p:cNvSpPr/>
          <p:nvPr/>
        </p:nvSpPr>
        <p:spPr>
          <a:xfrm>
            <a:off x="3428972" y="2941364"/>
            <a:ext cx="393906" cy="125699"/>
          </a:xfrm>
          <a:custGeom>
            <a:avLst/>
            <a:gdLst>
              <a:gd name="connsiteX0" fmla="*/ 28 w 393906"/>
              <a:gd name="connsiteY0" fmla="*/ 27261 h 125699"/>
              <a:gd name="connsiteX1" fmla="*/ 57178 w 393906"/>
              <a:gd name="connsiteY1" fmla="*/ 11386 h 125699"/>
              <a:gd name="connsiteX2" fmla="*/ 177828 w 393906"/>
              <a:gd name="connsiteY2" fmla="*/ 62186 h 125699"/>
              <a:gd name="connsiteX3" fmla="*/ 174653 w 393906"/>
              <a:gd name="connsiteY3" fmla="*/ 39961 h 125699"/>
              <a:gd name="connsiteX4" fmla="*/ 260378 w 393906"/>
              <a:gd name="connsiteY4" fmla="*/ 100286 h 125699"/>
              <a:gd name="connsiteX5" fmla="*/ 234978 w 393906"/>
              <a:gd name="connsiteY5" fmla="*/ 78061 h 125699"/>
              <a:gd name="connsiteX6" fmla="*/ 336578 w 393906"/>
              <a:gd name="connsiteY6" fmla="*/ 119336 h 125699"/>
              <a:gd name="connsiteX7" fmla="*/ 349278 w 393906"/>
              <a:gd name="connsiteY7" fmla="*/ 90761 h 125699"/>
              <a:gd name="connsiteX8" fmla="*/ 393728 w 393906"/>
              <a:gd name="connsiteY8" fmla="*/ 65361 h 125699"/>
              <a:gd name="connsiteX9" fmla="*/ 365153 w 393906"/>
              <a:gd name="connsiteY9" fmla="*/ 97111 h 125699"/>
              <a:gd name="connsiteX10" fmla="*/ 371503 w 393906"/>
              <a:gd name="connsiteY10" fmla="*/ 125686 h 125699"/>
              <a:gd name="connsiteX11" fmla="*/ 311178 w 393906"/>
              <a:gd name="connsiteY11" fmla="*/ 100286 h 125699"/>
              <a:gd name="connsiteX12" fmla="*/ 231803 w 393906"/>
              <a:gd name="connsiteY12" fmla="*/ 62186 h 125699"/>
              <a:gd name="connsiteX13" fmla="*/ 104803 w 393906"/>
              <a:gd name="connsiteY13" fmla="*/ 59011 h 125699"/>
              <a:gd name="connsiteX14" fmla="*/ 165128 w 393906"/>
              <a:gd name="connsiteY14" fmla="*/ 65361 h 125699"/>
              <a:gd name="connsiteX15" fmla="*/ 63528 w 393906"/>
              <a:gd name="connsiteY15" fmla="*/ 1861 h 125699"/>
              <a:gd name="connsiteX16" fmla="*/ 28 w 393906"/>
              <a:gd name="connsiteY16" fmla="*/ 27261 h 1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906" h="125699">
                <a:moveTo>
                  <a:pt x="28" y="27261"/>
                </a:moveTo>
                <a:cubicBezTo>
                  <a:pt x="-1030" y="28849"/>
                  <a:pt x="27545" y="5565"/>
                  <a:pt x="57178" y="11386"/>
                </a:cubicBezTo>
                <a:cubicBezTo>
                  <a:pt x="86811" y="17207"/>
                  <a:pt x="158249" y="57424"/>
                  <a:pt x="177828" y="62186"/>
                </a:cubicBezTo>
                <a:cubicBezTo>
                  <a:pt x="197407" y="66948"/>
                  <a:pt x="160895" y="33611"/>
                  <a:pt x="174653" y="39961"/>
                </a:cubicBezTo>
                <a:cubicBezTo>
                  <a:pt x="188411" y="46311"/>
                  <a:pt x="250324" y="93936"/>
                  <a:pt x="260378" y="100286"/>
                </a:cubicBezTo>
                <a:cubicBezTo>
                  <a:pt x="270432" y="106636"/>
                  <a:pt x="222278" y="74886"/>
                  <a:pt x="234978" y="78061"/>
                </a:cubicBezTo>
                <a:cubicBezTo>
                  <a:pt x="247678" y="81236"/>
                  <a:pt x="317528" y="117219"/>
                  <a:pt x="336578" y="119336"/>
                </a:cubicBezTo>
                <a:cubicBezTo>
                  <a:pt x="355628" y="121453"/>
                  <a:pt x="339753" y="99757"/>
                  <a:pt x="349278" y="90761"/>
                </a:cubicBezTo>
                <a:cubicBezTo>
                  <a:pt x="358803" y="81765"/>
                  <a:pt x="391082" y="64303"/>
                  <a:pt x="393728" y="65361"/>
                </a:cubicBezTo>
                <a:cubicBezTo>
                  <a:pt x="396374" y="66419"/>
                  <a:pt x="368857" y="87057"/>
                  <a:pt x="365153" y="97111"/>
                </a:cubicBezTo>
                <a:cubicBezTo>
                  <a:pt x="361449" y="107165"/>
                  <a:pt x="380499" y="125157"/>
                  <a:pt x="371503" y="125686"/>
                </a:cubicBezTo>
                <a:cubicBezTo>
                  <a:pt x="362507" y="126215"/>
                  <a:pt x="334461" y="110869"/>
                  <a:pt x="311178" y="100286"/>
                </a:cubicBezTo>
                <a:cubicBezTo>
                  <a:pt x="287895" y="89703"/>
                  <a:pt x="266199" y="69065"/>
                  <a:pt x="231803" y="62186"/>
                </a:cubicBezTo>
                <a:cubicBezTo>
                  <a:pt x="197407" y="55307"/>
                  <a:pt x="115915" y="58482"/>
                  <a:pt x="104803" y="59011"/>
                </a:cubicBezTo>
                <a:cubicBezTo>
                  <a:pt x="93691" y="59540"/>
                  <a:pt x="172007" y="74886"/>
                  <a:pt x="165128" y="65361"/>
                </a:cubicBezTo>
                <a:cubicBezTo>
                  <a:pt x="158249" y="55836"/>
                  <a:pt x="85753" y="11915"/>
                  <a:pt x="63528" y="1861"/>
                </a:cubicBezTo>
                <a:cubicBezTo>
                  <a:pt x="41303" y="-8193"/>
                  <a:pt x="1086" y="25673"/>
                  <a:pt x="28" y="2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0EB492-A541-5CFE-8766-696C19F5918B}"/>
              </a:ext>
            </a:extLst>
          </p:cNvPr>
          <p:cNvSpPr/>
          <p:nvPr/>
        </p:nvSpPr>
        <p:spPr>
          <a:xfrm>
            <a:off x="3155942" y="2885366"/>
            <a:ext cx="284060" cy="127626"/>
          </a:xfrm>
          <a:custGeom>
            <a:avLst/>
            <a:gdLst>
              <a:gd name="connsiteX0" fmla="*/ 8 w 284060"/>
              <a:gd name="connsiteY0" fmla="*/ 105484 h 127626"/>
              <a:gd name="connsiteX1" fmla="*/ 133358 w 284060"/>
              <a:gd name="connsiteY1" fmla="*/ 70559 h 127626"/>
              <a:gd name="connsiteX2" fmla="*/ 203208 w 284060"/>
              <a:gd name="connsiteY2" fmla="*/ 73734 h 127626"/>
              <a:gd name="connsiteX3" fmla="*/ 158758 w 284060"/>
              <a:gd name="connsiteY3" fmla="*/ 709 h 127626"/>
              <a:gd name="connsiteX4" fmla="*/ 279408 w 284060"/>
              <a:gd name="connsiteY4" fmla="*/ 124534 h 127626"/>
              <a:gd name="connsiteX5" fmla="*/ 247658 w 284060"/>
              <a:gd name="connsiteY5" fmla="*/ 83259 h 127626"/>
              <a:gd name="connsiteX6" fmla="*/ 139708 w 284060"/>
              <a:gd name="connsiteY6" fmla="*/ 7059 h 127626"/>
              <a:gd name="connsiteX7" fmla="*/ 190508 w 284060"/>
              <a:gd name="connsiteY7" fmla="*/ 57859 h 127626"/>
              <a:gd name="connsiteX8" fmla="*/ 127008 w 284060"/>
              <a:gd name="connsiteY8" fmla="*/ 70559 h 127626"/>
              <a:gd name="connsiteX9" fmla="*/ 8 w 284060"/>
              <a:gd name="connsiteY9" fmla="*/ 105484 h 1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60" h="127626">
                <a:moveTo>
                  <a:pt x="8" y="105484"/>
                </a:moveTo>
                <a:cubicBezTo>
                  <a:pt x="1066" y="105484"/>
                  <a:pt x="99491" y="75851"/>
                  <a:pt x="133358" y="70559"/>
                </a:cubicBezTo>
                <a:cubicBezTo>
                  <a:pt x="167225" y="65267"/>
                  <a:pt x="198975" y="85376"/>
                  <a:pt x="203208" y="73734"/>
                </a:cubicBezTo>
                <a:cubicBezTo>
                  <a:pt x="207441" y="62092"/>
                  <a:pt x="146058" y="-7758"/>
                  <a:pt x="158758" y="709"/>
                </a:cubicBezTo>
                <a:cubicBezTo>
                  <a:pt x="171458" y="9176"/>
                  <a:pt x="264591" y="110776"/>
                  <a:pt x="279408" y="124534"/>
                </a:cubicBezTo>
                <a:cubicBezTo>
                  <a:pt x="294225" y="138292"/>
                  <a:pt x="270941" y="102838"/>
                  <a:pt x="247658" y="83259"/>
                </a:cubicBezTo>
                <a:cubicBezTo>
                  <a:pt x="224375" y="63680"/>
                  <a:pt x="149233" y="11292"/>
                  <a:pt x="139708" y="7059"/>
                </a:cubicBezTo>
                <a:cubicBezTo>
                  <a:pt x="130183" y="2826"/>
                  <a:pt x="192625" y="47276"/>
                  <a:pt x="190508" y="57859"/>
                </a:cubicBezTo>
                <a:cubicBezTo>
                  <a:pt x="188391" y="68442"/>
                  <a:pt x="152408" y="62622"/>
                  <a:pt x="127008" y="70559"/>
                </a:cubicBezTo>
                <a:cubicBezTo>
                  <a:pt x="101608" y="78496"/>
                  <a:pt x="-1050" y="105484"/>
                  <a:pt x="8" y="10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0B21EE2-5281-BBE2-BA42-74816D655242}"/>
              </a:ext>
            </a:extLst>
          </p:cNvPr>
          <p:cNvSpPr/>
          <p:nvPr/>
        </p:nvSpPr>
        <p:spPr>
          <a:xfrm>
            <a:off x="3251197" y="2990488"/>
            <a:ext cx="77699" cy="200542"/>
          </a:xfrm>
          <a:custGeom>
            <a:avLst/>
            <a:gdLst>
              <a:gd name="connsiteX0" fmla="*/ 66678 w 77699"/>
              <a:gd name="connsiteY0" fmla="*/ 362 h 200542"/>
              <a:gd name="connsiteX1" fmla="*/ 15878 w 77699"/>
              <a:gd name="connsiteY1" fmla="*/ 60687 h 200542"/>
              <a:gd name="connsiteX2" fmla="*/ 41278 w 77699"/>
              <a:gd name="connsiteY2" fmla="*/ 130537 h 200542"/>
              <a:gd name="connsiteX3" fmla="*/ 22228 w 77699"/>
              <a:gd name="connsiteY3" fmla="*/ 89262 h 200542"/>
              <a:gd name="connsiteX4" fmla="*/ 76203 w 77699"/>
              <a:gd name="connsiteY4" fmla="*/ 197212 h 200542"/>
              <a:gd name="connsiteX5" fmla="*/ 57153 w 77699"/>
              <a:gd name="connsiteY5" fmla="*/ 165462 h 200542"/>
              <a:gd name="connsiteX6" fmla="*/ 3 w 77699"/>
              <a:gd name="connsiteY6" fmla="*/ 89262 h 200542"/>
              <a:gd name="connsiteX7" fmla="*/ 66678 w 77699"/>
              <a:gd name="connsiteY7" fmla="*/ 362 h 2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99" h="200542">
                <a:moveTo>
                  <a:pt x="66678" y="362"/>
                </a:moveTo>
                <a:cubicBezTo>
                  <a:pt x="69324" y="-4400"/>
                  <a:pt x="20111" y="38991"/>
                  <a:pt x="15878" y="60687"/>
                </a:cubicBezTo>
                <a:cubicBezTo>
                  <a:pt x="11645" y="82383"/>
                  <a:pt x="40220" y="125775"/>
                  <a:pt x="41278" y="130537"/>
                </a:cubicBezTo>
                <a:cubicBezTo>
                  <a:pt x="42336" y="135299"/>
                  <a:pt x="16407" y="78150"/>
                  <a:pt x="22228" y="89262"/>
                </a:cubicBezTo>
                <a:cubicBezTo>
                  <a:pt x="28049" y="100374"/>
                  <a:pt x="70382" y="184512"/>
                  <a:pt x="76203" y="197212"/>
                </a:cubicBezTo>
                <a:cubicBezTo>
                  <a:pt x="82024" y="209912"/>
                  <a:pt x="69853" y="183454"/>
                  <a:pt x="57153" y="165462"/>
                </a:cubicBezTo>
                <a:cubicBezTo>
                  <a:pt x="44453" y="147470"/>
                  <a:pt x="532" y="111487"/>
                  <a:pt x="3" y="89262"/>
                </a:cubicBezTo>
                <a:cubicBezTo>
                  <a:pt x="-526" y="67037"/>
                  <a:pt x="64032" y="5124"/>
                  <a:pt x="6667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1EDD295-2705-7ADB-F092-C2F9B0BFCF15}"/>
              </a:ext>
            </a:extLst>
          </p:cNvPr>
          <p:cNvSpPr/>
          <p:nvPr/>
        </p:nvSpPr>
        <p:spPr>
          <a:xfrm>
            <a:off x="3374489" y="3024604"/>
            <a:ext cx="383017" cy="138400"/>
          </a:xfrm>
          <a:custGeom>
            <a:avLst/>
            <a:gdLst>
              <a:gd name="connsiteX0" fmla="*/ 381536 w 383017"/>
              <a:gd name="connsiteY0" fmla="*/ 51971 h 138400"/>
              <a:gd name="connsiteX1" fmla="*/ 165636 w 383017"/>
              <a:gd name="connsiteY1" fmla="*/ 48796 h 138400"/>
              <a:gd name="connsiteX2" fmla="*/ 48161 w 383017"/>
              <a:gd name="connsiteY2" fmla="*/ 77371 h 138400"/>
              <a:gd name="connsiteX3" fmla="*/ 98961 w 383017"/>
              <a:gd name="connsiteY3" fmla="*/ 58321 h 138400"/>
              <a:gd name="connsiteX4" fmla="*/ 35461 w 383017"/>
              <a:gd name="connsiteY4" fmla="*/ 71021 h 138400"/>
              <a:gd name="connsiteX5" fmla="*/ 536 w 383017"/>
              <a:gd name="connsiteY5" fmla="*/ 137696 h 138400"/>
              <a:gd name="connsiteX6" fmla="*/ 16411 w 383017"/>
              <a:gd name="connsiteY6" fmla="*/ 99596 h 138400"/>
              <a:gd name="connsiteX7" fmla="*/ 44986 w 383017"/>
              <a:gd name="connsiteY7" fmla="*/ 1171 h 138400"/>
              <a:gd name="connsiteX8" fmla="*/ 48161 w 383017"/>
              <a:gd name="connsiteY8" fmla="*/ 45621 h 138400"/>
              <a:gd name="connsiteX9" fmla="*/ 381536 w 383017"/>
              <a:gd name="connsiteY9" fmla="*/ 51971 h 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17" h="138400">
                <a:moveTo>
                  <a:pt x="381536" y="51971"/>
                </a:moveTo>
                <a:cubicBezTo>
                  <a:pt x="401115" y="52500"/>
                  <a:pt x="221199" y="44563"/>
                  <a:pt x="165636" y="48796"/>
                </a:cubicBezTo>
                <a:cubicBezTo>
                  <a:pt x="110073" y="53029"/>
                  <a:pt x="59273" y="75784"/>
                  <a:pt x="48161" y="77371"/>
                </a:cubicBezTo>
                <a:cubicBezTo>
                  <a:pt x="37049" y="78958"/>
                  <a:pt x="101078" y="59379"/>
                  <a:pt x="98961" y="58321"/>
                </a:cubicBezTo>
                <a:cubicBezTo>
                  <a:pt x="96844" y="57263"/>
                  <a:pt x="51865" y="57792"/>
                  <a:pt x="35461" y="71021"/>
                </a:cubicBezTo>
                <a:cubicBezTo>
                  <a:pt x="19057" y="84250"/>
                  <a:pt x="3711" y="132934"/>
                  <a:pt x="536" y="137696"/>
                </a:cubicBezTo>
                <a:cubicBezTo>
                  <a:pt x="-2639" y="142458"/>
                  <a:pt x="9003" y="122350"/>
                  <a:pt x="16411" y="99596"/>
                </a:cubicBezTo>
                <a:cubicBezTo>
                  <a:pt x="23819" y="76842"/>
                  <a:pt x="39694" y="10167"/>
                  <a:pt x="44986" y="1171"/>
                </a:cubicBezTo>
                <a:cubicBezTo>
                  <a:pt x="50278" y="-7825"/>
                  <a:pt x="-6872" y="37684"/>
                  <a:pt x="48161" y="45621"/>
                </a:cubicBezTo>
                <a:cubicBezTo>
                  <a:pt x="103194" y="53558"/>
                  <a:pt x="361957" y="51442"/>
                  <a:pt x="381536" y="5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4A05701-22DC-79C9-89DB-E1D8118CE45C}"/>
              </a:ext>
            </a:extLst>
          </p:cNvPr>
          <p:cNvSpPr/>
          <p:nvPr/>
        </p:nvSpPr>
        <p:spPr>
          <a:xfrm>
            <a:off x="3336594" y="2993899"/>
            <a:ext cx="57696" cy="188334"/>
          </a:xfrm>
          <a:custGeom>
            <a:avLst/>
            <a:gdLst>
              <a:gd name="connsiteX0" fmla="*/ 57481 w 57696"/>
              <a:gd name="connsiteY0" fmla="*/ 126 h 188334"/>
              <a:gd name="connsiteX1" fmla="*/ 22556 w 57696"/>
              <a:gd name="connsiteY1" fmla="*/ 76326 h 188334"/>
              <a:gd name="connsiteX2" fmla="*/ 25731 w 57696"/>
              <a:gd name="connsiteY2" fmla="*/ 130301 h 188334"/>
              <a:gd name="connsiteX3" fmla="*/ 19381 w 57696"/>
              <a:gd name="connsiteY3" fmla="*/ 98551 h 188334"/>
              <a:gd name="connsiteX4" fmla="*/ 19381 w 57696"/>
              <a:gd name="connsiteY4" fmla="*/ 187451 h 188334"/>
              <a:gd name="connsiteX5" fmla="*/ 19381 w 57696"/>
              <a:gd name="connsiteY5" fmla="*/ 139826 h 188334"/>
              <a:gd name="connsiteX6" fmla="*/ 3506 w 57696"/>
              <a:gd name="connsiteY6" fmla="*/ 69976 h 188334"/>
              <a:gd name="connsiteX7" fmla="*/ 3506 w 57696"/>
              <a:gd name="connsiteY7" fmla="*/ 95376 h 188334"/>
              <a:gd name="connsiteX8" fmla="*/ 57481 w 57696"/>
              <a:gd name="connsiteY8" fmla="*/ 126 h 1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6" h="188334">
                <a:moveTo>
                  <a:pt x="57481" y="126"/>
                </a:moveTo>
                <a:cubicBezTo>
                  <a:pt x="60656" y="-3049"/>
                  <a:pt x="27848" y="54630"/>
                  <a:pt x="22556" y="76326"/>
                </a:cubicBezTo>
                <a:cubicBezTo>
                  <a:pt x="17264" y="98022"/>
                  <a:pt x="26260" y="126597"/>
                  <a:pt x="25731" y="130301"/>
                </a:cubicBezTo>
                <a:cubicBezTo>
                  <a:pt x="25202" y="134005"/>
                  <a:pt x="20439" y="89026"/>
                  <a:pt x="19381" y="98551"/>
                </a:cubicBezTo>
                <a:cubicBezTo>
                  <a:pt x="18323" y="108076"/>
                  <a:pt x="19381" y="187451"/>
                  <a:pt x="19381" y="187451"/>
                </a:cubicBezTo>
                <a:cubicBezTo>
                  <a:pt x="19381" y="194330"/>
                  <a:pt x="22027" y="159405"/>
                  <a:pt x="19381" y="139826"/>
                </a:cubicBezTo>
                <a:cubicBezTo>
                  <a:pt x="16735" y="120247"/>
                  <a:pt x="6152" y="77384"/>
                  <a:pt x="3506" y="69976"/>
                </a:cubicBezTo>
                <a:cubicBezTo>
                  <a:pt x="860" y="62568"/>
                  <a:pt x="-2844" y="101726"/>
                  <a:pt x="3506" y="95376"/>
                </a:cubicBezTo>
                <a:cubicBezTo>
                  <a:pt x="9856" y="89026"/>
                  <a:pt x="54306" y="3301"/>
                  <a:pt x="5748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0BE41EE-D60F-C548-D745-48AD649094B9}"/>
              </a:ext>
            </a:extLst>
          </p:cNvPr>
          <p:cNvSpPr/>
          <p:nvPr/>
        </p:nvSpPr>
        <p:spPr>
          <a:xfrm>
            <a:off x="3349900" y="3022540"/>
            <a:ext cx="218635" cy="149586"/>
          </a:xfrm>
          <a:custGeom>
            <a:avLst/>
            <a:gdLst>
              <a:gd name="connsiteX0" fmla="*/ 101325 w 218635"/>
              <a:gd name="connsiteY0" fmla="*/ 60 h 149586"/>
              <a:gd name="connsiteX1" fmla="*/ 190225 w 218635"/>
              <a:gd name="connsiteY1" fmla="*/ 79435 h 149586"/>
              <a:gd name="connsiteX2" fmla="*/ 164825 w 218635"/>
              <a:gd name="connsiteY2" fmla="*/ 114360 h 149586"/>
              <a:gd name="connsiteX3" fmla="*/ 215625 w 218635"/>
              <a:gd name="connsiteY3" fmla="*/ 117535 h 149586"/>
              <a:gd name="connsiteX4" fmla="*/ 60050 w 218635"/>
              <a:gd name="connsiteY4" fmla="*/ 136585 h 149586"/>
              <a:gd name="connsiteX5" fmla="*/ 6075 w 218635"/>
              <a:gd name="connsiteY5" fmla="*/ 149285 h 149586"/>
              <a:gd name="connsiteX6" fmla="*/ 190225 w 218635"/>
              <a:gd name="connsiteY6" fmla="*/ 123885 h 149586"/>
              <a:gd name="connsiteX7" fmla="*/ 212450 w 218635"/>
              <a:gd name="connsiteY7" fmla="*/ 120710 h 149586"/>
              <a:gd name="connsiteX8" fmla="*/ 171175 w 218635"/>
              <a:gd name="connsiteY8" fmla="*/ 66735 h 149586"/>
              <a:gd name="connsiteX9" fmla="*/ 101325 w 218635"/>
              <a:gd name="connsiteY9" fmla="*/ 60 h 1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35" h="149586">
                <a:moveTo>
                  <a:pt x="101325" y="60"/>
                </a:moveTo>
                <a:cubicBezTo>
                  <a:pt x="104500" y="2177"/>
                  <a:pt x="179642" y="60385"/>
                  <a:pt x="190225" y="79435"/>
                </a:cubicBezTo>
                <a:cubicBezTo>
                  <a:pt x="200808" y="98485"/>
                  <a:pt x="160592" y="108010"/>
                  <a:pt x="164825" y="114360"/>
                </a:cubicBezTo>
                <a:cubicBezTo>
                  <a:pt x="169058" y="120710"/>
                  <a:pt x="233087" y="113831"/>
                  <a:pt x="215625" y="117535"/>
                </a:cubicBezTo>
                <a:cubicBezTo>
                  <a:pt x="198163" y="121239"/>
                  <a:pt x="94975" y="131293"/>
                  <a:pt x="60050" y="136585"/>
                </a:cubicBezTo>
                <a:cubicBezTo>
                  <a:pt x="25125" y="141877"/>
                  <a:pt x="-15621" y="151402"/>
                  <a:pt x="6075" y="149285"/>
                </a:cubicBezTo>
                <a:cubicBezTo>
                  <a:pt x="27771" y="147168"/>
                  <a:pt x="190225" y="123885"/>
                  <a:pt x="190225" y="123885"/>
                </a:cubicBezTo>
                <a:cubicBezTo>
                  <a:pt x="224621" y="119123"/>
                  <a:pt x="215625" y="130235"/>
                  <a:pt x="212450" y="120710"/>
                </a:cubicBezTo>
                <a:cubicBezTo>
                  <a:pt x="209275" y="111185"/>
                  <a:pt x="188637" y="81552"/>
                  <a:pt x="171175" y="66735"/>
                </a:cubicBezTo>
                <a:cubicBezTo>
                  <a:pt x="153713" y="51918"/>
                  <a:pt x="98150" y="-2057"/>
                  <a:pt x="1013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B92BE97-948C-7201-10DF-52AF5B8C0F34}"/>
              </a:ext>
            </a:extLst>
          </p:cNvPr>
          <p:cNvSpPr/>
          <p:nvPr/>
        </p:nvSpPr>
        <p:spPr>
          <a:xfrm>
            <a:off x="3359134" y="3075990"/>
            <a:ext cx="444675" cy="60918"/>
          </a:xfrm>
          <a:custGeom>
            <a:avLst/>
            <a:gdLst>
              <a:gd name="connsiteX0" fmla="*/ 16 w 444675"/>
              <a:gd name="connsiteY0" fmla="*/ 60910 h 60918"/>
              <a:gd name="connsiteX1" fmla="*/ 165116 w 444675"/>
              <a:gd name="connsiteY1" fmla="*/ 32335 h 60918"/>
              <a:gd name="connsiteX2" fmla="*/ 327041 w 444675"/>
              <a:gd name="connsiteY2" fmla="*/ 38685 h 60918"/>
              <a:gd name="connsiteX3" fmla="*/ 260366 w 444675"/>
              <a:gd name="connsiteY3" fmla="*/ 41860 h 60918"/>
              <a:gd name="connsiteX4" fmla="*/ 444516 w 444675"/>
              <a:gd name="connsiteY4" fmla="*/ 585 h 60918"/>
              <a:gd name="connsiteX5" fmla="*/ 295291 w 444675"/>
              <a:gd name="connsiteY5" fmla="*/ 16460 h 60918"/>
              <a:gd name="connsiteX6" fmla="*/ 174641 w 444675"/>
              <a:gd name="connsiteY6" fmla="*/ 29160 h 60918"/>
              <a:gd name="connsiteX7" fmla="*/ 16 w 444675"/>
              <a:gd name="connsiteY7" fmla="*/ 60910 h 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75" h="60918">
                <a:moveTo>
                  <a:pt x="16" y="60910"/>
                </a:moveTo>
                <a:cubicBezTo>
                  <a:pt x="-1571" y="61439"/>
                  <a:pt x="110612" y="36039"/>
                  <a:pt x="165116" y="32335"/>
                </a:cubicBezTo>
                <a:cubicBezTo>
                  <a:pt x="219620" y="28631"/>
                  <a:pt x="311166" y="37097"/>
                  <a:pt x="327041" y="38685"/>
                </a:cubicBezTo>
                <a:cubicBezTo>
                  <a:pt x="342916" y="40272"/>
                  <a:pt x="240787" y="48210"/>
                  <a:pt x="260366" y="41860"/>
                </a:cubicBezTo>
                <a:cubicBezTo>
                  <a:pt x="279945" y="35510"/>
                  <a:pt x="438695" y="4818"/>
                  <a:pt x="444516" y="585"/>
                </a:cubicBezTo>
                <a:cubicBezTo>
                  <a:pt x="450337" y="-3648"/>
                  <a:pt x="295291" y="16460"/>
                  <a:pt x="295291" y="16460"/>
                </a:cubicBezTo>
                <a:cubicBezTo>
                  <a:pt x="250312" y="21222"/>
                  <a:pt x="218562" y="22281"/>
                  <a:pt x="174641" y="29160"/>
                </a:cubicBezTo>
                <a:cubicBezTo>
                  <a:pt x="130720" y="36039"/>
                  <a:pt x="1603" y="60381"/>
                  <a:pt x="16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A525C1A-584C-6DC3-D5B2-748F6E1E1B9D}"/>
              </a:ext>
            </a:extLst>
          </p:cNvPr>
          <p:cNvSpPr/>
          <p:nvPr/>
        </p:nvSpPr>
        <p:spPr>
          <a:xfrm>
            <a:off x="3165092" y="2997107"/>
            <a:ext cx="203863" cy="207073"/>
          </a:xfrm>
          <a:custGeom>
            <a:avLst/>
            <a:gdLst>
              <a:gd name="connsiteX0" fmla="*/ 86108 w 203863"/>
              <a:gd name="connsiteY0" fmla="*/ 12793 h 207073"/>
              <a:gd name="connsiteX1" fmla="*/ 38483 w 203863"/>
              <a:gd name="connsiteY1" fmla="*/ 76293 h 207073"/>
              <a:gd name="connsiteX2" fmla="*/ 86108 w 203863"/>
              <a:gd name="connsiteY2" fmla="*/ 142968 h 207073"/>
              <a:gd name="connsiteX3" fmla="*/ 67058 w 203863"/>
              <a:gd name="connsiteY3" fmla="*/ 123918 h 207073"/>
              <a:gd name="connsiteX4" fmla="*/ 9908 w 203863"/>
              <a:gd name="connsiteY4" fmla="*/ 92168 h 207073"/>
              <a:gd name="connsiteX5" fmla="*/ 9908 w 203863"/>
              <a:gd name="connsiteY5" fmla="*/ 66768 h 207073"/>
              <a:gd name="connsiteX6" fmla="*/ 22608 w 203863"/>
              <a:gd name="connsiteY6" fmla="*/ 93 h 207073"/>
              <a:gd name="connsiteX7" fmla="*/ 383 w 203863"/>
              <a:gd name="connsiteY7" fmla="*/ 82643 h 207073"/>
              <a:gd name="connsiteX8" fmla="*/ 44833 w 203863"/>
              <a:gd name="connsiteY8" fmla="*/ 133443 h 207073"/>
              <a:gd name="connsiteX9" fmla="*/ 203583 w 203863"/>
              <a:gd name="connsiteY9" fmla="*/ 206468 h 207073"/>
              <a:gd name="connsiteX10" fmla="*/ 82933 w 203863"/>
              <a:gd name="connsiteY10" fmla="*/ 165193 h 207073"/>
              <a:gd name="connsiteX11" fmla="*/ 60708 w 203863"/>
              <a:gd name="connsiteY11" fmla="*/ 111218 h 207073"/>
              <a:gd name="connsiteX12" fmla="*/ 60708 w 203863"/>
              <a:gd name="connsiteY12" fmla="*/ 73118 h 207073"/>
              <a:gd name="connsiteX13" fmla="*/ 38483 w 203863"/>
              <a:gd name="connsiteY13" fmla="*/ 104868 h 207073"/>
              <a:gd name="connsiteX14" fmla="*/ 86108 w 203863"/>
              <a:gd name="connsiteY14" fmla="*/ 12793 h 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863" h="207073">
                <a:moveTo>
                  <a:pt x="86108" y="12793"/>
                </a:moveTo>
                <a:cubicBezTo>
                  <a:pt x="86108" y="8031"/>
                  <a:pt x="38483" y="54597"/>
                  <a:pt x="38483" y="76293"/>
                </a:cubicBezTo>
                <a:cubicBezTo>
                  <a:pt x="38483" y="97989"/>
                  <a:pt x="86108" y="142968"/>
                  <a:pt x="86108" y="142968"/>
                </a:cubicBezTo>
                <a:cubicBezTo>
                  <a:pt x="90871" y="150906"/>
                  <a:pt x="79758" y="132385"/>
                  <a:pt x="67058" y="123918"/>
                </a:cubicBezTo>
                <a:cubicBezTo>
                  <a:pt x="54358" y="115451"/>
                  <a:pt x="9908" y="92168"/>
                  <a:pt x="9908" y="92168"/>
                </a:cubicBezTo>
                <a:cubicBezTo>
                  <a:pt x="383" y="82643"/>
                  <a:pt x="7791" y="82114"/>
                  <a:pt x="9908" y="66768"/>
                </a:cubicBezTo>
                <a:cubicBezTo>
                  <a:pt x="12025" y="51422"/>
                  <a:pt x="24195" y="-2553"/>
                  <a:pt x="22608" y="93"/>
                </a:cubicBezTo>
                <a:cubicBezTo>
                  <a:pt x="21020" y="2739"/>
                  <a:pt x="-3321" y="60418"/>
                  <a:pt x="383" y="82643"/>
                </a:cubicBezTo>
                <a:cubicBezTo>
                  <a:pt x="4087" y="104868"/>
                  <a:pt x="10966" y="112806"/>
                  <a:pt x="44833" y="133443"/>
                </a:cubicBezTo>
                <a:cubicBezTo>
                  <a:pt x="78700" y="154081"/>
                  <a:pt x="197233" y="201176"/>
                  <a:pt x="203583" y="206468"/>
                </a:cubicBezTo>
                <a:cubicBezTo>
                  <a:pt x="209933" y="211760"/>
                  <a:pt x="106746" y="181068"/>
                  <a:pt x="82933" y="165193"/>
                </a:cubicBezTo>
                <a:cubicBezTo>
                  <a:pt x="59120" y="149318"/>
                  <a:pt x="64412" y="126564"/>
                  <a:pt x="60708" y="111218"/>
                </a:cubicBezTo>
                <a:cubicBezTo>
                  <a:pt x="57004" y="95872"/>
                  <a:pt x="64412" y="74176"/>
                  <a:pt x="60708" y="73118"/>
                </a:cubicBezTo>
                <a:cubicBezTo>
                  <a:pt x="57004" y="72060"/>
                  <a:pt x="34779" y="111218"/>
                  <a:pt x="38483" y="104868"/>
                </a:cubicBezTo>
                <a:cubicBezTo>
                  <a:pt x="42187" y="98518"/>
                  <a:pt x="86108" y="17555"/>
                  <a:pt x="86108" y="1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805692B-57E0-DC57-6C64-80B2ADA0391F}"/>
              </a:ext>
            </a:extLst>
          </p:cNvPr>
          <p:cNvSpPr/>
          <p:nvPr/>
        </p:nvSpPr>
        <p:spPr>
          <a:xfrm>
            <a:off x="3082877" y="2920682"/>
            <a:ext cx="516757" cy="92724"/>
          </a:xfrm>
          <a:custGeom>
            <a:avLst/>
            <a:gdLst>
              <a:gd name="connsiteX0" fmla="*/ 104823 w 516757"/>
              <a:gd name="connsiteY0" fmla="*/ 318 h 92724"/>
              <a:gd name="connsiteX1" fmla="*/ 54023 w 516757"/>
              <a:gd name="connsiteY1" fmla="*/ 47943 h 92724"/>
              <a:gd name="connsiteX2" fmla="*/ 48 w 516757"/>
              <a:gd name="connsiteY2" fmla="*/ 76518 h 92724"/>
              <a:gd name="connsiteX3" fmla="*/ 63548 w 516757"/>
              <a:gd name="connsiteY3" fmla="*/ 54293 h 92724"/>
              <a:gd name="connsiteX4" fmla="*/ 228648 w 516757"/>
              <a:gd name="connsiteY4" fmla="*/ 60643 h 92724"/>
              <a:gd name="connsiteX5" fmla="*/ 212773 w 516757"/>
              <a:gd name="connsiteY5" fmla="*/ 47943 h 92724"/>
              <a:gd name="connsiteX6" fmla="*/ 295323 w 516757"/>
              <a:gd name="connsiteY6" fmla="*/ 76518 h 92724"/>
              <a:gd name="connsiteX7" fmla="*/ 514398 w 516757"/>
              <a:gd name="connsiteY7" fmla="*/ 73343 h 92724"/>
              <a:gd name="connsiteX8" fmla="*/ 400098 w 516757"/>
              <a:gd name="connsiteY8" fmla="*/ 76518 h 92724"/>
              <a:gd name="connsiteX9" fmla="*/ 225473 w 516757"/>
              <a:gd name="connsiteY9" fmla="*/ 89218 h 92724"/>
              <a:gd name="connsiteX10" fmla="*/ 63548 w 516757"/>
              <a:gd name="connsiteY10" fmla="*/ 92393 h 92724"/>
              <a:gd name="connsiteX11" fmla="*/ 19098 w 516757"/>
              <a:gd name="connsiteY11" fmla="*/ 82868 h 92724"/>
              <a:gd name="connsiteX12" fmla="*/ 187373 w 516757"/>
              <a:gd name="connsiteY12" fmla="*/ 79693 h 92724"/>
              <a:gd name="connsiteX13" fmla="*/ 34973 w 516757"/>
              <a:gd name="connsiteY13" fmla="*/ 73343 h 92724"/>
              <a:gd name="connsiteX14" fmla="*/ 104823 w 516757"/>
              <a:gd name="connsiteY14" fmla="*/ 318 h 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757" h="92724">
                <a:moveTo>
                  <a:pt x="104823" y="318"/>
                </a:moveTo>
                <a:cubicBezTo>
                  <a:pt x="107998" y="-3915"/>
                  <a:pt x="71485" y="35243"/>
                  <a:pt x="54023" y="47943"/>
                </a:cubicBezTo>
                <a:cubicBezTo>
                  <a:pt x="36560" y="60643"/>
                  <a:pt x="-1540" y="75460"/>
                  <a:pt x="48" y="76518"/>
                </a:cubicBezTo>
                <a:cubicBezTo>
                  <a:pt x="1636" y="77576"/>
                  <a:pt x="25448" y="56939"/>
                  <a:pt x="63548" y="54293"/>
                </a:cubicBezTo>
                <a:cubicBezTo>
                  <a:pt x="101648" y="51647"/>
                  <a:pt x="228648" y="60643"/>
                  <a:pt x="228648" y="60643"/>
                </a:cubicBezTo>
                <a:cubicBezTo>
                  <a:pt x="253519" y="59585"/>
                  <a:pt x="201660" y="45297"/>
                  <a:pt x="212773" y="47943"/>
                </a:cubicBezTo>
                <a:cubicBezTo>
                  <a:pt x="223886" y="50589"/>
                  <a:pt x="245052" y="72285"/>
                  <a:pt x="295323" y="76518"/>
                </a:cubicBezTo>
                <a:cubicBezTo>
                  <a:pt x="345594" y="80751"/>
                  <a:pt x="496936" y="73343"/>
                  <a:pt x="514398" y="73343"/>
                </a:cubicBezTo>
                <a:cubicBezTo>
                  <a:pt x="531860" y="73343"/>
                  <a:pt x="448252" y="73872"/>
                  <a:pt x="400098" y="76518"/>
                </a:cubicBezTo>
                <a:cubicBezTo>
                  <a:pt x="351944" y="79164"/>
                  <a:pt x="281565" y="86572"/>
                  <a:pt x="225473" y="89218"/>
                </a:cubicBezTo>
                <a:cubicBezTo>
                  <a:pt x="169381" y="91864"/>
                  <a:pt x="97944" y="93451"/>
                  <a:pt x="63548" y="92393"/>
                </a:cubicBezTo>
                <a:cubicBezTo>
                  <a:pt x="29152" y="91335"/>
                  <a:pt x="-1539" y="84985"/>
                  <a:pt x="19098" y="82868"/>
                </a:cubicBezTo>
                <a:cubicBezTo>
                  <a:pt x="39735" y="80751"/>
                  <a:pt x="184727" y="81281"/>
                  <a:pt x="187373" y="79693"/>
                </a:cubicBezTo>
                <a:cubicBezTo>
                  <a:pt x="190019" y="78106"/>
                  <a:pt x="47673" y="82868"/>
                  <a:pt x="34973" y="73343"/>
                </a:cubicBezTo>
                <a:cubicBezTo>
                  <a:pt x="22273" y="63818"/>
                  <a:pt x="101648" y="4551"/>
                  <a:pt x="104823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178CC60-662A-0660-00E0-ED136D79DA0C}"/>
              </a:ext>
            </a:extLst>
          </p:cNvPr>
          <p:cNvSpPr/>
          <p:nvPr/>
        </p:nvSpPr>
        <p:spPr>
          <a:xfrm>
            <a:off x="3631576" y="2990517"/>
            <a:ext cx="175277" cy="102183"/>
          </a:xfrm>
          <a:custGeom>
            <a:avLst/>
            <a:gdLst>
              <a:gd name="connsiteX0" fmla="*/ 175249 w 175277"/>
              <a:gd name="connsiteY0" fmla="*/ 333 h 102183"/>
              <a:gd name="connsiteX1" fmla="*/ 137149 w 175277"/>
              <a:gd name="connsiteY1" fmla="*/ 51133 h 102183"/>
              <a:gd name="connsiteX2" fmla="*/ 624 w 175277"/>
              <a:gd name="connsiteY2" fmla="*/ 47958 h 102183"/>
              <a:gd name="connsiteX3" fmla="*/ 89524 w 175277"/>
              <a:gd name="connsiteY3" fmla="*/ 67008 h 102183"/>
              <a:gd name="connsiteX4" fmla="*/ 162549 w 175277"/>
              <a:gd name="connsiteY4" fmla="*/ 101933 h 102183"/>
              <a:gd name="connsiteX5" fmla="*/ 143499 w 175277"/>
              <a:gd name="connsiteY5" fmla="*/ 79708 h 102183"/>
              <a:gd name="connsiteX6" fmla="*/ 175249 w 175277"/>
              <a:gd name="connsiteY6" fmla="*/ 333 h 1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77" h="102183">
                <a:moveTo>
                  <a:pt x="175249" y="333"/>
                </a:moveTo>
                <a:cubicBezTo>
                  <a:pt x="174191" y="-4429"/>
                  <a:pt x="166253" y="43196"/>
                  <a:pt x="137149" y="51133"/>
                </a:cubicBezTo>
                <a:cubicBezTo>
                  <a:pt x="108045" y="59070"/>
                  <a:pt x="8561" y="45312"/>
                  <a:pt x="624" y="47958"/>
                </a:cubicBezTo>
                <a:cubicBezTo>
                  <a:pt x="-7313" y="50604"/>
                  <a:pt x="62537" y="58012"/>
                  <a:pt x="89524" y="67008"/>
                </a:cubicBezTo>
                <a:cubicBezTo>
                  <a:pt x="116511" y="76004"/>
                  <a:pt x="153553" y="99816"/>
                  <a:pt x="162549" y="101933"/>
                </a:cubicBezTo>
                <a:cubicBezTo>
                  <a:pt x="171545" y="104050"/>
                  <a:pt x="139795" y="92408"/>
                  <a:pt x="143499" y="79708"/>
                </a:cubicBezTo>
                <a:cubicBezTo>
                  <a:pt x="147203" y="67008"/>
                  <a:pt x="176307" y="5095"/>
                  <a:pt x="17524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57743E1-9F56-C0E3-CFD0-DBE1B9D847B8}"/>
              </a:ext>
            </a:extLst>
          </p:cNvPr>
          <p:cNvSpPr/>
          <p:nvPr/>
        </p:nvSpPr>
        <p:spPr>
          <a:xfrm>
            <a:off x="3326475" y="2967602"/>
            <a:ext cx="460333" cy="87968"/>
          </a:xfrm>
          <a:custGeom>
            <a:avLst/>
            <a:gdLst>
              <a:gd name="connsiteX0" fmla="*/ 925 w 460333"/>
              <a:gd name="connsiteY0" fmla="*/ 23248 h 87968"/>
              <a:gd name="connsiteX1" fmla="*/ 140625 w 460333"/>
              <a:gd name="connsiteY1" fmla="*/ 13723 h 87968"/>
              <a:gd name="connsiteX2" fmla="*/ 245400 w 460333"/>
              <a:gd name="connsiteY2" fmla="*/ 35948 h 87968"/>
              <a:gd name="connsiteX3" fmla="*/ 226350 w 460333"/>
              <a:gd name="connsiteY3" fmla="*/ 1023 h 87968"/>
              <a:gd name="connsiteX4" fmla="*/ 442250 w 460333"/>
              <a:gd name="connsiteY4" fmla="*/ 83573 h 87968"/>
              <a:gd name="connsiteX5" fmla="*/ 435900 w 460333"/>
              <a:gd name="connsiteY5" fmla="*/ 74048 h 87968"/>
              <a:gd name="connsiteX6" fmla="*/ 334300 w 460333"/>
              <a:gd name="connsiteY6" fmla="*/ 51823 h 87968"/>
              <a:gd name="connsiteX7" fmla="*/ 245400 w 460333"/>
              <a:gd name="connsiteY7" fmla="*/ 61348 h 87968"/>
              <a:gd name="connsiteX8" fmla="*/ 150150 w 460333"/>
              <a:gd name="connsiteY8" fmla="*/ 45473 h 87968"/>
              <a:gd name="connsiteX9" fmla="*/ 273975 w 460333"/>
              <a:gd name="connsiteY9" fmla="*/ 51823 h 87968"/>
              <a:gd name="connsiteX10" fmla="*/ 213650 w 460333"/>
              <a:gd name="connsiteY10" fmla="*/ 29598 h 87968"/>
              <a:gd name="connsiteX11" fmla="*/ 925 w 460333"/>
              <a:gd name="connsiteY11" fmla="*/ 23248 h 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333" h="87968">
                <a:moveTo>
                  <a:pt x="925" y="23248"/>
                </a:moveTo>
                <a:cubicBezTo>
                  <a:pt x="-11246" y="20602"/>
                  <a:pt x="99879" y="11606"/>
                  <a:pt x="140625" y="13723"/>
                </a:cubicBezTo>
                <a:cubicBezTo>
                  <a:pt x="181371" y="15840"/>
                  <a:pt x="231113" y="38065"/>
                  <a:pt x="245400" y="35948"/>
                </a:cubicBezTo>
                <a:cubicBezTo>
                  <a:pt x="259688" y="33831"/>
                  <a:pt x="193542" y="-6914"/>
                  <a:pt x="226350" y="1023"/>
                </a:cubicBezTo>
                <a:cubicBezTo>
                  <a:pt x="259158" y="8960"/>
                  <a:pt x="407325" y="71402"/>
                  <a:pt x="442250" y="83573"/>
                </a:cubicBezTo>
                <a:cubicBezTo>
                  <a:pt x="477175" y="95744"/>
                  <a:pt x="453892" y="79340"/>
                  <a:pt x="435900" y="74048"/>
                </a:cubicBezTo>
                <a:cubicBezTo>
                  <a:pt x="417908" y="68756"/>
                  <a:pt x="366050" y="53940"/>
                  <a:pt x="334300" y="51823"/>
                </a:cubicBezTo>
                <a:cubicBezTo>
                  <a:pt x="302550" y="49706"/>
                  <a:pt x="276092" y="62406"/>
                  <a:pt x="245400" y="61348"/>
                </a:cubicBezTo>
                <a:cubicBezTo>
                  <a:pt x="214708" y="60290"/>
                  <a:pt x="145388" y="47060"/>
                  <a:pt x="150150" y="45473"/>
                </a:cubicBezTo>
                <a:cubicBezTo>
                  <a:pt x="154912" y="43886"/>
                  <a:pt x="263392" y="54469"/>
                  <a:pt x="273975" y="51823"/>
                </a:cubicBezTo>
                <a:cubicBezTo>
                  <a:pt x="284558" y="49177"/>
                  <a:pt x="253337" y="35419"/>
                  <a:pt x="213650" y="29598"/>
                </a:cubicBezTo>
                <a:cubicBezTo>
                  <a:pt x="173963" y="23777"/>
                  <a:pt x="13096" y="25894"/>
                  <a:pt x="925" y="2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9944DE4-8751-DEE2-9B1B-598C87AA80A3}"/>
              </a:ext>
            </a:extLst>
          </p:cNvPr>
          <p:cNvSpPr/>
          <p:nvPr/>
        </p:nvSpPr>
        <p:spPr>
          <a:xfrm>
            <a:off x="3470260" y="2987670"/>
            <a:ext cx="222265" cy="168305"/>
          </a:xfrm>
          <a:custGeom>
            <a:avLst/>
            <a:gdLst>
              <a:gd name="connsiteX0" fmla="*/ 15 w 222265"/>
              <a:gd name="connsiteY0" fmla="*/ 5 h 168305"/>
              <a:gd name="connsiteX1" fmla="*/ 76215 w 222265"/>
              <a:gd name="connsiteY1" fmla="*/ 53980 h 168305"/>
              <a:gd name="connsiteX2" fmla="*/ 88915 w 222265"/>
              <a:gd name="connsiteY2" fmla="*/ 107955 h 168305"/>
              <a:gd name="connsiteX3" fmla="*/ 98440 w 222265"/>
              <a:gd name="connsiteY3" fmla="*/ 73030 h 168305"/>
              <a:gd name="connsiteX4" fmla="*/ 133365 w 222265"/>
              <a:gd name="connsiteY4" fmla="*/ 155580 h 168305"/>
              <a:gd name="connsiteX5" fmla="*/ 133365 w 222265"/>
              <a:gd name="connsiteY5" fmla="*/ 95255 h 168305"/>
              <a:gd name="connsiteX6" fmla="*/ 222265 w 222265"/>
              <a:gd name="connsiteY6" fmla="*/ 168280 h 168305"/>
              <a:gd name="connsiteX7" fmla="*/ 133365 w 222265"/>
              <a:gd name="connsiteY7" fmla="*/ 85730 h 168305"/>
              <a:gd name="connsiteX8" fmla="*/ 69865 w 222265"/>
              <a:gd name="connsiteY8" fmla="*/ 50805 h 168305"/>
              <a:gd name="connsiteX9" fmla="*/ 15 w 222265"/>
              <a:gd name="connsiteY9" fmla="*/ 5 h 1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65" h="168305">
                <a:moveTo>
                  <a:pt x="15" y="5"/>
                </a:moveTo>
                <a:cubicBezTo>
                  <a:pt x="1073" y="534"/>
                  <a:pt x="61398" y="35988"/>
                  <a:pt x="76215" y="53980"/>
                </a:cubicBezTo>
                <a:cubicBezTo>
                  <a:pt x="91032" y="71972"/>
                  <a:pt x="85211" y="104780"/>
                  <a:pt x="88915" y="107955"/>
                </a:cubicBezTo>
                <a:cubicBezTo>
                  <a:pt x="92619" y="111130"/>
                  <a:pt x="91032" y="65093"/>
                  <a:pt x="98440" y="73030"/>
                </a:cubicBezTo>
                <a:cubicBezTo>
                  <a:pt x="105848" y="80968"/>
                  <a:pt x="127544" y="151876"/>
                  <a:pt x="133365" y="155580"/>
                </a:cubicBezTo>
                <a:cubicBezTo>
                  <a:pt x="139186" y="159284"/>
                  <a:pt x="118548" y="93138"/>
                  <a:pt x="133365" y="95255"/>
                </a:cubicBezTo>
                <a:cubicBezTo>
                  <a:pt x="148182" y="97372"/>
                  <a:pt x="222265" y="169867"/>
                  <a:pt x="222265" y="168280"/>
                </a:cubicBezTo>
                <a:cubicBezTo>
                  <a:pt x="222265" y="166693"/>
                  <a:pt x="158765" y="105309"/>
                  <a:pt x="133365" y="85730"/>
                </a:cubicBezTo>
                <a:cubicBezTo>
                  <a:pt x="107965" y="66151"/>
                  <a:pt x="87857" y="60859"/>
                  <a:pt x="69865" y="50805"/>
                </a:cubicBezTo>
                <a:cubicBezTo>
                  <a:pt x="51873" y="40751"/>
                  <a:pt x="-1043" y="-52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D683CBB-7447-53F1-AE88-58F173DAC9DE}"/>
              </a:ext>
            </a:extLst>
          </p:cNvPr>
          <p:cNvSpPr/>
          <p:nvPr/>
        </p:nvSpPr>
        <p:spPr>
          <a:xfrm>
            <a:off x="2700979" y="1010769"/>
            <a:ext cx="400637" cy="792882"/>
          </a:xfrm>
          <a:custGeom>
            <a:avLst/>
            <a:gdLst>
              <a:gd name="connsiteX0" fmla="*/ 397821 w 400637"/>
              <a:gd name="connsiteY0" fmla="*/ 2056 h 792882"/>
              <a:gd name="connsiteX1" fmla="*/ 105721 w 400637"/>
              <a:gd name="connsiteY1" fmla="*/ 313206 h 792882"/>
              <a:gd name="connsiteX2" fmla="*/ 181921 w 400637"/>
              <a:gd name="connsiteY2" fmla="*/ 300506 h 792882"/>
              <a:gd name="connsiteX3" fmla="*/ 93021 w 400637"/>
              <a:gd name="connsiteY3" fmla="*/ 481481 h 792882"/>
              <a:gd name="connsiteX4" fmla="*/ 29521 w 400637"/>
              <a:gd name="connsiteY4" fmla="*/ 735481 h 792882"/>
              <a:gd name="connsiteX5" fmla="*/ 42221 w 400637"/>
              <a:gd name="connsiteY5" fmla="*/ 687856 h 792882"/>
              <a:gd name="connsiteX6" fmla="*/ 946 w 400637"/>
              <a:gd name="connsiteY6" fmla="*/ 786281 h 792882"/>
              <a:gd name="connsiteX7" fmla="*/ 89846 w 400637"/>
              <a:gd name="connsiteY7" fmla="*/ 468781 h 792882"/>
              <a:gd name="connsiteX8" fmla="*/ 299396 w 400637"/>
              <a:gd name="connsiteY8" fmla="*/ 176681 h 792882"/>
              <a:gd name="connsiteX9" fmla="*/ 162871 w 400637"/>
              <a:gd name="connsiteY9" fmla="*/ 303681 h 792882"/>
              <a:gd name="connsiteX10" fmla="*/ 248596 w 400637"/>
              <a:gd name="connsiteY10" fmla="*/ 183031 h 792882"/>
              <a:gd name="connsiteX11" fmla="*/ 397821 w 400637"/>
              <a:gd name="connsiteY11" fmla="*/ 2056 h 7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7" h="792882">
                <a:moveTo>
                  <a:pt x="397821" y="2056"/>
                </a:moveTo>
                <a:cubicBezTo>
                  <a:pt x="374008" y="23752"/>
                  <a:pt x="141704" y="263464"/>
                  <a:pt x="105721" y="313206"/>
                </a:cubicBezTo>
                <a:cubicBezTo>
                  <a:pt x="69738" y="362948"/>
                  <a:pt x="184038" y="272460"/>
                  <a:pt x="181921" y="300506"/>
                </a:cubicBezTo>
                <a:cubicBezTo>
                  <a:pt x="179804" y="328552"/>
                  <a:pt x="118421" y="408985"/>
                  <a:pt x="93021" y="481481"/>
                </a:cubicBezTo>
                <a:cubicBezTo>
                  <a:pt x="67621" y="553977"/>
                  <a:pt x="37988" y="701085"/>
                  <a:pt x="29521" y="735481"/>
                </a:cubicBezTo>
                <a:cubicBezTo>
                  <a:pt x="21054" y="769877"/>
                  <a:pt x="46984" y="679389"/>
                  <a:pt x="42221" y="687856"/>
                </a:cubicBezTo>
                <a:cubicBezTo>
                  <a:pt x="37458" y="696323"/>
                  <a:pt x="-6991" y="822793"/>
                  <a:pt x="946" y="786281"/>
                </a:cubicBezTo>
                <a:cubicBezTo>
                  <a:pt x="8883" y="749769"/>
                  <a:pt x="40104" y="570381"/>
                  <a:pt x="89846" y="468781"/>
                </a:cubicBezTo>
                <a:cubicBezTo>
                  <a:pt x="139588" y="367181"/>
                  <a:pt x="287225" y="204198"/>
                  <a:pt x="299396" y="176681"/>
                </a:cubicBezTo>
                <a:cubicBezTo>
                  <a:pt x="311567" y="149164"/>
                  <a:pt x="171338" y="302623"/>
                  <a:pt x="162871" y="303681"/>
                </a:cubicBezTo>
                <a:cubicBezTo>
                  <a:pt x="154404" y="304739"/>
                  <a:pt x="209438" y="229598"/>
                  <a:pt x="248596" y="183031"/>
                </a:cubicBezTo>
                <a:cubicBezTo>
                  <a:pt x="287754" y="136464"/>
                  <a:pt x="421634" y="-19640"/>
                  <a:pt x="397821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F102724-89E2-5463-AC44-FB0682E6883C}"/>
              </a:ext>
            </a:extLst>
          </p:cNvPr>
          <p:cNvSpPr/>
          <p:nvPr/>
        </p:nvSpPr>
        <p:spPr>
          <a:xfrm>
            <a:off x="2656998" y="1986803"/>
            <a:ext cx="72383" cy="620122"/>
          </a:xfrm>
          <a:custGeom>
            <a:avLst/>
            <a:gdLst>
              <a:gd name="connsiteX0" fmla="*/ 63977 w 72383"/>
              <a:gd name="connsiteY0" fmla="*/ 747 h 620122"/>
              <a:gd name="connsiteX1" fmla="*/ 51277 w 72383"/>
              <a:gd name="connsiteY1" fmla="*/ 226172 h 620122"/>
              <a:gd name="connsiteX2" fmla="*/ 70327 w 72383"/>
              <a:gd name="connsiteY2" fmla="*/ 591297 h 620122"/>
              <a:gd name="connsiteX3" fmla="*/ 63977 w 72383"/>
              <a:gd name="connsiteY3" fmla="*/ 546847 h 620122"/>
              <a:gd name="connsiteX4" fmla="*/ 477 w 72383"/>
              <a:gd name="connsiteY4" fmla="*/ 149972 h 620122"/>
              <a:gd name="connsiteX5" fmla="*/ 35402 w 72383"/>
              <a:gd name="connsiteY5" fmla="*/ 299197 h 620122"/>
              <a:gd name="connsiteX6" fmla="*/ 63977 w 72383"/>
              <a:gd name="connsiteY6" fmla="*/ 747 h 6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83" h="620122">
                <a:moveTo>
                  <a:pt x="63977" y="747"/>
                </a:moveTo>
                <a:cubicBezTo>
                  <a:pt x="66623" y="-11424"/>
                  <a:pt x="50219" y="127747"/>
                  <a:pt x="51277" y="226172"/>
                </a:cubicBezTo>
                <a:cubicBezTo>
                  <a:pt x="52335" y="324597"/>
                  <a:pt x="68210" y="537851"/>
                  <a:pt x="70327" y="591297"/>
                </a:cubicBezTo>
                <a:cubicBezTo>
                  <a:pt x="72444" y="644743"/>
                  <a:pt x="75619" y="620401"/>
                  <a:pt x="63977" y="546847"/>
                </a:cubicBezTo>
                <a:cubicBezTo>
                  <a:pt x="52335" y="473293"/>
                  <a:pt x="5239" y="191247"/>
                  <a:pt x="477" y="149972"/>
                </a:cubicBezTo>
                <a:cubicBezTo>
                  <a:pt x="-4285" y="108697"/>
                  <a:pt x="27994" y="320364"/>
                  <a:pt x="35402" y="299197"/>
                </a:cubicBezTo>
                <a:cubicBezTo>
                  <a:pt x="42810" y="278030"/>
                  <a:pt x="61331" y="12918"/>
                  <a:pt x="63977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B5DDF41-72B5-1C49-52E4-F6A04E84BD36}"/>
              </a:ext>
            </a:extLst>
          </p:cNvPr>
          <p:cNvSpPr/>
          <p:nvPr/>
        </p:nvSpPr>
        <p:spPr>
          <a:xfrm>
            <a:off x="2860288" y="2795263"/>
            <a:ext cx="200691" cy="575652"/>
          </a:xfrm>
          <a:custGeom>
            <a:avLst/>
            <a:gdLst>
              <a:gd name="connsiteX0" fmla="*/ 3562 w 200691"/>
              <a:gd name="connsiteY0" fmla="*/ 5087 h 575652"/>
              <a:gd name="connsiteX1" fmla="*/ 184537 w 200691"/>
              <a:gd name="connsiteY1" fmla="*/ 538487 h 575652"/>
              <a:gd name="connsiteX2" fmla="*/ 175012 w 200691"/>
              <a:gd name="connsiteY2" fmla="*/ 490862 h 575652"/>
              <a:gd name="connsiteX3" fmla="*/ 35312 w 200691"/>
              <a:gd name="connsiteY3" fmla="*/ 173362 h 575652"/>
              <a:gd name="connsiteX4" fmla="*/ 60712 w 200691"/>
              <a:gd name="connsiteY4" fmla="*/ 262262 h 575652"/>
              <a:gd name="connsiteX5" fmla="*/ 3562 w 200691"/>
              <a:gd name="connsiteY5" fmla="*/ 5087 h 5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91" h="575652">
                <a:moveTo>
                  <a:pt x="3562" y="5087"/>
                </a:moveTo>
                <a:cubicBezTo>
                  <a:pt x="24200" y="51125"/>
                  <a:pt x="155962" y="457525"/>
                  <a:pt x="184537" y="538487"/>
                </a:cubicBezTo>
                <a:cubicBezTo>
                  <a:pt x="213112" y="619450"/>
                  <a:pt x="199883" y="551716"/>
                  <a:pt x="175012" y="490862"/>
                </a:cubicBezTo>
                <a:cubicBezTo>
                  <a:pt x="150141" y="430008"/>
                  <a:pt x="54362" y="211462"/>
                  <a:pt x="35312" y="173362"/>
                </a:cubicBezTo>
                <a:cubicBezTo>
                  <a:pt x="16262" y="135262"/>
                  <a:pt x="62829" y="284487"/>
                  <a:pt x="60712" y="262262"/>
                </a:cubicBezTo>
                <a:cubicBezTo>
                  <a:pt x="58595" y="240037"/>
                  <a:pt x="-17076" y="-40951"/>
                  <a:pt x="3562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553C3FF-9F95-4D08-3E2C-C78BFDF7695A}"/>
              </a:ext>
            </a:extLst>
          </p:cNvPr>
          <p:cNvSpPr/>
          <p:nvPr/>
        </p:nvSpPr>
        <p:spPr>
          <a:xfrm>
            <a:off x="3707295" y="927388"/>
            <a:ext cx="620660" cy="418272"/>
          </a:xfrm>
          <a:custGeom>
            <a:avLst/>
            <a:gdLst>
              <a:gd name="connsiteX0" fmla="*/ 1105 w 620660"/>
              <a:gd name="connsiteY0" fmla="*/ 117187 h 418272"/>
              <a:gd name="connsiteX1" fmla="*/ 213830 w 620660"/>
              <a:gd name="connsiteY1" fmla="*/ 126712 h 418272"/>
              <a:gd name="connsiteX2" fmla="*/ 417030 w 620660"/>
              <a:gd name="connsiteY2" fmla="*/ 202912 h 418272"/>
              <a:gd name="connsiteX3" fmla="*/ 391630 w 620660"/>
              <a:gd name="connsiteY3" fmla="*/ 155287 h 418272"/>
              <a:gd name="connsiteX4" fmla="*/ 617055 w 620660"/>
              <a:gd name="connsiteY4" fmla="*/ 415637 h 418272"/>
              <a:gd name="connsiteX5" fmla="*/ 505930 w 620660"/>
              <a:gd name="connsiteY5" fmla="*/ 272762 h 418272"/>
              <a:gd name="connsiteX6" fmla="*/ 191605 w 620660"/>
              <a:gd name="connsiteY6" fmla="*/ 2887 h 418272"/>
              <a:gd name="connsiteX7" fmla="*/ 309080 w 620660"/>
              <a:gd name="connsiteY7" fmla="*/ 129887 h 418272"/>
              <a:gd name="connsiteX8" fmla="*/ 1105 w 620660"/>
              <a:gd name="connsiteY8" fmla="*/ 117187 h 4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60" h="418272">
                <a:moveTo>
                  <a:pt x="1105" y="117187"/>
                </a:moveTo>
                <a:cubicBezTo>
                  <a:pt x="-14770" y="116658"/>
                  <a:pt x="144509" y="112424"/>
                  <a:pt x="213830" y="126712"/>
                </a:cubicBezTo>
                <a:cubicBezTo>
                  <a:pt x="283151" y="141000"/>
                  <a:pt x="387397" y="198150"/>
                  <a:pt x="417030" y="202912"/>
                </a:cubicBezTo>
                <a:cubicBezTo>
                  <a:pt x="446663" y="207674"/>
                  <a:pt x="358293" y="119833"/>
                  <a:pt x="391630" y="155287"/>
                </a:cubicBezTo>
                <a:cubicBezTo>
                  <a:pt x="424967" y="190741"/>
                  <a:pt x="598005" y="396058"/>
                  <a:pt x="617055" y="415637"/>
                </a:cubicBezTo>
                <a:cubicBezTo>
                  <a:pt x="636105" y="435216"/>
                  <a:pt x="576838" y="341554"/>
                  <a:pt x="505930" y="272762"/>
                </a:cubicBezTo>
                <a:cubicBezTo>
                  <a:pt x="435022" y="203970"/>
                  <a:pt x="224413" y="26700"/>
                  <a:pt x="191605" y="2887"/>
                </a:cubicBezTo>
                <a:cubicBezTo>
                  <a:pt x="158797" y="-20926"/>
                  <a:pt x="338713" y="109779"/>
                  <a:pt x="309080" y="129887"/>
                </a:cubicBezTo>
                <a:cubicBezTo>
                  <a:pt x="279447" y="149995"/>
                  <a:pt x="16980" y="117716"/>
                  <a:pt x="1105" y="11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56AFB3-7D2C-2618-CBCD-1756BA614973}"/>
              </a:ext>
            </a:extLst>
          </p:cNvPr>
          <p:cNvSpPr/>
          <p:nvPr/>
        </p:nvSpPr>
        <p:spPr>
          <a:xfrm>
            <a:off x="4507751" y="1753533"/>
            <a:ext cx="60000" cy="269260"/>
          </a:xfrm>
          <a:custGeom>
            <a:avLst/>
            <a:gdLst>
              <a:gd name="connsiteX0" fmla="*/ 749 w 60000"/>
              <a:gd name="connsiteY0" fmla="*/ 5417 h 269260"/>
              <a:gd name="connsiteX1" fmla="*/ 54724 w 60000"/>
              <a:gd name="connsiteY1" fmla="*/ 259417 h 269260"/>
              <a:gd name="connsiteX2" fmla="*/ 54724 w 60000"/>
              <a:gd name="connsiteY2" fmla="*/ 205442 h 269260"/>
              <a:gd name="connsiteX3" fmla="*/ 26149 w 60000"/>
              <a:gd name="connsiteY3" fmla="*/ 94317 h 269260"/>
              <a:gd name="connsiteX4" fmla="*/ 749 w 60000"/>
              <a:gd name="connsiteY4" fmla="*/ 5417 h 2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" h="269260">
                <a:moveTo>
                  <a:pt x="749" y="5417"/>
                </a:moveTo>
                <a:cubicBezTo>
                  <a:pt x="5511" y="32934"/>
                  <a:pt x="45728" y="226080"/>
                  <a:pt x="54724" y="259417"/>
                </a:cubicBezTo>
                <a:cubicBezTo>
                  <a:pt x="63720" y="292754"/>
                  <a:pt x="59486" y="232959"/>
                  <a:pt x="54724" y="205442"/>
                </a:cubicBezTo>
                <a:cubicBezTo>
                  <a:pt x="49962" y="177925"/>
                  <a:pt x="37261" y="126067"/>
                  <a:pt x="26149" y="94317"/>
                </a:cubicBezTo>
                <a:cubicBezTo>
                  <a:pt x="15037" y="62567"/>
                  <a:pt x="-4013" y="-22100"/>
                  <a:pt x="74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F70E176-5CEA-E059-E363-A66E0DA9D10A}"/>
              </a:ext>
            </a:extLst>
          </p:cNvPr>
          <p:cNvSpPr/>
          <p:nvPr/>
        </p:nvSpPr>
        <p:spPr>
          <a:xfrm>
            <a:off x="4335436" y="2241459"/>
            <a:ext cx="115968" cy="377043"/>
          </a:xfrm>
          <a:custGeom>
            <a:avLst/>
            <a:gdLst>
              <a:gd name="connsiteX0" fmla="*/ 55589 w 115968"/>
              <a:gd name="connsiteY0" fmla="*/ 91 h 377043"/>
              <a:gd name="connsiteX1" fmla="*/ 103214 w 115968"/>
              <a:gd name="connsiteY1" fmla="*/ 168366 h 377043"/>
              <a:gd name="connsiteX2" fmla="*/ 1614 w 115968"/>
              <a:gd name="connsiteY2" fmla="*/ 371566 h 377043"/>
              <a:gd name="connsiteX3" fmla="*/ 46064 w 115968"/>
              <a:gd name="connsiteY3" fmla="*/ 308066 h 377043"/>
              <a:gd name="connsiteX4" fmla="*/ 115914 w 115968"/>
              <a:gd name="connsiteY4" fmla="*/ 190591 h 377043"/>
              <a:gd name="connsiteX5" fmla="*/ 55589 w 115968"/>
              <a:gd name="connsiteY5" fmla="*/ 91 h 3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68" h="377043">
                <a:moveTo>
                  <a:pt x="55589" y="91"/>
                </a:moveTo>
                <a:cubicBezTo>
                  <a:pt x="53472" y="-3613"/>
                  <a:pt x="112210" y="106454"/>
                  <a:pt x="103214" y="168366"/>
                </a:cubicBezTo>
                <a:cubicBezTo>
                  <a:pt x="94218" y="230278"/>
                  <a:pt x="11139" y="348283"/>
                  <a:pt x="1614" y="371566"/>
                </a:cubicBezTo>
                <a:cubicBezTo>
                  <a:pt x="-7911" y="394849"/>
                  <a:pt x="27014" y="338229"/>
                  <a:pt x="46064" y="308066"/>
                </a:cubicBezTo>
                <a:cubicBezTo>
                  <a:pt x="65114" y="277904"/>
                  <a:pt x="113797" y="236628"/>
                  <a:pt x="115914" y="190591"/>
                </a:cubicBezTo>
                <a:cubicBezTo>
                  <a:pt x="118031" y="144554"/>
                  <a:pt x="57706" y="3795"/>
                  <a:pt x="5558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8B30E20-5A3F-A595-5CB9-E30D028A412E}"/>
              </a:ext>
            </a:extLst>
          </p:cNvPr>
          <p:cNvSpPr/>
          <p:nvPr/>
        </p:nvSpPr>
        <p:spPr>
          <a:xfrm>
            <a:off x="4408891" y="2275224"/>
            <a:ext cx="118831" cy="713973"/>
          </a:xfrm>
          <a:custGeom>
            <a:avLst/>
            <a:gdLst>
              <a:gd name="connsiteX0" fmla="*/ 118659 w 118831"/>
              <a:gd name="connsiteY0" fmla="*/ 1251 h 713973"/>
              <a:gd name="connsiteX1" fmla="*/ 99609 w 118831"/>
              <a:gd name="connsiteY1" fmla="*/ 433051 h 713973"/>
              <a:gd name="connsiteX2" fmla="*/ 99609 w 118831"/>
              <a:gd name="connsiteY2" fmla="*/ 350501 h 713973"/>
              <a:gd name="connsiteX3" fmla="*/ 39284 w 118831"/>
              <a:gd name="connsiteY3" fmla="*/ 601326 h 713973"/>
              <a:gd name="connsiteX4" fmla="*/ 1184 w 118831"/>
              <a:gd name="connsiteY4" fmla="*/ 712451 h 713973"/>
              <a:gd name="connsiteX5" fmla="*/ 83734 w 118831"/>
              <a:gd name="connsiteY5" fmla="*/ 528301 h 713973"/>
              <a:gd name="connsiteX6" fmla="*/ 102784 w 118831"/>
              <a:gd name="connsiteY6" fmla="*/ 264776 h 713973"/>
              <a:gd name="connsiteX7" fmla="*/ 36109 w 118831"/>
              <a:gd name="connsiteY7" fmla="*/ 518776 h 713973"/>
              <a:gd name="connsiteX8" fmla="*/ 86909 w 118831"/>
              <a:gd name="connsiteY8" fmla="*/ 309226 h 713973"/>
              <a:gd name="connsiteX9" fmla="*/ 118659 w 118831"/>
              <a:gd name="connsiteY9" fmla="*/ 1251 h 7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31" h="713973">
                <a:moveTo>
                  <a:pt x="118659" y="1251"/>
                </a:moveTo>
                <a:cubicBezTo>
                  <a:pt x="120776" y="21888"/>
                  <a:pt x="102784" y="374843"/>
                  <a:pt x="99609" y="433051"/>
                </a:cubicBezTo>
                <a:cubicBezTo>
                  <a:pt x="96434" y="491259"/>
                  <a:pt x="109663" y="322455"/>
                  <a:pt x="99609" y="350501"/>
                </a:cubicBezTo>
                <a:cubicBezTo>
                  <a:pt x="89555" y="378547"/>
                  <a:pt x="55688" y="541001"/>
                  <a:pt x="39284" y="601326"/>
                </a:cubicBezTo>
                <a:cubicBezTo>
                  <a:pt x="22880" y="661651"/>
                  <a:pt x="-6224" y="724622"/>
                  <a:pt x="1184" y="712451"/>
                </a:cubicBezTo>
                <a:cubicBezTo>
                  <a:pt x="8592" y="700280"/>
                  <a:pt x="66801" y="602913"/>
                  <a:pt x="83734" y="528301"/>
                </a:cubicBezTo>
                <a:cubicBezTo>
                  <a:pt x="100667" y="453689"/>
                  <a:pt x="110722" y="266364"/>
                  <a:pt x="102784" y="264776"/>
                </a:cubicBezTo>
                <a:cubicBezTo>
                  <a:pt x="94846" y="263188"/>
                  <a:pt x="38755" y="511368"/>
                  <a:pt x="36109" y="518776"/>
                </a:cubicBezTo>
                <a:cubicBezTo>
                  <a:pt x="33463" y="526184"/>
                  <a:pt x="72092" y="397597"/>
                  <a:pt x="86909" y="309226"/>
                </a:cubicBezTo>
                <a:cubicBezTo>
                  <a:pt x="101726" y="220855"/>
                  <a:pt x="116542" y="-19386"/>
                  <a:pt x="11865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21472B2-F4C1-6DE6-D98A-A64BF97FA989}"/>
              </a:ext>
            </a:extLst>
          </p:cNvPr>
          <p:cNvSpPr/>
          <p:nvPr/>
        </p:nvSpPr>
        <p:spPr>
          <a:xfrm>
            <a:off x="3237205" y="2622408"/>
            <a:ext cx="1120406" cy="753298"/>
          </a:xfrm>
          <a:custGeom>
            <a:avLst/>
            <a:gdLst>
              <a:gd name="connsiteX0" fmla="*/ 1295 w 1120406"/>
              <a:gd name="connsiteY0" fmla="*/ 724042 h 753298"/>
              <a:gd name="connsiteX1" fmla="*/ 172745 w 1120406"/>
              <a:gd name="connsiteY1" fmla="*/ 651017 h 753298"/>
              <a:gd name="connsiteX2" fmla="*/ 474370 w 1120406"/>
              <a:gd name="connsiteY2" fmla="*/ 704992 h 753298"/>
              <a:gd name="connsiteX3" fmla="*/ 448970 w 1120406"/>
              <a:gd name="connsiteY3" fmla="*/ 739917 h 753298"/>
              <a:gd name="connsiteX4" fmla="*/ 893470 w 1120406"/>
              <a:gd name="connsiteY4" fmla="*/ 466867 h 753298"/>
              <a:gd name="connsiteX5" fmla="*/ 760120 w 1120406"/>
              <a:gd name="connsiteY5" fmla="*/ 593867 h 753298"/>
              <a:gd name="connsiteX6" fmla="*/ 1029995 w 1120406"/>
              <a:gd name="connsiteY6" fmla="*/ 327167 h 753298"/>
              <a:gd name="connsiteX7" fmla="*/ 1020470 w 1120406"/>
              <a:gd name="connsiteY7" fmla="*/ 349392 h 753298"/>
              <a:gd name="connsiteX8" fmla="*/ 1112545 w 1120406"/>
              <a:gd name="connsiteY8" fmla="*/ 196992 h 753298"/>
              <a:gd name="connsiteX9" fmla="*/ 1112545 w 1120406"/>
              <a:gd name="connsiteY9" fmla="*/ 142 h 753298"/>
              <a:gd name="connsiteX10" fmla="*/ 1087145 w 1120406"/>
              <a:gd name="connsiteY10" fmla="*/ 228742 h 753298"/>
              <a:gd name="connsiteX11" fmla="*/ 871245 w 1120406"/>
              <a:gd name="connsiteY11" fmla="*/ 416067 h 753298"/>
              <a:gd name="connsiteX12" fmla="*/ 636295 w 1120406"/>
              <a:gd name="connsiteY12" fmla="*/ 520842 h 753298"/>
              <a:gd name="connsiteX13" fmla="*/ 976020 w 1120406"/>
              <a:gd name="connsiteY13" fmla="*/ 390667 h 753298"/>
              <a:gd name="connsiteX14" fmla="*/ 629945 w 1120406"/>
              <a:gd name="connsiteY14" fmla="*/ 619267 h 753298"/>
              <a:gd name="connsiteX15" fmla="*/ 461670 w 1120406"/>
              <a:gd name="connsiteY15" fmla="*/ 736742 h 753298"/>
              <a:gd name="connsiteX16" fmla="*/ 363245 w 1120406"/>
              <a:gd name="connsiteY16" fmla="*/ 685942 h 753298"/>
              <a:gd name="connsiteX17" fmla="*/ 223545 w 1120406"/>
              <a:gd name="connsiteY17" fmla="*/ 685942 h 753298"/>
              <a:gd name="connsiteX18" fmla="*/ 258470 w 1120406"/>
              <a:gd name="connsiteY18" fmla="*/ 651017 h 753298"/>
              <a:gd name="connsiteX19" fmla="*/ 1295 w 1120406"/>
              <a:gd name="connsiteY19" fmla="*/ 724042 h 7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0406" h="753298">
                <a:moveTo>
                  <a:pt x="1295" y="724042"/>
                </a:moveTo>
                <a:cubicBezTo>
                  <a:pt x="-12992" y="724042"/>
                  <a:pt x="93899" y="654192"/>
                  <a:pt x="172745" y="651017"/>
                </a:cubicBezTo>
                <a:cubicBezTo>
                  <a:pt x="251591" y="647842"/>
                  <a:pt x="428333" y="690175"/>
                  <a:pt x="474370" y="704992"/>
                </a:cubicBezTo>
                <a:cubicBezTo>
                  <a:pt x="520407" y="719809"/>
                  <a:pt x="379120" y="779604"/>
                  <a:pt x="448970" y="739917"/>
                </a:cubicBezTo>
                <a:cubicBezTo>
                  <a:pt x="518820" y="700230"/>
                  <a:pt x="841612" y="491209"/>
                  <a:pt x="893470" y="466867"/>
                </a:cubicBezTo>
                <a:cubicBezTo>
                  <a:pt x="945328" y="442525"/>
                  <a:pt x="737366" y="617150"/>
                  <a:pt x="760120" y="593867"/>
                </a:cubicBezTo>
                <a:cubicBezTo>
                  <a:pt x="782874" y="570584"/>
                  <a:pt x="986603" y="367913"/>
                  <a:pt x="1029995" y="327167"/>
                </a:cubicBezTo>
                <a:cubicBezTo>
                  <a:pt x="1073387" y="286421"/>
                  <a:pt x="1006712" y="371088"/>
                  <a:pt x="1020470" y="349392"/>
                </a:cubicBezTo>
                <a:cubicBezTo>
                  <a:pt x="1034228" y="327696"/>
                  <a:pt x="1097199" y="255200"/>
                  <a:pt x="1112545" y="196992"/>
                </a:cubicBezTo>
                <a:cubicBezTo>
                  <a:pt x="1127891" y="138784"/>
                  <a:pt x="1116778" y="-5150"/>
                  <a:pt x="1112545" y="142"/>
                </a:cubicBezTo>
                <a:cubicBezTo>
                  <a:pt x="1108312" y="5434"/>
                  <a:pt x="1127362" y="159421"/>
                  <a:pt x="1087145" y="228742"/>
                </a:cubicBezTo>
                <a:cubicBezTo>
                  <a:pt x="1046928" y="298063"/>
                  <a:pt x="946387" y="367384"/>
                  <a:pt x="871245" y="416067"/>
                </a:cubicBezTo>
                <a:cubicBezTo>
                  <a:pt x="796103" y="464750"/>
                  <a:pt x="618833" y="525075"/>
                  <a:pt x="636295" y="520842"/>
                </a:cubicBezTo>
                <a:cubicBezTo>
                  <a:pt x="653757" y="516609"/>
                  <a:pt x="977078" y="374263"/>
                  <a:pt x="976020" y="390667"/>
                </a:cubicBezTo>
                <a:cubicBezTo>
                  <a:pt x="974962" y="407071"/>
                  <a:pt x="715670" y="561588"/>
                  <a:pt x="629945" y="619267"/>
                </a:cubicBezTo>
                <a:cubicBezTo>
                  <a:pt x="544220" y="676946"/>
                  <a:pt x="506120" y="725629"/>
                  <a:pt x="461670" y="736742"/>
                </a:cubicBezTo>
                <a:cubicBezTo>
                  <a:pt x="417220" y="747855"/>
                  <a:pt x="402933" y="694409"/>
                  <a:pt x="363245" y="685942"/>
                </a:cubicBezTo>
                <a:cubicBezTo>
                  <a:pt x="323558" y="677475"/>
                  <a:pt x="241007" y="691763"/>
                  <a:pt x="223545" y="685942"/>
                </a:cubicBezTo>
                <a:cubicBezTo>
                  <a:pt x="206083" y="680121"/>
                  <a:pt x="300803" y="644667"/>
                  <a:pt x="258470" y="651017"/>
                </a:cubicBezTo>
                <a:cubicBezTo>
                  <a:pt x="216137" y="657367"/>
                  <a:pt x="15582" y="724042"/>
                  <a:pt x="1295" y="72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798A8EC-4ACC-AB54-EF90-1D96AF29EEF3}"/>
              </a:ext>
            </a:extLst>
          </p:cNvPr>
          <p:cNvSpPr/>
          <p:nvPr/>
        </p:nvSpPr>
        <p:spPr>
          <a:xfrm>
            <a:off x="3328523" y="3453029"/>
            <a:ext cx="468656" cy="220458"/>
          </a:xfrm>
          <a:custGeom>
            <a:avLst/>
            <a:gdLst>
              <a:gd name="connsiteX0" fmla="*/ 17927 w 468656"/>
              <a:gd name="connsiteY0" fmla="*/ 134721 h 220458"/>
              <a:gd name="connsiteX1" fmla="*/ 443377 w 468656"/>
              <a:gd name="connsiteY1" fmla="*/ 10896 h 220458"/>
              <a:gd name="connsiteX2" fmla="*/ 402102 w 468656"/>
              <a:gd name="connsiteY2" fmla="*/ 29946 h 220458"/>
              <a:gd name="connsiteX3" fmla="*/ 256052 w 468656"/>
              <a:gd name="connsiteY3" fmla="*/ 220446 h 220458"/>
              <a:gd name="connsiteX4" fmla="*/ 398927 w 468656"/>
              <a:gd name="connsiteY4" fmla="*/ 39471 h 220458"/>
              <a:gd name="connsiteX5" fmla="*/ 379877 w 468656"/>
              <a:gd name="connsiteY5" fmla="*/ 36296 h 220458"/>
              <a:gd name="connsiteX6" fmla="*/ 110002 w 468656"/>
              <a:gd name="connsiteY6" fmla="*/ 83921 h 220458"/>
              <a:gd name="connsiteX7" fmla="*/ 17927 w 468656"/>
              <a:gd name="connsiteY7" fmla="*/ 134721 h 2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56" h="220458">
                <a:moveTo>
                  <a:pt x="17927" y="134721"/>
                </a:moveTo>
                <a:cubicBezTo>
                  <a:pt x="73489" y="122550"/>
                  <a:pt x="379348" y="28358"/>
                  <a:pt x="443377" y="10896"/>
                </a:cubicBezTo>
                <a:cubicBezTo>
                  <a:pt x="507406" y="-6566"/>
                  <a:pt x="433323" y="-4979"/>
                  <a:pt x="402102" y="29946"/>
                </a:cubicBezTo>
                <a:cubicBezTo>
                  <a:pt x="370881" y="64871"/>
                  <a:pt x="256581" y="218859"/>
                  <a:pt x="256052" y="220446"/>
                </a:cubicBezTo>
                <a:cubicBezTo>
                  <a:pt x="255523" y="222033"/>
                  <a:pt x="378290" y="70163"/>
                  <a:pt x="398927" y="39471"/>
                </a:cubicBezTo>
                <a:cubicBezTo>
                  <a:pt x="419564" y="8779"/>
                  <a:pt x="428031" y="28888"/>
                  <a:pt x="379877" y="36296"/>
                </a:cubicBezTo>
                <a:cubicBezTo>
                  <a:pt x="331723" y="43704"/>
                  <a:pt x="171915" y="73867"/>
                  <a:pt x="110002" y="83921"/>
                </a:cubicBezTo>
                <a:cubicBezTo>
                  <a:pt x="48090" y="93975"/>
                  <a:pt x="-37635" y="146892"/>
                  <a:pt x="17927" y="13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CC7283-A77B-9579-A6ED-C1CD1CDBC98C}"/>
              </a:ext>
            </a:extLst>
          </p:cNvPr>
          <p:cNvSpPr/>
          <p:nvPr/>
        </p:nvSpPr>
        <p:spPr>
          <a:xfrm>
            <a:off x="3838259" y="2992187"/>
            <a:ext cx="596603" cy="457309"/>
          </a:xfrm>
          <a:custGeom>
            <a:avLst/>
            <a:gdLst>
              <a:gd name="connsiteX0" fmla="*/ 16191 w 596603"/>
              <a:gd name="connsiteY0" fmla="*/ 443163 h 457309"/>
              <a:gd name="connsiteX1" fmla="*/ 587691 w 596603"/>
              <a:gd name="connsiteY1" fmla="*/ 8188 h 457309"/>
              <a:gd name="connsiteX2" fmla="*/ 359091 w 596603"/>
              <a:gd name="connsiteY2" fmla="*/ 163763 h 457309"/>
              <a:gd name="connsiteX3" fmla="*/ 279716 w 596603"/>
              <a:gd name="connsiteY3" fmla="*/ 227263 h 457309"/>
              <a:gd name="connsiteX4" fmla="*/ 403541 w 596603"/>
              <a:gd name="connsiteY4" fmla="*/ 132013 h 457309"/>
              <a:gd name="connsiteX5" fmla="*/ 178116 w 596603"/>
              <a:gd name="connsiteY5" fmla="*/ 332038 h 457309"/>
              <a:gd name="connsiteX6" fmla="*/ 16191 w 596603"/>
              <a:gd name="connsiteY6" fmla="*/ 443163 h 45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603" h="457309">
                <a:moveTo>
                  <a:pt x="16191" y="443163"/>
                </a:moveTo>
                <a:cubicBezTo>
                  <a:pt x="84453" y="389188"/>
                  <a:pt x="530541" y="54755"/>
                  <a:pt x="587691" y="8188"/>
                </a:cubicBezTo>
                <a:cubicBezTo>
                  <a:pt x="644841" y="-38379"/>
                  <a:pt x="410420" y="127250"/>
                  <a:pt x="359091" y="163763"/>
                </a:cubicBezTo>
                <a:cubicBezTo>
                  <a:pt x="307762" y="200275"/>
                  <a:pt x="272308" y="232555"/>
                  <a:pt x="279716" y="227263"/>
                </a:cubicBezTo>
                <a:cubicBezTo>
                  <a:pt x="287124" y="221971"/>
                  <a:pt x="420474" y="114551"/>
                  <a:pt x="403541" y="132013"/>
                </a:cubicBezTo>
                <a:cubicBezTo>
                  <a:pt x="386608" y="149475"/>
                  <a:pt x="242674" y="281238"/>
                  <a:pt x="178116" y="332038"/>
                </a:cubicBezTo>
                <a:cubicBezTo>
                  <a:pt x="113558" y="382838"/>
                  <a:pt x="-52071" y="497138"/>
                  <a:pt x="16191" y="44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8EFEAF0-8EB2-97AE-AE16-81C2BC4958F6}"/>
              </a:ext>
            </a:extLst>
          </p:cNvPr>
          <p:cNvSpPr/>
          <p:nvPr/>
        </p:nvSpPr>
        <p:spPr>
          <a:xfrm>
            <a:off x="2876097" y="2295490"/>
            <a:ext cx="81115" cy="271086"/>
          </a:xfrm>
          <a:custGeom>
            <a:avLst/>
            <a:gdLst>
              <a:gd name="connsiteX0" fmla="*/ 19503 w 81115"/>
              <a:gd name="connsiteY0" fmla="*/ 35 h 271086"/>
              <a:gd name="connsiteX1" fmla="*/ 16328 w 81115"/>
              <a:gd name="connsiteY1" fmla="*/ 136560 h 271086"/>
              <a:gd name="connsiteX2" fmla="*/ 79828 w 81115"/>
              <a:gd name="connsiteY2" fmla="*/ 266735 h 271086"/>
              <a:gd name="connsiteX3" fmla="*/ 54428 w 81115"/>
              <a:gd name="connsiteY3" fmla="*/ 231810 h 271086"/>
              <a:gd name="connsiteX4" fmla="*/ 453 w 81115"/>
              <a:gd name="connsiteY4" fmla="*/ 149260 h 271086"/>
              <a:gd name="connsiteX5" fmla="*/ 19503 w 81115"/>
              <a:gd name="connsiteY5" fmla="*/ 35 h 2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15" h="271086">
                <a:moveTo>
                  <a:pt x="19503" y="35"/>
                </a:moveTo>
                <a:cubicBezTo>
                  <a:pt x="22149" y="-2082"/>
                  <a:pt x="6274" y="92110"/>
                  <a:pt x="16328" y="136560"/>
                </a:cubicBezTo>
                <a:cubicBezTo>
                  <a:pt x="26382" y="181010"/>
                  <a:pt x="73478" y="250860"/>
                  <a:pt x="79828" y="266735"/>
                </a:cubicBezTo>
                <a:cubicBezTo>
                  <a:pt x="86178" y="282610"/>
                  <a:pt x="67657" y="251389"/>
                  <a:pt x="54428" y="231810"/>
                </a:cubicBezTo>
                <a:cubicBezTo>
                  <a:pt x="41199" y="212231"/>
                  <a:pt x="4157" y="181539"/>
                  <a:pt x="453" y="149260"/>
                </a:cubicBezTo>
                <a:cubicBezTo>
                  <a:pt x="-3251" y="116981"/>
                  <a:pt x="16857" y="2152"/>
                  <a:pt x="1950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6FD7E7E-75AE-C01B-1B39-17012248D8A0}"/>
              </a:ext>
            </a:extLst>
          </p:cNvPr>
          <p:cNvSpPr/>
          <p:nvPr/>
        </p:nvSpPr>
        <p:spPr>
          <a:xfrm>
            <a:off x="2552164" y="2396273"/>
            <a:ext cx="108547" cy="405738"/>
          </a:xfrm>
          <a:custGeom>
            <a:avLst/>
            <a:gdLst>
              <a:gd name="connsiteX0" fmla="*/ 70386 w 108547"/>
              <a:gd name="connsiteY0" fmla="*/ 852 h 405738"/>
              <a:gd name="connsiteX1" fmla="*/ 10061 w 108547"/>
              <a:gd name="connsiteY1" fmla="*/ 150077 h 405738"/>
              <a:gd name="connsiteX2" fmla="*/ 89436 w 108547"/>
              <a:gd name="connsiteY2" fmla="*/ 302477 h 405738"/>
              <a:gd name="connsiteX3" fmla="*/ 54511 w 108547"/>
              <a:gd name="connsiteY3" fmla="*/ 254852 h 405738"/>
              <a:gd name="connsiteX4" fmla="*/ 108486 w 108547"/>
              <a:gd name="connsiteY4" fmla="*/ 404077 h 405738"/>
              <a:gd name="connsiteX5" fmla="*/ 41811 w 108547"/>
              <a:gd name="connsiteY5" fmla="*/ 327877 h 405738"/>
              <a:gd name="connsiteX6" fmla="*/ 536 w 108547"/>
              <a:gd name="connsiteY6" fmla="*/ 219927 h 405738"/>
              <a:gd name="connsiteX7" fmla="*/ 70386 w 108547"/>
              <a:gd name="connsiteY7" fmla="*/ 852 h 40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47" h="405738">
                <a:moveTo>
                  <a:pt x="70386" y="852"/>
                </a:moveTo>
                <a:cubicBezTo>
                  <a:pt x="71973" y="-10790"/>
                  <a:pt x="6886" y="99806"/>
                  <a:pt x="10061" y="150077"/>
                </a:cubicBezTo>
                <a:cubicBezTo>
                  <a:pt x="13236" y="200348"/>
                  <a:pt x="82028" y="285015"/>
                  <a:pt x="89436" y="302477"/>
                </a:cubicBezTo>
                <a:cubicBezTo>
                  <a:pt x="96844" y="319939"/>
                  <a:pt x="51336" y="237919"/>
                  <a:pt x="54511" y="254852"/>
                </a:cubicBezTo>
                <a:cubicBezTo>
                  <a:pt x="57686" y="271785"/>
                  <a:pt x="110603" y="391906"/>
                  <a:pt x="108486" y="404077"/>
                </a:cubicBezTo>
                <a:cubicBezTo>
                  <a:pt x="106369" y="416248"/>
                  <a:pt x="59803" y="358569"/>
                  <a:pt x="41811" y="327877"/>
                </a:cubicBezTo>
                <a:cubicBezTo>
                  <a:pt x="23819" y="297185"/>
                  <a:pt x="-4226" y="268081"/>
                  <a:pt x="536" y="219927"/>
                </a:cubicBezTo>
                <a:cubicBezTo>
                  <a:pt x="5298" y="171773"/>
                  <a:pt x="68799" y="12494"/>
                  <a:pt x="70386" y="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AAB4FA-ADE1-CC40-CB5A-955CB6C23DCB}"/>
              </a:ext>
            </a:extLst>
          </p:cNvPr>
          <p:cNvSpPr/>
          <p:nvPr/>
        </p:nvSpPr>
        <p:spPr>
          <a:xfrm>
            <a:off x="4957954" y="1935793"/>
            <a:ext cx="122072" cy="502800"/>
          </a:xfrm>
          <a:custGeom>
            <a:avLst/>
            <a:gdLst>
              <a:gd name="connsiteX0" fmla="*/ 49021 w 122072"/>
              <a:gd name="connsiteY0" fmla="*/ 957 h 502800"/>
              <a:gd name="connsiteX1" fmla="*/ 102996 w 122072"/>
              <a:gd name="connsiteY1" fmla="*/ 140657 h 502800"/>
              <a:gd name="connsiteX2" fmla="*/ 61721 w 122072"/>
              <a:gd name="connsiteY2" fmla="*/ 324807 h 502800"/>
              <a:gd name="connsiteX3" fmla="*/ 77596 w 122072"/>
              <a:gd name="connsiteY3" fmla="*/ 305757 h 502800"/>
              <a:gd name="connsiteX4" fmla="*/ 17271 w 122072"/>
              <a:gd name="connsiteY4" fmla="*/ 423232 h 502800"/>
              <a:gd name="connsiteX5" fmla="*/ 1396 w 122072"/>
              <a:gd name="connsiteY5" fmla="*/ 502607 h 502800"/>
              <a:gd name="connsiteX6" fmla="*/ 45846 w 122072"/>
              <a:gd name="connsiteY6" fmla="*/ 401007 h 502800"/>
              <a:gd name="connsiteX7" fmla="*/ 122046 w 122072"/>
              <a:gd name="connsiteY7" fmla="*/ 210507 h 502800"/>
              <a:gd name="connsiteX8" fmla="*/ 49021 w 122072"/>
              <a:gd name="connsiteY8" fmla="*/ 957 h 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2" h="502800">
                <a:moveTo>
                  <a:pt x="49021" y="957"/>
                </a:moveTo>
                <a:cubicBezTo>
                  <a:pt x="45846" y="-10685"/>
                  <a:pt x="100879" y="86682"/>
                  <a:pt x="102996" y="140657"/>
                </a:cubicBezTo>
                <a:cubicBezTo>
                  <a:pt x="105113" y="194632"/>
                  <a:pt x="61721" y="324807"/>
                  <a:pt x="61721" y="324807"/>
                </a:cubicBezTo>
                <a:cubicBezTo>
                  <a:pt x="57488" y="352324"/>
                  <a:pt x="85004" y="289353"/>
                  <a:pt x="77596" y="305757"/>
                </a:cubicBezTo>
                <a:cubicBezTo>
                  <a:pt x="70188" y="322161"/>
                  <a:pt x="29971" y="390424"/>
                  <a:pt x="17271" y="423232"/>
                </a:cubicBezTo>
                <a:cubicBezTo>
                  <a:pt x="4571" y="456040"/>
                  <a:pt x="-3366" y="506311"/>
                  <a:pt x="1396" y="502607"/>
                </a:cubicBezTo>
                <a:cubicBezTo>
                  <a:pt x="6158" y="498903"/>
                  <a:pt x="25738" y="449690"/>
                  <a:pt x="45846" y="401007"/>
                </a:cubicBezTo>
                <a:cubicBezTo>
                  <a:pt x="65954" y="352324"/>
                  <a:pt x="120459" y="273478"/>
                  <a:pt x="122046" y="210507"/>
                </a:cubicBezTo>
                <a:cubicBezTo>
                  <a:pt x="123633" y="147536"/>
                  <a:pt x="52196" y="12599"/>
                  <a:pt x="490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CD443C9-B8C4-3EE2-8AED-0AB5A182D269}"/>
              </a:ext>
            </a:extLst>
          </p:cNvPr>
          <p:cNvSpPr/>
          <p:nvPr/>
        </p:nvSpPr>
        <p:spPr>
          <a:xfrm>
            <a:off x="4809705" y="2581241"/>
            <a:ext cx="122560" cy="231917"/>
          </a:xfrm>
          <a:custGeom>
            <a:avLst/>
            <a:gdLst>
              <a:gd name="connsiteX0" fmla="*/ 117895 w 122560"/>
              <a:gd name="connsiteY0" fmla="*/ 34 h 231917"/>
              <a:gd name="connsiteX1" fmla="*/ 92495 w 122560"/>
              <a:gd name="connsiteY1" fmla="*/ 120684 h 231917"/>
              <a:gd name="connsiteX2" fmla="*/ 92495 w 122560"/>
              <a:gd name="connsiteY2" fmla="*/ 155609 h 231917"/>
              <a:gd name="connsiteX3" fmla="*/ 420 w 122560"/>
              <a:gd name="connsiteY3" fmla="*/ 231809 h 231917"/>
              <a:gd name="connsiteX4" fmla="*/ 60745 w 122560"/>
              <a:gd name="connsiteY4" fmla="*/ 171484 h 231917"/>
              <a:gd name="connsiteX5" fmla="*/ 117895 w 122560"/>
              <a:gd name="connsiteY5" fmla="*/ 133384 h 231917"/>
              <a:gd name="connsiteX6" fmla="*/ 117895 w 122560"/>
              <a:gd name="connsiteY6" fmla="*/ 34 h 2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60" h="231917">
                <a:moveTo>
                  <a:pt x="117895" y="34"/>
                </a:moveTo>
                <a:cubicBezTo>
                  <a:pt x="113662" y="-2083"/>
                  <a:pt x="96728" y="94755"/>
                  <a:pt x="92495" y="120684"/>
                </a:cubicBezTo>
                <a:cubicBezTo>
                  <a:pt x="88262" y="146613"/>
                  <a:pt x="107841" y="137088"/>
                  <a:pt x="92495" y="155609"/>
                </a:cubicBezTo>
                <a:cubicBezTo>
                  <a:pt x="77149" y="174130"/>
                  <a:pt x="5712" y="229163"/>
                  <a:pt x="420" y="231809"/>
                </a:cubicBezTo>
                <a:cubicBezTo>
                  <a:pt x="-4872" y="234455"/>
                  <a:pt x="41166" y="187888"/>
                  <a:pt x="60745" y="171484"/>
                </a:cubicBezTo>
                <a:cubicBezTo>
                  <a:pt x="80324" y="155080"/>
                  <a:pt x="109957" y="155609"/>
                  <a:pt x="117895" y="133384"/>
                </a:cubicBezTo>
                <a:cubicBezTo>
                  <a:pt x="125833" y="111159"/>
                  <a:pt x="122128" y="2151"/>
                  <a:pt x="1178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E2C2BC3-F9AB-3EC1-B9E7-4997A9A1AA69}"/>
              </a:ext>
            </a:extLst>
          </p:cNvPr>
          <p:cNvSpPr/>
          <p:nvPr/>
        </p:nvSpPr>
        <p:spPr>
          <a:xfrm>
            <a:off x="4688892" y="2641596"/>
            <a:ext cx="200677" cy="132849"/>
          </a:xfrm>
          <a:custGeom>
            <a:avLst/>
            <a:gdLst>
              <a:gd name="connsiteX0" fmla="*/ 200608 w 200677"/>
              <a:gd name="connsiteY0" fmla="*/ 4 h 132849"/>
              <a:gd name="connsiteX1" fmla="*/ 114883 w 200677"/>
              <a:gd name="connsiteY1" fmla="*/ 73029 h 132849"/>
              <a:gd name="connsiteX2" fmla="*/ 114883 w 200677"/>
              <a:gd name="connsiteY2" fmla="*/ 127004 h 132849"/>
              <a:gd name="connsiteX3" fmla="*/ 10108 w 200677"/>
              <a:gd name="connsiteY3" fmla="*/ 120654 h 132849"/>
              <a:gd name="connsiteX4" fmla="*/ 3758 w 200677"/>
              <a:gd name="connsiteY4" fmla="*/ 31754 h 132849"/>
              <a:gd name="connsiteX5" fmla="*/ 6933 w 200677"/>
              <a:gd name="connsiteY5" fmla="*/ 101604 h 132849"/>
              <a:gd name="connsiteX6" fmla="*/ 54558 w 200677"/>
              <a:gd name="connsiteY6" fmla="*/ 123829 h 132849"/>
              <a:gd name="connsiteX7" fmla="*/ 99008 w 200677"/>
              <a:gd name="connsiteY7" fmla="*/ 123829 h 132849"/>
              <a:gd name="connsiteX8" fmla="*/ 99008 w 200677"/>
              <a:gd name="connsiteY8" fmla="*/ 69854 h 132849"/>
              <a:gd name="connsiteX9" fmla="*/ 200608 w 200677"/>
              <a:gd name="connsiteY9" fmla="*/ 4 h 1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77" h="132849">
                <a:moveTo>
                  <a:pt x="200608" y="4"/>
                </a:moveTo>
                <a:cubicBezTo>
                  <a:pt x="203254" y="533"/>
                  <a:pt x="129170" y="51862"/>
                  <a:pt x="114883" y="73029"/>
                </a:cubicBezTo>
                <a:cubicBezTo>
                  <a:pt x="100595" y="94196"/>
                  <a:pt x="132345" y="119067"/>
                  <a:pt x="114883" y="127004"/>
                </a:cubicBezTo>
                <a:cubicBezTo>
                  <a:pt x="97421" y="134941"/>
                  <a:pt x="28629" y="136529"/>
                  <a:pt x="10108" y="120654"/>
                </a:cubicBezTo>
                <a:cubicBezTo>
                  <a:pt x="-8413" y="104779"/>
                  <a:pt x="4287" y="34929"/>
                  <a:pt x="3758" y="31754"/>
                </a:cubicBezTo>
                <a:cubicBezTo>
                  <a:pt x="3229" y="28579"/>
                  <a:pt x="-1534" y="86258"/>
                  <a:pt x="6933" y="101604"/>
                </a:cubicBezTo>
                <a:cubicBezTo>
                  <a:pt x="15400" y="116950"/>
                  <a:pt x="39212" y="120125"/>
                  <a:pt x="54558" y="123829"/>
                </a:cubicBezTo>
                <a:cubicBezTo>
                  <a:pt x="69904" y="127533"/>
                  <a:pt x="91600" y="132825"/>
                  <a:pt x="99008" y="123829"/>
                </a:cubicBezTo>
                <a:cubicBezTo>
                  <a:pt x="106416" y="114833"/>
                  <a:pt x="79958" y="91020"/>
                  <a:pt x="99008" y="69854"/>
                </a:cubicBezTo>
                <a:cubicBezTo>
                  <a:pt x="118058" y="48688"/>
                  <a:pt x="197962" y="-525"/>
                  <a:pt x="2006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3603898-0A6B-3D37-1436-AF91373E919A}"/>
              </a:ext>
            </a:extLst>
          </p:cNvPr>
          <p:cNvSpPr/>
          <p:nvPr/>
        </p:nvSpPr>
        <p:spPr>
          <a:xfrm>
            <a:off x="4617576" y="2653852"/>
            <a:ext cx="186227" cy="159267"/>
          </a:xfrm>
          <a:custGeom>
            <a:avLst/>
            <a:gdLst>
              <a:gd name="connsiteX0" fmla="*/ 14749 w 186227"/>
              <a:gd name="connsiteY0" fmla="*/ 448 h 159267"/>
              <a:gd name="connsiteX1" fmla="*/ 21099 w 186227"/>
              <a:gd name="connsiteY1" fmla="*/ 89348 h 159267"/>
              <a:gd name="connsiteX2" fmla="*/ 109999 w 186227"/>
              <a:gd name="connsiteY2" fmla="*/ 152848 h 159267"/>
              <a:gd name="connsiteX3" fmla="*/ 90949 w 186227"/>
              <a:gd name="connsiteY3" fmla="*/ 156023 h 159267"/>
              <a:gd name="connsiteX4" fmla="*/ 186199 w 186227"/>
              <a:gd name="connsiteY4" fmla="*/ 159198 h 159267"/>
              <a:gd name="connsiteX5" fmla="*/ 100474 w 186227"/>
              <a:gd name="connsiteY5" fmla="*/ 152848 h 159267"/>
              <a:gd name="connsiteX6" fmla="*/ 52849 w 186227"/>
              <a:gd name="connsiteY6" fmla="*/ 146498 h 159267"/>
              <a:gd name="connsiteX7" fmla="*/ 2049 w 186227"/>
              <a:gd name="connsiteY7" fmla="*/ 57598 h 159267"/>
              <a:gd name="connsiteX8" fmla="*/ 14749 w 186227"/>
              <a:gd name="connsiteY8" fmla="*/ 448 h 1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27" h="159267">
                <a:moveTo>
                  <a:pt x="14749" y="448"/>
                </a:moveTo>
                <a:cubicBezTo>
                  <a:pt x="17924" y="5740"/>
                  <a:pt x="5224" y="63948"/>
                  <a:pt x="21099" y="89348"/>
                </a:cubicBezTo>
                <a:cubicBezTo>
                  <a:pt x="36974" y="114748"/>
                  <a:pt x="109999" y="152848"/>
                  <a:pt x="109999" y="152848"/>
                </a:cubicBezTo>
                <a:cubicBezTo>
                  <a:pt x="121641" y="163961"/>
                  <a:pt x="78249" y="154965"/>
                  <a:pt x="90949" y="156023"/>
                </a:cubicBezTo>
                <a:cubicBezTo>
                  <a:pt x="103649" y="157081"/>
                  <a:pt x="184612" y="159727"/>
                  <a:pt x="186199" y="159198"/>
                </a:cubicBezTo>
                <a:cubicBezTo>
                  <a:pt x="187786" y="158669"/>
                  <a:pt x="122699" y="154965"/>
                  <a:pt x="100474" y="152848"/>
                </a:cubicBezTo>
                <a:cubicBezTo>
                  <a:pt x="78249" y="150731"/>
                  <a:pt x="69253" y="162373"/>
                  <a:pt x="52849" y="146498"/>
                </a:cubicBezTo>
                <a:cubicBezTo>
                  <a:pt x="36445" y="130623"/>
                  <a:pt x="9987" y="77177"/>
                  <a:pt x="2049" y="57598"/>
                </a:cubicBezTo>
                <a:cubicBezTo>
                  <a:pt x="-5889" y="38019"/>
                  <a:pt x="11574" y="-4844"/>
                  <a:pt x="1474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DC3ACF2-D9F3-1F80-D9A6-5B32520DFCD0}"/>
              </a:ext>
            </a:extLst>
          </p:cNvPr>
          <p:cNvSpPr/>
          <p:nvPr/>
        </p:nvSpPr>
        <p:spPr>
          <a:xfrm>
            <a:off x="4686217" y="2596821"/>
            <a:ext cx="145147" cy="206579"/>
          </a:xfrm>
          <a:custGeom>
            <a:avLst/>
            <a:gdLst>
              <a:gd name="connsiteX0" fmla="*/ 114383 w 145147"/>
              <a:gd name="connsiteY0" fmla="*/ 329 h 206579"/>
              <a:gd name="connsiteX1" fmla="*/ 142958 w 145147"/>
              <a:gd name="connsiteY1" fmla="*/ 190829 h 206579"/>
              <a:gd name="connsiteX2" fmla="*/ 127083 w 145147"/>
              <a:gd name="connsiteY2" fmla="*/ 194004 h 206579"/>
              <a:gd name="connsiteX3" fmla="*/ 83 w 145147"/>
              <a:gd name="connsiteY3" fmla="*/ 178129 h 206579"/>
              <a:gd name="connsiteX4" fmla="*/ 108033 w 145147"/>
              <a:gd name="connsiteY4" fmla="*/ 194004 h 206579"/>
              <a:gd name="connsiteX5" fmla="*/ 139783 w 145147"/>
              <a:gd name="connsiteY5" fmla="*/ 146379 h 206579"/>
              <a:gd name="connsiteX6" fmla="*/ 114383 w 145147"/>
              <a:gd name="connsiteY6" fmla="*/ 329 h 2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7" h="206579">
                <a:moveTo>
                  <a:pt x="114383" y="329"/>
                </a:moveTo>
                <a:cubicBezTo>
                  <a:pt x="114912" y="7737"/>
                  <a:pt x="140841" y="158550"/>
                  <a:pt x="142958" y="190829"/>
                </a:cubicBezTo>
                <a:cubicBezTo>
                  <a:pt x="145075" y="223108"/>
                  <a:pt x="150896" y="196121"/>
                  <a:pt x="127083" y="194004"/>
                </a:cubicBezTo>
                <a:cubicBezTo>
                  <a:pt x="103270" y="191887"/>
                  <a:pt x="3258" y="178129"/>
                  <a:pt x="83" y="178129"/>
                </a:cubicBezTo>
                <a:cubicBezTo>
                  <a:pt x="-3092" y="178129"/>
                  <a:pt x="84750" y="199296"/>
                  <a:pt x="108033" y="194004"/>
                </a:cubicBezTo>
                <a:cubicBezTo>
                  <a:pt x="131316" y="188712"/>
                  <a:pt x="139254" y="180246"/>
                  <a:pt x="139783" y="146379"/>
                </a:cubicBezTo>
                <a:cubicBezTo>
                  <a:pt x="140312" y="112512"/>
                  <a:pt x="113854" y="-7079"/>
                  <a:pt x="1143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9DF05E9-1524-DFE1-B17C-62D9BDCDDFF0}"/>
              </a:ext>
            </a:extLst>
          </p:cNvPr>
          <p:cNvSpPr/>
          <p:nvPr/>
        </p:nvSpPr>
        <p:spPr>
          <a:xfrm>
            <a:off x="4959315" y="1936269"/>
            <a:ext cx="108518" cy="448158"/>
          </a:xfrm>
          <a:custGeom>
            <a:avLst/>
            <a:gdLst>
              <a:gd name="connsiteX0" fmla="*/ 22260 w 108518"/>
              <a:gd name="connsiteY0" fmla="*/ 481 h 448158"/>
              <a:gd name="connsiteX1" fmla="*/ 66710 w 108518"/>
              <a:gd name="connsiteY1" fmla="*/ 149706 h 448158"/>
              <a:gd name="connsiteX2" fmla="*/ 34960 w 108518"/>
              <a:gd name="connsiteY2" fmla="*/ 314806 h 448158"/>
              <a:gd name="connsiteX3" fmla="*/ 50835 w 108518"/>
              <a:gd name="connsiteY3" fmla="*/ 276706 h 448158"/>
              <a:gd name="connsiteX4" fmla="*/ 25435 w 108518"/>
              <a:gd name="connsiteY4" fmla="*/ 346556 h 448158"/>
              <a:gd name="connsiteX5" fmla="*/ 35 w 108518"/>
              <a:gd name="connsiteY5" fmla="*/ 448156 h 448158"/>
              <a:gd name="connsiteX6" fmla="*/ 22260 w 108518"/>
              <a:gd name="connsiteY6" fmla="*/ 343381 h 448158"/>
              <a:gd name="connsiteX7" fmla="*/ 104810 w 108518"/>
              <a:gd name="connsiteY7" fmla="*/ 159231 h 448158"/>
              <a:gd name="connsiteX8" fmla="*/ 88935 w 108518"/>
              <a:gd name="connsiteY8" fmla="*/ 200506 h 448158"/>
              <a:gd name="connsiteX9" fmla="*/ 22260 w 108518"/>
              <a:gd name="connsiteY9" fmla="*/ 481 h 4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18" h="448158">
                <a:moveTo>
                  <a:pt x="22260" y="481"/>
                </a:moveTo>
                <a:cubicBezTo>
                  <a:pt x="18556" y="-7986"/>
                  <a:pt x="64593" y="97319"/>
                  <a:pt x="66710" y="149706"/>
                </a:cubicBezTo>
                <a:cubicBezTo>
                  <a:pt x="68827" y="202093"/>
                  <a:pt x="37606" y="293639"/>
                  <a:pt x="34960" y="314806"/>
                </a:cubicBezTo>
                <a:cubicBezTo>
                  <a:pt x="32314" y="335973"/>
                  <a:pt x="52422" y="271414"/>
                  <a:pt x="50835" y="276706"/>
                </a:cubicBezTo>
                <a:cubicBezTo>
                  <a:pt x="49248" y="281998"/>
                  <a:pt x="33902" y="317981"/>
                  <a:pt x="25435" y="346556"/>
                </a:cubicBezTo>
                <a:cubicBezTo>
                  <a:pt x="16968" y="375131"/>
                  <a:pt x="564" y="448685"/>
                  <a:pt x="35" y="448156"/>
                </a:cubicBezTo>
                <a:cubicBezTo>
                  <a:pt x="-494" y="447627"/>
                  <a:pt x="4798" y="391535"/>
                  <a:pt x="22260" y="343381"/>
                </a:cubicBezTo>
                <a:cubicBezTo>
                  <a:pt x="39722" y="295227"/>
                  <a:pt x="93698" y="183044"/>
                  <a:pt x="104810" y="159231"/>
                </a:cubicBezTo>
                <a:cubicBezTo>
                  <a:pt x="115923" y="135419"/>
                  <a:pt x="99518" y="221144"/>
                  <a:pt x="88935" y="200506"/>
                </a:cubicBezTo>
                <a:cubicBezTo>
                  <a:pt x="78352" y="179869"/>
                  <a:pt x="25964" y="8948"/>
                  <a:pt x="2226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E68A80E-E116-D4E0-EE33-C97B48C6F42C}"/>
              </a:ext>
            </a:extLst>
          </p:cNvPr>
          <p:cNvSpPr/>
          <p:nvPr/>
        </p:nvSpPr>
        <p:spPr>
          <a:xfrm>
            <a:off x="4800599" y="1987099"/>
            <a:ext cx="171394" cy="429696"/>
          </a:xfrm>
          <a:custGeom>
            <a:avLst/>
            <a:gdLst>
              <a:gd name="connsiteX0" fmla="*/ 161926 w 171394"/>
              <a:gd name="connsiteY0" fmla="*/ 451 h 429696"/>
              <a:gd name="connsiteX1" fmla="*/ 146051 w 171394"/>
              <a:gd name="connsiteY1" fmla="*/ 127451 h 429696"/>
              <a:gd name="connsiteX2" fmla="*/ 155576 w 171394"/>
              <a:gd name="connsiteY2" fmla="*/ 216351 h 429696"/>
              <a:gd name="connsiteX3" fmla="*/ 165101 w 171394"/>
              <a:gd name="connsiteY3" fmla="*/ 273501 h 429696"/>
              <a:gd name="connsiteX4" fmla="*/ 146051 w 171394"/>
              <a:gd name="connsiteY4" fmla="*/ 429076 h 429696"/>
              <a:gd name="connsiteX5" fmla="*/ 165101 w 171394"/>
              <a:gd name="connsiteY5" fmla="*/ 324301 h 429696"/>
              <a:gd name="connsiteX6" fmla="*/ 155576 w 171394"/>
              <a:gd name="connsiteY6" fmla="*/ 232226 h 429696"/>
              <a:gd name="connsiteX7" fmla="*/ 1 w 171394"/>
              <a:gd name="connsiteY7" fmla="*/ 213176 h 429696"/>
              <a:gd name="connsiteX8" fmla="*/ 158751 w 171394"/>
              <a:gd name="connsiteY8" fmla="*/ 225876 h 429696"/>
              <a:gd name="connsiteX9" fmla="*/ 117476 w 171394"/>
              <a:gd name="connsiteY9" fmla="*/ 175076 h 429696"/>
              <a:gd name="connsiteX10" fmla="*/ 161926 w 171394"/>
              <a:gd name="connsiteY10" fmla="*/ 451 h 4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94" h="429696">
                <a:moveTo>
                  <a:pt x="161926" y="451"/>
                </a:moveTo>
                <a:cubicBezTo>
                  <a:pt x="166689" y="-7487"/>
                  <a:pt x="147109" y="91468"/>
                  <a:pt x="146051" y="127451"/>
                </a:cubicBezTo>
                <a:cubicBezTo>
                  <a:pt x="144993" y="163434"/>
                  <a:pt x="152401" y="192009"/>
                  <a:pt x="155576" y="216351"/>
                </a:cubicBezTo>
                <a:cubicBezTo>
                  <a:pt x="158751" y="240693"/>
                  <a:pt x="166688" y="238047"/>
                  <a:pt x="165101" y="273501"/>
                </a:cubicBezTo>
                <a:cubicBezTo>
                  <a:pt x="163514" y="308955"/>
                  <a:pt x="146051" y="420609"/>
                  <a:pt x="146051" y="429076"/>
                </a:cubicBezTo>
                <a:cubicBezTo>
                  <a:pt x="146051" y="437543"/>
                  <a:pt x="163514" y="357109"/>
                  <a:pt x="165101" y="324301"/>
                </a:cubicBezTo>
                <a:cubicBezTo>
                  <a:pt x="166689" y="291493"/>
                  <a:pt x="183093" y="250747"/>
                  <a:pt x="155576" y="232226"/>
                </a:cubicBezTo>
                <a:cubicBezTo>
                  <a:pt x="128059" y="213705"/>
                  <a:pt x="-528" y="214234"/>
                  <a:pt x="1" y="213176"/>
                </a:cubicBezTo>
                <a:cubicBezTo>
                  <a:pt x="530" y="212118"/>
                  <a:pt x="139172" y="232226"/>
                  <a:pt x="158751" y="225876"/>
                </a:cubicBezTo>
                <a:cubicBezTo>
                  <a:pt x="178330" y="219526"/>
                  <a:pt x="116947" y="209472"/>
                  <a:pt x="117476" y="175076"/>
                </a:cubicBezTo>
                <a:cubicBezTo>
                  <a:pt x="118005" y="140680"/>
                  <a:pt x="157163" y="8389"/>
                  <a:pt x="161926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4D8A268-9D1D-1D8E-7AA8-4B8071074E37}"/>
              </a:ext>
            </a:extLst>
          </p:cNvPr>
          <p:cNvSpPr/>
          <p:nvPr/>
        </p:nvSpPr>
        <p:spPr>
          <a:xfrm>
            <a:off x="4981493" y="1959405"/>
            <a:ext cx="10609" cy="318216"/>
          </a:xfrm>
          <a:custGeom>
            <a:avLst/>
            <a:gdLst>
              <a:gd name="connsiteX0" fmla="*/ 9607 w 10609"/>
              <a:gd name="connsiteY0" fmla="*/ 2745 h 318216"/>
              <a:gd name="connsiteX1" fmla="*/ 9607 w 10609"/>
              <a:gd name="connsiteY1" fmla="*/ 307545 h 318216"/>
              <a:gd name="connsiteX2" fmla="*/ 3257 w 10609"/>
              <a:gd name="connsiteY2" fmla="*/ 240870 h 318216"/>
              <a:gd name="connsiteX3" fmla="*/ 82 w 10609"/>
              <a:gd name="connsiteY3" fmla="*/ 161495 h 318216"/>
              <a:gd name="connsiteX4" fmla="*/ 9607 w 10609"/>
              <a:gd name="connsiteY4" fmla="*/ 2745 h 3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" h="318216">
                <a:moveTo>
                  <a:pt x="9607" y="2745"/>
                </a:moveTo>
                <a:cubicBezTo>
                  <a:pt x="11195" y="27087"/>
                  <a:pt x="10665" y="267858"/>
                  <a:pt x="9607" y="307545"/>
                </a:cubicBezTo>
                <a:cubicBezTo>
                  <a:pt x="8549" y="347232"/>
                  <a:pt x="4844" y="265212"/>
                  <a:pt x="3257" y="240870"/>
                </a:cubicBezTo>
                <a:cubicBezTo>
                  <a:pt x="1669" y="216528"/>
                  <a:pt x="-447" y="200124"/>
                  <a:pt x="82" y="161495"/>
                </a:cubicBezTo>
                <a:cubicBezTo>
                  <a:pt x="611" y="122866"/>
                  <a:pt x="8019" y="-21597"/>
                  <a:pt x="9607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71DA65-849B-D0DF-95F2-E648A254E5B4}"/>
              </a:ext>
            </a:extLst>
          </p:cNvPr>
          <p:cNvSpPr/>
          <p:nvPr/>
        </p:nvSpPr>
        <p:spPr>
          <a:xfrm>
            <a:off x="4642274" y="2510272"/>
            <a:ext cx="196463" cy="246544"/>
          </a:xfrm>
          <a:custGeom>
            <a:avLst/>
            <a:gdLst>
              <a:gd name="connsiteX0" fmla="*/ 196426 w 196463"/>
              <a:gd name="connsiteY0" fmla="*/ 36078 h 246544"/>
              <a:gd name="connsiteX1" fmla="*/ 31326 w 196463"/>
              <a:gd name="connsiteY1" fmla="*/ 137678 h 246544"/>
              <a:gd name="connsiteX2" fmla="*/ 12276 w 196463"/>
              <a:gd name="connsiteY2" fmla="*/ 245628 h 246544"/>
              <a:gd name="connsiteX3" fmla="*/ 9101 w 196463"/>
              <a:gd name="connsiteY3" fmla="*/ 178953 h 246544"/>
              <a:gd name="connsiteX4" fmla="*/ 9101 w 196463"/>
              <a:gd name="connsiteY4" fmla="*/ 1153 h 246544"/>
              <a:gd name="connsiteX5" fmla="*/ 15451 w 196463"/>
              <a:gd name="connsiteY5" fmla="*/ 99578 h 246544"/>
              <a:gd name="connsiteX6" fmla="*/ 196426 w 196463"/>
              <a:gd name="connsiteY6" fmla="*/ 36078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63" h="246544">
                <a:moveTo>
                  <a:pt x="196426" y="36078"/>
                </a:moveTo>
                <a:cubicBezTo>
                  <a:pt x="199072" y="42428"/>
                  <a:pt x="62018" y="102753"/>
                  <a:pt x="31326" y="137678"/>
                </a:cubicBezTo>
                <a:cubicBezTo>
                  <a:pt x="634" y="172603"/>
                  <a:pt x="15980" y="238749"/>
                  <a:pt x="12276" y="245628"/>
                </a:cubicBezTo>
                <a:cubicBezTo>
                  <a:pt x="8572" y="252507"/>
                  <a:pt x="9630" y="219699"/>
                  <a:pt x="9101" y="178953"/>
                </a:cubicBezTo>
                <a:cubicBezTo>
                  <a:pt x="8572" y="138207"/>
                  <a:pt x="8043" y="14382"/>
                  <a:pt x="9101" y="1153"/>
                </a:cubicBezTo>
                <a:cubicBezTo>
                  <a:pt x="10159" y="-12076"/>
                  <a:pt x="-15770" y="92699"/>
                  <a:pt x="15451" y="99578"/>
                </a:cubicBezTo>
                <a:cubicBezTo>
                  <a:pt x="46672" y="106457"/>
                  <a:pt x="193780" y="29728"/>
                  <a:pt x="196426" y="3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7ABCE94-1311-177C-EA94-CDDFD03B24F0}"/>
              </a:ext>
            </a:extLst>
          </p:cNvPr>
          <p:cNvSpPr/>
          <p:nvPr/>
        </p:nvSpPr>
        <p:spPr>
          <a:xfrm>
            <a:off x="4743433" y="2294785"/>
            <a:ext cx="223014" cy="280795"/>
          </a:xfrm>
          <a:custGeom>
            <a:avLst/>
            <a:gdLst>
              <a:gd name="connsiteX0" fmla="*/ 17 w 223014"/>
              <a:gd name="connsiteY0" fmla="*/ 280140 h 280795"/>
              <a:gd name="connsiteX1" fmla="*/ 120667 w 223014"/>
              <a:gd name="connsiteY1" fmla="*/ 191240 h 280795"/>
              <a:gd name="connsiteX2" fmla="*/ 149242 w 223014"/>
              <a:gd name="connsiteY2" fmla="*/ 95990 h 280795"/>
              <a:gd name="connsiteX3" fmla="*/ 222267 w 223014"/>
              <a:gd name="connsiteY3" fmla="*/ 740 h 280795"/>
              <a:gd name="connsiteX4" fmla="*/ 184167 w 223014"/>
              <a:gd name="connsiteY4" fmla="*/ 54715 h 280795"/>
              <a:gd name="connsiteX5" fmla="*/ 136542 w 223014"/>
              <a:gd name="connsiteY5" fmla="*/ 108690 h 280795"/>
              <a:gd name="connsiteX6" fmla="*/ 17 w 223014"/>
              <a:gd name="connsiteY6" fmla="*/ 200765 h 280795"/>
              <a:gd name="connsiteX7" fmla="*/ 127017 w 223014"/>
              <a:gd name="connsiteY7" fmla="*/ 111865 h 280795"/>
              <a:gd name="connsiteX8" fmla="*/ 123842 w 223014"/>
              <a:gd name="connsiteY8" fmla="*/ 143615 h 280795"/>
              <a:gd name="connsiteX9" fmla="*/ 17 w 223014"/>
              <a:gd name="connsiteY9" fmla="*/ 280140 h 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14" h="280795">
                <a:moveTo>
                  <a:pt x="17" y="280140"/>
                </a:moveTo>
                <a:cubicBezTo>
                  <a:pt x="-512" y="288078"/>
                  <a:pt x="95796" y="221932"/>
                  <a:pt x="120667" y="191240"/>
                </a:cubicBezTo>
                <a:cubicBezTo>
                  <a:pt x="145538" y="160548"/>
                  <a:pt x="132309" y="127740"/>
                  <a:pt x="149242" y="95990"/>
                </a:cubicBezTo>
                <a:cubicBezTo>
                  <a:pt x="166175" y="64240"/>
                  <a:pt x="216446" y="7619"/>
                  <a:pt x="222267" y="740"/>
                </a:cubicBezTo>
                <a:cubicBezTo>
                  <a:pt x="228088" y="-6139"/>
                  <a:pt x="198455" y="36723"/>
                  <a:pt x="184167" y="54715"/>
                </a:cubicBezTo>
                <a:cubicBezTo>
                  <a:pt x="169879" y="72707"/>
                  <a:pt x="167234" y="84348"/>
                  <a:pt x="136542" y="108690"/>
                </a:cubicBezTo>
                <a:cubicBezTo>
                  <a:pt x="105850" y="133032"/>
                  <a:pt x="1604" y="200236"/>
                  <a:pt x="17" y="200765"/>
                </a:cubicBezTo>
                <a:cubicBezTo>
                  <a:pt x="-1570" y="201294"/>
                  <a:pt x="106380" y="121390"/>
                  <a:pt x="127017" y="111865"/>
                </a:cubicBezTo>
                <a:cubicBezTo>
                  <a:pt x="147654" y="102340"/>
                  <a:pt x="142892" y="117157"/>
                  <a:pt x="123842" y="143615"/>
                </a:cubicBezTo>
                <a:cubicBezTo>
                  <a:pt x="104792" y="170073"/>
                  <a:pt x="546" y="272202"/>
                  <a:pt x="17" y="28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2E9D2C5C-95C0-8003-8238-471510B785C2}"/>
              </a:ext>
            </a:extLst>
          </p:cNvPr>
          <p:cNvSpPr/>
          <p:nvPr/>
        </p:nvSpPr>
        <p:spPr>
          <a:xfrm>
            <a:off x="4752969" y="2047617"/>
            <a:ext cx="223613" cy="251372"/>
          </a:xfrm>
          <a:custGeom>
            <a:avLst/>
            <a:gdLst>
              <a:gd name="connsiteX0" fmla="*/ 187331 w 223613"/>
              <a:gd name="connsiteY0" fmla="*/ 258 h 251372"/>
              <a:gd name="connsiteX1" fmla="*/ 50806 w 223613"/>
              <a:gd name="connsiteY1" fmla="*/ 124083 h 251372"/>
              <a:gd name="connsiteX2" fmla="*/ 161931 w 223613"/>
              <a:gd name="connsiteY2" fmla="*/ 212983 h 251372"/>
              <a:gd name="connsiteX3" fmla="*/ 69856 w 223613"/>
              <a:gd name="connsiteY3" fmla="*/ 184408 h 251372"/>
              <a:gd name="connsiteX4" fmla="*/ 219081 w 223613"/>
              <a:gd name="connsiteY4" fmla="*/ 251083 h 251372"/>
              <a:gd name="connsiteX5" fmla="*/ 168281 w 223613"/>
              <a:gd name="connsiteY5" fmla="*/ 206633 h 251372"/>
              <a:gd name="connsiteX6" fmla="*/ 6 w 223613"/>
              <a:gd name="connsiteY6" fmla="*/ 159008 h 251372"/>
              <a:gd name="connsiteX7" fmla="*/ 187331 w 223613"/>
              <a:gd name="connsiteY7" fmla="*/ 258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3" h="251372">
                <a:moveTo>
                  <a:pt x="187331" y="258"/>
                </a:moveTo>
                <a:cubicBezTo>
                  <a:pt x="195798" y="-5563"/>
                  <a:pt x="55039" y="88629"/>
                  <a:pt x="50806" y="124083"/>
                </a:cubicBezTo>
                <a:cubicBezTo>
                  <a:pt x="46573" y="159537"/>
                  <a:pt x="158756" y="202929"/>
                  <a:pt x="161931" y="212983"/>
                </a:cubicBezTo>
                <a:cubicBezTo>
                  <a:pt x="165106" y="223037"/>
                  <a:pt x="60331" y="178058"/>
                  <a:pt x="69856" y="184408"/>
                </a:cubicBezTo>
                <a:cubicBezTo>
                  <a:pt x="79381" y="190758"/>
                  <a:pt x="202677" y="247379"/>
                  <a:pt x="219081" y="251083"/>
                </a:cubicBezTo>
                <a:cubicBezTo>
                  <a:pt x="235485" y="254787"/>
                  <a:pt x="204793" y="221979"/>
                  <a:pt x="168281" y="206633"/>
                </a:cubicBezTo>
                <a:cubicBezTo>
                  <a:pt x="131769" y="191287"/>
                  <a:pt x="-1052" y="192345"/>
                  <a:pt x="6" y="159008"/>
                </a:cubicBezTo>
                <a:cubicBezTo>
                  <a:pt x="1064" y="125671"/>
                  <a:pt x="178864" y="6079"/>
                  <a:pt x="1873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6C64B1A-06A3-F8D5-2F49-7470AF3D876E}"/>
              </a:ext>
            </a:extLst>
          </p:cNvPr>
          <p:cNvSpPr/>
          <p:nvPr/>
        </p:nvSpPr>
        <p:spPr>
          <a:xfrm>
            <a:off x="4634966" y="2124036"/>
            <a:ext cx="143431" cy="522695"/>
          </a:xfrm>
          <a:custGeom>
            <a:avLst/>
            <a:gdLst>
              <a:gd name="connsiteX0" fmla="*/ 102134 w 143431"/>
              <a:gd name="connsiteY0" fmla="*/ 39 h 522695"/>
              <a:gd name="connsiteX1" fmla="*/ 118009 w 143431"/>
              <a:gd name="connsiteY1" fmla="*/ 250864 h 522695"/>
              <a:gd name="connsiteX2" fmla="*/ 86259 w 143431"/>
              <a:gd name="connsiteY2" fmla="*/ 377864 h 522695"/>
              <a:gd name="connsiteX3" fmla="*/ 133884 w 143431"/>
              <a:gd name="connsiteY3" fmla="*/ 320714 h 522695"/>
              <a:gd name="connsiteX4" fmla="*/ 3709 w 143431"/>
              <a:gd name="connsiteY4" fmla="*/ 517564 h 522695"/>
              <a:gd name="connsiteX5" fmla="*/ 44984 w 143431"/>
              <a:gd name="connsiteY5" fmla="*/ 450889 h 522695"/>
              <a:gd name="connsiteX6" fmla="*/ 143409 w 143431"/>
              <a:gd name="connsiteY6" fmla="*/ 298489 h 522695"/>
              <a:gd name="connsiteX7" fmla="*/ 54509 w 143431"/>
              <a:gd name="connsiteY7" fmla="*/ 517564 h 522695"/>
              <a:gd name="connsiteX8" fmla="*/ 105309 w 143431"/>
              <a:gd name="connsiteY8" fmla="*/ 390564 h 522695"/>
              <a:gd name="connsiteX9" fmla="*/ 121184 w 143431"/>
              <a:gd name="connsiteY9" fmla="*/ 269914 h 522695"/>
              <a:gd name="connsiteX10" fmla="*/ 102134 w 143431"/>
              <a:gd name="connsiteY10" fmla="*/ 39 h 5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31" h="522695">
                <a:moveTo>
                  <a:pt x="102134" y="39"/>
                </a:moveTo>
                <a:cubicBezTo>
                  <a:pt x="101605" y="-3136"/>
                  <a:pt x="120655" y="187893"/>
                  <a:pt x="118009" y="250864"/>
                </a:cubicBezTo>
                <a:cubicBezTo>
                  <a:pt x="115363" y="313835"/>
                  <a:pt x="83613" y="366222"/>
                  <a:pt x="86259" y="377864"/>
                </a:cubicBezTo>
                <a:cubicBezTo>
                  <a:pt x="88905" y="389506"/>
                  <a:pt x="147642" y="297431"/>
                  <a:pt x="133884" y="320714"/>
                </a:cubicBezTo>
                <a:cubicBezTo>
                  <a:pt x="120126" y="343997"/>
                  <a:pt x="18526" y="495868"/>
                  <a:pt x="3709" y="517564"/>
                </a:cubicBezTo>
                <a:cubicBezTo>
                  <a:pt x="-11108" y="539260"/>
                  <a:pt x="21701" y="487402"/>
                  <a:pt x="44984" y="450889"/>
                </a:cubicBezTo>
                <a:cubicBezTo>
                  <a:pt x="68267" y="414377"/>
                  <a:pt x="141822" y="287377"/>
                  <a:pt x="143409" y="298489"/>
                </a:cubicBezTo>
                <a:cubicBezTo>
                  <a:pt x="144996" y="309601"/>
                  <a:pt x="60859" y="502218"/>
                  <a:pt x="54509" y="517564"/>
                </a:cubicBezTo>
                <a:cubicBezTo>
                  <a:pt x="48159" y="532910"/>
                  <a:pt x="94197" y="431839"/>
                  <a:pt x="105309" y="390564"/>
                </a:cubicBezTo>
                <a:cubicBezTo>
                  <a:pt x="116421" y="349289"/>
                  <a:pt x="119597" y="327593"/>
                  <a:pt x="121184" y="269914"/>
                </a:cubicBezTo>
                <a:cubicBezTo>
                  <a:pt x="122771" y="212235"/>
                  <a:pt x="102663" y="3214"/>
                  <a:pt x="1021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4536EF7-5045-3252-A6AB-2E909166C7C7}"/>
              </a:ext>
            </a:extLst>
          </p:cNvPr>
          <p:cNvSpPr/>
          <p:nvPr/>
        </p:nvSpPr>
        <p:spPr>
          <a:xfrm>
            <a:off x="4840990" y="2289103"/>
            <a:ext cx="83828" cy="150256"/>
          </a:xfrm>
          <a:custGeom>
            <a:avLst/>
            <a:gdLst>
              <a:gd name="connsiteX0" fmla="*/ 83435 w 83828"/>
              <a:gd name="connsiteY0" fmla="*/ 72 h 150256"/>
              <a:gd name="connsiteX1" fmla="*/ 32635 w 83828"/>
              <a:gd name="connsiteY1" fmla="*/ 47697 h 150256"/>
              <a:gd name="connsiteX2" fmla="*/ 45335 w 83828"/>
              <a:gd name="connsiteY2" fmla="*/ 149297 h 150256"/>
              <a:gd name="connsiteX3" fmla="*/ 42160 w 83828"/>
              <a:gd name="connsiteY3" fmla="*/ 95322 h 150256"/>
              <a:gd name="connsiteX4" fmla="*/ 885 w 83828"/>
              <a:gd name="connsiteY4" fmla="*/ 38172 h 150256"/>
              <a:gd name="connsiteX5" fmla="*/ 83435 w 83828"/>
              <a:gd name="connsiteY5" fmla="*/ 72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8" h="150256">
                <a:moveTo>
                  <a:pt x="83435" y="72"/>
                </a:moveTo>
                <a:cubicBezTo>
                  <a:pt x="88727" y="1659"/>
                  <a:pt x="38985" y="22826"/>
                  <a:pt x="32635" y="47697"/>
                </a:cubicBezTo>
                <a:cubicBezTo>
                  <a:pt x="26285" y="72568"/>
                  <a:pt x="43747" y="141359"/>
                  <a:pt x="45335" y="149297"/>
                </a:cubicBezTo>
                <a:cubicBezTo>
                  <a:pt x="46923" y="157235"/>
                  <a:pt x="49568" y="113843"/>
                  <a:pt x="42160" y="95322"/>
                </a:cubicBezTo>
                <a:cubicBezTo>
                  <a:pt x="34752" y="76801"/>
                  <a:pt x="-6523" y="52989"/>
                  <a:pt x="885" y="38172"/>
                </a:cubicBezTo>
                <a:cubicBezTo>
                  <a:pt x="8293" y="23355"/>
                  <a:pt x="78143" y="-1515"/>
                  <a:pt x="8343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4142D38-0580-39D1-E354-4B50F003C924}"/>
              </a:ext>
            </a:extLst>
          </p:cNvPr>
          <p:cNvSpPr/>
          <p:nvPr/>
        </p:nvSpPr>
        <p:spPr>
          <a:xfrm>
            <a:off x="4811743" y="2250206"/>
            <a:ext cx="100342" cy="213698"/>
          </a:xfrm>
          <a:custGeom>
            <a:avLst/>
            <a:gdLst>
              <a:gd name="connsiteX0" fmla="*/ 36482 w 100342"/>
              <a:gd name="connsiteY0" fmla="*/ 869 h 213698"/>
              <a:gd name="connsiteX1" fmla="*/ 20607 w 100342"/>
              <a:gd name="connsiteY1" fmla="*/ 89769 h 213698"/>
              <a:gd name="connsiteX2" fmla="*/ 36482 w 100342"/>
              <a:gd name="connsiteY2" fmla="*/ 210419 h 213698"/>
              <a:gd name="connsiteX3" fmla="*/ 39657 w 100342"/>
              <a:gd name="connsiteY3" fmla="*/ 140569 h 213698"/>
              <a:gd name="connsiteX4" fmla="*/ 96807 w 100342"/>
              <a:gd name="connsiteY4" fmla="*/ 213594 h 213698"/>
              <a:gd name="connsiteX5" fmla="*/ 84107 w 100342"/>
              <a:gd name="connsiteY5" fmla="*/ 156444 h 213698"/>
              <a:gd name="connsiteX6" fmla="*/ 1557 w 100342"/>
              <a:gd name="connsiteY6" fmla="*/ 143744 h 213698"/>
              <a:gd name="connsiteX7" fmla="*/ 36482 w 100342"/>
              <a:gd name="connsiteY7" fmla="*/ 869 h 21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42" h="213698">
                <a:moveTo>
                  <a:pt x="36482" y="869"/>
                </a:moveTo>
                <a:cubicBezTo>
                  <a:pt x="39657" y="-8127"/>
                  <a:pt x="20607" y="54844"/>
                  <a:pt x="20607" y="89769"/>
                </a:cubicBezTo>
                <a:cubicBezTo>
                  <a:pt x="20607" y="124694"/>
                  <a:pt x="33307" y="201952"/>
                  <a:pt x="36482" y="210419"/>
                </a:cubicBezTo>
                <a:cubicBezTo>
                  <a:pt x="39657" y="218886"/>
                  <a:pt x="29603" y="140040"/>
                  <a:pt x="39657" y="140569"/>
                </a:cubicBezTo>
                <a:cubicBezTo>
                  <a:pt x="49711" y="141098"/>
                  <a:pt x="89399" y="210948"/>
                  <a:pt x="96807" y="213594"/>
                </a:cubicBezTo>
                <a:cubicBezTo>
                  <a:pt x="104215" y="216240"/>
                  <a:pt x="99982" y="168086"/>
                  <a:pt x="84107" y="156444"/>
                </a:cubicBezTo>
                <a:cubicBezTo>
                  <a:pt x="68232" y="144802"/>
                  <a:pt x="11611" y="162265"/>
                  <a:pt x="1557" y="143744"/>
                </a:cubicBezTo>
                <a:cubicBezTo>
                  <a:pt x="-8497" y="125223"/>
                  <a:pt x="33307" y="9865"/>
                  <a:pt x="36482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B3CE7A2-C51B-9C2C-5950-EDF48BE09B2E}"/>
              </a:ext>
            </a:extLst>
          </p:cNvPr>
          <p:cNvSpPr/>
          <p:nvPr/>
        </p:nvSpPr>
        <p:spPr>
          <a:xfrm>
            <a:off x="4846961" y="2416041"/>
            <a:ext cx="96626" cy="213443"/>
          </a:xfrm>
          <a:custGeom>
            <a:avLst/>
            <a:gdLst>
              <a:gd name="connsiteX0" fmla="*/ 96514 w 96626"/>
              <a:gd name="connsiteY0" fmla="*/ 134 h 213443"/>
              <a:gd name="connsiteX1" fmla="*/ 23489 w 96626"/>
              <a:gd name="connsiteY1" fmla="*/ 104909 h 213443"/>
              <a:gd name="connsiteX2" fmla="*/ 29839 w 96626"/>
              <a:gd name="connsiteY2" fmla="*/ 209684 h 213443"/>
              <a:gd name="connsiteX3" fmla="*/ 17139 w 96626"/>
              <a:gd name="connsiteY3" fmla="*/ 184284 h 213443"/>
              <a:gd name="connsiteX4" fmla="*/ 4439 w 96626"/>
              <a:gd name="connsiteY4" fmla="*/ 127134 h 213443"/>
              <a:gd name="connsiteX5" fmla="*/ 96514 w 96626"/>
              <a:gd name="connsiteY5" fmla="*/ 134 h 2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26" h="213443">
                <a:moveTo>
                  <a:pt x="96514" y="134"/>
                </a:moveTo>
                <a:cubicBezTo>
                  <a:pt x="99689" y="-3570"/>
                  <a:pt x="34601" y="69984"/>
                  <a:pt x="23489" y="104909"/>
                </a:cubicBezTo>
                <a:cubicBezTo>
                  <a:pt x="12376" y="139834"/>
                  <a:pt x="30897" y="196455"/>
                  <a:pt x="29839" y="209684"/>
                </a:cubicBezTo>
                <a:cubicBezTo>
                  <a:pt x="28781" y="222913"/>
                  <a:pt x="21372" y="198042"/>
                  <a:pt x="17139" y="184284"/>
                </a:cubicBezTo>
                <a:cubicBezTo>
                  <a:pt x="12906" y="170526"/>
                  <a:pt x="-9319" y="150946"/>
                  <a:pt x="4439" y="127134"/>
                </a:cubicBezTo>
                <a:cubicBezTo>
                  <a:pt x="18197" y="103322"/>
                  <a:pt x="93339" y="3838"/>
                  <a:pt x="9651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037218-3BD0-F757-722E-62C925DE2286}"/>
              </a:ext>
            </a:extLst>
          </p:cNvPr>
          <p:cNvSpPr/>
          <p:nvPr/>
        </p:nvSpPr>
        <p:spPr>
          <a:xfrm>
            <a:off x="4680028" y="2563065"/>
            <a:ext cx="203429" cy="117931"/>
          </a:xfrm>
          <a:custGeom>
            <a:avLst/>
            <a:gdLst>
              <a:gd name="connsiteX0" fmla="*/ 199947 w 203429"/>
              <a:gd name="connsiteY0" fmla="*/ 2335 h 117931"/>
              <a:gd name="connsiteX1" fmla="*/ 3097 w 203429"/>
              <a:gd name="connsiteY1" fmla="*/ 116635 h 117931"/>
              <a:gd name="connsiteX2" fmla="*/ 82472 w 203429"/>
              <a:gd name="connsiteY2" fmla="*/ 62660 h 117931"/>
              <a:gd name="connsiteX3" fmla="*/ 123747 w 203429"/>
              <a:gd name="connsiteY3" fmla="*/ 40435 h 117931"/>
              <a:gd name="connsiteX4" fmla="*/ 199947 w 203429"/>
              <a:gd name="connsiteY4" fmla="*/ 2335 h 1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9" h="117931">
                <a:moveTo>
                  <a:pt x="199947" y="2335"/>
                </a:moveTo>
                <a:cubicBezTo>
                  <a:pt x="179839" y="15035"/>
                  <a:pt x="22676" y="106581"/>
                  <a:pt x="3097" y="116635"/>
                </a:cubicBezTo>
                <a:cubicBezTo>
                  <a:pt x="-16482" y="126689"/>
                  <a:pt x="62364" y="75360"/>
                  <a:pt x="82472" y="62660"/>
                </a:cubicBezTo>
                <a:cubicBezTo>
                  <a:pt x="102580" y="49960"/>
                  <a:pt x="99934" y="48373"/>
                  <a:pt x="123747" y="40435"/>
                </a:cubicBezTo>
                <a:cubicBezTo>
                  <a:pt x="147559" y="32498"/>
                  <a:pt x="220055" y="-10365"/>
                  <a:pt x="19994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A01AAED-FE84-A7FE-5E3B-36EC8A3C8F6F}"/>
              </a:ext>
            </a:extLst>
          </p:cNvPr>
          <p:cNvSpPr/>
          <p:nvPr/>
        </p:nvSpPr>
        <p:spPr>
          <a:xfrm>
            <a:off x="4784711" y="2481679"/>
            <a:ext cx="155993" cy="290863"/>
          </a:xfrm>
          <a:custGeom>
            <a:avLst/>
            <a:gdLst>
              <a:gd name="connsiteX0" fmla="*/ 14 w 155993"/>
              <a:gd name="connsiteY0" fmla="*/ 64671 h 290863"/>
              <a:gd name="connsiteX1" fmla="*/ 66689 w 155993"/>
              <a:gd name="connsiteY1" fmla="*/ 182146 h 290863"/>
              <a:gd name="connsiteX2" fmla="*/ 66689 w 155993"/>
              <a:gd name="connsiteY2" fmla="*/ 201196 h 290863"/>
              <a:gd name="connsiteX3" fmla="*/ 19064 w 155993"/>
              <a:gd name="connsiteY3" fmla="*/ 290096 h 290863"/>
              <a:gd name="connsiteX4" fmla="*/ 44464 w 155993"/>
              <a:gd name="connsiteY4" fmla="*/ 242471 h 290863"/>
              <a:gd name="connsiteX5" fmla="*/ 111139 w 155993"/>
              <a:gd name="connsiteY5" fmla="*/ 210721 h 290863"/>
              <a:gd name="connsiteX6" fmla="*/ 101614 w 155993"/>
              <a:gd name="connsiteY6" fmla="*/ 175796 h 290863"/>
              <a:gd name="connsiteX7" fmla="*/ 120664 w 155993"/>
              <a:gd name="connsiteY7" fmla="*/ 90071 h 290863"/>
              <a:gd name="connsiteX8" fmla="*/ 155589 w 155993"/>
              <a:gd name="connsiteY8" fmla="*/ 1171 h 290863"/>
              <a:gd name="connsiteX9" fmla="*/ 95264 w 155993"/>
              <a:gd name="connsiteY9" fmla="*/ 156746 h 290863"/>
              <a:gd name="connsiteX10" fmla="*/ 60339 w 155993"/>
              <a:gd name="connsiteY10" fmla="*/ 217071 h 290863"/>
              <a:gd name="connsiteX11" fmla="*/ 73039 w 155993"/>
              <a:gd name="connsiteY11" fmla="*/ 140871 h 290863"/>
              <a:gd name="connsiteX12" fmla="*/ 14 w 155993"/>
              <a:gd name="connsiteY12" fmla="*/ 64671 h 2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93" h="290863">
                <a:moveTo>
                  <a:pt x="14" y="64671"/>
                </a:moveTo>
                <a:cubicBezTo>
                  <a:pt x="-1044" y="71550"/>
                  <a:pt x="55577" y="159392"/>
                  <a:pt x="66689" y="182146"/>
                </a:cubicBezTo>
                <a:cubicBezTo>
                  <a:pt x="77801" y="204900"/>
                  <a:pt x="74627" y="183204"/>
                  <a:pt x="66689" y="201196"/>
                </a:cubicBezTo>
                <a:cubicBezTo>
                  <a:pt x="58752" y="219188"/>
                  <a:pt x="22768" y="283217"/>
                  <a:pt x="19064" y="290096"/>
                </a:cubicBezTo>
                <a:cubicBezTo>
                  <a:pt x="15360" y="296975"/>
                  <a:pt x="29118" y="255700"/>
                  <a:pt x="44464" y="242471"/>
                </a:cubicBezTo>
                <a:cubicBezTo>
                  <a:pt x="59810" y="229242"/>
                  <a:pt x="101614" y="221834"/>
                  <a:pt x="111139" y="210721"/>
                </a:cubicBezTo>
                <a:cubicBezTo>
                  <a:pt x="120664" y="199609"/>
                  <a:pt x="100027" y="195904"/>
                  <a:pt x="101614" y="175796"/>
                </a:cubicBezTo>
                <a:cubicBezTo>
                  <a:pt x="103202" y="155688"/>
                  <a:pt x="111668" y="119175"/>
                  <a:pt x="120664" y="90071"/>
                </a:cubicBezTo>
                <a:cubicBezTo>
                  <a:pt x="129660" y="60967"/>
                  <a:pt x="159822" y="-9942"/>
                  <a:pt x="155589" y="1171"/>
                </a:cubicBezTo>
                <a:cubicBezTo>
                  <a:pt x="151356" y="12283"/>
                  <a:pt x="111139" y="120763"/>
                  <a:pt x="95264" y="156746"/>
                </a:cubicBezTo>
                <a:cubicBezTo>
                  <a:pt x="79389" y="192729"/>
                  <a:pt x="64043" y="219717"/>
                  <a:pt x="60339" y="217071"/>
                </a:cubicBezTo>
                <a:cubicBezTo>
                  <a:pt x="56635" y="214425"/>
                  <a:pt x="80447" y="163096"/>
                  <a:pt x="73039" y="140871"/>
                </a:cubicBezTo>
                <a:cubicBezTo>
                  <a:pt x="65631" y="118646"/>
                  <a:pt x="1072" y="57792"/>
                  <a:pt x="14" y="6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09D4F2-286E-AC82-25C7-A321DD585846}"/>
              </a:ext>
            </a:extLst>
          </p:cNvPr>
          <p:cNvSpPr/>
          <p:nvPr/>
        </p:nvSpPr>
        <p:spPr>
          <a:xfrm>
            <a:off x="3398345" y="1038694"/>
            <a:ext cx="82194" cy="296215"/>
          </a:xfrm>
          <a:custGeom>
            <a:avLst/>
            <a:gdLst>
              <a:gd name="connsiteX0" fmla="*/ 0 w 82194"/>
              <a:gd name="connsiteY0" fmla="*/ 1830 h 296215"/>
              <a:gd name="connsiteX1" fmla="*/ 49048 w 82194"/>
              <a:gd name="connsiteY1" fmla="*/ 187513 h 296215"/>
              <a:gd name="connsiteX2" fmla="*/ 7007 w 82194"/>
              <a:gd name="connsiteY2" fmla="*/ 296120 h 296215"/>
              <a:gd name="connsiteX3" fmla="*/ 45545 w 82194"/>
              <a:gd name="connsiteY3" fmla="*/ 205030 h 296215"/>
              <a:gd name="connsiteX4" fmla="*/ 80579 w 82194"/>
              <a:gd name="connsiteY4" fmla="*/ 120947 h 296215"/>
              <a:gd name="connsiteX5" fmla="*/ 73572 w 82194"/>
              <a:gd name="connsiteY5" fmla="*/ 166492 h 296215"/>
              <a:gd name="connsiteX6" fmla="*/ 49048 w 82194"/>
              <a:gd name="connsiteY6" fmla="*/ 96423 h 296215"/>
              <a:gd name="connsiteX7" fmla="*/ 0 w 82194"/>
              <a:gd name="connsiteY7" fmla="*/ 1830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4" h="296215">
                <a:moveTo>
                  <a:pt x="0" y="1830"/>
                </a:moveTo>
                <a:cubicBezTo>
                  <a:pt x="0" y="17012"/>
                  <a:pt x="47880" y="138465"/>
                  <a:pt x="49048" y="187513"/>
                </a:cubicBezTo>
                <a:cubicBezTo>
                  <a:pt x="50216" y="236561"/>
                  <a:pt x="7591" y="293201"/>
                  <a:pt x="7007" y="296120"/>
                </a:cubicBezTo>
                <a:cubicBezTo>
                  <a:pt x="6423" y="299039"/>
                  <a:pt x="33283" y="234226"/>
                  <a:pt x="45545" y="205030"/>
                </a:cubicBezTo>
                <a:cubicBezTo>
                  <a:pt x="57807" y="175834"/>
                  <a:pt x="75908" y="127370"/>
                  <a:pt x="80579" y="120947"/>
                </a:cubicBezTo>
                <a:cubicBezTo>
                  <a:pt x="85250" y="114524"/>
                  <a:pt x="78827" y="170579"/>
                  <a:pt x="73572" y="166492"/>
                </a:cubicBezTo>
                <a:cubicBezTo>
                  <a:pt x="68317" y="162405"/>
                  <a:pt x="61310" y="122699"/>
                  <a:pt x="49048" y="96423"/>
                </a:cubicBezTo>
                <a:cubicBezTo>
                  <a:pt x="36786" y="70147"/>
                  <a:pt x="0" y="-13352"/>
                  <a:pt x="0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3546DF-8A45-A2D1-5A5C-9F3291EC097D}"/>
              </a:ext>
            </a:extLst>
          </p:cNvPr>
          <p:cNvSpPr/>
          <p:nvPr/>
        </p:nvSpPr>
        <p:spPr>
          <a:xfrm>
            <a:off x="3741665" y="1302680"/>
            <a:ext cx="72037" cy="124235"/>
          </a:xfrm>
          <a:custGeom>
            <a:avLst/>
            <a:gdLst>
              <a:gd name="connsiteX0" fmla="*/ 18 w 72037"/>
              <a:gd name="connsiteY0" fmla="*/ 603 h 124235"/>
              <a:gd name="connsiteX1" fmla="*/ 63080 w 72037"/>
              <a:gd name="connsiteY1" fmla="*/ 88189 h 124235"/>
              <a:gd name="connsiteX2" fmla="*/ 59576 w 72037"/>
              <a:gd name="connsiteY2" fmla="*/ 123223 h 124235"/>
              <a:gd name="connsiteX3" fmla="*/ 70087 w 72037"/>
              <a:gd name="connsiteY3" fmla="*/ 53154 h 124235"/>
              <a:gd name="connsiteX4" fmla="*/ 18 w 72037"/>
              <a:gd name="connsiteY4" fmla="*/ 603 h 1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37" h="124235">
                <a:moveTo>
                  <a:pt x="18" y="603"/>
                </a:moveTo>
                <a:cubicBezTo>
                  <a:pt x="-1150" y="6442"/>
                  <a:pt x="53154" y="67752"/>
                  <a:pt x="63080" y="88189"/>
                </a:cubicBezTo>
                <a:cubicBezTo>
                  <a:pt x="73006" y="108626"/>
                  <a:pt x="58408" y="129062"/>
                  <a:pt x="59576" y="123223"/>
                </a:cubicBezTo>
                <a:cubicBezTo>
                  <a:pt x="60744" y="117384"/>
                  <a:pt x="77678" y="73591"/>
                  <a:pt x="70087" y="53154"/>
                </a:cubicBezTo>
                <a:cubicBezTo>
                  <a:pt x="62496" y="32717"/>
                  <a:pt x="1186" y="-5236"/>
                  <a:pt x="1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6757561-5768-19EF-6AE8-B8284723BA0A}"/>
              </a:ext>
            </a:extLst>
          </p:cNvPr>
          <p:cNvSpPr/>
          <p:nvPr/>
        </p:nvSpPr>
        <p:spPr>
          <a:xfrm>
            <a:off x="3132069" y="1351017"/>
            <a:ext cx="308337" cy="197661"/>
          </a:xfrm>
          <a:custGeom>
            <a:avLst/>
            <a:gdLst>
              <a:gd name="connsiteX0" fmla="*/ 14 w 308337"/>
              <a:gd name="connsiteY0" fmla="*/ 1314 h 197661"/>
              <a:gd name="connsiteX1" fmla="*/ 199710 w 308337"/>
              <a:gd name="connsiteY1" fmla="*/ 15328 h 197661"/>
              <a:gd name="connsiteX2" fmla="*/ 241752 w 308337"/>
              <a:gd name="connsiteY2" fmla="*/ 106417 h 197661"/>
              <a:gd name="connsiteX3" fmla="*/ 238248 w 308337"/>
              <a:gd name="connsiteY3" fmla="*/ 43355 h 197661"/>
              <a:gd name="connsiteX4" fmla="*/ 308317 w 308337"/>
              <a:gd name="connsiteY4" fmla="*/ 197507 h 197661"/>
              <a:gd name="connsiteX5" fmla="*/ 245255 w 308337"/>
              <a:gd name="connsiteY5" fmla="*/ 71383 h 197661"/>
              <a:gd name="connsiteX6" fmla="*/ 210221 w 308337"/>
              <a:gd name="connsiteY6" fmla="*/ 29342 h 197661"/>
              <a:gd name="connsiteX7" fmla="*/ 14 w 308337"/>
              <a:gd name="connsiteY7" fmla="*/ 1314 h 19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37" h="197661">
                <a:moveTo>
                  <a:pt x="14" y="1314"/>
                </a:moveTo>
                <a:cubicBezTo>
                  <a:pt x="-1738" y="-1022"/>
                  <a:pt x="159420" y="-2189"/>
                  <a:pt x="199710" y="15328"/>
                </a:cubicBezTo>
                <a:cubicBezTo>
                  <a:pt x="240000" y="32845"/>
                  <a:pt x="235329" y="101746"/>
                  <a:pt x="241752" y="106417"/>
                </a:cubicBezTo>
                <a:cubicBezTo>
                  <a:pt x="248175" y="111088"/>
                  <a:pt x="227154" y="28173"/>
                  <a:pt x="238248" y="43355"/>
                </a:cubicBezTo>
                <a:cubicBezTo>
                  <a:pt x="249342" y="58537"/>
                  <a:pt x="307149" y="192836"/>
                  <a:pt x="308317" y="197507"/>
                </a:cubicBezTo>
                <a:cubicBezTo>
                  <a:pt x="309485" y="202178"/>
                  <a:pt x="261604" y="99410"/>
                  <a:pt x="245255" y="71383"/>
                </a:cubicBezTo>
                <a:cubicBezTo>
                  <a:pt x="228906" y="43356"/>
                  <a:pt x="249343" y="42772"/>
                  <a:pt x="210221" y="29342"/>
                </a:cubicBezTo>
                <a:cubicBezTo>
                  <a:pt x="171099" y="15912"/>
                  <a:pt x="1766" y="3650"/>
                  <a:pt x="1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4989038-3D96-AAC3-F26F-F1E3EFE56084}"/>
              </a:ext>
            </a:extLst>
          </p:cNvPr>
          <p:cNvSpPr/>
          <p:nvPr/>
        </p:nvSpPr>
        <p:spPr>
          <a:xfrm>
            <a:off x="3765991" y="1369575"/>
            <a:ext cx="488769" cy="98507"/>
          </a:xfrm>
          <a:custGeom>
            <a:avLst/>
            <a:gdLst>
              <a:gd name="connsiteX0" fmla="*/ 216 w 488769"/>
              <a:gd name="connsiteY0" fmla="*/ 98370 h 98507"/>
              <a:gd name="connsiteX1" fmla="*/ 192906 w 488769"/>
              <a:gd name="connsiteY1" fmla="*/ 45818 h 98507"/>
              <a:gd name="connsiteX2" fmla="*/ 308519 w 488769"/>
              <a:gd name="connsiteY2" fmla="*/ 59832 h 98507"/>
              <a:gd name="connsiteX3" fmla="*/ 255968 w 488769"/>
              <a:gd name="connsiteY3" fmla="*/ 273 h 98507"/>
              <a:gd name="connsiteX4" fmla="*/ 487195 w 488769"/>
              <a:gd name="connsiteY4" fmla="*/ 87859 h 98507"/>
              <a:gd name="connsiteX5" fmla="*/ 354064 w 488769"/>
              <a:gd name="connsiteY5" fmla="*/ 42315 h 98507"/>
              <a:gd name="connsiteX6" fmla="*/ 283995 w 488769"/>
              <a:gd name="connsiteY6" fmla="*/ 24797 h 98507"/>
              <a:gd name="connsiteX7" fmla="*/ 157871 w 488769"/>
              <a:gd name="connsiteY7" fmla="*/ 59832 h 98507"/>
              <a:gd name="connsiteX8" fmla="*/ 216 w 488769"/>
              <a:gd name="connsiteY8" fmla="*/ 98370 h 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69" h="98507">
                <a:moveTo>
                  <a:pt x="216" y="98370"/>
                </a:moveTo>
                <a:cubicBezTo>
                  <a:pt x="6055" y="96034"/>
                  <a:pt x="141522" y="52241"/>
                  <a:pt x="192906" y="45818"/>
                </a:cubicBezTo>
                <a:cubicBezTo>
                  <a:pt x="244290" y="39395"/>
                  <a:pt x="298009" y="67423"/>
                  <a:pt x="308519" y="59832"/>
                </a:cubicBezTo>
                <a:cubicBezTo>
                  <a:pt x="319029" y="52241"/>
                  <a:pt x="226189" y="-4398"/>
                  <a:pt x="255968" y="273"/>
                </a:cubicBezTo>
                <a:cubicBezTo>
                  <a:pt x="285747" y="4944"/>
                  <a:pt x="470846" y="80852"/>
                  <a:pt x="487195" y="87859"/>
                </a:cubicBezTo>
                <a:cubicBezTo>
                  <a:pt x="503544" y="94866"/>
                  <a:pt x="387931" y="52825"/>
                  <a:pt x="354064" y="42315"/>
                </a:cubicBezTo>
                <a:cubicBezTo>
                  <a:pt x="320197" y="31805"/>
                  <a:pt x="316694" y="21878"/>
                  <a:pt x="283995" y="24797"/>
                </a:cubicBezTo>
                <a:cubicBezTo>
                  <a:pt x="251296" y="27716"/>
                  <a:pt x="207503" y="46986"/>
                  <a:pt x="157871" y="59832"/>
                </a:cubicBezTo>
                <a:cubicBezTo>
                  <a:pt x="108239" y="72678"/>
                  <a:pt x="-5623" y="100706"/>
                  <a:pt x="216" y="9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34BF1D0-A961-FD14-1520-591D4CE255AF}"/>
              </a:ext>
            </a:extLst>
          </p:cNvPr>
          <p:cNvSpPr/>
          <p:nvPr/>
        </p:nvSpPr>
        <p:spPr>
          <a:xfrm>
            <a:off x="3425444" y="1303281"/>
            <a:ext cx="60677" cy="216394"/>
          </a:xfrm>
          <a:custGeom>
            <a:avLst/>
            <a:gdLst>
              <a:gd name="connsiteX0" fmla="*/ 60487 w 60677"/>
              <a:gd name="connsiteY0" fmla="*/ 2 h 216394"/>
              <a:gd name="connsiteX1" fmla="*/ 28956 w 60677"/>
              <a:gd name="connsiteY1" fmla="*/ 115616 h 216394"/>
              <a:gd name="connsiteX2" fmla="*/ 42970 w 60677"/>
              <a:gd name="connsiteY2" fmla="*/ 213712 h 216394"/>
              <a:gd name="connsiteX3" fmla="*/ 28956 w 60677"/>
              <a:gd name="connsiteY3" fmla="*/ 178678 h 216394"/>
              <a:gd name="connsiteX4" fmla="*/ 928 w 60677"/>
              <a:gd name="connsiteY4" fmla="*/ 73574 h 216394"/>
              <a:gd name="connsiteX5" fmla="*/ 11439 w 60677"/>
              <a:gd name="connsiteY5" fmla="*/ 112112 h 216394"/>
              <a:gd name="connsiteX6" fmla="*/ 60487 w 60677"/>
              <a:gd name="connsiteY6" fmla="*/ 2 h 2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16394">
                <a:moveTo>
                  <a:pt x="60487" y="2"/>
                </a:moveTo>
                <a:cubicBezTo>
                  <a:pt x="63406" y="586"/>
                  <a:pt x="31875" y="79998"/>
                  <a:pt x="28956" y="115616"/>
                </a:cubicBezTo>
                <a:cubicBezTo>
                  <a:pt x="26037" y="151234"/>
                  <a:pt x="42970" y="203202"/>
                  <a:pt x="42970" y="213712"/>
                </a:cubicBezTo>
                <a:cubicBezTo>
                  <a:pt x="42970" y="224222"/>
                  <a:pt x="35963" y="202034"/>
                  <a:pt x="28956" y="178678"/>
                </a:cubicBezTo>
                <a:cubicBezTo>
                  <a:pt x="21949" y="155322"/>
                  <a:pt x="3847" y="84668"/>
                  <a:pt x="928" y="73574"/>
                </a:cubicBezTo>
                <a:cubicBezTo>
                  <a:pt x="-1991" y="62480"/>
                  <a:pt x="2096" y="131381"/>
                  <a:pt x="11439" y="112112"/>
                </a:cubicBezTo>
                <a:cubicBezTo>
                  <a:pt x="20782" y="92843"/>
                  <a:pt x="57568" y="-582"/>
                  <a:pt x="604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72020F2-5BCB-39F2-77CC-1006DD70695F}"/>
              </a:ext>
            </a:extLst>
          </p:cNvPr>
          <p:cNvSpPr/>
          <p:nvPr/>
        </p:nvSpPr>
        <p:spPr>
          <a:xfrm>
            <a:off x="3624696" y="1012475"/>
            <a:ext cx="75097" cy="397622"/>
          </a:xfrm>
          <a:custGeom>
            <a:avLst/>
            <a:gdLst>
              <a:gd name="connsiteX0" fmla="*/ 64435 w 75097"/>
              <a:gd name="connsiteY0" fmla="*/ 22 h 397622"/>
              <a:gd name="connsiteX1" fmla="*/ 25897 w 75097"/>
              <a:gd name="connsiteY1" fmla="*/ 224242 h 397622"/>
              <a:gd name="connsiteX2" fmla="*/ 46918 w 75097"/>
              <a:gd name="connsiteY2" fmla="*/ 294311 h 397622"/>
              <a:gd name="connsiteX3" fmla="*/ 25897 w 75097"/>
              <a:gd name="connsiteY3" fmla="*/ 248766 h 397622"/>
              <a:gd name="connsiteX4" fmla="*/ 74945 w 75097"/>
              <a:gd name="connsiteY4" fmla="*/ 395911 h 397622"/>
              <a:gd name="connsiteX5" fmla="*/ 39911 w 75097"/>
              <a:gd name="connsiteY5" fmla="*/ 322339 h 397622"/>
              <a:gd name="connsiteX6" fmla="*/ 1373 w 75097"/>
              <a:gd name="connsiteY6" fmla="*/ 220739 h 397622"/>
              <a:gd name="connsiteX7" fmla="*/ 11883 w 75097"/>
              <a:gd name="connsiteY7" fmla="*/ 210228 h 397622"/>
              <a:gd name="connsiteX8" fmla="*/ 64435 w 75097"/>
              <a:gd name="connsiteY8" fmla="*/ 22 h 3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7" h="397622">
                <a:moveTo>
                  <a:pt x="64435" y="22"/>
                </a:moveTo>
                <a:cubicBezTo>
                  <a:pt x="66771" y="2358"/>
                  <a:pt x="28816" y="175194"/>
                  <a:pt x="25897" y="224242"/>
                </a:cubicBezTo>
                <a:cubicBezTo>
                  <a:pt x="22978" y="273290"/>
                  <a:pt x="46918" y="290224"/>
                  <a:pt x="46918" y="294311"/>
                </a:cubicBezTo>
                <a:cubicBezTo>
                  <a:pt x="46918" y="298398"/>
                  <a:pt x="21226" y="231833"/>
                  <a:pt x="25897" y="248766"/>
                </a:cubicBezTo>
                <a:cubicBezTo>
                  <a:pt x="30568" y="265699"/>
                  <a:pt x="72609" y="383649"/>
                  <a:pt x="74945" y="395911"/>
                </a:cubicBezTo>
                <a:cubicBezTo>
                  <a:pt x="77281" y="408173"/>
                  <a:pt x="52173" y="351534"/>
                  <a:pt x="39911" y="322339"/>
                </a:cubicBezTo>
                <a:cubicBezTo>
                  <a:pt x="27649" y="293144"/>
                  <a:pt x="6044" y="239424"/>
                  <a:pt x="1373" y="220739"/>
                </a:cubicBezTo>
                <a:cubicBezTo>
                  <a:pt x="-3298" y="202054"/>
                  <a:pt x="4876" y="243511"/>
                  <a:pt x="11883" y="210228"/>
                </a:cubicBezTo>
                <a:cubicBezTo>
                  <a:pt x="18890" y="176945"/>
                  <a:pt x="62099" y="-2314"/>
                  <a:pt x="64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170926B-5773-ECEB-9C30-43A2781E1E03}"/>
              </a:ext>
            </a:extLst>
          </p:cNvPr>
          <p:cNvSpPr/>
          <p:nvPr/>
        </p:nvSpPr>
        <p:spPr>
          <a:xfrm>
            <a:off x="3573293" y="1366329"/>
            <a:ext cx="54176" cy="181691"/>
          </a:xfrm>
          <a:custGeom>
            <a:avLst/>
            <a:gdLst>
              <a:gd name="connsiteX0" fmla="*/ 38762 w 54176"/>
              <a:gd name="connsiteY0" fmla="*/ 16 h 181691"/>
              <a:gd name="connsiteX1" fmla="*/ 21245 w 54176"/>
              <a:gd name="connsiteY1" fmla="*/ 91105 h 181691"/>
              <a:gd name="connsiteX2" fmla="*/ 49273 w 54176"/>
              <a:gd name="connsiteY2" fmla="*/ 178692 h 181691"/>
              <a:gd name="connsiteX3" fmla="*/ 49273 w 54176"/>
              <a:gd name="connsiteY3" fmla="*/ 154168 h 181691"/>
              <a:gd name="connsiteX4" fmla="*/ 224 w 54176"/>
              <a:gd name="connsiteY4" fmla="*/ 84099 h 181691"/>
              <a:gd name="connsiteX5" fmla="*/ 38762 w 54176"/>
              <a:gd name="connsiteY5" fmla="*/ 16 h 1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6" h="181691">
                <a:moveTo>
                  <a:pt x="38762" y="16"/>
                </a:moveTo>
                <a:cubicBezTo>
                  <a:pt x="42265" y="1184"/>
                  <a:pt x="19493" y="61326"/>
                  <a:pt x="21245" y="91105"/>
                </a:cubicBezTo>
                <a:cubicBezTo>
                  <a:pt x="22997" y="120884"/>
                  <a:pt x="44602" y="168182"/>
                  <a:pt x="49273" y="178692"/>
                </a:cubicBezTo>
                <a:cubicBezTo>
                  <a:pt x="53944" y="189203"/>
                  <a:pt x="57448" y="169934"/>
                  <a:pt x="49273" y="154168"/>
                </a:cubicBezTo>
                <a:cubicBezTo>
                  <a:pt x="41098" y="138402"/>
                  <a:pt x="3728" y="108039"/>
                  <a:pt x="224" y="84099"/>
                </a:cubicBezTo>
                <a:cubicBezTo>
                  <a:pt x="-3280" y="60159"/>
                  <a:pt x="35259" y="-1152"/>
                  <a:pt x="3876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65CED55-7FC7-2153-B2FD-829DCA185F22}"/>
              </a:ext>
            </a:extLst>
          </p:cNvPr>
          <p:cNvSpPr/>
          <p:nvPr/>
        </p:nvSpPr>
        <p:spPr>
          <a:xfrm>
            <a:off x="4175854" y="2325964"/>
            <a:ext cx="49483" cy="210604"/>
          </a:xfrm>
          <a:custGeom>
            <a:avLst/>
            <a:gdLst>
              <a:gd name="connsiteX0" fmla="*/ 38794 w 49483"/>
              <a:gd name="connsiteY0" fmla="*/ 326 h 210604"/>
              <a:gd name="connsiteX1" fmla="*/ 45801 w 49483"/>
              <a:gd name="connsiteY1" fmla="*/ 122946 h 210604"/>
              <a:gd name="connsiteX2" fmla="*/ 256 w 49483"/>
              <a:gd name="connsiteY2" fmla="*/ 210533 h 210604"/>
              <a:gd name="connsiteX3" fmla="*/ 28284 w 49483"/>
              <a:gd name="connsiteY3" fmla="*/ 136960 h 210604"/>
              <a:gd name="connsiteX4" fmla="*/ 49305 w 49483"/>
              <a:gd name="connsiteY4" fmla="*/ 87912 h 210604"/>
              <a:gd name="connsiteX5" fmla="*/ 38794 w 49483"/>
              <a:gd name="connsiteY5" fmla="*/ 326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3" h="210604">
                <a:moveTo>
                  <a:pt x="38794" y="326"/>
                </a:moveTo>
                <a:cubicBezTo>
                  <a:pt x="38210" y="6165"/>
                  <a:pt x="52224" y="87912"/>
                  <a:pt x="45801" y="122946"/>
                </a:cubicBezTo>
                <a:cubicBezTo>
                  <a:pt x="39378" y="157981"/>
                  <a:pt x="3176" y="208197"/>
                  <a:pt x="256" y="210533"/>
                </a:cubicBezTo>
                <a:cubicBezTo>
                  <a:pt x="-2664" y="212869"/>
                  <a:pt x="20109" y="157397"/>
                  <a:pt x="28284" y="136960"/>
                </a:cubicBezTo>
                <a:cubicBezTo>
                  <a:pt x="36459" y="116523"/>
                  <a:pt x="47553" y="107181"/>
                  <a:pt x="49305" y="87912"/>
                </a:cubicBezTo>
                <a:cubicBezTo>
                  <a:pt x="51057" y="68643"/>
                  <a:pt x="39378" y="-5513"/>
                  <a:pt x="3879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208008A-ED2A-5FD0-00CD-7044D795BA97}"/>
              </a:ext>
            </a:extLst>
          </p:cNvPr>
          <p:cNvSpPr/>
          <p:nvPr/>
        </p:nvSpPr>
        <p:spPr>
          <a:xfrm>
            <a:off x="3990063" y="2640435"/>
            <a:ext cx="133667" cy="187272"/>
          </a:xfrm>
          <a:custGeom>
            <a:avLst/>
            <a:gdLst>
              <a:gd name="connsiteX0" fmla="*/ 133496 w 133667"/>
              <a:gd name="connsiteY0" fmla="*/ 1165 h 187272"/>
              <a:gd name="connsiteX1" fmla="*/ 3868 w 133667"/>
              <a:gd name="connsiteY1" fmla="*/ 183344 h 187272"/>
              <a:gd name="connsiteX2" fmla="*/ 35399 w 133667"/>
              <a:gd name="connsiteY2" fmla="*/ 120282 h 187272"/>
              <a:gd name="connsiteX3" fmla="*/ 49413 w 133667"/>
              <a:gd name="connsiteY3" fmla="*/ 50213 h 187272"/>
              <a:gd name="connsiteX4" fmla="*/ 31896 w 133667"/>
              <a:gd name="connsiteY4" fmla="*/ 102765 h 187272"/>
              <a:gd name="connsiteX5" fmla="*/ 133496 w 133667"/>
              <a:gd name="connsiteY5" fmla="*/ 1165 h 1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67" h="187272">
                <a:moveTo>
                  <a:pt x="133496" y="1165"/>
                </a:moveTo>
                <a:cubicBezTo>
                  <a:pt x="128825" y="14595"/>
                  <a:pt x="20217" y="163491"/>
                  <a:pt x="3868" y="183344"/>
                </a:cubicBezTo>
                <a:cubicBezTo>
                  <a:pt x="-12481" y="203197"/>
                  <a:pt x="27808" y="142471"/>
                  <a:pt x="35399" y="120282"/>
                </a:cubicBezTo>
                <a:cubicBezTo>
                  <a:pt x="42990" y="98094"/>
                  <a:pt x="49997" y="53132"/>
                  <a:pt x="49413" y="50213"/>
                </a:cubicBezTo>
                <a:cubicBezTo>
                  <a:pt x="48829" y="47294"/>
                  <a:pt x="17882" y="110940"/>
                  <a:pt x="31896" y="102765"/>
                </a:cubicBezTo>
                <a:cubicBezTo>
                  <a:pt x="45910" y="94590"/>
                  <a:pt x="138167" y="-12265"/>
                  <a:pt x="133496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A10740E-A267-A2D6-B231-26F3945742D3}"/>
              </a:ext>
            </a:extLst>
          </p:cNvPr>
          <p:cNvSpPr/>
          <p:nvPr/>
        </p:nvSpPr>
        <p:spPr>
          <a:xfrm>
            <a:off x="3026663" y="2774463"/>
            <a:ext cx="64133" cy="126606"/>
          </a:xfrm>
          <a:custGeom>
            <a:avLst/>
            <a:gdLst>
              <a:gd name="connsiteX0" fmla="*/ 316 w 64133"/>
              <a:gd name="connsiteY0" fmla="*/ 268 h 126606"/>
              <a:gd name="connsiteX1" fmla="*/ 38854 w 64133"/>
              <a:gd name="connsiteY1" fmla="*/ 49316 h 126606"/>
              <a:gd name="connsiteX2" fmla="*/ 35351 w 64133"/>
              <a:gd name="connsiteY2" fmla="*/ 126392 h 126606"/>
              <a:gd name="connsiteX3" fmla="*/ 63378 w 64133"/>
              <a:gd name="connsiteY3" fmla="*/ 70337 h 126606"/>
              <a:gd name="connsiteX4" fmla="*/ 316 w 64133"/>
              <a:gd name="connsiteY4" fmla="*/ 268 h 1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3" h="126606">
                <a:moveTo>
                  <a:pt x="316" y="268"/>
                </a:moveTo>
                <a:cubicBezTo>
                  <a:pt x="-3771" y="-3235"/>
                  <a:pt x="33015" y="28295"/>
                  <a:pt x="38854" y="49316"/>
                </a:cubicBezTo>
                <a:cubicBezTo>
                  <a:pt x="44693" y="70337"/>
                  <a:pt x="31264" y="122889"/>
                  <a:pt x="35351" y="126392"/>
                </a:cubicBezTo>
                <a:cubicBezTo>
                  <a:pt x="39438" y="129895"/>
                  <a:pt x="69217" y="89606"/>
                  <a:pt x="63378" y="70337"/>
                </a:cubicBezTo>
                <a:cubicBezTo>
                  <a:pt x="57539" y="51068"/>
                  <a:pt x="4403" y="3771"/>
                  <a:pt x="31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827B70-1F7A-6445-7D2F-AE2CD5E1D528}"/>
              </a:ext>
            </a:extLst>
          </p:cNvPr>
          <p:cNvSpPr/>
          <p:nvPr/>
        </p:nvSpPr>
        <p:spPr>
          <a:xfrm>
            <a:off x="3943391" y="2462506"/>
            <a:ext cx="54048" cy="120070"/>
          </a:xfrm>
          <a:custGeom>
            <a:avLst/>
            <a:gdLst>
              <a:gd name="connsiteX0" fmla="*/ 54043 w 54048"/>
              <a:gd name="connsiteY0" fmla="*/ 418 h 120070"/>
              <a:gd name="connsiteX1" fmla="*/ 4995 w 54048"/>
              <a:gd name="connsiteY1" fmla="*/ 77494 h 120070"/>
              <a:gd name="connsiteX2" fmla="*/ 12002 w 54048"/>
              <a:gd name="connsiteY2" fmla="*/ 119535 h 120070"/>
              <a:gd name="connsiteX3" fmla="*/ 1492 w 54048"/>
              <a:gd name="connsiteY3" fmla="*/ 49466 h 120070"/>
              <a:gd name="connsiteX4" fmla="*/ 54043 w 54048"/>
              <a:gd name="connsiteY4" fmla="*/ 418 h 1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120070">
                <a:moveTo>
                  <a:pt x="54043" y="418"/>
                </a:moveTo>
                <a:cubicBezTo>
                  <a:pt x="54627" y="5089"/>
                  <a:pt x="12002" y="57641"/>
                  <a:pt x="4995" y="77494"/>
                </a:cubicBezTo>
                <a:cubicBezTo>
                  <a:pt x="-2012" y="97347"/>
                  <a:pt x="12586" y="124206"/>
                  <a:pt x="12002" y="119535"/>
                </a:cubicBezTo>
                <a:cubicBezTo>
                  <a:pt x="11418" y="114864"/>
                  <a:pt x="-4931" y="67567"/>
                  <a:pt x="1492" y="49466"/>
                </a:cubicBezTo>
                <a:cubicBezTo>
                  <a:pt x="7915" y="31365"/>
                  <a:pt x="53459" y="-4253"/>
                  <a:pt x="5404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5FAD3C-01A9-395E-C4A1-B919AA3573F9}"/>
              </a:ext>
            </a:extLst>
          </p:cNvPr>
          <p:cNvSpPr/>
          <p:nvPr/>
        </p:nvSpPr>
        <p:spPr>
          <a:xfrm>
            <a:off x="3061906" y="2567764"/>
            <a:ext cx="53597" cy="137258"/>
          </a:xfrm>
          <a:custGeom>
            <a:avLst/>
            <a:gdLst>
              <a:gd name="connsiteX0" fmla="*/ 108 w 53597"/>
              <a:gd name="connsiteY0" fmla="*/ 264 h 137258"/>
              <a:gd name="connsiteX1" fmla="*/ 38646 w 53597"/>
              <a:gd name="connsiteY1" fmla="*/ 63326 h 137258"/>
              <a:gd name="connsiteX2" fmla="*/ 28135 w 53597"/>
              <a:gd name="connsiteY2" fmla="*/ 136898 h 137258"/>
              <a:gd name="connsiteX3" fmla="*/ 52660 w 53597"/>
              <a:gd name="connsiteY3" fmla="*/ 87850 h 137258"/>
              <a:gd name="connsiteX4" fmla="*/ 108 w 53597"/>
              <a:gd name="connsiteY4" fmla="*/ 264 h 1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" h="137258">
                <a:moveTo>
                  <a:pt x="108" y="264"/>
                </a:moveTo>
                <a:cubicBezTo>
                  <a:pt x="-2228" y="-3823"/>
                  <a:pt x="33975" y="40554"/>
                  <a:pt x="38646" y="63326"/>
                </a:cubicBezTo>
                <a:cubicBezTo>
                  <a:pt x="43317" y="86098"/>
                  <a:pt x="25799" y="132811"/>
                  <a:pt x="28135" y="136898"/>
                </a:cubicBezTo>
                <a:cubicBezTo>
                  <a:pt x="30471" y="140985"/>
                  <a:pt x="59083" y="109455"/>
                  <a:pt x="52660" y="87850"/>
                </a:cubicBezTo>
                <a:cubicBezTo>
                  <a:pt x="46237" y="66245"/>
                  <a:pt x="2444" y="4351"/>
                  <a:pt x="108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5B04FB9-FAD8-48D8-574F-7E23C24FD97A}"/>
              </a:ext>
            </a:extLst>
          </p:cNvPr>
          <p:cNvSpPr/>
          <p:nvPr/>
        </p:nvSpPr>
        <p:spPr>
          <a:xfrm>
            <a:off x="3470114" y="3275109"/>
            <a:ext cx="464504" cy="312554"/>
          </a:xfrm>
          <a:custGeom>
            <a:avLst/>
            <a:gdLst>
              <a:gd name="connsiteX0" fmla="*/ 8810 w 464504"/>
              <a:gd name="connsiteY0" fmla="*/ 116229 h 312554"/>
              <a:gd name="connsiteX1" fmla="*/ 243541 w 464504"/>
              <a:gd name="connsiteY1" fmla="*/ 151263 h 312554"/>
              <a:gd name="connsiteX2" fmla="*/ 257555 w 464504"/>
              <a:gd name="connsiteY2" fmla="*/ 207319 h 312554"/>
              <a:gd name="connsiteX3" fmla="*/ 278576 w 464504"/>
              <a:gd name="connsiteY3" fmla="*/ 168781 h 312554"/>
              <a:gd name="connsiteX4" fmla="*/ 233031 w 464504"/>
              <a:gd name="connsiteY4" fmla="*/ 312422 h 312554"/>
              <a:gd name="connsiteX5" fmla="*/ 243541 w 464504"/>
              <a:gd name="connsiteY5" fmla="*/ 196808 h 312554"/>
              <a:gd name="connsiteX6" fmla="*/ 271569 w 464504"/>
              <a:gd name="connsiteY6" fmla="*/ 168781 h 312554"/>
              <a:gd name="connsiteX7" fmla="*/ 464258 w 464504"/>
              <a:gd name="connsiteY7" fmla="*/ 615 h 312554"/>
              <a:gd name="connsiteX8" fmla="*/ 310107 w 464504"/>
              <a:gd name="connsiteY8" fmla="*/ 112725 h 312554"/>
              <a:gd name="connsiteX9" fmla="*/ 226024 w 464504"/>
              <a:gd name="connsiteY9" fmla="*/ 130243 h 312554"/>
              <a:gd name="connsiteX10" fmla="*/ 64865 w 464504"/>
              <a:gd name="connsiteY10" fmla="*/ 123236 h 312554"/>
              <a:gd name="connsiteX11" fmla="*/ 8810 w 464504"/>
              <a:gd name="connsiteY11" fmla="*/ 116229 h 31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504" h="312554">
                <a:moveTo>
                  <a:pt x="8810" y="116229"/>
                </a:moveTo>
                <a:cubicBezTo>
                  <a:pt x="38589" y="120900"/>
                  <a:pt x="202084" y="136081"/>
                  <a:pt x="243541" y="151263"/>
                </a:cubicBezTo>
                <a:cubicBezTo>
                  <a:pt x="284999" y="166445"/>
                  <a:pt x="251716" y="204399"/>
                  <a:pt x="257555" y="207319"/>
                </a:cubicBezTo>
                <a:cubicBezTo>
                  <a:pt x="263394" y="210239"/>
                  <a:pt x="282663" y="151264"/>
                  <a:pt x="278576" y="168781"/>
                </a:cubicBezTo>
                <a:cubicBezTo>
                  <a:pt x="274489" y="186298"/>
                  <a:pt x="238870" y="307751"/>
                  <a:pt x="233031" y="312422"/>
                </a:cubicBezTo>
                <a:cubicBezTo>
                  <a:pt x="227192" y="317093"/>
                  <a:pt x="243541" y="196808"/>
                  <a:pt x="243541" y="196808"/>
                </a:cubicBezTo>
                <a:cubicBezTo>
                  <a:pt x="249964" y="172868"/>
                  <a:pt x="234783" y="201480"/>
                  <a:pt x="271569" y="168781"/>
                </a:cubicBezTo>
                <a:cubicBezTo>
                  <a:pt x="308355" y="136082"/>
                  <a:pt x="457835" y="9958"/>
                  <a:pt x="464258" y="615"/>
                </a:cubicBezTo>
                <a:cubicBezTo>
                  <a:pt x="470681" y="-8728"/>
                  <a:pt x="349813" y="91120"/>
                  <a:pt x="310107" y="112725"/>
                </a:cubicBezTo>
                <a:cubicBezTo>
                  <a:pt x="270401" y="134330"/>
                  <a:pt x="266898" y="128491"/>
                  <a:pt x="226024" y="130243"/>
                </a:cubicBezTo>
                <a:cubicBezTo>
                  <a:pt x="185150" y="131995"/>
                  <a:pt x="98148" y="127323"/>
                  <a:pt x="64865" y="123236"/>
                </a:cubicBezTo>
                <a:cubicBezTo>
                  <a:pt x="31582" y="119149"/>
                  <a:pt x="-20969" y="111558"/>
                  <a:pt x="8810" y="1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807D332-91D4-E51D-B1C6-EFA636293059}"/>
              </a:ext>
            </a:extLst>
          </p:cNvPr>
          <p:cNvSpPr/>
          <p:nvPr/>
        </p:nvSpPr>
        <p:spPr>
          <a:xfrm>
            <a:off x="3271836" y="3397990"/>
            <a:ext cx="322702" cy="102240"/>
          </a:xfrm>
          <a:custGeom>
            <a:avLst/>
            <a:gdLst>
              <a:gd name="connsiteX0" fmla="*/ 385 w 322702"/>
              <a:gd name="connsiteY0" fmla="*/ 101955 h 102240"/>
              <a:gd name="connsiteX1" fmla="*/ 77461 w 322702"/>
              <a:gd name="connsiteY1" fmla="*/ 24879 h 102240"/>
              <a:gd name="connsiteX2" fmla="*/ 179061 w 322702"/>
              <a:gd name="connsiteY2" fmla="*/ 38893 h 102240"/>
              <a:gd name="connsiteX3" fmla="*/ 168550 w 322702"/>
              <a:gd name="connsiteY3" fmla="*/ 21376 h 102240"/>
              <a:gd name="connsiteX4" fmla="*/ 322702 w 322702"/>
              <a:gd name="connsiteY4" fmla="*/ 49403 h 102240"/>
              <a:gd name="connsiteX5" fmla="*/ 168550 w 322702"/>
              <a:gd name="connsiteY5" fmla="*/ 28382 h 102240"/>
              <a:gd name="connsiteX6" fmla="*/ 24909 w 322702"/>
              <a:gd name="connsiteY6" fmla="*/ 355 h 102240"/>
              <a:gd name="connsiteX7" fmla="*/ 45930 w 322702"/>
              <a:gd name="connsiteY7" fmla="*/ 49403 h 102240"/>
              <a:gd name="connsiteX8" fmla="*/ 385 w 322702"/>
              <a:gd name="connsiteY8" fmla="*/ 101955 h 10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02" h="102240">
                <a:moveTo>
                  <a:pt x="385" y="101955"/>
                </a:moveTo>
                <a:cubicBezTo>
                  <a:pt x="5640" y="97868"/>
                  <a:pt x="47682" y="35389"/>
                  <a:pt x="77461" y="24879"/>
                </a:cubicBezTo>
                <a:cubicBezTo>
                  <a:pt x="107240" y="14369"/>
                  <a:pt x="163880" y="39477"/>
                  <a:pt x="179061" y="38893"/>
                </a:cubicBezTo>
                <a:cubicBezTo>
                  <a:pt x="194242" y="38309"/>
                  <a:pt x="144610" y="19624"/>
                  <a:pt x="168550" y="21376"/>
                </a:cubicBezTo>
                <a:cubicBezTo>
                  <a:pt x="192490" y="23128"/>
                  <a:pt x="322702" y="48235"/>
                  <a:pt x="322702" y="49403"/>
                </a:cubicBezTo>
                <a:cubicBezTo>
                  <a:pt x="322702" y="50571"/>
                  <a:pt x="218182" y="36557"/>
                  <a:pt x="168550" y="28382"/>
                </a:cubicBezTo>
                <a:cubicBezTo>
                  <a:pt x="118918" y="20207"/>
                  <a:pt x="45346" y="-3149"/>
                  <a:pt x="24909" y="355"/>
                </a:cubicBezTo>
                <a:cubicBezTo>
                  <a:pt x="4472" y="3858"/>
                  <a:pt x="46514" y="33638"/>
                  <a:pt x="45930" y="49403"/>
                </a:cubicBezTo>
                <a:cubicBezTo>
                  <a:pt x="45346" y="65168"/>
                  <a:pt x="-4870" y="106042"/>
                  <a:pt x="385" y="10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29704E3-09E1-2F03-3A82-08CDB7CE7806}"/>
              </a:ext>
            </a:extLst>
          </p:cNvPr>
          <p:cNvSpPr/>
          <p:nvPr/>
        </p:nvSpPr>
        <p:spPr>
          <a:xfrm>
            <a:off x="3161347" y="1008254"/>
            <a:ext cx="113273" cy="213723"/>
          </a:xfrm>
          <a:custGeom>
            <a:avLst/>
            <a:gdLst>
              <a:gd name="connsiteX0" fmla="*/ 112625 w 113273"/>
              <a:gd name="connsiteY0" fmla="*/ 739 h 213723"/>
              <a:gd name="connsiteX1" fmla="*/ 49563 w 113273"/>
              <a:gd name="connsiteY1" fmla="*/ 84822 h 213723"/>
              <a:gd name="connsiteX2" fmla="*/ 2267 w 113273"/>
              <a:gd name="connsiteY2" fmla="*/ 210946 h 213723"/>
              <a:gd name="connsiteX3" fmla="*/ 7522 w 113273"/>
              <a:gd name="connsiteY3" fmla="*/ 168905 h 213723"/>
              <a:gd name="connsiteX4" fmla="*/ 7522 w 113273"/>
              <a:gd name="connsiteY4" fmla="*/ 132118 h 213723"/>
              <a:gd name="connsiteX5" fmla="*/ 112625 w 113273"/>
              <a:gd name="connsiteY5" fmla="*/ 739 h 2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3" h="213723">
                <a:moveTo>
                  <a:pt x="112625" y="739"/>
                </a:moveTo>
                <a:cubicBezTo>
                  <a:pt x="119632" y="-7144"/>
                  <a:pt x="67956" y="49788"/>
                  <a:pt x="49563" y="84822"/>
                </a:cubicBezTo>
                <a:cubicBezTo>
                  <a:pt x="31170" y="119856"/>
                  <a:pt x="9274" y="196932"/>
                  <a:pt x="2267" y="210946"/>
                </a:cubicBezTo>
                <a:cubicBezTo>
                  <a:pt x="-4740" y="224960"/>
                  <a:pt x="6646" y="182043"/>
                  <a:pt x="7522" y="168905"/>
                </a:cubicBezTo>
                <a:cubicBezTo>
                  <a:pt x="8398" y="155767"/>
                  <a:pt x="-3864" y="154890"/>
                  <a:pt x="7522" y="132118"/>
                </a:cubicBezTo>
                <a:cubicBezTo>
                  <a:pt x="18908" y="109346"/>
                  <a:pt x="105618" y="8622"/>
                  <a:pt x="112625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79F7BB7-3E78-DAA5-CFC4-544663E41E5D}"/>
              </a:ext>
            </a:extLst>
          </p:cNvPr>
          <p:cNvSpPr/>
          <p:nvPr/>
        </p:nvSpPr>
        <p:spPr>
          <a:xfrm>
            <a:off x="2827283" y="2122909"/>
            <a:ext cx="60686" cy="121449"/>
          </a:xfrm>
          <a:custGeom>
            <a:avLst/>
            <a:gdLst>
              <a:gd name="connsiteX0" fmla="*/ 0 w 60686"/>
              <a:gd name="connsiteY0" fmla="*/ 181 h 121449"/>
              <a:gd name="connsiteX1" fmla="*/ 57807 w 60686"/>
              <a:gd name="connsiteY1" fmla="*/ 84263 h 121449"/>
              <a:gd name="connsiteX2" fmla="*/ 52551 w 60686"/>
              <a:gd name="connsiteY2" fmla="*/ 121050 h 121449"/>
              <a:gd name="connsiteX3" fmla="*/ 57807 w 60686"/>
              <a:gd name="connsiteY3" fmla="*/ 63243 h 121449"/>
              <a:gd name="connsiteX4" fmla="*/ 0 w 60686"/>
              <a:gd name="connsiteY4" fmla="*/ 181 h 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6" h="121449">
                <a:moveTo>
                  <a:pt x="0" y="181"/>
                </a:moveTo>
                <a:cubicBezTo>
                  <a:pt x="0" y="3684"/>
                  <a:pt x="49049" y="64118"/>
                  <a:pt x="57807" y="84263"/>
                </a:cubicBezTo>
                <a:cubicBezTo>
                  <a:pt x="66565" y="104408"/>
                  <a:pt x="52551" y="124553"/>
                  <a:pt x="52551" y="121050"/>
                </a:cubicBezTo>
                <a:cubicBezTo>
                  <a:pt x="52551" y="117547"/>
                  <a:pt x="63938" y="81636"/>
                  <a:pt x="57807" y="63243"/>
                </a:cubicBezTo>
                <a:cubicBezTo>
                  <a:pt x="51676" y="44850"/>
                  <a:pt x="0" y="-332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BCD0930-0BF1-C5D5-5DAB-CEB9AD1C8D63}"/>
              </a:ext>
            </a:extLst>
          </p:cNvPr>
          <p:cNvSpPr/>
          <p:nvPr/>
        </p:nvSpPr>
        <p:spPr>
          <a:xfrm>
            <a:off x="4062152" y="2201745"/>
            <a:ext cx="86248" cy="147549"/>
          </a:xfrm>
          <a:custGeom>
            <a:avLst/>
            <a:gdLst>
              <a:gd name="connsiteX0" fmla="*/ 96 w 86248"/>
              <a:gd name="connsiteY0" fmla="*/ 172 h 147549"/>
              <a:gd name="connsiteX1" fmla="*/ 63158 w 86248"/>
              <a:gd name="connsiteY1" fmla="*/ 89510 h 147549"/>
              <a:gd name="connsiteX2" fmla="*/ 84179 w 86248"/>
              <a:gd name="connsiteY2" fmla="*/ 147317 h 147549"/>
              <a:gd name="connsiteX3" fmla="*/ 78924 w 86248"/>
              <a:gd name="connsiteY3" fmla="*/ 68489 h 147549"/>
              <a:gd name="connsiteX4" fmla="*/ 96 w 86248"/>
              <a:gd name="connsiteY4" fmla="*/ 172 h 14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8" h="147549">
                <a:moveTo>
                  <a:pt x="96" y="172"/>
                </a:moveTo>
                <a:cubicBezTo>
                  <a:pt x="-2532" y="3675"/>
                  <a:pt x="49144" y="64986"/>
                  <a:pt x="63158" y="89510"/>
                </a:cubicBezTo>
                <a:cubicBezTo>
                  <a:pt x="77172" y="114034"/>
                  <a:pt x="81551" y="150820"/>
                  <a:pt x="84179" y="147317"/>
                </a:cubicBezTo>
                <a:cubicBezTo>
                  <a:pt x="86807" y="143814"/>
                  <a:pt x="88559" y="89510"/>
                  <a:pt x="78924" y="68489"/>
                </a:cubicBezTo>
                <a:cubicBezTo>
                  <a:pt x="69290" y="47468"/>
                  <a:pt x="2724" y="-3331"/>
                  <a:pt x="9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930CD48-1A11-A4E7-2066-AFB7B0353CA3}"/>
              </a:ext>
            </a:extLst>
          </p:cNvPr>
          <p:cNvSpPr/>
          <p:nvPr/>
        </p:nvSpPr>
        <p:spPr>
          <a:xfrm>
            <a:off x="4367004" y="1754398"/>
            <a:ext cx="79066" cy="184761"/>
          </a:xfrm>
          <a:custGeom>
            <a:avLst/>
            <a:gdLst>
              <a:gd name="connsiteX0" fmla="*/ 44 w 79066"/>
              <a:gd name="connsiteY0" fmla="*/ 830 h 184761"/>
              <a:gd name="connsiteX1" fmla="*/ 73617 w 79066"/>
              <a:gd name="connsiteY1" fmla="*/ 121699 h 184761"/>
              <a:gd name="connsiteX2" fmla="*/ 73617 w 79066"/>
              <a:gd name="connsiteY2" fmla="*/ 184761 h 184761"/>
              <a:gd name="connsiteX3" fmla="*/ 73617 w 79066"/>
              <a:gd name="connsiteY3" fmla="*/ 105933 h 184761"/>
              <a:gd name="connsiteX4" fmla="*/ 63106 w 79066"/>
              <a:gd name="connsiteY4" fmla="*/ 69147 h 184761"/>
              <a:gd name="connsiteX5" fmla="*/ 44 w 79066"/>
              <a:gd name="connsiteY5" fmla="*/ 830 h 1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6" h="184761">
                <a:moveTo>
                  <a:pt x="44" y="830"/>
                </a:moveTo>
                <a:cubicBezTo>
                  <a:pt x="1796" y="9589"/>
                  <a:pt x="61355" y="91044"/>
                  <a:pt x="73617" y="121699"/>
                </a:cubicBezTo>
                <a:cubicBezTo>
                  <a:pt x="85879" y="152354"/>
                  <a:pt x="73617" y="184761"/>
                  <a:pt x="73617" y="184761"/>
                </a:cubicBezTo>
                <a:cubicBezTo>
                  <a:pt x="73617" y="182133"/>
                  <a:pt x="75369" y="125202"/>
                  <a:pt x="73617" y="105933"/>
                </a:cubicBezTo>
                <a:cubicBezTo>
                  <a:pt x="71865" y="86664"/>
                  <a:pt x="77996" y="83161"/>
                  <a:pt x="63106" y="69147"/>
                </a:cubicBezTo>
                <a:cubicBezTo>
                  <a:pt x="48216" y="55133"/>
                  <a:pt x="-1708" y="-7929"/>
                  <a:pt x="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F06ADF7-2CDE-3E71-0411-2A43BAB57397}"/>
              </a:ext>
            </a:extLst>
          </p:cNvPr>
          <p:cNvSpPr/>
          <p:nvPr/>
        </p:nvSpPr>
        <p:spPr>
          <a:xfrm>
            <a:off x="2737916" y="2664141"/>
            <a:ext cx="115787" cy="391642"/>
          </a:xfrm>
          <a:custGeom>
            <a:avLst/>
            <a:gdLst>
              <a:gd name="connsiteX0" fmla="*/ 68346 w 115787"/>
              <a:gd name="connsiteY0" fmla="*/ 231 h 391642"/>
              <a:gd name="connsiteX1" fmla="*/ 89367 w 115787"/>
              <a:gd name="connsiteY1" fmla="*/ 252480 h 391642"/>
              <a:gd name="connsiteX2" fmla="*/ 115643 w 115787"/>
              <a:gd name="connsiteY2" fmla="*/ 389114 h 391642"/>
              <a:gd name="connsiteX3" fmla="*/ 94622 w 115787"/>
              <a:gd name="connsiteY3" fmla="*/ 326052 h 391642"/>
              <a:gd name="connsiteX4" fmla="*/ 29 w 115787"/>
              <a:gd name="connsiteY4" fmla="*/ 142121 h 391642"/>
              <a:gd name="connsiteX5" fmla="*/ 84112 w 115787"/>
              <a:gd name="connsiteY5" fmla="*/ 299776 h 391642"/>
              <a:gd name="connsiteX6" fmla="*/ 68346 w 115787"/>
              <a:gd name="connsiteY6" fmla="*/ 231 h 3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7" h="391642">
                <a:moveTo>
                  <a:pt x="68346" y="231"/>
                </a:moveTo>
                <a:cubicBezTo>
                  <a:pt x="69222" y="-7652"/>
                  <a:pt x="81484" y="187666"/>
                  <a:pt x="89367" y="252480"/>
                </a:cubicBezTo>
                <a:cubicBezTo>
                  <a:pt x="97250" y="317294"/>
                  <a:pt x="114767" y="376852"/>
                  <a:pt x="115643" y="389114"/>
                </a:cubicBezTo>
                <a:cubicBezTo>
                  <a:pt x="116519" y="401376"/>
                  <a:pt x="113891" y="367217"/>
                  <a:pt x="94622" y="326052"/>
                </a:cubicBezTo>
                <a:cubicBezTo>
                  <a:pt x="75353" y="284887"/>
                  <a:pt x="1781" y="146500"/>
                  <a:pt x="29" y="142121"/>
                </a:cubicBezTo>
                <a:cubicBezTo>
                  <a:pt x="-1723" y="137742"/>
                  <a:pt x="75353" y="316417"/>
                  <a:pt x="84112" y="299776"/>
                </a:cubicBezTo>
                <a:cubicBezTo>
                  <a:pt x="92871" y="283135"/>
                  <a:pt x="67470" y="8114"/>
                  <a:pt x="68346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480C5C3-D1B6-E6F5-9244-A3B4F4899B64}"/>
              </a:ext>
            </a:extLst>
          </p:cNvPr>
          <p:cNvSpPr/>
          <p:nvPr/>
        </p:nvSpPr>
        <p:spPr>
          <a:xfrm>
            <a:off x="4429960" y="2138846"/>
            <a:ext cx="84879" cy="147168"/>
          </a:xfrm>
          <a:custGeom>
            <a:avLst/>
            <a:gdLst>
              <a:gd name="connsiteX0" fmla="*/ 150 w 84879"/>
              <a:gd name="connsiteY0" fmla="*/ 9 h 147168"/>
              <a:gd name="connsiteX1" fmla="*/ 63212 w 84879"/>
              <a:gd name="connsiteY1" fmla="*/ 84092 h 147168"/>
              <a:gd name="connsiteX2" fmla="*/ 47447 w 84879"/>
              <a:gd name="connsiteY2" fmla="*/ 147154 h 147168"/>
              <a:gd name="connsiteX3" fmla="*/ 84233 w 84879"/>
              <a:gd name="connsiteY3" fmla="*/ 78837 h 147168"/>
              <a:gd name="connsiteX4" fmla="*/ 150 w 84879"/>
              <a:gd name="connsiteY4" fmla="*/ 9 h 1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9" h="147168">
                <a:moveTo>
                  <a:pt x="150" y="9"/>
                </a:moveTo>
                <a:cubicBezTo>
                  <a:pt x="-3353" y="885"/>
                  <a:pt x="55329" y="59568"/>
                  <a:pt x="63212" y="84092"/>
                </a:cubicBezTo>
                <a:cubicBezTo>
                  <a:pt x="71095" y="108616"/>
                  <a:pt x="43944" y="148030"/>
                  <a:pt x="47447" y="147154"/>
                </a:cubicBezTo>
                <a:cubicBezTo>
                  <a:pt x="50950" y="146278"/>
                  <a:pt x="90364" y="97230"/>
                  <a:pt x="84233" y="78837"/>
                </a:cubicBezTo>
                <a:cubicBezTo>
                  <a:pt x="78102" y="60444"/>
                  <a:pt x="3653" y="-867"/>
                  <a:pt x="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B4A3F96-A652-0190-811A-96A1A20DD189}"/>
              </a:ext>
            </a:extLst>
          </p:cNvPr>
          <p:cNvSpPr/>
          <p:nvPr/>
        </p:nvSpPr>
        <p:spPr>
          <a:xfrm>
            <a:off x="3831021" y="1208690"/>
            <a:ext cx="551819" cy="284032"/>
          </a:xfrm>
          <a:custGeom>
            <a:avLst/>
            <a:gdLst>
              <a:gd name="connsiteX0" fmla="*/ 0 w 551819"/>
              <a:gd name="connsiteY0" fmla="*/ 0 h 284032"/>
              <a:gd name="connsiteX1" fmla="*/ 183931 w 551819"/>
              <a:gd name="connsiteY1" fmla="*/ 120869 h 284032"/>
              <a:gd name="connsiteX2" fmla="*/ 147145 w 551819"/>
              <a:gd name="connsiteY2" fmla="*/ 68317 h 284032"/>
              <a:gd name="connsiteX3" fmla="*/ 415158 w 551819"/>
              <a:gd name="connsiteY3" fmla="*/ 194441 h 284032"/>
              <a:gd name="connsiteX4" fmla="*/ 404648 w 551819"/>
              <a:gd name="connsiteY4" fmla="*/ 152400 h 284032"/>
              <a:gd name="connsiteX5" fmla="*/ 551793 w 551819"/>
              <a:gd name="connsiteY5" fmla="*/ 283779 h 284032"/>
              <a:gd name="connsiteX6" fmla="*/ 415158 w 551819"/>
              <a:gd name="connsiteY6" fmla="*/ 183931 h 284032"/>
              <a:gd name="connsiteX7" fmla="*/ 231227 w 551819"/>
              <a:gd name="connsiteY7" fmla="*/ 120869 h 284032"/>
              <a:gd name="connsiteX8" fmla="*/ 0 w 551819"/>
              <a:gd name="connsiteY8" fmla="*/ 0 h 2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19" h="284032">
                <a:moveTo>
                  <a:pt x="0" y="0"/>
                </a:moveTo>
                <a:cubicBezTo>
                  <a:pt x="79703" y="54741"/>
                  <a:pt x="159407" y="109483"/>
                  <a:pt x="183931" y="120869"/>
                </a:cubicBezTo>
                <a:cubicBezTo>
                  <a:pt x="208455" y="132255"/>
                  <a:pt x="108607" y="56055"/>
                  <a:pt x="147145" y="68317"/>
                </a:cubicBezTo>
                <a:cubicBezTo>
                  <a:pt x="185683" y="80579"/>
                  <a:pt x="372241" y="180427"/>
                  <a:pt x="415158" y="194441"/>
                </a:cubicBezTo>
                <a:cubicBezTo>
                  <a:pt x="458075" y="208455"/>
                  <a:pt x="381876" y="137510"/>
                  <a:pt x="404648" y="152400"/>
                </a:cubicBezTo>
                <a:cubicBezTo>
                  <a:pt x="427420" y="167290"/>
                  <a:pt x="550041" y="278524"/>
                  <a:pt x="551793" y="283779"/>
                </a:cubicBezTo>
                <a:cubicBezTo>
                  <a:pt x="553545" y="289034"/>
                  <a:pt x="468586" y="211083"/>
                  <a:pt x="415158" y="183931"/>
                </a:cubicBezTo>
                <a:cubicBezTo>
                  <a:pt x="361730" y="156779"/>
                  <a:pt x="231227" y="120869"/>
                  <a:pt x="231227" y="1208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340A33E-97D0-2797-F532-7DFA4E18CF53}"/>
              </a:ext>
            </a:extLst>
          </p:cNvPr>
          <p:cNvSpPr/>
          <p:nvPr/>
        </p:nvSpPr>
        <p:spPr>
          <a:xfrm>
            <a:off x="4371165" y="1411734"/>
            <a:ext cx="124027" cy="367311"/>
          </a:xfrm>
          <a:custGeom>
            <a:avLst/>
            <a:gdLst>
              <a:gd name="connsiteX0" fmla="*/ 1138 w 124027"/>
              <a:gd name="connsiteY0" fmla="*/ 7163 h 367311"/>
              <a:gd name="connsiteX1" fmla="*/ 116752 w 124027"/>
              <a:gd name="connsiteY1" fmla="*/ 348749 h 367311"/>
              <a:gd name="connsiteX2" fmla="*/ 106242 w 124027"/>
              <a:gd name="connsiteY2" fmla="*/ 301452 h 367311"/>
              <a:gd name="connsiteX3" fmla="*/ 58945 w 124027"/>
              <a:gd name="connsiteY3" fmla="*/ 128032 h 367311"/>
              <a:gd name="connsiteX4" fmla="*/ 1138 w 124027"/>
              <a:gd name="connsiteY4" fmla="*/ 7163 h 3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7" h="367311">
                <a:moveTo>
                  <a:pt x="1138" y="7163"/>
                </a:moveTo>
                <a:cubicBezTo>
                  <a:pt x="10772" y="43949"/>
                  <a:pt x="99235" y="299701"/>
                  <a:pt x="116752" y="348749"/>
                </a:cubicBezTo>
                <a:cubicBezTo>
                  <a:pt x="134269" y="397797"/>
                  <a:pt x="115876" y="338238"/>
                  <a:pt x="106242" y="301452"/>
                </a:cubicBezTo>
                <a:cubicBezTo>
                  <a:pt x="96608" y="264666"/>
                  <a:pt x="72083" y="170949"/>
                  <a:pt x="58945" y="128032"/>
                </a:cubicBezTo>
                <a:cubicBezTo>
                  <a:pt x="45807" y="85115"/>
                  <a:pt x="-8496" y="-29623"/>
                  <a:pt x="1138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CCDC1D6-3B42-BB53-C1E8-BB45CB6F548B}"/>
              </a:ext>
            </a:extLst>
          </p:cNvPr>
          <p:cNvSpPr/>
          <p:nvPr/>
        </p:nvSpPr>
        <p:spPr>
          <a:xfrm>
            <a:off x="4436112" y="1497782"/>
            <a:ext cx="191761" cy="1533951"/>
          </a:xfrm>
          <a:custGeom>
            <a:avLst/>
            <a:gdLst>
              <a:gd name="connsiteX0" fmla="*/ 88591 w 191761"/>
              <a:gd name="connsiteY0" fmla="*/ 5197 h 1533951"/>
              <a:gd name="connsiteX1" fmla="*/ 183185 w 191761"/>
              <a:gd name="connsiteY1" fmla="*/ 814494 h 1533951"/>
              <a:gd name="connsiteX2" fmla="*/ 183185 w 191761"/>
              <a:gd name="connsiteY2" fmla="*/ 751432 h 1533951"/>
              <a:gd name="connsiteX3" fmla="*/ 146398 w 191761"/>
              <a:gd name="connsiteY3" fmla="*/ 1166590 h 1533951"/>
              <a:gd name="connsiteX4" fmla="*/ 151654 w 191761"/>
              <a:gd name="connsiteY4" fmla="*/ 1077252 h 1533951"/>
              <a:gd name="connsiteX5" fmla="*/ 4509 w 191761"/>
              <a:gd name="connsiteY5" fmla="*/ 1523942 h 1533951"/>
              <a:gd name="connsiteX6" fmla="*/ 46550 w 191761"/>
              <a:gd name="connsiteY6" fmla="*/ 1361032 h 1533951"/>
              <a:gd name="connsiteX7" fmla="*/ 135888 w 191761"/>
              <a:gd name="connsiteY7" fmla="*/ 1050977 h 1533951"/>
              <a:gd name="connsiteX8" fmla="*/ 130633 w 191761"/>
              <a:gd name="connsiteY8" fmla="*/ 656839 h 1533951"/>
              <a:gd name="connsiteX9" fmla="*/ 156909 w 191761"/>
              <a:gd name="connsiteY9" fmla="*/ 809239 h 1533951"/>
              <a:gd name="connsiteX10" fmla="*/ 146398 w 191761"/>
              <a:gd name="connsiteY10" fmla="*/ 483418 h 1533951"/>
              <a:gd name="connsiteX11" fmla="*/ 88591 w 191761"/>
              <a:gd name="connsiteY11" fmla="*/ 5197 h 15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761" h="1533951">
                <a:moveTo>
                  <a:pt x="88591" y="5197"/>
                </a:moveTo>
                <a:cubicBezTo>
                  <a:pt x="94722" y="60376"/>
                  <a:pt x="167419" y="690122"/>
                  <a:pt x="183185" y="814494"/>
                </a:cubicBezTo>
                <a:cubicBezTo>
                  <a:pt x="198951" y="938866"/>
                  <a:pt x="189316" y="692749"/>
                  <a:pt x="183185" y="751432"/>
                </a:cubicBezTo>
                <a:cubicBezTo>
                  <a:pt x="177054" y="810115"/>
                  <a:pt x="151653" y="1112287"/>
                  <a:pt x="146398" y="1166590"/>
                </a:cubicBezTo>
                <a:cubicBezTo>
                  <a:pt x="141143" y="1220893"/>
                  <a:pt x="175302" y="1017693"/>
                  <a:pt x="151654" y="1077252"/>
                </a:cubicBezTo>
                <a:cubicBezTo>
                  <a:pt x="128006" y="1136811"/>
                  <a:pt x="22026" y="1476645"/>
                  <a:pt x="4509" y="1523942"/>
                </a:cubicBezTo>
                <a:cubicBezTo>
                  <a:pt x="-13008" y="1571239"/>
                  <a:pt x="24654" y="1439859"/>
                  <a:pt x="46550" y="1361032"/>
                </a:cubicBezTo>
                <a:cubicBezTo>
                  <a:pt x="68446" y="1282205"/>
                  <a:pt x="121874" y="1168343"/>
                  <a:pt x="135888" y="1050977"/>
                </a:cubicBezTo>
                <a:cubicBezTo>
                  <a:pt x="149902" y="933611"/>
                  <a:pt x="127130" y="697129"/>
                  <a:pt x="130633" y="656839"/>
                </a:cubicBezTo>
                <a:cubicBezTo>
                  <a:pt x="134136" y="616549"/>
                  <a:pt x="154282" y="838142"/>
                  <a:pt x="156909" y="809239"/>
                </a:cubicBezTo>
                <a:cubicBezTo>
                  <a:pt x="159536" y="780336"/>
                  <a:pt x="156032" y="617425"/>
                  <a:pt x="146398" y="483418"/>
                </a:cubicBezTo>
                <a:cubicBezTo>
                  <a:pt x="136764" y="349411"/>
                  <a:pt x="82460" y="-49982"/>
                  <a:pt x="88591" y="5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95FEB68-3592-A32B-86EC-E2DD40D76772}"/>
              </a:ext>
            </a:extLst>
          </p:cNvPr>
          <p:cNvSpPr/>
          <p:nvPr/>
        </p:nvSpPr>
        <p:spPr>
          <a:xfrm>
            <a:off x="2590494" y="1796753"/>
            <a:ext cx="100279" cy="803131"/>
          </a:xfrm>
          <a:custGeom>
            <a:avLst/>
            <a:gdLst>
              <a:gd name="connsiteX0" fmla="*/ 100154 w 100279"/>
              <a:gd name="connsiteY0" fmla="*/ 516 h 803131"/>
              <a:gd name="connsiteX1" fmla="*/ 21327 w 100279"/>
              <a:gd name="connsiteY1" fmla="*/ 305316 h 803131"/>
              <a:gd name="connsiteX2" fmla="*/ 31837 w 100279"/>
              <a:gd name="connsiteY2" fmla="*/ 263275 h 803131"/>
              <a:gd name="connsiteX3" fmla="*/ 26582 w 100279"/>
              <a:gd name="connsiteY3" fmla="*/ 478737 h 803131"/>
              <a:gd name="connsiteX4" fmla="*/ 26582 w 100279"/>
              <a:gd name="connsiteY4" fmla="*/ 389399 h 803131"/>
              <a:gd name="connsiteX5" fmla="*/ 79134 w 100279"/>
              <a:gd name="connsiteY5" fmla="*/ 794047 h 803131"/>
              <a:gd name="connsiteX6" fmla="*/ 52858 w 100279"/>
              <a:gd name="connsiteY6" fmla="*/ 636392 h 803131"/>
              <a:gd name="connsiteX7" fmla="*/ 306 w 100279"/>
              <a:gd name="connsiteY7" fmla="*/ 242254 h 803131"/>
              <a:gd name="connsiteX8" fmla="*/ 100154 w 100279"/>
              <a:gd name="connsiteY8" fmla="*/ 516 h 80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9" h="803131">
                <a:moveTo>
                  <a:pt x="100154" y="516"/>
                </a:moveTo>
                <a:cubicBezTo>
                  <a:pt x="103657" y="11026"/>
                  <a:pt x="32713" y="261523"/>
                  <a:pt x="21327" y="305316"/>
                </a:cubicBezTo>
                <a:cubicBezTo>
                  <a:pt x="9941" y="349109"/>
                  <a:pt x="30961" y="234372"/>
                  <a:pt x="31837" y="263275"/>
                </a:cubicBezTo>
                <a:cubicBezTo>
                  <a:pt x="32713" y="292178"/>
                  <a:pt x="27458" y="457716"/>
                  <a:pt x="26582" y="478737"/>
                </a:cubicBezTo>
                <a:cubicBezTo>
                  <a:pt x="25706" y="499758"/>
                  <a:pt x="17823" y="336847"/>
                  <a:pt x="26582" y="389399"/>
                </a:cubicBezTo>
                <a:cubicBezTo>
                  <a:pt x="35341" y="441951"/>
                  <a:pt x="74755" y="752882"/>
                  <a:pt x="79134" y="794047"/>
                </a:cubicBezTo>
                <a:cubicBezTo>
                  <a:pt x="83513" y="835213"/>
                  <a:pt x="65996" y="728357"/>
                  <a:pt x="52858" y="636392"/>
                </a:cubicBezTo>
                <a:cubicBezTo>
                  <a:pt x="39720" y="544427"/>
                  <a:pt x="-4073" y="342102"/>
                  <a:pt x="306" y="242254"/>
                </a:cubicBezTo>
                <a:cubicBezTo>
                  <a:pt x="4685" y="142406"/>
                  <a:pt x="96651" y="-9994"/>
                  <a:pt x="100154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DEEE44A-E2A6-4A65-6904-9A11D696D940}"/>
              </a:ext>
            </a:extLst>
          </p:cNvPr>
          <p:cNvSpPr/>
          <p:nvPr/>
        </p:nvSpPr>
        <p:spPr>
          <a:xfrm>
            <a:off x="2664268" y="2748156"/>
            <a:ext cx="387303" cy="699441"/>
          </a:xfrm>
          <a:custGeom>
            <a:avLst/>
            <a:gdLst>
              <a:gd name="connsiteX0" fmla="*/ 104 w 387303"/>
              <a:gd name="connsiteY0" fmla="*/ 299 h 699441"/>
              <a:gd name="connsiteX1" fmla="*/ 231332 w 387303"/>
              <a:gd name="connsiteY1" fmla="*/ 462754 h 699441"/>
              <a:gd name="connsiteX2" fmla="*/ 199801 w 387303"/>
              <a:gd name="connsiteY2" fmla="*/ 389182 h 699441"/>
              <a:gd name="connsiteX3" fmla="*/ 383732 w 387303"/>
              <a:gd name="connsiteY3" fmla="*/ 688727 h 699441"/>
              <a:gd name="connsiteX4" fmla="*/ 299649 w 387303"/>
              <a:gd name="connsiteY4" fmla="*/ 588878 h 699441"/>
              <a:gd name="connsiteX5" fmla="*/ 42146 w 387303"/>
              <a:gd name="connsiteY5" fmla="*/ 173720 h 699441"/>
              <a:gd name="connsiteX6" fmla="*/ 73677 w 387303"/>
              <a:gd name="connsiteY6" fmla="*/ 236782 h 699441"/>
              <a:gd name="connsiteX7" fmla="*/ 199801 w 387303"/>
              <a:gd name="connsiteY7" fmla="*/ 389182 h 699441"/>
              <a:gd name="connsiteX8" fmla="*/ 104 w 387303"/>
              <a:gd name="connsiteY8" fmla="*/ 299 h 69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03" h="699441">
                <a:moveTo>
                  <a:pt x="104" y="299"/>
                </a:moveTo>
                <a:cubicBezTo>
                  <a:pt x="5359" y="12561"/>
                  <a:pt x="198049" y="397940"/>
                  <a:pt x="231332" y="462754"/>
                </a:cubicBezTo>
                <a:cubicBezTo>
                  <a:pt x="264615" y="527568"/>
                  <a:pt x="174401" y="351520"/>
                  <a:pt x="199801" y="389182"/>
                </a:cubicBezTo>
                <a:cubicBezTo>
                  <a:pt x="225201" y="426844"/>
                  <a:pt x="367091" y="655444"/>
                  <a:pt x="383732" y="688727"/>
                </a:cubicBezTo>
                <a:cubicBezTo>
                  <a:pt x="400373" y="722010"/>
                  <a:pt x="356580" y="674712"/>
                  <a:pt x="299649" y="588878"/>
                </a:cubicBezTo>
                <a:cubicBezTo>
                  <a:pt x="242718" y="503044"/>
                  <a:pt x="79808" y="232403"/>
                  <a:pt x="42146" y="173720"/>
                </a:cubicBezTo>
                <a:cubicBezTo>
                  <a:pt x="4484" y="115037"/>
                  <a:pt x="47401" y="200872"/>
                  <a:pt x="73677" y="236782"/>
                </a:cubicBezTo>
                <a:cubicBezTo>
                  <a:pt x="99953" y="272692"/>
                  <a:pt x="209435" y="421589"/>
                  <a:pt x="199801" y="389182"/>
                </a:cubicBezTo>
                <a:cubicBezTo>
                  <a:pt x="190167" y="356775"/>
                  <a:pt x="-5151" y="-11963"/>
                  <a:pt x="10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75061CB-A6E9-85B6-3F8D-F5050EB889D5}"/>
              </a:ext>
            </a:extLst>
          </p:cNvPr>
          <p:cNvSpPr/>
          <p:nvPr/>
        </p:nvSpPr>
        <p:spPr>
          <a:xfrm>
            <a:off x="3615555" y="3047665"/>
            <a:ext cx="841105" cy="620451"/>
          </a:xfrm>
          <a:custGeom>
            <a:avLst/>
            <a:gdLst>
              <a:gd name="connsiteX0" fmla="*/ 840831 w 841105"/>
              <a:gd name="connsiteY0" fmla="*/ 335 h 620451"/>
              <a:gd name="connsiteX1" fmla="*/ 578073 w 841105"/>
              <a:gd name="connsiteY1" fmla="*/ 226307 h 620451"/>
              <a:gd name="connsiteX2" fmla="*/ 357355 w 841105"/>
              <a:gd name="connsiteY2" fmla="*/ 294625 h 620451"/>
              <a:gd name="connsiteX3" fmla="*/ 493990 w 841105"/>
              <a:gd name="connsiteY3" fmla="*/ 252583 h 620451"/>
              <a:gd name="connsiteX4" fmla="*/ 325824 w 841105"/>
              <a:gd name="connsiteY4" fmla="*/ 389218 h 620451"/>
              <a:gd name="connsiteX5" fmla="*/ 183935 w 841105"/>
              <a:gd name="connsiteY5" fmla="*/ 473301 h 620451"/>
              <a:gd name="connsiteX6" fmla="*/ 4 w 841105"/>
              <a:gd name="connsiteY6" fmla="*/ 620445 h 620451"/>
              <a:gd name="connsiteX7" fmla="*/ 189190 w 841105"/>
              <a:gd name="connsiteY7" fmla="*/ 478556 h 620451"/>
              <a:gd name="connsiteX8" fmla="*/ 620114 w 841105"/>
              <a:gd name="connsiteY8" fmla="*/ 257838 h 620451"/>
              <a:gd name="connsiteX9" fmla="*/ 441438 w 841105"/>
              <a:gd name="connsiteY9" fmla="*/ 331411 h 620451"/>
              <a:gd name="connsiteX10" fmla="*/ 625369 w 841105"/>
              <a:gd name="connsiteY10" fmla="*/ 179011 h 620451"/>
              <a:gd name="connsiteX11" fmla="*/ 840831 w 841105"/>
              <a:gd name="connsiteY11" fmla="*/ 335 h 6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105" h="620451">
                <a:moveTo>
                  <a:pt x="840831" y="335"/>
                </a:moveTo>
                <a:cubicBezTo>
                  <a:pt x="832948" y="8218"/>
                  <a:pt x="658652" y="177259"/>
                  <a:pt x="578073" y="226307"/>
                </a:cubicBezTo>
                <a:cubicBezTo>
                  <a:pt x="497494" y="275355"/>
                  <a:pt x="357355" y="294625"/>
                  <a:pt x="357355" y="294625"/>
                </a:cubicBezTo>
                <a:cubicBezTo>
                  <a:pt x="343341" y="299004"/>
                  <a:pt x="499245" y="236818"/>
                  <a:pt x="493990" y="252583"/>
                </a:cubicBezTo>
                <a:cubicBezTo>
                  <a:pt x="488735" y="268348"/>
                  <a:pt x="377500" y="352432"/>
                  <a:pt x="325824" y="389218"/>
                </a:cubicBezTo>
                <a:cubicBezTo>
                  <a:pt x="274148" y="426004"/>
                  <a:pt x="238238" y="434763"/>
                  <a:pt x="183935" y="473301"/>
                </a:cubicBezTo>
                <a:cubicBezTo>
                  <a:pt x="129632" y="511839"/>
                  <a:pt x="-872" y="619569"/>
                  <a:pt x="4" y="620445"/>
                </a:cubicBezTo>
                <a:cubicBezTo>
                  <a:pt x="880" y="621321"/>
                  <a:pt x="85838" y="538991"/>
                  <a:pt x="189190" y="478556"/>
                </a:cubicBezTo>
                <a:cubicBezTo>
                  <a:pt x="292542" y="418121"/>
                  <a:pt x="578073" y="282362"/>
                  <a:pt x="620114" y="257838"/>
                </a:cubicBezTo>
                <a:cubicBezTo>
                  <a:pt x="662155" y="233314"/>
                  <a:pt x="440562" y="344549"/>
                  <a:pt x="441438" y="331411"/>
                </a:cubicBezTo>
                <a:cubicBezTo>
                  <a:pt x="442314" y="318273"/>
                  <a:pt x="565810" y="232439"/>
                  <a:pt x="625369" y="179011"/>
                </a:cubicBezTo>
                <a:cubicBezTo>
                  <a:pt x="684928" y="125583"/>
                  <a:pt x="848714" y="-7548"/>
                  <a:pt x="84083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0301EE3-BFE5-A218-268F-7D1D886C6CC2}"/>
              </a:ext>
            </a:extLst>
          </p:cNvPr>
          <p:cNvSpPr/>
          <p:nvPr/>
        </p:nvSpPr>
        <p:spPr>
          <a:xfrm>
            <a:off x="2963891" y="36509"/>
            <a:ext cx="1278168" cy="793986"/>
          </a:xfrm>
          <a:custGeom>
            <a:avLst/>
            <a:gdLst>
              <a:gd name="connsiteX0" fmla="*/ 509778 w 1278168"/>
              <a:gd name="connsiteY0" fmla="*/ 793808 h 793986"/>
              <a:gd name="connsiteX1" fmla="*/ 189212 w 1278168"/>
              <a:gd name="connsiteY1" fmla="*/ 730746 h 793986"/>
              <a:gd name="connsiteX2" fmla="*/ 31557 w 1278168"/>
              <a:gd name="connsiteY2" fmla="*/ 688705 h 793986"/>
              <a:gd name="connsiteX3" fmla="*/ 152426 w 1278168"/>
              <a:gd name="connsiteY3" fmla="*/ 651919 h 793986"/>
              <a:gd name="connsiteX4" fmla="*/ 63088 w 1278168"/>
              <a:gd name="connsiteY4" fmla="*/ 562581 h 793986"/>
              <a:gd name="connsiteX5" fmla="*/ 183957 w 1278168"/>
              <a:gd name="connsiteY5" fmla="*/ 562581 h 793986"/>
              <a:gd name="connsiteX6" fmla="*/ 115640 w 1278168"/>
              <a:gd name="connsiteY6" fmla="*/ 420691 h 793986"/>
              <a:gd name="connsiteX7" fmla="*/ 283806 w 1278168"/>
              <a:gd name="connsiteY7" fmla="*/ 394415 h 793986"/>
              <a:gd name="connsiteX8" fmla="*/ 136661 w 1278168"/>
              <a:gd name="connsiteY8" fmla="*/ 284057 h 793986"/>
              <a:gd name="connsiteX9" fmla="*/ 441461 w 1278168"/>
              <a:gd name="connsiteY9" fmla="*/ 63339 h 793986"/>
              <a:gd name="connsiteX10" fmla="*/ 183957 w 1278168"/>
              <a:gd name="connsiteY10" fmla="*/ 131657 h 793986"/>
              <a:gd name="connsiteX11" fmla="*/ 814578 w 1278168"/>
              <a:gd name="connsiteY11" fmla="*/ 277 h 793986"/>
              <a:gd name="connsiteX12" fmla="*/ 1240247 w 1278168"/>
              <a:gd name="connsiteY12" fmla="*/ 173698 h 793986"/>
              <a:gd name="connsiteX13" fmla="*/ 1182440 w 1278168"/>
              <a:gd name="connsiteY13" fmla="*/ 121146 h 793986"/>
              <a:gd name="connsiteX14" fmla="*/ 578095 w 1278168"/>
              <a:gd name="connsiteY14" fmla="*/ 47574 h 793986"/>
              <a:gd name="connsiteX15" fmla="*/ 178702 w 1278168"/>
              <a:gd name="connsiteY15" fmla="*/ 289312 h 793986"/>
              <a:gd name="connsiteX16" fmla="*/ 252275 w 1278168"/>
              <a:gd name="connsiteY16" fmla="*/ 467988 h 793986"/>
              <a:gd name="connsiteX17" fmla="*/ 231254 w 1278168"/>
              <a:gd name="connsiteY17" fmla="*/ 499519 h 793986"/>
              <a:gd name="connsiteX18" fmla="*/ 26 w 1278168"/>
              <a:gd name="connsiteY18" fmla="*/ 573091 h 793986"/>
              <a:gd name="connsiteX19" fmla="*/ 247019 w 1278168"/>
              <a:gd name="connsiteY19" fmla="*/ 709725 h 793986"/>
              <a:gd name="connsiteX20" fmla="*/ 509778 w 1278168"/>
              <a:gd name="connsiteY20" fmla="*/ 793808 h 7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8168" h="793986">
                <a:moveTo>
                  <a:pt x="509778" y="793808"/>
                </a:moveTo>
                <a:cubicBezTo>
                  <a:pt x="500144" y="797311"/>
                  <a:pt x="268915" y="748263"/>
                  <a:pt x="189212" y="730746"/>
                </a:cubicBezTo>
                <a:cubicBezTo>
                  <a:pt x="109509" y="713229"/>
                  <a:pt x="37688" y="701843"/>
                  <a:pt x="31557" y="688705"/>
                </a:cubicBezTo>
                <a:cubicBezTo>
                  <a:pt x="25426" y="675567"/>
                  <a:pt x="147171" y="672940"/>
                  <a:pt x="152426" y="651919"/>
                </a:cubicBezTo>
                <a:cubicBezTo>
                  <a:pt x="157681" y="630898"/>
                  <a:pt x="57833" y="577471"/>
                  <a:pt x="63088" y="562581"/>
                </a:cubicBezTo>
                <a:cubicBezTo>
                  <a:pt x="68343" y="547691"/>
                  <a:pt x="175198" y="586229"/>
                  <a:pt x="183957" y="562581"/>
                </a:cubicBezTo>
                <a:cubicBezTo>
                  <a:pt x="192716" y="538933"/>
                  <a:pt x="98999" y="448719"/>
                  <a:pt x="115640" y="420691"/>
                </a:cubicBezTo>
                <a:cubicBezTo>
                  <a:pt x="132281" y="392663"/>
                  <a:pt x="280303" y="417187"/>
                  <a:pt x="283806" y="394415"/>
                </a:cubicBezTo>
                <a:cubicBezTo>
                  <a:pt x="287309" y="371643"/>
                  <a:pt x="110385" y="339236"/>
                  <a:pt x="136661" y="284057"/>
                </a:cubicBezTo>
                <a:cubicBezTo>
                  <a:pt x="162937" y="228878"/>
                  <a:pt x="433578" y="88739"/>
                  <a:pt x="441461" y="63339"/>
                </a:cubicBezTo>
                <a:cubicBezTo>
                  <a:pt x="449344" y="37939"/>
                  <a:pt x="121771" y="142167"/>
                  <a:pt x="183957" y="131657"/>
                </a:cubicBezTo>
                <a:cubicBezTo>
                  <a:pt x="246143" y="121147"/>
                  <a:pt x="638530" y="-6730"/>
                  <a:pt x="814578" y="277"/>
                </a:cubicBezTo>
                <a:cubicBezTo>
                  <a:pt x="990626" y="7284"/>
                  <a:pt x="1178937" y="153553"/>
                  <a:pt x="1240247" y="173698"/>
                </a:cubicBezTo>
                <a:cubicBezTo>
                  <a:pt x="1301557" y="193843"/>
                  <a:pt x="1292799" y="142167"/>
                  <a:pt x="1182440" y="121146"/>
                </a:cubicBezTo>
                <a:cubicBezTo>
                  <a:pt x="1072081" y="100125"/>
                  <a:pt x="745385" y="19546"/>
                  <a:pt x="578095" y="47574"/>
                </a:cubicBezTo>
                <a:cubicBezTo>
                  <a:pt x="410805" y="75602"/>
                  <a:pt x="233005" y="219243"/>
                  <a:pt x="178702" y="289312"/>
                </a:cubicBezTo>
                <a:cubicBezTo>
                  <a:pt x="124399" y="359381"/>
                  <a:pt x="243516" y="432954"/>
                  <a:pt x="252275" y="467988"/>
                </a:cubicBezTo>
                <a:cubicBezTo>
                  <a:pt x="261034" y="503022"/>
                  <a:pt x="273295" y="482002"/>
                  <a:pt x="231254" y="499519"/>
                </a:cubicBezTo>
                <a:cubicBezTo>
                  <a:pt x="189213" y="517036"/>
                  <a:pt x="-2601" y="538057"/>
                  <a:pt x="26" y="573091"/>
                </a:cubicBezTo>
                <a:cubicBezTo>
                  <a:pt x="2653" y="608125"/>
                  <a:pt x="167316" y="674691"/>
                  <a:pt x="247019" y="709725"/>
                </a:cubicBezTo>
                <a:cubicBezTo>
                  <a:pt x="326722" y="744759"/>
                  <a:pt x="519412" y="790305"/>
                  <a:pt x="509778" y="79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368C8D-37C3-9906-97C4-4CD301D51D06}"/>
              </a:ext>
            </a:extLst>
          </p:cNvPr>
          <p:cNvSpPr/>
          <p:nvPr/>
        </p:nvSpPr>
        <p:spPr>
          <a:xfrm>
            <a:off x="2365696" y="361242"/>
            <a:ext cx="978007" cy="460752"/>
          </a:xfrm>
          <a:custGeom>
            <a:avLst/>
            <a:gdLst>
              <a:gd name="connsiteX0" fmla="*/ 976594 w 978007"/>
              <a:gd name="connsiteY0" fmla="*/ 458565 h 460752"/>
              <a:gd name="connsiteX1" fmla="*/ 682304 w 978007"/>
              <a:gd name="connsiteY1" fmla="*/ 416524 h 460752"/>
              <a:gd name="connsiteX2" fmla="*/ 398525 w 978007"/>
              <a:gd name="connsiteY2" fmla="*/ 353461 h 460752"/>
              <a:gd name="connsiteX3" fmla="*/ 766387 w 978007"/>
              <a:gd name="connsiteY3" fmla="*/ 48661 h 460752"/>
              <a:gd name="connsiteX4" fmla="*/ 466842 w 978007"/>
              <a:gd name="connsiteY4" fmla="*/ 164275 h 460752"/>
              <a:gd name="connsiteX5" fmla="*/ 661283 w 978007"/>
              <a:gd name="connsiteY5" fmla="*/ 1365 h 460752"/>
              <a:gd name="connsiteX6" fmla="*/ 277656 w 978007"/>
              <a:gd name="connsiteY6" fmla="*/ 274634 h 460752"/>
              <a:gd name="connsiteX7" fmla="*/ 93725 w 978007"/>
              <a:gd name="connsiteY7" fmla="*/ 306165 h 460752"/>
              <a:gd name="connsiteX8" fmla="*/ 14897 w 978007"/>
              <a:gd name="connsiteY8" fmla="*/ 306165 h 460752"/>
              <a:gd name="connsiteX9" fmla="*/ 388014 w 978007"/>
              <a:gd name="connsiteY9" fmla="*/ 174786 h 460752"/>
              <a:gd name="connsiteX10" fmla="*/ 703325 w 978007"/>
              <a:gd name="connsiteY10" fmla="*/ 43406 h 460752"/>
              <a:gd name="connsiteX11" fmla="*/ 503628 w 978007"/>
              <a:gd name="connsiteY11" fmla="*/ 211572 h 460752"/>
              <a:gd name="connsiteX12" fmla="*/ 556180 w 978007"/>
              <a:gd name="connsiteY12" fmla="*/ 348206 h 460752"/>
              <a:gd name="connsiteX13" fmla="*/ 976594 w 978007"/>
              <a:gd name="connsiteY13" fmla="*/ 458565 h 4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007" h="460752">
                <a:moveTo>
                  <a:pt x="976594" y="458565"/>
                </a:moveTo>
                <a:cubicBezTo>
                  <a:pt x="997615" y="469951"/>
                  <a:pt x="778649" y="434041"/>
                  <a:pt x="682304" y="416524"/>
                </a:cubicBezTo>
                <a:cubicBezTo>
                  <a:pt x="585959" y="399007"/>
                  <a:pt x="384511" y="414772"/>
                  <a:pt x="398525" y="353461"/>
                </a:cubicBezTo>
                <a:cubicBezTo>
                  <a:pt x="412539" y="292150"/>
                  <a:pt x="755001" y="80192"/>
                  <a:pt x="766387" y="48661"/>
                </a:cubicBezTo>
                <a:cubicBezTo>
                  <a:pt x="777773" y="17130"/>
                  <a:pt x="484359" y="172158"/>
                  <a:pt x="466842" y="164275"/>
                </a:cubicBezTo>
                <a:cubicBezTo>
                  <a:pt x="449325" y="156392"/>
                  <a:pt x="692814" y="-17028"/>
                  <a:pt x="661283" y="1365"/>
                </a:cubicBezTo>
                <a:cubicBezTo>
                  <a:pt x="629752" y="19758"/>
                  <a:pt x="372249" y="223834"/>
                  <a:pt x="277656" y="274634"/>
                </a:cubicBezTo>
                <a:cubicBezTo>
                  <a:pt x="183063" y="325434"/>
                  <a:pt x="137518" y="300910"/>
                  <a:pt x="93725" y="306165"/>
                </a:cubicBezTo>
                <a:cubicBezTo>
                  <a:pt x="49932" y="311420"/>
                  <a:pt x="-34151" y="328061"/>
                  <a:pt x="14897" y="306165"/>
                </a:cubicBezTo>
                <a:cubicBezTo>
                  <a:pt x="63945" y="284269"/>
                  <a:pt x="273276" y="218579"/>
                  <a:pt x="388014" y="174786"/>
                </a:cubicBezTo>
                <a:cubicBezTo>
                  <a:pt x="502752" y="130993"/>
                  <a:pt x="684056" y="37275"/>
                  <a:pt x="703325" y="43406"/>
                </a:cubicBezTo>
                <a:cubicBezTo>
                  <a:pt x="722594" y="49537"/>
                  <a:pt x="528152" y="160772"/>
                  <a:pt x="503628" y="211572"/>
                </a:cubicBezTo>
                <a:cubicBezTo>
                  <a:pt x="479104" y="262372"/>
                  <a:pt x="475601" y="304413"/>
                  <a:pt x="556180" y="348206"/>
                </a:cubicBezTo>
                <a:cubicBezTo>
                  <a:pt x="636759" y="391999"/>
                  <a:pt x="955573" y="447179"/>
                  <a:pt x="976594" y="45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2409A24-8C75-8E6D-D3C9-371881AE5DE1}"/>
              </a:ext>
            </a:extLst>
          </p:cNvPr>
          <p:cNvSpPr/>
          <p:nvPr/>
        </p:nvSpPr>
        <p:spPr>
          <a:xfrm>
            <a:off x="2701099" y="850001"/>
            <a:ext cx="756871" cy="555016"/>
          </a:xfrm>
          <a:custGeom>
            <a:avLst/>
            <a:gdLst>
              <a:gd name="connsiteX0" fmla="*/ 756804 w 756871"/>
              <a:gd name="connsiteY0" fmla="*/ 17102 h 555016"/>
              <a:gd name="connsiteX1" fmla="*/ 126184 w 756871"/>
              <a:gd name="connsiteY1" fmla="*/ 32868 h 555016"/>
              <a:gd name="connsiteX2" fmla="*/ 341646 w 756871"/>
              <a:gd name="connsiteY2" fmla="*/ 22358 h 555016"/>
              <a:gd name="connsiteX3" fmla="*/ 241798 w 756871"/>
              <a:gd name="connsiteY3" fmla="*/ 158992 h 555016"/>
              <a:gd name="connsiteX4" fmla="*/ 60 w 756871"/>
              <a:gd name="connsiteY4" fmla="*/ 553130 h 555016"/>
              <a:gd name="connsiteX5" fmla="*/ 220777 w 756871"/>
              <a:gd name="connsiteY5" fmla="*/ 295627 h 555016"/>
              <a:gd name="connsiteX6" fmla="*/ 446749 w 756871"/>
              <a:gd name="connsiteY6" fmla="*/ 6592 h 555016"/>
              <a:gd name="connsiteX7" fmla="*/ 78887 w 756871"/>
              <a:gd name="connsiteY7" fmla="*/ 437516 h 555016"/>
              <a:gd name="connsiteX8" fmla="*/ 357411 w 756871"/>
              <a:gd name="connsiteY8" fmla="*/ 53889 h 555016"/>
              <a:gd name="connsiteX9" fmla="*/ 168225 w 756871"/>
              <a:gd name="connsiteY9" fmla="*/ 1337 h 555016"/>
              <a:gd name="connsiteX10" fmla="*/ 756804 w 756871"/>
              <a:gd name="connsiteY10" fmla="*/ 17102 h 55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871" h="555016">
                <a:moveTo>
                  <a:pt x="756804" y="17102"/>
                </a:moveTo>
                <a:cubicBezTo>
                  <a:pt x="749797" y="22357"/>
                  <a:pt x="195377" y="31992"/>
                  <a:pt x="126184" y="32868"/>
                </a:cubicBezTo>
                <a:cubicBezTo>
                  <a:pt x="56991" y="33744"/>
                  <a:pt x="322377" y="1337"/>
                  <a:pt x="341646" y="22358"/>
                </a:cubicBezTo>
                <a:cubicBezTo>
                  <a:pt x="360915" y="43379"/>
                  <a:pt x="298729" y="70530"/>
                  <a:pt x="241798" y="158992"/>
                </a:cubicBezTo>
                <a:cubicBezTo>
                  <a:pt x="184867" y="247454"/>
                  <a:pt x="3563" y="530358"/>
                  <a:pt x="60" y="553130"/>
                </a:cubicBezTo>
                <a:cubicBezTo>
                  <a:pt x="-3443" y="575902"/>
                  <a:pt x="146329" y="386717"/>
                  <a:pt x="220777" y="295627"/>
                </a:cubicBezTo>
                <a:cubicBezTo>
                  <a:pt x="295225" y="204537"/>
                  <a:pt x="470397" y="-17056"/>
                  <a:pt x="446749" y="6592"/>
                </a:cubicBezTo>
                <a:cubicBezTo>
                  <a:pt x="423101" y="30240"/>
                  <a:pt x="93777" y="429633"/>
                  <a:pt x="78887" y="437516"/>
                </a:cubicBezTo>
                <a:cubicBezTo>
                  <a:pt x="63997" y="445399"/>
                  <a:pt x="342521" y="126585"/>
                  <a:pt x="357411" y="53889"/>
                </a:cubicBezTo>
                <a:cubicBezTo>
                  <a:pt x="372301" y="-18807"/>
                  <a:pt x="109542" y="7468"/>
                  <a:pt x="168225" y="1337"/>
                </a:cubicBezTo>
                <a:cubicBezTo>
                  <a:pt x="226908" y="-4794"/>
                  <a:pt x="763811" y="11847"/>
                  <a:pt x="756804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8444C1B-A85D-7A40-6177-031F3FFD1FE5}"/>
              </a:ext>
            </a:extLst>
          </p:cNvPr>
          <p:cNvSpPr/>
          <p:nvPr/>
        </p:nvSpPr>
        <p:spPr>
          <a:xfrm>
            <a:off x="2296100" y="666649"/>
            <a:ext cx="524343" cy="657657"/>
          </a:xfrm>
          <a:custGeom>
            <a:avLst/>
            <a:gdLst>
              <a:gd name="connsiteX0" fmla="*/ 426079 w 524343"/>
              <a:gd name="connsiteY0" fmla="*/ 758 h 657657"/>
              <a:gd name="connsiteX1" fmla="*/ 210617 w 524343"/>
              <a:gd name="connsiteY1" fmla="*/ 263517 h 657657"/>
              <a:gd name="connsiteX2" fmla="*/ 499652 w 524343"/>
              <a:gd name="connsiteY2" fmla="*/ 447448 h 657657"/>
              <a:gd name="connsiteX3" fmla="*/ 210617 w 524343"/>
              <a:gd name="connsiteY3" fmla="*/ 447448 h 657657"/>
              <a:gd name="connsiteX4" fmla="*/ 520672 w 524343"/>
              <a:gd name="connsiteY4" fmla="*/ 599848 h 657657"/>
              <a:gd name="connsiteX5" fmla="*/ 389293 w 524343"/>
              <a:gd name="connsiteY5" fmla="*/ 542041 h 657657"/>
              <a:gd name="connsiteX6" fmla="*/ 263169 w 524343"/>
              <a:gd name="connsiteY6" fmla="*/ 484234 h 657657"/>
              <a:gd name="connsiteX7" fmla="*/ 52962 w 524343"/>
              <a:gd name="connsiteY7" fmla="*/ 657654 h 657657"/>
              <a:gd name="connsiteX8" fmla="*/ 263169 w 524343"/>
              <a:gd name="connsiteY8" fmla="*/ 478979 h 657657"/>
              <a:gd name="connsiteX9" fmla="*/ 473376 w 524343"/>
              <a:gd name="connsiteY9" fmla="*/ 431682 h 657657"/>
              <a:gd name="connsiteX10" fmla="*/ 221128 w 524343"/>
              <a:gd name="connsiteY10" fmla="*/ 284537 h 657657"/>
              <a:gd name="connsiteX11" fmla="*/ 163321 w 524343"/>
              <a:gd name="connsiteY11" fmla="*/ 253006 h 657657"/>
              <a:gd name="connsiteX12" fmla="*/ 320976 w 524343"/>
              <a:gd name="connsiteY12" fmla="*/ 74330 h 657657"/>
              <a:gd name="connsiteX13" fmla="*/ 410 w 524343"/>
              <a:gd name="connsiteY13" fmla="*/ 179434 h 657657"/>
              <a:gd name="connsiteX14" fmla="*/ 426079 w 524343"/>
              <a:gd name="connsiteY14" fmla="*/ 758 h 6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343" h="657657">
                <a:moveTo>
                  <a:pt x="426079" y="758"/>
                </a:moveTo>
                <a:cubicBezTo>
                  <a:pt x="461113" y="14772"/>
                  <a:pt x="198355" y="189069"/>
                  <a:pt x="210617" y="263517"/>
                </a:cubicBezTo>
                <a:cubicBezTo>
                  <a:pt x="222879" y="337965"/>
                  <a:pt x="499652" y="416793"/>
                  <a:pt x="499652" y="447448"/>
                </a:cubicBezTo>
                <a:cubicBezTo>
                  <a:pt x="499652" y="478103"/>
                  <a:pt x="207114" y="422048"/>
                  <a:pt x="210617" y="447448"/>
                </a:cubicBezTo>
                <a:cubicBezTo>
                  <a:pt x="214120" y="472848"/>
                  <a:pt x="490893" y="584083"/>
                  <a:pt x="520672" y="599848"/>
                </a:cubicBezTo>
                <a:cubicBezTo>
                  <a:pt x="550451" y="615613"/>
                  <a:pt x="389293" y="542041"/>
                  <a:pt x="389293" y="542041"/>
                </a:cubicBezTo>
                <a:cubicBezTo>
                  <a:pt x="346376" y="522772"/>
                  <a:pt x="319224" y="464965"/>
                  <a:pt x="263169" y="484234"/>
                </a:cubicBezTo>
                <a:cubicBezTo>
                  <a:pt x="207114" y="503503"/>
                  <a:pt x="52962" y="658530"/>
                  <a:pt x="52962" y="657654"/>
                </a:cubicBezTo>
                <a:cubicBezTo>
                  <a:pt x="52962" y="656778"/>
                  <a:pt x="193100" y="516641"/>
                  <a:pt x="263169" y="478979"/>
                </a:cubicBezTo>
                <a:cubicBezTo>
                  <a:pt x="333238" y="441317"/>
                  <a:pt x="480383" y="464089"/>
                  <a:pt x="473376" y="431682"/>
                </a:cubicBezTo>
                <a:cubicBezTo>
                  <a:pt x="466369" y="399275"/>
                  <a:pt x="272804" y="314316"/>
                  <a:pt x="221128" y="284537"/>
                </a:cubicBezTo>
                <a:cubicBezTo>
                  <a:pt x="169452" y="254758"/>
                  <a:pt x="146680" y="288041"/>
                  <a:pt x="163321" y="253006"/>
                </a:cubicBezTo>
                <a:cubicBezTo>
                  <a:pt x="179962" y="217971"/>
                  <a:pt x="348128" y="86592"/>
                  <a:pt x="320976" y="74330"/>
                </a:cubicBezTo>
                <a:cubicBezTo>
                  <a:pt x="293824" y="62068"/>
                  <a:pt x="-12728" y="187317"/>
                  <a:pt x="410" y="179434"/>
                </a:cubicBezTo>
                <a:cubicBezTo>
                  <a:pt x="13548" y="171551"/>
                  <a:pt x="391045" y="-13256"/>
                  <a:pt x="42607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E7634ED-8234-0CA4-218E-0FBCB6765F80}"/>
              </a:ext>
            </a:extLst>
          </p:cNvPr>
          <p:cNvSpPr/>
          <p:nvPr/>
        </p:nvSpPr>
        <p:spPr>
          <a:xfrm>
            <a:off x="2438749" y="798709"/>
            <a:ext cx="646038" cy="799013"/>
          </a:xfrm>
          <a:custGeom>
            <a:avLst/>
            <a:gdLst>
              <a:gd name="connsiteX0" fmla="*/ 646037 w 646038"/>
              <a:gd name="connsiteY0" fmla="*/ 77 h 799013"/>
              <a:gd name="connsiteX1" fmla="*/ 157306 w 646038"/>
              <a:gd name="connsiteY1" fmla="*/ 425746 h 799013"/>
              <a:gd name="connsiteX2" fmla="*/ 4906 w 646038"/>
              <a:gd name="connsiteY2" fmla="*/ 599167 h 799013"/>
              <a:gd name="connsiteX3" fmla="*/ 36437 w 646038"/>
              <a:gd name="connsiteY3" fmla="*/ 467788 h 799013"/>
              <a:gd name="connsiteX4" fmla="*/ 25927 w 646038"/>
              <a:gd name="connsiteY4" fmla="*/ 614932 h 799013"/>
              <a:gd name="connsiteX5" fmla="*/ 20672 w 646038"/>
              <a:gd name="connsiteY5" fmla="*/ 798863 h 799013"/>
              <a:gd name="connsiteX6" fmla="*/ 20672 w 646038"/>
              <a:gd name="connsiteY6" fmla="*/ 583401 h 799013"/>
              <a:gd name="connsiteX7" fmla="*/ 283430 w 646038"/>
              <a:gd name="connsiteY7" fmla="*/ 226050 h 799013"/>
              <a:gd name="connsiteX8" fmla="*/ 162561 w 646038"/>
              <a:gd name="connsiteY8" fmla="*/ 388960 h 799013"/>
              <a:gd name="connsiteX9" fmla="*/ 646037 w 646038"/>
              <a:gd name="connsiteY9" fmla="*/ 77 h 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38" h="799013">
                <a:moveTo>
                  <a:pt x="646037" y="77"/>
                </a:moveTo>
                <a:cubicBezTo>
                  <a:pt x="645161" y="6208"/>
                  <a:pt x="264161" y="325898"/>
                  <a:pt x="157306" y="425746"/>
                </a:cubicBezTo>
                <a:cubicBezTo>
                  <a:pt x="50451" y="525594"/>
                  <a:pt x="25051" y="592160"/>
                  <a:pt x="4906" y="599167"/>
                </a:cubicBezTo>
                <a:cubicBezTo>
                  <a:pt x="-15239" y="606174"/>
                  <a:pt x="32934" y="465161"/>
                  <a:pt x="36437" y="467788"/>
                </a:cubicBezTo>
                <a:cubicBezTo>
                  <a:pt x="39940" y="470415"/>
                  <a:pt x="28554" y="559753"/>
                  <a:pt x="25927" y="614932"/>
                </a:cubicBezTo>
                <a:cubicBezTo>
                  <a:pt x="23300" y="670111"/>
                  <a:pt x="21548" y="804118"/>
                  <a:pt x="20672" y="798863"/>
                </a:cubicBezTo>
                <a:cubicBezTo>
                  <a:pt x="19796" y="793608"/>
                  <a:pt x="-23121" y="678870"/>
                  <a:pt x="20672" y="583401"/>
                </a:cubicBezTo>
                <a:cubicBezTo>
                  <a:pt x="64465" y="487932"/>
                  <a:pt x="259782" y="258457"/>
                  <a:pt x="283430" y="226050"/>
                </a:cubicBezTo>
                <a:cubicBezTo>
                  <a:pt x="307078" y="193643"/>
                  <a:pt x="101251" y="426622"/>
                  <a:pt x="162561" y="388960"/>
                </a:cubicBezTo>
                <a:cubicBezTo>
                  <a:pt x="223871" y="351298"/>
                  <a:pt x="646913" y="-6054"/>
                  <a:pt x="6460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48A7B3D-0697-6D3D-3657-ECA4F8C724C7}"/>
              </a:ext>
            </a:extLst>
          </p:cNvPr>
          <p:cNvSpPr/>
          <p:nvPr/>
        </p:nvSpPr>
        <p:spPr>
          <a:xfrm>
            <a:off x="2377148" y="1087814"/>
            <a:ext cx="518480" cy="683333"/>
          </a:xfrm>
          <a:custGeom>
            <a:avLst/>
            <a:gdLst>
              <a:gd name="connsiteX0" fmla="*/ 518452 w 518480"/>
              <a:gd name="connsiteY0" fmla="*/ 7 h 683333"/>
              <a:gd name="connsiteX1" fmla="*/ 140080 w 518480"/>
              <a:gd name="connsiteY1" fmla="*/ 404655 h 683333"/>
              <a:gd name="connsiteX2" fmla="*/ 129569 w 518480"/>
              <a:gd name="connsiteY2" fmla="*/ 651648 h 683333"/>
              <a:gd name="connsiteX3" fmla="*/ 119059 w 518480"/>
              <a:gd name="connsiteY3" fmla="*/ 541289 h 683333"/>
              <a:gd name="connsiteX4" fmla="*/ 3445 w 518480"/>
              <a:gd name="connsiteY4" fmla="*/ 683179 h 683333"/>
              <a:gd name="connsiteX5" fmla="*/ 34976 w 518480"/>
              <a:gd name="connsiteY5" fmla="*/ 567565 h 683333"/>
              <a:gd name="connsiteX6" fmla="*/ 82273 w 518480"/>
              <a:gd name="connsiteY6" fmla="*/ 504503 h 683333"/>
              <a:gd name="connsiteX7" fmla="*/ 82273 w 518480"/>
              <a:gd name="connsiteY7" fmla="*/ 578076 h 683333"/>
              <a:gd name="connsiteX8" fmla="*/ 119059 w 518480"/>
              <a:gd name="connsiteY8" fmla="*/ 415165 h 683333"/>
              <a:gd name="connsiteX9" fmla="*/ 518452 w 518480"/>
              <a:gd name="connsiteY9" fmla="*/ 7 h 68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80" h="683333">
                <a:moveTo>
                  <a:pt x="518452" y="7"/>
                </a:moveTo>
                <a:cubicBezTo>
                  <a:pt x="521955" y="-1745"/>
                  <a:pt x="204894" y="296048"/>
                  <a:pt x="140080" y="404655"/>
                </a:cubicBezTo>
                <a:cubicBezTo>
                  <a:pt x="75266" y="513262"/>
                  <a:pt x="133072" y="628876"/>
                  <a:pt x="129569" y="651648"/>
                </a:cubicBezTo>
                <a:cubicBezTo>
                  <a:pt x="126066" y="674420"/>
                  <a:pt x="140080" y="536034"/>
                  <a:pt x="119059" y="541289"/>
                </a:cubicBezTo>
                <a:cubicBezTo>
                  <a:pt x="98038" y="546544"/>
                  <a:pt x="17459" y="678800"/>
                  <a:pt x="3445" y="683179"/>
                </a:cubicBezTo>
                <a:cubicBezTo>
                  <a:pt x="-10569" y="687558"/>
                  <a:pt x="21838" y="597344"/>
                  <a:pt x="34976" y="567565"/>
                </a:cubicBezTo>
                <a:cubicBezTo>
                  <a:pt x="48114" y="537786"/>
                  <a:pt x="74390" y="502751"/>
                  <a:pt x="82273" y="504503"/>
                </a:cubicBezTo>
                <a:cubicBezTo>
                  <a:pt x="90156" y="506255"/>
                  <a:pt x="76142" y="592966"/>
                  <a:pt x="82273" y="578076"/>
                </a:cubicBezTo>
                <a:cubicBezTo>
                  <a:pt x="88404" y="563186"/>
                  <a:pt x="44611" y="508007"/>
                  <a:pt x="119059" y="415165"/>
                </a:cubicBezTo>
                <a:cubicBezTo>
                  <a:pt x="193507" y="322324"/>
                  <a:pt x="514949" y="1759"/>
                  <a:pt x="5184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3F852DB-97D9-3E0F-A3C2-03567784CC8C}"/>
              </a:ext>
            </a:extLst>
          </p:cNvPr>
          <p:cNvSpPr/>
          <p:nvPr/>
        </p:nvSpPr>
        <p:spPr>
          <a:xfrm>
            <a:off x="2217027" y="1466178"/>
            <a:ext cx="505273" cy="678417"/>
          </a:xfrm>
          <a:custGeom>
            <a:avLst/>
            <a:gdLst>
              <a:gd name="connsiteX0" fmla="*/ 505152 w 505273"/>
              <a:gd name="connsiteY0" fmla="*/ 15 h 678417"/>
              <a:gd name="connsiteX1" fmla="*/ 363263 w 505273"/>
              <a:gd name="connsiteY1" fmla="*/ 420429 h 678417"/>
              <a:gd name="connsiteX2" fmla="*/ 321221 w 505273"/>
              <a:gd name="connsiteY2" fmla="*/ 583339 h 678417"/>
              <a:gd name="connsiteX3" fmla="*/ 279180 w 505273"/>
              <a:gd name="connsiteY3" fmla="*/ 614870 h 678417"/>
              <a:gd name="connsiteX4" fmla="*/ 656 w 505273"/>
              <a:gd name="connsiteY4" fmla="*/ 677932 h 678417"/>
              <a:gd name="connsiteX5" fmla="*/ 205607 w 505273"/>
              <a:gd name="connsiteY5" fmla="*/ 641146 h 678417"/>
              <a:gd name="connsiteX6" fmla="*/ 326476 w 505273"/>
              <a:gd name="connsiteY6" fmla="*/ 588594 h 678417"/>
              <a:gd name="connsiteX7" fmla="*/ 284435 w 505273"/>
              <a:gd name="connsiteY7" fmla="*/ 436194 h 678417"/>
              <a:gd name="connsiteX8" fmla="*/ 221373 w 505273"/>
              <a:gd name="connsiteY8" fmla="*/ 241753 h 678417"/>
              <a:gd name="connsiteX9" fmla="*/ 289690 w 505273"/>
              <a:gd name="connsiteY9" fmla="*/ 425684 h 678417"/>
              <a:gd name="connsiteX10" fmla="*/ 331732 w 505273"/>
              <a:gd name="connsiteY10" fmla="*/ 341601 h 678417"/>
              <a:gd name="connsiteX11" fmla="*/ 336987 w 505273"/>
              <a:gd name="connsiteY11" fmla="*/ 436194 h 678417"/>
              <a:gd name="connsiteX12" fmla="*/ 505152 w 505273"/>
              <a:gd name="connsiteY12" fmla="*/ 15 h 6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73" h="678417">
                <a:moveTo>
                  <a:pt x="505152" y="15"/>
                </a:moveTo>
                <a:cubicBezTo>
                  <a:pt x="509531" y="-2612"/>
                  <a:pt x="393918" y="323208"/>
                  <a:pt x="363263" y="420429"/>
                </a:cubicBezTo>
                <a:cubicBezTo>
                  <a:pt x="332608" y="517650"/>
                  <a:pt x="335235" y="550932"/>
                  <a:pt x="321221" y="583339"/>
                </a:cubicBezTo>
                <a:cubicBezTo>
                  <a:pt x="307207" y="615746"/>
                  <a:pt x="332607" y="599105"/>
                  <a:pt x="279180" y="614870"/>
                </a:cubicBezTo>
                <a:cubicBezTo>
                  <a:pt x="225752" y="630636"/>
                  <a:pt x="12918" y="673553"/>
                  <a:pt x="656" y="677932"/>
                </a:cubicBezTo>
                <a:cubicBezTo>
                  <a:pt x="-11606" y="682311"/>
                  <a:pt x="151304" y="656036"/>
                  <a:pt x="205607" y="641146"/>
                </a:cubicBezTo>
                <a:cubicBezTo>
                  <a:pt x="259910" y="626256"/>
                  <a:pt x="313338" y="622753"/>
                  <a:pt x="326476" y="588594"/>
                </a:cubicBezTo>
                <a:cubicBezTo>
                  <a:pt x="339614" y="554435"/>
                  <a:pt x="301952" y="494001"/>
                  <a:pt x="284435" y="436194"/>
                </a:cubicBezTo>
                <a:cubicBezTo>
                  <a:pt x="266918" y="378387"/>
                  <a:pt x="220497" y="243505"/>
                  <a:pt x="221373" y="241753"/>
                </a:cubicBezTo>
                <a:cubicBezTo>
                  <a:pt x="222249" y="240001"/>
                  <a:pt x="271297" y="409043"/>
                  <a:pt x="289690" y="425684"/>
                </a:cubicBezTo>
                <a:cubicBezTo>
                  <a:pt x="308083" y="442325"/>
                  <a:pt x="323849" y="339849"/>
                  <a:pt x="331732" y="341601"/>
                </a:cubicBezTo>
                <a:cubicBezTo>
                  <a:pt x="339615" y="343353"/>
                  <a:pt x="310711" y="487870"/>
                  <a:pt x="336987" y="436194"/>
                </a:cubicBezTo>
                <a:cubicBezTo>
                  <a:pt x="363263" y="384518"/>
                  <a:pt x="500773" y="2642"/>
                  <a:pt x="5051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303333B-2446-0AED-F1C0-CF5E19E556A3}"/>
              </a:ext>
            </a:extLst>
          </p:cNvPr>
          <p:cNvSpPr/>
          <p:nvPr/>
        </p:nvSpPr>
        <p:spPr>
          <a:xfrm>
            <a:off x="3305503" y="136634"/>
            <a:ext cx="1667074" cy="699722"/>
          </a:xfrm>
          <a:custGeom>
            <a:avLst/>
            <a:gdLst>
              <a:gd name="connsiteX0" fmla="*/ 394138 w 1667074"/>
              <a:gd name="connsiteY0" fmla="*/ 698938 h 699722"/>
              <a:gd name="connsiteX1" fmla="*/ 304800 w 1667074"/>
              <a:gd name="connsiteY1" fmla="*/ 625366 h 699722"/>
              <a:gd name="connsiteX2" fmla="*/ 94594 w 1667074"/>
              <a:gd name="connsiteY2" fmla="*/ 530773 h 699722"/>
              <a:gd name="connsiteX3" fmla="*/ 546538 w 1667074"/>
              <a:gd name="connsiteY3" fmla="*/ 310056 h 699722"/>
              <a:gd name="connsiteX4" fmla="*/ 262759 w 1667074"/>
              <a:gd name="connsiteY4" fmla="*/ 199697 h 699722"/>
              <a:gd name="connsiteX5" fmla="*/ 798787 w 1667074"/>
              <a:gd name="connsiteY5" fmla="*/ 231228 h 699722"/>
              <a:gd name="connsiteX6" fmla="*/ 719959 w 1667074"/>
              <a:gd name="connsiteY6" fmla="*/ 147145 h 699722"/>
              <a:gd name="connsiteX7" fmla="*/ 1140373 w 1667074"/>
              <a:gd name="connsiteY7" fmla="*/ 278525 h 699722"/>
              <a:gd name="connsiteX8" fmla="*/ 1061545 w 1667074"/>
              <a:gd name="connsiteY8" fmla="*/ 183932 h 699722"/>
              <a:gd name="connsiteX9" fmla="*/ 1660635 w 1667074"/>
              <a:gd name="connsiteY9" fmla="*/ 520263 h 699722"/>
              <a:gd name="connsiteX10" fmla="*/ 1350580 w 1667074"/>
              <a:gd name="connsiteY10" fmla="*/ 378373 h 699722"/>
              <a:gd name="connsiteX11" fmla="*/ 914400 w 1667074"/>
              <a:gd name="connsiteY11" fmla="*/ 120869 h 699722"/>
              <a:gd name="connsiteX12" fmla="*/ 0 w 1667074"/>
              <a:gd name="connsiteY12" fmla="*/ 0 h 699722"/>
              <a:gd name="connsiteX13" fmla="*/ 914400 w 1667074"/>
              <a:gd name="connsiteY13" fmla="*/ 120869 h 699722"/>
              <a:gd name="connsiteX14" fmla="*/ 798787 w 1667074"/>
              <a:gd name="connsiteY14" fmla="*/ 157656 h 699722"/>
              <a:gd name="connsiteX15" fmla="*/ 304800 w 1667074"/>
              <a:gd name="connsiteY15" fmla="*/ 189187 h 699722"/>
              <a:gd name="connsiteX16" fmla="*/ 520263 w 1667074"/>
              <a:gd name="connsiteY16" fmla="*/ 346842 h 699722"/>
              <a:gd name="connsiteX17" fmla="*/ 183931 w 1667074"/>
              <a:gd name="connsiteY17" fmla="*/ 430925 h 699722"/>
              <a:gd name="connsiteX18" fmla="*/ 162911 w 1667074"/>
              <a:gd name="connsiteY18" fmla="*/ 446690 h 699722"/>
              <a:gd name="connsiteX19" fmla="*/ 310056 w 1667074"/>
              <a:gd name="connsiteY19" fmla="*/ 578069 h 699722"/>
              <a:gd name="connsiteX20" fmla="*/ 394138 w 1667074"/>
              <a:gd name="connsiteY20" fmla="*/ 698938 h 6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7074" h="699722">
                <a:moveTo>
                  <a:pt x="394138" y="698938"/>
                </a:moveTo>
                <a:cubicBezTo>
                  <a:pt x="393262" y="706821"/>
                  <a:pt x="354724" y="653393"/>
                  <a:pt x="304800" y="625366"/>
                </a:cubicBezTo>
                <a:cubicBezTo>
                  <a:pt x="254876" y="597338"/>
                  <a:pt x="54304" y="583325"/>
                  <a:pt x="94594" y="530773"/>
                </a:cubicBezTo>
                <a:cubicBezTo>
                  <a:pt x="134884" y="478221"/>
                  <a:pt x="518511" y="365235"/>
                  <a:pt x="546538" y="310056"/>
                </a:cubicBezTo>
                <a:cubicBezTo>
                  <a:pt x="574566" y="254877"/>
                  <a:pt x="220718" y="212835"/>
                  <a:pt x="262759" y="199697"/>
                </a:cubicBezTo>
                <a:cubicBezTo>
                  <a:pt x="304800" y="186559"/>
                  <a:pt x="722587" y="239987"/>
                  <a:pt x="798787" y="231228"/>
                </a:cubicBezTo>
                <a:cubicBezTo>
                  <a:pt x="874987" y="222469"/>
                  <a:pt x="663028" y="139262"/>
                  <a:pt x="719959" y="147145"/>
                </a:cubicBezTo>
                <a:cubicBezTo>
                  <a:pt x="776890" y="155028"/>
                  <a:pt x="1083442" y="272394"/>
                  <a:pt x="1140373" y="278525"/>
                </a:cubicBezTo>
                <a:cubicBezTo>
                  <a:pt x="1197304" y="284656"/>
                  <a:pt x="974835" y="143642"/>
                  <a:pt x="1061545" y="183932"/>
                </a:cubicBezTo>
                <a:cubicBezTo>
                  <a:pt x="1148255" y="224222"/>
                  <a:pt x="1612463" y="487856"/>
                  <a:pt x="1660635" y="520263"/>
                </a:cubicBezTo>
                <a:cubicBezTo>
                  <a:pt x="1708808" y="552670"/>
                  <a:pt x="1474953" y="444939"/>
                  <a:pt x="1350580" y="378373"/>
                </a:cubicBezTo>
                <a:cubicBezTo>
                  <a:pt x="1226208" y="311807"/>
                  <a:pt x="1139497" y="183931"/>
                  <a:pt x="914400" y="120869"/>
                </a:cubicBezTo>
                <a:cubicBezTo>
                  <a:pt x="689303" y="57807"/>
                  <a:pt x="0" y="0"/>
                  <a:pt x="0" y="0"/>
                </a:cubicBezTo>
                <a:cubicBezTo>
                  <a:pt x="0" y="0"/>
                  <a:pt x="781269" y="94593"/>
                  <a:pt x="914400" y="120869"/>
                </a:cubicBezTo>
                <a:cubicBezTo>
                  <a:pt x="1047531" y="147145"/>
                  <a:pt x="900387" y="146270"/>
                  <a:pt x="798787" y="157656"/>
                </a:cubicBezTo>
                <a:cubicBezTo>
                  <a:pt x="697187" y="169042"/>
                  <a:pt x="351221" y="157656"/>
                  <a:pt x="304800" y="189187"/>
                </a:cubicBezTo>
                <a:cubicBezTo>
                  <a:pt x="258379" y="220718"/>
                  <a:pt x="540408" y="306552"/>
                  <a:pt x="520263" y="346842"/>
                </a:cubicBezTo>
                <a:cubicBezTo>
                  <a:pt x="500118" y="387132"/>
                  <a:pt x="243490" y="414284"/>
                  <a:pt x="183931" y="430925"/>
                </a:cubicBezTo>
                <a:cubicBezTo>
                  <a:pt x="124372" y="447566"/>
                  <a:pt x="141890" y="422166"/>
                  <a:pt x="162911" y="446690"/>
                </a:cubicBezTo>
                <a:cubicBezTo>
                  <a:pt x="183932" y="471214"/>
                  <a:pt x="274146" y="540407"/>
                  <a:pt x="310056" y="578069"/>
                </a:cubicBezTo>
                <a:cubicBezTo>
                  <a:pt x="345966" y="615731"/>
                  <a:pt x="395014" y="691055"/>
                  <a:pt x="394138" y="6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F1A384-AFB9-092A-CE7F-C2844E038496}"/>
              </a:ext>
            </a:extLst>
          </p:cNvPr>
          <p:cNvSpPr/>
          <p:nvPr/>
        </p:nvSpPr>
        <p:spPr>
          <a:xfrm>
            <a:off x="2981519" y="178453"/>
            <a:ext cx="1173469" cy="739163"/>
          </a:xfrm>
          <a:custGeom>
            <a:avLst/>
            <a:gdLst>
              <a:gd name="connsiteX0" fmla="*/ 3419 w 1173469"/>
              <a:gd name="connsiteY0" fmla="*/ 735947 h 739163"/>
              <a:gd name="connsiteX1" fmla="*/ 308219 w 1173469"/>
              <a:gd name="connsiteY1" fmla="*/ 205175 h 739163"/>
              <a:gd name="connsiteX2" fmla="*/ 1133281 w 1173469"/>
              <a:gd name="connsiteY2" fmla="*/ 10733 h 739163"/>
              <a:gd name="connsiteX3" fmla="*/ 959860 w 1173469"/>
              <a:gd name="connsiteY3" fmla="*/ 26499 h 739163"/>
              <a:gd name="connsiteX4" fmla="*/ 218881 w 1173469"/>
              <a:gd name="connsiteY4" fmla="*/ 37009 h 739163"/>
              <a:gd name="connsiteX5" fmla="*/ 450109 w 1173469"/>
              <a:gd name="connsiteY5" fmla="*/ 84306 h 739163"/>
              <a:gd name="connsiteX6" fmla="*/ 329240 w 1173469"/>
              <a:gd name="connsiteY6" fmla="*/ 236706 h 739163"/>
              <a:gd name="connsiteX7" fmla="*/ 155819 w 1173469"/>
              <a:gd name="connsiteY7" fmla="*/ 420637 h 739163"/>
              <a:gd name="connsiteX8" fmla="*/ 3419 w 1173469"/>
              <a:gd name="connsiteY8" fmla="*/ 735947 h 7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69" h="739163">
                <a:moveTo>
                  <a:pt x="3419" y="735947"/>
                </a:moveTo>
                <a:cubicBezTo>
                  <a:pt x="28819" y="700037"/>
                  <a:pt x="119909" y="326044"/>
                  <a:pt x="308219" y="205175"/>
                </a:cubicBezTo>
                <a:cubicBezTo>
                  <a:pt x="496529" y="84306"/>
                  <a:pt x="1024674" y="40512"/>
                  <a:pt x="1133281" y="10733"/>
                </a:cubicBezTo>
                <a:cubicBezTo>
                  <a:pt x="1241888" y="-19046"/>
                  <a:pt x="1112260" y="22120"/>
                  <a:pt x="959860" y="26499"/>
                </a:cubicBezTo>
                <a:cubicBezTo>
                  <a:pt x="807460" y="30878"/>
                  <a:pt x="303840" y="27374"/>
                  <a:pt x="218881" y="37009"/>
                </a:cubicBezTo>
                <a:cubicBezTo>
                  <a:pt x="133922" y="46644"/>
                  <a:pt x="431716" y="51023"/>
                  <a:pt x="450109" y="84306"/>
                </a:cubicBezTo>
                <a:cubicBezTo>
                  <a:pt x="468502" y="117589"/>
                  <a:pt x="378288" y="180651"/>
                  <a:pt x="329240" y="236706"/>
                </a:cubicBezTo>
                <a:cubicBezTo>
                  <a:pt x="280192" y="292761"/>
                  <a:pt x="210998" y="344437"/>
                  <a:pt x="155819" y="420637"/>
                </a:cubicBezTo>
                <a:cubicBezTo>
                  <a:pt x="100640" y="496837"/>
                  <a:pt x="-21981" y="771857"/>
                  <a:pt x="3419" y="73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DE272D2-96DF-FDD2-C65E-758A26C9FCF9}"/>
              </a:ext>
            </a:extLst>
          </p:cNvPr>
          <p:cNvSpPr/>
          <p:nvPr/>
        </p:nvSpPr>
        <p:spPr>
          <a:xfrm>
            <a:off x="3216201" y="131363"/>
            <a:ext cx="678467" cy="703076"/>
          </a:xfrm>
          <a:custGeom>
            <a:avLst/>
            <a:gdLst>
              <a:gd name="connsiteX0" fmla="*/ 677882 w 678467"/>
              <a:gd name="connsiteY0" fmla="*/ 16 h 703076"/>
              <a:gd name="connsiteX1" fmla="*/ 131344 w 678467"/>
              <a:gd name="connsiteY1" fmla="*/ 420430 h 703076"/>
              <a:gd name="connsiteX2" fmla="*/ 315275 w 678467"/>
              <a:gd name="connsiteY2" fmla="*/ 683189 h 703076"/>
              <a:gd name="connsiteX3" fmla="*/ 246958 w 678467"/>
              <a:gd name="connsiteY3" fmla="*/ 667423 h 703076"/>
              <a:gd name="connsiteX4" fmla="*/ 126089 w 678467"/>
              <a:gd name="connsiteY4" fmla="*/ 530789 h 703076"/>
              <a:gd name="connsiteX5" fmla="*/ 15730 w 678467"/>
              <a:gd name="connsiteY5" fmla="*/ 457216 h 703076"/>
              <a:gd name="connsiteX6" fmla="*/ 231192 w 678467"/>
              <a:gd name="connsiteY6" fmla="*/ 320582 h 703076"/>
              <a:gd name="connsiteX7" fmla="*/ 10475 w 678467"/>
              <a:gd name="connsiteY7" fmla="*/ 436196 h 703076"/>
              <a:gd name="connsiteX8" fmla="*/ 677882 w 678467"/>
              <a:gd name="connsiteY8" fmla="*/ 16 h 7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467" h="703076">
                <a:moveTo>
                  <a:pt x="677882" y="16"/>
                </a:moveTo>
                <a:cubicBezTo>
                  <a:pt x="698027" y="-2612"/>
                  <a:pt x="191778" y="306568"/>
                  <a:pt x="131344" y="420430"/>
                </a:cubicBezTo>
                <a:cubicBezTo>
                  <a:pt x="70910" y="534292"/>
                  <a:pt x="296006" y="642024"/>
                  <a:pt x="315275" y="683189"/>
                </a:cubicBezTo>
                <a:cubicBezTo>
                  <a:pt x="334544" y="724354"/>
                  <a:pt x="278489" y="692823"/>
                  <a:pt x="246958" y="667423"/>
                </a:cubicBezTo>
                <a:cubicBezTo>
                  <a:pt x="215427" y="642023"/>
                  <a:pt x="164627" y="565824"/>
                  <a:pt x="126089" y="530789"/>
                </a:cubicBezTo>
                <a:cubicBezTo>
                  <a:pt x="87551" y="495755"/>
                  <a:pt x="-1787" y="492250"/>
                  <a:pt x="15730" y="457216"/>
                </a:cubicBezTo>
                <a:cubicBezTo>
                  <a:pt x="33247" y="422182"/>
                  <a:pt x="232068" y="324085"/>
                  <a:pt x="231192" y="320582"/>
                </a:cubicBezTo>
                <a:cubicBezTo>
                  <a:pt x="230316" y="317079"/>
                  <a:pt x="-57842" y="486996"/>
                  <a:pt x="10475" y="436196"/>
                </a:cubicBezTo>
                <a:cubicBezTo>
                  <a:pt x="78792" y="385396"/>
                  <a:pt x="657737" y="2644"/>
                  <a:pt x="677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DF9E389-B930-1B36-3A28-955AE24E2A3C}"/>
              </a:ext>
            </a:extLst>
          </p:cNvPr>
          <p:cNvSpPr/>
          <p:nvPr/>
        </p:nvSpPr>
        <p:spPr>
          <a:xfrm>
            <a:off x="3588386" y="247942"/>
            <a:ext cx="1553350" cy="784043"/>
          </a:xfrm>
          <a:custGeom>
            <a:avLst/>
            <a:gdLst>
              <a:gd name="connsiteX0" fmla="*/ 897 w 1553350"/>
              <a:gd name="connsiteY0" fmla="*/ 608651 h 784043"/>
              <a:gd name="connsiteX1" fmla="*/ 578966 w 1553350"/>
              <a:gd name="connsiteY1" fmla="*/ 246044 h 784043"/>
              <a:gd name="connsiteX2" fmla="*/ 1151780 w 1553350"/>
              <a:gd name="connsiteY2" fmla="*/ 477272 h 784043"/>
              <a:gd name="connsiteX3" fmla="*/ 1093973 w 1553350"/>
              <a:gd name="connsiteY3" fmla="*/ 372168 h 784043"/>
              <a:gd name="connsiteX4" fmla="*/ 1545917 w 1553350"/>
              <a:gd name="connsiteY4" fmla="*/ 776817 h 784043"/>
              <a:gd name="connsiteX5" fmla="*/ 1351476 w 1553350"/>
              <a:gd name="connsiteY5" fmla="*/ 613906 h 784043"/>
              <a:gd name="connsiteX6" fmla="*/ 1041421 w 1553350"/>
              <a:gd name="connsiteY6" fmla="*/ 387934 h 784043"/>
              <a:gd name="connsiteX7" fmla="*/ 494883 w 1553350"/>
              <a:gd name="connsiteY7" fmla="*/ 4306 h 784043"/>
              <a:gd name="connsiteX8" fmla="*/ 726111 w 1553350"/>
              <a:gd name="connsiteY8" fmla="*/ 188237 h 784043"/>
              <a:gd name="connsiteX9" fmla="*/ 452842 w 1553350"/>
              <a:gd name="connsiteY9" fmla="*/ 293341 h 784043"/>
              <a:gd name="connsiteX10" fmla="*/ 897 w 1553350"/>
              <a:gd name="connsiteY10" fmla="*/ 608651 h 78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350" h="784043">
                <a:moveTo>
                  <a:pt x="897" y="608651"/>
                </a:moveTo>
                <a:cubicBezTo>
                  <a:pt x="21918" y="600768"/>
                  <a:pt x="387152" y="267940"/>
                  <a:pt x="578966" y="246044"/>
                </a:cubicBezTo>
                <a:cubicBezTo>
                  <a:pt x="770780" y="224147"/>
                  <a:pt x="1065946" y="456251"/>
                  <a:pt x="1151780" y="477272"/>
                </a:cubicBezTo>
                <a:cubicBezTo>
                  <a:pt x="1237614" y="498293"/>
                  <a:pt x="1028284" y="322244"/>
                  <a:pt x="1093973" y="372168"/>
                </a:cubicBezTo>
                <a:cubicBezTo>
                  <a:pt x="1159663" y="422092"/>
                  <a:pt x="1503000" y="736527"/>
                  <a:pt x="1545917" y="776817"/>
                </a:cubicBezTo>
                <a:cubicBezTo>
                  <a:pt x="1588834" y="817107"/>
                  <a:pt x="1435559" y="678720"/>
                  <a:pt x="1351476" y="613906"/>
                </a:cubicBezTo>
                <a:cubicBezTo>
                  <a:pt x="1267393" y="549092"/>
                  <a:pt x="1041421" y="387934"/>
                  <a:pt x="1041421" y="387934"/>
                </a:cubicBezTo>
                <a:lnTo>
                  <a:pt x="494883" y="4306"/>
                </a:lnTo>
                <a:cubicBezTo>
                  <a:pt x="442331" y="-28977"/>
                  <a:pt x="733118" y="140065"/>
                  <a:pt x="726111" y="188237"/>
                </a:cubicBezTo>
                <a:cubicBezTo>
                  <a:pt x="719104" y="236409"/>
                  <a:pt x="571959" y="226776"/>
                  <a:pt x="452842" y="293341"/>
                </a:cubicBezTo>
                <a:cubicBezTo>
                  <a:pt x="333725" y="359906"/>
                  <a:pt x="-20124" y="616534"/>
                  <a:pt x="897" y="60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FDA3487-6063-7FDB-CA7B-D60A4AFD39CD}"/>
              </a:ext>
            </a:extLst>
          </p:cNvPr>
          <p:cNvSpPr/>
          <p:nvPr/>
        </p:nvSpPr>
        <p:spPr>
          <a:xfrm>
            <a:off x="3966781" y="756740"/>
            <a:ext cx="1381062" cy="729071"/>
          </a:xfrm>
          <a:custGeom>
            <a:avLst/>
            <a:gdLst>
              <a:gd name="connsiteX0" fmla="*/ 874 w 1381062"/>
              <a:gd name="connsiteY0" fmla="*/ 168170 h 729071"/>
              <a:gd name="connsiteX1" fmla="*/ 594709 w 1381062"/>
              <a:gd name="connsiteY1" fmla="*/ 110363 h 729071"/>
              <a:gd name="connsiteX2" fmla="*/ 1078185 w 1381062"/>
              <a:gd name="connsiteY2" fmla="*/ 557053 h 729071"/>
              <a:gd name="connsiteX3" fmla="*/ 1093950 w 1381062"/>
              <a:gd name="connsiteY3" fmla="*/ 409908 h 729071"/>
              <a:gd name="connsiteX4" fmla="*/ 1372474 w 1381062"/>
              <a:gd name="connsiteY4" fmla="*/ 725219 h 729071"/>
              <a:gd name="connsiteX5" fmla="*/ 1277881 w 1381062"/>
              <a:gd name="connsiteY5" fmla="*/ 546543 h 729071"/>
              <a:gd name="connsiteX6" fmla="*/ 957316 w 1381062"/>
              <a:gd name="connsiteY6" fmla="*/ 5 h 729071"/>
              <a:gd name="connsiteX7" fmla="*/ 1272626 w 1381062"/>
              <a:gd name="connsiteY7" fmla="*/ 557053 h 729071"/>
              <a:gd name="connsiteX8" fmla="*/ 925785 w 1381062"/>
              <a:gd name="connsiteY8" fmla="*/ 315315 h 729071"/>
              <a:gd name="connsiteX9" fmla="*/ 473840 w 1381062"/>
              <a:gd name="connsiteY9" fmla="*/ 57812 h 729071"/>
              <a:gd name="connsiteX10" fmla="*/ 874 w 1381062"/>
              <a:gd name="connsiteY10" fmla="*/ 168170 h 7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062" h="729071">
                <a:moveTo>
                  <a:pt x="874" y="168170"/>
                </a:moveTo>
                <a:cubicBezTo>
                  <a:pt x="21019" y="176928"/>
                  <a:pt x="415157" y="45549"/>
                  <a:pt x="594709" y="110363"/>
                </a:cubicBezTo>
                <a:cubicBezTo>
                  <a:pt x="774261" y="175177"/>
                  <a:pt x="994978" y="507129"/>
                  <a:pt x="1078185" y="557053"/>
                </a:cubicBezTo>
                <a:cubicBezTo>
                  <a:pt x="1161392" y="606977"/>
                  <a:pt x="1044902" y="381880"/>
                  <a:pt x="1093950" y="409908"/>
                </a:cubicBezTo>
                <a:cubicBezTo>
                  <a:pt x="1142998" y="437936"/>
                  <a:pt x="1341819" y="702447"/>
                  <a:pt x="1372474" y="725219"/>
                </a:cubicBezTo>
                <a:cubicBezTo>
                  <a:pt x="1403129" y="747991"/>
                  <a:pt x="1347074" y="667412"/>
                  <a:pt x="1277881" y="546543"/>
                </a:cubicBezTo>
                <a:cubicBezTo>
                  <a:pt x="1208688" y="425674"/>
                  <a:pt x="958192" y="-1747"/>
                  <a:pt x="957316" y="5"/>
                </a:cubicBezTo>
                <a:cubicBezTo>
                  <a:pt x="956440" y="1757"/>
                  <a:pt x="1277881" y="504501"/>
                  <a:pt x="1272626" y="557053"/>
                </a:cubicBezTo>
                <a:cubicBezTo>
                  <a:pt x="1267371" y="609605"/>
                  <a:pt x="1058916" y="398522"/>
                  <a:pt x="925785" y="315315"/>
                </a:cubicBezTo>
                <a:cubicBezTo>
                  <a:pt x="792654" y="232108"/>
                  <a:pt x="634123" y="77081"/>
                  <a:pt x="473840" y="57812"/>
                </a:cubicBezTo>
                <a:cubicBezTo>
                  <a:pt x="313557" y="38543"/>
                  <a:pt x="-19271" y="159412"/>
                  <a:pt x="874" y="16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C0AF49-B4D5-A4E7-2F8C-3809A5BD7B12}"/>
              </a:ext>
            </a:extLst>
          </p:cNvPr>
          <p:cNvSpPr/>
          <p:nvPr/>
        </p:nvSpPr>
        <p:spPr>
          <a:xfrm>
            <a:off x="3876192" y="623936"/>
            <a:ext cx="873440" cy="301749"/>
          </a:xfrm>
          <a:custGeom>
            <a:avLst/>
            <a:gdLst>
              <a:gd name="connsiteX0" fmla="*/ 7380 w 873440"/>
              <a:gd name="connsiteY0" fmla="*/ 159085 h 301749"/>
              <a:gd name="connsiteX1" fmla="*/ 553918 w 873440"/>
              <a:gd name="connsiteY1" fmla="*/ 96023 h 301749"/>
              <a:gd name="connsiteX2" fmla="*/ 863974 w 873440"/>
              <a:gd name="connsiteY2" fmla="*/ 295719 h 301749"/>
              <a:gd name="connsiteX3" fmla="*/ 753615 w 873440"/>
              <a:gd name="connsiteY3" fmla="*/ 227402 h 301749"/>
              <a:gd name="connsiteX4" fmla="*/ 354222 w 873440"/>
              <a:gd name="connsiteY4" fmla="*/ 1430 h 301749"/>
              <a:gd name="connsiteX5" fmla="*/ 243863 w 873440"/>
              <a:gd name="connsiteY5" fmla="*/ 132809 h 301749"/>
              <a:gd name="connsiteX6" fmla="*/ 7380 w 873440"/>
              <a:gd name="connsiteY6" fmla="*/ 159085 h 3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440" h="301749">
                <a:moveTo>
                  <a:pt x="7380" y="159085"/>
                </a:moveTo>
                <a:cubicBezTo>
                  <a:pt x="59056" y="152954"/>
                  <a:pt x="411152" y="73251"/>
                  <a:pt x="553918" y="96023"/>
                </a:cubicBezTo>
                <a:cubicBezTo>
                  <a:pt x="696684" y="118795"/>
                  <a:pt x="830691" y="273823"/>
                  <a:pt x="863974" y="295719"/>
                </a:cubicBezTo>
                <a:cubicBezTo>
                  <a:pt x="897257" y="317616"/>
                  <a:pt x="838574" y="276450"/>
                  <a:pt x="753615" y="227402"/>
                </a:cubicBezTo>
                <a:cubicBezTo>
                  <a:pt x="668656" y="178354"/>
                  <a:pt x="439181" y="17195"/>
                  <a:pt x="354222" y="1430"/>
                </a:cubicBezTo>
                <a:cubicBezTo>
                  <a:pt x="269263" y="-14336"/>
                  <a:pt x="297291" y="104782"/>
                  <a:pt x="243863" y="132809"/>
                </a:cubicBezTo>
                <a:cubicBezTo>
                  <a:pt x="190435" y="160836"/>
                  <a:pt x="-44296" y="165216"/>
                  <a:pt x="7380" y="15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3A3A824-4241-6E70-B55D-D180A83A3AF0}"/>
              </a:ext>
            </a:extLst>
          </p:cNvPr>
          <p:cNvSpPr/>
          <p:nvPr/>
        </p:nvSpPr>
        <p:spPr>
          <a:xfrm>
            <a:off x="4401646" y="893253"/>
            <a:ext cx="944468" cy="1001689"/>
          </a:xfrm>
          <a:custGeom>
            <a:avLst/>
            <a:gdLst>
              <a:gd name="connsiteX0" fmla="*/ 2188 w 944468"/>
              <a:gd name="connsiteY0" fmla="*/ 273395 h 1001689"/>
              <a:gd name="connsiteX1" fmla="*/ 306988 w 944468"/>
              <a:gd name="connsiteY1" fmla="*/ 289161 h 1001689"/>
              <a:gd name="connsiteX2" fmla="*/ 659085 w 944468"/>
              <a:gd name="connsiteY2" fmla="*/ 625492 h 1001689"/>
              <a:gd name="connsiteX3" fmla="*/ 680106 w 944468"/>
              <a:gd name="connsiteY3" fmla="*/ 473092 h 1001689"/>
              <a:gd name="connsiteX4" fmla="*/ 932354 w 944468"/>
              <a:gd name="connsiteY4" fmla="*/ 988099 h 1001689"/>
              <a:gd name="connsiteX5" fmla="*/ 879802 w 944468"/>
              <a:gd name="connsiteY5" fmla="*/ 777892 h 1001689"/>
              <a:gd name="connsiteX6" fmla="*/ 664340 w 944468"/>
              <a:gd name="connsiteY6" fmla="*/ 126 h 1001689"/>
              <a:gd name="connsiteX7" fmla="*/ 911333 w 944468"/>
              <a:gd name="connsiteY7" fmla="*/ 714830 h 1001689"/>
              <a:gd name="connsiteX8" fmla="*/ 617044 w 944468"/>
              <a:gd name="connsiteY8" fmla="*/ 478347 h 1001689"/>
              <a:gd name="connsiteX9" fmla="*/ 222906 w 944468"/>
              <a:gd name="connsiteY9" fmla="*/ 199823 h 1001689"/>
              <a:gd name="connsiteX10" fmla="*/ 501430 w 944468"/>
              <a:gd name="connsiteY10" fmla="*/ 410030 h 1001689"/>
              <a:gd name="connsiteX11" fmla="*/ 186120 w 944468"/>
              <a:gd name="connsiteY11" fmla="*/ 289161 h 1001689"/>
              <a:gd name="connsiteX12" fmla="*/ 2188 w 944468"/>
              <a:gd name="connsiteY12" fmla="*/ 273395 h 10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468" h="1001689">
                <a:moveTo>
                  <a:pt x="2188" y="273395"/>
                </a:moveTo>
                <a:cubicBezTo>
                  <a:pt x="22333" y="273395"/>
                  <a:pt x="197505" y="230478"/>
                  <a:pt x="306988" y="289161"/>
                </a:cubicBezTo>
                <a:cubicBezTo>
                  <a:pt x="416471" y="347844"/>
                  <a:pt x="596899" y="594837"/>
                  <a:pt x="659085" y="625492"/>
                </a:cubicBezTo>
                <a:cubicBezTo>
                  <a:pt x="721271" y="656147"/>
                  <a:pt x="634561" y="412658"/>
                  <a:pt x="680106" y="473092"/>
                </a:cubicBezTo>
                <a:cubicBezTo>
                  <a:pt x="725651" y="533526"/>
                  <a:pt x="899071" y="937299"/>
                  <a:pt x="932354" y="988099"/>
                </a:cubicBezTo>
                <a:cubicBezTo>
                  <a:pt x="965637" y="1038899"/>
                  <a:pt x="924471" y="942554"/>
                  <a:pt x="879802" y="777892"/>
                </a:cubicBezTo>
                <a:cubicBezTo>
                  <a:pt x="835133" y="613230"/>
                  <a:pt x="659085" y="10636"/>
                  <a:pt x="664340" y="126"/>
                </a:cubicBezTo>
                <a:cubicBezTo>
                  <a:pt x="669595" y="-10384"/>
                  <a:pt x="919216" y="635127"/>
                  <a:pt x="911333" y="714830"/>
                </a:cubicBezTo>
                <a:cubicBezTo>
                  <a:pt x="903450" y="794533"/>
                  <a:pt x="731782" y="564182"/>
                  <a:pt x="617044" y="478347"/>
                </a:cubicBezTo>
                <a:cubicBezTo>
                  <a:pt x="502306" y="392512"/>
                  <a:pt x="242175" y="211209"/>
                  <a:pt x="222906" y="199823"/>
                </a:cubicBezTo>
                <a:cubicBezTo>
                  <a:pt x="203637" y="188437"/>
                  <a:pt x="507561" y="395140"/>
                  <a:pt x="501430" y="410030"/>
                </a:cubicBezTo>
                <a:cubicBezTo>
                  <a:pt x="495299" y="424920"/>
                  <a:pt x="266699" y="309306"/>
                  <a:pt x="186120" y="289161"/>
                </a:cubicBezTo>
                <a:cubicBezTo>
                  <a:pt x="105541" y="269016"/>
                  <a:pt x="-17957" y="273395"/>
                  <a:pt x="2188" y="27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470884-19F4-5206-14C2-F45B46AF5FF6}"/>
              </a:ext>
            </a:extLst>
          </p:cNvPr>
          <p:cNvSpPr/>
          <p:nvPr/>
        </p:nvSpPr>
        <p:spPr>
          <a:xfrm>
            <a:off x="3905016" y="746863"/>
            <a:ext cx="657156" cy="709928"/>
          </a:xfrm>
          <a:custGeom>
            <a:avLst/>
            <a:gdLst>
              <a:gd name="connsiteX0" fmla="*/ 15343 w 657156"/>
              <a:gd name="connsiteY0" fmla="*/ 9882 h 709928"/>
              <a:gd name="connsiteX1" fmla="*/ 630198 w 657156"/>
              <a:gd name="connsiteY1" fmla="*/ 677289 h 709928"/>
              <a:gd name="connsiteX2" fmla="*/ 525094 w 657156"/>
              <a:gd name="connsiteY2" fmla="*/ 566930 h 709928"/>
              <a:gd name="connsiteX3" fmla="*/ 320143 w 657156"/>
              <a:gd name="connsiteY3" fmla="*/ 220089 h 709928"/>
              <a:gd name="connsiteX4" fmla="*/ 388460 w 657156"/>
              <a:gd name="connsiteY4" fmla="*/ 372489 h 709928"/>
              <a:gd name="connsiteX5" fmla="*/ 199274 w 657156"/>
              <a:gd name="connsiteY5" fmla="*/ 283151 h 709928"/>
              <a:gd name="connsiteX6" fmla="*/ 15343 w 657156"/>
              <a:gd name="connsiteY6" fmla="*/ 9882 h 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6" h="709928">
                <a:moveTo>
                  <a:pt x="15343" y="9882"/>
                </a:moveTo>
                <a:cubicBezTo>
                  <a:pt x="87164" y="75572"/>
                  <a:pt x="545240" y="584448"/>
                  <a:pt x="630198" y="677289"/>
                </a:cubicBezTo>
                <a:cubicBezTo>
                  <a:pt x="715156" y="770130"/>
                  <a:pt x="576770" y="643130"/>
                  <a:pt x="525094" y="566930"/>
                </a:cubicBezTo>
                <a:cubicBezTo>
                  <a:pt x="473418" y="490730"/>
                  <a:pt x="342915" y="252496"/>
                  <a:pt x="320143" y="220089"/>
                </a:cubicBezTo>
                <a:cubicBezTo>
                  <a:pt x="297371" y="187682"/>
                  <a:pt x="408605" y="361979"/>
                  <a:pt x="388460" y="372489"/>
                </a:cubicBezTo>
                <a:cubicBezTo>
                  <a:pt x="368315" y="382999"/>
                  <a:pt x="254453" y="340958"/>
                  <a:pt x="199274" y="283151"/>
                </a:cubicBezTo>
                <a:cubicBezTo>
                  <a:pt x="144095" y="225344"/>
                  <a:pt x="-56478" y="-55808"/>
                  <a:pt x="15343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364C09-6B1D-4C80-029F-81116542212F}"/>
              </a:ext>
            </a:extLst>
          </p:cNvPr>
          <p:cNvSpPr/>
          <p:nvPr/>
        </p:nvSpPr>
        <p:spPr>
          <a:xfrm>
            <a:off x="4561468" y="1497563"/>
            <a:ext cx="169183" cy="1257353"/>
          </a:xfrm>
          <a:custGeom>
            <a:avLst/>
            <a:gdLst>
              <a:gd name="connsiteX0" fmla="*/ 22 w 169183"/>
              <a:gd name="connsiteY0" fmla="*/ 161 h 1257353"/>
              <a:gd name="connsiteX1" fmla="*/ 126146 w 169183"/>
              <a:gd name="connsiteY1" fmla="*/ 431085 h 1257353"/>
              <a:gd name="connsiteX2" fmla="*/ 147166 w 169183"/>
              <a:gd name="connsiteY2" fmla="*/ 368023 h 1257353"/>
              <a:gd name="connsiteX3" fmla="*/ 94615 w 169183"/>
              <a:gd name="connsiteY3" fmla="*/ 872520 h 1257353"/>
              <a:gd name="connsiteX4" fmla="*/ 131401 w 169183"/>
              <a:gd name="connsiteY4" fmla="*/ 741140 h 1257353"/>
              <a:gd name="connsiteX5" fmla="*/ 15787 w 169183"/>
              <a:gd name="connsiteY5" fmla="*/ 1235127 h 1257353"/>
              <a:gd name="connsiteX6" fmla="*/ 36808 w 169183"/>
              <a:gd name="connsiteY6" fmla="*/ 1077471 h 1257353"/>
              <a:gd name="connsiteX7" fmla="*/ 162932 w 169183"/>
              <a:gd name="connsiteY7" fmla="*/ 247154 h 1257353"/>
              <a:gd name="connsiteX8" fmla="*/ 136656 w 169183"/>
              <a:gd name="connsiteY8" fmla="*/ 378534 h 1257353"/>
              <a:gd name="connsiteX9" fmla="*/ 22 w 169183"/>
              <a:gd name="connsiteY9" fmla="*/ 161 h 12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183" h="1257353">
                <a:moveTo>
                  <a:pt x="22" y="161"/>
                </a:moveTo>
                <a:cubicBezTo>
                  <a:pt x="-1730" y="8920"/>
                  <a:pt x="101622" y="369775"/>
                  <a:pt x="126146" y="431085"/>
                </a:cubicBezTo>
                <a:cubicBezTo>
                  <a:pt x="150670" y="492395"/>
                  <a:pt x="152421" y="294451"/>
                  <a:pt x="147166" y="368023"/>
                </a:cubicBezTo>
                <a:cubicBezTo>
                  <a:pt x="141911" y="441595"/>
                  <a:pt x="97242" y="810334"/>
                  <a:pt x="94615" y="872520"/>
                </a:cubicBezTo>
                <a:cubicBezTo>
                  <a:pt x="91988" y="934706"/>
                  <a:pt x="144539" y="680706"/>
                  <a:pt x="131401" y="741140"/>
                </a:cubicBezTo>
                <a:cubicBezTo>
                  <a:pt x="118263" y="801574"/>
                  <a:pt x="31553" y="1179072"/>
                  <a:pt x="15787" y="1235127"/>
                </a:cubicBezTo>
                <a:cubicBezTo>
                  <a:pt x="21" y="1291182"/>
                  <a:pt x="12284" y="1242133"/>
                  <a:pt x="36808" y="1077471"/>
                </a:cubicBezTo>
                <a:cubicBezTo>
                  <a:pt x="61332" y="912809"/>
                  <a:pt x="146291" y="363644"/>
                  <a:pt x="162932" y="247154"/>
                </a:cubicBezTo>
                <a:cubicBezTo>
                  <a:pt x="179573" y="130665"/>
                  <a:pt x="160304" y="416196"/>
                  <a:pt x="136656" y="378534"/>
                </a:cubicBezTo>
                <a:cubicBezTo>
                  <a:pt x="113008" y="340872"/>
                  <a:pt x="1774" y="-8598"/>
                  <a:pt x="22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0D22C5F-C2A7-B61E-3035-557C282B3411}"/>
              </a:ext>
            </a:extLst>
          </p:cNvPr>
          <p:cNvSpPr/>
          <p:nvPr/>
        </p:nvSpPr>
        <p:spPr>
          <a:xfrm>
            <a:off x="4290813" y="848341"/>
            <a:ext cx="906568" cy="504029"/>
          </a:xfrm>
          <a:custGeom>
            <a:avLst/>
            <a:gdLst>
              <a:gd name="connsiteX0" fmla="*/ 2663 w 906568"/>
              <a:gd name="connsiteY0" fmla="*/ 160652 h 504029"/>
              <a:gd name="connsiteX1" fmla="*/ 370525 w 906568"/>
              <a:gd name="connsiteY1" fmla="*/ 176418 h 504029"/>
              <a:gd name="connsiteX2" fmla="*/ 775173 w 906568"/>
              <a:gd name="connsiteY2" fmla="*/ 496983 h 504029"/>
              <a:gd name="connsiteX3" fmla="*/ 738387 w 906568"/>
              <a:gd name="connsiteY3" fmla="*/ 402390 h 504029"/>
              <a:gd name="connsiteX4" fmla="*/ 906553 w 906568"/>
              <a:gd name="connsiteY4" fmla="*/ 454942 h 504029"/>
              <a:gd name="connsiteX5" fmla="*/ 727877 w 906568"/>
              <a:gd name="connsiteY5" fmla="*/ 176418 h 504029"/>
              <a:gd name="connsiteX6" fmla="*/ 533435 w 906568"/>
              <a:gd name="connsiteY6" fmla="*/ 2997 h 504029"/>
              <a:gd name="connsiteX7" fmla="*/ 822470 w 906568"/>
              <a:gd name="connsiteY7" fmla="*/ 318307 h 504029"/>
              <a:gd name="connsiteX8" fmla="*/ 564966 w 906568"/>
              <a:gd name="connsiteY8" fmla="*/ 271011 h 504029"/>
              <a:gd name="connsiteX9" fmla="*/ 2663 w 906568"/>
              <a:gd name="connsiteY9" fmla="*/ 160652 h 5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568" h="504029">
                <a:moveTo>
                  <a:pt x="2663" y="160652"/>
                </a:moveTo>
                <a:cubicBezTo>
                  <a:pt x="-29744" y="144887"/>
                  <a:pt x="241774" y="120363"/>
                  <a:pt x="370525" y="176418"/>
                </a:cubicBezTo>
                <a:cubicBezTo>
                  <a:pt x="499276" y="232473"/>
                  <a:pt x="713863" y="459321"/>
                  <a:pt x="775173" y="496983"/>
                </a:cubicBezTo>
                <a:cubicBezTo>
                  <a:pt x="836483" y="534645"/>
                  <a:pt x="716490" y="409397"/>
                  <a:pt x="738387" y="402390"/>
                </a:cubicBezTo>
                <a:cubicBezTo>
                  <a:pt x="760284" y="395383"/>
                  <a:pt x="908305" y="492604"/>
                  <a:pt x="906553" y="454942"/>
                </a:cubicBezTo>
                <a:cubicBezTo>
                  <a:pt x="904801" y="417280"/>
                  <a:pt x="790063" y="251742"/>
                  <a:pt x="727877" y="176418"/>
                </a:cubicBezTo>
                <a:cubicBezTo>
                  <a:pt x="665691" y="101094"/>
                  <a:pt x="517670" y="-20651"/>
                  <a:pt x="533435" y="2997"/>
                </a:cubicBezTo>
                <a:cubicBezTo>
                  <a:pt x="549200" y="26645"/>
                  <a:pt x="817215" y="273638"/>
                  <a:pt x="822470" y="318307"/>
                </a:cubicBezTo>
                <a:cubicBezTo>
                  <a:pt x="827725" y="362976"/>
                  <a:pt x="705104" y="300790"/>
                  <a:pt x="564966" y="271011"/>
                </a:cubicBezTo>
                <a:cubicBezTo>
                  <a:pt x="424828" y="241232"/>
                  <a:pt x="35070" y="176417"/>
                  <a:pt x="2663" y="16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EA8119-F734-4C5F-CE49-D2B3338C5941}"/>
              </a:ext>
            </a:extLst>
          </p:cNvPr>
          <p:cNvSpPr/>
          <p:nvPr/>
        </p:nvSpPr>
        <p:spPr>
          <a:xfrm>
            <a:off x="4269907" y="1098420"/>
            <a:ext cx="1374529" cy="977916"/>
          </a:xfrm>
          <a:custGeom>
            <a:avLst/>
            <a:gdLst>
              <a:gd name="connsiteX0" fmla="*/ 65610 w 1374529"/>
              <a:gd name="connsiteY0" fmla="*/ 57718 h 977916"/>
              <a:gd name="connsiteX1" fmla="*/ 128672 w 1374529"/>
              <a:gd name="connsiteY1" fmla="*/ 83994 h 977916"/>
              <a:gd name="connsiteX2" fmla="*/ 916948 w 1374529"/>
              <a:gd name="connsiteY2" fmla="*/ 714614 h 977916"/>
              <a:gd name="connsiteX3" fmla="*/ 690976 w 1374529"/>
              <a:gd name="connsiteY3" fmla="*/ 672573 h 977916"/>
              <a:gd name="connsiteX4" fmla="*/ 1001031 w 1374529"/>
              <a:gd name="connsiteY4" fmla="*/ 867014 h 977916"/>
              <a:gd name="connsiteX5" fmla="*/ 1053583 w 1374529"/>
              <a:gd name="connsiteY5" fmla="*/ 930077 h 977916"/>
              <a:gd name="connsiteX6" fmla="*/ 958990 w 1374529"/>
              <a:gd name="connsiteY6" fmla="*/ 977373 h 977916"/>
              <a:gd name="connsiteX7" fmla="*/ 1106134 w 1374529"/>
              <a:gd name="connsiteY7" fmla="*/ 898546 h 977916"/>
              <a:gd name="connsiteX8" fmla="*/ 1374148 w 1374529"/>
              <a:gd name="connsiteY8" fmla="*/ 719870 h 977916"/>
              <a:gd name="connsiteX9" fmla="*/ 1043072 w 1374529"/>
              <a:gd name="connsiteY9" fmla="*/ 877525 h 977916"/>
              <a:gd name="connsiteX10" fmla="*/ 1258534 w 1374529"/>
              <a:gd name="connsiteY10" fmla="*/ 683083 h 977916"/>
              <a:gd name="connsiteX11" fmla="*/ 1011541 w 1374529"/>
              <a:gd name="connsiteY11" fmla="*/ 809208 h 977916"/>
              <a:gd name="connsiteX12" fmla="*/ 906438 w 1374529"/>
              <a:gd name="connsiteY12" fmla="*/ 572725 h 977916"/>
              <a:gd name="connsiteX13" fmla="*/ 748783 w 1374529"/>
              <a:gd name="connsiteY13" fmla="*/ 556959 h 977916"/>
              <a:gd name="connsiteX14" fmla="*/ 780314 w 1374529"/>
              <a:gd name="connsiteY14" fmla="*/ 556959 h 977916"/>
              <a:gd name="connsiteX15" fmla="*/ 65610 w 1374529"/>
              <a:gd name="connsiteY15" fmla="*/ 57718 h 9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529" h="977916">
                <a:moveTo>
                  <a:pt x="65610" y="57718"/>
                </a:moveTo>
                <a:cubicBezTo>
                  <a:pt x="-42997" y="-21110"/>
                  <a:pt x="-13218" y="-25489"/>
                  <a:pt x="128672" y="83994"/>
                </a:cubicBezTo>
                <a:cubicBezTo>
                  <a:pt x="270562" y="193477"/>
                  <a:pt x="823231" y="616518"/>
                  <a:pt x="916948" y="714614"/>
                </a:cubicBezTo>
                <a:cubicBezTo>
                  <a:pt x="1010665" y="812711"/>
                  <a:pt x="676962" y="647173"/>
                  <a:pt x="690976" y="672573"/>
                </a:cubicBezTo>
                <a:cubicBezTo>
                  <a:pt x="704990" y="697973"/>
                  <a:pt x="940597" y="824097"/>
                  <a:pt x="1001031" y="867014"/>
                </a:cubicBezTo>
                <a:cubicBezTo>
                  <a:pt x="1061465" y="909931"/>
                  <a:pt x="1060590" y="911684"/>
                  <a:pt x="1053583" y="930077"/>
                </a:cubicBezTo>
                <a:cubicBezTo>
                  <a:pt x="1046576" y="948470"/>
                  <a:pt x="950232" y="982628"/>
                  <a:pt x="958990" y="977373"/>
                </a:cubicBezTo>
                <a:cubicBezTo>
                  <a:pt x="967748" y="972118"/>
                  <a:pt x="1036941" y="941463"/>
                  <a:pt x="1106134" y="898546"/>
                </a:cubicBezTo>
                <a:cubicBezTo>
                  <a:pt x="1175327" y="855629"/>
                  <a:pt x="1384658" y="723373"/>
                  <a:pt x="1374148" y="719870"/>
                </a:cubicBezTo>
                <a:cubicBezTo>
                  <a:pt x="1363638" y="716367"/>
                  <a:pt x="1062341" y="883656"/>
                  <a:pt x="1043072" y="877525"/>
                </a:cubicBezTo>
                <a:cubicBezTo>
                  <a:pt x="1023803" y="871394"/>
                  <a:pt x="1263789" y="694469"/>
                  <a:pt x="1258534" y="683083"/>
                </a:cubicBezTo>
                <a:cubicBezTo>
                  <a:pt x="1253279" y="671697"/>
                  <a:pt x="1070224" y="827601"/>
                  <a:pt x="1011541" y="809208"/>
                </a:cubicBezTo>
                <a:cubicBezTo>
                  <a:pt x="952858" y="790815"/>
                  <a:pt x="950231" y="614767"/>
                  <a:pt x="906438" y="572725"/>
                </a:cubicBezTo>
                <a:cubicBezTo>
                  <a:pt x="862645" y="530684"/>
                  <a:pt x="769804" y="559587"/>
                  <a:pt x="748783" y="556959"/>
                </a:cubicBezTo>
                <a:cubicBezTo>
                  <a:pt x="727762" y="554331"/>
                  <a:pt x="895052" y="641917"/>
                  <a:pt x="780314" y="556959"/>
                </a:cubicBezTo>
                <a:cubicBezTo>
                  <a:pt x="665576" y="472001"/>
                  <a:pt x="174217" y="136546"/>
                  <a:pt x="65610" y="5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02E1AD9-5F46-4376-5237-1CF9BCFDDD6B}"/>
              </a:ext>
            </a:extLst>
          </p:cNvPr>
          <p:cNvSpPr/>
          <p:nvPr/>
        </p:nvSpPr>
        <p:spPr>
          <a:xfrm>
            <a:off x="4261893" y="897596"/>
            <a:ext cx="888191" cy="1462043"/>
          </a:xfrm>
          <a:custGeom>
            <a:avLst/>
            <a:gdLst>
              <a:gd name="connsiteX0" fmla="*/ 52 w 888191"/>
              <a:gd name="connsiteY0" fmla="*/ 1038 h 1462043"/>
              <a:gd name="connsiteX1" fmla="*/ 504548 w 888191"/>
              <a:gd name="connsiteY1" fmla="*/ 794570 h 1462043"/>
              <a:gd name="connsiteX2" fmla="*/ 494038 w 888191"/>
              <a:gd name="connsiteY2" fmla="*/ 1031052 h 1462043"/>
              <a:gd name="connsiteX3" fmla="*/ 399445 w 888191"/>
              <a:gd name="connsiteY3" fmla="*/ 1299066 h 1462043"/>
              <a:gd name="connsiteX4" fmla="*/ 467762 w 888191"/>
              <a:gd name="connsiteY4" fmla="*/ 1083604 h 1462043"/>
              <a:gd name="connsiteX5" fmla="*/ 614907 w 888191"/>
              <a:gd name="connsiteY5" fmla="*/ 957480 h 1462043"/>
              <a:gd name="connsiteX6" fmla="*/ 825114 w 888191"/>
              <a:gd name="connsiteY6" fmla="*/ 1167687 h 1462043"/>
              <a:gd name="connsiteX7" fmla="*/ 730521 w 888191"/>
              <a:gd name="connsiteY7" fmla="*/ 946970 h 1462043"/>
              <a:gd name="connsiteX8" fmla="*/ 888176 w 888191"/>
              <a:gd name="connsiteY8" fmla="*/ 1461976 h 1462043"/>
              <a:gd name="connsiteX9" fmla="*/ 720010 w 888191"/>
              <a:gd name="connsiteY9" fmla="*/ 983756 h 1462043"/>
              <a:gd name="connsiteX10" fmla="*/ 667459 w 888191"/>
              <a:gd name="connsiteY10" fmla="*/ 1036307 h 1462043"/>
              <a:gd name="connsiteX11" fmla="*/ 430976 w 888191"/>
              <a:gd name="connsiteY11" fmla="*/ 1278045 h 1462043"/>
              <a:gd name="connsiteX12" fmla="*/ 572866 w 888191"/>
              <a:gd name="connsiteY12" fmla="*/ 1052073 h 1462043"/>
              <a:gd name="connsiteX13" fmla="*/ 473017 w 888191"/>
              <a:gd name="connsiteY13" fmla="*/ 868142 h 1462043"/>
              <a:gd name="connsiteX14" fmla="*/ 430976 w 888191"/>
              <a:gd name="connsiteY14" fmla="*/ 894418 h 1462043"/>
              <a:gd name="connsiteX15" fmla="*/ 520314 w 888191"/>
              <a:gd name="connsiteY15" fmla="*/ 894418 h 1462043"/>
              <a:gd name="connsiteX16" fmla="*/ 473017 w 888191"/>
              <a:gd name="connsiteY16" fmla="*/ 631659 h 1462043"/>
              <a:gd name="connsiteX17" fmla="*/ 52 w 888191"/>
              <a:gd name="connsiteY17" fmla="*/ 1038 h 14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8191" h="1462043">
                <a:moveTo>
                  <a:pt x="52" y="1038"/>
                </a:moveTo>
                <a:cubicBezTo>
                  <a:pt x="5307" y="28190"/>
                  <a:pt x="422217" y="622901"/>
                  <a:pt x="504548" y="794570"/>
                </a:cubicBezTo>
                <a:cubicBezTo>
                  <a:pt x="586879" y="966239"/>
                  <a:pt x="511555" y="946969"/>
                  <a:pt x="494038" y="1031052"/>
                </a:cubicBezTo>
                <a:cubicBezTo>
                  <a:pt x="476521" y="1115135"/>
                  <a:pt x="403824" y="1290307"/>
                  <a:pt x="399445" y="1299066"/>
                </a:cubicBezTo>
                <a:cubicBezTo>
                  <a:pt x="395066" y="1307825"/>
                  <a:pt x="431852" y="1140535"/>
                  <a:pt x="467762" y="1083604"/>
                </a:cubicBezTo>
                <a:cubicBezTo>
                  <a:pt x="503672" y="1026673"/>
                  <a:pt x="555348" y="943466"/>
                  <a:pt x="614907" y="957480"/>
                </a:cubicBezTo>
                <a:cubicBezTo>
                  <a:pt x="674466" y="971494"/>
                  <a:pt x="805845" y="1169439"/>
                  <a:pt x="825114" y="1167687"/>
                </a:cubicBezTo>
                <a:cubicBezTo>
                  <a:pt x="844383" y="1165935"/>
                  <a:pt x="720011" y="897922"/>
                  <a:pt x="730521" y="946970"/>
                </a:cubicBezTo>
                <a:cubicBezTo>
                  <a:pt x="741031" y="996018"/>
                  <a:pt x="889928" y="1455845"/>
                  <a:pt x="888176" y="1461976"/>
                </a:cubicBezTo>
                <a:cubicBezTo>
                  <a:pt x="886424" y="1468107"/>
                  <a:pt x="756796" y="1054701"/>
                  <a:pt x="720010" y="983756"/>
                </a:cubicBezTo>
                <a:cubicBezTo>
                  <a:pt x="683224" y="912811"/>
                  <a:pt x="667459" y="1036307"/>
                  <a:pt x="667459" y="1036307"/>
                </a:cubicBezTo>
                <a:cubicBezTo>
                  <a:pt x="619287" y="1085355"/>
                  <a:pt x="446742" y="1275417"/>
                  <a:pt x="430976" y="1278045"/>
                </a:cubicBezTo>
                <a:cubicBezTo>
                  <a:pt x="415210" y="1280673"/>
                  <a:pt x="565859" y="1120390"/>
                  <a:pt x="572866" y="1052073"/>
                </a:cubicBezTo>
                <a:cubicBezTo>
                  <a:pt x="579873" y="983756"/>
                  <a:pt x="496665" y="894418"/>
                  <a:pt x="473017" y="868142"/>
                </a:cubicBezTo>
                <a:cubicBezTo>
                  <a:pt x="449369" y="841866"/>
                  <a:pt x="423093" y="890039"/>
                  <a:pt x="430976" y="894418"/>
                </a:cubicBezTo>
                <a:cubicBezTo>
                  <a:pt x="438859" y="898797"/>
                  <a:pt x="513307" y="938211"/>
                  <a:pt x="520314" y="894418"/>
                </a:cubicBezTo>
                <a:cubicBezTo>
                  <a:pt x="527321" y="850625"/>
                  <a:pt x="557100" y="776176"/>
                  <a:pt x="473017" y="631659"/>
                </a:cubicBezTo>
                <a:cubicBezTo>
                  <a:pt x="388934" y="487142"/>
                  <a:pt x="-5203" y="-26114"/>
                  <a:pt x="5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1FB19B-E015-ACCC-120A-C13F1FEFB4B3}"/>
              </a:ext>
            </a:extLst>
          </p:cNvPr>
          <p:cNvSpPr/>
          <p:nvPr/>
        </p:nvSpPr>
        <p:spPr>
          <a:xfrm>
            <a:off x="4836143" y="1251348"/>
            <a:ext cx="592999" cy="1276665"/>
          </a:xfrm>
          <a:custGeom>
            <a:avLst/>
            <a:gdLst>
              <a:gd name="connsiteX0" fmla="*/ 24891 w 592999"/>
              <a:gd name="connsiteY0" fmla="*/ 83466 h 1276665"/>
              <a:gd name="connsiteX1" fmla="*/ 72188 w 592999"/>
              <a:gd name="connsiteY1" fmla="*/ 141273 h 1276665"/>
              <a:gd name="connsiteX2" fmla="*/ 566174 w 592999"/>
              <a:gd name="connsiteY2" fmla="*/ 1223838 h 1276665"/>
              <a:gd name="connsiteX3" fmla="*/ 503112 w 592999"/>
              <a:gd name="connsiteY3" fmla="*/ 1071438 h 1276665"/>
              <a:gd name="connsiteX4" fmla="*/ 298160 w 592999"/>
              <a:gd name="connsiteY4" fmla="*/ 745618 h 1276665"/>
              <a:gd name="connsiteX5" fmla="*/ 440050 w 592999"/>
              <a:gd name="connsiteY5" fmla="*/ 1060928 h 1276665"/>
              <a:gd name="connsiteX6" fmla="*/ 287650 w 592999"/>
              <a:gd name="connsiteY6" fmla="*/ 913783 h 1276665"/>
              <a:gd name="connsiteX7" fmla="*/ 334947 w 592999"/>
              <a:gd name="connsiteY7" fmla="*/ 1097714 h 1276665"/>
              <a:gd name="connsiteX8" fmla="*/ 287650 w 592999"/>
              <a:gd name="connsiteY8" fmla="*/ 792914 h 1276665"/>
              <a:gd name="connsiteX9" fmla="*/ 24891 w 592999"/>
              <a:gd name="connsiteY9" fmla="*/ 83466 h 127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999" h="1276665">
                <a:moveTo>
                  <a:pt x="24891" y="83466"/>
                </a:moveTo>
                <a:cubicBezTo>
                  <a:pt x="-11019" y="-25141"/>
                  <a:pt x="-18026" y="-48789"/>
                  <a:pt x="72188" y="141273"/>
                </a:cubicBezTo>
                <a:cubicBezTo>
                  <a:pt x="162402" y="331335"/>
                  <a:pt x="494353" y="1068811"/>
                  <a:pt x="566174" y="1223838"/>
                </a:cubicBezTo>
                <a:cubicBezTo>
                  <a:pt x="637995" y="1378865"/>
                  <a:pt x="547781" y="1151141"/>
                  <a:pt x="503112" y="1071438"/>
                </a:cubicBezTo>
                <a:cubicBezTo>
                  <a:pt x="458443" y="991735"/>
                  <a:pt x="308670" y="747370"/>
                  <a:pt x="298160" y="745618"/>
                </a:cubicBezTo>
                <a:cubicBezTo>
                  <a:pt x="287650" y="743866"/>
                  <a:pt x="441802" y="1032900"/>
                  <a:pt x="440050" y="1060928"/>
                </a:cubicBezTo>
                <a:cubicBezTo>
                  <a:pt x="438298" y="1088956"/>
                  <a:pt x="305167" y="907652"/>
                  <a:pt x="287650" y="913783"/>
                </a:cubicBezTo>
                <a:cubicBezTo>
                  <a:pt x="270133" y="919914"/>
                  <a:pt x="334947" y="1117859"/>
                  <a:pt x="334947" y="1097714"/>
                </a:cubicBezTo>
                <a:cubicBezTo>
                  <a:pt x="334947" y="1077569"/>
                  <a:pt x="337574" y="961955"/>
                  <a:pt x="287650" y="792914"/>
                </a:cubicBezTo>
                <a:cubicBezTo>
                  <a:pt x="237726" y="623873"/>
                  <a:pt x="60801" y="192073"/>
                  <a:pt x="24891" y="83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F471D11-867F-9FF5-AA9C-DD3E3CB9A4CF}"/>
              </a:ext>
            </a:extLst>
          </p:cNvPr>
          <p:cNvSpPr/>
          <p:nvPr/>
        </p:nvSpPr>
        <p:spPr>
          <a:xfrm>
            <a:off x="4965656" y="2216100"/>
            <a:ext cx="245286" cy="473297"/>
          </a:xfrm>
          <a:custGeom>
            <a:avLst/>
            <a:gdLst>
              <a:gd name="connsiteX0" fmla="*/ 73069 w 245286"/>
              <a:gd name="connsiteY0" fmla="*/ 50 h 473297"/>
              <a:gd name="connsiteX1" fmla="*/ 165144 w 245286"/>
              <a:gd name="connsiteY1" fmla="*/ 127050 h 473297"/>
              <a:gd name="connsiteX2" fmla="*/ 244519 w 245286"/>
              <a:gd name="connsiteY2" fmla="*/ 161975 h 473297"/>
              <a:gd name="connsiteX3" fmla="*/ 196894 w 245286"/>
              <a:gd name="connsiteY3" fmla="*/ 139750 h 473297"/>
              <a:gd name="connsiteX4" fmla="*/ 63544 w 245286"/>
              <a:gd name="connsiteY4" fmla="*/ 142925 h 473297"/>
              <a:gd name="connsiteX5" fmla="*/ 82594 w 245286"/>
              <a:gd name="connsiteY5" fmla="*/ 355650 h 473297"/>
              <a:gd name="connsiteX6" fmla="*/ 44 w 245286"/>
              <a:gd name="connsiteY6" fmla="*/ 215950 h 473297"/>
              <a:gd name="connsiteX7" fmla="*/ 95294 w 245286"/>
              <a:gd name="connsiteY7" fmla="*/ 473125 h 473297"/>
              <a:gd name="connsiteX8" fmla="*/ 31794 w 245286"/>
              <a:gd name="connsiteY8" fmla="*/ 254050 h 473297"/>
              <a:gd name="connsiteX9" fmla="*/ 142919 w 245286"/>
              <a:gd name="connsiteY9" fmla="*/ 142925 h 473297"/>
              <a:gd name="connsiteX10" fmla="*/ 73069 w 245286"/>
              <a:gd name="connsiteY10" fmla="*/ 50 h 4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86" h="473297">
                <a:moveTo>
                  <a:pt x="73069" y="50"/>
                </a:moveTo>
                <a:cubicBezTo>
                  <a:pt x="76773" y="-2596"/>
                  <a:pt x="136569" y="100063"/>
                  <a:pt x="165144" y="127050"/>
                </a:cubicBezTo>
                <a:cubicBezTo>
                  <a:pt x="193719" y="154038"/>
                  <a:pt x="239227" y="159858"/>
                  <a:pt x="244519" y="161975"/>
                </a:cubicBezTo>
                <a:cubicBezTo>
                  <a:pt x="249811" y="164092"/>
                  <a:pt x="227057" y="142925"/>
                  <a:pt x="196894" y="139750"/>
                </a:cubicBezTo>
                <a:cubicBezTo>
                  <a:pt x="166731" y="136575"/>
                  <a:pt x="82594" y="106942"/>
                  <a:pt x="63544" y="142925"/>
                </a:cubicBezTo>
                <a:cubicBezTo>
                  <a:pt x="44494" y="178908"/>
                  <a:pt x="93177" y="343479"/>
                  <a:pt x="82594" y="355650"/>
                </a:cubicBezTo>
                <a:cubicBezTo>
                  <a:pt x="72011" y="367821"/>
                  <a:pt x="-2073" y="196371"/>
                  <a:pt x="44" y="215950"/>
                </a:cubicBezTo>
                <a:cubicBezTo>
                  <a:pt x="2161" y="235529"/>
                  <a:pt x="90002" y="466775"/>
                  <a:pt x="95294" y="473125"/>
                </a:cubicBezTo>
                <a:cubicBezTo>
                  <a:pt x="100586" y="479475"/>
                  <a:pt x="23857" y="309083"/>
                  <a:pt x="31794" y="254050"/>
                </a:cubicBezTo>
                <a:cubicBezTo>
                  <a:pt x="39731" y="199017"/>
                  <a:pt x="130748" y="179437"/>
                  <a:pt x="142919" y="142925"/>
                </a:cubicBezTo>
                <a:cubicBezTo>
                  <a:pt x="155090" y="106413"/>
                  <a:pt x="69365" y="2696"/>
                  <a:pt x="7306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01F33C5-F5DB-58D3-4032-AB172FE250C7}"/>
              </a:ext>
            </a:extLst>
          </p:cNvPr>
          <p:cNvSpPr/>
          <p:nvPr/>
        </p:nvSpPr>
        <p:spPr>
          <a:xfrm>
            <a:off x="4655442" y="2812026"/>
            <a:ext cx="319047" cy="567034"/>
          </a:xfrm>
          <a:custGeom>
            <a:avLst/>
            <a:gdLst>
              <a:gd name="connsiteX0" fmla="*/ 119758 w 319047"/>
              <a:gd name="connsiteY0" fmla="*/ 1024 h 567034"/>
              <a:gd name="connsiteX1" fmla="*/ 316608 w 319047"/>
              <a:gd name="connsiteY1" fmla="*/ 147074 h 567034"/>
              <a:gd name="connsiteX2" fmla="*/ 227708 w 319047"/>
              <a:gd name="connsiteY2" fmla="*/ 102624 h 567034"/>
              <a:gd name="connsiteX3" fmla="*/ 195958 w 319047"/>
              <a:gd name="connsiteY3" fmla="*/ 77224 h 567034"/>
              <a:gd name="connsiteX4" fmla="*/ 151508 w 319047"/>
              <a:gd name="connsiteY4" fmla="*/ 293124 h 567034"/>
              <a:gd name="connsiteX5" fmla="*/ 100708 w 319047"/>
              <a:gd name="connsiteY5" fmla="*/ 534424 h 567034"/>
              <a:gd name="connsiteX6" fmla="*/ 88008 w 319047"/>
              <a:gd name="connsiteY6" fmla="*/ 337574 h 567034"/>
              <a:gd name="connsiteX7" fmla="*/ 18158 w 319047"/>
              <a:gd name="connsiteY7" fmla="*/ 566174 h 567034"/>
              <a:gd name="connsiteX8" fmla="*/ 5458 w 319047"/>
              <a:gd name="connsiteY8" fmla="*/ 410599 h 567034"/>
              <a:gd name="connsiteX9" fmla="*/ 94358 w 319047"/>
              <a:gd name="connsiteY9" fmla="*/ 280424 h 567034"/>
              <a:gd name="connsiteX10" fmla="*/ 176908 w 319047"/>
              <a:gd name="connsiteY10" fmla="*/ 93099 h 567034"/>
              <a:gd name="connsiteX11" fmla="*/ 119758 w 319047"/>
              <a:gd name="connsiteY11" fmla="*/ 1024 h 5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047" h="567034">
                <a:moveTo>
                  <a:pt x="119758" y="1024"/>
                </a:moveTo>
                <a:cubicBezTo>
                  <a:pt x="143041" y="10020"/>
                  <a:pt x="298616" y="130141"/>
                  <a:pt x="316608" y="147074"/>
                </a:cubicBezTo>
                <a:cubicBezTo>
                  <a:pt x="334600" y="164007"/>
                  <a:pt x="247816" y="114266"/>
                  <a:pt x="227708" y="102624"/>
                </a:cubicBezTo>
                <a:cubicBezTo>
                  <a:pt x="207600" y="90982"/>
                  <a:pt x="208658" y="45474"/>
                  <a:pt x="195958" y="77224"/>
                </a:cubicBezTo>
                <a:cubicBezTo>
                  <a:pt x="183258" y="108974"/>
                  <a:pt x="167383" y="216924"/>
                  <a:pt x="151508" y="293124"/>
                </a:cubicBezTo>
                <a:cubicBezTo>
                  <a:pt x="135633" y="369324"/>
                  <a:pt x="111291" y="527016"/>
                  <a:pt x="100708" y="534424"/>
                </a:cubicBezTo>
                <a:cubicBezTo>
                  <a:pt x="90125" y="541832"/>
                  <a:pt x="101766" y="332282"/>
                  <a:pt x="88008" y="337574"/>
                </a:cubicBezTo>
                <a:cubicBezTo>
                  <a:pt x="74250" y="342866"/>
                  <a:pt x="31916" y="554003"/>
                  <a:pt x="18158" y="566174"/>
                </a:cubicBezTo>
                <a:cubicBezTo>
                  <a:pt x="4400" y="578345"/>
                  <a:pt x="-7242" y="458224"/>
                  <a:pt x="5458" y="410599"/>
                </a:cubicBezTo>
                <a:cubicBezTo>
                  <a:pt x="18158" y="362974"/>
                  <a:pt x="65783" y="333341"/>
                  <a:pt x="94358" y="280424"/>
                </a:cubicBezTo>
                <a:cubicBezTo>
                  <a:pt x="122933" y="227507"/>
                  <a:pt x="166325" y="142311"/>
                  <a:pt x="176908" y="93099"/>
                </a:cubicBezTo>
                <a:cubicBezTo>
                  <a:pt x="187491" y="43887"/>
                  <a:pt x="96475" y="-7972"/>
                  <a:pt x="119758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7C5D5C1-B2E8-031C-9E56-B3707DD09E96}"/>
              </a:ext>
            </a:extLst>
          </p:cNvPr>
          <p:cNvSpPr/>
          <p:nvPr/>
        </p:nvSpPr>
        <p:spPr>
          <a:xfrm>
            <a:off x="3515583" y="260730"/>
            <a:ext cx="1372475" cy="519825"/>
          </a:xfrm>
          <a:custGeom>
            <a:avLst/>
            <a:gdLst>
              <a:gd name="connsiteX0" fmla="*/ 4857 w 1372475"/>
              <a:gd name="connsiteY0" fmla="*/ 516510 h 519825"/>
              <a:gd name="connsiteX1" fmla="*/ 540434 w 1372475"/>
              <a:gd name="connsiteY1" fmla="*/ 189939 h 519825"/>
              <a:gd name="connsiteX2" fmla="*/ 873537 w 1372475"/>
              <a:gd name="connsiteY2" fmla="*/ 222596 h 519825"/>
              <a:gd name="connsiteX3" fmla="*/ 840880 w 1372475"/>
              <a:gd name="connsiteY3" fmla="*/ 170344 h 519825"/>
              <a:gd name="connsiteX4" fmla="*/ 1369926 w 1372475"/>
              <a:gd name="connsiteY4" fmla="*/ 412007 h 519825"/>
              <a:gd name="connsiteX5" fmla="*/ 1023760 w 1372475"/>
              <a:gd name="connsiteY5" fmla="*/ 203001 h 519825"/>
              <a:gd name="connsiteX6" fmla="*/ 612280 w 1372475"/>
              <a:gd name="connsiteY6" fmla="*/ 527 h 519825"/>
              <a:gd name="connsiteX7" fmla="*/ 801691 w 1372475"/>
              <a:gd name="connsiteY7" fmla="*/ 150750 h 519825"/>
              <a:gd name="connsiteX8" fmla="*/ 305303 w 1372475"/>
              <a:gd name="connsiteY8" fmla="*/ 346693 h 519825"/>
              <a:gd name="connsiteX9" fmla="*/ 4857 w 1372475"/>
              <a:gd name="connsiteY9" fmla="*/ 516510 h 5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475" h="519825">
                <a:moveTo>
                  <a:pt x="4857" y="516510"/>
                </a:moveTo>
                <a:cubicBezTo>
                  <a:pt x="44045" y="490384"/>
                  <a:pt x="395654" y="238925"/>
                  <a:pt x="540434" y="189939"/>
                </a:cubicBezTo>
                <a:cubicBezTo>
                  <a:pt x="685214" y="140953"/>
                  <a:pt x="823463" y="225862"/>
                  <a:pt x="873537" y="222596"/>
                </a:cubicBezTo>
                <a:cubicBezTo>
                  <a:pt x="923611" y="219330"/>
                  <a:pt x="758149" y="138776"/>
                  <a:pt x="840880" y="170344"/>
                </a:cubicBezTo>
                <a:cubicBezTo>
                  <a:pt x="923611" y="201912"/>
                  <a:pt x="1339446" y="406564"/>
                  <a:pt x="1369926" y="412007"/>
                </a:cubicBezTo>
                <a:cubicBezTo>
                  <a:pt x="1400406" y="417450"/>
                  <a:pt x="1150034" y="271581"/>
                  <a:pt x="1023760" y="203001"/>
                </a:cubicBezTo>
                <a:cubicBezTo>
                  <a:pt x="897486" y="134421"/>
                  <a:pt x="649291" y="9235"/>
                  <a:pt x="612280" y="527"/>
                </a:cubicBezTo>
                <a:cubicBezTo>
                  <a:pt x="575269" y="-8181"/>
                  <a:pt x="852854" y="93056"/>
                  <a:pt x="801691" y="150750"/>
                </a:cubicBezTo>
                <a:cubicBezTo>
                  <a:pt x="750528" y="208444"/>
                  <a:pt x="438109" y="285733"/>
                  <a:pt x="305303" y="346693"/>
                </a:cubicBezTo>
                <a:cubicBezTo>
                  <a:pt x="172497" y="407653"/>
                  <a:pt x="-34331" y="542636"/>
                  <a:pt x="4857" y="51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09FB974-EB1D-C246-D00B-E28272FB820F}"/>
              </a:ext>
            </a:extLst>
          </p:cNvPr>
          <p:cNvSpPr/>
          <p:nvPr/>
        </p:nvSpPr>
        <p:spPr>
          <a:xfrm>
            <a:off x="3618409" y="305730"/>
            <a:ext cx="1609910" cy="906418"/>
          </a:xfrm>
          <a:custGeom>
            <a:avLst/>
            <a:gdLst>
              <a:gd name="connsiteX0" fmla="*/ 2 w 1609910"/>
              <a:gd name="connsiteY0" fmla="*/ 549887 h 906418"/>
              <a:gd name="connsiteX1" fmla="*/ 620488 w 1609910"/>
              <a:gd name="connsiteY1" fmla="*/ 275567 h 906418"/>
              <a:gd name="connsiteX2" fmla="*/ 1312820 w 1609910"/>
              <a:gd name="connsiteY2" fmla="*/ 602139 h 906418"/>
              <a:gd name="connsiteX3" fmla="*/ 1051562 w 1609910"/>
              <a:gd name="connsiteY3" fmla="*/ 445384 h 906418"/>
              <a:gd name="connsiteX4" fmla="*/ 1606734 w 1609910"/>
              <a:gd name="connsiteY4" fmla="*/ 902584 h 906418"/>
              <a:gd name="connsiteX5" fmla="*/ 1234442 w 1609910"/>
              <a:gd name="connsiteY5" fmla="*/ 628264 h 906418"/>
              <a:gd name="connsiteX6" fmla="*/ 352700 w 1609910"/>
              <a:gd name="connsiteY6" fmla="*/ 14310 h 906418"/>
              <a:gd name="connsiteX7" fmla="*/ 627020 w 1609910"/>
              <a:gd name="connsiteY7" fmla="*/ 223316 h 906418"/>
              <a:gd name="connsiteX8" fmla="*/ 2 w 1609910"/>
              <a:gd name="connsiteY8" fmla="*/ 549887 h 90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910" h="906418">
                <a:moveTo>
                  <a:pt x="2" y="549887"/>
                </a:moveTo>
                <a:cubicBezTo>
                  <a:pt x="-1087" y="558595"/>
                  <a:pt x="401685" y="266858"/>
                  <a:pt x="620488" y="275567"/>
                </a:cubicBezTo>
                <a:cubicBezTo>
                  <a:pt x="839291" y="284276"/>
                  <a:pt x="1240974" y="573836"/>
                  <a:pt x="1312820" y="602139"/>
                </a:cubicBezTo>
                <a:cubicBezTo>
                  <a:pt x="1384666" y="630442"/>
                  <a:pt x="1002576" y="395310"/>
                  <a:pt x="1051562" y="445384"/>
                </a:cubicBezTo>
                <a:cubicBezTo>
                  <a:pt x="1100548" y="495458"/>
                  <a:pt x="1576254" y="872104"/>
                  <a:pt x="1606734" y="902584"/>
                </a:cubicBezTo>
                <a:cubicBezTo>
                  <a:pt x="1637214" y="933064"/>
                  <a:pt x="1443448" y="776310"/>
                  <a:pt x="1234442" y="628264"/>
                </a:cubicBezTo>
                <a:cubicBezTo>
                  <a:pt x="1025436" y="480218"/>
                  <a:pt x="453937" y="81801"/>
                  <a:pt x="352700" y="14310"/>
                </a:cubicBezTo>
                <a:cubicBezTo>
                  <a:pt x="251463" y="-53181"/>
                  <a:pt x="693423" y="135142"/>
                  <a:pt x="627020" y="223316"/>
                </a:cubicBezTo>
                <a:cubicBezTo>
                  <a:pt x="560617" y="311490"/>
                  <a:pt x="1091" y="541179"/>
                  <a:pt x="2" y="5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8F70C3-0953-89F0-3F46-FC501A2DEA7C}"/>
              </a:ext>
            </a:extLst>
          </p:cNvPr>
          <p:cNvSpPr/>
          <p:nvPr/>
        </p:nvSpPr>
        <p:spPr>
          <a:xfrm>
            <a:off x="4125569" y="777528"/>
            <a:ext cx="896680" cy="1206542"/>
          </a:xfrm>
          <a:custGeom>
            <a:avLst/>
            <a:gdLst>
              <a:gd name="connsiteX0" fmla="*/ 2294 w 896680"/>
              <a:gd name="connsiteY0" fmla="*/ 6243 h 1206542"/>
              <a:gd name="connsiteX1" fmla="*/ 570528 w 896680"/>
              <a:gd name="connsiteY1" fmla="*/ 855329 h 1206542"/>
              <a:gd name="connsiteX2" fmla="*/ 577060 w 896680"/>
              <a:gd name="connsiteY2" fmla="*/ 992489 h 1206542"/>
              <a:gd name="connsiteX3" fmla="*/ 596654 w 896680"/>
              <a:gd name="connsiteY3" fmla="*/ 907581 h 1206542"/>
              <a:gd name="connsiteX4" fmla="*/ 890568 w 896680"/>
              <a:gd name="connsiteY4" fmla="*/ 1194963 h 1206542"/>
              <a:gd name="connsiteX5" fmla="*/ 773002 w 896680"/>
              <a:gd name="connsiteY5" fmla="*/ 1110055 h 1206542"/>
              <a:gd name="connsiteX6" fmla="*/ 505214 w 896680"/>
              <a:gd name="connsiteY6" fmla="*/ 744295 h 1206542"/>
              <a:gd name="connsiteX7" fmla="*/ 374585 w 896680"/>
              <a:gd name="connsiteY7" fmla="*/ 483038 h 1206542"/>
              <a:gd name="connsiteX8" fmla="*/ 2294 w 896680"/>
              <a:gd name="connsiteY8" fmla="*/ 6243 h 1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680" h="1206542">
                <a:moveTo>
                  <a:pt x="2294" y="6243"/>
                </a:moveTo>
                <a:cubicBezTo>
                  <a:pt x="34951" y="68291"/>
                  <a:pt x="474734" y="690955"/>
                  <a:pt x="570528" y="855329"/>
                </a:cubicBezTo>
                <a:cubicBezTo>
                  <a:pt x="666322" y="1019703"/>
                  <a:pt x="572706" y="983780"/>
                  <a:pt x="577060" y="992489"/>
                </a:cubicBezTo>
                <a:cubicBezTo>
                  <a:pt x="581414" y="1001198"/>
                  <a:pt x="544403" y="873835"/>
                  <a:pt x="596654" y="907581"/>
                </a:cubicBezTo>
                <a:cubicBezTo>
                  <a:pt x="648905" y="941327"/>
                  <a:pt x="861177" y="1161217"/>
                  <a:pt x="890568" y="1194963"/>
                </a:cubicBezTo>
                <a:cubicBezTo>
                  <a:pt x="919959" y="1228709"/>
                  <a:pt x="837228" y="1185166"/>
                  <a:pt x="773002" y="1110055"/>
                </a:cubicBezTo>
                <a:cubicBezTo>
                  <a:pt x="708776" y="1034944"/>
                  <a:pt x="571617" y="848798"/>
                  <a:pt x="505214" y="744295"/>
                </a:cubicBezTo>
                <a:cubicBezTo>
                  <a:pt x="438811" y="639792"/>
                  <a:pt x="454051" y="603869"/>
                  <a:pt x="374585" y="483038"/>
                </a:cubicBezTo>
                <a:cubicBezTo>
                  <a:pt x="295119" y="362207"/>
                  <a:pt x="-30363" y="-55805"/>
                  <a:pt x="2294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11C6AE1-5D2C-915F-56BA-1BB3A8B9C983}"/>
              </a:ext>
            </a:extLst>
          </p:cNvPr>
          <p:cNvSpPr/>
          <p:nvPr/>
        </p:nvSpPr>
        <p:spPr>
          <a:xfrm>
            <a:off x="2329178" y="424397"/>
            <a:ext cx="408093" cy="1713499"/>
          </a:xfrm>
          <a:custGeom>
            <a:avLst/>
            <a:gdLst>
              <a:gd name="connsiteX0" fmla="*/ 407491 w 408093"/>
              <a:gd name="connsiteY0" fmla="*/ 146 h 1713499"/>
              <a:gd name="connsiteX1" fmla="*/ 133171 w 408093"/>
              <a:gd name="connsiteY1" fmla="*/ 450814 h 1713499"/>
              <a:gd name="connsiteX2" fmla="*/ 113576 w 408093"/>
              <a:gd name="connsiteY2" fmla="*/ 999454 h 1713499"/>
              <a:gd name="connsiteX3" fmla="*/ 74388 w 408093"/>
              <a:gd name="connsiteY3" fmla="*/ 796980 h 1713499"/>
              <a:gd name="connsiteX4" fmla="*/ 198485 w 408093"/>
              <a:gd name="connsiteY4" fmla="*/ 1672192 h 1713499"/>
              <a:gd name="connsiteX5" fmla="*/ 159296 w 408093"/>
              <a:gd name="connsiteY5" fmla="*/ 1463186 h 1713499"/>
              <a:gd name="connsiteX6" fmla="*/ 9073 w 408093"/>
              <a:gd name="connsiteY6" fmla="*/ 516129 h 1713499"/>
              <a:gd name="connsiteX7" fmla="*/ 28668 w 408093"/>
              <a:gd name="connsiteY7" fmla="*/ 888420 h 1713499"/>
              <a:gd name="connsiteX8" fmla="*/ 126639 w 408093"/>
              <a:gd name="connsiteY8" fmla="*/ 294060 h 1713499"/>
              <a:gd name="connsiteX9" fmla="*/ 48262 w 408093"/>
              <a:gd name="connsiteY9" fmla="*/ 496534 h 1713499"/>
              <a:gd name="connsiteX10" fmla="*/ 407491 w 408093"/>
              <a:gd name="connsiteY10" fmla="*/ 146 h 17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93" h="1713499">
                <a:moveTo>
                  <a:pt x="407491" y="146"/>
                </a:moveTo>
                <a:cubicBezTo>
                  <a:pt x="421642" y="-7474"/>
                  <a:pt x="182157" y="284263"/>
                  <a:pt x="133171" y="450814"/>
                </a:cubicBezTo>
                <a:cubicBezTo>
                  <a:pt x="84185" y="617365"/>
                  <a:pt x="123373" y="941760"/>
                  <a:pt x="113576" y="999454"/>
                </a:cubicBezTo>
                <a:cubicBezTo>
                  <a:pt x="103779" y="1057148"/>
                  <a:pt x="60236" y="684857"/>
                  <a:pt x="74388" y="796980"/>
                </a:cubicBezTo>
                <a:cubicBezTo>
                  <a:pt x="88539" y="909103"/>
                  <a:pt x="184334" y="1561158"/>
                  <a:pt x="198485" y="1672192"/>
                </a:cubicBezTo>
                <a:cubicBezTo>
                  <a:pt x="212636" y="1783226"/>
                  <a:pt x="190865" y="1655863"/>
                  <a:pt x="159296" y="1463186"/>
                </a:cubicBezTo>
                <a:cubicBezTo>
                  <a:pt x="127727" y="1270509"/>
                  <a:pt x="30844" y="611923"/>
                  <a:pt x="9073" y="516129"/>
                </a:cubicBezTo>
                <a:cubicBezTo>
                  <a:pt x="-12698" y="420335"/>
                  <a:pt x="9074" y="925432"/>
                  <a:pt x="28668" y="888420"/>
                </a:cubicBezTo>
                <a:cubicBezTo>
                  <a:pt x="48262" y="851409"/>
                  <a:pt x="123373" y="359374"/>
                  <a:pt x="126639" y="294060"/>
                </a:cubicBezTo>
                <a:cubicBezTo>
                  <a:pt x="129905" y="228746"/>
                  <a:pt x="6896" y="544431"/>
                  <a:pt x="48262" y="496534"/>
                </a:cubicBezTo>
                <a:cubicBezTo>
                  <a:pt x="89628" y="448637"/>
                  <a:pt x="393340" y="7766"/>
                  <a:pt x="4074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160800-FF3D-403B-5791-6705A2D8E5C3}"/>
              </a:ext>
            </a:extLst>
          </p:cNvPr>
          <p:cNvSpPr/>
          <p:nvPr/>
        </p:nvSpPr>
        <p:spPr>
          <a:xfrm>
            <a:off x="2442440" y="408886"/>
            <a:ext cx="766915" cy="1630972"/>
          </a:xfrm>
          <a:custGeom>
            <a:avLst/>
            <a:gdLst>
              <a:gd name="connsiteX0" fmla="*/ 764491 w 766915"/>
              <a:gd name="connsiteY0" fmla="*/ 2594 h 1630972"/>
              <a:gd name="connsiteX1" fmla="*/ 98286 w 766915"/>
              <a:gd name="connsiteY1" fmla="*/ 649205 h 1630972"/>
              <a:gd name="connsiteX2" fmla="*/ 339949 w 766915"/>
              <a:gd name="connsiteY2" fmla="*/ 407543 h 1630972"/>
              <a:gd name="connsiteX3" fmla="*/ 633863 w 766915"/>
              <a:gd name="connsiteY3" fmla="*/ 224663 h 1630972"/>
              <a:gd name="connsiteX4" fmla="*/ 333417 w 766915"/>
              <a:gd name="connsiteY4" fmla="*/ 583891 h 1630972"/>
              <a:gd name="connsiteX5" fmla="*/ 65629 w 766915"/>
              <a:gd name="connsiteY5" fmla="*/ 1171720 h 1630972"/>
              <a:gd name="connsiteX6" fmla="*/ 189726 w 766915"/>
              <a:gd name="connsiteY6" fmla="*/ 877805 h 1630972"/>
              <a:gd name="connsiteX7" fmla="*/ 314 w 766915"/>
              <a:gd name="connsiteY7" fmla="*/ 1628920 h 1630972"/>
              <a:gd name="connsiteX8" fmla="*/ 150537 w 766915"/>
              <a:gd name="connsiteY8" fmla="*/ 1080280 h 1630972"/>
              <a:gd name="connsiteX9" fmla="*/ 359543 w 766915"/>
              <a:gd name="connsiteY9" fmla="*/ 479388 h 1630972"/>
              <a:gd name="connsiteX10" fmla="*/ 189726 w 766915"/>
              <a:gd name="connsiteY10" fmla="*/ 727583 h 1630972"/>
              <a:gd name="connsiteX11" fmla="*/ 614269 w 766915"/>
              <a:gd name="connsiteY11" fmla="*/ 48314 h 1630972"/>
              <a:gd name="connsiteX12" fmla="*/ 333417 w 766915"/>
              <a:gd name="connsiteY12" fmla="*/ 407543 h 1630972"/>
              <a:gd name="connsiteX13" fmla="*/ 764491 w 766915"/>
              <a:gd name="connsiteY13" fmla="*/ 2594 h 163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915" h="1630972">
                <a:moveTo>
                  <a:pt x="764491" y="2594"/>
                </a:moveTo>
                <a:cubicBezTo>
                  <a:pt x="725302" y="42871"/>
                  <a:pt x="169043" y="581714"/>
                  <a:pt x="98286" y="649205"/>
                </a:cubicBezTo>
                <a:cubicBezTo>
                  <a:pt x="27529" y="716697"/>
                  <a:pt x="250686" y="478300"/>
                  <a:pt x="339949" y="407543"/>
                </a:cubicBezTo>
                <a:cubicBezTo>
                  <a:pt x="429212" y="336786"/>
                  <a:pt x="634952" y="195272"/>
                  <a:pt x="633863" y="224663"/>
                </a:cubicBezTo>
                <a:cubicBezTo>
                  <a:pt x="632774" y="254054"/>
                  <a:pt x="428123" y="426048"/>
                  <a:pt x="333417" y="583891"/>
                </a:cubicBezTo>
                <a:cubicBezTo>
                  <a:pt x="238711" y="741734"/>
                  <a:pt x="89577" y="1122734"/>
                  <a:pt x="65629" y="1171720"/>
                </a:cubicBezTo>
                <a:cubicBezTo>
                  <a:pt x="41681" y="1220706"/>
                  <a:pt x="200612" y="801605"/>
                  <a:pt x="189726" y="877805"/>
                </a:cubicBezTo>
                <a:cubicBezTo>
                  <a:pt x="178840" y="954005"/>
                  <a:pt x="6846" y="1595174"/>
                  <a:pt x="314" y="1628920"/>
                </a:cubicBezTo>
                <a:cubicBezTo>
                  <a:pt x="-6218" y="1662666"/>
                  <a:pt x="90666" y="1271869"/>
                  <a:pt x="150537" y="1080280"/>
                </a:cubicBezTo>
                <a:cubicBezTo>
                  <a:pt x="210408" y="888691"/>
                  <a:pt x="353011" y="538171"/>
                  <a:pt x="359543" y="479388"/>
                </a:cubicBezTo>
                <a:cubicBezTo>
                  <a:pt x="366074" y="420605"/>
                  <a:pt x="147272" y="799429"/>
                  <a:pt x="189726" y="727583"/>
                </a:cubicBezTo>
                <a:cubicBezTo>
                  <a:pt x="232180" y="655737"/>
                  <a:pt x="590321" y="101654"/>
                  <a:pt x="614269" y="48314"/>
                </a:cubicBezTo>
                <a:cubicBezTo>
                  <a:pt x="638217" y="-5026"/>
                  <a:pt x="311646" y="410809"/>
                  <a:pt x="333417" y="407543"/>
                </a:cubicBezTo>
                <a:cubicBezTo>
                  <a:pt x="355188" y="404277"/>
                  <a:pt x="803680" y="-37683"/>
                  <a:pt x="764491" y="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43100C7-5F69-A6D5-0FD4-655BDFFCC878}"/>
              </a:ext>
            </a:extLst>
          </p:cNvPr>
          <p:cNvSpPr/>
          <p:nvPr/>
        </p:nvSpPr>
        <p:spPr>
          <a:xfrm>
            <a:off x="2513103" y="280688"/>
            <a:ext cx="747467" cy="669378"/>
          </a:xfrm>
          <a:custGeom>
            <a:avLst/>
            <a:gdLst>
              <a:gd name="connsiteX0" fmla="*/ 746080 w 747467"/>
              <a:gd name="connsiteY0" fmla="*/ 163 h 669378"/>
              <a:gd name="connsiteX1" fmla="*/ 21091 w 747467"/>
              <a:gd name="connsiteY1" fmla="*/ 646775 h 669378"/>
              <a:gd name="connsiteX2" fmla="*/ 217034 w 747467"/>
              <a:gd name="connsiteY2" fmla="*/ 509615 h 669378"/>
              <a:gd name="connsiteX3" fmla="*/ 452166 w 747467"/>
              <a:gd name="connsiteY3" fmla="*/ 385518 h 669378"/>
              <a:gd name="connsiteX4" fmla="*/ 210503 w 747467"/>
              <a:gd name="connsiteY4" fmla="*/ 581461 h 669378"/>
              <a:gd name="connsiteX5" fmla="*/ 746080 w 747467"/>
              <a:gd name="connsiteY5" fmla="*/ 163 h 66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467" h="669378">
                <a:moveTo>
                  <a:pt x="746080" y="163"/>
                </a:moveTo>
                <a:cubicBezTo>
                  <a:pt x="714511" y="11049"/>
                  <a:pt x="109265" y="561866"/>
                  <a:pt x="21091" y="646775"/>
                </a:cubicBezTo>
                <a:cubicBezTo>
                  <a:pt x="-67083" y="731684"/>
                  <a:pt x="145188" y="553158"/>
                  <a:pt x="217034" y="509615"/>
                </a:cubicBezTo>
                <a:cubicBezTo>
                  <a:pt x="288880" y="466072"/>
                  <a:pt x="453254" y="373544"/>
                  <a:pt x="452166" y="385518"/>
                </a:cubicBezTo>
                <a:cubicBezTo>
                  <a:pt x="451078" y="397492"/>
                  <a:pt x="160429" y="639155"/>
                  <a:pt x="210503" y="581461"/>
                </a:cubicBezTo>
                <a:cubicBezTo>
                  <a:pt x="260577" y="523767"/>
                  <a:pt x="777649" y="-10723"/>
                  <a:pt x="7460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F8266A2-F651-3A67-FEC9-3545415D4704}"/>
              </a:ext>
            </a:extLst>
          </p:cNvPr>
          <p:cNvSpPr/>
          <p:nvPr/>
        </p:nvSpPr>
        <p:spPr>
          <a:xfrm>
            <a:off x="2416047" y="456408"/>
            <a:ext cx="877397" cy="1439642"/>
          </a:xfrm>
          <a:custGeom>
            <a:avLst/>
            <a:gdLst>
              <a:gd name="connsiteX0" fmla="*/ 875793 w 877397"/>
              <a:gd name="connsiteY0" fmla="*/ 7323 h 1439642"/>
              <a:gd name="connsiteX1" fmla="*/ 216119 w 877397"/>
              <a:gd name="connsiteY1" fmla="*/ 928255 h 1439642"/>
              <a:gd name="connsiteX2" fmla="*/ 124679 w 877397"/>
              <a:gd name="connsiteY2" fmla="*/ 1437706 h 1439642"/>
              <a:gd name="connsiteX3" fmla="*/ 196524 w 877397"/>
              <a:gd name="connsiteY3" fmla="*/ 1078478 h 1439642"/>
              <a:gd name="connsiteX4" fmla="*/ 327153 w 877397"/>
              <a:gd name="connsiteY4" fmla="*/ 471055 h 1439642"/>
              <a:gd name="connsiteX5" fmla="*/ 7113 w 877397"/>
              <a:gd name="connsiteY5" fmla="*/ 1169918 h 1439642"/>
              <a:gd name="connsiteX6" fmla="*/ 105084 w 877397"/>
              <a:gd name="connsiteY6" fmla="*/ 405741 h 1439642"/>
              <a:gd name="connsiteX7" fmla="*/ 105084 w 877397"/>
              <a:gd name="connsiteY7" fmla="*/ 823752 h 1439642"/>
              <a:gd name="connsiteX8" fmla="*/ 523096 w 877397"/>
              <a:gd name="connsiteY8" fmla="*/ 288175 h 1439642"/>
              <a:gd name="connsiteX9" fmla="*/ 405530 w 877397"/>
              <a:gd name="connsiteY9" fmla="*/ 484118 h 1439642"/>
              <a:gd name="connsiteX10" fmla="*/ 875793 w 877397"/>
              <a:gd name="connsiteY10" fmla="*/ 7323 h 14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397" h="1439642">
                <a:moveTo>
                  <a:pt x="875793" y="7323"/>
                </a:moveTo>
                <a:cubicBezTo>
                  <a:pt x="844224" y="81346"/>
                  <a:pt x="341305" y="689858"/>
                  <a:pt x="216119" y="928255"/>
                </a:cubicBezTo>
                <a:cubicBezTo>
                  <a:pt x="90933" y="1166652"/>
                  <a:pt x="127945" y="1412669"/>
                  <a:pt x="124679" y="1437706"/>
                </a:cubicBezTo>
                <a:cubicBezTo>
                  <a:pt x="121413" y="1462743"/>
                  <a:pt x="162778" y="1239587"/>
                  <a:pt x="196524" y="1078478"/>
                </a:cubicBezTo>
                <a:cubicBezTo>
                  <a:pt x="230270" y="917370"/>
                  <a:pt x="358721" y="455815"/>
                  <a:pt x="327153" y="471055"/>
                </a:cubicBezTo>
                <a:cubicBezTo>
                  <a:pt x="295585" y="486295"/>
                  <a:pt x="44124" y="1180804"/>
                  <a:pt x="7113" y="1169918"/>
                </a:cubicBezTo>
                <a:cubicBezTo>
                  <a:pt x="-29898" y="1159032"/>
                  <a:pt x="88756" y="463435"/>
                  <a:pt x="105084" y="405741"/>
                </a:cubicBezTo>
                <a:cubicBezTo>
                  <a:pt x="121412" y="348047"/>
                  <a:pt x="35415" y="843346"/>
                  <a:pt x="105084" y="823752"/>
                </a:cubicBezTo>
                <a:cubicBezTo>
                  <a:pt x="174753" y="804158"/>
                  <a:pt x="473022" y="344781"/>
                  <a:pt x="523096" y="288175"/>
                </a:cubicBezTo>
                <a:cubicBezTo>
                  <a:pt x="573170" y="231569"/>
                  <a:pt x="347836" y="524395"/>
                  <a:pt x="405530" y="484118"/>
                </a:cubicBezTo>
                <a:cubicBezTo>
                  <a:pt x="463224" y="443841"/>
                  <a:pt x="907362" y="-66700"/>
                  <a:pt x="875793" y="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D4235935-256F-B72C-CF4A-90A803F6D4C7}"/>
              </a:ext>
            </a:extLst>
          </p:cNvPr>
          <p:cNvSpPr/>
          <p:nvPr/>
        </p:nvSpPr>
        <p:spPr>
          <a:xfrm>
            <a:off x="3308691" y="211242"/>
            <a:ext cx="1166432" cy="598976"/>
          </a:xfrm>
          <a:custGeom>
            <a:avLst/>
            <a:gdLst>
              <a:gd name="connsiteX0" fmla="*/ 590572 w 1166432"/>
              <a:gd name="connsiteY0" fmla="*/ 598655 h 598976"/>
              <a:gd name="connsiteX1" fmla="*/ 133372 w 1166432"/>
              <a:gd name="connsiteY1" fmla="*/ 337398 h 598976"/>
              <a:gd name="connsiteX2" fmla="*/ 773452 w 1166432"/>
              <a:gd name="connsiteY2" fmla="*/ 206769 h 598976"/>
              <a:gd name="connsiteX3" fmla="*/ 446880 w 1166432"/>
              <a:gd name="connsiteY3" fmla="*/ 174112 h 598976"/>
              <a:gd name="connsiteX4" fmla="*/ 1158806 w 1166432"/>
              <a:gd name="connsiteY4" fmla="*/ 4295 h 598976"/>
              <a:gd name="connsiteX5" fmla="*/ 773452 w 1166432"/>
              <a:gd name="connsiteY5" fmla="*/ 76141 h 598976"/>
              <a:gd name="connsiteX6" fmla="*/ 9275 w 1166432"/>
              <a:gd name="connsiteY6" fmla="*/ 343929 h 598976"/>
              <a:gd name="connsiteX7" fmla="*/ 342378 w 1166432"/>
              <a:gd name="connsiteY7" fmla="*/ 330867 h 598976"/>
              <a:gd name="connsiteX8" fmla="*/ 231343 w 1166432"/>
              <a:gd name="connsiteY8" fmla="*/ 389649 h 598976"/>
              <a:gd name="connsiteX9" fmla="*/ 590572 w 1166432"/>
              <a:gd name="connsiteY9" fmla="*/ 598655 h 5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432" h="598976">
                <a:moveTo>
                  <a:pt x="590572" y="598655"/>
                </a:moveTo>
                <a:cubicBezTo>
                  <a:pt x="574243" y="589946"/>
                  <a:pt x="102892" y="402712"/>
                  <a:pt x="133372" y="337398"/>
                </a:cubicBezTo>
                <a:cubicBezTo>
                  <a:pt x="163852" y="272084"/>
                  <a:pt x="721201" y="233983"/>
                  <a:pt x="773452" y="206769"/>
                </a:cubicBezTo>
                <a:cubicBezTo>
                  <a:pt x="825703" y="179555"/>
                  <a:pt x="382654" y="207858"/>
                  <a:pt x="446880" y="174112"/>
                </a:cubicBezTo>
                <a:cubicBezTo>
                  <a:pt x="511106" y="140366"/>
                  <a:pt x="1104377" y="20624"/>
                  <a:pt x="1158806" y="4295"/>
                </a:cubicBezTo>
                <a:cubicBezTo>
                  <a:pt x="1213235" y="-12034"/>
                  <a:pt x="965040" y="19535"/>
                  <a:pt x="773452" y="76141"/>
                </a:cubicBezTo>
                <a:cubicBezTo>
                  <a:pt x="581864" y="132747"/>
                  <a:pt x="81121" y="301475"/>
                  <a:pt x="9275" y="343929"/>
                </a:cubicBezTo>
                <a:cubicBezTo>
                  <a:pt x="-62571" y="386383"/>
                  <a:pt x="305367" y="323247"/>
                  <a:pt x="342378" y="330867"/>
                </a:cubicBezTo>
                <a:cubicBezTo>
                  <a:pt x="379389" y="338487"/>
                  <a:pt x="184535" y="342841"/>
                  <a:pt x="231343" y="389649"/>
                </a:cubicBezTo>
                <a:cubicBezTo>
                  <a:pt x="278151" y="436457"/>
                  <a:pt x="606901" y="607364"/>
                  <a:pt x="590572" y="5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4413C4-379F-AB64-BCE5-93FCA905200A}"/>
              </a:ext>
            </a:extLst>
          </p:cNvPr>
          <p:cNvSpPr/>
          <p:nvPr/>
        </p:nvSpPr>
        <p:spPr>
          <a:xfrm>
            <a:off x="4124738" y="775801"/>
            <a:ext cx="914680" cy="413910"/>
          </a:xfrm>
          <a:custGeom>
            <a:avLst/>
            <a:gdLst>
              <a:gd name="connsiteX0" fmla="*/ 3125 w 914680"/>
              <a:gd name="connsiteY0" fmla="*/ 243102 h 413910"/>
              <a:gd name="connsiteX1" fmla="*/ 492982 w 914680"/>
              <a:gd name="connsiteY1" fmla="*/ 171256 h 413910"/>
              <a:gd name="connsiteX2" fmla="*/ 910993 w 914680"/>
              <a:gd name="connsiteY2" fmla="*/ 412919 h 413910"/>
              <a:gd name="connsiteX3" fmla="*/ 708519 w 914680"/>
              <a:gd name="connsiteY3" fmla="*/ 262696 h 413910"/>
              <a:gd name="connsiteX4" fmla="*/ 355822 w 914680"/>
              <a:gd name="connsiteY4" fmla="*/ 1439 h 413910"/>
              <a:gd name="connsiteX5" fmla="*/ 584422 w 914680"/>
              <a:gd name="connsiteY5" fmla="*/ 158193 h 413910"/>
              <a:gd name="connsiteX6" fmla="*/ 297039 w 914680"/>
              <a:gd name="connsiteY6" fmla="*/ 171256 h 413910"/>
              <a:gd name="connsiteX7" fmla="*/ 3125 w 914680"/>
              <a:gd name="connsiteY7" fmla="*/ 243102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0" h="413910">
                <a:moveTo>
                  <a:pt x="3125" y="243102"/>
                </a:moveTo>
                <a:cubicBezTo>
                  <a:pt x="35782" y="243102"/>
                  <a:pt x="341671" y="142953"/>
                  <a:pt x="492982" y="171256"/>
                </a:cubicBezTo>
                <a:cubicBezTo>
                  <a:pt x="644293" y="199559"/>
                  <a:pt x="875070" y="397679"/>
                  <a:pt x="910993" y="412919"/>
                </a:cubicBezTo>
                <a:cubicBezTo>
                  <a:pt x="946916" y="428159"/>
                  <a:pt x="708519" y="262696"/>
                  <a:pt x="708519" y="262696"/>
                </a:cubicBezTo>
                <a:lnTo>
                  <a:pt x="355822" y="1439"/>
                </a:lnTo>
                <a:cubicBezTo>
                  <a:pt x="335139" y="-15978"/>
                  <a:pt x="594219" y="129890"/>
                  <a:pt x="584422" y="158193"/>
                </a:cubicBezTo>
                <a:cubicBezTo>
                  <a:pt x="574625" y="186496"/>
                  <a:pt x="391745" y="157104"/>
                  <a:pt x="297039" y="171256"/>
                </a:cubicBezTo>
                <a:cubicBezTo>
                  <a:pt x="202333" y="185408"/>
                  <a:pt x="-29532" y="243102"/>
                  <a:pt x="3125" y="24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1D67A846-3612-3F74-88F4-36B4793DA8EB}"/>
              </a:ext>
            </a:extLst>
          </p:cNvPr>
          <p:cNvSpPr/>
          <p:nvPr/>
        </p:nvSpPr>
        <p:spPr>
          <a:xfrm>
            <a:off x="4110237" y="779276"/>
            <a:ext cx="1046466" cy="1235531"/>
          </a:xfrm>
          <a:custGeom>
            <a:avLst/>
            <a:gdLst>
              <a:gd name="connsiteX0" fmla="*/ 37220 w 1046466"/>
              <a:gd name="connsiteY0" fmla="*/ 43684 h 1235531"/>
              <a:gd name="connsiteX1" fmla="*/ 122129 w 1046466"/>
              <a:gd name="connsiteY1" fmla="*/ 82873 h 1235531"/>
              <a:gd name="connsiteX2" fmla="*/ 905900 w 1046466"/>
              <a:gd name="connsiteY2" fmla="*/ 775204 h 1235531"/>
              <a:gd name="connsiteX3" fmla="*/ 651174 w 1046466"/>
              <a:gd name="connsiteY3" fmla="*/ 703358 h 1235531"/>
              <a:gd name="connsiteX4" fmla="*/ 1043060 w 1046466"/>
              <a:gd name="connsiteY4" fmla="*/ 1232404 h 1235531"/>
              <a:gd name="connsiteX5" fmla="*/ 820992 w 1046466"/>
              <a:gd name="connsiteY5" fmla="*/ 899301 h 1235531"/>
              <a:gd name="connsiteX6" fmla="*/ 468294 w 1046466"/>
              <a:gd name="connsiteY6" fmla="*/ 422507 h 1235531"/>
              <a:gd name="connsiteX7" fmla="*/ 788334 w 1046466"/>
              <a:gd name="connsiteY7" fmla="*/ 703358 h 1235531"/>
              <a:gd name="connsiteX8" fmla="*/ 474826 w 1046466"/>
              <a:gd name="connsiteY8" fmla="*/ 363724 h 1235531"/>
              <a:gd name="connsiteX9" fmla="*/ 37220 w 1046466"/>
              <a:gd name="connsiteY9" fmla="*/ 43684 h 12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66" h="1235531">
                <a:moveTo>
                  <a:pt x="37220" y="43684"/>
                </a:moveTo>
                <a:cubicBezTo>
                  <a:pt x="-21563" y="-3124"/>
                  <a:pt x="-22651" y="-39047"/>
                  <a:pt x="122129" y="82873"/>
                </a:cubicBezTo>
                <a:cubicBezTo>
                  <a:pt x="266909" y="204793"/>
                  <a:pt x="817726" y="671790"/>
                  <a:pt x="905900" y="775204"/>
                </a:cubicBezTo>
                <a:cubicBezTo>
                  <a:pt x="994074" y="878618"/>
                  <a:pt x="628314" y="627158"/>
                  <a:pt x="651174" y="703358"/>
                </a:cubicBezTo>
                <a:cubicBezTo>
                  <a:pt x="674034" y="779558"/>
                  <a:pt x="1014757" y="1199747"/>
                  <a:pt x="1043060" y="1232404"/>
                </a:cubicBezTo>
                <a:cubicBezTo>
                  <a:pt x="1071363" y="1265061"/>
                  <a:pt x="916786" y="1034284"/>
                  <a:pt x="820992" y="899301"/>
                </a:cubicBezTo>
                <a:cubicBezTo>
                  <a:pt x="725198" y="764318"/>
                  <a:pt x="473737" y="455164"/>
                  <a:pt x="468294" y="422507"/>
                </a:cubicBezTo>
                <a:cubicBezTo>
                  <a:pt x="462851" y="389850"/>
                  <a:pt x="787245" y="713155"/>
                  <a:pt x="788334" y="703358"/>
                </a:cubicBezTo>
                <a:cubicBezTo>
                  <a:pt x="789423" y="693561"/>
                  <a:pt x="597835" y="472581"/>
                  <a:pt x="474826" y="363724"/>
                </a:cubicBezTo>
                <a:cubicBezTo>
                  <a:pt x="351818" y="254867"/>
                  <a:pt x="96003" y="90492"/>
                  <a:pt x="37220" y="4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C9748E8-9213-65D1-6F7F-7C82BD30AF67}"/>
              </a:ext>
            </a:extLst>
          </p:cNvPr>
          <p:cNvSpPr/>
          <p:nvPr/>
        </p:nvSpPr>
        <p:spPr>
          <a:xfrm>
            <a:off x="4499380" y="2795451"/>
            <a:ext cx="183828" cy="667639"/>
          </a:xfrm>
          <a:custGeom>
            <a:avLst/>
            <a:gdLst>
              <a:gd name="connsiteX0" fmla="*/ 183654 w 183828"/>
              <a:gd name="connsiteY0" fmla="*/ 0 h 667639"/>
              <a:gd name="connsiteX1" fmla="*/ 98746 w 183828"/>
              <a:gd name="connsiteY1" fmla="*/ 169818 h 667639"/>
              <a:gd name="connsiteX2" fmla="*/ 118340 w 183828"/>
              <a:gd name="connsiteY2" fmla="*/ 385355 h 667639"/>
              <a:gd name="connsiteX3" fmla="*/ 105277 w 183828"/>
              <a:gd name="connsiteY3" fmla="*/ 293915 h 667639"/>
              <a:gd name="connsiteX4" fmla="*/ 131403 w 183828"/>
              <a:gd name="connsiteY4" fmla="*/ 653143 h 667639"/>
              <a:gd name="connsiteX5" fmla="*/ 118340 w 183828"/>
              <a:gd name="connsiteY5" fmla="*/ 568235 h 667639"/>
              <a:gd name="connsiteX6" fmla="*/ 774 w 183828"/>
              <a:gd name="connsiteY6" fmla="*/ 300446 h 667639"/>
              <a:gd name="connsiteX7" fmla="*/ 66089 w 183828"/>
              <a:gd name="connsiteY7" fmla="*/ 418012 h 667639"/>
              <a:gd name="connsiteX8" fmla="*/ 39963 w 183828"/>
              <a:gd name="connsiteY8" fmla="*/ 52252 h 667639"/>
              <a:gd name="connsiteX9" fmla="*/ 72620 w 183828"/>
              <a:gd name="connsiteY9" fmla="*/ 169818 h 667639"/>
              <a:gd name="connsiteX10" fmla="*/ 183654 w 183828"/>
              <a:gd name="connsiteY10" fmla="*/ 0 h 6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28" h="667639">
                <a:moveTo>
                  <a:pt x="183654" y="0"/>
                </a:moveTo>
                <a:cubicBezTo>
                  <a:pt x="188008" y="0"/>
                  <a:pt x="109632" y="105592"/>
                  <a:pt x="98746" y="169818"/>
                </a:cubicBezTo>
                <a:cubicBezTo>
                  <a:pt x="87860" y="234044"/>
                  <a:pt x="117251" y="364672"/>
                  <a:pt x="118340" y="385355"/>
                </a:cubicBezTo>
                <a:cubicBezTo>
                  <a:pt x="119428" y="406038"/>
                  <a:pt x="103100" y="249284"/>
                  <a:pt x="105277" y="293915"/>
                </a:cubicBezTo>
                <a:cubicBezTo>
                  <a:pt x="107454" y="338546"/>
                  <a:pt x="129226" y="607423"/>
                  <a:pt x="131403" y="653143"/>
                </a:cubicBezTo>
                <a:cubicBezTo>
                  <a:pt x="133580" y="698863"/>
                  <a:pt x="140111" y="627018"/>
                  <a:pt x="118340" y="568235"/>
                </a:cubicBezTo>
                <a:cubicBezTo>
                  <a:pt x="96568" y="509452"/>
                  <a:pt x="9482" y="325483"/>
                  <a:pt x="774" y="300446"/>
                </a:cubicBezTo>
                <a:cubicBezTo>
                  <a:pt x="-7934" y="275409"/>
                  <a:pt x="59557" y="459378"/>
                  <a:pt x="66089" y="418012"/>
                </a:cubicBezTo>
                <a:cubicBezTo>
                  <a:pt x="72621" y="376646"/>
                  <a:pt x="38874" y="93618"/>
                  <a:pt x="39963" y="52252"/>
                </a:cubicBezTo>
                <a:cubicBezTo>
                  <a:pt x="41051" y="10886"/>
                  <a:pt x="51937" y="176350"/>
                  <a:pt x="72620" y="169818"/>
                </a:cubicBezTo>
                <a:cubicBezTo>
                  <a:pt x="93303" y="163286"/>
                  <a:pt x="179300" y="0"/>
                  <a:pt x="1836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3C7AACF-CB48-E0E8-6320-71CF80EA63CE}"/>
              </a:ext>
            </a:extLst>
          </p:cNvPr>
          <p:cNvSpPr/>
          <p:nvPr/>
        </p:nvSpPr>
        <p:spPr>
          <a:xfrm>
            <a:off x="4612959" y="2748324"/>
            <a:ext cx="208522" cy="582455"/>
          </a:xfrm>
          <a:custGeom>
            <a:avLst/>
            <a:gdLst>
              <a:gd name="connsiteX0" fmla="*/ 207235 w 208522"/>
              <a:gd name="connsiteY0" fmla="*/ 1407 h 582455"/>
              <a:gd name="connsiteX1" fmla="*/ 89670 w 208522"/>
              <a:gd name="connsiteY1" fmla="*/ 132036 h 582455"/>
              <a:gd name="connsiteX2" fmla="*/ 57012 w 208522"/>
              <a:gd name="connsiteY2" fmla="*/ 380230 h 582455"/>
              <a:gd name="connsiteX3" fmla="*/ 76607 w 208522"/>
              <a:gd name="connsiteY3" fmla="*/ 249602 h 582455"/>
              <a:gd name="connsiteX4" fmla="*/ 57012 w 208522"/>
              <a:gd name="connsiteY4" fmla="*/ 576173 h 582455"/>
              <a:gd name="connsiteX5" fmla="*/ 57012 w 208522"/>
              <a:gd name="connsiteY5" fmla="*/ 445545 h 582455"/>
              <a:gd name="connsiteX6" fmla="*/ 4761 w 208522"/>
              <a:gd name="connsiteY6" fmla="*/ 210413 h 582455"/>
              <a:gd name="connsiteX7" fmla="*/ 207235 w 208522"/>
              <a:gd name="connsiteY7" fmla="*/ 1407 h 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2" h="582455">
                <a:moveTo>
                  <a:pt x="207235" y="1407"/>
                </a:moveTo>
                <a:cubicBezTo>
                  <a:pt x="221387" y="-11656"/>
                  <a:pt x="114707" y="68899"/>
                  <a:pt x="89670" y="132036"/>
                </a:cubicBezTo>
                <a:cubicBezTo>
                  <a:pt x="64633" y="195173"/>
                  <a:pt x="59189" y="360636"/>
                  <a:pt x="57012" y="380230"/>
                </a:cubicBezTo>
                <a:cubicBezTo>
                  <a:pt x="54835" y="399824"/>
                  <a:pt x="76607" y="216945"/>
                  <a:pt x="76607" y="249602"/>
                </a:cubicBezTo>
                <a:cubicBezTo>
                  <a:pt x="76607" y="282259"/>
                  <a:pt x="60278" y="543516"/>
                  <a:pt x="57012" y="576173"/>
                </a:cubicBezTo>
                <a:cubicBezTo>
                  <a:pt x="53746" y="608830"/>
                  <a:pt x="65720" y="506505"/>
                  <a:pt x="57012" y="445545"/>
                </a:cubicBezTo>
                <a:cubicBezTo>
                  <a:pt x="48303" y="384585"/>
                  <a:pt x="-18099" y="281170"/>
                  <a:pt x="4761" y="210413"/>
                </a:cubicBezTo>
                <a:cubicBezTo>
                  <a:pt x="27621" y="139656"/>
                  <a:pt x="193083" y="14470"/>
                  <a:pt x="207235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DFF0F9-D3E4-5A8C-9CC1-CD10273A321E}"/>
              </a:ext>
            </a:extLst>
          </p:cNvPr>
          <p:cNvSpPr/>
          <p:nvPr/>
        </p:nvSpPr>
        <p:spPr>
          <a:xfrm>
            <a:off x="2984420" y="2368446"/>
            <a:ext cx="54079" cy="92305"/>
          </a:xfrm>
          <a:custGeom>
            <a:avLst/>
            <a:gdLst>
              <a:gd name="connsiteX0" fmla="*/ 80 w 54079"/>
              <a:gd name="connsiteY0" fmla="*/ 104 h 92305"/>
              <a:gd name="connsiteX1" fmla="*/ 41355 w 54079"/>
              <a:gd name="connsiteY1" fmla="*/ 54079 h 92305"/>
              <a:gd name="connsiteX2" fmla="*/ 19130 w 54079"/>
              <a:gd name="connsiteY2" fmla="*/ 92179 h 92305"/>
              <a:gd name="connsiteX3" fmla="*/ 54055 w 54079"/>
              <a:gd name="connsiteY3" fmla="*/ 41379 h 92305"/>
              <a:gd name="connsiteX4" fmla="*/ 80 w 54079"/>
              <a:gd name="connsiteY4" fmla="*/ 104 h 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9" h="92305">
                <a:moveTo>
                  <a:pt x="80" y="104"/>
                </a:moveTo>
                <a:cubicBezTo>
                  <a:pt x="-2037" y="2221"/>
                  <a:pt x="38180" y="38733"/>
                  <a:pt x="41355" y="54079"/>
                </a:cubicBezTo>
                <a:cubicBezTo>
                  <a:pt x="44530" y="69425"/>
                  <a:pt x="17013" y="94296"/>
                  <a:pt x="19130" y="92179"/>
                </a:cubicBezTo>
                <a:cubicBezTo>
                  <a:pt x="21247" y="90062"/>
                  <a:pt x="55113" y="54079"/>
                  <a:pt x="54055" y="41379"/>
                </a:cubicBezTo>
                <a:cubicBezTo>
                  <a:pt x="52997" y="28679"/>
                  <a:pt x="2197" y="-2013"/>
                  <a:pt x="8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78D67A4-4C8B-7017-D8A0-86CAA3E100B2}"/>
              </a:ext>
            </a:extLst>
          </p:cNvPr>
          <p:cNvSpPr/>
          <p:nvPr/>
        </p:nvSpPr>
        <p:spPr>
          <a:xfrm>
            <a:off x="3063180" y="2112032"/>
            <a:ext cx="97386" cy="69307"/>
          </a:xfrm>
          <a:custGeom>
            <a:avLst/>
            <a:gdLst>
              <a:gd name="connsiteX0" fmla="*/ 695 w 97386"/>
              <a:gd name="connsiteY0" fmla="*/ 69193 h 69307"/>
              <a:gd name="connsiteX1" fmla="*/ 95945 w 97386"/>
              <a:gd name="connsiteY1" fmla="*/ 2518 h 69307"/>
              <a:gd name="connsiteX2" fmla="*/ 54670 w 97386"/>
              <a:gd name="connsiteY2" fmla="*/ 18393 h 69307"/>
              <a:gd name="connsiteX3" fmla="*/ 695 w 97386"/>
              <a:gd name="connsiteY3" fmla="*/ 69193 h 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6" h="69307">
                <a:moveTo>
                  <a:pt x="695" y="69193"/>
                </a:moveTo>
                <a:cubicBezTo>
                  <a:pt x="7574" y="66547"/>
                  <a:pt x="86949" y="10985"/>
                  <a:pt x="95945" y="2518"/>
                </a:cubicBezTo>
                <a:cubicBezTo>
                  <a:pt x="104941" y="-5949"/>
                  <a:pt x="69487" y="8868"/>
                  <a:pt x="54670" y="18393"/>
                </a:cubicBezTo>
                <a:cubicBezTo>
                  <a:pt x="39853" y="27918"/>
                  <a:pt x="-6184" y="71839"/>
                  <a:pt x="695" y="6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B314690-5619-BEBA-4F26-2DD8CC4BD9A5}"/>
              </a:ext>
            </a:extLst>
          </p:cNvPr>
          <p:cNvSpPr/>
          <p:nvPr/>
        </p:nvSpPr>
        <p:spPr>
          <a:xfrm>
            <a:off x="3848026" y="2368550"/>
            <a:ext cx="73134" cy="92075"/>
          </a:xfrm>
          <a:custGeom>
            <a:avLst/>
            <a:gdLst>
              <a:gd name="connsiteX0" fmla="*/ 73099 w 73134"/>
              <a:gd name="connsiteY0" fmla="*/ 0 h 92075"/>
              <a:gd name="connsiteX1" fmla="*/ 12774 w 73134"/>
              <a:gd name="connsiteY1" fmla="*/ 44450 h 92075"/>
              <a:gd name="connsiteX2" fmla="*/ 12774 w 73134"/>
              <a:gd name="connsiteY2" fmla="*/ 92075 h 92075"/>
              <a:gd name="connsiteX3" fmla="*/ 3249 w 73134"/>
              <a:gd name="connsiteY3" fmla="*/ 44450 h 92075"/>
              <a:gd name="connsiteX4" fmla="*/ 73099 w 73134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4" h="92075">
                <a:moveTo>
                  <a:pt x="73099" y="0"/>
                </a:moveTo>
                <a:cubicBezTo>
                  <a:pt x="74686" y="0"/>
                  <a:pt x="22828" y="29104"/>
                  <a:pt x="12774" y="44450"/>
                </a:cubicBezTo>
                <a:cubicBezTo>
                  <a:pt x="2720" y="59796"/>
                  <a:pt x="14361" y="92075"/>
                  <a:pt x="12774" y="92075"/>
                </a:cubicBezTo>
                <a:cubicBezTo>
                  <a:pt x="11187" y="92075"/>
                  <a:pt x="-7334" y="59796"/>
                  <a:pt x="3249" y="44450"/>
                </a:cubicBezTo>
                <a:cubicBezTo>
                  <a:pt x="13832" y="29104"/>
                  <a:pt x="71512" y="0"/>
                  <a:pt x="730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276BF55-2825-363A-8AC8-C5ABDF45595C}"/>
              </a:ext>
            </a:extLst>
          </p:cNvPr>
          <p:cNvSpPr/>
          <p:nvPr/>
        </p:nvSpPr>
        <p:spPr>
          <a:xfrm>
            <a:off x="3624263" y="2107619"/>
            <a:ext cx="14305" cy="107209"/>
          </a:xfrm>
          <a:custGeom>
            <a:avLst/>
            <a:gdLst>
              <a:gd name="connsiteX0" fmla="*/ 1587 w 14305"/>
              <a:gd name="connsiteY0" fmla="*/ 581 h 107209"/>
              <a:gd name="connsiteX1" fmla="*/ 1587 w 14305"/>
              <a:gd name="connsiteY1" fmla="*/ 105356 h 107209"/>
              <a:gd name="connsiteX2" fmla="*/ 14287 w 14305"/>
              <a:gd name="connsiteY2" fmla="*/ 64081 h 107209"/>
              <a:gd name="connsiteX3" fmla="*/ 1587 w 14305"/>
              <a:gd name="connsiteY3" fmla="*/ 581 h 10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" h="107209">
                <a:moveTo>
                  <a:pt x="1587" y="581"/>
                </a:moveTo>
                <a:cubicBezTo>
                  <a:pt x="-530" y="7460"/>
                  <a:pt x="-530" y="94773"/>
                  <a:pt x="1587" y="105356"/>
                </a:cubicBezTo>
                <a:cubicBezTo>
                  <a:pt x="3704" y="115939"/>
                  <a:pt x="13758" y="78369"/>
                  <a:pt x="14287" y="64081"/>
                </a:cubicBezTo>
                <a:cubicBezTo>
                  <a:pt x="14816" y="49794"/>
                  <a:pt x="3704" y="-6298"/>
                  <a:pt x="158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E70D143-36AA-09F1-A406-318071103360}"/>
              </a:ext>
            </a:extLst>
          </p:cNvPr>
          <p:cNvSpPr/>
          <p:nvPr/>
        </p:nvSpPr>
        <p:spPr>
          <a:xfrm>
            <a:off x="3568414" y="1583963"/>
            <a:ext cx="110495" cy="428858"/>
          </a:xfrm>
          <a:custGeom>
            <a:avLst/>
            <a:gdLst>
              <a:gd name="connsiteX0" fmla="*/ 12986 w 110495"/>
              <a:gd name="connsiteY0" fmla="*/ 362 h 428858"/>
              <a:gd name="connsiteX1" fmla="*/ 101886 w 110495"/>
              <a:gd name="connsiteY1" fmla="*/ 403587 h 428858"/>
              <a:gd name="connsiteX2" fmla="*/ 95536 w 110495"/>
              <a:gd name="connsiteY2" fmla="*/ 375012 h 428858"/>
              <a:gd name="connsiteX3" fmla="*/ 286 w 110495"/>
              <a:gd name="connsiteY3" fmla="*/ 279762 h 428858"/>
              <a:gd name="connsiteX4" fmla="*/ 63786 w 110495"/>
              <a:gd name="connsiteY4" fmla="*/ 330562 h 428858"/>
              <a:gd name="connsiteX5" fmla="*/ 12986 w 110495"/>
              <a:gd name="connsiteY5" fmla="*/ 362 h 4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5" h="428858">
                <a:moveTo>
                  <a:pt x="12986" y="362"/>
                </a:moveTo>
                <a:cubicBezTo>
                  <a:pt x="19336" y="12533"/>
                  <a:pt x="88128" y="341145"/>
                  <a:pt x="101886" y="403587"/>
                </a:cubicBezTo>
                <a:cubicBezTo>
                  <a:pt x="115644" y="466029"/>
                  <a:pt x="112469" y="395650"/>
                  <a:pt x="95536" y="375012"/>
                </a:cubicBezTo>
                <a:cubicBezTo>
                  <a:pt x="78603" y="354375"/>
                  <a:pt x="5578" y="287170"/>
                  <a:pt x="286" y="279762"/>
                </a:cubicBezTo>
                <a:cubicBezTo>
                  <a:pt x="-5006" y="272354"/>
                  <a:pt x="64844" y="374483"/>
                  <a:pt x="63786" y="330562"/>
                </a:cubicBezTo>
                <a:cubicBezTo>
                  <a:pt x="62728" y="286641"/>
                  <a:pt x="6636" y="-11809"/>
                  <a:pt x="129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72B4E17-BA98-4F0E-6ACD-0EE429799580}"/>
              </a:ext>
            </a:extLst>
          </p:cNvPr>
          <p:cNvSpPr/>
          <p:nvPr/>
        </p:nvSpPr>
        <p:spPr>
          <a:xfrm>
            <a:off x="3625819" y="2190737"/>
            <a:ext cx="92848" cy="197399"/>
          </a:xfrm>
          <a:custGeom>
            <a:avLst/>
            <a:gdLst>
              <a:gd name="connsiteX0" fmla="*/ 60356 w 92848"/>
              <a:gd name="connsiteY0" fmla="*/ 13 h 197399"/>
              <a:gd name="connsiteX1" fmla="*/ 79406 w 92848"/>
              <a:gd name="connsiteY1" fmla="*/ 92088 h 197399"/>
              <a:gd name="connsiteX2" fmla="*/ 76231 w 92848"/>
              <a:gd name="connsiteY2" fmla="*/ 177813 h 197399"/>
              <a:gd name="connsiteX3" fmla="*/ 73056 w 92848"/>
              <a:gd name="connsiteY3" fmla="*/ 196863 h 197399"/>
              <a:gd name="connsiteX4" fmla="*/ 69881 w 92848"/>
              <a:gd name="connsiteY4" fmla="*/ 165113 h 197399"/>
              <a:gd name="connsiteX5" fmla="*/ 31 w 92848"/>
              <a:gd name="connsiteY5" fmla="*/ 22238 h 197399"/>
              <a:gd name="connsiteX6" fmla="*/ 79406 w 92848"/>
              <a:gd name="connsiteY6" fmla="*/ 171463 h 197399"/>
              <a:gd name="connsiteX7" fmla="*/ 88931 w 92848"/>
              <a:gd name="connsiteY7" fmla="*/ 98438 h 197399"/>
              <a:gd name="connsiteX8" fmla="*/ 60356 w 92848"/>
              <a:gd name="connsiteY8" fmla="*/ 13 h 1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48" h="197399">
                <a:moveTo>
                  <a:pt x="60356" y="13"/>
                </a:moveTo>
                <a:cubicBezTo>
                  <a:pt x="58768" y="-1045"/>
                  <a:pt x="76760" y="62455"/>
                  <a:pt x="79406" y="92088"/>
                </a:cubicBezTo>
                <a:cubicBezTo>
                  <a:pt x="82052" y="121721"/>
                  <a:pt x="77289" y="160351"/>
                  <a:pt x="76231" y="177813"/>
                </a:cubicBezTo>
                <a:cubicBezTo>
                  <a:pt x="75173" y="195275"/>
                  <a:pt x="74114" y="198980"/>
                  <a:pt x="73056" y="196863"/>
                </a:cubicBezTo>
                <a:cubicBezTo>
                  <a:pt x="71998" y="194746"/>
                  <a:pt x="82052" y="194217"/>
                  <a:pt x="69881" y="165113"/>
                </a:cubicBezTo>
                <a:cubicBezTo>
                  <a:pt x="57710" y="136009"/>
                  <a:pt x="-1557" y="21180"/>
                  <a:pt x="31" y="22238"/>
                </a:cubicBezTo>
                <a:cubicBezTo>
                  <a:pt x="1619" y="23296"/>
                  <a:pt x="64589" y="158763"/>
                  <a:pt x="79406" y="171463"/>
                </a:cubicBezTo>
                <a:cubicBezTo>
                  <a:pt x="94223" y="184163"/>
                  <a:pt x="95810" y="122780"/>
                  <a:pt x="88931" y="98438"/>
                </a:cubicBezTo>
                <a:cubicBezTo>
                  <a:pt x="82052" y="74096"/>
                  <a:pt x="61944" y="1071"/>
                  <a:pt x="603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6536CD-EDBA-043D-E46E-35E673A365DE}"/>
              </a:ext>
            </a:extLst>
          </p:cNvPr>
          <p:cNvSpPr/>
          <p:nvPr/>
        </p:nvSpPr>
        <p:spPr>
          <a:xfrm>
            <a:off x="2822464" y="2308223"/>
            <a:ext cx="25885" cy="172155"/>
          </a:xfrm>
          <a:custGeom>
            <a:avLst/>
            <a:gdLst>
              <a:gd name="connsiteX0" fmla="*/ 15986 w 25885"/>
              <a:gd name="connsiteY0" fmla="*/ 2 h 172155"/>
              <a:gd name="connsiteX1" fmla="*/ 9636 w 25885"/>
              <a:gd name="connsiteY1" fmla="*/ 107952 h 172155"/>
              <a:gd name="connsiteX2" fmla="*/ 25511 w 25885"/>
              <a:gd name="connsiteY2" fmla="*/ 171452 h 172155"/>
              <a:gd name="connsiteX3" fmla="*/ 19161 w 25885"/>
              <a:gd name="connsiteY3" fmla="*/ 139702 h 172155"/>
              <a:gd name="connsiteX4" fmla="*/ 111 w 25885"/>
              <a:gd name="connsiteY4" fmla="*/ 104777 h 172155"/>
              <a:gd name="connsiteX5" fmla="*/ 15986 w 25885"/>
              <a:gd name="connsiteY5" fmla="*/ 2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5" h="172155">
                <a:moveTo>
                  <a:pt x="15986" y="2"/>
                </a:moveTo>
                <a:cubicBezTo>
                  <a:pt x="17573" y="531"/>
                  <a:pt x="8048" y="79377"/>
                  <a:pt x="9636" y="107952"/>
                </a:cubicBezTo>
                <a:cubicBezTo>
                  <a:pt x="11223" y="136527"/>
                  <a:pt x="23924" y="166160"/>
                  <a:pt x="25511" y="171452"/>
                </a:cubicBezTo>
                <a:cubicBezTo>
                  <a:pt x="27098" y="176744"/>
                  <a:pt x="23394" y="150815"/>
                  <a:pt x="19161" y="139702"/>
                </a:cubicBezTo>
                <a:cubicBezTo>
                  <a:pt x="14928" y="128590"/>
                  <a:pt x="1698" y="121710"/>
                  <a:pt x="111" y="104777"/>
                </a:cubicBezTo>
                <a:cubicBezTo>
                  <a:pt x="-1477" y="87844"/>
                  <a:pt x="14399" y="-527"/>
                  <a:pt x="159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34502CF-719D-6138-CE8D-B87FD0891674}"/>
              </a:ext>
            </a:extLst>
          </p:cNvPr>
          <p:cNvSpPr/>
          <p:nvPr/>
        </p:nvSpPr>
        <p:spPr>
          <a:xfrm>
            <a:off x="2911141" y="2654276"/>
            <a:ext cx="80834" cy="203010"/>
          </a:xfrm>
          <a:custGeom>
            <a:avLst/>
            <a:gdLst>
              <a:gd name="connsiteX0" fmla="*/ 9859 w 80834"/>
              <a:gd name="connsiteY0" fmla="*/ 24 h 203010"/>
              <a:gd name="connsiteX1" fmla="*/ 32084 w 80834"/>
              <a:gd name="connsiteY1" fmla="*/ 107974 h 203010"/>
              <a:gd name="connsiteX2" fmla="*/ 79709 w 80834"/>
              <a:gd name="connsiteY2" fmla="*/ 200049 h 203010"/>
              <a:gd name="connsiteX3" fmla="*/ 60659 w 80834"/>
              <a:gd name="connsiteY3" fmla="*/ 174649 h 203010"/>
              <a:gd name="connsiteX4" fmla="*/ 3509 w 80834"/>
              <a:gd name="connsiteY4" fmla="*/ 117499 h 203010"/>
              <a:gd name="connsiteX5" fmla="*/ 9859 w 80834"/>
              <a:gd name="connsiteY5" fmla="*/ 24 h 2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34" h="203010">
                <a:moveTo>
                  <a:pt x="9859" y="24"/>
                </a:moveTo>
                <a:cubicBezTo>
                  <a:pt x="14621" y="-1563"/>
                  <a:pt x="20442" y="74637"/>
                  <a:pt x="32084" y="107974"/>
                </a:cubicBezTo>
                <a:cubicBezTo>
                  <a:pt x="43726" y="141311"/>
                  <a:pt x="79709" y="200049"/>
                  <a:pt x="79709" y="200049"/>
                </a:cubicBezTo>
                <a:cubicBezTo>
                  <a:pt x="84471" y="211161"/>
                  <a:pt x="73359" y="188407"/>
                  <a:pt x="60659" y="174649"/>
                </a:cubicBezTo>
                <a:cubicBezTo>
                  <a:pt x="47959" y="160891"/>
                  <a:pt x="12505" y="143957"/>
                  <a:pt x="3509" y="117499"/>
                </a:cubicBezTo>
                <a:cubicBezTo>
                  <a:pt x="-5487" y="91041"/>
                  <a:pt x="5097" y="1611"/>
                  <a:pt x="98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07B7C2C-29B4-F706-2223-82956861F203}"/>
              </a:ext>
            </a:extLst>
          </p:cNvPr>
          <p:cNvSpPr/>
          <p:nvPr/>
        </p:nvSpPr>
        <p:spPr>
          <a:xfrm>
            <a:off x="3940112" y="2940050"/>
            <a:ext cx="70354" cy="88900"/>
          </a:xfrm>
          <a:custGeom>
            <a:avLst/>
            <a:gdLst>
              <a:gd name="connsiteX0" fmla="*/ 63 w 70354"/>
              <a:gd name="connsiteY0" fmla="*/ 0 h 88900"/>
              <a:gd name="connsiteX1" fmla="*/ 57213 w 70354"/>
              <a:gd name="connsiteY1" fmla="*/ 34925 h 88900"/>
              <a:gd name="connsiteX2" fmla="*/ 44513 w 70354"/>
              <a:gd name="connsiteY2" fmla="*/ 88900 h 88900"/>
              <a:gd name="connsiteX3" fmla="*/ 69913 w 70354"/>
              <a:gd name="connsiteY3" fmla="*/ 34925 h 88900"/>
              <a:gd name="connsiteX4" fmla="*/ 63 w 70354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4" h="88900">
                <a:moveTo>
                  <a:pt x="63" y="0"/>
                </a:moveTo>
                <a:cubicBezTo>
                  <a:pt x="-2054" y="0"/>
                  <a:pt x="49805" y="20108"/>
                  <a:pt x="57213" y="34925"/>
                </a:cubicBezTo>
                <a:cubicBezTo>
                  <a:pt x="64621" y="49742"/>
                  <a:pt x="42396" y="88900"/>
                  <a:pt x="44513" y="88900"/>
                </a:cubicBezTo>
                <a:cubicBezTo>
                  <a:pt x="46630" y="88900"/>
                  <a:pt x="74146" y="48683"/>
                  <a:pt x="69913" y="34925"/>
                </a:cubicBezTo>
                <a:cubicBezTo>
                  <a:pt x="65680" y="21167"/>
                  <a:pt x="2180" y="0"/>
                  <a:pt x="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ED92511-CE4A-039E-BD7C-0D33FA1D23A8}"/>
              </a:ext>
            </a:extLst>
          </p:cNvPr>
          <p:cNvSpPr/>
          <p:nvPr/>
        </p:nvSpPr>
        <p:spPr>
          <a:xfrm>
            <a:off x="4278856" y="2313780"/>
            <a:ext cx="50289" cy="199707"/>
          </a:xfrm>
          <a:custGeom>
            <a:avLst/>
            <a:gdLst>
              <a:gd name="connsiteX0" fmla="*/ 13744 w 50289"/>
              <a:gd name="connsiteY0" fmla="*/ 795 h 199707"/>
              <a:gd name="connsiteX1" fmla="*/ 39144 w 50289"/>
              <a:gd name="connsiteY1" fmla="*/ 86520 h 199707"/>
              <a:gd name="connsiteX2" fmla="*/ 1044 w 50289"/>
              <a:gd name="connsiteY2" fmla="*/ 197645 h 199707"/>
              <a:gd name="connsiteX3" fmla="*/ 13744 w 50289"/>
              <a:gd name="connsiteY3" fmla="*/ 153195 h 199707"/>
              <a:gd name="connsiteX4" fmla="*/ 45494 w 50289"/>
              <a:gd name="connsiteY4" fmla="*/ 83345 h 199707"/>
              <a:gd name="connsiteX5" fmla="*/ 45494 w 50289"/>
              <a:gd name="connsiteY5" fmla="*/ 45245 h 199707"/>
              <a:gd name="connsiteX6" fmla="*/ 13744 w 50289"/>
              <a:gd name="connsiteY6" fmla="*/ 795 h 1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9" h="199707">
                <a:moveTo>
                  <a:pt x="13744" y="795"/>
                </a:moveTo>
                <a:cubicBezTo>
                  <a:pt x="12686" y="7674"/>
                  <a:pt x="41261" y="53712"/>
                  <a:pt x="39144" y="86520"/>
                </a:cubicBezTo>
                <a:cubicBezTo>
                  <a:pt x="37027" y="119328"/>
                  <a:pt x="5277" y="186533"/>
                  <a:pt x="1044" y="197645"/>
                </a:cubicBezTo>
                <a:cubicBezTo>
                  <a:pt x="-3189" y="208758"/>
                  <a:pt x="6336" y="172245"/>
                  <a:pt x="13744" y="153195"/>
                </a:cubicBezTo>
                <a:cubicBezTo>
                  <a:pt x="21152" y="134145"/>
                  <a:pt x="40202" y="101337"/>
                  <a:pt x="45494" y="83345"/>
                </a:cubicBezTo>
                <a:cubicBezTo>
                  <a:pt x="50786" y="65353"/>
                  <a:pt x="52902" y="56887"/>
                  <a:pt x="45494" y="45245"/>
                </a:cubicBezTo>
                <a:cubicBezTo>
                  <a:pt x="38086" y="33603"/>
                  <a:pt x="14802" y="-6084"/>
                  <a:pt x="1374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793F6E9-B390-098A-3242-1AFCEB7CCE8E}"/>
              </a:ext>
            </a:extLst>
          </p:cNvPr>
          <p:cNvSpPr/>
          <p:nvPr/>
        </p:nvSpPr>
        <p:spPr>
          <a:xfrm>
            <a:off x="4025091" y="2666517"/>
            <a:ext cx="213861" cy="226463"/>
          </a:xfrm>
          <a:custGeom>
            <a:avLst/>
            <a:gdLst>
              <a:gd name="connsiteX0" fmla="*/ 213534 w 213861"/>
              <a:gd name="connsiteY0" fmla="*/ 483 h 226463"/>
              <a:gd name="connsiteX1" fmla="*/ 809 w 213861"/>
              <a:gd name="connsiteY1" fmla="*/ 225908 h 226463"/>
              <a:gd name="connsiteX2" fmla="*/ 137334 w 213861"/>
              <a:gd name="connsiteY2" fmla="*/ 67158 h 226463"/>
              <a:gd name="connsiteX3" fmla="*/ 51609 w 213861"/>
              <a:gd name="connsiteY3" fmla="*/ 162408 h 226463"/>
              <a:gd name="connsiteX4" fmla="*/ 213534 w 213861"/>
              <a:gd name="connsiteY4" fmla="*/ 483 h 2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1" h="226463">
                <a:moveTo>
                  <a:pt x="213534" y="483"/>
                </a:moveTo>
                <a:cubicBezTo>
                  <a:pt x="205067" y="11066"/>
                  <a:pt x="13509" y="214796"/>
                  <a:pt x="809" y="225908"/>
                </a:cubicBezTo>
                <a:cubicBezTo>
                  <a:pt x="-11891" y="237020"/>
                  <a:pt x="128867" y="77741"/>
                  <a:pt x="137334" y="67158"/>
                </a:cubicBezTo>
                <a:cubicBezTo>
                  <a:pt x="145801" y="56575"/>
                  <a:pt x="39438" y="168229"/>
                  <a:pt x="51609" y="162408"/>
                </a:cubicBezTo>
                <a:cubicBezTo>
                  <a:pt x="63780" y="156587"/>
                  <a:pt x="222001" y="-10100"/>
                  <a:pt x="21353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5168BF-0D55-E741-4195-D7C9972F9ADE}"/>
              </a:ext>
            </a:extLst>
          </p:cNvPr>
          <p:cNvSpPr/>
          <p:nvPr/>
        </p:nvSpPr>
        <p:spPr>
          <a:xfrm>
            <a:off x="3886080" y="2812984"/>
            <a:ext cx="60617" cy="114407"/>
          </a:xfrm>
          <a:custGeom>
            <a:avLst/>
            <a:gdLst>
              <a:gd name="connsiteX0" fmla="*/ 120 w 60617"/>
              <a:gd name="connsiteY0" fmla="*/ 66 h 114407"/>
              <a:gd name="connsiteX1" fmla="*/ 44570 w 60617"/>
              <a:gd name="connsiteY1" fmla="*/ 44516 h 114407"/>
              <a:gd name="connsiteX2" fmla="*/ 31870 w 60617"/>
              <a:gd name="connsiteY2" fmla="*/ 114366 h 114407"/>
              <a:gd name="connsiteX3" fmla="*/ 60445 w 60617"/>
              <a:gd name="connsiteY3" fmla="*/ 54041 h 114407"/>
              <a:gd name="connsiteX4" fmla="*/ 120 w 60617"/>
              <a:gd name="connsiteY4" fmla="*/ 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17" h="114407">
                <a:moveTo>
                  <a:pt x="120" y="66"/>
                </a:moveTo>
                <a:cubicBezTo>
                  <a:pt x="-2526" y="-1522"/>
                  <a:pt x="39278" y="25466"/>
                  <a:pt x="44570" y="44516"/>
                </a:cubicBezTo>
                <a:cubicBezTo>
                  <a:pt x="49862" y="63566"/>
                  <a:pt x="29224" y="112779"/>
                  <a:pt x="31870" y="114366"/>
                </a:cubicBezTo>
                <a:cubicBezTo>
                  <a:pt x="34516" y="115954"/>
                  <a:pt x="63091" y="71504"/>
                  <a:pt x="60445" y="54041"/>
                </a:cubicBezTo>
                <a:cubicBezTo>
                  <a:pt x="57799" y="36578"/>
                  <a:pt x="2766" y="1654"/>
                  <a:pt x="12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26D933-181C-F71B-14B0-410784D2923D}"/>
              </a:ext>
            </a:extLst>
          </p:cNvPr>
          <p:cNvSpPr/>
          <p:nvPr/>
        </p:nvSpPr>
        <p:spPr>
          <a:xfrm>
            <a:off x="3319776" y="1456735"/>
            <a:ext cx="165794" cy="275991"/>
          </a:xfrm>
          <a:custGeom>
            <a:avLst/>
            <a:gdLst>
              <a:gd name="connsiteX0" fmla="*/ 17149 w 165794"/>
              <a:gd name="connsiteY0" fmla="*/ 590 h 275991"/>
              <a:gd name="connsiteX1" fmla="*/ 55249 w 165794"/>
              <a:gd name="connsiteY1" fmla="*/ 121240 h 275991"/>
              <a:gd name="connsiteX2" fmla="*/ 153674 w 165794"/>
              <a:gd name="connsiteY2" fmla="*/ 267290 h 275991"/>
              <a:gd name="connsiteX3" fmla="*/ 147324 w 165794"/>
              <a:gd name="connsiteY3" fmla="*/ 245065 h 275991"/>
              <a:gd name="connsiteX4" fmla="*/ 1274 w 165794"/>
              <a:gd name="connsiteY4" fmla="*/ 127590 h 275991"/>
              <a:gd name="connsiteX5" fmla="*/ 74299 w 165794"/>
              <a:gd name="connsiteY5" fmla="*/ 172040 h 275991"/>
              <a:gd name="connsiteX6" fmla="*/ 17149 w 165794"/>
              <a:gd name="connsiteY6" fmla="*/ 590 h 27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4" h="275991">
                <a:moveTo>
                  <a:pt x="17149" y="590"/>
                </a:moveTo>
                <a:cubicBezTo>
                  <a:pt x="13974" y="-7877"/>
                  <a:pt x="32495" y="76790"/>
                  <a:pt x="55249" y="121240"/>
                </a:cubicBezTo>
                <a:cubicBezTo>
                  <a:pt x="78003" y="165690"/>
                  <a:pt x="138328" y="246653"/>
                  <a:pt x="153674" y="267290"/>
                </a:cubicBezTo>
                <a:cubicBezTo>
                  <a:pt x="169020" y="287927"/>
                  <a:pt x="172724" y="268348"/>
                  <a:pt x="147324" y="245065"/>
                </a:cubicBezTo>
                <a:cubicBezTo>
                  <a:pt x="121924" y="221782"/>
                  <a:pt x="13445" y="139761"/>
                  <a:pt x="1274" y="127590"/>
                </a:cubicBezTo>
                <a:cubicBezTo>
                  <a:pt x="-10897" y="115419"/>
                  <a:pt x="67949" y="191090"/>
                  <a:pt x="74299" y="172040"/>
                </a:cubicBezTo>
                <a:cubicBezTo>
                  <a:pt x="80649" y="152990"/>
                  <a:pt x="20324" y="9057"/>
                  <a:pt x="17149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0807064-04B6-BBCF-3128-657C256205E5}"/>
              </a:ext>
            </a:extLst>
          </p:cNvPr>
          <p:cNvSpPr/>
          <p:nvPr/>
        </p:nvSpPr>
        <p:spPr>
          <a:xfrm>
            <a:off x="3570303" y="1473459"/>
            <a:ext cx="226497" cy="740407"/>
          </a:xfrm>
          <a:custGeom>
            <a:avLst/>
            <a:gdLst>
              <a:gd name="connsiteX0" fmla="*/ 1572 w 226497"/>
              <a:gd name="connsiteY0" fmla="*/ 2916 h 740407"/>
              <a:gd name="connsiteX1" fmla="*/ 217472 w 226497"/>
              <a:gd name="connsiteY1" fmla="*/ 707766 h 740407"/>
              <a:gd name="connsiteX2" fmla="*/ 188897 w 226497"/>
              <a:gd name="connsiteY2" fmla="*/ 631566 h 740407"/>
              <a:gd name="connsiteX3" fmla="*/ 106347 w 226497"/>
              <a:gd name="connsiteY3" fmla="*/ 409316 h 740407"/>
              <a:gd name="connsiteX4" fmla="*/ 119047 w 226497"/>
              <a:gd name="connsiteY4" fmla="*/ 456941 h 740407"/>
              <a:gd name="connsiteX5" fmla="*/ 1572 w 226497"/>
              <a:gd name="connsiteY5" fmla="*/ 2916 h 7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97" h="740407">
                <a:moveTo>
                  <a:pt x="1572" y="2916"/>
                </a:moveTo>
                <a:cubicBezTo>
                  <a:pt x="17976" y="44720"/>
                  <a:pt x="186251" y="602991"/>
                  <a:pt x="217472" y="707766"/>
                </a:cubicBezTo>
                <a:cubicBezTo>
                  <a:pt x="248693" y="812541"/>
                  <a:pt x="188897" y="631566"/>
                  <a:pt x="188897" y="631566"/>
                </a:cubicBezTo>
                <a:cubicBezTo>
                  <a:pt x="170376" y="581824"/>
                  <a:pt x="117989" y="438420"/>
                  <a:pt x="106347" y="409316"/>
                </a:cubicBezTo>
                <a:cubicBezTo>
                  <a:pt x="94705" y="380212"/>
                  <a:pt x="135980" y="532612"/>
                  <a:pt x="119047" y="456941"/>
                </a:cubicBezTo>
                <a:cubicBezTo>
                  <a:pt x="102114" y="381270"/>
                  <a:pt x="-14832" y="-38888"/>
                  <a:pt x="1572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641696A-1B60-3DFD-2D24-E28865831E28}"/>
              </a:ext>
            </a:extLst>
          </p:cNvPr>
          <p:cNvSpPr/>
          <p:nvPr/>
        </p:nvSpPr>
        <p:spPr>
          <a:xfrm>
            <a:off x="2640819" y="722060"/>
            <a:ext cx="1525216" cy="973752"/>
          </a:xfrm>
          <a:custGeom>
            <a:avLst/>
            <a:gdLst>
              <a:gd name="connsiteX0" fmla="*/ 1513343 w 1525216"/>
              <a:gd name="connsiteY0" fmla="*/ 101506 h 973752"/>
              <a:gd name="connsiteX1" fmla="*/ 665555 w 1525216"/>
              <a:gd name="connsiteY1" fmla="*/ 258952 h 973752"/>
              <a:gd name="connsiteX2" fmla="*/ 429385 w 1525216"/>
              <a:gd name="connsiteY2" fmla="*/ 543566 h 973752"/>
              <a:gd name="connsiteX3" fmla="*/ 526275 w 1525216"/>
              <a:gd name="connsiteY3" fmla="*/ 464843 h 973752"/>
              <a:gd name="connsiteX4" fmla="*/ 374884 w 1525216"/>
              <a:gd name="connsiteY4" fmla="*/ 604123 h 973752"/>
              <a:gd name="connsiteX5" fmla="*/ 568664 w 1525216"/>
              <a:gd name="connsiteY5" fmla="*/ 507233 h 973752"/>
              <a:gd name="connsiteX6" fmla="*/ 259827 w 1525216"/>
              <a:gd name="connsiteY6" fmla="*/ 646512 h 973752"/>
              <a:gd name="connsiteX7" fmla="*/ 5491 w 1525216"/>
              <a:gd name="connsiteY7" fmla="*/ 973516 h 973752"/>
              <a:gd name="connsiteX8" fmla="*/ 102381 w 1525216"/>
              <a:gd name="connsiteY8" fmla="*/ 688902 h 973752"/>
              <a:gd name="connsiteX9" fmla="*/ 302217 w 1525216"/>
              <a:gd name="connsiteY9" fmla="*/ 137839 h 973752"/>
              <a:gd name="connsiteX10" fmla="*/ 271939 w 1525216"/>
              <a:gd name="connsiteY10" fmla="*/ 295286 h 973752"/>
              <a:gd name="connsiteX11" fmla="*/ 750333 w 1525216"/>
              <a:gd name="connsiteY11" fmla="*/ 4615 h 973752"/>
              <a:gd name="connsiteX12" fmla="*/ 695833 w 1525216"/>
              <a:gd name="connsiteY12" fmla="*/ 113617 h 973752"/>
              <a:gd name="connsiteX13" fmla="*/ 932002 w 1525216"/>
              <a:gd name="connsiteY13" fmla="*/ 71227 h 973752"/>
              <a:gd name="connsiteX14" fmla="*/ 1150005 w 1525216"/>
              <a:gd name="connsiteY14" fmla="*/ 77283 h 973752"/>
              <a:gd name="connsiteX15" fmla="*/ 1513343 w 1525216"/>
              <a:gd name="connsiteY15" fmla="*/ 101506 h 9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216" h="973752">
                <a:moveTo>
                  <a:pt x="1513343" y="101506"/>
                </a:moveTo>
                <a:cubicBezTo>
                  <a:pt x="1432601" y="131784"/>
                  <a:pt x="846215" y="185275"/>
                  <a:pt x="665555" y="258952"/>
                </a:cubicBezTo>
                <a:cubicBezTo>
                  <a:pt x="484895" y="332629"/>
                  <a:pt x="452598" y="509251"/>
                  <a:pt x="429385" y="543566"/>
                </a:cubicBezTo>
                <a:cubicBezTo>
                  <a:pt x="406172" y="577881"/>
                  <a:pt x="535358" y="454750"/>
                  <a:pt x="526275" y="464843"/>
                </a:cubicBezTo>
                <a:cubicBezTo>
                  <a:pt x="517191" y="474936"/>
                  <a:pt x="367819" y="597058"/>
                  <a:pt x="374884" y="604123"/>
                </a:cubicBezTo>
                <a:cubicBezTo>
                  <a:pt x="381949" y="611188"/>
                  <a:pt x="587840" y="500168"/>
                  <a:pt x="568664" y="507233"/>
                </a:cubicBezTo>
                <a:cubicBezTo>
                  <a:pt x="549488" y="514298"/>
                  <a:pt x="353689" y="568798"/>
                  <a:pt x="259827" y="646512"/>
                </a:cubicBezTo>
                <a:cubicBezTo>
                  <a:pt x="165965" y="724226"/>
                  <a:pt x="31732" y="966451"/>
                  <a:pt x="5491" y="973516"/>
                </a:cubicBezTo>
                <a:cubicBezTo>
                  <a:pt x="-20750" y="980581"/>
                  <a:pt x="52927" y="828182"/>
                  <a:pt x="102381" y="688902"/>
                </a:cubicBezTo>
                <a:cubicBezTo>
                  <a:pt x="151835" y="549623"/>
                  <a:pt x="273957" y="203442"/>
                  <a:pt x="302217" y="137839"/>
                </a:cubicBezTo>
                <a:cubicBezTo>
                  <a:pt x="330477" y="72236"/>
                  <a:pt x="197253" y="317490"/>
                  <a:pt x="271939" y="295286"/>
                </a:cubicBezTo>
                <a:cubicBezTo>
                  <a:pt x="346625" y="273082"/>
                  <a:pt x="679684" y="34893"/>
                  <a:pt x="750333" y="4615"/>
                </a:cubicBezTo>
                <a:cubicBezTo>
                  <a:pt x="820982" y="-25663"/>
                  <a:pt x="665555" y="102515"/>
                  <a:pt x="695833" y="113617"/>
                </a:cubicBezTo>
                <a:cubicBezTo>
                  <a:pt x="726111" y="124719"/>
                  <a:pt x="856307" y="77283"/>
                  <a:pt x="932002" y="71227"/>
                </a:cubicBezTo>
                <a:cubicBezTo>
                  <a:pt x="1007697" y="65171"/>
                  <a:pt x="1060180" y="71227"/>
                  <a:pt x="1150005" y="77283"/>
                </a:cubicBezTo>
                <a:cubicBezTo>
                  <a:pt x="1239830" y="83339"/>
                  <a:pt x="1594085" y="71228"/>
                  <a:pt x="1513343" y="10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3030EFA-5873-8176-5B1E-56F90303B203}"/>
              </a:ext>
            </a:extLst>
          </p:cNvPr>
          <p:cNvSpPr/>
          <p:nvPr/>
        </p:nvSpPr>
        <p:spPr>
          <a:xfrm>
            <a:off x="2474197" y="1231163"/>
            <a:ext cx="835794" cy="2398313"/>
          </a:xfrm>
          <a:custGeom>
            <a:avLst/>
            <a:gdLst>
              <a:gd name="connsiteX0" fmla="*/ 287170 w 835794"/>
              <a:gd name="connsiteY0" fmla="*/ 16297 h 2398313"/>
              <a:gd name="connsiteX1" fmla="*/ 371949 w 835794"/>
              <a:gd name="connsiteY1" fmla="*/ 1439369 h 2398313"/>
              <a:gd name="connsiteX2" fmla="*/ 438561 w 835794"/>
              <a:gd name="connsiteY2" fmla="*/ 1348535 h 2398313"/>
              <a:gd name="connsiteX3" fmla="*/ 632341 w 835794"/>
              <a:gd name="connsiteY3" fmla="*/ 1723984 h 2398313"/>
              <a:gd name="connsiteX4" fmla="*/ 602063 w 835794"/>
              <a:gd name="connsiteY4" fmla="*/ 1723984 h 2398313"/>
              <a:gd name="connsiteX5" fmla="*/ 765565 w 835794"/>
              <a:gd name="connsiteY5" fmla="*/ 2220546 h 2398313"/>
              <a:gd name="connsiteX6" fmla="*/ 814010 w 835794"/>
              <a:gd name="connsiteY6" fmla="*/ 2390103 h 2398313"/>
              <a:gd name="connsiteX7" fmla="*/ 420394 w 835794"/>
              <a:gd name="connsiteY7" fmla="*/ 1996487 h 2398313"/>
              <a:gd name="connsiteX8" fmla="*/ 8611 w 835794"/>
              <a:gd name="connsiteY8" fmla="*/ 1251645 h 2398313"/>
              <a:gd name="connsiteX9" fmla="*/ 135779 w 835794"/>
              <a:gd name="connsiteY9" fmla="*/ 1463592 h 2398313"/>
              <a:gd name="connsiteX10" fmla="*/ 75223 w 835794"/>
              <a:gd name="connsiteY10" fmla="*/ 640026 h 2398313"/>
              <a:gd name="connsiteX11" fmla="*/ 166057 w 835794"/>
              <a:gd name="connsiteY11" fmla="*/ 664249 h 2398313"/>
              <a:gd name="connsiteX12" fmla="*/ 287170 w 835794"/>
              <a:gd name="connsiteY12" fmla="*/ 16297 h 23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5794" h="2398313">
                <a:moveTo>
                  <a:pt x="287170" y="16297"/>
                </a:moveTo>
                <a:cubicBezTo>
                  <a:pt x="321485" y="145484"/>
                  <a:pt x="346717" y="1217329"/>
                  <a:pt x="371949" y="1439369"/>
                </a:cubicBezTo>
                <a:cubicBezTo>
                  <a:pt x="397181" y="1661409"/>
                  <a:pt x="395162" y="1301099"/>
                  <a:pt x="438561" y="1348535"/>
                </a:cubicBezTo>
                <a:cubicBezTo>
                  <a:pt x="481960" y="1395971"/>
                  <a:pt x="605091" y="1661409"/>
                  <a:pt x="632341" y="1723984"/>
                </a:cubicBezTo>
                <a:cubicBezTo>
                  <a:pt x="659591" y="1786559"/>
                  <a:pt x="579859" y="1641224"/>
                  <a:pt x="602063" y="1723984"/>
                </a:cubicBezTo>
                <a:cubicBezTo>
                  <a:pt x="624267" y="1806744"/>
                  <a:pt x="730241" y="2109526"/>
                  <a:pt x="765565" y="2220546"/>
                </a:cubicBezTo>
                <a:cubicBezTo>
                  <a:pt x="800890" y="2331566"/>
                  <a:pt x="871538" y="2427446"/>
                  <a:pt x="814010" y="2390103"/>
                </a:cubicBezTo>
                <a:cubicBezTo>
                  <a:pt x="756482" y="2352760"/>
                  <a:pt x="554627" y="2186230"/>
                  <a:pt x="420394" y="1996487"/>
                </a:cubicBezTo>
                <a:cubicBezTo>
                  <a:pt x="286161" y="1806744"/>
                  <a:pt x="56047" y="1340461"/>
                  <a:pt x="8611" y="1251645"/>
                </a:cubicBezTo>
                <a:cubicBezTo>
                  <a:pt x="-38825" y="1162829"/>
                  <a:pt x="124677" y="1565528"/>
                  <a:pt x="135779" y="1463592"/>
                </a:cubicBezTo>
                <a:cubicBezTo>
                  <a:pt x="146881" y="1361656"/>
                  <a:pt x="70177" y="773250"/>
                  <a:pt x="75223" y="640026"/>
                </a:cubicBezTo>
                <a:cubicBezTo>
                  <a:pt x="80269" y="506802"/>
                  <a:pt x="131742" y="763157"/>
                  <a:pt x="166057" y="664249"/>
                </a:cubicBezTo>
                <a:cubicBezTo>
                  <a:pt x="200372" y="565341"/>
                  <a:pt x="252855" y="-112890"/>
                  <a:pt x="287170" y="16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748C810C-2F2D-1DC7-0E68-03A8CA0F1927}"/>
              </a:ext>
            </a:extLst>
          </p:cNvPr>
          <p:cNvSpPr/>
          <p:nvPr/>
        </p:nvSpPr>
        <p:spPr>
          <a:xfrm>
            <a:off x="3751782" y="707464"/>
            <a:ext cx="1101272" cy="2405620"/>
          </a:xfrm>
          <a:custGeom>
            <a:avLst/>
            <a:gdLst>
              <a:gd name="connsiteX0" fmla="*/ 26931 w 1101272"/>
              <a:gd name="connsiteY0" fmla="*/ 25267 h 2405620"/>
              <a:gd name="connsiteX1" fmla="*/ 166210 w 1101272"/>
              <a:gd name="connsiteY1" fmla="*/ 164547 h 2405620"/>
              <a:gd name="connsiteX2" fmla="*/ 795995 w 1101272"/>
              <a:gd name="connsiteY2" fmla="*/ 945723 h 2405620"/>
              <a:gd name="connsiteX3" fmla="*/ 820218 w 1101272"/>
              <a:gd name="connsiteY3" fmla="*/ 951778 h 2405620"/>
              <a:gd name="connsiteX4" fmla="*/ 856552 w 1101272"/>
              <a:gd name="connsiteY4" fmla="*/ 1333283 h 2405620"/>
              <a:gd name="connsiteX5" fmla="*/ 747550 w 1101272"/>
              <a:gd name="connsiteY5" fmla="*/ 1896457 h 2405620"/>
              <a:gd name="connsiteX6" fmla="*/ 753606 w 1101272"/>
              <a:gd name="connsiteY6" fmla="*/ 1817733 h 2405620"/>
              <a:gd name="connsiteX7" fmla="*/ 699105 w 1101272"/>
              <a:gd name="connsiteY7" fmla="*/ 2405129 h 2405620"/>
              <a:gd name="connsiteX8" fmla="*/ 898941 w 1101272"/>
              <a:gd name="connsiteY8" fmla="*/ 1902512 h 2405620"/>
              <a:gd name="connsiteX9" fmla="*/ 1098777 w 1101272"/>
              <a:gd name="connsiteY9" fmla="*/ 1066835 h 2405620"/>
              <a:gd name="connsiteX10" fmla="*/ 977664 w 1101272"/>
              <a:gd name="connsiteY10" fmla="*/ 1200059 h 2405620"/>
              <a:gd name="connsiteX11" fmla="*/ 523492 w 1101272"/>
              <a:gd name="connsiteY11" fmla="*/ 231159 h 2405620"/>
              <a:gd name="connsiteX12" fmla="*/ 602215 w 1101272"/>
              <a:gd name="connsiteY12" fmla="*/ 521829 h 2405620"/>
              <a:gd name="connsiteX13" fmla="*/ 26931 w 1101272"/>
              <a:gd name="connsiteY13" fmla="*/ 25267 h 240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1272" h="2405620">
                <a:moveTo>
                  <a:pt x="26931" y="25267"/>
                </a:moveTo>
                <a:cubicBezTo>
                  <a:pt x="-45737" y="-34280"/>
                  <a:pt x="38033" y="11138"/>
                  <a:pt x="166210" y="164547"/>
                </a:cubicBezTo>
                <a:cubicBezTo>
                  <a:pt x="294387" y="317956"/>
                  <a:pt x="686994" y="814518"/>
                  <a:pt x="795995" y="945723"/>
                </a:cubicBezTo>
                <a:cubicBezTo>
                  <a:pt x="904996" y="1076928"/>
                  <a:pt x="810125" y="887185"/>
                  <a:pt x="820218" y="951778"/>
                </a:cubicBezTo>
                <a:cubicBezTo>
                  <a:pt x="830311" y="1016371"/>
                  <a:pt x="868663" y="1175837"/>
                  <a:pt x="856552" y="1333283"/>
                </a:cubicBezTo>
                <a:cubicBezTo>
                  <a:pt x="844441" y="1490729"/>
                  <a:pt x="747550" y="1896457"/>
                  <a:pt x="747550" y="1896457"/>
                </a:cubicBezTo>
                <a:cubicBezTo>
                  <a:pt x="730392" y="1977199"/>
                  <a:pt x="761680" y="1732955"/>
                  <a:pt x="753606" y="1817733"/>
                </a:cubicBezTo>
                <a:cubicBezTo>
                  <a:pt x="745532" y="1902511"/>
                  <a:pt x="674883" y="2390999"/>
                  <a:pt x="699105" y="2405129"/>
                </a:cubicBezTo>
                <a:cubicBezTo>
                  <a:pt x="723327" y="2419259"/>
                  <a:pt x="832329" y="2125561"/>
                  <a:pt x="898941" y="1902512"/>
                </a:cubicBezTo>
                <a:cubicBezTo>
                  <a:pt x="965553" y="1679463"/>
                  <a:pt x="1085657" y="1183910"/>
                  <a:pt x="1098777" y="1066835"/>
                </a:cubicBezTo>
                <a:cubicBezTo>
                  <a:pt x="1111897" y="949760"/>
                  <a:pt x="1073545" y="1339338"/>
                  <a:pt x="977664" y="1200059"/>
                </a:cubicBezTo>
                <a:cubicBezTo>
                  <a:pt x="881783" y="1060780"/>
                  <a:pt x="586067" y="344197"/>
                  <a:pt x="523492" y="231159"/>
                </a:cubicBezTo>
                <a:cubicBezTo>
                  <a:pt x="460917" y="118121"/>
                  <a:pt x="686994" y="555135"/>
                  <a:pt x="602215" y="521829"/>
                </a:cubicBezTo>
                <a:cubicBezTo>
                  <a:pt x="517436" y="488523"/>
                  <a:pt x="99599" y="84814"/>
                  <a:pt x="26931" y="2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3B309945-5CF0-E7A2-0F0B-ED39780D6924}"/>
              </a:ext>
            </a:extLst>
          </p:cNvPr>
          <p:cNvSpPr/>
          <p:nvPr/>
        </p:nvSpPr>
        <p:spPr>
          <a:xfrm>
            <a:off x="2976928" y="1477449"/>
            <a:ext cx="529566" cy="1241547"/>
          </a:xfrm>
          <a:custGeom>
            <a:avLst/>
            <a:gdLst>
              <a:gd name="connsiteX0" fmla="*/ 2442 w 529566"/>
              <a:gd name="connsiteY0" fmla="*/ 125 h 1241547"/>
              <a:gd name="connsiteX1" fmla="*/ 444502 w 529566"/>
              <a:gd name="connsiteY1" fmla="*/ 236294 h 1241547"/>
              <a:gd name="connsiteX2" fmla="*/ 396057 w 529566"/>
              <a:gd name="connsiteY2" fmla="*/ 557242 h 1241547"/>
              <a:gd name="connsiteX3" fmla="*/ 529281 w 529566"/>
              <a:gd name="connsiteY3" fmla="*/ 460352 h 1241547"/>
              <a:gd name="connsiteX4" fmla="*/ 353668 w 529566"/>
              <a:gd name="connsiteY4" fmla="*/ 847913 h 1241547"/>
              <a:gd name="connsiteX5" fmla="*/ 262834 w 529566"/>
              <a:gd name="connsiteY5" fmla="*/ 1023526 h 1241547"/>
              <a:gd name="connsiteX6" fmla="*/ 281000 w 529566"/>
              <a:gd name="connsiteY6" fmla="*/ 1241528 h 1241547"/>
              <a:gd name="connsiteX7" fmla="*/ 238611 w 529566"/>
              <a:gd name="connsiteY7" fmla="*/ 1011415 h 1241547"/>
              <a:gd name="connsiteX8" fmla="*/ 305223 w 529566"/>
              <a:gd name="connsiteY8" fmla="*/ 533020 h 1241547"/>
              <a:gd name="connsiteX9" fmla="*/ 262834 w 529566"/>
              <a:gd name="connsiteY9" fmla="*/ 763134 h 1241547"/>
              <a:gd name="connsiteX10" fmla="*/ 341557 w 529566"/>
              <a:gd name="connsiteY10" fmla="*/ 436130 h 1241547"/>
              <a:gd name="connsiteX11" fmla="*/ 56942 w 529566"/>
              <a:gd name="connsiteY11" fmla="*/ 103070 h 1241547"/>
              <a:gd name="connsiteX12" fmla="*/ 256778 w 529566"/>
              <a:gd name="connsiteY12" fmla="*/ 266572 h 1241547"/>
              <a:gd name="connsiteX13" fmla="*/ 2442 w 529566"/>
              <a:gd name="connsiteY13" fmla="*/ 125 h 12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566" h="1241547">
                <a:moveTo>
                  <a:pt x="2442" y="125"/>
                </a:moveTo>
                <a:cubicBezTo>
                  <a:pt x="33729" y="-4921"/>
                  <a:pt x="378899" y="143441"/>
                  <a:pt x="444502" y="236294"/>
                </a:cubicBezTo>
                <a:cubicBezTo>
                  <a:pt x="510105" y="329147"/>
                  <a:pt x="381927" y="519899"/>
                  <a:pt x="396057" y="557242"/>
                </a:cubicBezTo>
                <a:cubicBezTo>
                  <a:pt x="410187" y="594585"/>
                  <a:pt x="536346" y="411907"/>
                  <a:pt x="529281" y="460352"/>
                </a:cubicBezTo>
                <a:cubicBezTo>
                  <a:pt x="522216" y="508797"/>
                  <a:pt x="398076" y="754051"/>
                  <a:pt x="353668" y="847913"/>
                </a:cubicBezTo>
                <a:cubicBezTo>
                  <a:pt x="309260" y="941775"/>
                  <a:pt x="274945" y="957924"/>
                  <a:pt x="262834" y="1023526"/>
                </a:cubicBezTo>
                <a:cubicBezTo>
                  <a:pt x="250723" y="1089128"/>
                  <a:pt x="285037" y="1243546"/>
                  <a:pt x="281000" y="1241528"/>
                </a:cubicBezTo>
                <a:cubicBezTo>
                  <a:pt x="276963" y="1239510"/>
                  <a:pt x="234574" y="1129500"/>
                  <a:pt x="238611" y="1011415"/>
                </a:cubicBezTo>
                <a:cubicBezTo>
                  <a:pt x="242648" y="893330"/>
                  <a:pt x="301186" y="574400"/>
                  <a:pt x="305223" y="533020"/>
                </a:cubicBezTo>
                <a:cubicBezTo>
                  <a:pt x="309260" y="491640"/>
                  <a:pt x="256778" y="779282"/>
                  <a:pt x="262834" y="763134"/>
                </a:cubicBezTo>
                <a:cubicBezTo>
                  <a:pt x="268890" y="746986"/>
                  <a:pt x="375872" y="546141"/>
                  <a:pt x="341557" y="436130"/>
                </a:cubicBezTo>
                <a:cubicBezTo>
                  <a:pt x="307242" y="326119"/>
                  <a:pt x="71072" y="131330"/>
                  <a:pt x="56942" y="103070"/>
                </a:cubicBezTo>
                <a:cubicBezTo>
                  <a:pt x="42812" y="74810"/>
                  <a:pt x="262834" y="280702"/>
                  <a:pt x="256778" y="266572"/>
                </a:cubicBezTo>
                <a:cubicBezTo>
                  <a:pt x="250722" y="252442"/>
                  <a:pt x="-28845" y="5171"/>
                  <a:pt x="244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65E15C7-7D44-9F2B-9A87-03392A5876A8}"/>
              </a:ext>
            </a:extLst>
          </p:cNvPr>
          <p:cNvSpPr/>
          <p:nvPr/>
        </p:nvSpPr>
        <p:spPr>
          <a:xfrm>
            <a:off x="3369961" y="2945659"/>
            <a:ext cx="1227770" cy="797082"/>
          </a:xfrm>
          <a:custGeom>
            <a:avLst/>
            <a:gdLst>
              <a:gd name="connsiteX0" fmla="*/ 1165705 w 1227770"/>
              <a:gd name="connsiteY0" fmla="*/ 21599 h 797082"/>
              <a:gd name="connsiteX1" fmla="*/ 239194 w 1227770"/>
              <a:gd name="connsiteY1" fmla="*/ 675607 h 797082"/>
              <a:gd name="connsiteX2" fmla="*/ 378473 w 1227770"/>
              <a:gd name="connsiteY2" fmla="*/ 621107 h 797082"/>
              <a:gd name="connsiteX3" fmla="*/ 3024 w 1227770"/>
              <a:gd name="connsiteY3" fmla="*/ 796720 h 797082"/>
              <a:gd name="connsiteX4" fmla="*/ 620699 w 1227770"/>
              <a:gd name="connsiteY4" fmla="*/ 566606 h 797082"/>
              <a:gd name="connsiteX5" fmla="*/ 935591 w 1227770"/>
              <a:gd name="connsiteY5" fmla="*/ 324381 h 797082"/>
              <a:gd name="connsiteX6" fmla="*/ 705477 w 1227770"/>
              <a:gd name="connsiteY6" fmla="*/ 548439 h 797082"/>
              <a:gd name="connsiteX7" fmla="*/ 1093038 w 1227770"/>
              <a:gd name="connsiteY7" fmla="*/ 191157 h 797082"/>
              <a:gd name="connsiteX8" fmla="*/ 1165705 w 1227770"/>
              <a:gd name="connsiteY8" fmla="*/ 21599 h 79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770" h="797082">
                <a:moveTo>
                  <a:pt x="1165705" y="21599"/>
                </a:moveTo>
                <a:cubicBezTo>
                  <a:pt x="1023398" y="102341"/>
                  <a:pt x="370399" y="575689"/>
                  <a:pt x="239194" y="675607"/>
                </a:cubicBezTo>
                <a:cubicBezTo>
                  <a:pt x="107989" y="775525"/>
                  <a:pt x="417835" y="600921"/>
                  <a:pt x="378473" y="621107"/>
                </a:cubicBezTo>
                <a:cubicBezTo>
                  <a:pt x="339111" y="641293"/>
                  <a:pt x="-37347" y="805803"/>
                  <a:pt x="3024" y="796720"/>
                </a:cubicBezTo>
                <a:cubicBezTo>
                  <a:pt x="43395" y="787637"/>
                  <a:pt x="465271" y="645329"/>
                  <a:pt x="620699" y="566606"/>
                </a:cubicBezTo>
                <a:cubicBezTo>
                  <a:pt x="776127" y="487883"/>
                  <a:pt x="921461" y="327409"/>
                  <a:pt x="935591" y="324381"/>
                </a:cubicBezTo>
                <a:cubicBezTo>
                  <a:pt x="949721" y="321353"/>
                  <a:pt x="679236" y="570643"/>
                  <a:pt x="705477" y="548439"/>
                </a:cubicBezTo>
                <a:cubicBezTo>
                  <a:pt x="731718" y="526235"/>
                  <a:pt x="1014315" y="275936"/>
                  <a:pt x="1093038" y="191157"/>
                </a:cubicBezTo>
                <a:cubicBezTo>
                  <a:pt x="1171761" y="106378"/>
                  <a:pt x="1308012" y="-59143"/>
                  <a:pt x="1165705" y="2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E354067-96E2-49CC-C340-5AEDDD582933}"/>
              </a:ext>
            </a:extLst>
          </p:cNvPr>
          <p:cNvSpPr/>
          <p:nvPr/>
        </p:nvSpPr>
        <p:spPr>
          <a:xfrm>
            <a:off x="3705759" y="1658673"/>
            <a:ext cx="753415" cy="609038"/>
          </a:xfrm>
          <a:custGeom>
            <a:avLst/>
            <a:gdLst>
              <a:gd name="connsiteX0" fmla="*/ 286 w 753415"/>
              <a:gd name="connsiteY0" fmla="*/ 30848 h 609038"/>
              <a:gd name="connsiteX1" fmla="*/ 139566 w 753415"/>
              <a:gd name="connsiteY1" fmla="*/ 600077 h 609038"/>
              <a:gd name="connsiteX2" fmla="*/ 91120 w 753415"/>
              <a:gd name="connsiteY2" fmla="*/ 382074 h 609038"/>
              <a:gd name="connsiteX3" fmla="*/ 387846 w 753415"/>
              <a:gd name="connsiteY3" fmla="*/ 418408 h 609038"/>
              <a:gd name="connsiteX4" fmla="*/ 751184 w 753415"/>
              <a:gd name="connsiteY4" fmla="*/ 382074 h 609038"/>
              <a:gd name="connsiteX5" fmla="*/ 521070 w 753415"/>
              <a:gd name="connsiteY5" fmla="*/ 382074 h 609038"/>
              <a:gd name="connsiteX6" fmla="*/ 127454 w 753415"/>
              <a:gd name="connsiteY6" fmla="*/ 327573 h 609038"/>
              <a:gd name="connsiteX7" fmla="*/ 303067 w 753415"/>
              <a:gd name="connsiteY7" fmla="*/ 158016 h 609038"/>
              <a:gd name="connsiteX8" fmla="*/ 593738 w 753415"/>
              <a:gd name="connsiteY8" fmla="*/ 242795 h 609038"/>
              <a:gd name="connsiteX9" fmla="*/ 393902 w 753415"/>
              <a:gd name="connsiteY9" fmla="*/ 133793 h 609038"/>
              <a:gd name="connsiteX10" fmla="*/ 181955 w 753415"/>
              <a:gd name="connsiteY10" fmla="*/ 569 h 609038"/>
              <a:gd name="connsiteX11" fmla="*/ 109287 w 753415"/>
              <a:gd name="connsiteY11" fmla="*/ 188294 h 609038"/>
              <a:gd name="connsiteX12" fmla="*/ 103232 w 753415"/>
              <a:gd name="connsiteY12" fmla="*/ 212516 h 609038"/>
              <a:gd name="connsiteX13" fmla="*/ 286 w 753415"/>
              <a:gd name="connsiteY13" fmla="*/ 30848 h 6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3415" h="609038">
                <a:moveTo>
                  <a:pt x="286" y="30848"/>
                </a:moveTo>
                <a:cubicBezTo>
                  <a:pt x="6342" y="95441"/>
                  <a:pt x="124427" y="541539"/>
                  <a:pt x="139566" y="600077"/>
                </a:cubicBezTo>
                <a:cubicBezTo>
                  <a:pt x="154705" y="658615"/>
                  <a:pt x="49740" y="412352"/>
                  <a:pt x="91120" y="382074"/>
                </a:cubicBezTo>
                <a:cubicBezTo>
                  <a:pt x="132500" y="351796"/>
                  <a:pt x="277835" y="418408"/>
                  <a:pt x="387846" y="418408"/>
                </a:cubicBezTo>
                <a:cubicBezTo>
                  <a:pt x="497857" y="418408"/>
                  <a:pt x="728980" y="388130"/>
                  <a:pt x="751184" y="382074"/>
                </a:cubicBezTo>
                <a:cubicBezTo>
                  <a:pt x="773388" y="376018"/>
                  <a:pt x="625025" y="391157"/>
                  <a:pt x="521070" y="382074"/>
                </a:cubicBezTo>
                <a:cubicBezTo>
                  <a:pt x="417115" y="372991"/>
                  <a:pt x="163788" y="364916"/>
                  <a:pt x="127454" y="327573"/>
                </a:cubicBezTo>
                <a:cubicBezTo>
                  <a:pt x="91120" y="290230"/>
                  <a:pt x="225353" y="172146"/>
                  <a:pt x="303067" y="158016"/>
                </a:cubicBezTo>
                <a:cubicBezTo>
                  <a:pt x="380781" y="143886"/>
                  <a:pt x="578599" y="246832"/>
                  <a:pt x="593738" y="242795"/>
                </a:cubicBezTo>
                <a:cubicBezTo>
                  <a:pt x="608877" y="238758"/>
                  <a:pt x="462532" y="174164"/>
                  <a:pt x="393902" y="133793"/>
                </a:cubicBezTo>
                <a:cubicBezTo>
                  <a:pt x="325272" y="93422"/>
                  <a:pt x="229391" y="-8515"/>
                  <a:pt x="181955" y="569"/>
                </a:cubicBezTo>
                <a:cubicBezTo>
                  <a:pt x="134519" y="9652"/>
                  <a:pt x="122407" y="152970"/>
                  <a:pt x="109287" y="188294"/>
                </a:cubicBezTo>
                <a:cubicBezTo>
                  <a:pt x="96167" y="223618"/>
                  <a:pt x="120389" y="237748"/>
                  <a:pt x="103232" y="212516"/>
                </a:cubicBezTo>
                <a:cubicBezTo>
                  <a:pt x="86075" y="187284"/>
                  <a:pt x="-5770" y="-33745"/>
                  <a:pt x="286" y="30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23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5608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6</Words>
  <Application>Microsoft Macintosh PowerPoint</Application>
  <PresentationFormat>A3 297x420 mm</PresentationFormat>
  <Paragraphs>6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21</cp:revision>
  <dcterms:created xsi:type="dcterms:W3CDTF">2024-03-06T14:43:43Z</dcterms:created>
  <dcterms:modified xsi:type="dcterms:W3CDTF">2024-03-09T00:08:51Z</dcterms:modified>
</cp:coreProperties>
</file>